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AA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89"/>
    <p:restoredTop sz="94715"/>
  </p:normalViewPr>
  <p:slideViewPr>
    <p:cSldViewPr snapToGrid="0" snapToObjects="1">
      <p:cViewPr varScale="1">
        <p:scale>
          <a:sx n="90" d="100"/>
          <a:sy n="90" d="100"/>
        </p:scale>
        <p:origin x="240" y="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3941-F007-4344-A0AB-A8327C9677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0A67D2-B776-C345-BAB9-E456BD2537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1C845-3CEF-2841-97CE-9EF32F910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EB6E7-244C-7A4D-A169-E6ADC1F6C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21CBAD-CE3E-8044-A591-E1DAADAF2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90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2FDFF-5FB6-E844-8BE0-A54D073F6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91000-3946-2C4D-8B65-3E31393BD5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EE99E-F729-344F-B9EB-39E3B781A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A6A5D-5CA4-524B-91B1-0D6F6A089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DEB75-CE2E-8345-8688-B3398156F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763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C2646-1B59-D44C-8C44-2A380D85D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8B77E1-A18A-5B4B-BF11-4D973FA9DF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AE965-B325-C443-849E-9E6F83B10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09BAF-28D6-2649-AC21-9D718A2BB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9AD85-9729-D64E-8C00-1B33B6C6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346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8342F-16AD-344D-B85C-4A00F1849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968BF-A2AF-7D4A-9906-50D9AEF024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9DB299-CF09-3647-98FE-DCE8C3A418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E2E494-9F41-4B42-9177-E20CDBB77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1EF6BB-75E2-7B49-B6F5-DC94E92C6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AC1E12-E27E-7247-96F7-3454EE779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171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47F2F-3E7C-304B-A09D-FB189CA27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AB9BC-0E20-B045-BEBE-31D9001A3E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FF0B8-7D0D-DE4F-ACE3-21EE293909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E58F5F-D513-B94B-89BB-C416D8AF62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A7A542-3BB5-7248-9E72-C8BF506B4B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284EA2-8445-A849-9BDF-7145201DB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2578C6-CE2D-0E4B-9873-23D70D495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F53F3E-EA9F-884A-83C1-A07A65B1F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161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BFBB1-3252-CD4A-A469-01BA2C991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3663BA-CA6E-4440-8C87-CFC3112DA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F98FF4-BF62-DD4F-9CB7-1A1FD7F6D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E24B4D-4B44-4548-B8F0-67B7098C1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238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D57E07-A922-F449-BC52-CDC688C85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FBA09B-C3BC-4745-888D-D98B0D0A8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939ACF-F4F1-1A45-B1EF-253219FC1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637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B528A-2607-274F-B030-72B4C6879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7AE6F-3D3E-994B-AF6F-25B6AFD71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E069EB-6595-E542-BC84-89B289B06F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1BFFA-DD9B-DC4E-AFDF-324F6981E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FF282-7B0B-DA42-A358-D823B4D05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B605EE-CA3B-BC40-B3F4-8CB2F790F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217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75B76-1A91-6647-8200-C4BBBB1C8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14DC8E-ECD8-9D4A-993E-8808E7901C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AF5851-97F8-C742-8A5A-04A2EB21C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AF459-7DC9-B545-B854-D6EAE1B5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0970F-7FC7-CB4D-8E76-2F1D80D3A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B27CC2-3B4F-6A46-B6D1-14F4474F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338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E70EB-4C75-8B48-8959-C2CABB6D2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47C57D-74F5-5E4F-9186-549829AC0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32F99-C695-3E48-8070-896DC4E60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1EAFF-C00C-424F-88C5-A58355816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B3DFE-D061-6F49-BDAB-54C969163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811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08ACDA-784A-D440-BE55-B287FCCBA1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B11DFF-77C4-724C-8374-D7302CC7D9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BC84F-E2EE-2843-B64A-8C9A59C35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569F8B-3437-BA40-8EE6-B54A6AE56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AB52A-D77C-A044-AB6D-371E97129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171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8A4029-727A-5446-94A4-A2AFE4098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B3F100-FB1D-3142-858E-B3A0EC64C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A4E5B-9C05-1A4E-8376-0E41CA0998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38DF9-7F49-5046-9167-DDB4F658E2B5}" type="datetimeFigureOut">
              <a:rPr lang="en-US" smtClean="0"/>
              <a:t>1/16/20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3FD2F3-74F5-C840-8EA9-5A6C91DCC4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0FB3D-44BE-254E-9B2C-49BF386186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38D818-7855-C44C-8974-5F8AD107C9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775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FAA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60420-CFD9-BA42-950A-9B3469010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631" y="2766218"/>
            <a:ext cx="8990162" cy="1325563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Beth </a:t>
            </a:r>
            <a:r>
              <a:rPr lang="en-US" sz="6000" dirty="0" err="1">
                <a:solidFill>
                  <a:schemeClr val="bg1"/>
                </a:solidFill>
              </a:rPr>
              <a:t>wyt</a:t>
            </a:r>
            <a:r>
              <a:rPr lang="en-US" sz="6000" dirty="0">
                <a:solidFill>
                  <a:schemeClr val="bg1"/>
                </a:solidFill>
              </a:rPr>
              <a:t> </a:t>
            </a:r>
            <a:r>
              <a:rPr lang="en-US" sz="6000" dirty="0" err="1">
                <a:solidFill>
                  <a:schemeClr val="bg1"/>
                </a:solidFill>
              </a:rPr>
              <a:t>ti’n</a:t>
            </a:r>
            <a:r>
              <a:rPr lang="en-US" sz="6000" dirty="0">
                <a:solidFill>
                  <a:schemeClr val="bg1"/>
                </a:solidFill>
              </a:rPr>
              <a:t> </a:t>
            </a:r>
            <a:r>
              <a:rPr lang="en-US" sz="6000" dirty="0" err="1">
                <a:solidFill>
                  <a:schemeClr val="bg1"/>
                </a:solidFill>
              </a:rPr>
              <a:t>gwisgo</a:t>
            </a:r>
            <a:r>
              <a:rPr lang="en-US" sz="6000" dirty="0">
                <a:solidFill>
                  <a:schemeClr val="bg1"/>
                </a:solidFill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246917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CA1DE-81DA-C14E-8DF8-C04592100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52626" y="2978384"/>
            <a:ext cx="4686748" cy="1197069"/>
          </a:xfrm>
        </p:spPr>
        <p:txBody>
          <a:bodyPr>
            <a:normAutofit fontScale="90000"/>
          </a:bodyPr>
          <a:lstStyle/>
          <a:p>
            <a:r>
              <a:rPr lang="en-US" dirty="0"/>
              <a:t>Beth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gwisgo</a:t>
            </a:r>
            <a:r>
              <a:rPr lang="en-US" dirty="0"/>
              <a:t>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F122D0D-7786-F54E-978A-545C12F635A2}"/>
              </a:ext>
            </a:extLst>
          </p:cNvPr>
          <p:cNvSpPr/>
          <p:nvPr/>
        </p:nvSpPr>
        <p:spPr>
          <a:xfrm>
            <a:off x="129092" y="150607"/>
            <a:ext cx="3786690" cy="31304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2400" dirty="0" err="1"/>
              <a:t>Dwi’n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</a:p>
          <a:p>
            <a:pPr algn="r"/>
            <a:r>
              <a:rPr lang="en-US" sz="2400" dirty="0" err="1"/>
              <a:t>siwmpr</a:t>
            </a:r>
            <a:r>
              <a:rPr lang="en-US" sz="2400" dirty="0"/>
              <a:t> </a:t>
            </a:r>
          </a:p>
          <a:p>
            <a:pPr algn="r"/>
            <a:r>
              <a:rPr lang="en-US" sz="2400" dirty="0" err="1"/>
              <a:t>coch</a:t>
            </a:r>
            <a:r>
              <a:rPr lang="en-US" sz="2400" dirty="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66B0DB-84AE-AB49-8029-6FE4BF85D4C0}"/>
              </a:ext>
            </a:extLst>
          </p:cNvPr>
          <p:cNvSpPr/>
          <p:nvPr/>
        </p:nvSpPr>
        <p:spPr>
          <a:xfrm>
            <a:off x="129091" y="3576918"/>
            <a:ext cx="3786692" cy="31304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err="1"/>
              <a:t>Dwi’n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</a:p>
          <a:p>
            <a:r>
              <a:rPr lang="en-US" sz="2400" dirty="0"/>
              <a:t>het </a:t>
            </a:r>
            <a:r>
              <a:rPr lang="en-US" sz="2400" dirty="0" err="1"/>
              <a:t>glas</a:t>
            </a:r>
            <a:r>
              <a:rPr lang="en-US" sz="2400" dirty="0"/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3E8C5A-2D4A-CD45-855F-75AB64FF2475}"/>
              </a:ext>
            </a:extLst>
          </p:cNvPr>
          <p:cNvSpPr/>
          <p:nvPr/>
        </p:nvSpPr>
        <p:spPr>
          <a:xfrm>
            <a:off x="8276218" y="150606"/>
            <a:ext cx="3786692" cy="31304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err="1"/>
              <a:t>Dwi’n</a:t>
            </a:r>
            <a:r>
              <a:rPr lang="en-US" sz="2400" dirty="0"/>
              <a:t> </a:t>
            </a:r>
            <a:r>
              <a:rPr lang="en-US" sz="2400" dirty="0" err="1"/>
              <a:t>giwsgo</a:t>
            </a:r>
            <a:r>
              <a:rPr lang="en-US" sz="2400" dirty="0"/>
              <a:t> </a:t>
            </a:r>
          </a:p>
          <a:p>
            <a:r>
              <a:rPr lang="en-US" sz="2400" dirty="0"/>
              <a:t>cot </a:t>
            </a:r>
            <a:r>
              <a:rPr lang="en-US" sz="2400" dirty="0" err="1"/>
              <a:t>porfor</a:t>
            </a:r>
            <a:r>
              <a:rPr lang="en-US" sz="2400" dirty="0"/>
              <a:t>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8BD6D1-AFE4-A344-AB4C-1EAB17AE1611}"/>
              </a:ext>
            </a:extLst>
          </p:cNvPr>
          <p:cNvSpPr/>
          <p:nvPr/>
        </p:nvSpPr>
        <p:spPr>
          <a:xfrm>
            <a:off x="8276218" y="3537491"/>
            <a:ext cx="3786692" cy="31304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err="1"/>
              <a:t>Dwi’n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</a:p>
          <a:p>
            <a:r>
              <a:rPr lang="en-US" sz="2400" dirty="0" err="1"/>
              <a:t>ffrog</a:t>
            </a:r>
            <a:r>
              <a:rPr lang="en-US" sz="2400" dirty="0"/>
              <a:t> </a:t>
            </a:r>
            <a:r>
              <a:rPr lang="en-US" sz="2400" dirty="0" err="1"/>
              <a:t>pinc</a:t>
            </a:r>
            <a:r>
              <a:rPr lang="en-US" sz="2400" dirty="0"/>
              <a:t>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4A5EB69-3663-2C45-A9B7-4123FEB471A2}"/>
              </a:ext>
            </a:extLst>
          </p:cNvPr>
          <p:cNvSpPr/>
          <p:nvPr/>
        </p:nvSpPr>
        <p:spPr>
          <a:xfrm>
            <a:off x="4052047" y="150607"/>
            <a:ext cx="4087906" cy="24097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 err="1"/>
              <a:t>Dwi’n</a:t>
            </a:r>
            <a:r>
              <a:rPr lang="en-US" sz="2400" dirty="0"/>
              <a:t> </a:t>
            </a:r>
            <a:r>
              <a:rPr lang="en-US" sz="2400" dirty="0" err="1"/>
              <a:t>gwisgo</a:t>
            </a:r>
            <a:r>
              <a:rPr lang="en-US" sz="2400" dirty="0"/>
              <a:t> </a:t>
            </a:r>
          </a:p>
          <a:p>
            <a:r>
              <a:rPr lang="en-US" sz="2400" dirty="0" err="1"/>
              <a:t>sanau</a:t>
            </a:r>
            <a:r>
              <a:rPr lang="en-US" sz="2400" dirty="0"/>
              <a:t> </a:t>
            </a:r>
            <a:r>
              <a:rPr lang="en-US" sz="2400" dirty="0" err="1"/>
              <a:t>gwyrdd</a:t>
            </a:r>
            <a:r>
              <a:rPr lang="en-US" sz="2400" dirty="0"/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64739D7-6BEF-334B-B5A4-158FC1F343A9}"/>
              </a:ext>
            </a:extLst>
          </p:cNvPr>
          <p:cNvSpPr/>
          <p:nvPr/>
        </p:nvSpPr>
        <p:spPr>
          <a:xfrm>
            <a:off x="4052047" y="4258252"/>
            <a:ext cx="4087906" cy="24097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2400" dirty="0" err="1"/>
              <a:t>Dwi’n</a:t>
            </a:r>
            <a:r>
              <a:rPr lang="en-US" sz="2400" dirty="0"/>
              <a:t> </a:t>
            </a:r>
            <a:r>
              <a:rPr lang="en-US" sz="2400" dirty="0" err="1"/>
              <a:t>giwsgo</a:t>
            </a:r>
            <a:r>
              <a:rPr lang="en-US" sz="2400" dirty="0"/>
              <a:t> </a:t>
            </a:r>
            <a:r>
              <a:rPr lang="en-US" sz="2400" dirty="0" err="1"/>
              <a:t>trowsus</a:t>
            </a:r>
            <a:r>
              <a:rPr lang="en-US" sz="2400" dirty="0"/>
              <a:t> </a:t>
            </a:r>
          </a:p>
          <a:p>
            <a:pPr algn="r"/>
            <a:r>
              <a:rPr lang="en-US" sz="2400" dirty="0" err="1"/>
              <a:t>melyn</a:t>
            </a:r>
            <a:r>
              <a:rPr lang="en-US" sz="2400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C6B32B3-0AD7-6A42-866D-E906478567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40825" y="3984920"/>
            <a:ext cx="2260866" cy="193522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4B1280-B219-2849-98DA-06613C546A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78115" y="224545"/>
            <a:ext cx="2261838" cy="22618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B7B9700-0CAB-D04E-852F-EA4DB8C757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13769" y="197364"/>
            <a:ext cx="1945242" cy="26368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28A3FF8-6FE1-AE4F-9660-C817BCDEA8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15782" y="4098337"/>
            <a:ext cx="1949214" cy="272954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DE2DAEA-C460-344E-BD98-84FF64B8483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7173" y="-26375"/>
            <a:ext cx="2384613" cy="357691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681C0CA-DE16-6F4A-A7D5-0D7DF72900E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547413" y="3663751"/>
            <a:ext cx="2877953" cy="2877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232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D41FE-52D9-494F-843E-6CAE03FA3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7888" y="571500"/>
            <a:ext cx="5395911" cy="56054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gwisgo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siaced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pinc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a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ffrog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coch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fynd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i’r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parti</a:t>
            </a:r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82C8A6-AFE7-A04D-8043-1600B9D8C4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75" t="178" r="-602" b="7697"/>
          <a:stretch/>
        </p:blipFill>
        <p:spPr>
          <a:xfrm>
            <a:off x="1356419" y="89999"/>
            <a:ext cx="4739581" cy="667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022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A1E4E-A9F4-774B-AE28-DE1066FEA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8" y="2400300"/>
            <a:ext cx="5503490" cy="4325303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gwisgo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siwmper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oren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jîns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glas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I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mynd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ar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fy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feic</a:t>
            </a:r>
            <a:r>
              <a:rPr lang="en-GB" sz="3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EE0005-632B-B64C-9174-AF699F1B32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18" t="9412" r="32942" b="12941"/>
          <a:stretch/>
        </p:blipFill>
        <p:spPr>
          <a:xfrm>
            <a:off x="5974978" y="419991"/>
            <a:ext cx="5325034" cy="6018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646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58E68-42A9-5B42-A68C-1A88B060F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288" y="2543175"/>
            <a:ext cx="6175730" cy="4514850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gwisgo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sgarff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a het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achos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mae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hi’n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oer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yn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anffodus</a:t>
            </a:r>
            <a:r>
              <a:rPr lang="en-GB" sz="3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6B8251-3607-3D4B-9B1F-34E6E9B6F0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56" t="2379" r="22872" b="8317"/>
          <a:stretch/>
        </p:blipFill>
        <p:spPr>
          <a:xfrm>
            <a:off x="1541033" y="253283"/>
            <a:ext cx="3880821" cy="660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324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7D24F-EAF2-4E41-BE6E-684EF59EA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685" y="2094566"/>
            <a:ext cx="5969878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gwisgo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crys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rygbi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Cymru,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fy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hoff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ddillad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ydy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crys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rygbi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achos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2">
                    <a:lumMod val="75000"/>
                  </a:schemeClr>
                </a:solidFill>
              </a:rPr>
              <a:t>cefnogi</a:t>
            </a:r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 Cymru. 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7D8213-B461-FC48-A322-EE1A515933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63500"/>
            <a:ext cx="5283200" cy="679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5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4C49D-7C77-394B-897A-70E995371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0055" y="1677205"/>
            <a:ext cx="414528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gwisgo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sanau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llwyd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ac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esgidiau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du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i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fynd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i’r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 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ysgol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.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i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ddim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yn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hoffi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llwyd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,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mae’n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ddiflas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,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dwlu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ar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bg1">
                    <a:lumMod val="65000"/>
                  </a:schemeClr>
                </a:solidFill>
              </a:rPr>
              <a:t>goch</a:t>
            </a:r>
            <a:r>
              <a:rPr lang="en-GB" sz="3600" dirty="0">
                <a:solidFill>
                  <a:schemeClr val="bg1">
                    <a:lumMod val="65000"/>
                  </a:schemeClr>
                </a:solidFill>
              </a:rPr>
              <a:t>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4F045C-61D0-194F-9370-75DC17FB2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36" y="83355"/>
            <a:ext cx="65024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648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A085D-86D9-A24E-82DE-6496F449A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5" y="2334539"/>
            <a:ext cx="4139677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Dw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i’n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gwisgo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crys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gwyn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a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siorts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glas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i’r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ganolfan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hamdden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ar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ddydd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Sadwrn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8CF7B7-0913-1243-91E4-599A866B41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62"/>
          <a:stretch/>
        </p:blipFill>
        <p:spPr>
          <a:xfrm>
            <a:off x="5345776" y="172122"/>
            <a:ext cx="6051056" cy="6513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247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0C2F6-9325-2C45-A3B5-7821B4F16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368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Beth </a:t>
            </a:r>
            <a:r>
              <a:rPr lang="en-US" sz="4800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wyt</a:t>
            </a:r>
            <a:r>
              <a:rPr lang="en-US" sz="4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en-US" sz="4800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ti’n</a:t>
            </a:r>
            <a:r>
              <a:rPr lang="en-US" sz="4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en-US" sz="4800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gwisgo</a:t>
            </a:r>
            <a:r>
              <a:rPr lang="en-US" sz="4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35FFA-98E7-D647-89DA-A1324B0EB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9248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dirty="0"/>
              <a:t>   </a:t>
            </a:r>
            <a:r>
              <a:rPr lang="en-US" sz="3200" dirty="0" err="1"/>
              <a:t>Dwi’n</a:t>
            </a:r>
            <a:r>
              <a:rPr lang="en-US" sz="3200" dirty="0"/>
              <a:t> </a:t>
            </a:r>
            <a:r>
              <a:rPr lang="en-US" sz="3200" dirty="0" err="1"/>
              <a:t>gwisgo</a:t>
            </a:r>
            <a:r>
              <a:rPr lang="en-US" sz="3200" dirty="0"/>
              <a:t> ….  </a:t>
            </a:r>
            <a:r>
              <a:rPr lang="en-US" sz="3200" dirty="0" err="1"/>
              <a:t>achos</a:t>
            </a:r>
            <a:r>
              <a:rPr lang="en-US" sz="3200" dirty="0"/>
              <a:t> ….</a:t>
            </a:r>
          </a:p>
          <a:p>
            <a:pPr marL="0" indent="0" algn="ctr">
              <a:buNone/>
            </a:pPr>
            <a:endParaRPr lang="en-US" sz="3200" dirty="0"/>
          </a:p>
          <a:p>
            <a:pPr marL="0" indent="0" algn="ctr">
              <a:buNone/>
            </a:pPr>
            <a:r>
              <a:rPr lang="en-US" sz="48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Wyt</a:t>
            </a:r>
            <a:r>
              <a:rPr lang="en-US" sz="4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48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ti’n</a:t>
            </a:r>
            <a:r>
              <a:rPr lang="en-US" sz="4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48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gwisgo</a:t>
            </a:r>
            <a:r>
              <a:rPr lang="en-US" sz="4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…?</a:t>
            </a:r>
          </a:p>
          <a:p>
            <a:pPr marL="0" indent="0" algn="ctr">
              <a:buNone/>
            </a:pPr>
            <a:r>
              <a:rPr lang="en-US" sz="3200" dirty="0" err="1"/>
              <a:t>Ydw</a:t>
            </a:r>
            <a:r>
              <a:rPr lang="en-US" sz="3200" dirty="0"/>
              <a:t>, </a:t>
            </a:r>
            <a:r>
              <a:rPr lang="en-US" sz="3200" dirty="0" err="1"/>
              <a:t>achos</a:t>
            </a:r>
            <a:r>
              <a:rPr lang="en-US" sz="3200" dirty="0"/>
              <a:t> …</a:t>
            </a:r>
          </a:p>
          <a:p>
            <a:pPr marL="0" indent="0" algn="ctr">
              <a:buNone/>
            </a:pPr>
            <a:r>
              <a:rPr lang="en-US" sz="3200" dirty="0" err="1"/>
              <a:t>Ydw</a:t>
            </a:r>
            <a:r>
              <a:rPr lang="en-US" sz="3200" dirty="0"/>
              <a:t>, </a:t>
            </a:r>
            <a:r>
              <a:rPr lang="en-US" sz="3200" dirty="0" err="1"/>
              <a:t>dwi’n</a:t>
            </a:r>
            <a:r>
              <a:rPr lang="en-US" sz="3200" dirty="0"/>
              <a:t> </a:t>
            </a:r>
            <a:r>
              <a:rPr lang="en-US" sz="3200" dirty="0" err="1"/>
              <a:t>gwiso</a:t>
            </a:r>
            <a:r>
              <a:rPr lang="en-US" sz="3200" dirty="0"/>
              <a:t>… </a:t>
            </a:r>
            <a:r>
              <a:rPr lang="en-US" sz="3200" dirty="0" err="1"/>
              <a:t>achos</a:t>
            </a:r>
            <a:r>
              <a:rPr lang="en-US" sz="3200" dirty="0"/>
              <a:t>… </a:t>
            </a:r>
          </a:p>
          <a:p>
            <a:pPr marL="0" indent="0" algn="ctr">
              <a:buNone/>
            </a:pPr>
            <a:r>
              <a:rPr lang="en-US" sz="3200" dirty="0" err="1"/>
              <a:t>Nac</a:t>
            </a:r>
            <a:r>
              <a:rPr lang="en-US" sz="3200" dirty="0"/>
              <a:t> </a:t>
            </a:r>
            <a:r>
              <a:rPr lang="en-US" sz="3200" dirty="0" err="1"/>
              <a:t>ydw</a:t>
            </a:r>
            <a:r>
              <a:rPr lang="en-US" sz="3200" dirty="0"/>
              <a:t>, </a:t>
            </a:r>
            <a:r>
              <a:rPr lang="en-US" sz="3200" dirty="0" err="1"/>
              <a:t>achos</a:t>
            </a:r>
            <a:r>
              <a:rPr lang="en-US" sz="3200" dirty="0"/>
              <a:t>…</a:t>
            </a:r>
          </a:p>
          <a:p>
            <a:pPr marL="0" indent="0" algn="ctr">
              <a:buNone/>
            </a:pPr>
            <a:r>
              <a:rPr lang="en-US" sz="3200" dirty="0" err="1"/>
              <a:t>Nac</a:t>
            </a:r>
            <a:r>
              <a:rPr lang="en-US" sz="3200" dirty="0"/>
              <a:t> </a:t>
            </a:r>
            <a:r>
              <a:rPr lang="en-US" sz="3200" dirty="0" err="1"/>
              <a:t>ydw</a:t>
            </a:r>
            <a:r>
              <a:rPr lang="en-US" sz="3200" dirty="0"/>
              <a:t>, </a:t>
            </a:r>
            <a:r>
              <a:rPr lang="en-US" sz="3200" dirty="0" err="1"/>
              <a:t>dwi</a:t>
            </a:r>
            <a:r>
              <a:rPr lang="en-US" sz="3200" dirty="0"/>
              <a:t>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gwisgo</a:t>
            </a:r>
            <a:r>
              <a:rPr lang="en-US" sz="3200" dirty="0"/>
              <a:t> … </a:t>
            </a:r>
            <a:r>
              <a:rPr lang="en-US" sz="3200" dirty="0" err="1"/>
              <a:t>ond</a:t>
            </a:r>
            <a:r>
              <a:rPr lang="en-US" sz="3200" dirty="0"/>
              <a:t> </a:t>
            </a:r>
            <a:r>
              <a:rPr lang="en-US" sz="3200" dirty="0" err="1"/>
              <a:t>dwi’n</a:t>
            </a:r>
            <a:r>
              <a:rPr lang="en-US" sz="3200" dirty="0"/>
              <a:t> </a:t>
            </a:r>
            <a:r>
              <a:rPr lang="en-US" sz="3200" dirty="0" err="1"/>
              <a:t>gwisgo</a:t>
            </a:r>
            <a:r>
              <a:rPr lang="en-US" sz="3200" dirty="0"/>
              <a:t> … </a:t>
            </a:r>
            <a:r>
              <a:rPr lang="en-US" sz="3200" dirty="0" err="1"/>
              <a:t>achos</a:t>
            </a:r>
            <a:r>
              <a:rPr lang="en-US" sz="3200" dirty="0"/>
              <a:t> …. </a:t>
            </a:r>
          </a:p>
          <a:p>
            <a:pPr marL="0" indent="0" algn="ctr">
              <a:buNone/>
            </a:pPr>
            <a:endParaRPr lang="en-US" sz="3200" dirty="0"/>
          </a:p>
          <a:p>
            <a:pPr marL="0" indent="0" algn="ctr">
              <a:buNone/>
            </a:pPr>
            <a:endParaRPr lang="en-US" sz="3200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163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6285</TotalTime>
  <Words>171</Words>
  <Application>Microsoft Macintosh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Beth wyt ti’n gwisgo? </vt:lpstr>
      <vt:lpstr>Beth wyt ti’n gwisgo?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wyt ti’n gwisgo…?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wyt ti’n gwisgo? </dc:title>
  <dc:creator>Lauren Prynne (1903663)</dc:creator>
  <cp:lastModifiedBy>Lauren Prynne (1903663)</cp:lastModifiedBy>
  <cp:revision>12</cp:revision>
  <dcterms:created xsi:type="dcterms:W3CDTF">2019-12-05T14:03:25Z</dcterms:created>
  <dcterms:modified xsi:type="dcterms:W3CDTF">2020-01-19T20:30:37Z</dcterms:modified>
</cp:coreProperties>
</file>