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8" r:id="rId3"/>
    <p:sldId id="259" r:id="rId4"/>
    <p:sldId id="270" r:id="rId5"/>
    <p:sldId id="260" r:id="rId6"/>
    <p:sldId id="261" r:id="rId7"/>
    <p:sldId id="262" r:id="rId8"/>
    <p:sldId id="263" r:id="rId9"/>
    <p:sldId id="264" r:id="rId10"/>
    <p:sldId id="265" r:id="rId11"/>
    <p:sldId id="266" r:id="rId12"/>
    <p:sldId id="272"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D1DBD-D2DD-0B1C-9985-EB7C30A05B84}" v="73" dt="2026-06-15T07:07:10.911"/>
    <p1510:client id="{4EA3F845-5C24-5D4C-F4B8-17118EDE58FB}" v="464" dt="2026-06-14T21:56:02.634"/>
    <p1510:client id="{6DB3694A-09D3-3E3B-A006-70D54B1104A8}" v="315" dt="2026-06-14T15:29:16.734"/>
    <p1510:client id="{A5481A85-DABF-EAB3-41B1-4A964B54E6F1}" v="61" dt="2026-06-15T00:55:35.343"/>
    <p1510:client id="{FD345ABF-5C37-52EE-9651-817848E04A0E}" v="7" dt="2026-06-14T22:12:33.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Shabinah (2418690)" userId="S::2418690@student.uwtsd.ac.uk::881052f7-ecf1-4154-9afc-8ac17e960106" providerId="AD" clId="Web-{EA8E75E9-B4C0-FB0E-49E5-2BF4BAD5B2BB}"/>
    <pc:docChg chg="mod addSld modSld addMainMaster delMainMaster">
      <pc:chgData name="Nargas Shabinah (2418690)" userId="S::2418690@student.uwtsd.ac.uk::881052f7-ecf1-4154-9afc-8ac17e960106" providerId="AD" clId="Web-{EA8E75E9-B4C0-FB0E-49E5-2BF4BAD5B2BB}" dt="2026-06-13T22:50:00.352" v="331" actId="20577"/>
      <pc:docMkLst>
        <pc:docMk/>
      </pc:docMkLst>
      <pc:sldChg chg="modSp mod modClrScheme chgLayout">
        <pc:chgData name="Nargas Shabinah (2418690)" userId="S::2418690@student.uwtsd.ac.uk::881052f7-ecf1-4154-9afc-8ac17e960106" providerId="AD" clId="Web-{EA8E75E9-B4C0-FB0E-49E5-2BF4BAD5B2BB}" dt="2026-06-13T21:33:04.132" v="278"/>
        <pc:sldMkLst>
          <pc:docMk/>
          <pc:sldMk cId="3406346637" sldId="256"/>
        </pc:sldMkLst>
        <pc:spChg chg="mod ord">
          <ac:chgData name="Nargas Shabinah (2418690)" userId="S::2418690@student.uwtsd.ac.uk::881052f7-ecf1-4154-9afc-8ac17e960106" providerId="AD" clId="Web-{EA8E75E9-B4C0-FB0E-49E5-2BF4BAD5B2BB}" dt="2026-06-13T21:33:04.132" v="278"/>
          <ac:spMkLst>
            <pc:docMk/>
            <pc:sldMk cId="3406346637" sldId="256"/>
            <ac:spMk id="3" creationId="{9857CA5B-CDF0-1FF8-1596-BC0690D1E0C9}"/>
          </ac:spMkLst>
        </pc:spChg>
      </pc:sldChg>
      <pc:sldChg chg="modSp mod modClrScheme chgLayout">
        <pc:chgData name="Nargas Shabinah (2418690)" userId="S::2418690@student.uwtsd.ac.uk::881052f7-ecf1-4154-9afc-8ac17e960106" providerId="AD" clId="Web-{EA8E75E9-B4C0-FB0E-49E5-2BF4BAD5B2BB}" dt="2026-06-13T21:33:04.132" v="278"/>
        <pc:sldMkLst>
          <pc:docMk/>
          <pc:sldMk cId="2267577294" sldId="258"/>
        </pc:sldMkLst>
        <pc:spChg chg="mod ord">
          <ac:chgData name="Nargas Shabinah (2418690)" userId="S::2418690@student.uwtsd.ac.uk::881052f7-ecf1-4154-9afc-8ac17e960106" providerId="AD" clId="Web-{EA8E75E9-B4C0-FB0E-49E5-2BF4BAD5B2BB}" dt="2026-06-13T21:33:04.132" v="278"/>
          <ac:spMkLst>
            <pc:docMk/>
            <pc:sldMk cId="2267577294" sldId="258"/>
            <ac:spMk id="8" creationId="{C8FCAC5D-341F-E193-FFFD-F7C1B14DE31A}"/>
          </ac:spMkLst>
        </pc:spChg>
        <pc:spChg chg="mod ord">
          <ac:chgData name="Nargas Shabinah (2418690)" userId="S::2418690@student.uwtsd.ac.uk::881052f7-ecf1-4154-9afc-8ac17e960106" providerId="AD" clId="Web-{EA8E75E9-B4C0-FB0E-49E5-2BF4BAD5B2BB}" dt="2026-06-13T21:33:04.132" v="278"/>
          <ac:spMkLst>
            <pc:docMk/>
            <pc:sldMk cId="2267577294" sldId="258"/>
            <ac:spMk id="12" creationId="{06EFD88D-C977-37F7-B27D-D8605A14735C}"/>
          </ac:spMkLst>
        </pc:spChg>
        <pc:spChg chg="mod ord">
          <ac:chgData name="Nargas Shabinah (2418690)" userId="S::2418690@student.uwtsd.ac.uk::881052f7-ecf1-4154-9afc-8ac17e960106" providerId="AD" clId="Web-{EA8E75E9-B4C0-FB0E-49E5-2BF4BAD5B2BB}" dt="2026-06-13T21:33:04.132" v="278"/>
          <ac:spMkLst>
            <pc:docMk/>
            <pc:sldMk cId="2267577294" sldId="258"/>
            <ac:spMk id="16" creationId="{AA83D00C-5A93-55D1-2206-53E7F5A2316F}"/>
          </ac:spMkLst>
        </pc:spChg>
        <pc:graphicFrameChg chg="mod ord modGraphic">
          <ac:chgData name="Nargas Shabinah (2418690)" userId="S::2418690@student.uwtsd.ac.uk::881052f7-ecf1-4154-9afc-8ac17e960106" providerId="AD" clId="Web-{EA8E75E9-B4C0-FB0E-49E5-2BF4BAD5B2BB}" dt="2026-06-13T21:33:04.132" v="278"/>
          <ac:graphicFrameMkLst>
            <pc:docMk/>
            <pc:sldMk cId="2267577294" sldId="258"/>
            <ac:graphicFrameMk id="18" creationId="{3B9E9BA5-6D00-635A-0CB7-0CD973CB3959}"/>
          </ac:graphicFrameMkLst>
        </pc:graphicFrameChg>
      </pc:sldChg>
      <pc:sldChg chg="modSp mod modClrScheme chgLayout">
        <pc:chgData name="Nargas Shabinah (2418690)" userId="S::2418690@student.uwtsd.ac.uk::881052f7-ecf1-4154-9afc-8ac17e960106" providerId="AD" clId="Web-{EA8E75E9-B4C0-FB0E-49E5-2BF4BAD5B2BB}" dt="2026-06-13T21:35:30.450" v="288" actId="20577"/>
        <pc:sldMkLst>
          <pc:docMk/>
          <pc:sldMk cId="431781937" sldId="259"/>
        </pc:sldMkLst>
        <pc:spChg chg="mod ord">
          <ac:chgData name="Nargas Shabinah (2418690)" userId="S::2418690@student.uwtsd.ac.uk::881052f7-ecf1-4154-9afc-8ac17e960106" providerId="AD" clId="Web-{EA8E75E9-B4C0-FB0E-49E5-2BF4BAD5B2BB}" dt="2026-06-13T21:33:04.132" v="278"/>
          <ac:spMkLst>
            <pc:docMk/>
            <pc:sldMk cId="431781937" sldId="259"/>
            <ac:spMk id="2" creationId="{F4BECC3E-A20D-BC2A-4D8C-964F761B06AC}"/>
          </ac:spMkLst>
        </pc:spChg>
        <pc:spChg chg="mod ord">
          <ac:chgData name="Nargas Shabinah (2418690)" userId="S::2418690@student.uwtsd.ac.uk::881052f7-ecf1-4154-9afc-8ac17e960106" providerId="AD" clId="Web-{EA8E75E9-B4C0-FB0E-49E5-2BF4BAD5B2BB}" dt="2026-06-13T21:35:30.450" v="288" actId="20577"/>
          <ac:spMkLst>
            <pc:docMk/>
            <pc:sldMk cId="431781937" sldId="259"/>
            <ac:spMk id="3" creationId="{3B95B708-7C77-9D2F-49EF-D6C211D8342E}"/>
          </ac:spMkLst>
        </pc:spChg>
      </pc:sldChg>
      <pc:sldChg chg="modSp mod modClrScheme chgLayout">
        <pc:chgData name="Nargas Shabinah (2418690)" userId="S::2418690@student.uwtsd.ac.uk::881052f7-ecf1-4154-9afc-8ac17e960106" providerId="AD" clId="Web-{EA8E75E9-B4C0-FB0E-49E5-2BF4BAD5B2BB}" dt="2026-06-13T21:33:04.132" v="278"/>
        <pc:sldMkLst>
          <pc:docMk/>
          <pc:sldMk cId="977966886" sldId="260"/>
        </pc:sldMkLst>
        <pc:spChg chg="mod ord">
          <ac:chgData name="Nargas Shabinah (2418690)" userId="S::2418690@student.uwtsd.ac.uk::881052f7-ecf1-4154-9afc-8ac17e960106" providerId="AD" clId="Web-{EA8E75E9-B4C0-FB0E-49E5-2BF4BAD5B2BB}" dt="2026-06-13T21:33:04.132" v="278"/>
          <ac:spMkLst>
            <pc:docMk/>
            <pc:sldMk cId="977966886" sldId="260"/>
            <ac:spMk id="2" creationId="{C6E43C66-3CCC-206D-24D1-296AD0C14DEC}"/>
          </ac:spMkLst>
        </pc:spChg>
        <pc:spChg chg="mod ord">
          <ac:chgData name="Nargas Shabinah (2418690)" userId="S::2418690@student.uwtsd.ac.uk::881052f7-ecf1-4154-9afc-8ac17e960106" providerId="AD" clId="Web-{EA8E75E9-B4C0-FB0E-49E5-2BF4BAD5B2BB}" dt="2026-06-13T21:33:04.132" v="278"/>
          <ac:spMkLst>
            <pc:docMk/>
            <pc:sldMk cId="977966886" sldId="260"/>
            <ac:spMk id="32" creationId="{4F396BF7-B956-1616-52BB-6D7C9A045349}"/>
          </ac:spMkLst>
        </pc:spChg>
        <pc:spChg chg="mod ord">
          <ac:chgData name="Nargas Shabinah (2418690)" userId="S::2418690@student.uwtsd.ac.uk::881052f7-ecf1-4154-9afc-8ac17e960106" providerId="AD" clId="Web-{EA8E75E9-B4C0-FB0E-49E5-2BF4BAD5B2BB}" dt="2026-06-13T21:33:04.132" v="278"/>
          <ac:spMkLst>
            <pc:docMk/>
            <pc:sldMk cId="977966886" sldId="260"/>
            <ac:spMk id="34" creationId="{161A5C96-58F3-837B-9C98-236C53402CD4}"/>
          </ac:spMkLst>
        </pc:spChg>
        <pc:graphicFrameChg chg="mod ord modGraphic">
          <ac:chgData name="Nargas Shabinah (2418690)" userId="S::2418690@student.uwtsd.ac.uk::881052f7-ecf1-4154-9afc-8ac17e960106" providerId="AD" clId="Web-{EA8E75E9-B4C0-FB0E-49E5-2BF4BAD5B2BB}" dt="2026-06-13T21:33:04.132" v="278"/>
          <ac:graphicFrameMkLst>
            <pc:docMk/>
            <pc:sldMk cId="977966886" sldId="260"/>
            <ac:graphicFrameMk id="36" creationId="{DE436EDA-FB68-C39A-F79A-A07C6B563658}"/>
          </ac:graphicFrameMkLst>
        </pc:graphicFrameChg>
      </pc:sldChg>
      <pc:sldChg chg="modSp mod modClrScheme chgLayout">
        <pc:chgData name="Nargas Shabinah (2418690)" userId="S::2418690@student.uwtsd.ac.uk::881052f7-ecf1-4154-9afc-8ac17e960106" providerId="AD" clId="Web-{EA8E75E9-B4C0-FB0E-49E5-2BF4BAD5B2BB}" dt="2026-06-13T21:33:04.132" v="278"/>
        <pc:sldMkLst>
          <pc:docMk/>
          <pc:sldMk cId="2687305915" sldId="261"/>
        </pc:sldMkLst>
        <pc:spChg chg="mod ord">
          <ac:chgData name="Nargas Shabinah (2418690)" userId="S::2418690@student.uwtsd.ac.uk::881052f7-ecf1-4154-9afc-8ac17e960106" providerId="AD" clId="Web-{EA8E75E9-B4C0-FB0E-49E5-2BF4BAD5B2BB}" dt="2026-06-13T21:33:04.132" v="278"/>
          <ac:spMkLst>
            <pc:docMk/>
            <pc:sldMk cId="2687305915" sldId="261"/>
            <ac:spMk id="2" creationId="{8D0A36A3-16C9-4A7D-10FE-4D53D8FA2B94}"/>
          </ac:spMkLst>
        </pc:spChg>
        <pc:spChg chg="mod ord">
          <ac:chgData name="Nargas Shabinah (2418690)" userId="S::2418690@student.uwtsd.ac.uk::881052f7-ecf1-4154-9afc-8ac17e960106" providerId="AD" clId="Web-{EA8E75E9-B4C0-FB0E-49E5-2BF4BAD5B2BB}" dt="2026-06-13T21:33:04.132" v="278"/>
          <ac:spMkLst>
            <pc:docMk/>
            <pc:sldMk cId="2687305915" sldId="261"/>
            <ac:spMk id="67" creationId="{9F9230F2-2EC3-B31C-5DEB-3D41D877E483}"/>
          </ac:spMkLst>
        </pc:spChg>
        <pc:spChg chg="mod ord">
          <ac:chgData name="Nargas Shabinah (2418690)" userId="S::2418690@student.uwtsd.ac.uk::881052f7-ecf1-4154-9afc-8ac17e960106" providerId="AD" clId="Web-{EA8E75E9-B4C0-FB0E-49E5-2BF4BAD5B2BB}" dt="2026-06-13T21:33:04.132" v="278"/>
          <ac:spMkLst>
            <pc:docMk/>
            <pc:sldMk cId="2687305915" sldId="261"/>
            <ac:spMk id="69" creationId="{3FA22FEC-7189-7D4D-6AB8-1307D06C990F}"/>
          </ac:spMkLst>
        </pc:spChg>
        <pc:graphicFrameChg chg="mod ord">
          <ac:chgData name="Nargas Shabinah (2418690)" userId="S::2418690@student.uwtsd.ac.uk::881052f7-ecf1-4154-9afc-8ac17e960106" providerId="AD" clId="Web-{EA8E75E9-B4C0-FB0E-49E5-2BF4BAD5B2BB}" dt="2026-06-13T21:33:04.132" v="278"/>
          <ac:graphicFrameMkLst>
            <pc:docMk/>
            <pc:sldMk cId="2687305915" sldId="261"/>
            <ac:graphicFrameMk id="70" creationId="{32A2D9EE-623C-6C69-A8B9-23A88EFA813E}"/>
          </ac:graphicFrameMkLst>
        </pc:graphicFrameChg>
      </pc:sldChg>
      <pc:sldChg chg="modSp mod modClrScheme chgLayout">
        <pc:chgData name="Nargas Shabinah (2418690)" userId="S::2418690@student.uwtsd.ac.uk::881052f7-ecf1-4154-9afc-8ac17e960106" providerId="AD" clId="Web-{EA8E75E9-B4C0-FB0E-49E5-2BF4BAD5B2BB}" dt="2026-06-13T21:33:04.132" v="278"/>
        <pc:sldMkLst>
          <pc:docMk/>
          <pc:sldMk cId="3606872699" sldId="262"/>
        </pc:sldMkLst>
        <pc:spChg chg="mod ord">
          <ac:chgData name="Nargas Shabinah (2418690)" userId="S::2418690@student.uwtsd.ac.uk::881052f7-ecf1-4154-9afc-8ac17e960106" providerId="AD" clId="Web-{EA8E75E9-B4C0-FB0E-49E5-2BF4BAD5B2BB}" dt="2026-06-13T21:33:04.132" v="278"/>
          <ac:spMkLst>
            <pc:docMk/>
            <pc:sldMk cId="3606872699" sldId="262"/>
            <ac:spMk id="2" creationId="{9F38DD4F-C065-B54F-1C2F-62D6B46282FD}"/>
          </ac:spMkLst>
        </pc:spChg>
        <pc:spChg chg="mod ord">
          <ac:chgData name="Nargas Shabinah (2418690)" userId="S::2418690@student.uwtsd.ac.uk::881052f7-ecf1-4154-9afc-8ac17e960106" providerId="AD" clId="Web-{EA8E75E9-B4C0-FB0E-49E5-2BF4BAD5B2BB}" dt="2026-06-13T21:33:04.132" v="278"/>
          <ac:spMkLst>
            <pc:docMk/>
            <pc:sldMk cId="3606872699" sldId="262"/>
            <ac:spMk id="36" creationId="{2BC29C3E-B658-16DB-9772-2AD0BE9B0FD8}"/>
          </ac:spMkLst>
        </pc:spChg>
        <pc:spChg chg="mod ord">
          <ac:chgData name="Nargas Shabinah (2418690)" userId="S::2418690@student.uwtsd.ac.uk::881052f7-ecf1-4154-9afc-8ac17e960106" providerId="AD" clId="Web-{EA8E75E9-B4C0-FB0E-49E5-2BF4BAD5B2BB}" dt="2026-06-13T21:33:04.132" v="278"/>
          <ac:spMkLst>
            <pc:docMk/>
            <pc:sldMk cId="3606872699" sldId="262"/>
            <ac:spMk id="38" creationId="{A931DE18-3D41-D7B9-FB5E-2A72E487C3D5}"/>
          </ac:spMkLst>
        </pc:spChg>
        <pc:graphicFrameChg chg="mod ord">
          <ac:chgData name="Nargas Shabinah (2418690)" userId="S::2418690@student.uwtsd.ac.uk::881052f7-ecf1-4154-9afc-8ac17e960106" providerId="AD" clId="Web-{EA8E75E9-B4C0-FB0E-49E5-2BF4BAD5B2BB}" dt="2026-06-13T21:33:04.132" v="278"/>
          <ac:graphicFrameMkLst>
            <pc:docMk/>
            <pc:sldMk cId="3606872699" sldId="262"/>
            <ac:graphicFrameMk id="40" creationId="{79F0BD87-B4FC-DC46-3D9B-E87E66A7AD85}"/>
          </ac:graphicFrameMkLst>
        </pc:graphicFrameChg>
      </pc:sldChg>
      <pc:sldChg chg="modSp mod modClrScheme chgLayout">
        <pc:chgData name="Nargas Shabinah (2418690)" userId="S::2418690@student.uwtsd.ac.uk::881052f7-ecf1-4154-9afc-8ac17e960106" providerId="AD" clId="Web-{EA8E75E9-B4C0-FB0E-49E5-2BF4BAD5B2BB}" dt="2026-06-13T21:33:04.132" v="278"/>
        <pc:sldMkLst>
          <pc:docMk/>
          <pc:sldMk cId="2712996427" sldId="263"/>
        </pc:sldMkLst>
        <pc:spChg chg="mod ord">
          <ac:chgData name="Nargas Shabinah (2418690)" userId="S::2418690@student.uwtsd.ac.uk::881052f7-ecf1-4154-9afc-8ac17e960106" providerId="AD" clId="Web-{EA8E75E9-B4C0-FB0E-49E5-2BF4BAD5B2BB}" dt="2026-06-13T21:33:04.132" v="278"/>
          <ac:spMkLst>
            <pc:docMk/>
            <pc:sldMk cId="2712996427" sldId="263"/>
            <ac:spMk id="3" creationId="{5D764C3D-0C67-9AD7-5DD5-1F78A8D13239}"/>
          </ac:spMkLst>
        </pc:spChg>
        <pc:spChg chg="mod ord">
          <ac:chgData name="Nargas Shabinah (2418690)" userId="S::2418690@student.uwtsd.ac.uk::881052f7-ecf1-4154-9afc-8ac17e960106" providerId="AD" clId="Web-{EA8E75E9-B4C0-FB0E-49E5-2BF4BAD5B2BB}" dt="2026-06-13T21:33:04.132" v="278"/>
          <ac:spMkLst>
            <pc:docMk/>
            <pc:sldMk cId="2712996427" sldId="263"/>
            <ac:spMk id="23" creationId="{8251659C-DDD7-79D1-0235-E9E056C54EDB}"/>
          </ac:spMkLst>
        </pc:spChg>
        <pc:spChg chg="mod ord">
          <ac:chgData name="Nargas Shabinah (2418690)" userId="S::2418690@student.uwtsd.ac.uk::881052f7-ecf1-4154-9afc-8ac17e960106" providerId="AD" clId="Web-{EA8E75E9-B4C0-FB0E-49E5-2BF4BAD5B2BB}" dt="2026-06-13T21:33:04.132" v="278"/>
          <ac:spMkLst>
            <pc:docMk/>
            <pc:sldMk cId="2712996427" sldId="263"/>
            <ac:spMk id="25" creationId="{616C439C-D909-8D47-ED6B-CEC0B0A000FF}"/>
          </ac:spMkLst>
        </pc:spChg>
      </pc:sldChg>
      <pc:sldChg chg="modSp mod modClrScheme chgLayout">
        <pc:chgData name="Nargas Shabinah (2418690)" userId="S::2418690@student.uwtsd.ac.uk::881052f7-ecf1-4154-9afc-8ac17e960106" providerId="AD" clId="Web-{EA8E75E9-B4C0-FB0E-49E5-2BF4BAD5B2BB}" dt="2026-06-13T21:33:04.132" v="278"/>
        <pc:sldMkLst>
          <pc:docMk/>
          <pc:sldMk cId="2042157684" sldId="264"/>
        </pc:sldMkLst>
        <pc:spChg chg="mod ord">
          <ac:chgData name="Nargas Shabinah (2418690)" userId="S::2418690@student.uwtsd.ac.uk::881052f7-ecf1-4154-9afc-8ac17e960106" providerId="AD" clId="Web-{EA8E75E9-B4C0-FB0E-49E5-2BF4BAD5B2BB}" dt="2026-06-13T21:33:04.132" v="278"/>
          <ac:spMkLst>
            <pc:docMk/>
            <pc:sldMk cId="2042157684" sldId="264"/>
            <ac:spMk id="2" creationId="{F99E7B4C-A1F0-7601-B017-00D33E2079AD}"/>
          </ac:spMkLst>
        </pc:spChg>
      </pc:sldChg>
      <pc:sldChg chg="modSp mod modClrScheme chgLayout">
        <pc:chgData name="Nargas Shabinah (2418690)" userId="S::2418690@student.uwtsd.ac.uk::881052f7-ecf1-4154-9afc-8ac17e960106" providerId="AD" clId="Web-{EA8E75E9-B4C0-FB0E-49E5-2BF4BAD5B2BB}" dt="2026-06-13T21:33:04.132" v="278"/>
        <pc:sldMkLst>
          <pc:docMk/>
          <pc:sldMk cId="429741951" sldId="265"/>
        </pc:sldMkLst>
        <pc:spChg chg="mod ord">
          <ac:chgData name="Nargas Shabinah (2418690)" userId="S::2418690@student.uwtsd.ac.uk::881052f7-ecf1-4154-9afc-8ac17e960106" providerId="AD" clId="Web-{EA8E75E9-B4C0-FB0E-49E5-2BF4BAD5B2BB}" dt="2026-06-13T21:33:04.132" v="278"/>
          <ac:spMkLst>
            <pc:docMk/>
            <pc:sldMk cId="429741951" sldId="265"/>
            <ac:spMk id="2" creationId="{4CB8B57A-2CA9-C1EB-0B04-4F5E0CC1E03D}"/>
          </ac:spMkLst>
        </pc:spChg>
        <pc:spChg chg="mod ord">
          <ac:chgData name="Nargas Shabinah (2418690)" userId="S::2418690@student.uwtsd.ac.uk::881052f7-ecf1-4154-9afc-8ac17e960106" providerId="AD" clId="Web-{EA8E75E9-B4C0-FB0E-49E5-2BF4BAD5B2BB}" dt="2026-06-13T21:33:04.132" v="278"/>
          <ac:spMkLst>
            <pc:docMk/>
            <pc:sldMk cId="429741951" sldId="265"/>
            <ac:spMk id="3" creationId="{686CFB00-FF7E-68C3-432C-2FC648BEF100}"/>
          </ac:spMkLst>
        </pc:spChg>
      </pc:sldChg>
      <pc:sldChg chg="modSp mod modClrScheme chgLayout">
        <pc:chgData name="Nargas Shabinah (2418690)" userId="S::2418690@student.uwtsd.ac.uk::881052f7-ecf1-4154-9afc-8ac17e960106" providerId="AD" clId="Web-{EA8E75E9-B4C0-FB0E-49E5-2BF4BAD5B2BB}" dt="2026-06-13T21:33:04.132" v="278"/>
        <pc:sldMkLst>
          <pc:docMk/>
          <pc:sldMk cId="2544983069" sldId="266"/>
        </pc:sldMkLst>
        <pc:spChg chg="mod ord">
          <ac:chgData name="Nargas Shabinah (2418690)" userId="S::2418690@student.uwtsd.ac.uk::881052f7-ecf1-4154-9afc-8ac17e960106" providerId="AD" clId="Web-{EA8E75E9-B4C0-FB0E-49E5-2BF4BAD5B2BB}" dt="2026-06-13T21:33:04.132" v="278"/>
          <ac:spMkLst>
            <pc:docMk/>
            <pc:sldMk cId="2544983069" sldId="266"/>
            <ac:spMk id="2" creationId="{3C655041-D3CB-70EC-2E3E-029A78A19090}"/>
          </ac:spMkLst>
        </pc:spChg>
        <pc:spChg chg="mod ord">
          <ac:chgData name="Nargas Shabinah (2418690)" userId="S::2418690@student.uwtsd.ac.uk::881052f7-ecf1-4154-9afc-8ac17e960106" providerId="AD" clId="Web-{EA8E75E9-B4C0-FB0E-49E5-2BF4BAD5B2BB}" dt="2026-06-13T21:33:04.132" v="278"/>
          <ac:spMkLst>
            <pc:docMk/>
            <pc:sldMk cId="2544983069" sldId="266"/>
            <ac:spMk id="3" creationId="{00C4A795-9AED-3EF4-A1D0-A77C26FB90AE}"/>
          </ac:spMkLst>
        </pc:spChg>
        <pc:spChg chg="mod ord">
          <ac:chgData name="Nargas Shabinah (2418690)" userId="S::2418690@student.uwtsd.ac.uk::881052f7-ecf1-4154-9afc-8ac17e960106" providerId="AD" clId="Web-{EA8E75E9-B4C0-FB0E-49E5-2BF4BAD5B2BB}" dt="2026-06-13T21:33:04.132" v="278"/>
          <ac:spMkLst>
            <pc:docMk/>
            <pc:sldMk cId="2544983069" sldId="266"/>
            <ac:spMk id="4" creationId="{1B65BF66-919E-B497-C291-963D171B5DA0}"/>
          </ac:spMkLst>
        </pc:spChg>
        <pc:spChg chg="mod ord">
          <ac:chgData name="Nargas Shabinah (2418690)" userId="S::2418690@student.uwtsd.ac.uk::881052f7-ecf1-4154-9afc-8ac17e960106" providerId="AD" clId="Web-{EA8E75E9-B4C0-FB0E-49E5-2BF4BAD5B2BB}" dt="2026-06-13T21:33:04.132" v="278"/>
          <ac:spMkLst>
            <pc:docMk/>
            <pc:sldMk cId="2544983069" sldId="266"/>
            <ac:spMk id="6" creationId="{952C4CE4-1AAD-DAE7-6DE5-77D418BC5C0F}"/>
          </ac:spMkLst>
        </pc:spChg>
      </pc:sldChg>
      <pc:sldChg chg="addSp delSp modSp new mod modClrScheme chgLayout">
        <pc:chgData name="Nargas Shabinah (2418690)" userId="S::2418690@student.uwtsd.ac.uk::881052f7-ecf1-4154-9afc-8ac17e960106" providerId="AD" clId="Web-{EA8E75E9-B4C0-FB0E-49E5-2BF4BAD5B2BB}" dt="2026-06-13T22:50:00.352" v="331" actId="20577"/>
        <pc:sldMkLst>
          <pc:docMk/>
          <pc:sldMk cId="2911942054" sldId="270"/>
        </pc:sldMkLst>
        <pc:spChg chg="mod ord">
          <ac:chgData name="Nargas Shabinah (2418690)" userId="S::2418690@student.uwtsd.ac.uk::881052f7-ecf1-4154-9afc-8ac17e960106" providerId="AD" clId="Web-{EA8E75E9-B4C0-FB0E-49E5-2BF4BAD5B2BB}" dt="2026-06-13T21:33:24.039" v="279"/>
          <ac:spMkLst>
            <pc:docMk/>
            <pc:sldMk cId="2911942054" sldId="270"/>
            <ac:spMk id="4" creationId="{32E2B679-A033-2AF6-3177-3C6308F42966}"/>
          </ac:spMkLst>
        </pc:spChg>
        <pc:spChg chg="mod ord">
          <ac:chgData name="Nargas Shabinah (2418690)" userId="S::2418690@student.uwtsd.ac.uk::881052f7-ecf1-4154-9afc-8ac17e960106" providerId="AD" clId="Web-{EA8E75E9-B4C0-FB0E-49E5-2BF4BAD5B2BB}" dt="2026-06-13T21:33:24.039" v="279"/>
          <ac:spMkLst>
            <pc:docMk/>
            <pc:sldMk cId="2911942054" sldId="270"/>
            <ac:spMk id="6" creationId="{330510A6-E5F1-BF4F-5282-3017A0EC39B1}"/>
          </ac:spMkLst>
        </pc:spChg>
        <pc:spChg chg="add mod">
          <ac:chgData name="Nargas Shabinah (2418690)" userId="S::2418690@student.uwtsd.ac.uk::881052f7-ecf1-4154-9afc-8ac17e960106" providerId="AD" clId="Web-{EA8E75E9-B4C0-FB0E-49E5-2BF4BAD5B2BB}" dt="2026-06-13T21:33:43.024" v="281" actId="20577"/>
          <ac:spMkLst>
            <pc:docMk/>
            <pc:sldMk cId="2911942054" sldId="270"/>
            <ac:spMk id="11" creationId="{6EB1DD5F-00CE-F709-5407-F7B80616BC73}"/>
          </ac:spMkLst>
        </pc:spChg>
      </pc:sldChg>
      <pc:sldMasterChg chg="add addSldLayout modSldLayout">
        <pc:chgData name="Nargas Shabinah (2418690)" userId="S::2418690@student.uwtsd.ac.uk::881052f7-ecf1-4154-9afc-8ac17e960106" providerId="AD" clId="Web-{EA8E75E9-B4C0-FB0E-49E5-2BF4BAD5B2BB}" dt="2026-06-13T21:33:04.132" v="278"/>
        <pc:sldMasterMkLst>
          <pc:docMk/>
          <pc:sldMasterMk cId="423315600" sldId="2147483780"/>
        </pc:sldMasterMkLst>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3520964907" sldId="2147483781"/>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900080197" sldId="2147483782"/>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1915604903" sldId="2147483783"/>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1215471709" sldId="2147483784"/>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1277024328" sldId="2147483785"/>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1244572823" sldId="2147483786"/>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3989927870" sldId="2147483787"/>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4099008465" sldId="2147483788"/>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2415945247" sldId="2147483789"/>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2269790479" sldId="2147483790"/>
          </pc:sldLayoutMkLst>
        </pc:sldLayoutChg>
        <pc:sldLayoutChg chg="add mod replId">
          <pc:chgData name="Nargas Shabinah (2418690)" userId="S::2418690@student.uwtsd.ac.uk::881052f7-ecf1-4154-9afc-8ac17e960106" providerId="AD" clId="Web-{EA8E75E9-B4C0-FB0E-49E5-2BF4BAD5B2BB}" dt="2026-06-13T21:33:04.132" v="278"/>
          <pc:sldLayoutMkLst>
            <pc:docMk/>
            <pc:sldMasterMk cId="423315600" sldId="2147483780"/>
            <pc:sldLayoutMk cId="3778898862" sldId="2147483791"/>
          </pc:sldLayoutMkLst>
        </pc:sldLayoutChg>
      </pc:sldMasterChg>
    </pc:docChg>
  </pc:docChgLst>
  <pc:docChgLst>
    <pc:chgData name="Nargas Shabinah (2418690)" userId="S::2418690@student.uwtsd.ac.uk::881052f7-ecf1-4154-9afc-8ac17e960106" providerId="AD" clId="Web-{B5066F67-F19C-A97E-168B-6287F97DD087}"/>
    <pc:docChg chg="mod modSld sldOrd addMainMaster delMainMaster">
      <pc:chgData name="Nargas Shabinah (2418690)" userId="S::2418690@student.uwtsd.ac.uk::881052f7-ecf1-4154-9afc-8ac17e960106" providerId="AD" clId="Web-{B5066F67-F19C-A97E-168B-6287F97DD087}" dt="2026-06-12T15:01:28.006" v="435"/>
      <pc:docMkLst>
        <pc:docMk/>
      </pc:docMkLst>
      <pc:sldChg chg="modSp mod modClrScheme chgLayout">
        <pc:chgData name="Nargas Shabinah (2418690)" userId="S::2418690@student.uwtsd.ac.uk::881052f7-ecf1-4154-9afc-8ac17e960106" providerId="AD" clId="Web-{B5066F67-F19C-A97E-168B-6287F97DD087}" dt="2026-06-12T14:49:42.285" v="353"/>
        <pc:sldMkLst>
          <pc:docMk/>
          <pc:sldMk cId="3406346637" sldId="256"/>
        </pc:sldMkLst>
        <pc:spChg chg="mod ord">
          <ac:chgData name="Nargas Shabinah (2418690)" userId="S::2418690@student.uwtsd.ac.uk::881052f7-ecf1-4154-9afc-8ac17e960106" providerId="AD" clId="Web-{B5066F67-F19C-A97E-168B-6287F97DD087}" dt="2026-06-12T14:49:42.285" v="353"/>
          <ac:spMkLst>
            <pc:docMk/>
            <pc:sldMk cId="3406346637" sldId="256"/>
            <ac:spMk id="3" creationId="{9857CA5B-CDF0-1FF8-1596-BC0690D1E0C9}"/>
          </ac:spMkLst>
        </pc:spChg>
      </pc:sldChg>
      <pc:sldChg chg="addSp delSp modSp mod modClrScheme chgLayout">
        <pc:chgData name="Nargas Shabinah (2418690)" userId="S::2418690@student.uwtsd.ac.uk::881052f7-ecf1-4154-9afc-8ac17e960106" providerId="AD" clId="Web-{B5066F67-F19C-A97E-168B-6287F97DD087}" dt="2026-06-12T14:51:38.413" v="366"/>
        <pc:sldMkLst>
          <pc:docMk/>
          <pc:sldMk cId="2267577294" sldId="258"/>
        </pc:sldMkLst>
        <pc:spChg chg="add mod ord">
          <ac:chgData name="Nargas Shabinah (2418690)" userId="S::2418690@student.uwtsd.ac.uk::881052f7-ecf1-4154-9afc-8ac17e960106" providerId="AD" clId="Web-{B5066F67-F19C-A97E-168B-6287F97DD087}" dt="2026-06-12T14:51:38.413" v="366"/>
          <ac:spMkLst>
            <pc:docMk/>
            <pc:sldMk cId="2267577294" sldId="258"/>
            <ac:spMk id="8" creationId="{C8FCAC5D-341F-E193-FFFD-F7C1B14DE31A}"/>
          </ac:spMkLst>
        </pc:spChg>
        <pc:spChg chg="add mod ord">
          <ac:chgData name="Nargas Shabinah (2418690)" userId="S::2418690@student.uwtsd.ac.uk::881052f7-ecf1-4154-9afc-8ac17e960106" providerId="AD" clId="Web-{B5066F67-F19C-A97E-168B-6287F97DD087}" dt="2026-06-12T14:51:38.413" v="366"/>
          <ac:spMkLst>
            <pc:docMk/>
            <pc:sldMk cId="2267577294" sldId="258"/>
            <ac:spMk id="12" creationId="{06EFD88D-C977-37F7-B27D-D8605A14735C}"/>
          </ac:spMkLst>
        </pc:spChg>
        <pc:spChg chg="add mod ord">
          <ac:chgData name="Nargas Shabinah (2418690)" userId="S::2418690@student.uwtsd.ac.uk::881052f7-ecf1-4154-9afc-8ac17e960106" providerId="AD" clId="Web-{B5066F67-F19C-A97E-168B-6287F97DD087}" dt="2026-06-12T14:51:38.413" v="366"/>
          <ac:spMkLst>
            <pc:docMk/>
            <pc:sldMk cId="2267577294" sldId="258"/>
            <ac:spMk id="16" creationId="{AA83D00C-5A93-55D1-2206-53E7F5A2316F}"/>
          </ac:spMkLst>
        </pc:spChg>
        <pc:graphicFrameChg chg="add mod ord modGraphic">
          <ac:chgData name="Nargas Shabinah (2418690)" userId="S::2418690@student.uwtsd.ac.uk::881052f7-ecf1-4154-9afc-8ac17e960106" providerId="AD" clId="Web-{B5066F67-F19C-A97E-168B-6287F97DD087}" dt="2026-06-12T14:51:38.413" v="366"/>
          <ac:graphicFrameMkLst>
            <pc:docMk/>
            <pc:sldMk cId="2267577294" sldId="258"/>
            <ac:graphicFrameMk id="18" creationId="{3B9E9BA5-6D00-635A-0CB7-0CD973CB3959}"/>
          </ac:graphicFrameMkLst>
        </pc:graphicFrameChg>
      </pc:sldChg>
      <pc:sldChg chg="addSp delSp modSp mod modClrScheme chgLayout">
        <pc:chgData name="Nargas Shabinah (2418690)" userId="S::2418690@student.uwtsd.ac.uk::881052f7-ecf1-4154-9afc-8ac17e960106" providerId="AD" clId="Web-{B5066F67-F19C-A97E-168B-6287F97DD087}" dt="2026-06-12T14:49:42.285" v="353"/>
        <pc:sldMkLst>
          <pc:docMk/>
          <pc:sldMk cId="431781937" sldId="259"/>
        </pc:sldMkLst>
        <pc:spChg chg="mod ord">
          <ac:chgData name="Nargas Shabinah (2418690)" userId="S::2418690@student.uwtsd.ac.uk::881052f7-ecf1-4154-9afc-8ac17e960106" providerId="AD" clId="Web-{B5066F67-F19C-A97E-168B-6287F97DD087}" dt="2026-06-12T14:49:42.285" v="353"/>
          <ac:spMkLst>
            <pc:docMk/>
            <pc:sldMk cId="431781937" sldId="259"/>
            <ac:spMk id="2" creationId="{F4BECC3E-A20D-BC2A-4D8C-964F761B06AC}"/>
          </ac:spMkLst>
        </pc:spChg>
        <pc:spChg chg="mod ord">
          <ac:chgData name="Nargas Shabinah (2418690)" userId="S::2418690@student.uwtsd.ac.uk::881052f7-ecf1-4154-9afc-8ac17e960106" providerId="AD" clId="Web-{B5066F67-F19C-A97E-168B-6287F97DD087}" dt="2026-06-12T14:49:42.285" v="353"/>
          <ac:spMkLst>
            <pc:docMk/>
            <pc:sldMk cId="431781937" sldId="259"/>
            <ac:spMk id="3" creationId="{3B95B708-7C77-9D2F-49EF-D6C211D8342E}"/>
          </ac:spMkLst>
        </pc:spChg>
        <pc:spChg chg="add mod">
          <ac:chgData name="Nargas Shabinah (2418690)" userId="S::2418690@student.uwtsd.ac.uk::881052f7-ecf1-4154-9afc-8ac17e960106" providerId="AD" clId="Web-{B5066F67-F19C-A97E-168B-6287F97DD087}" dt="2026-06-12T10:25:51.545" v="76" actId="1076"/>
          <ac:spMkLst>
            <pc:docMk/>
            <pc:sldMk cId="431781937" sldId="259"/>
            <ac:spMk id="7" creationId="{42D448D9-51CE-100F-8F0B-4A8234EBA6EE}"/>
          </ac:spMkLst>
        </pc:spChg>
      </pc:sldChg>
      <pc:sldChg chg="addSp delSp modSp mod modClrScheme chgLayout">
        <pc:chgData name="Nargas Shabinah (2418690)" userId="S::2418690@student.uwtsd.ac.uk::881052f7-ecf1-4154-9afc-8ac17e960106" providerId="AD" clId="Web-{B5066F67-F19C-A97E-168B-6287F97DD087}" dt="2026-06-12T14:52:26.071" v="375"/>
        <pc:sldMkLst>
          <pc:docMk/>
          <pc:sldMk cId="977966886" sldId="260"/>
        </pc:sldMkLst>
        <pc:spChg chg="mod ord">
          <ac:chgData name="Nargas Shabinah (2418690)" userId="S::2418690@student.uwtsd.ac.uk::881052f7-ecf1-4154-9afc-8ac17e960106" providerId="AD" clId="Web-{B5066F67-F19C-A97E-168B-6287F97DD087}" dt="2026-06-12T14:52:26.071" v="375"/>
          <ac:spMkLst>
            <pc:docMk/>
            <pc:sldMk cId="977966886" sldId="260"/>
            <ac:spMk id="2" creationId="{C6E43C66-3CCC-206D-24D1-296AD0C14DEC}"/>
          </ac:spMkLst>
        </pc:spChg>
        <pc:spChg chg="add mod ord">
          <ac:chgData name="Nargas Shabinah (2418690)" userId="S::2418690@student.uwtsd.ac.uk::881052f7-ecf1-4154-9afc-8ac17e960106" providerId="AD" clId="Web-{B5066F67-F19C-A97E-168B-6287F97DD087}" dt="2026-06-12T14:52:26.071" v="375"/>
          <ac:spMkLst>
            <pc:docMk/>
            <pc:sldMk cId="977966886" sldId="260"/>
            <ac:spMk id="32" creationId="{4F396BF7-B956-1616-52BB-6D7C9A045349}"/>
          </ac:spMkLst>
        </pc:spChg>
        <pc:spChg chg="add mod ord">
          <ac:chgData name="Nargas Shabinah (2418690)" userId="S::2418690@student.uwtsd.ac.uk::881052f7-ecf1-4154-9afc-8ac17e960106" providerId="AD" clId="Web-{B5066F67-F19C-A97E-168B-6287F97DD087}" dt="2026-06-12T14:52:26.071" v="375"/>
          <ac:spMkLst>
            <pc:docMk/>
            <pc:sldMk cId="977966886" sldId="260"/>
            <ac:spMk id="34" creationId="{161A5C96-58F3-837B-9C98-236C53402CD4}"/>
          </ac:spMkLst>
        </pc:spChg>
        <pc:graphicFrameChg chg="add mod ord modGraphic">
          <ac:chgData name="Nargas Shabinah (2418690)" userId="S::2418690@student.uwtsd.ac.uk::881052f7-ecf1-4154-9afc-8ac17e960106" providerId="AD" clId="Web-{B5066F67-F19C-A97E-168B-6287F97DD087}" dt="2026-06-12T14:52:26.071" v="375"/>
          <ac:graphicFrameMkLst>
            <pc:docMk/>
            <pc:sldMk cId="977966886" sldId="260"/>
            <ac:graphicFrameMk id="36" creationId="{DE436EDA-FB68-C39A-F79A-A07C6B563658}"/>
          </ac:graphicFrameMkLst>
        </pc:graphicFrameChg>
      </pc:sldChg>
      <pc:sldChg chg="addSp delSp modSp mod ord modClrScheme chgLayout">
        <pc:chgData name="Nargas Shabinah (2418690)" userId="S::2418690@student.uwtsd.ac.uk::881052f7-ecf1-4154-9afc-8ac17e960106" providerId="AD" clId="Web-{B5066F67-F19C-A97E-168B-6287F97DD087}" dt="2026-06-12T15:01:03.599" v="433"/>
        <pc:sldMkLst>
          <pc:docMk/>
          <pc:sldMk cId="2687305915" sldId="261"/>
        </pc:sldMkLst>
        <pc:spChg chg="mod ord">
          <ac:chgData name="Nargas Shabinah (2418690)" userId="S::2418690@student.uwtsd.ac.uk::881052f7-ecf1-4154-9afc-8ac17e960106" providerId="AD" clId="Web-{B5066F67-F19C-A97E-168B-6287F97DD087}" dt="2026-06-12T15:01:03.599" v="433"/>
          <ac:spMkLst>
            <pc:docMk/>
            <pc:sldMk cId="2687305915" sldId="261"/>
            <ac:spMk id="2" creationId="{8D0A36A3-16C9-4A7D-10FE-4D53D8FA2B94}"/>
          </ac:spMkLst>
        </pc:spChg>
        <pc:spChg chg="add mod ord">
          <ac:chgData name="Nargas Shabinah (2418690)" userId="S::2418690@student.uwtsd.ac.uk::881052f7-ecf1-4154-9afc-8ac17e960106" providerId="AD" clId="Web-{B5066F67-F19C-A97E-168B-6287F97DD087}" dt="2026-06-12T15:01:03.599" v="433"/>
          <ac:spMkLst>
            <pc:docMk/>
            <pc:sldMk cId="2687305915" sldId="261"/>
            <ac:spMk id="67" creationId="{9F9230F2-2EC3-B31C-5DEB-3D41D877E483}"/>
          </ac:spMkLst>
        </pc:spChg>
        <pc:spChg chg="add mod ord">
          <ac:chgData name="Nargas Shabinah (2418690)" userId="S::2418690@student.uwtsd.ac.uk::881052f7-ecf1-4154-9afc-8ac17e960106" providerId="AD" clId="Web-{B5066F67-F19C-A97E-168B-6287F97DD087}" dt="2026-06-12T15:01:03.599" v="433"/>
          <ac:spMkLst>
            <pc:docMk/>
            <pc:sldMk cId="2687305915" sldId="261"/>
            <ac:spMk id="69" creationId="{3FA22FEC-7189-7D4D-6AB8-1307D06C990F}"/>
          </ac:spMkLst>
        </pc:spChg>
        <pc:graphicFrameChg chg="add mod ord modGraphic">
          <ac:chgData name="Nargas Shabinah (2418690)" userId="S::2418690@student.uwtsd.ac.uk::881052f7-ecf1-4154-9afc-8ac17e960106" providerId="AD" clId="Web-{B5066F67-F19C-A97E-168B-6287F97DD087}" dt="2026-06-12T15:01:03.599" v="433"/>
          <ac:graphicFrameMkLst>
            <pc:docMk/>
            <pc:sldMk cId="2687305915" sldId="261"/>
            <ac:graphicFrameMk id="70" creationId="{32A2D9EE-623C-6C69-A8B9-23A88EFA813E}"/>
          </ac:graphicFrameMkLst>
        </pc:graphicFrameChg>
      </pc:sldChg>
      <pc:sldChg chg="addSp delSp modSp mod modClrScheme chgLayout">
        <pc:chgData name="Nargas Shabinah (2418690)" userId="S::2418690@student.uwtsd.ac.uk::881052f7-ecf1-4154-9afc-8ac17e960106" providerId="AD" clId="Web-{B5066F67-F19C-A97E-168B-6287F97DD087}" dt="2026-06-12T15:01:28.006" v="435"/>
        <pc:sldMkLst>
          <pc:docMk/>
          <pc:sldMk cId="3606872699" sldId="262"/>
        </pc:sldMkLst>
        <pc:spChg chg="mod ord">
          <ac:chgData name="Nargas Shabinah (2418690)" userId="S::2418690@student.uwtsd.ac.uk::881052f7-ecf1-4154-9afc-8ac17e960106" providerId="AD" clId="Web-{B5066F67-F19C-A97E-168B-6287F97DD087}" dt="2026-06-12T15:01:15.787" v="434"/>
          <ac:spMkLst>
            <pc:docMk/>
            <pc:sldMk cId="3606872699" sldId="262"/>
            <ac:spMk id="2" creationId="{9F38DD4F-C065-B54F-1C2F-62D6B46282FD}"/>
          </ac:spMkLst>
        </pc:spChg>
        <pc:spChg chg="add mod ord">
          <ac:chgData name="Nargas Shabinah (2418690)" userId="S::2418690@student.uwtsd.ac.uk::881052f7-ecf1-4154-9afc-8ac17e960106" providerId="AD" clId="Web-{B5066F67-F19C-A97E-168B-6287F97DD087}" dt="2026-06-12T15:01:15.787" v="434"/>
          <ac:spMkLst>
            <pc:docMk/>
            <pc:sldMk cId="3606872699" sldId="262"/>
            <ac:spMk id="36" creationId="{2BC29C3E-B658-16DB-9772-2AD0BE9B0FD8}"/>
          </ac:spMkLst>
        </pc:spChg>
        <pc:spChg chg="add mod ord">
          <ac:chgData name="Nargas Shabinah (2418690)" userId="S::2418690@student.uwtsd.ac.uk::881052f7-ecf1-4154-9afc-8ac17e960106" providerId="AD" clId="Web-{B5066F67-F19C-A97E-168B-6287F97DD087}" dt="2026-06-12T15:01:15.787" v="434"/>
          <ac:spMkLst>
            <pc:docMk/>
            <pc:sldMk cId="3606872699" sldId="262"/>
            <ac:spMk id="38" creationId="{A931DE18-3D41-D7B9-FB5E-2A72E487C3D5}"/>
          </ac:spMkLst>
        </pc:spChg>
        <pc:graphicFrameChg chg="add mod modGraphic">
          <ac:chgData name="Nargas Shabinah (2418690)" userId="S::2418690@student.uwtsd.ac.uk::881052f7-ecf1-4154-9afc-8ac17e960106" providerId="AD" clId="Web-{B5066F67-F19C-A97E-168B-6287F97DD087}" dt="2026-06-12T15:01:28.006" v="435"/>
          <ac:graphicFrameMkLst>
            <pc:docMk/>
            <pc:sldMk cId="3606872699" sldId="262"/>
            <ac:graphicFrameMk id="40" creationId="{79F0BD87-B4FC-DC46-3D9B-E87E66A7AD85}"/>
          </ac:graphicFrameMkLst>
        </pc:graphicFrameChg>
      </pc:sldChg>
      <pc:sldChg chg="modSp mod modClrScheme chgLayout">
        <pc:chgData name="Nargas Shabinah (2418690)" userId="S::2418690@student.uwtsd.ac.uk::881052f7-ecf1-4154-9afc-8ac17e960106" providerId="AD" clId="Web-{B5066F67-F19C-A97E-168B-6287F97DD087}" dt="2026-06-12T14:49:42.285" v="353"/>
        <pc:sldMkLst>
          <pc:docMk/>
          <pc:sldMk cId="2712996427" sldId="263"/>
        </pc:sldMkLst>
        <pc:spChg chg="mod ord">
          <ac:chgData name="Nargas Shabinah (2418690)" userId="S::2418690@student.uwtsd.ac.uk::881052f7-ecf1-4154-9afc-8ac17e960106" providerId="AD" clId="Web-{B5066F67-F19C-A97E-168B-6287F97DD087}" dt="2026-06-12T14:49:42.285" v="353"/>
          <ac:spMkLst>
            <pc:docMk/>
            <pc:sldMk cId="2712996427" sldId="263"/>
            <ac:spMk id="3" creationId="{5D764C3D-0C67-9AD7-5DD5-1F78A8D13239}"/>
          </ac:spMkLst>
        </pc:spChg>
        <pc:spChg chg="mod ord">
          <ac:chgData name="Nargas Shabinah (2418690)" userId="S::2418690@student.uwtsd.ac.uk::881052f7-ecf1-4154-9afc-8ac17e960106" providerId="AD" clId="Web-{B5066F67-F19C-A97E-168B-6287F97DD087}" dt="2026-06-12T14:49:42.285" v="353"/>
          <ac:spMkLst>
            <pc:docMk/>
            <pc:sldMk cId="2712996427" sldId="263"/>
            <ac:spMk id="23" creationId="{8251659C-DDD7-79D1-0235-E9E056C54EDB}"/>
          </ac:spMkLst>
        </pc:spChg>
        <pc:spChg chg="mod ord">
          <ac:chgData name="Nargas Shabinah (2418690)" userId="S::2418690@student.uwtsd.ac.uk::881052f7-ecf1-4154-9afc-8ac17e960106" providerId="AD" clId="Web-{B5066F67-F19C-A97E-168B-6287F97DD087}" dt="2026-06-12T14:49:42.285" v="353"/>
          <ac:spMkLst>
            <pc:docMk/>
            <pc:sldMk cId="2712996427" sldId="263"/>
            <ac:spMk id="25" creationId="{616C439C-D909-8D47-ED6B-CEC0B0A000FF}"/>
          </ac:spMkLst>
        </pc:spChg>
      </pc:sldChg>
      <pc:sldChg chg="modSp mod modClrScheme chgLayout">
        <pc:chgData name="Nargas Shabinah (2418690)" userId="S::2418690@student.uwtsd.ac.uk::881052f7-ecf1-4154-9afc-8ac17e960106" providerId="AD" clId="Web-{B5066F67-F19C-A97E-168B-6287F97DD087}" dt="2026-06-12T14:49:42.285" v="353"/>
        <pc:sldMkLst>
          <pc:docMk/>
          <pc:sldMk cId="2042157684" sldId="264"/>
        </pc:sldMkLst>
        <pc:spChg chg="mod ord">
          <ac:chgData name="Nargas Shabinah (2418690)" userId="S::2418690@student.uwtsd.ac.uk::881052f7-ecf1-4154-9afc-8ac17e960106" providerId="AD" clId="Web-{B5066F67-F19C-A97E-168B-6287F97DD087}" dt="2026-06-12T14:49:42.285" v="353"/>
          <ac:spMkLst>
            <pc:docMk/>
            <pc:sldMk cId="2042157684" sldId="264"/>
            <ac:spMk id="2" creationId="{F99E7B4C-A1F0-7601-B017-00D33E2079AD}"/>
          </ac:spMkLst>
        </pc:spChg>
      </pc:sldChg>
      <pc:sldChg chg="modSp mod modClrScheme chgLayout">
        <pc:chgData name="Nargas Shabinah (2418690)" userId="S::2418690@student.uwtsd.ac.uk::881052f7-ecf1-4154-9afc-8ac17e960106" providerId="AD" clId="Web-{B5066F67-F19C-A97E-168B-6287F97DD087}" dt="2026-06-12T14:49:42.285" v="353"/>
        <pc:sldMkLst>
          <pc:docMk/>
          <pc:sldMk cId="429741951" sldId="265"/>
        </pc:sldMkLst>
        <pc:spChg chg="mod ord">
          <ac:chgData name="Nargas Shabinah (2418690)" userId="S::2418690@student.uwtsd.ac.uk::881052f7-ecf1-4154-9afc-8ac17e960106" providerId="AD" clId="Web-{B5066F67-F19C-A97E-168B-6287F97DD087}" dt="2026-06-12T14:49:42.285" v="353"/>
          <ac:spMkLst>
            <pc:docMk/>
            <pc:sldMk cId="429741951" sldId="265"/>
            <ac:spMk id="2" creationId="{4CB8B57A-2CA9-C1EB-0B04-4F5E0CC1E03D}"/>
          </ac:spMkLst>
        </pc:spChg>
        <pc:spChg chg="mod ord">
          <ac:chgData name="Nargas Shabinah (2418690)" userId="S::2418690@student.uwtsd.ac.uk::881052f7-ecf1-4154-9afc-8ac17e960106" providerId="AD" clId="Web-{B5066F67-F19C-A97E-168B-6287F97DD087}" dt="2026-06-12T14:49:42.285" v="353"/>
          <ac:spMkLst>
            <pc:docMk/>
            <pc:sldMk cId="429741951" sldId="265"/>
            <ac:spMk id="3" creationId="{686CFB00-FF7E-68C3-432C-2FC648BEF100}"/>
          </ac:spMkLst>
        </pc:spChg>
      </pc:sldChg>
      <pc:sldChg chg="modSp mod modClrScheme chgLayout">
        <pc:chgData name="Nargas Shabinah (2418690)" userId="S::2418690@student.uwtsd.ac.uk::881052f7-ecf1-4154-9afc-8ac17e960106" providerId="AD" clId="Web-{B5066F67-F19C-A97E-168B-6287F97DD087}" dt="2026-06-12T14:49:42.285" v="353"/>
        <pc:sldMkLst>
          <pc:docMk/>
          <pc:sldMk cId="2544983069" sldId="266"/>
        </pc:sldMkLst>
        <pc:spChg chg="mod ord">
          <ac:chgData name="Nargas Shabinah (2418690)" userId="S::2418690@student.uwtsd.ac.uk::881052f7-ecf1-4154-9afc-8ac17e960106" providerId="AD" clId="Web-{B5066F67-F19C-A97E-168B-6287F97DD087}" dt="2026-06-12T14:49:42.285" v="353"/>
          <ac:spMkLst>
            <pc:docMk/>
            <pc:sldMk cId="2544983069" sldId="266"/>
            <ac:spMk id="2" creationId="{3C655041-D3CB-70EC-2E3E-029A78A19090}"/>
          </ac:spMkLst>
        </pc:spChg>
        <pc:spChg chg="mod ord">
          <ac:chgData name="Nargas Shabinah (2418690)" userId="S::2418690@student.uwtsd.ac.uk::881052f7-ecf1-4154-9afc-8ac17e960106" providerId="AD" clId="Web-{B5066F67-F19C-A97E-168B-6287F97DD087}" dt="2026-06-12T14:49:42.285" v="353"/>
          <ac:spMkLst>
            <pc:docMk/>
            <pc:sldMk cId="2544983069" sldId="266"/>
            <ac:spMk id="3" creationId="{00C4A795-9AED-3EF4-A1D0-A77C26FB90AE}"/>
          </ac:spMkLst>
        </pc:spChg>
        <pc:spChg chg="mod ord">
          <ac:chgData name="Nargas Shabinah (2418690)" userId="S::2418690@student.uwtsd.ac.uk::881052f7-ecf1-4154-9afc-8ac17e960106" providerId="AD" clId="Web-{B5066F67-F19C-A97E-168B-6287F97DD087}" dt="2026-06-12T14:49:42.285" v="353"/>
          <ac:spMkLst>
            <pc:docMk/>
            <pc:sldMk cId="2544983069" sldId="266"/>
            <ac:spMk id="4" creationId="{1B65BF66-919E-B497-C291-963D171B5DA0}"/>
          </ac:spMkLst>
        </pc:spChg>
        <pc:spChg chg="mod ord">
          <ac:chgData name="Nargas Shabinah (2418690)" userId="S::2418690@student.uwtsd.ac.uk::881052f7-ecf1-4154-9afc-8ac17e960106" providerId="AD" clId="Web-{B5066F67-F19C-A97E-168B-6287F97DD087}" dt="2026-06-12T14:49:42.285" v="353"/>
          <ac:spMkLst>
            <pc:docMk/>
            <pc:sldMk cId="2544983069" sldId="266"/>
            <ac:spMk id="6" creationId="{952C4CE4-1AAD-DAE7-6DE5-77D418BC5C0F}"/>
          </ac:spMkLst>
        </pc:spChg>
      </pc:sldChg>
    </pc:docChg>
  </pc:docChgLst>
  <pc:docChgLst>
    <pc:chgData name="Nargas Shabinah (2418690)" userId="881052f7-ecf1-4154-9afc-8ac17e960106" providerId="ADAL" clId="{559434F2-8808-4586-AE04-5A4B56F01494}"/>
    <pc:docChg chg="undo custSel addSld delSld modSld">
      <pc:chgData name="Nargas Shabinah (2418690)" userId="881052f7-ecf1-4154-9afc-8ac17e960106" providerId="ADAL" clId="{559434F2-8808-4586-AE04-5A4B56F01494}" dt="2026-06-09T12:01:49.517" v="992" actId="113"/>
      <pc:docMkLst>
        <pc:docMk/>
      </pc:docMkLst>
      <pc:sldChg chg="delSp modSp mod">
        <pc:chgData name="Nargas Shabinah (2418690)" userId="881052f7-ecf1-4154-9afc-8ac17e960106" providerId="ADAL" clId="{559434F2-8808-4586-AE04-5A4B56F01494}" dt="2026-06-09T11:56:25.150" v="973" actId="20577"/>
        <pc:sldMkLst>
          <pc:docMk/>
          <pc:sldMk cId="3406346637" sldId="256"/>
        </pc:sldMkLst>
        <pc:spChg chg="mod">
          <ac:chgData name="Nargas Shabinah (2418690)" userId="881052f7-ecf1-4154-9afc-8ac17e960106" providerId="ADAL" clId="{559434F2-8808-4586-AE04-5A4B56F01494}" dt="2026-06-09T11:56:25.150" v="973" actId="20577"/>
          <ac:spMkLst>
            <pc:docMk/>
            <pc:sldMk cId="3406346637" sldId="256"/>
            <ac:spMk id="3" creationId="{9857CA5B-CDF0-1FF8-1596-BC0690D1E0C9}"/>
          </ac:spMkLst>
        </pc:spChg>
      </pc:sldChg>
      <pc:sldChg chg="delSp modSp new mod">
        <pc:chgData name="Nargas Shabinah (2418690)" userId="881052f7-ecf1-4154-9afc-8ac17e960106" providerId="ADAL" clId="{559434F2-8808-4586-AE04-5A4B56F01494}" dt="2026-06-09T11:06:34.577" v="561" actId="20577"/>
        <pc:sldMkLst>
          <pc:docMk/>
          <pc:sldMk cId="2267577294" sldId="258"/>
        </pc:sldMkLst>
      </pc:sldChg>
      <pc:sldChg chg="addSp delSp modSp new mod setBg">
        <pc:chgData name="Nargas Shabinah (2418690)" userId="881052f7-ecf1-4154-9afc-8ac17e960106" providerId="ADAL" clId="{559434F2-8808-4586-AE04-5A4B56F01494}" dt="2026-06-09T12:01:49.517" v="992" actId="113"/>
        <pc:sldMkLst>
          <pc:docMk/>
          <pc:sldMk cId="431781937" sldId="259"/>
        </pc:sldMkLst>
        <pc:spChg chg="mod">
          <ac:chgData name="Nargas Shabinah (2418690)" userId="881052f7-ecf1-4154-9afc-8ac17e960106" providerId="ADAL" clId="{559434F2-8808-4586-AE04-5A4B56F01494}" dt="2026-06-09T11:12:15.154" v="607" actId="26606"/>
          <ac:spMkLst>
            <pc:docMk/>
            <pc:sldMk cId="431781937" sldId="259"/>
            <ac:spMk id="2" creationId="{F4BECC3E-A20D-BC2A-4D8C-964F761B06AC}"/>
          </ac:spMkLst>
        </pc:spChg>
        <pc:spChg chg="mod">
          <ac:chgData name="Nargas Shabinah (2418690)" userId="881052f7-ecf1-4154-9afc-8ac17e960106" providerId="ADAL" clId="{559434F2-8808-4586-AE04-5A4B56F01494}" dt="2026-06-09T12:01:49.517" v="992" actId="113"/>
          <ac:spMkLst>
            <pc:docMk/>
            <pc:sldMk cId="431781937" sldId="259"/>
            <ac:spMk id="3" creationId="{3B95B708-7C77-9D2F-49EF-D6C211D8342E}"/>
          </ac:spMkLst>
        </pc:spChg>
        <pc:picChg chg="add mod">
          <ac:chgData name="Nargas Shabinah (2418690)" userId="881052f7-ecf1-4154-9afc-8ac17e960106" providerId="ADAL" clId="{559434F2-8808-4586-AE04-5A4B56F01494}" dt="2026-06-09T11:12:15.154" v="607" actId="26606"/>
          <ac:picMkLst>
            <pc:docMk/>
            <pc:sldMk cId="431781937" sldId="259"/>
            <ac:picMk id="8" creationId="{9853AEA9-71F4-2B96-226E-5E2B6DCD376B}"/>
          </ac:picMkLst>
        </pc:picChg>
      </pc:sldChg>
      <pc:sldChg chg="modSp new mod">
        <pc:chgData name="Nargas Shabinah (2418690)" userId="881052f7-ecf1-4154-9afc-8ac17e960106" providerId="ADAL" clId="{559434F2-8808-4586-AE04-5A4B56F01494}" dt="2026-06-09T11:43:52.720" v="971" actId="20577"/>
        <pc:sldMkLst>
          <pc:docMk/>
          <pc:sldMk cId="977966886" sldId="260"/>
        </pc:sldMkLst>
        <pc:spChg chg="mod">
          <ac:chgData name="Nargas Shabinah (2418690)" userId="881052f7-ecf1-4154-9afc-8ac17e960106" providerId="ADAL" clId="{559434F2-8808-4586-AE04-5A4B56F01494}" dt="2026-06-09T11:13:27.242" v="616" actId="27636"/>
          <ac:spMkLst>
            <pc:docMk/>
            <pc:sldMk cId="977966886" sldId="260"/>
            <ac:spMk id="2" creationId="{C6E43C66-3CCC-206D-24D1-296AD0C14DEC}"/>
          </ac:spMkLst>
        </pc:spChg>
      </pc:sldChg>
      <pc:sldChg chg="new">
        <pc:chgData name="Nargas Shabinah (2418690)" userId="881052f7-ecf1-4154-9afc-8ac17e960106" providerId="ADAL" clId="{559434F2-8808-4586-AE04-5A4B56F01494}" dt="2026-06-09T10:49:07.259" v="71" actId="680"/>
        <pc:sldMkLst>
          <pc:docMk/>
          <pc:sldMk cId="2687305915" sldId="261"/>
        </pc:sldMkLst>
      </pc:sldChg>
      <pc:sldChg chg="new">
        <pc:chgData name="Nargas Shabinah (2418690)" userId="881052f7-ecf1-4154-9afc-8ac17e960106" providerId="ADAL" clId="{559434F2-8808-4586-AE04-5A4B56F01494}" dt="2026-06-09T10:49:07.760" v="72" actId="680"/>
        <pc:sldMkLst>
          <pc:docMk/>
          <pc:sldMk cId="3606872699" sldId="262"/>
        </pc:sldMkLst>
      </pc:sldChg>
      <pc:sldChg chg="new">
        <pc:chgData name="Nargas Shabinah (2418690)" userId="881052f7-ecf1-4154-9afc-8ac17e960106" providerId="ADAL" clId="{559434F2-8808-4586-AE04-5A4B56F01494}" dt="2026-06-09T10:49:08.229" v="73" actId="680"/>
        <pc:sldMkLst>
          <pc:docMk/>
          <pc:sldMk cId="2712996427" sldId="263"/>
        </pc:sldMkLst>
      </pc:sldChg>
      <pc:sldChg chg="new">
        <pc:chgData name="Nargas Shabinah (2418690)" userId="881052f7-ecf1-4154-9afc-8ac17e960106" providerId="ADAL" clId="{559434F2-8808-4586-AE04-5A4B56F01494}" dt="2026-06-09T10:49:08.571" v="74" actId="680"/>
        <pc:sldMkLst>
          <pc:docMk/>
          <pc:sldMk cId="2042157684" sldId="264"/>
        </pc:sldMkLst>
      </pc:sldChg>
      <pc:sldChg chg="new">
        <pc:chgData name="Nargas Shabinah (2418690)" userId="881052f7-ecf1-4154-9afc-8ac17e960106" providerId="ADAL" clId="{559434F2-8808-4586-AE04-5A4B56F01494}" dt="2026-06-09T10:49:08.857" v="75" actId="680"/>
        <pc:sldMkLst>
          <pc:docMk/>
          <pc:sldMk cId="429741951" sldId="265"/>
        </pc:sldMkLst>
      </pc:sldChg>
    </pc:docChg>
  </pc:docChgLst>
  <pc:docChgLst>
    <pc:chgData name="Nargas Shabinah (2418690)" userId="S::2418690@student.uwtsd.ac.uk::881052f7-ecf1-4154-9afc-8ac17e960106" providerId="AD" clId="Web-{0824F22D-249B-D3BF-57FD-2C0A3D9143E1}"/>
    <pc:docChg chg="modSld">
      <pc:chgData name="Nargas Shabinah (2418690)" userId="S::2418690@student.uwtsd.ac.uk::881052f7-ecf1-4154-9afc-8ac17e960106" providerId="AD" clId="Web-{0824F22D-249B-D3BF-57FD-2C0A3D9143E1}" dt="2026-06-14T01:09:48.606" v="46" actId="20577"/>
      <pc:docMkLst>
        <pc:docMk/>
      </pc:docMkLst>
      <pc:sldChg chg="modSp">
        <pc:chgData name="Nargas Shabinah (2418690)" userId="S::2418690@student.uwtsd.ac.uk::881052f7-ecf1-4154-9afc-8ac17e960106" providerId="AD" clId="Web-{0824F22D-249B-D3BF-57FD-2C0A3D9143E1}" dt="2026-06-14T00:47:49.240" v="27"/>
        <pc:sldMkLst>
          <pc:docMk/>
          <pc:sldMk cId="2687305915" sldId="261"/>
        </pc:sldMkLst>
        <pc:spChg chg="mod">
          <ac:chgData name="Nargas Shabinah (2418690)" userId="S::2418690@student.uwtsd.ac.uk::881052f7-ecf1-4154-9afc-8ac17e960106" providerId="AD" clId="Web-{0824F22D-249B-D3BF-57FD-2C0A3D9143E1}" dt="2026-06-14T00:47:49.240" v="27"/>
          <ac:spMkLst>
            <pc:docMk/>
            <pc:sldMk cId="2687305915" sldId="261"/>
            <ac:spMk id="2" creationId="{8D0A36A3-16C9-4A7D-10FE-4D53D8FA2B94}"/>
          </ac:spMkLst>
        </pc:spChg>
        <pc:spChg chg="mod">
          <ac:chgData name="Nargas Shabinah (2418690)" userId="S::2418690@student.uwtsd.ac.uk::881052f7-ecf1-4154-9afc-8ac17e960106" providerId="AD" clId="Web-{0824F22D-249B-D3BF-57FD-2C0A3D9143E1}" dt="2026-06-14T00:47:49.240" v="27"/>
          <ac:spMkLst>
            <pc:docMk/>
            <pc:sldMk cId="2687305915" sldId="261"/>
            <ac:spMk id="67" creationId="{9F9230F2-2EC3-B31C-5DEB-3D41D877E483}"/>
          </ac:spMkLst>
        </pc:spChg>
        <pc:spChg chg="mod">
          <ac:chgData name="Nargas Shabinah (2418690)" userId="S::2418690@student.uwtsd.ac.uk::881052f7-ecf1-4154-9afc-8ac17e960106" providerId="AD" clId="Web-{0824F22D-249B-D3BF-57FD-2C0A3D9143E1}" dt="2026-06-14T00:47:49.240" v="27"/>
          <ac:spMkLst>
            <pc:docMk/>
            <pc:sldMk cId="2687305915" sldId="261"/>
            <ac:spMk id="68" creationId="{5FFB35BD-E90D-77B0-9BE7-5F3BEFCEDD18}"/>
          </ac:spMkLst>
        </pc:spChg>
        <pc:spChg chg="mod">
          <ac:chgData name="Nargas Shabinah (2418690)" userId="S::2418690@student.uwtsd.ac.uk::881052f7-ecf1-4154-9afc-8ac17e960106" providerId="AD" clId="Web-{0824F22D-249B-D3BF-57FD-2C0A3D9143E1}" dt="2026-06-14T00:47:49.240" v="27"/>
          <ac:spMkLst>
            <pc:docMk/>
            <pc:sldMk cId="2687305915" sldId="261"/>
            <ac:spMk id="69" creationId="{3FA22FEC-7189-7D4D-6AB8-1307D06C990F}"/>
          </ac:spMkLst>
        </pc:spChg>
        <pc:graphicFrameChg chg="mod ord modGraphic">
          <ac:chgData name="Nargas Shabinah (2418690)" userId="S::2418690@student.uwtsd.ac.uk::881052f7-ecf1-4154-9afc-8ac17e960106" providerId="AD" clId="Web-{0824F22D-249B-D3BF-57FD-2C0A3D9143E1}" dt="2026-06-14T00:47:49.240" v="27"/>
          <ac:graphicFrameMkLst>
            <pc:docMk/>
            <pc:sldMk cId="2687305915" sldId="261"/>
            <ac:graphicFrameMk id="70" creationId="{32A2D9EE-623C-6C69-A8B9-23A88EFA813E}"/>
          </ac:graphicFrameMkLst>
        </pc:graphicFrameChg>
      </pc:sldChg>
      <pc:sldChg chg="addSp delSp modSp mod modClrScheme chgLayout">
        <pc:chgData name="Nargas Shabinah (2418690)" userId="S::2418690@student.uwtsd.ac.uk::881052f7-ecf1-4154-9afc-8ac17e960106" providerId="AD" clId="Web-{0824F22D-249B-D3BF-57FD-2C0A3D9143E1}" dt="2026-06-14T01:09:48.606" v="46" actId="20577"/>
        <pc:sldMkLst>
          <pc:docMk/>
          <pc:sldMk cId="3606872699" sldId="262"/>
        </pc:sldMkLst>
        <pc:spChg chg="mod">
          <ac:chgData name="Nargas Shabinah (2418690)" userId="S::2418690@student.uwtsd.ac.uk::881052f7-ecf1-4154-9afc-8ac17e960106" providerId="AD" clId="Web-{0824F22D-249B-D3BF-57FD-2C0A3D9143E1}" dt="2026-06-14T01:07:45.159" v="34"/>
          <ac:spMkLst>
            <pc:docMk/>
            <pc:sldMk cId="3606872699" sldId="262"/>
            <ac:spMk id="2" creationId="{9F38DD4F-C065-B54F-1C2F-62D6B46282FD}"/>
          </ac:spMkLst>
        </pc:spChg>
        <pc:spChg chg="mod">
          <ac:chgData name="Nargas Shabinah (2418690)" userId="S::2418690@student.uwtsd.ac.uk::881052f7-ecf1-4154-9afc-8ac17e960106" providerId="AD" clId="Web-{0824F22D-249B-D3BF-57FD-2C0A3D9143E1}" dt="2026-06-14T01:07:45.159" v="34"/>
          <ac:spMkLst>
            <pc:docMk/>
            <pc:sldMk cId="3606872699" sldId="262"/>
            <ac:spMk id="36" creationId="{2BC29C3E-B658-16DB-9772-2AD0BE9B0FD8}"/>
          </ac:spMkLst>
        </pc:spChg>
        <pc:spChg chg="mod">
          <ac:chgData name="Nargas Shabinah (2418690)" userId="S::2418690@student.uwtsd.ac.uk::881052f7-ecf1-4154-9afc-8ac17e960106" providerId="AD" clId="Web-{0824F22D-249B-D3BF-57FD-2C0A3D9143E1}" dt="2026-06-14T01:07:45.159" v="34"/>
          <ac:spMkLst>
            <pc:docMk/>
            <pc:sldMk cId="3606872699" sldId="262"/>
            <ac:spMk id="37" creationId="{E54BE5EC-AD17-24DB-AE44-2F0800F4573C}"/>
          </ac:spMkLst>
        </pc:spChg>
        <pc:spChg chg="mod">
          <ac:chgData name="Nargas Shabinah (2418690)" userId="S::2418690@student.uwtsd.ac.uk::881052f7-ecf1-4154-9afc-8ac17e960106" providerId="AD" clId="Web-{0824F22D-249B-D3BF-57FD-2C0A3D9143E1}" dt="2026-06-14T01:07:45.159" v="34"/>
          <ac:spMkLst>
            <pc:docMk/>
            <pc:sldMk cId="3606872699" sldId="262"/>
            <ac:spMk id="38" creationId="{A931DE18-3D41-D7B9-FB5E-2A72E487C3D5}"/>
          </ac:spMkLst>
        </pc:spChg>
        <pc:spChg chg="add del mod">
          <ac:chgData name="Nargas Shabinah (2418690)" userId="S::2418690@student.uwtsd.ac.uk::881052f7-ecf1-4154-9afc-8ac17e960106" providerId="AD" clId="Web-{0824F22D-249B-D3BF-57FD-2C0A3D9143E1}" dt="2026-06-14T01:07:45.159" v="34"/>
          <ac:spMkLst>
            <pc:docMk/>
            <pc:sldMk cId="3606872699" sldId="262"/>
            <ac:spMk id="45" creationId="{841A8F84-4618-A6EC-B59D-7713DA95A6FF}"/>
          </ac:spMkLst>
        </pc:spChg>
        <pc:graphicFrameChg chg="mod ord modGraphic">
          <ac:chgData name="Nargas Shabinah (2418690)" userId="S::2418690@student.uwtsd.ac.uk::881052f7-ecf1-4154-9afc-8ac17e960106" providerId="AD" clId="Web-{0824F22D-249B-D3BF-57FD-2C0A3D9143E1}" dt="2026-06-14T01:09:48.606" v="46" actId="20577"/>
          <ac:graphicFrameMkLst>
            <pc:docMk/>
            <pc:sldMk cId="3606872699" sldId="262"/>
            <ac:graphicFrameMk id="40" creationId="{79F0BD87-B4FC-DC46-3D9B-E87E66A7AD85}"/>
          </ac:graphicFrameMkLst>
        </pc:graphicFrameChg>
      </pc:sldChg>
      <pc:sldChg chg="modSp">
        <pc:chgData name="Nargas Shabinah (2418690)" userId="S::2418690@student.uwtsd.ac.uk::881052f7-ecf1-4154-9afc-8ac17e960106" providerId="AD" clId="Web-{0824F22D-249B-D3BF-57FD-2C0A3D9143E1}" dt="2026-06-14T00:46:23.081" v="22" actId="20577"/>
        <pc:sldMkLst>
          <pc:docMk/>
          <pc:sldMk cId="3205338767" sldId="269"/>
        </pc:sldMkLst>
        <pc:spChg chg="mod">
          <ac:chgData name="Nargas Shabinah (2418690)" userId="S::2418690@student.uwtsd.ac.uk::881052f7-ecf1-4154-9afc-8ac17e960106" providerId="AD" clId="Web-{0824F22D-249B-D3BF-57FD-2C0A3D9143E1}" dt="2026-06-14T00:46:23.081" v="22" actId="20577"/>
          <ac:spMkLst>
            <pc:docMk/>
            <pc:sldMk cId="3205338767" sldId="269"/>
            <ac:spMk id="3" creationId="{1765B24D-A890-972B-CB74-75A3BEB9F3A1}"/>
          </ac:spMkLst>
        </pc:spChg>
      </pc:sldChg>
    </pc:docChg>
  </pc:docChgLst>
  <pc:docChgLst>
    <pc:chgData name="Nargas Shabinah (2418690)" userId="S::2418690@student.uwtsd.ac.uk::881052f7-ecf1-4154-9afc-8ac17e960106" providerId="AD" clId="Web-{FD345ABF-5C37-52EE-9651-817848E04A0E}"/>
    <pc:docChg chg="modSld modMainMaster">
      <pc:chgData name="Nargas Shabinah (2418690)" userId="S::2418690@student.uwtsd.ac.uk::881052f7-ecf1-4154-9afc-8ac17e960106" providerId="AD" clId="Web-{FD345ABF-5C37-52EE-9651-817848E04A0E}" dt="2026-06-14T22:12:33.535" v="6"/>
      <pc:docMkLst>
        <pc:docMk/>
      </pc:docMkLst>
      <pc:sldChg chg="addSp modSp">
        <pc:chgData name="Nargas Shabinah (2418690)" userId="S::2418690@student.uwtsd.ac.uk::881052f7-ecf1-4154-9afc-8ac17e960106" providerId="AD" clId="Web-{FD345ABF-5C37-52EE-9651-817848E04A0E}" dt="2026-06-14T22:09:59.374" v="4"/>
        <pc:sldMkLst>
          <pc:docMk/>
          <pc:sldMk cId="3406346637" sldId="256"/>
        </pc:sldMkLst>
        <pc:spChg chg="add mod">
          <ac:chgData name="Nargas Shabinah (2418690)" userId="S::2418690@student.uwtsd.ac.uk::881052f7-ecf1-4154-9afc-8ac17e960106" providerId="AD" clId="Web-{FD345ABF-5C37-52EE-9651-817848E04A0E}" dt="2026-06-14T22:09:59.374" v="4"/>
          <ac:spMkLst>
            <pc:docMk/>
            <pc:sldMk cId="3406346637" sldId="256"/>
            <ac:spMk id="2" creationId="{7CC8935E-C6DB-1DAB-5C0A-B426886C0F79}"/>
          </ac:spMkLst>
        </pc:spChg>
      </pc:sldChg>
      <pc:sldChg chg="delSp modSp">
        <pc:chgData name="Nargas Shabinah (2418690)" userId="S::2418690@student.uwtsd.ac.uk::881052f7-ecf1-4154-9afc-8ac17e960106" providerId="AD" clId="Web-{FD345ABF-5C37-52EE-9651-817848E04A0E}" dt="2026-06-14T22:09:55.358" v="3"/>
        <pc:sldMkLst>
          <pc:docMk/>
          <pc:sldMk cId="2267577294" sldId="258"/>
        </pc:sldMkLst>
        <pc:spChg chg="del mod">
          <ac:chgData name="Nargas Shabinah (2418690)" userId="S::2418690@student.uwtsd.ac.uk::881052f7-ecf1-4154-9afc-8ac17e960106" providerId="AD" clId="Web-{FD345ABF-5C37-52EE-9651-817848E04A0E}" dt="2026-06-14T22:09:55.358" v="3"/>
          <ac:spMkLst>
            <pc:docMk/>
            <pc:sldMk cId="2267577294" sldId="258"/>
            <ac:spMk id="14" creationId="{4DDAB397-8CCE-BA17-1301-894E84042ADA}"/>
          </ac:spMkLst>
        </pc:spChg>
      </pc:sldChg>
      <pc:sldChg chg="addSp modSp">
        <pc:chgData name="Nargas Shabinah (2418690)" userId="S::2418690@student.uwtsd.ac.uk::881052f7-ecf1-4154-9afc-8ac17e960106" providerId="AD" clId="Web-{FD345ABF-5C37-52EE-9651-817848E04A0E}" dt="2026-06-14T22:09:59.374" v="4"/>
        <pc:sldMkLst>
          <pc:docMk/>
          <pc:sldMk cId="431781937" sldId="259"/>
        </pc:sldMkLst>
        <pc:spChg chg="add mod">
          <ac:chgData name="Nargas Shabinah (2418690)" userId="S::2418690@student.uwtsd.ac.uk::881052f7-ecf1-4154-9afc-8ac17e960106" providerId="AD" clId="Web-{FD345ABF-5C37-52EE-9651-817848E04A0E}" dt="2026-06-14T22:09:59.374" v="4"/>
          <ac:spMkLst>
            <pc:docMk/>
            <pc:sldMk cId="431781937" sldId="259"/>
            <ac:spMk id="4" creationId="{3ACE4519-F89C-C1BF-1B2C-BCB2AE257B9C}"/>
          </ac:spMkLst>
        </pc:spChg>
      </pc:sldChg>
      <pc:sldChg chg="delSp">
        <pc:chgData name="Nargas Shabinah (2418690)" userId="S::2418690@student.uwtsd.ac.uk::881052f7-ecf1-4154-9afc-8ac17e960106" providerId="AD" clId="Web-{FD345ABF-5C37-52EE-9651-817848E04A0E}" dt="2026-06-14T22:09:59.374" v="4"/>
        <pc:sldMkLst>
          <pc:docMk/>
          <pc:sldMk cId="977966886" sldId="260"/>
        </pc:sldMkLst>
        <pc:spChg chg="del">
          <ac:chgData name="Nargas Shabinah (2418690)" userId="S::2418690@student.uwtsd.ac.uk::881052f7-ecf1-4154-9afc-8ac17e960106" providerId="AD" clId="Web-{FD345ABF-5C37-52EE-9651-817848E04A0E}" dt="2026-06-14T22:09:59.374" v="4"/>
          <ac:spMkLst>
            <pc:docMk/>
            <pc:sldMk cId="977966886" sldId="260"/>
            <ac:spMk id="33" creationId="{6782974C-D93A-EDF2-0466-4B46974577DF}"/>
          </ac:spMkLst>
        </pc:spChg>
      </pc:sldChg>
      <pc:sldChg chg="delSp">
        <pc:chgData name="Nargas Shabinah (2418690)" userId="S::2418690@student.uwtsd.ac.uk::881052f7-ecf1-4154-9afc-8ac17e960106" providerId="AD" clId="Web-{FD345ABF-5C37-52EE-9651-817848E04A0E}" dt="2026-06-14T22:09:59.374" v="4"/>
        <pc:sldMkLst>
          <pc:docMk/>
          <pc:sldMk cId="2687305915" sldId="261"/>
        </pc:sldMkLst>
        <pc:spChg chg="del">
          <ac:chgData name="Nargas Shabinah (2418690)" userId="S::2418690@student.uwtsd.ac.uk::881052f7-ecf1-4154-9afc-8ac17e960106" providerId="AD" clId="Web-{FD345ABF-5C37-52EE-9651-817848E04A0E}" dt="2026-06-14T22:09:59.374" v="4"/>
          <ac:spMkLst>
            <pc:docMk/>
            <pc:sldMk cId="2687305915" sldId="261"/>
            <ac:spMk id="68" creationId="{5FFB35BD-E90D-77B0-9BE7-5F3BEFCEDD18}"/>
          </ac:spMkLst>
        </pc:spChg>
      </pc:sldChg>
      <pc:sldChg chg="delSp">
        <pc:chgData name="Nargas Shabinah (2418690)" userId="S::2418690@student.uwtsd.ac.uk::881052f7-ecf1-4154-9afc-8ac17e960106" providerId="AD" clId="Web-{FD345ABF-5C37-52EE-9651-817848E04A0E}" dt="2026-06-14T22:09:59.374" v="4"/>
        <pc:sldMkLst>
          <pc:docMk/>
          <pc:sldMk cId="3606872699" sldId="262"/>
        </pc:sldMkLst>
        <pc:spChg chg="del">
          <ac:chgData name="Nargas Shabinah (2418690)" userId="S::2418690@student.uwtsd.ac.uk::881052f7-ecf1-4154-9afc-8ac17e960106" providerId="AD" clId="Web-{FD345ABF-5C37-52EE-9651-817848E04A0E}" dt="2026-06-14T22:09:59.374" v="4"/>
          <ac:spMkLst>
            <pc:docMk/>
            <pc:sldMk cId="3606872699" sldId="262"/>
            <ac:spMk id="37" creationId="{E54BE5EC-AD17-24DB-AE44-2F0800F4573C}"/>
          </ac:spMkLst>
        </pc:spChg>
      </pc:sldChg>
      <pc:sldChg chg="delSp">
        <pc:chgData name="Nargas Shabinah (2418690)" userId="S::2418690@student.uwtsd.ac.uk::881052f7-ecf1-4154-9afc-8ac17e960106" providerId="AD" clId="Web-{FD345ABF-5C37-52EE-9651-817848E04A0E}" dt="2026-06-14T22:09:59.374" v="4"/>
        <pc:sldMkLst>
          <pc:docMk/>
          <pc:sldMk cId="2712996427" sldId="263"/>
        </pc:sldMkLst>
        <pc:spChg chg="del">
          <ac:chgData name="Nargas Shabinah (2418690)" userId="S::2418690@student.uwtsd.ac.uk::881052f7-ecf1-4154-9afc-8ac17e960106" providerId="AD" clId="Web-{FD345ABF-5C37-52EE-9651-817848E04A0E}" dt="2026-06-14T22:09:59.374" v="4"/>
          <ac:spMkLst>
            <pc:docMk/>
            <pc:sldMk cId="2712996427" sldId="263"/>
            <ac:spMk id="24" creationId="{1C83F1C5-E158-F484-D74F-E36AD7305698}"/>
          </ac:spMkLst>
        </pc:spChg>
      </pc:sldChg>
      <pc:sldChg chg="delSp">
        <pc:chgData name="Nargas Shabinah (2418690)" userId="S::2418690@student.uwtsd.ac.uk::881052f7-ecf1-4154-9afc-8ac17e960106" providerId="AD" clId="Web-{FD345ABF-5C37-52EE-9651-817848E04A0E}" dt="2026-06-14T22:09:59.374" v="4"/>
        <pc:sldMkLst>
          <pc:docMk/>
          <pc:sldMk cId="2042157684" sldId="264"/>
        </pc:sldMkLst>
        <pc:spChg chg="del">
          <ac:chgData name="Nargas Shabinah (2418690)" userId="S::2418690@student.uwtsd.ac.uk::881052f7-ecf1-4154-9afc-8ac17e960106" providerId="AD" clId="Web-{FD345ABF-5C37-52EE-9651-817848E04A0E}" dt="2026-06-14T22:09:59.374" v="4"/>
          <ac:spMkLst>
            <pc:docMk/>
            <pc:sldMk cId="2042157684" sldId="264"/>
            <ac:spMk id="23" creationId="{A21F833B-64D4-6818-06C6-CFEC6AB60702}"/>
          </ac:spMkLst>
        </pc:spChg>
      </pc:sldChg>
      <pc:sldChg chg="addSp modSp">
        <pc:chgData name="Nargas Shabinah (2418690)" userId="S::2418690@student.uwtsd.ac.uk::881052f7-ecf1-4154-9afc-8ac17e960106" providerId="AD" clId="Web-{FD345ABF-5C37-52EE-9651-817848E04A0E}" dt="2026-06-14T22:09:59.374" v="4"/>
        <pc:sldMkLst>
          <pc:docMk/>
          <pc:sldMk cId="429741951" sldId="265"/>
        </pc:sldMkLst>
        <pc:spChg chg="add mod">
          <ac:chgData name="Nargas Shabinah (2418690)" userId="S::2418690@student.uwtsd.ac.uk::881052f7-ecf1-4154-9afc-8ac17e960106" providerId="AD" clId="Web-{FD345ABF-5C37-52EE-9651-817848E04A0E}" dt="2026-06-14T22:09:59.374" v="4"/>
          <ac:spMkLst>
            <pc:docMk/>
            <pc:sldMk cId="429741951" sldId="265"/>
            <ac:spMk id="4" creationId="{6DA0D6DA-F0E2-2BB2-14C6-9FF2E1C13470}"/>
          </ac:spMkLst>
        </pc:spChg>
      </pc:sldChg>
      <pc:sldChg chg="delSp">
        <pc:chgData name="Nargas Shabinah (2418690)" userId="S::2418690@student.uwtsd.ac.uk::881052f7-ecf1-4154-9afc-8ac17e960106" providerId="AD" clId="Web-{FD345ABF-5C37-52EE-9651-817848E04A0E}" dt="2026-06-14T22:09:59.374" v="4"/>
        <pc:sldMkLst>
          <pc:docMk/>
          <pc:sldMk cId="2544983069" sldId="266"/>
        </pc:sldMkLst>
        <pc:spChg chg="del">
          <ac:chgData name="Nargas Shabinah (2418690)" userId="S::2418690@student.uwtsd.ac.uk::881052f7-ecf1-4154-9afc-8ac17e960106" providerId="AD" clId="Web-{FD345ABF-5C37-52EE-9651-817848E04A0E}" dt="2026-06-14T22:09:59.374" v="4"/>
          <ac:spMkLst>
            <pc:docMk/>
            <pc:sldMk cId="2544983069" sldId="266"/>
            <ac:spMk id="5" creationId="{26061924-CB52-1DCE-CE45-C6ABBADC7F9E}"/>
          </ac:spMkLst>
        </pc:spChg>
      </pc:sldChg>
      <pc:sldChg chg="delSp">
        <pc:chgData name="Nargas Shabinah (2418690)" userId="S::2418690@student.uwtsd.ac.uk::881052f7-ecf1-4154-9afc-8ac17e960106" providerId="AD" clId="Web-{FD345ABF-5C37-52EE-9651-817848E04A0E}" dt="2026-06-14T22:09:59.374" v="4"/>
        <pc:sldMkLst>
          <pc:docMk/>
          <pc:sldMk cId="2911942054" sldId="270"/>
        </pc:sldMkLst>
        <pc:spChg chg="del">
          <ac:chgData name="Nargas Shabinah (2418690)" userId="S::2418690@student.uwtsd.ac.uk::881052f7-ecf1-4154-9afc-8ac17e960106" providerId="AD" clId="Web-{FD345ABF-5C37-52EE-9651-817848E04A0E}" dt="2026-06-14T22:09:59.374" v="4"/>
          <ac:spMkLst>
            <pc:docMk/>
            <pc:sldMk cId="2911942054" sldId="270"/>
            <ac:spMk id="5" creationId="{C2B20B48-0324-33C7-821D-7238E8B491C1}"/>
          </ac:spMkLst>
        </pc:spChg>
      </pc:sldChg>
      <pc:sldChg chg="delSp">
        <pc:chgData name="Nargas Shabinah (2418690)" userId="S::2418690@student.uwtsd.ac.uk::881052f7-ecf1-4154-9afc-8ac17e960106" providerId="AD" clId="Web-{FD345ABF-5C37-52EE-9651-817848E04A0E}" dt="2026-06-14T22:09:59.374" v="4"/>
        <pc:sldMkLst>
          <pc:docMk/>
          <pc:sldMk cId="3103960422" sldId="272"/>
        </pc:sldMkLst>
        <pc:spChg chg="del">
          <ac:chgData name="Nargas Shabinah (2418690)" userId="S::2418690@student.uwtsd.ac.uk::881052f7-ecf1-4154-9afc-8ac17e960106" providerId="AD" clId="Web-{FD345ABF-5C37-52EE-9651-817848E04A0E}" dt="2026-06-14T22:09:59.374" v="4"/>
          <ac:spMkLst>
            <pc:docMk/>
            <pc:sldMk cId="3103960422" sldId="272"/>
            <ac:spMk id="5" creationId="{0F4326D9-A3CB-24B2-4B90-8947D0FE1BB2}"/>
          </ac:spMkLst>
        </pc:spChg>
      </pc:sldChg>
      <pc:sldChg chg="delSp">
        <pc:chgData name="Nargas Shabinah (2418690)" userId="S::2418690@student.uwtsd.ac.uk::881052f7-ecf1-4154-9afc-8ac17e960106" providerId="AD" clId="Web-{FD345ABF-5C37-52EE-9651-817848E04A0E}" dt="2026-06-14T22:09:59.374" v="4"/>
        <pc:sldMkLst>
          <pc:docMk/>
          <pc:sldMk cId="3517945030" sldId="273"/>
        </pc:sldMkLst>
        <pc:spChg chg="del">
          <ac:chgData name="Nargas Shabinah (2418690)" userId="S::2418690@student.uwtsd.ac.uk::881052f7-ecf1-4154-9afc-8ac17e960106" providerId="AD" clId="Web-{FD345ABF-5C37-52EE-9651-817848E04A0E}" dt="2026-06-14T22:09:59.374" v="4"/>
          <ac:spMkLst>
            <pc:docMk/>
            <pc:sldMk cId="3517945030" sldId="273"/>
            <ac:spMk id="5" creationId="{AFA9DBEB-9E33-FD7B-9439-6F70CF1DD95E}"/>
          </ac:spMkLst>
        </pc:spChg>
      </pc:sldChg>
      <pc:sldChg chg="delSp">
        <pc:chgData name="Nargas Shabinah (2418690)" userId="S::2418690@student.uwtsd.ac.uk::881052f7-ecf1-4154-9afc-8ac17e960106" providerId="AD" clId="Web-{FD345ABF-5C37-52EE-9651-817848E04A0E}" dt="2026-06-14T22:09:59.374" v="4"/>
        <pc:sldMkLst>
          <pc:docMk/>
          <pc:sldMk cId="2981182121" sldId="274"/>
        </pc:sldMkLst>
        <pc:spChg chg="del">
          <ac:chgData name="Nargas Shabinah (2418690)" userId="S::2418690@student.uwtsd.ac.uk::881052f7-ecf1-4154-9afc-8ac17e960106" providerId="AD" clId="Web-{FD345ABF-5C37-52EE-9651-817848E04A0E}" dt="2026-06-14T22:09:59.374" v="4"/>
          <ac:spMkLst>
            <pc:docMk/>
            <pc:sldMk cId="2981182121" sldId="274"/>
            <ac:spMk id="5" creationId="{268CEC47-D35C-9BBA-8D1D-93101BF405F1}"/>
          </ac:spMkLst>
        </pc:spChg>
      </pc:sldChg>
      <pc:sldMasterChg chg="mod modSldLayout">
        <pc:chgData name="Nargas Shabinah (2418690)" userId="S::2418690@student.uwtsd.ac.uk::881052f7-ecf1-4154-9afc-8ac17e960106" providerId="AD" clId="Web-{FD345ABF-5C37-52EE-9651-817848E04A0E}" dt="2026-06-14T22:12:33.535" v="6"/>
        <pc:sldMasterMkLst>
          <pc:docMk/>
          <pc:sldMasterMk cId="423315600" sldId="2147483780"/>
        </pc:sldMasterMkLst>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3520964907" sldId="2147483781"/>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900080197" sldId="2147483782"/>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1915604903" sldId="2147483783"/>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1215471709" sldId="2147483784"/>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1277024328" sldId="2147483785"/>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1244572823" sldId="2147483786"/>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3989927870" sldId="2147483787"/>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4099008465" sldId="2147483788"/>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2415945247" sldId="2147483789"/>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2269790479" sldId="2147483790"/>
          </pc:sldLayoutMkLst>
        </pc:sldLayoutChg>
        <pc:sldLayoutChg chg="mod">
          <pc:chgData name="Nargas Shabinah (2418690)" userId="S::2418690@student.uwtsd.ac.uk::881052f7-ecf1-4154-9afc-8ac17e960106" providerId="AD" clId="Web-{FD345ABF-5C37-52EE-9651-817848E04A0E}" dt="2026-06-14T22:12:33.535" v="6"/>
          <pc:sldLayoutMkLst>
            <pc:docMk/>
            <pc:sldMasterMk cId="423315600" sldId="2147483780"/>
            <pc:sldLayoutMk cId="3778898862" sldId="2147483791"/>
          </pc:sldLayoutMkLst>
        </pc:sldLayoutChg>
      </pc:sldMasterChg>
    </pc:docChg>
  </pc:docChgLst>
  <pc:docChgLst>
    <pc:chgData name="Nargas Shabinah (2418690)" userId="881052f7-ecf1-4154-9afc-8ac17e960106" providerId="ADAL" clId="{69F936E3-2A57-3F62-B17B-CB2517FB8697}"/>
    <pc:docChg chg="undo custSel modSld">
      <pc:chgData name="Nargas Shabinah (2418690)" userId="881052f7-ecf1-4154-9afc-8ac17e960106" providerId="ADAL" clId="{69F936E3-2A57-3F62-B17B-CB2517FB8697}" dt="2026-06-15T06:45:21.846" v="8" actId="20577"/>
      <pc:docMkLst>
        <pc:docMk/>
      </pc:docMkLst>
      <pc:sldChg chg="modSp mod">
        <pc:chgData name="Nargas Shabinah (2418690)" userId="881052f7-ecf1-4154-9afc-8ac17e960106" providerId="ADAL" clId="{69F936E3-2A57-3F62-B17B-CB2517FB8697}" dt="2026-06-15T06:45:21.846" v="8" actId="20577"/>
        <pc:sldMkLst>
          <pc:docMk/>
          <pc:sldMk cId="3517945030" sldId="273"/>
        </pc:sldMkLst>
        <pc:spChg chg="mod">
          <ac:chgData name="Nargas Shabinah (2418690)" userId="881052f7-ecf1-4154-9afc-8ac17e960106" providerId="ADAL" clId="{69F936E3-2A57-3F62-B17B-CB2517FB8697}" dt="2026-06-15T06:45:21.846" v="8" actId="20577"/>
          <ac:spMkLst>
            <pc:docMk/>
            <pc:sldMk cId="3517945030" sldId="273"/>
            <ac:spMk id="3" creationId="{E1476CFB-D72F-1A7D-1B1B-D497C97FA0DC}"/>
          </ac:spMkLst>
        </pc:spChg>
      </pc:sldChg>
    </pc:docChg>
  </pc:docChgLst>
  <pc:docChgLst>
    <pc:chgData name="Nargas Shabinah (2418690)" userId="S::2418690@student.uwtsd.ac.uk::881052f7-ecf1-4154-9afc-8ac17e960106" providerId="AD" clId="Web-{0AAD1DBD-D2DD-0B1C-9985-EB7C30A05B84}"/>
    <pc:docChg chg="modSld">
      <pc:chgData name="Nargas Shabinah (2418690)" userId="S::2418690@student.uwtsd.ac.uk::881052f7-ecf1-4154-9afc-8ac17e960106" providerId="AD" clId="Web-{0AAD1DBD-D2DD-0B1C-9985-EB7C30A05B84}" dt="2026-06-15T07:07:10.911" v="71" actId="20577"/>
      <pc:docMkLst>
        <pc:docMk/>
      </pc:docMkLst>
      <pc:sldChg chg="modSp">
        <pc:chgData name="Nargas Shabinah (2418690)" userId="S::2418690@student.uwtsd.ac.uk::881052f7-ecf1-4154-9afc-8ac17e960106" providerId="AD" clId="Web-{0AAD1DBD-D2DD-0B1C-9985-EB7C30A05B84}" dt="2026-06-15T07:05:20.828" v="40" actId="20577"/>
        <pc:sldMkLst>
          <pc:docMk/>
          <pc:sldMk cId="3517945030" sldId="273"/>
        </pc:sldMkLst>
        <pc:spChg chg="mod">
          <ac:chgData name="Nargas Shabinah (2418690)" userId="S::2418690@student.uwtsd.ac.uk::881052f7-ecf1-4154-9afc-8ac17e960106" providerId="AD" clId="Web-{0AAD1DBD-D2DD-0B1C-9985-EB7C30A05B84}" dt="2026-06-15T07:05:20.828" v="40" actId="20577"/>
          <ac:spMkLst>
            <pc:docMk/>
            <pc:sldMk cId="3517945030" sldId="273"/>
            <ac:spMk id="3" creationId="{E1476CFB-D72F-1A7D-1B1B-D497C97FA0DC}"/>
          </ac:spMkLst>
        </pc:spChg>
      </pc:sldChg>
      <pc:sldChg chg="modSp">
        <pc:chgData name="Nargas Shabinah (2418690)" userId="S::2418690@student.uwtsd.ac.uk::881052f7-ecf1-4154-9afc-8ac17e960106" providerId="AD" clId="Web-{0AAD1DBD-D2DD-0B1C-9985-EB7C30A05B84}" dt="2026-06-15T07:07:10.911" v="71" actId="20577"/>
        <pc:sldMkLst>
          <pc:docMk/>
          <pc:sldMk cId="2981182121" sldId="274"/>
        </pc:sldMkLst>
        <pc:spChg chg="mod">
          <ac:chgData name="Nargas Shabinah (2418690)" userId="S::2418690@student.uwtsd.ac.uk::881052f7-ecf1-4154-9afc-8ac17e960106" providerId="AD" clId="Web-{0AAD1DBD-D2DD-0B1C-9985-EB7C30A05B84}" dt="2026-06-15T07:07:10.911" v="71" actId="20577"/>
          <ac:spMkLst>
            <pc:docMk/>
            <pc:sldMk cId="2981182121" sldId="274"/>
            <ac:spMk id="3" creationId="{9F92E59C-D21A-C996-221E-B04473653539}"/>
          </ac:spMkLst>
        </pc:spChg>
      </pc:sldChg>
    </pc:docChg>
  </pc:docChgLst>
  <pc:docChgLst>
    <pc:chgData name="Nargas Shabinah (2418690)" userId="S::2418690@student.uwtsd.ac.uk::881052f7-ecf1-4154-9afc-8ac17e960106" providerId="AD" clId="Web-{D92FE77B-B394-14F1-2AF1-483F9E8272E3}"/>
    <pc:docChg chg="modSld">
      <pc:chgData name="Nargas Shabinah (2418690)" userId="S::2418690@student.uwtsd.ac.uk::881052f7-ecf1-4154-9afc-8ac17e960106" providerId="AD" clId="Web-{D92FE77B-B394-14F1-2AF1-483F9E8272E3}" dt="2026-06-12T15:04:58.205" v="2"/>
      <pc:docMkLst>
        <pc:docMk/>
      </pc:docMkLst>
      <pc:sldChg chg="addSp modSp mod modClrScheme chgLayout">
        <pc:chgData name="Nargas Shabinah (2418690)" userId="S::2418690@student.uwtsd.ac.uk::881052f7-ecf1-4154-9afc-8ac17e960106" providerId="AD" clId="Web-{D92FE77B-B394-14F1-2AF1-483F9E8272E3}" dt="2026-06-12T15:04:33.968" v="0"/>
        <pc:sldMkLst>
          <pc:docMk/>
          <pc:sldMk cId="2544983069" sldId="266"/>
        </pc:sldMkLst>
        <pc:spChg chg="mod">
          <ac:chgData name="Nargas Shabinah (2418690)" userId="S::2418690@student.uwtsd.ac.uk::881052f7-ecf1-4154-9afc-8ac17e960106" providerId="AD" clId="Web-{D92FE77B-B394-14F1-2AF1-483F9E8272E3}" dt="2026-06-12T15:04:33.968" v="0"/>
          <ac:spMkLst>
            <pc:docMk/>
            <pc:sldMk cId="2544983069" sldId="266"/>
            <ac:spMk id="2" creationId="{3C655041-D3CB-70EC-2E3E-029A78A19090}"/>
          </ac:spMkLst>
        </pc:spChg>
        <pc:spChg chg="mod">
          <ac:chgData name="Nargas Shabinah (2418690)" userId="S::2418690@student.uwtsd.ac.uk::881052f7-ecf1-4154-9afc-8ac17e960106" providerId="AD" clId="Web-{D92FE77B-B394-14F1-2AF1-483F9E8272E3}" dt="2026-06-12T15:04:33.968" v="0"/>
          <ac:spMkLst>
            <pc:docMk/>
            <pc:sldMk cId="2544983069" sldId="266"/>
            <ac:spMk id="3" creationId="{00C4A795-9AED-3EF4-A1D0-A77C26FB90AE}"/>
          </ac:spMkLst>
        </pc:spChg>
        <pc:spChg chg="mod">
          <ac:chgData name="Nargas Shabinah (2418690)" userId="S::2418690@student.uwtsd.ac.uk::881052f7-ecf1-4154-9afc-8ac17e960106" providerId="AD" clId="Web-{D92FE77B-B394-14F1-2AF1-483F9E8272E3}" dt="2026-06-12T15:04:33.968" v="0"/>
          <ac:spMkLst>
            <pc:docMk/>
            <pc:sldMk cId="2544983069" sldId="266"/>
            <ac:spMk id="4" creationId="{1B65BF66-919E-B497-C291-963D171B5DA0}"/>
          </ac:spMkLst>
        </pc:spChg>
        <pc:spChg chg="mod">
          <ac:chgData name="Nargas Shabinah (2418690)" userId="S::2418690@student.uwtsd.ac.uk::881052f7-ecf1-4154-9afc-8ac17e960106" providerId="AD" clId="Web-{D92FE77B-B394-14F1-2AF1-483F9E8272E3}" dt="2026-06-12T15:04:33.968" v="0"/>
          <ac:spMkLst>
            <pc:docMk/>
            <pc:sldMk cId="2544983069" sldId="266"/>
            <ac:spMk id="6" creationId="{952C4CE4-1AAD-DAE7-6DE5-77D418BC5C0F}"/>
          </ac:spMkLst>
        </pc:spChg>
      </pc:sldChg>
    </pc:docChg>
  </pc:docChgLst>
  <pc:docChgLst>
    <pc:chgData name="Nargas Shabinah (2418690)" userId="S::2418690@student.uwtsd.ac.uk::881052f7-ecf1-4154-9afc-8ac17e960106" providerId="AD" clId="Web-{A5481A85-DABF-EAB3-41B1-4A964B54E6F1}"/>
    <pc:docChg chg="modSld">
      <pc:chgData name="Nargas Shabinah (2418690)" userId="S::2418690@student.uwtsd.ac.uk::881052f7-ecf1-4154-9afc-8ac17e960106" providerId="AD" clId="Web-{A5481A85-DABF-EAB3-41B1-4A964B54E6F1}" dt="2026-06-15T00:55:35.343" v="60" actId="20577"/>
      <pc:docMkLst>
        <pc:docMk/>
      </pc:docMkLst>
      <pc:sldChg chg="modSp">
        <pc:chgData name="Nargas Shabinah (2418690)" userId="S::2418690@student.uwtsd.ac.uk::881052f7-ecf1-4154-9afc-8ac17e960106" providerId="AD" clId="Web-{A5481A85-DABF-EAB3-41B1-4A964B54E6F1}" dt="2026-06-15T00:55:20.405" v="59" actId="20577"/>
        <pc:sldMkLst>
          <pc:docMk/>
          <pc:sldMk cId="2544983069" sldId="266"/>
        </pc:sldMkLst>
        <pc:spChg chg="mod">
          <ac:chgData name="Nargas Shabinah (2418690)" userId="S::2418690@student.uwtsd.ac.uk::881052f7-ecf1-4154-9afc-8ac17e960106" providerId="AD" clId="Web-{A5481A85-DABF-EAB3-41B1-4A964B54E6F1}" dt="2026-06-15T00:55:20.405" v="59" actId="20577"/>
          <ac:spMkLst>
            <pc:docMk/>
            <pc:sldMk cId="2544983069" sldId="266"/>
            <ac:spMk id="3" creationId="{00C4A795-9AED-3EF4-A1D0-A77C26FB90AE}"/>
          </ac:spMkLst>
        </pc:spChg>
      </pc:sldChg>
      <pc:sldChg chg="modSp">
        <pc:chgData name="Nargas Shabinah (2418690)" userId="S::2418690@student.uwtsd.ac.uk::881052f7-ecf1-4154-9afc-8ac17e960106" providerId="AD" clId="Web-{A5481A85-DABF-EAB3-41B1-4A964B54E6F1}" dt="2026-06-15T00:55:35.343" v="60" actId="20577"/>
        <pc:sldMkLst>
          <pc:docMk/>
          <pc:sldMk cId="3103960422" sldId="272"/>
        </pc:sldMkLst>
        <pc:spChg chg="mod">
          <ac:chgData name="Nargas Shabinah (2418690)" userId="S::2418690@student.uwtsd.ac.uk::881052f7-ecf1-4154-9afc-8ac17e960106" providerId="AD" clId="Web-{A5481A85-DABF-EAB3-41B1-4A964B54E6F1}" dt="2026-06-15T00:55:35.343" v="60" actId="20577"/>
          <ac:spMkLst>
            <pc:docMk/>
            <pc:sldMk cId="3103960422" sldId="272"/>
            <ac:spMk id="3" creationId="{AF71435E-5EA8-400C-ED0F-872A196D1103}"/>
          </ac:spMkLst>
        </pc:spChg>
      </pc:sldChg>
    </pc:docChg>
  </pc:docChgLst>
  <pc:docChgLst>
    <pc:chgData name="Nargas Shabinah (2418690)" userId="S::2418690@student.uwtsd.ac.uk::881052f7-ecf1-4154-9afc-8ac17e960106" providerId="AD" clId="Web-{6DB3694A-09D3-3E3B-A006-70D54B1104A8}"/>
    <pc:docChg chg="addSld modSld">
      <pc:chgData name="Nargas Shabinah (2418690)" userId="S::2418690@student.uwtsd.ac.uk::881052f7-ecf1-4154-9afc-8ac17e960106" providerId="AD" clId="Web-{6DB3694A-09D3-3E3B-A006-70D54B1104A8}" dt="2026-06-14T15:29:16.734" v="558" actId="20577"/>
      <pc:docMkLst>
        <pc:docMk/>
      </pc:docMkLst>
      <pc:sldChg chg="modSp">
        <pc:chgData name="Nargas Shabinah (2418690)" userId="S::2418690@student.uwtsd.ac.uk::881052f7-ecf1-4154-9afc-8ac17e960106" providerId="AD" clId="Web-{6DB3694A-09D3-3E3B-A006-70D54B1104A8}" dt="2026-06-14T11:11:51.710" v="8" actId="20577"/>
        <pc:sldMkLst>
          <pc:docMk/>
          <pc:sldMk cId="2687305915" sldId="261"/>
        </pc:sldMkLst>
        <pc:graphicFrameChg chg="modGraphic">
          <ac:chgData name="Nargas Shabinah (2418690)" userId="S::2418690@student.uwtsd.ac.uk::881052f7-ecf1-4154-9afc-8ac17e960106" providerId="AD" clId="Web-{6DB3694A-09D3-3E3B-A006-70D54B1104A8}" dt="2026-06-14T11:11:51.710" v="8" actId="20577"/>
          <ac:graphicFrameMkLst>
            <pc:docMk/>
            <pc:sldMk cId="2687305915" sldId="261"/>
            <ac:graphicFrameMk id="70" creationId="{32A2D9EE-623C-6C69-A8B9-23A88EFA813E}"/>
          </ac:graphicFrameMkLst>
        </pc:graphicFrameChg>
      </pc:sldChg>
      <pc:sldChg chg="addSp delSp modSp">
        <pc:chgData name="Nargas Shabinah (2418690)" userId="S::2418690@student.uwtsd.ac.uk::881052f7-ecf1-4154-9afc-8ac17e960106" providerId="AD" clId="Web-{6DB3694A-09D3-3E3B-A006-70D54B1104A8}" dt="2026-06-14T12:26:14.678" v="245" actId="20577"/>
        <pc:sldMkLst>
          <pc:docMk/>
          <pc:sldMk cId="3606872699" sldId="262"/>
        </pc:sldMkLst>
        <pc:spChg chg="add del mod">
          <ac:chgData name="Nargas Shabinah (2418690)" userId="S::2418690@student.uwtsd.ac.uk::881052f7-ecf1-4154-9afc-8ac17e960106" providerId="AD" clId="Web-{6DB3694A-09D3-3E3B-A006-70D54B1104A8}" dt="2026-06-14T11:43:13.398" v="148"/>
          <ac:spMkLst>
            <pc:docMk/>
            <pc:sldMk cId="3606872699" sldId="262"/>
            <ac:spMk id="813" creationId="{4C114C4B-B74E-69A9-7E9C-CFF2086E7613}"/>
          </ac:spMkLst>
        </pc:spChg>
        <pc:graphicFrameChg chg="add del modGraphic">
          <ac:chgData name="Nargas Shabinah (2418690)" userId="S::2418690@student.uwtsd.ac.uk::881052f7-ecf1-4154-9afc-8ac17e960106" providerId="AD" clId="Web-{6DB3694A-09D3-3E3B-A006-70D54B1104A8}" dt="2026-06-14T12:26:14.678" v="245" actId="20577"/>
          <ac:graphicFrameMkLst>
            <pc:docMk/>
            <pc:sldMk cId="3606872699" sldId="262"/>
            <ac:graphicFrameMk id="40" creationId="{79F0BD87-B4FC-DC46-3D9B-E87E66A7AD85}"/>
          </ac:graphicFrameMkLst>
        </pc:graphicFrameChg>
      </pc:sldChg>
      <pc:sldChg chg="addSp delSp modSp mod modClrScheme chgLayout">
        <pc:chgData name="Nargas Shabinah (2418690)" userId="S::2418690@student.uwtsd.ac.uk::881052f7-ecf1-4154-9afc-8ac17e960106" providerId="AD" clId="Web-{6DB3694A-09D3-3E3B-A006-70D54B1104A8}" dt="2026-06-14T15:29:16.734" v="558" actId="20577"/>
        <pc:sldMkLst>
          <pc:docMk/>
          <pc:sldMk cId="2042157684" sldId="264"/>
        </pc:sldMkLst>
        <pc:spChg chg="mod">
          <ac:chgData name="Nargas Shabinah (2418690)" userId="S::2418690@student.uwtsd.ac.uk::881052f7-ecf1-4154-9afc-8ac17e960106" providerId="AD" clId="Web-{6DB3694A-09D3-3E3B-A006-70D54B1104A8}" dt="2026-06-14T15:25:49.853" v="546"/>
          <ac:spMkLst>
            <pc:docMk/>
            <pc:sldMk cId="2042157684" sldId="264"/>
            <ac:spMk id="2" creationId="{F99E7B4C-A1F0-7601-B017-00D33E2079AD}"/>
          </ac:spMkLst>
        </pc:spChg>
        <pc:spChg chg="mod">
          <ac:chgData name="Nargas Shabinah (2418690)" userId="S::2418690@student.uwtsd.ac.uk::881052f7-ecf1-4154-9afc-8ac17e960106" providerId="AD" clId="Web-{6DB3694A-09D3-3E3B-A006-70D54B1104A8}" dt="2026-06-14T15:29:16.734" v="558" actId="20577"/>
          <ac:spMkLst>
            <pc:docMk/>
            <pc:sldMk cId="2042157684" sldId="264"/>
            <ac:spMk id="3" creationId="{CD6A5E5B-71EC-70D9-E68B-51464A2C0AF7}"/>
          </ac:spMkLst>
        </pc:spChg>
        <pc:spChg chg="add del mod">
          <ac:chgData name="Nargas Shabinah (2418690)" userId="S::2418690@student.uwtsd.ac.uk::881052f7-ecf1-4154-9afc-8ac17e960106" providerId="AD" clId="Web-{6DB3694A-09D3-3E3B-A006-70D54B1104A8}" dt="2026-06-14T15:19:52.516" v="517"/>
          <ac:spMkLst>
            <pc:docMk/>
            <pc:sldMk cId="2042157684" sldId="264"/>
            <ac:spMk id="8" creationId="{53CEB76A-92A5-722F-E1C8-F31697EC99D4}"/>
          </ac:spMkLst>
        </pc:spChg>
        <pc:spChg chg="add del mod">
          <ac:chgData name="Nargas Shabinah (2418690)" userId="S::2418690@student.uwtsd.ac.uk::881052f7-ecf1-4154-9afc-8ac17e960106" providerId="AD" clId="Web-{6DB3694A-09D3-3E3B-A006-70D54B1104A8}" dt="2026-06-14T15:19:52.516" v="517"/>
          <ac:spMkLst>
            <pc:docMk/>
            <pc:sldMk cId="2042157684" sldId="264"/>
            <ac:spMk id="10" creationId="{694AA54F-17AE-8806-081B-548168F3B17A}"/>
          </ac:spMkLst>
        </pc:spChg>
        <pc:spChg chg="add del mod">
          <ac:chgData name="Nargas Shabinah (2418690)" userId="S::2418690@student.uwtsd.ac.uk::881052f7-ecf1-4154-9afc-8ac17e960106" providerId="AD" clId="Web-{6DB3694A-09D3-3E3B-A006-70D54B1104A8}" dt="2026-06-14T15:19:52.516" v="517"/>
          <ac:spMkLst>
            <pc:docMk/>
            <pc:sldMk cId="2042157684" sldId="264"/>
            <ac:spMk id="12" creationId="{A21F833B-64D4-6818-06C6-CFEC6AB60702}"/>
          </ac:spMkLst>
        </pc:spChg>
        <pc:spChg chg="add del mod">
          <ac:chgData name="Nargas Shabinah (2418690)" userId="S::2418690@student.uwtsd.ac.uk::881052f7-ecf1-4154-9afc-8ac17e960106" providerId="AD" clId="Web-{6DB3694A-09D3-3E3B-A006-70D54B1104A8}" dt="2026-06-14T15:19:52.516" v="517"/>
          <ac:spMkLst>
            <pc:docMk/>
            <pc:sldMk cId="2042157684" sldId="264"/>
            <ac:spMk id="14" creationId="{3BC24158-4F0C-E239-F358-E1896A497D63}"/>
          </ac:spMkLst>
        </pc:spChg>
        <pc:spChg chg="add del mod">
          <ac:chgData name="Nargas Shabinah (2418690)" userId="S::2418690@student.uwtsd.ac.uk::881052f7-ecf1-4154-9afc-8ac17e960106" providerId="AD" clId="Web-{6DB3694A-09D3-3E3B-A006-70D54B1104A8}" dt="2026-06-14T15:19:55.688" v="519"/>
          <ac:spMkLst>
            <pc:docMk/>
            <pc:sldMk cId="2042157684" sldId="264"/>
            <ac:spMk id="16" creationId="{AF38DA71-22B3-7E86-BC0E-80B2375CC00C}"/>
          </ac:spMkLst>
        </pc:spChg>
        <pc:spChg chg="add del mod">
          <ac:chgData name="Nargas Shabinah (2418690)" userId="S::2418690@student.uwtsd.ac.uk::881052f7-ecf1-4154-9afc-8ac17e960106" providerId="AD" clId="Web-{6DB3694A-09D3-3E3B-A006-70D54B1104A8}" dt="2026-06-14T15:19:55.688" v="519"/>
          <ac:spMkLst>
            <pc:docMk/>
            <pc:sldMk cId="2042157684" sldId="264"/>
            <ac:spMk id="17" creationId="{D2358B85-DFD1-DB6E-12AD-994285E54C5A}"/>
          </ac:spMkLst>
        </pc:spChg>
        <pc:spChg chg="add del mod">
          <ac:chgData name="Nargas Shabinah (2418690)" userId="S::2418690@student.uwtsd.ac.uk::881052f7-ecf1-4154-9afc-8ac17e960106" providerId="AD" clId="Web-{6DB3694A-09D3-3E3B-A006-70D54B1104A8}" dt="2026-06-14T15:19:55.688" v="519"/>
          <ac:spMkLst>
            <pc:docMk/>
            <pc:sldMk cId="2042157684" sldId="264"/>
            <ac:spMk id="18" creationId="{52EAC402-82BB-F8F5-8E1F-91E9A82AC46C}"/>
          </ac:spMkLst>
        </pc:spChg>
        <pc:spChg chg="add del mod">
          <ac:chgData name="Nargas Shabinah (2418690)" userId="S::2418690@student.uwtsd.ac.uk::881052f7-ecf1-4154-9afc-8ac17e960106" providerId="AD" clId="Web-{6DB3694A-09D3-3E3B-A006-70D54B1104A8}" dt="2026-06-14T15:19:55.688" v="519"/>
          <ac:spMkLst>
            <pc:docMk/>
            <pc:sldMk cId="2042157684" sldId="264"/>
            <ac:spMk id="19" creationId="{4AAEC4C4-7E5E-A6B3-C19D-DF796DD22EB0}"/>
          </ac:spMkLst>
        </pc:spChg>
        <pc:spChg chg="add del mod">
          <ac:chgData name="Nargas Shabinah (2418690)" userId="S::2418690@student.uwtsd.ac.uk::881052f7-ecf1-4154-9afc-8ac17e960106" providerId="AD" clId="Web-{6DB3694A-09D3-3E3B-A006-70D54B1104A8}" dt="2026-06-14T15:25:49.853" v="546"/>
          <ac:spMkLst>
            <pc:docMk/>
            <pc:sldMk cId="2042157684" sldId="264"/>
            <ac:spMk id="21" creationId="{53CEB76A-92A5-722F-E1C8-F31697EC99D4}"/>
          </ac:spMkLst>
        </pc:spChg>
        <pc:spChg chg="add mod">
          <ac:chgData name="Nargas Shabinah (2418690)" userId="S::2418690@student.uwtsd.ac.uk::881052f7-ecf1-4154-9afc-8ac17e960106" providerId="AD" clId="Web-{6DB3694A-09D3-3E3B-A006-70D54B1104A8}" dt="2026-06-14T15:25:49.853" v="546"/>
          <ac:spMkLst>
            <pc:docMk/>
            <pc:sldMk cId="2042157684" sldId="264"/>
            <ac:spMk id="22" creationId="{694AA54F-17AE-8806-081B-548168F3B17A}"/>
          </ac:spMkLst>
        </pc:spChg>
        <pc:spChg chg="add mod">
          <ac:chgData name="Nargas Shabinah (2418690)" userId="S::2418690@student.uwtsd.ac.uk::881052f7-ecf1-4154-9afc-8ac17e960106" providerId="AD" clId="Web-{6DB3694A-09D3-3E3B-A006-70D54B1104A8}" dt="2026-06-14T15:25:49.853" v="546"/>
          <ac:spMkLst>
            <pc:docMk/>
            <pc:sldMk cId="2042157684" sldId="264"/>
            <ac:spMk id="23" creationId="{A21F833B-64D4-6818-06C6-CFEC6AB60702}"/>
          </ac:spMkLst>
        </pc:spChg>
        <pc:spChg chg="add mod">
          <ac:chgData name="Nargas Shabinah (2418690)" userId="S::2418690@student.uwtsd.ac.uk::881052f7-ecf1-4154-9afc-8ac17e960106" providerId="AD" clId="Web-{6DB3694A-09D3-3E3B-A006-70D54B1104A8}" dt="2026-06-14T15:25:49.853" v="546"/>
          <ac:spMkLst>
            <pc:docMk/>
            <pc:sldMk cId="2042157684" sldId="264"/>
            <ac:spMk id="24" creationId="{3BC24158-4F0C-E239-F358-E1896A497D63}"/>
          </ac:spMkLst>
        </pc:spChg>
        <pc:picChg chg="add del mod">
          <ac:chgData name="Nargas Shabinah (2418690)" userId="S::2418690@student.uwtsd.ac.uk::881052f7-ecf1-4154-9afc-8ac17e960106" providerId="AD" clId="Web-{6DB3694A-09D3-3E3B-A006-70D54B1104A8}" dt="2026-06-14T15:23:33.397" v="531"/>
          <ac:picMkLst>
            <pc:docMk/>
            <pc:sldMk cId="2042157684" sldId="264"/>
            <ac:picMk id="4" creationId="{835E3474-D059-0C44-D7B4-E5ACE3A7872B}"/>
          </ac:picMkLst>
        </pc:picChg>
        <pc:picChg chg="add del mod ord">
          <ac:chgData name="Nargas Shabinah (2418690)" userId="S::2418690@student.uwtsd.ac.uk::881052f7-ecf1-4154-9afc-8ac17e960106" providerId="AD" clId="Web-{6DB3694A-09D3-3E3B-A006-70D54B1104A8}" dt="2026-06-14T15:28:07.185" v="551"/>
          <ac:picMkLst>
            <pc:docMk/>
            <pc:sldMk cId="2042157684" sldId="264"/>
            <ac:picMk id="5" creationId="{39E5968A-E989-FC5B-064C-F41B73D7C668}"/>
          </ac:picMkLst>
        </pc:picChg>
      </pc:sldChg>
      <pc:sldChg chg="addSp delSp modSp">
        <pc:chgData name="Nargas Shabinah (2418690)" userId="S::2418690@student.uwtsd.ac.uk::881052f7-ecf1-4154-9afc-8ac17e960106" providerId="AD" clId="Web-{6DB3694A-09D3-3E3B-A006-70D54B1104A8}" dt="2026-06-14T15:00:20.017" v="477" actId="20577"/>
        <pc:sldMkLst>
          <pc:docMk/>
          <pc:sldMk cId="429741951" sldId="265"/>
        </pc:sldMkLst>
        <pc:spChg chg="mod">
          <ac:chgData name="Nargas Shabinah (2418690)" userId="S::2418690@student.uwtsd.ac.uk::881052f7-ecf1-4154-9afc-8ac17e960106" providerId="AD" clId="Web-{6DB3694A-09D3-3E3B-A006-70D54B1104A8}" dt="2026-06-14T15:00:20.017" v="477" actId="20577"/>
          <ac:spMkLst>
            <pc:docMk/>
            <pc:sldMk cId="429741951" sldId="265"/>
            <ac:spMk id="3" creationId="{686CFB00-FF7E-68C3-432C-2FC648BEF100}"/>
          </ac:spMkLst>
        </pc:spChg>
        <pc:spChg chg="add del mod">
          <ac:chgData name="Nargas Shabinah (2418690)" userId="S::2418690@student.uwtsd.ac.uk::881052f7-ecf1-4154-9afc-8ac17e960106" providerId="AD" clId="Web-{6DB3694A-09D3-3E3B-A006-70D54B1104A8}" dt="2026-06-14T14:59:19.187" v="473"/>
          <ac:spMkLst>
            <pc:docMk/>
            <pc:sldMk cId="429741951" sldId="265"/>
            <ac:spMk id="4" creationId="{ADE13431-F4FF-031B-7067-B8A4672D62FB}"/>
          </ac:spMkLst>
        </pc:spChg>
      </pc:sldChg>
      <pc:sldChg chg="addSp delSp modSp mod modClrScheme chgLayout">
        <pc:chgData name="Nargas Shabinah (2418690)" userId="S::2418690@student.uwtsd.ac.uk::881052f7-ecf1-4154-9afc-8ac17e960106" providerId="AD" clId="Web-{6DB3694A-09D3-3E3B-A006-70D54B1104A8}" dt="2026-06-14T15:18:06.169" v="515" actId="20577"/>
        <pc:sldMkLst>
          <pc:docMk/>
          <pc:sldMk cId="2544983069" sldId="266"/>
        </pc:sldMkLst>
        <pc:spChg chg="mod">
          <ac:chgData name="Nargas Shabinah (2418690)" userId="S::2418690@student.uwtsd.ac.uk::881052f7-ecf1-4154-9afc-8ac17e960106" providerId="AD" clId="Web-{6DB3694A-09D3-3E3B-A006-70D54B1104A8}" dt="2026-06-14T15:16:38.526" v="509" actId="14100"/>
          <ac:spMkLst>
            <pc:docMk/>
            <pc:sldMk cId="2544983069" sldId="266"/>
            <ac:spMk id="2" creationId="{3C655041-D3CB-70EC-2E3E-029A78A19090}"/>
          </ac:spMkLst>
        </pc:spChg>
        <pc:spChg chg="mod">
          <ac:chgData name="Nargas Shabinah (2418690)" userId="S::2418690@student.uwtsd.ac.uk::881052f7-ecf1-4154-9afc-8ac17e960106" providerId="AD" clId="Web-{6DB3694A-09D3-3E3B-A006-70D54B1104A8}" dt="2026-06-14T15:18:06.169" v="515" actId="20577"/>
          <ac:spMkLst>
            <pc:docMk/>
            <pc:sldMk cId="2544983069" sldId="266"/>
            <ac:spMk id="3" creationId="{00C4A795-9AED-3EF4-A1D0-A77C26FB90AE}"/>
          </ac:spMkLst>
        </pc:spChg>
        <pc:spChg chg="mod">
          <ac:chgData name="Nargas Shabinah (2418690)" userId="S::2418690@student.uwtsd.ac.uk::881052f7-ecf1-4154-9afc-8ac17e960106" providerId="AD" clId="Web-{6DB3694A-09D3-3E3B-A006-70D54B1104A8}" dt="2026-06-14T15:12:05.392" v="505"/>
          <ac:spMkLst>
            <pc:docMk/>
            <pc:sldMk cId="2544983069" sldId="266"/>
            <ac:spMk id="4" creationId="{1B65BF66-919E-B497-C291-963D171B5DA0}"/>
          </ac:spMkLst>
        </pc:spChg>
        <pc:spChg chg="mod">
          <ac:chgData name="Nargas Shabinah (2418690)" userId="S::2418690@student.uwtsd.ac.uk::881052f7-ecf1-4154-9afc-8ac17e960106" providerId="AD" clId="Web-{6DB3694A-09D3-3E3B-A006-70D54B1104A8}" dt="2026-06-14T15:12:05.392" v="505"/>
          <ac:spMkLst>
            <pc:docMk/>
            <pc:sldMk cId="2544983069" sldId="266"/>
            <ac:spMk id="5" creationId="{26061924-CB52-1DCE-CE45-C6ABBADC7F9E}"/>
          </ac:spMkLst>
        </pc:spChg>
        <pc:spChg chg="mod">
          <ac:chgData name="Nargas Shabinah (2418690)" userId="S::2418690@student.uwtsd.ac.uk::881052f7-ecf1-4154-9afc-8ac17e960106" providerId="AD" clId="Web-{6DB3694A-09D3-3E3B-A006-70D54B1104A8}" dt="2026-06-14T15:12:05.392" v="505"/>
          <ac:spMkLst>
            <pc:docMk/>
            <pc:sldMk cId="2544983069" sldId="266"/>
            <ac:spMk id="6" creationId="{952C4CE4-1AAD-DAE7-6DE5-77D418BC5C0F}"/>
          </ac:spMkLst>
        </pc:spChg>
        <pc:spChg chg="add del mod">
          <ac:chgData name="Nargas Shabinah (2418690)" userId="S::2418690@student.uwtsd.ac.uk::881052f7-ecf1-4154-9afc-8ac17e960106" providerId="AD" clId="Web-{6DB3694A-09D3-3E3B-A006-70D54B1104A8}" dt="2026-06-14T15:12:05.392" v="505"/>
          <ac:spMkLst>
            <pc:docMk/>
            <pc:sldMk cId="2544983069" sldId="266"/>
            <ac:spMk id="11" creationId="{26219E71-51CB-DA88-49C4-949781A8115C}"/>
          </ac:spMkLst>
        </pc:spChg>
        <pc:spChg chg="add del mod">
          <ac:chgData name="Nargas Shabinah (2418690)" userId="S::2418690@student.uwtsd.ac.uk::881052f7-ecf1-4154-9afc-8ac17e960106" providerId="AD" clId="Web-{6DB3694A-09D3-3E3B-A006-70D54B1104A8}" dt="2026-06-14T15:12:05.392" v="504"/>
          <ac:spMkLst>
            <pc:docMk/>
            <pc:sldMk cId="2544983069" sldId="266"/>
            <ac:spMk id="16" creationId="{7E424B58-80C5-175B-C8BD-61F3C26C4756}"/>
          </ac:spMkLst>
        </pc:spChg>
        <pc:spChg chg="add del mod">
          <ac:chgData name="Nargas Shabinah (2418690)" userId="S::2418690@student.uwtsd.ac.uk::881052f7-ecf1-4154-9afc-8ac17e960106" providerId="AD" clId="Web-{6DB3694A-09D3-3E3B-A006-70D54B1104A8}" dt="2026-06-14T15:12:05.392" v="504"/>
          <ac:spMkLst>
            <pc:docMk/>
            <pc:sldMk cId="2544983069" sldId="266"/>
            <ac:spMk id="18" creationId="{23AFA8BA-7E67-F14B-C7E9-4FDD12ED5B25}"/>
          </ac:spMkLst>
        </pc:spChg>
        <pc:spChg chg="add del mod">
          <ac:chgData name="Nargas Shabinah (2418690)" userId="S::2418690@student.uwtsd.ac.uk::881052f7-ecf1-4154-9afc-8ac17e960106" providerId="AD" clId="Web-{6DB3694A-09D3-3E3B-A006-70D54B1104A8}" dt="2026-06-14T15:12:05.392" v="504"/>
          <ac:spMkLst>
            <pc:docMk/>
            <pc:sldMk cId="2544983069" sldId="266"/>
            <ac:spMk id="20" creationId="{38040547-05B7-3313-FA4C-872401AAC0FA}"/>
          </ac:spMkLst>
        </pc:spChg>
      </pc:sldChg>
      <pc:sldChg chg="addSp delSp modSp">
        <pc:chgData name="Nargas Shabinah (2418690)" userId="S::2418690@student.uwtsd.ac.uk::881052f7-ecf1-4154-9afc-8ac17e960106" providerId="AD" clId="Web-{6DB3694A-09D3-3E3B-A006-70D54B1104A8}" dt="2026-06-14T14:52:24.600" v="438" actId="20577"/>
        <pc:sldMkLst>
          <pc:docMk/>
          <pc:sldMk cId="3205338767" sldId="269"/>
        </pc:sldMkLst>
        <pc:spChg chg="add del mod">
          <ac:chgData name="Nargas Shabinah (2418690)" userId="S::2418690@student.uwtsd.ac.uk::881052f7-ecf1-4154-9afc-8ac17e960106" providerId="AD" clId="Web-{6DB3694A-09D3-3E3B-A006-70D54B1104A8}" dt="2026-06-14T11:34:08.110" v="68"/>
          <ac:spMkLst>
            <pc:docMk/>
            <pc:sldMk cId="3205338767" sldId="269"/>
            <ac:spMk id="2" creationId="{34848FE4-B4BF-3F84-0F8E-A0DD721C51B6}"/>
          </ac:spMkLst>
        </pc:spChg>
        <pc:spChg chg="mod">
          <ac:chgData name="Nargas Shabinah (2418690)" userId="S::2418690@student.uwtsd.ac.uk::881052f7-ecf1-4154-9afc-8ac17e960106" providerId="AD" clId="Web-{6DB3694A-09D3-3E3B-A006-70D54B1104A8}" dt="2026-06-14T14:52:24.600" v="438" actId="20577"/>
          <ac:spMkLst>
            <pc:docMk/>
            <pc:sldMk cId="3205338767" sldId="269"/>
            <ac:spMk id="3" creationId="{1765B24D-A890-972B-CB74-75A3BEB9F3A1}"/>
          </ac:spMkLst>
        </pc:spChg>
      </pc:sldChg>
      <pc:sldChg chg="modSp">
        <pc:chgData name="Nargas Shabinah (2418690)" userId="S::2418690@student.uwtsd.ac.uk::881052f7-ecf1-4154-9afc-8ac17e960106" providerId="AD" clId="Web-{6DB3694A-09D3-3E3B-A006-70D54B1104A8}" dt="2026-06-14T13:37:59.024" v="304" actId="14100"/>
        <pc:sldMkLst>
          <pc:docMk/>
          <pc:sldMk cId="2911942054" sldId="270"/>
        </pc:sldMkLst>
        <pc:spChg chg="mod">
          <ac:chgData name="Nargas Shabinah (2418690)" userId="S::2418690@student.uwtsd.ac.uk::881052f7-ecf1-4154-9afc-8ac17e960106" providerId="AD" clId="Web-{6DB3694A-09D3-3E3B-A006-70D54B1104A8}" dt="2026-06-14T13:37:59.024" v="304" actId="14100"/>
          <ac:spMkLst>
            <pc:docMk/>
            <pc:sldMk cId="2911942054" sldId="270"/>
            <ac:spMk id="11" creationId="{6EB1DD5F-00CE-F709-5407-F7B80616BC73}"/>
          </ac:spMkLst>
        </pc:spChg>
        <pc:graphicFrameChg chg="modGraphic">
          <ac:chgData name="Nargas Shabinah (2418690)" userId="S::2418690@student.uwtsd.ac.uk::881052f7-ecf1-4154-9afc-8ac17e960106" providerId="AD" clId="Web-{6DB3694A-09D3-3E3B-A006-70D54B1104A8}" dt="2026-06-14T13:37:37.195" v="302" actId="20577"/>
          <ac:graphicFrameMkLst>
            <pc:docMk/>
            <pc:sldMk cId="2911942054" sldId="270"/>
            <ac:graphicFrameMk id="40" creationId="{4276811F-AE1E-05FB-78C6-5C556B5E05BC}"/>
          </ac:graphicFrameMkLst>
        </pc:graphicFrameChg>
      </pc:sldChg>
      <pc:sldChg chg="delSp modSp new">
        <pc:chgData name="Nargas Shabinah (2418690)" userId="S::2418690@student.uwtsd.ac.uk::881052f7-ecf1-4154-9afc-8ac17e960106" providerId="AD" clId="Web-{6DB3694A-09D3-3E3B-A006-70D54B1104A8}" dt="2026-06-14T14:58:41.140" v="469" actId="20577"/>
        <pc:sldMkLst>
          <pc:docMk/>
          <pc:sldMk cId="2778015329" sldId="271"/>
        </pc:sldMkLst>
        <pc:spChg chg="del mod">
          <ac:chgData name="Nargas Shabinah (2418690)" userId="S::2418690@student.uwtsd.ac.uk::881052f7-ecf1-4154-9afc-8ac17e960106" providerId="AD" clId="Web-{6DB3694A-09D3-3E3B-A006-70D54B1104A8}" dt="2026-06-14T14:52:05.506" v="437"/>
          <ac:spMkLst>
            <pc:docMk/>
            <pc:sldMk cId="2778015329" sldId="271"/>
            <ac:spMk id="2" creationId="{33C14630-2CF7-C4B5-3D8D-302E8961627E}"/>
          </ac:spMkLst>
        </pc:spChg>
        <pc:spChg chg="mod">
          <ac:chgData name="Nargas Shabinah (2418690)" userId="S::2418690@student.uwtsd.ac.uk::881052f7-ecf1-4154-9afc-8ac17e960106" providerId="AD" clId="Web-{6DB3694A-09D3-3E3B-A006-70D54B1104A8}" dt="2026-06-14T14:58:41.140" v="469" actId="20577"/>
          <ac:spMkLst>
            <pc:docMk/>
            <pc:sldMk cId="2778015329" sldId="271"/>
            <ac:spMk id="3" creationId="{80241E2D-E79F-A2C4-7379-E9E82B6C2BC4}"/>
          </ac:spMkLst>
        </pc:spChg>
      </pc:sldChg>
    </pc:docChg>
  </pc:docChgLst>
  <pc:docChgLst>
    <pc:chgData name="Nargas Shabinah (2418690)" userId="S::2418690@student.uwtsd.ac.uk::881052f7-ecf1-4154-9afc-8ac17e960106" providerId="AD" clId="Web-{9ABA06A9-3DA9-3E5F-1929-A7B074ACB608}"/>
    <pc:docChg chg="modSld">
      <pc:chgData name="Nargas Shabinah (2418690)" userId="S::2418690@student.uwtsd.ac.uk::881052f7-ecf1-4154-9afc-8ac17e960106" providerId="AD" clId="Web-{9ABA06A9-3DA9-3E5F-1929-A7B074ACB608}" dt="2026-06-13T23:39:40.653" v="132"/>
      <pc:docMkLst>
        <pc:docMk/>
      </pc:docMkLst>
      <pc:sldChg chg="addSp delSp modSp mod modClrScheme chgLayout">
        <pc:chgData name="Nargas Shabinah (2418690)" userId="S::2418690@student.uwtsd.ac.uk::881052f7-ecf1-4154-9afc-8ac17e960106" providerId="AD" clId="Web-{9ABA06A9-3DA9-3E5F-1929-A7B074ACB608}" dt="2026-06-13T23:39:40.653" v="132"/>
        <pc:sldMkLst>
          <pc:docMk/>
          <pc:sldMk cId="2687305915" sldId="261"/>
        </pc:sldMkLst>
        <pc:spChg chg="mod">
          <ac:chgData name="Nargas Shabinah (2418690)" userId="S::2418690@student.uwtsd.ac.uk::881052f7-ecf1-4154-9afc-8ac17e960106" providerId="AD" clId="Web-{9ABA06A9-3DA9-3E5F-1929-A7B074ACB608}" dt="2026-06-13T23:39:40.653" v="132"/>
          <ac:spMkLst>
            <pc:docMk/>
            <pc:sldMk cId="2687305915" sldId="261"/>
            <ac:spMk id="2" creationId="{8D0A36A3-16C9-4A7D-10FE-4D53D8FA2B94}"/>
          </ac:spMkLst>
        </pc:spChg>
        <pc:spChg chg="mod">
          <ac:chgData name="Nargas Shabinah (2418690)" userId="S::2418690@student.uwtsd.ac.uk::881052f7-ecf1-4154-9afc-8ac17e960106" providerId="AD" clId="Web-{9ABA06A9-3DA9-3E5F-1929-A7B074ACB608}" dt="2026-06-13T23:39:40.653" v="132"/>
          <ac:spMkLst>
            <pc:docMk/>
            <pc:sldMk cId="2687305915" sldId="261"/>
            <ac:spMk id="67" creationId="{9F9230F2-2EC3-B31C-5DEB-3D41D877E483}"/>
          </ac:spMkLst>
        </pc:spChg>
        <pc:spChg chg="mod">
          <ac:chgData name="Nargas Shabinah (2418690)" userId="S::2418690@student.uwtsd.ac.uk::881052f7-ecf1-4154-9afc-8ac17e960106" providerId="AD" clId="Web-{9ABA06A9-3DA9-3E5F-1929-A7B074ACB608}" dt="2026-06-13T23:39:40.653" v="132"/>
          <ac:spMkLst>
            <pc:docMk/>
            <pc:sldMk cId="2687305915" sldId="261"/>
            <ac:spMk id="69" creationId="{3FA22FEC-7189-7D4D-6AB8-1307D06C990F}"/>
          </ac:spMkLst>
        </pc:spChg>
        <pc:graphicFrameChg chg="mod ord modGraphic">
          <ac:chgData name="Nargas Shabinah (2418690)" userId="S::2418690@student.uwtsd.ac.uk::881052f7-ecf1-4154-9afc-8ac17e960106" providerId="AD" clId="Web-{9ABA06A9-3DA9-3E5F-1929-A7B074ACB608}" dt="2026-06-13T23:39:40.653" v="132"/>
          <ac:graphicFrameMkLst>
            <pc:docMk/>
            <pc:sldMk cId="2687305915" sldId="261"/>
            <ac:graphicFrameMk id="70" creationId="{32A2D9EE-623C-6C69-A8B9-23A88EFA813E}"/>
          </ac:graphicFrameMkLst>
        </pc:graphicFrameChg>
      </pc:sldChg>
      <pc:sldChg chg="addSp delSp modSp mod modClrScheme chgLayout">
        <pc:chgData name="Nargas Shabinah (2418690)" userId="S::2418690@student.uwtsd.ac.uk::881052f7-ecf1-4154-9afc-8ac17e960106" providerId="AD" clId="Web-{9ABA06A9-3DA9-3E5F-1929-A7B074ACB608}" dt="2026-06-13T23:30:03.310" v="108" actId="14100"/>
        <pc:sldMkLst>
          <pc:docMk/>
          <pc:sldMk cId="2911942054" sldId="270"/>
        </pc:sldMkLst>
        <pc:spChg chg="mod">
          <ac:chgData name="Nargas Shabinah (2418690)" userId="S::2418690@student.uwtsd.ac.uk::881052f7-ecf1-4154-9afc-8ac17e960106" providerId="AD" clId="Web-{9ABA06A9-3DA9-3E5F-1929-A7B074ACB608}" dt="2026-06-13T23:26:50.439" v="94"/>
          <ac:spMkLst>
            <pc:docMk/>
            <pc:sldMk cId="2911942054" sldId="270"/>
            <ac:spMk id="4" creationId="{32E2B679-A033-2AF6-3177-3C6308F42966}"/>
          </ac:spMkLst>
        </pc:spChg>
        <pc:spChg chg="mod">
          <ac:chgData name="Nargas Shabinah (2418690)" userId="S::2418690@student.uwtsd.ac.uk::881052f7-ecf1-4154-9afc-8ac17e960106" providerId="AD" clId="Web-{9ABA06A9-3DA9-3E5F-1929-A7B074ACB608}" dt="2026-06-13T23:26:50.439" v="94"/>
          <ac:spMkLst>
            <pc:docMk/>
            <pc:sldMk cId="2911942054" sldId="270"/>
            <ac:spMk id="6" creationId="{330510A6-E5F1-BF4F-5282-3017A0EC39B1}"/>
          </ac:spMkLst>
        </pc:spChg>
        <pc:spChg chg="mod">
          <ac:chgData name="Nargas Shabinah (2418690)" userId="S::2418690@student.uwtsd.ac.uk::881052f7-ecf1-4154-9afc-8ac17e960106" providerId="AD" clId="Web-{9ABA06A9-3DA9-3E5F-1929-A7B074ACB608}" dt="2026-06-13T23:26:50.439" v="94"/>
          <ac:spMkLst>
            <pc:docMk/>
            <pc:sldMk cId="2911942054" sldId="270"/>
            <ac:spMk id="11" creationId="{6EB1DD5F-00CE-F709-5407-F7B80616BC73}"/>
          </ac:spMkLst>
        </pc:spChg>
        <pc:spChg chg="add mod">
          <ac:chgData name="Nargas Shabinah (2418690)" userId="S::2418690@student.uwtsd.ac.uk::881052f7-ecf1-4154-9afc-8ac17e960106" providerId="AD" clId="Web-{9ABA06A9-3DA9-3E5F-1929-A7B074ACB608}" dt="2026-06-13T23:26:50.439" v="94"/>
          <ac:spMkLst>
            <pc:docMk/>
            <pc:sldMk cId="2911942054" sldId="270"/>
            <ac:spMk id="39" creationId="{7064F607-629F-3A8D-16E7-C271800505A2}"/>
          </ac:spMkLst>
        </pc:spChg>
        <pc:spChg chg="add mod">
          <ac:chgData name="Nargas Shabinah (2418690)" userId="S::2418690@student.uwtsd.ac.uk::881052f7-ecf1-4154-9afc-8ac17e960106" providerId="AD" clId="Web-{9ABA06A9-3DA9-3E5F-1929-A7B074ACB608}" dt="2026-06-13T23:30:03.310" v="108" actId="14100"/>
          <ac:spMkLst>
            <pc:docMk/>
            <pc:sldMk cId="2911942054" sldId="270"/>
            <ac:spMk id="52" creationId="{9FEACF28-EE45-9E22-986D-A56F9C8373F4}"/>
          </ac:spMkLst>
        </pc:spChg>
        <pc:graphicFrameChg chg="add mod">
          <ac:chgData name="Nargas Shabinah (2418690)" userId="S::2418690@student.uwtsd.ac.uk::881052f7-ecf1-4154-9afc-8ac17e960106" providerId="AD" clId="Web-{9ABA06A9-3DA9-3E5F-1929-A7B074ACB608}" dt="2026-06-13T23:26:50.439" v="94"/>
          <ac:graphicFrameMkLst>
            <pc:docMk/>
            <pc:sldMk cId="2911942054" sldId="270"/>
            <ac:graphicFrameMk id="40" creationId="{4276811F-AE1E-05FB-78C6-5C556B5E05BC}"/>
          </ac:graphicFrameMkLst>
        </pc:graphicFrameChg>
        <pc:picChg chg="add mod">
          <ac:chgData name="Nargas Shabinah (2418690)" userId="S::2418690@student.uwtsd.ac.uk::881052f7-ecf1-4154-9afc-8ac17e960106" providerId="AD" clId="Web-{9ABA06A9-3DA9-3E5F-1929-A7B074ACB608}" dt="2026-06-13T23:28:06.910" v="104"/>
          <ac:picMkLst>
            <pc:docMk/>
            <pc:sldMk cId="2911942054" sldId="270"/>
            <ac:picMk id="51" creationId="{2FA76212-C511-562A-AE51-2B14D79E49FB}"/>
          </ac:picMkLst>
        </pc:picChg>
      </pc:sldChg>
    </pc:docChg>
  </pc:docChgLst>
  <pc:docChgLst>
    <pc:chgData name="Nargas Shabinah (2418690)" userId="S::2418690@student.uwtsd.ac.uk::881052f7-ecf1-4154-9afc-8ac17e960106" providerId="AD" clId="Web-{4EA3F845-5C24-5D4C-F4B8-17118EDE58FB}"/>
    <pc:docChg chg="addSld delSld modSld">
      <pc:chgData name="Nargas Shabinah (2418690)" userId="S::2418690@student.uwtsd.ac.uk::881052f7-ecf1-4154-9afc-8ac17e960106" providerId="AD" clId="Web-{4EA3F845-5C24-5D4C-F4B8-17118EDE58FB}" dt="2026-06-14T21:55:57.931" v="491" actId="20577"/>
      <pc:docMkLst>
        <pc:docMk/>
      </pc:docMkLst>
      <pc:sldChg chg="modSp">
        <pc:chgData name="Nargas Shabinah (2418690)" userId="S::2418690@student.uwtsd.ac.uk::881052f7-ecf1-4154-9afc-8ac17e960106" providerId="AD" clId="Web-{4EA3F845-5C24-5D4C-F4B8-17118EDE58FB}" dt="2026-06-14T21:51:43.767" v="478"/>
        <pc:sldMkLst>
          <pc:docMk/>
          <pc:sldMk cId="977966886" sldId="260"/>
        </pc:sldMkLst>
        <pc:spChg chg="mod">
          <ac:chgData name="Nargas Shabinah (2418690)" userId="S::2418690@student.uwtsd.ac.uk::881052f7-ecf1-4154-9afc-8ac17e960106" providerId="AD" clId="Web-{4EA3F845-5C24-5D4C-F4B8-17118EDE58FB}" dt="2026-06-14T21:51:43.767" v="478"/>
          <ac:spMkLst>
            <pc:docMk/>
            <pc:sldMk cId="977966886" sldId="260"/>
            <ac:spMk id="2" creationId="{C6E43C66-3CCC-206D-24D1-296AD0C14DEC}"/>
          </ac:spMkLst>
        </pc:spChg>
        <pc:spChg chg="mod">
          <ac:chgData name="Nargas Shabinah (2418690)" userId="S::2418690@student.uwtsd.ac.uk::881052f7-ecf1-4154-9afc-8ac17e960106" providerId="AD" clId="Web-{4EA3F845-5C24-5D4C-F4B8-17118EDE58FB}" dt="2026-06-14T21:51:43.767" v="478"/>
          <ac:spMkLst>
            <pc:docMk/>
            <pc:sldMk cId="977966886" sldId="260"/>
            <ac:spMk id="32" creationId="{4F396BF7-B956-1616-52BB-6D7C9A045349}"/>
          </ac:spMkLst>
        </pc:spChg>
        <pc:spChg chg="mod">
          <ac:chgData name="Nargas Shabinah (2418690)" userId="S::2418690@student.uwtsd.ac.uk::881052f7-ecf1-4154-9afc-8ac17e960106" providerId="AD" clId="Web-{4EA3F845-5C24-5D4C-F4B8-17118EDE58FB}" dt="2026-06-14T21:51:43.767" v="478"/>
          <ac:spMkLst>
            <pc:docMk/>
            <pc:sldMk cId="977966886" sldId="260"/>
            <ac:spMk id="33" creationId="{6782974C-D93A-EDF2-0466-4B46974577DF}"/>
          </ac:spMkLst>
        </pc:spChg>
        <pc:spChg chg="mod">
          <ac:chgData name="Nargas Shabinah (2418690)" userId="S::2418690@student.uwtsd.ac.uk::881052f7-ecf1-4154-9afc-8ac17e960106" providerId="AD" clId="Web-{4EA3F845-5C24-5D4C-F4B8-17118EDE58FB}" dt="2026-06-14T21:51:43.767" v="478"/>
          <ac:spMkLst>
            <pc:docMk/>
            <pc:sldMk cId="977966886" sldId="260"/>
            <ac:spMk id="34" creationId="{161A5C96-58F3-837B-9C98-236C53402CD4}"/>
          </ac:spMkLst>
        </pc:spChg>
        <pc:graphicFrameChg chg="mod ord modGraphic">
          <ac:chgData name="Nargas Shabinah (2418690)" userId="S::2418690@student.uwtsd.ac.uk::881052f7-ecf1-4154-9afc-8ac17e960106" providerId="AD" clId="Web-{4EA3F845-5C24-5D4C-F4B8-17118EDE58FB}" dt="2026-06-14T21:51:43.767" v="478"/>
          <ac:graphicFrameMkLst>
            <pc:docMk/>
            <pc:sldMk cId="977966886" sldId="260"/>
            <ac:graphicFrameMk id="36" creationId="{DE436EDA-FB68-C39A-F79A-A07C6B563658}"/>
          </ac:graphicFrameMkLst>
        </pc:graphicFrameChg>
      </pc:sldChg>
      <pc:sldChg chg="addSp delSp modSp mod modClrScheme chgLayout">
        <pc:chgData name="Nargas Shabinah (2418690)" userId="S::2418690@student.uwtsd.ac.uk::881052f7-ecf1-4154-9afc-8ac17e960106" providerId="AD" clId="Web-{4EA3F845-5C24-5D4C-F4B8-17118EDE58FB}" dt="2026-06-14T21:55:44.743" v="490" actId="20577"/>
        <pc:sldMkLst>
          <pc:docMk/>
          <pc:sldMk cId="2042157684" sldId="264"/>
        </pc:sldMkLst>
        <pc:spChg chg="mod">
          <ac:chgData name="Nargas Shabinah (2418690)" userId="S::2418690@student.uwtsd.ac.uk::881052f7-ecf1-4154-9afc-8ac17e960106" providerId="AD" clId="Web-{4EA3F845-5C24-5D4C-F4B8-17118EDE58FB}" dt="2026-06-14T21:55:08.523" v="488"/>
          <ac:spMkLst>
            <pc:docMk/>
            <pc:sldMk cId="2042157684" sldId="264"/>
            <ac:spMk id="2" creationId="{F99E7B4C-A1F0-7601-B017-00D33E2079AD}"/>
          </ac:spMkLst>
        </pc:spChg>
        <pc:spChg chg="add del mod">
          <ac:chgData name="Nargas Shabinah (2418690)" userId="S::2418690@student.uwtsd.ac.uk::881052f7-ecf1-4154-9afc-8ac17e960106" providerId="AD" clId="Web-{4EA3F845-5C24-5D4C-F4B8-17118EDE58FB}" dt="2026-06-14T21:55:08.523" v="488"/>
          <ac:spMkLst>
            <pc:docMk/>
            <pc:sldMk cId="2042157684" sldId="264"/>
            <ac:spMk id="3" creationId="{CD6A5E5B-71EC-70D9-E68B-51464A2C0AF7}"/>
          </ac:spMkLst>
        </pc:spChg>
        <pc:spChg chg="mod">
          <ac:chgData name="Nargas Shabinah (2418690)" userId="S::2418690@student.uwtsd.ac.uk::881052f7-ecf1-4154-9afc-8ac17e960106" providerId="AD" clId="Web-{4EA3F845-5C24-5D4C-F4B8-17118EDE58FB}" dt="2026-06-14T21:55:08.523" v="488"/>
          <ac:spMkLst>
            <pc:docMk/>
            <pc:sldMk cId="2042157684" sldId="264"/>
            <ac:spMk id="22" creationId="{694AA54F-17AE-8806-081B-548168F3B17A}"/>
          </ac:spMkLst>
        </pc:spChg>
        <pc:spChg chg="mod">
          <ac:chgData name="Nargas Shabinah (2418690)" userId="S::2418690@student.uwtsd.ac.uk::881052f7-ecf1-4154-9afc-8ac17e960106" providerId="AD" clId="Web-{4EA3F845-5C24-5D4C-F4B8-17118EDE58FB}" dt="2026-06-14T21:55:08.523" v="488"/>
          <ac:spMkLst>
            <pc:docMk/>
            <pc:sldMk cId="2042157684" sldId="264"/>
            <ac:spMk id="23" creationId="{A21F833B-64D4-6818-06C6-CFEC6AB60702}"/>
          </ac:spMkLst>
        </pc:spChg>
        <pc:spChg chg="mod">
          <ac:chgData name="Nargas Shabinah (2418690)" userId="S::2418690@student.uwtsd.ac.uk::881052f7-ecf1-4154-9afc-8ac17e960106" providerId="AD" clId="Web-{4EA3F845-5C24-5D4C-F4B8-17118EDE58FB}" dt="2026-06-14T21:55:08.523" v="488"/>
          <ac:spMkLst>
            <pc:docMk/>
            <pc:sldMk cId="2042157684" sldId="264"/>
            <ac:spMk id="24" creationId="{3BC24158-4F0C-E239-F358-E1896A497D63}"/>
          </ac:spMkLst>
        </pc:spChg>
        <pc:spChg chg="add mod">
          <ac:chgData name="Nargas Shabinah (2418690)" userId="S::2418690@student.uwtsd.ac.uk::881052f7-ecf1-4154-9afc-8ac17e960106" providerId="AD" clId="Web-{4EA3F845-5C24-5D4C-F4B8-17118EDE58FB}" dt="2026-06-14T21:55:44.743" v="490" actId="20577"/>
          <ac:spMkLst>
            <pc:docMk/>
            <pc:sldMk cId="2042157684" sldId="264"/>
            <ac:spMk id="28" creationId="{CD6A5E5B-71EC-70D9-E68B-51464A2C0AF7}"/>
          </ac:spMkLst>
        </pc:spChg>
        <pc:graphicFrameChg chg="add del mod">
          <ac:chgData name="Nargas Shabinah (2418690)" userId="S::2418690@student.uwtsd.ac.uk::881052f7-ecf1-4154-9afc-8ac17e960106" providerId="AD" clId="Web-{4EA3F845-5C24-5D4C-F4B8-17118EDE58FB}" dt="2026-06-14T21:55:08.507" v="487"/>
          <ac:graphicFrameMkLst>
            <pc:docMk/>
            <pc:sldMk cId="2042157684" sldId="264"/>
            <ac:graphicFrameMk id="26" creationId="{3572F906-84D0-2591-B058-C2905AE425EA}"/>
          </ac:graphicFrameMkLst>
        </pc:graphicFrameChg>
      </pc:sldChg>
      <pc:sldChg chg="modSp">
        <pc:chgData name="Nargas Shabinah (2418690)" userId="S::2418690@student.uwtsd.ac.uk::881052f7-ecf1-4154-9afc-8ac17e960106" providerId="AD" clId="Web-{4EA3F845-5C24-5D4C-F4B8-17118EDE58FB}" dt="2026-06-14T21:55:57.931" v="491" actId="20577"/>
        <pc:sldMkLst>
          <pc:docMk/>
          <pc:sldMk cId="429741951" sldId="265"/>
        </pc:sldMkLst>
        <pc:spChg chg="mod">
          <ac:chgData name="Nargas Shabinah (2418690)" userId="S::2418690@student.uwtsd.ac.uk::881052f7-ecf1-4154-9afc-8ac17e960106" providerId="AD" clId="Web-{4EA3F845-5C24-5D4C-F4B8-17118EDE58FB}" dt="2026-06-14T21:55:57.931" v="491" actId="20577"/>
          <ac:spMkLst>
            <pc:docMk/>
            <pc:sldMk cId="429741951" sldId="265"/>
            <ac:spMk id="2" creationId="{4CB8B57A-2CA9-C1EB-0B04-4F5E0CC1E03D}"/>
          </ac:spMkLst>
        </pc:spChg>
      </pc:sldChg>
      <pc:sldChg chg="modSp">
        <pc:chgData name="Nargas Shabinah (2418690)" userId="S::2418690@student.uwtsd.ac.uk::881052f7-ecf1-4154-9afc-8ac17e960106" providerId="AD" clId="Web-{4EA3F845-5C24-5D4C-F4B8-17118EDE58FB}" dt="2026-06-14T18:01:48.649" v="475" actId="20577"/>
        <pc:sldMkLst>
          <pc:docMk/>
          <pc:sldMk cId="2544983069" sldId="266"/>
        </pc:sldMkLst>
        <pc:spChg chg="mod">
          <ac:chgData name="Nargas Shabinah (2418690)" userId="S::2418690@student.uwtsd.ac.uk::881052f7-ecf1-4154-9afc-8ac17e960106" providerId="AD" clId="Web-{4EA3F845-5C24-5D4C-F4B8-17118EDE58FB}" dt="2026-06-14T15:38:55.519" v="3" actId="14100"/>
          <ac:spMkLst>
            <pc:docMk/>
            <pc:sldMk cId="2544983069" sldId="266"/>
            <ac:spMk id="2" creationId="{3C655041-D3CB-70EC-2E3E-029A78A19090}"/>
          </ac:spMkLst>
        </pc:spChg>
        <pc:spChg chg="mod">
          <ac:chgData name="Nargas Shabinah (2418690)" userId="S::2418690@student.uwtsd.ac.uk::881052f7-ecf1-4154-9afc-8ac17e960106" providerId="AD" clId="Web-{4EA3F845-5C24-5D4C-F4B8-17118EDE58FB}" dt="2026-06-14T18:01:48.649" v="475" actId="20577"/>
          <ac:spMkLst>
            <pc:docMk/>
            <pc:sldMk cId="2544983069" sldId="266"/>
            <ac:spMk id="3" creationId="{00C4A795-9AED-3EF4-A1D0-A77C26FB90AE}"/>
          </ac:spMkLst>
        </pc:spChg>
      </pc:sldChg>
      <pc:sldChg chg="modSp del">
        <pc:chgData name="Nargas Shabinah (2418690)" userId="S::2418690@student.uwtsd.ac.uk::881052f7-ecf1-4154-9afc-8ac17e960106" providerId="AD" clId="Web-{4EA3F845-5C24-5D4C-F4B8-17118EDE58FB}" dt="2026-06-14T17:35:57.133" v="415"/>
        <pc:sldMkLst>
          <pc:docMk/>
          <pc:sldMk cId="3902297928" sldId="268"/>
        </pc:sldMkLst>
        <pc:spChg chg="mod">
          <ac:chgData name="Nargas Shabinah (2418690)" userId="S::2418690@student.uwtsd.ac.uk::881052f7-ecf1-4154-9afc-8ac17e960106" providerId="AD" clId="Web-{4EA3F845-5C24-5D4C-F4B8-17118EDE58FB}" dt="2026-06-14T17:35:43.414" v="413" actId="20577"/>
          <ac:spMkLst>
            <pc:docMk/>
            <pc:sldMk cId="3902297928" sldId="268"/>
            <ac:spMk id="3" creationId="{433305CC-0ED9-70D6-F147-5BE18D0E6507}"/>
          </ac:spMkLst>
        </pc:spChg>
      </pc:sldChg>
      <pc:sldChg chg="modSp del">
        <pc:chgData name="Nargas Shabinah (2418690)" userId="S::2418690@student.uwtsd.ac.uk::881052f7-ecf1-4154-9afc-8ac17e960106" providerId="AD" clId="Web-{4EA3F845-5C24-5D4C-F4B8-17118EDE58FB}" dt="2026-06-14T17:19:58.160" v="320"/>
        <pc:sldMkLst>
          <pc:docMk/>
          <pc:sldMk cId="3205338767" sldId="269"/>
        </pc:sldMkLst>
        <pc:spChg chg="mod">
          <ac:chgData name="Nargas Shabinah (2418690)" userId="S::2418690@student.uwtsd.ac.uk::881052f7-ecf1-4154-9afc-8ac17e960106" providerId="AD" clId="Web-{4EA3F845-5C24-5D4C-F4B8-17118EDE58FB}" dt="2026-06-14T17:19:37.503" v="317" actId="20577"/>
          <ac:spMkLst>
            <pc:docMk/>
            <pc:sldMk cId="3205338767" sldId="269"/>
            <ac:spMk id="3" creationId="{1765B24D-A890-972B-CB74-75A3BEB9F3A1}"/>
          </ac:spMkLst>
        </pc:spChg>
      </pc:sldChg>
      <pc:sldChg chg="modSp del">
        <pc:chgData name="Nargas Shabinah (2418690)" userId="S::2418690@student.uwtsd.ac.uk::881052f7-ecf1-4154-9afc-8ac17e960106" providerId="AD" clId="Web-{4EA3F845-5C24-5D4C-F4B8-17118EDE58FB}" dt="2026-06-14T16:38:27.302" v="212"/>
        <pc:sldMkLst>
          <pc:docMk/>
          <pc:sldMk cId="2778015329" sldId="271"/>
        </pc:sldMkLst>
        <pc:spChg chg="mod">
          <ac:chgData name="Nargas Shabinah (2418690)" userId="S::2418690@student.uwtsd.ac.uk::881052f7-ecf1-4154-9afc-8ac17e960106" providerId="AD" clId="Web-{4EA3F845-5C24-5D4C-F4B8-17118EDE58FB}" dt="2026-06-14T16:35:41.156" v="211" actId="20577"/>
          <ac:spMkLst>
            <pc:docMk/>
            <pc:sldMk cId="2778015329" sldId="271"/>
            <ac:spMk id="3" creationId="{80241E2D-E79F-A2C4-7379-E9E82B6C2BC4}"/>
          </ac:spMkLst>
        </pc:spChg>
      </pc:sldChg>
      <pc:sldChg chg="delSp modSp new del">
        <pc:chgData name="Nargas Shabinah (2418690)" userId="S::2418690@student.uwtsd.ac.uk::881052f7-ecf1-4154-9afc-8ac17e960106" providerId="AD" clId="Web-{4EA3F845-5C24-5D4C-F4B8-17118EDE58FB}" dt="2026-06-14T17:45:17.634" v="447"/>
        <pc:sldMkLst>
          <pc:docMk/>
          <pc:sldMk cId="3250669661" sldId="271"/>
        </pc:sldMkLst>
        <pc:spChg chg="del mod">
          <ac:chgData name="Nargas Shabinah (2418690)" userId="S::2418690@student.uwtsd.ac.uk::881052f7-ecf1-4154-9afc-8ac17e960106" providerId="AD" clId="Web-{4EA3F845-5C24-5D4C-F4B8-17118EDE58FB}" dt="2026-06-14T17:02:50.804" v="265"/>
          <ac:spMkLst>
            <pc:docMk/>
            <pc:sldMk cId="3250669661" sldId="271"/>
            <ac:spMk id="2" creationId="{8A3D2C75-A44B-F7DC-CAE2-295604D19FC1}"/>
          </ac:spMkLst>
        </pc:spChg>
        <pc:spChg chg="mod">
          <ac:chgData name="Nargas Shabinah (2418690)" userId="S::2418690@student.uwtsd.ac.uk::881052f7-ecf1-4154-9afc-8ac17e960106" providerId="AD" clId="Web-{4EA3F845-5C24-5D4C-F4B8-17118EDE58FB}" dt="2026-06-14T17:43:55.898" v="443" actId="20577"/>
          <ac:spMkLst>
            <pc:docMk/>
            <pc:sldMk cId="3250669661" sldId="271"/>
            <ac:spMk id="3" creationId="{D980FF3D-11BF-C648-EAE2-DF56693A2C7A}"/>
          </ac:spMkLst>
        </pc:spChg>
      </pc:sldChg>
      <pc:sldChg chg="delSp modSp new">
        <pc:chgData name="Nargas Shabinah (2418690)" userId="S::2418690@student.uwtsd.ac.uk::881052f7-ecf1-4154-9afc-8ac17e960106" providerId="AD" clId="Web-{4EA3F845-5C24-5D4C-F4B8-17118EDE58FB}" dt="2026-06-14T17:48:52.235" v="465" actId="20577"/>
        <pc:sldMkLst>
          <pc:docMk/>
          <pc:sldMk cId="3103960422" sldId="272"/>
        </pc:sldMkLst>
        <pc:spChg chg="del mod">
          <ac:chgData name="Nargas Shabinah (2418690)" userId="S::2418690@student.uwtsd.ac.uk::881052f7-ecf1-4154-9afc-8ac17e960106" providerId="AD" clId="Web-{4EA3F845-5C24-5D4C-F4B8-17118EDE58FB}" dt="2026-06-14T17:08:26.549" v="275"/>
          <ac:spMkLst>
            <pc:docMk/>
            <pc:sldMk cId="3103960422" sldId="272"/>
            <ac:spMk id="2" creationId="{269976D5-78A7-BEC5-45E1-B49A1DEB6A0A}"/>
          </ac:spMkLst>
        </pc:spChg>
        <pc:spChg chg="mod">
          <ac:chgData name="Nargas Shabinah (2418690)" userId="S::2418690@student.uwtsd.ac.uk::881052f7-ecf1-4154-9afc-8ac17e960106" providerId="AD" clId="Web-{4EA3F845-5C24-5D4C-F4B8-17118EDE58FB}" dt="2026-06-14T17:48:52.235" v="465" actId="20577"/>
          <ac:spMkLst>
            <pc:docMk/>
            <pc:sldMk cId="3103960422" sldId="272"/>
            <ac:spMk id="3" creationId="{AF71435E-5EA8-400C-ED0F-872A196D1103}"/>
          </ac:spMkLst>
        </pc:spChg>
      </pc:sldChg>
      <pc:sldChg chg="delSp modSp new">
        <pc:chgData name="Nargas Shabinah (2418690)" userId="S::2418690@student.uwtsd.ac.uk::881052f7-ecf1-4154-9afc-8ac17e960106" providerId="AD" clId="Web-{4EA3F845-5C24-5D4C-F4B8-17118EDE58FB}" dt="2026-06-14T17:48:05.233" v="460" actId="20577"/>
        <pc:sldMkLst>
          <pc:docMk/>
          <pc:sldMk cId="3517945030" sldId="273"/>
        </pc:sldMkLst>
        <pc:spChg chg="del mod">
          <ac:chgData name="Nargas Shabinah (2418690)" userId="S::2418690@student.uwtsd.ac.uk::881052f7-ecf1-4154-9afc-8ac17e960106" providerId="AD" clId="Web-{4EA3F845-5C24-5D4C-F4B8-17118EDE58FB}" dt="2026-06-14T17:24:46.872" v="341"/>
          <ac:spMkLst>
            <pc:docMk/>
            <pc:sldMk cId="3517945030" sldId="273"/>
            <ac:spMk id="2" creationId="{4DD6680A-27DF-F172-F2AA-DFC0DE66B833}"/>
          </ac:spMkLst>
        </pc:spChg>
        <pc:spChg chg="mod">
          <ac:chgData name="Nargas Shabinah (2418690)" userId="S::2418690@student.uwtsd.ac.uk::881052f7-ecf1-4154-9afc-8ac17e960106" providerId="AD" clId="Web-{4EA3F845-5C24-5D4C-F4B8-17118EDE58FB}" dt="2026-06-14T17:48:05.233" v="460" actId="20577"/>
          <ac:spMkLst>
            <pc:docMk/>
            <pc:sldMk cId="3517945030" sldId="273"/>
            <ac:spMk id="3" creationId="{E1476CFB-D72F-1A7D-1B1B-D497C97FA0DC}"/>
          </ac:spMkLst>
        </pc:spChg>
      </pc:sldChg>
      <pc:sldChg chg="addSp delSp modSp new">
        <pc:chgData name="Nargas Shabinah (2418690)" userId="S::2418690@student.uwtsd.ac.uk::881052f7-ecf1-4154-9afc-8ac17e960106" providerId="AD" clId="Web-{4EA3F845-5C24-5D4C-F4B8-17118EDE58FB}" dt="2026-06-14T17:50:05.425" v="468" actId="20577"/>
        <pc:sldMkLst>
          <pc:docMk/>
          <pc:sldMk cId="2981182121" sldId="274"/>
        </pc:sldMkLst>
        <pc:spChg chg="del mod">
          <ac:chgData name="Nargas Shabinah (2418690)" userId="S::2418690@student.uwtsd.ac.uk::881052f7-ecf1-4154-9afc-8ac17e960106" providerId="AD" clId="Web-{4EA3F845-5C24-5D4C-F4B8-17118EDE58FB}" dt="2026-06-14T17:34:48.131" v="410"/>
          <ac:spMkLst>
            <pc:docMk/>
            <pc:sldMk cId="2981182121" sldId="274"/>
            <ac:spMk id="2" creationId="{EA9FBA12-75F8-71C4-E283-B0108CF35931}"/>
          </ac:spMkLst>
        </pc:spChg>
        <pc:spChg chg="mod">
          <ac:chgData name="Nargas Shabinah (2418690)" userId="S::2418690@student.uwtsd.ac.uk::881052f7-ecf1-4154-9afc-8ac17e960106" providerId="AD" clId="Web-{4EA3F845-5C24-5D4C-F4B8-17118EDE58FB}" dt="2026-06-14T17:50:05.425" v="468" actId="20577"/>
          <ac:spMkLst>
            <pc:docMk/>
            <pc:sldMk cId="2981182121" sldId="274"/>
            <ac:spMk id="3" creationId="{9F92E59C-D21A-C996-221E-B04473653539}"/>
          </ac:spMkLst>
        </pc:spChg>
        <pc:spChg chg="add del mod">
          <ac:chgData name="Nargas Shabinah (2418690)" userId="S::2418690@student.uwtsd.ac.uk::881052f7-ecf1-4154-9afc-8ac17e960106" providerId="AD" clId="Web-{4EA3F845-5C24-5D4C-F4B8-17118EDE58FB}" dt="2026-06-14T17:37:33.198" v="428"/>
          <ac:spMkLst>
            <pc:docMk/>
            <pc:sldMk cId="2981182121" sldId="274"/>
            <ac:spMk id="7" creationId="{97395860-0B03-BC45-7633-401A078EC3E6}"/>
          </ac:spMkLst>
        </pc:spChg>
      </pc:sldChg>
    </pc:docChg>
  </pc:docChgLst>
  <pc:docChgLst>
    <pc:chgData name="Nargas Shabinah (2418690)" userId="S::2418690@student.uwtsd.ac.uk::881052f7-ecf1-4154-9afc-8ac17e960106" providerId="AD" clId="Web-{4E8618E3-157F-85FD-72B6-9445946694BE}"/>
    <pc:docChg chg="mod addSld delSld modSld addMainMaster delMainMaster">
      <pc:chgData name="Nargas Shabinah (2418690)" userId="S::2418690@student.uwtsd.ac.uk::881052f7-ecf1-4154-9afc-8ac17e960106" providerId="AD" clId="Web-{4E8618E3-157F-85FD-72B6-9445946694BE}" dt="2026-06-12T00:41:03.630" v="250" actId="20577"/>
      <pc:docMkLst>
        <pc:docMk/>
      </pc:docMkLst>
      <pc:sldChg chg="modSp mod modClrScheme chgLayout">
        <pc:chgData name="Nargas Shabinah (2418690)" userId="S::2418690@student.uwtsd.ac.uk::881052f7-ecf1-4154-9afc-8ac17e960106" providerId="AD" clId="Web-{4E8618E3-157F-85FD-72B6-9445946694BE}" dt="2026-06-11T19:32:29.409" v="11" actId="20577"/>
        <pc:sldMkLst>
          <pc:docMk/>
          <pc:sldMk cId="3406346637" sldId="256"/>
        </pc:sldMkLst>
        <pc:spChg chg="mod ord">
          <ac:chgData name="Nargas Shabinah (2418690)" userId="S::2418690@student.uwtsd.ac.uk::881052f7-ecf1-4154-9afc-8ac17e960106" providerId="AD" clId="Web-{4E8618E3-157F-85FD-72B6-9445946694BE}" dt="2026-06-11T19:32:29.409" v="11" actId="20577"/>
          <ac:spMkLst>
            <pc:docMk/>
            <pc:sldMk cId="3406346637" sldId="256"/>
            <ac:spMk id="3" creationId="{9857CA5B-CDF0-1FF8-1596-BC0690D1E0C9}"/>
          </ac:spMkLst>
        </pc:spChg>
      </pc:sldChg>
      <pc:sldChg chg="modSp mod modClrScheme chgLayout">
        <pc:chgData name="Nargas Shabinah (2418690)" userId="S::2418690@student.uwtsd.ac.uk::881052f7-ecf1-4154-9afc-8ac17e960106" providerId="AD" clId="Web-{4E8618E3-157F-85FD-72B6-9445946694BE}" dt="2026-06-11T19:31:52.799" v="10" actId="20577"/>
        <pc:sldMkLst>
          <pc:docMk/>
          <pc:sldMk cId="2267577294" sldId="258"/>
        </pc:sldMkLst>
      </pc:sldChg>
      <pc:sldChg chg="delSp modSp mod modClrScheme delDesignElem chgLayout">
        <pc:chgData name="Nargas Shabinah (2418690)" userId="S::2418690@student.uwtsd.ac.uk::881052f7-ecf1-4154-9afc-8ac17e960106" providerId="AD" clId="Web-{4E8618E3-157F-85FD-72B6-9445946694BE}" dt="2026-06-11T19:31:49.690" v="9"/>
        <pc:sldMkLst>
          <pc:docMk/>
          <pc:sldMk cId="431781937" sldId="259"/>
        </pc:sldMkLst>
        <pc:spChg chg="mod ord">
          <ac:chgData name="Nargas Shabinah (2418690)" userId="S::2418690@student.uwtsd.ac.uk::881052f7-ecf1-4154-9afc-8ac17e960106" providerId="AD" clId="Web-{4E8618E3-157F-85FD-72B6-9445946694BE}" dt="2026-06-11T19:31:49.690" v="9"/>
          <ac:spMkLst>
            <pc:docMk/>
            <pc:sldMk cId="431781937" sldId="259"/>
            <ac:spMk id="2" creationId="{F4BECC3E-A20D-BC2A-4D8C-964F761B06AC}"/>
          </ac:spMkLst>
        </pc:spChg>
        <pc:spChg chg="mod ord">
          <ac:chgData name="Nargas Shabinah (2418690)" userId="S::2418690@student.uwtsd.ac.uk::881052f7-ecf1-4154-9afc-8ac17e960106" providerId="AD" clId="Web-{4E8618E3-157F-85FD-72B6-9445946694BE}" dt="2026-06-11T19:31:49.690" v="9"/>
          <ac:spMkLst>
            <pc:docMk/>
            <pc:sldMk cId="431781937" sldId="259"/>
            <ac:spMk id="3" creationId="{3B95B708-7C77-9D2F-49EF-D6C211D8342E}"/>
          </ac:spMkLst>
        </pc:spChg>
      </pc:sldChg>
      <pc:sldChg chg="modSp mod modClrScheme chgLayout">
        <pc:chgData name="Nargas Shabinah (2418690)" userId="S::2418690@student.uwtsd.ac.uk::881052f7-ecf1-4154-9afc-8ac17e960106" providerId="AD" clId="Web-{4E8618E3-157F-85FD-72B6-9445946694BE}" dt="2026-06-12T00:34:03.052" v="245" actId="20577"/>
        <pc:sldMkLst>
          <pc:docMk/>
          <pc:sldMk cId="977966886" sldId="260"/>
        </pc:sldMkLst>
        <pc:spChg chg="mod ord">
          <ac:chgData name="Nargas Shabinah (2418690)" userId="S::2418690@student.uwtsd.ac.uk::881052f7-ecf1-4154-9afc-8ac17e960106" providerId="AD" clId="Web-{4E8618E3-157F-85FD-72B6-9445946694BE}" dt="2026-06-11T19:31:49.690" v="9"/>
          <ac:spMkLst>
            <pc:docMk/>
            <pc:sldMk cId="977966886" sldId="260"/>
            <ac:spMk id="2" creationId="{C6E43C66-3CCC-206D-24D1-296AD0C14DEC}"/>
          </ac:spMkLst>
        </pc:spChg>
      </pc:sldChg>
      <pc:sldChg chg="modSp mod modClrScheme chgLayout">
        <pc:chgData name="Nargas Shabinah (2418690)" userId="S::2418690@student.uwtsd.ac.uk::881052f7-ecf1-4154-9afc-8ac17e960106" providerId="AD" clId="Web-{4E8618E3-157F-85FD-72B6-9445946694BE}" dt="2026-06-11T20:10:02.894" v="51" actId="20577"/>
        <pc:sldMkLst>
          <pc:docMk/>
          <pc:sldMk cId="2687305915" sldId="261"/>
        </pc:sldMkLst>
        <pc:spChg chg="mod ord">
          <ac:chgData name="Nargas Shabinah (2418690)" userId="S::2418690@student.uwtsd.ac.uk::881052f7-ecf1-4154-9afc-8ac17e960106" providerId="AD" clId="Web-{4E8618E3-157F-85FD-72B6-9445946694BE}" dt="2026-06-11T20:09:27.485" v="49" actId="20577"/>
          <ac:spMkLst>
            <pc:docMk/>
            <pc:sldMk cId="2687305915" sldId="261"/>
            <ac:spMk id="2" creationId="{8D0A36A3-16C9-4A7D-10FE-4D53D8FA2B94}"/>
          </ac:spMkLst>
        </pc:spChg>
      </pc:sldChg>
      <pc:sldChg chg="modSp mod modClrScheme chgLayout">
        <pc:chgData name="Nargas Shabinah (2418690)" userId="S::2418690@student.uwtsd.ac.uk::881052f7-ecf1-4154-9afc-8ac17e960106" providerId="AD" clId="Web-{4E8618E3-157F-85FD-72B6-9445946694BE}" dt="2026-06-11T23:16:04.366" v="142" actId="20577"/>
        <pc:sldMkLst>
          <pc:docMk/>
          <pc:sldMk cId="3606872699" sldId="262"/>
        </pc:sldMkLst>
        <pc:spChg chg="mod ord">
          <ac:chgData name="Nargas Shabinah (2418690)" userId="S::2418690@student.uwtsd.ac.uk::881052f7-ecf1-4154-9afc-8ac17e960106" providerId="AD" clId="Web-{4E8618E3-157F-85FD-72B6-9445946694BE}" dt="2026-06-11T23:16:04.366" v="142" actId="20577"/>
          <ac:spMkLst>
            <pc:docMk/>
            <pc:sldMk cId="3606872699" sldId="262"/>
            <ac:spMk id="2" creationId="{9F38DD4F-C065-B54F-1C2F-62D6B46282FD}"/>
          </ac:spMkLst>
        </pc:spChg>
      </pc:sldChg>
      <pc:sldChg chg="addSp delSp modSp mod modClrScheme chgLayout">
        <pc:chgData name="Nargas Shabinah (2418690)" userId="S::2418690@student.uwtsd.ac.uk::881052f7-ecf1-4154-9afc-8ac17e960106" providerId="AD" clId="Web-{4E8618E3-157F-85FD-72B6-9445946694BE}" dt="2026-06-11T23:18:33.324" v="145" actId="1076"/>
        <pc:sldMkLst>
          <pc:docMk/>
          <pc:sldMk cId="2712996427" sldId="263"/>
        </pc:sldMkLst>
        <pc:spChg chg="mod ord">
          <ac:chgData name="Nargas Shabinah (2418690)" userId="S::2418690@student.uwtsd.ac.uk::881052f7-ecf1-4154-9afc-8ac17e960106" providerId="AD" clId="Web-{4E8618E3-157F-85FD-72B6-9445946694BE}" dt="2026-06-11T23:14:36.503" v="141" actId="20577"/>
          <ac:spMkLst>
            <pc:docMk/>
            <pc:sldMk cId="2712996427" sldId="263"/>
            <ac:spMk id="3" creationId="{5D764C3D-0C67-9AD7-5DD5-1F78A8D13239}"/>
          </ac:spMkLst>
        </pc:spChg>
        <pc:spChg chg="add mod">
          <ac:chgData name="Nargas Shabinah (2418690)" userId="S::2418690@student.uwtsd.ac.uk::881052f7-ecf1-4154-9afc-8ac17e960106" providerId="AD" clId="Web-{4E8618E3-157F-85FD-72B6-9445946694BE}" dt="2026-06-11T23:18:33.324" v="145" actId="1076"/>
          <ac:spMkLst>
            <pc:docMk/>
            <pc:sldMk cId="2712996427" sldId="263"/>
            <ac:spMk id="5" creationId="{8139FA52-1ED8-05F1-9045-4631DAEFF900}"/>
          </ac:spMkLst>
        </pc:spChg>
        <pc:spChg chg="add mod">
          <ac:chgData name="Nargas Shabinah (2418690)" userId="S::2418690@student.uwtsd.ac.uk::881052f7-ecf1-4154-9afc-8ac17e960106" providerId="AD" clId="Web-{4E8618E3-157F-85FD-72B6-9445946694BE}" dt="2026-06-11T23:10:08.681" v="105"/>
          <ac:spMkLst>
            <pc:docMk/>
            <pc:sldMk cId="2712996427" sldId="263"/>
            <ac:spMk id="23" creationId="{8251659C-DDD7-79D1-0235-E9E056C54EDB}"/>
          </ac:spMkLst>
        </pc:spChg>
        <pc:spChg chg="add mod">
          <ac:chgData name="Nargas Shabinah (2418690)" userId="S::2418690@student.uwtsd.ac.uk::881052f7-ecf1-4154-9afc-8ac17e960106" providerId="AD" clId="Web-{4E8618E3-157F-85FD-72B6-9445946694BE}" dt="2026-06-11T23:10:08.681" v="105"/>
          <ac:spMkLst>
            <pc:docMk/>
            <pc:sldMk cId="2712996427" sldId="263"/>
            <ac:spMk id="25" creationId="{616C439C-D909-8D47-ED6B-CEC0B0A000FF}"/>
          </ac:spMkLst>
        </pc:spChg>
        <pc:picChg chg="add mod">
          <ac:chgData name="Nargas Shabinah (2418690)" userId="S::2418690@student.uwtsd.ac.uk::881052f7-ecf1-4154-9afc-8ac17e960106" providerId="AD" clId="Web-{4E8618E3-157F-85FD-72B6-9445946694BE}" dt="2026-06-11T23:10:36.869" v="109" actId="1076"/>
          <ac:picMkLst>
            <pc:docMk/>
            <pc:sldMk cId="2712996427" sldId="263"/>
            <ac:picMk id="4" creationId="{DAD0A095-2883-48BA-A911-F66133668668}"/>
          </ac:picMkLst>
        </pc:picChg>
      </pc:sldChg>
      <pc:sldChg chg="modSp mod modClrScheme chgLayout">
        <pc:chgData name="Nargas Shabinah (2418690)" userId="S::2418690@student.uwtsd.ac.uk::881052f7-ecf1-4154-9afc-8ac17e960106" providerId="AD" clId="Web-{4E8618E3-157F-85FD-72B6-9445946694BE}" dt="2026-06-12T00:41:03.630" v="250" actId="20577"/>
        <pc:sldMkLst>
          <pc:docMk/>
          <pc:sldMk cId="2042157684" sldId="264"/>
        </pc:sldMkLst>
        <pc:spChg chg="mod ord">
          <ac:chgData name="Nargas Shabinah (2418690)" userId="S::2418690@student.uwtsd.ac.uk::881052f7-ecf1-4154-9afc-8ac17e960106" providerId="AD" clId="Web-{4E8618E3-157F-85FD-72B6-9445946694BE}" dt="2026-06-11T23:34:15.281" v="149" actId="14100"/>
          <ac:spMkLst>
            <pc:docMk/>
            <pc:sldMk cId="2042157684" sldId="264"/>
            <ac:spMk id="2" creationId="{F99E7B4C-A1F0-7601-B017-00D33E2079AD}"/>
          </ac:spMkLst>
        </pc:spChg>
      </pc:sldChg>
      <pc:sldChg chg="modSp mod modClrScheme chgLayout">
        <pc:chgData name="Nargas Shabinah (2418690)" userId="S::2418690@student.uwtsd.ac.uk::881052f7-ecf1-4154-9afc-8ac17e960106" providerId="AD" clId="Web-{4E8618E3-157F-85FD-72B6-9445946694BE}" dt="2026-06-12T00:05:09.911" v="190" actId="20577"/>
        <pc:sldMkLst>
          <pc:docMk/>
          <pc:sldMk cId="429741951" sldId="265"/>
        </pc:sldMkLst>
        <pc:spChg chg="mod ord">
          <ac:chgData name="Nargas Shabinah (2418690)" userId="S::2418690@student.uwtsd.ac.uk::881052f7-ecf1-4154-9afc-8ac17e960106" providerId="AD" clId="Web-{4E8618E3-157F-85FD-72B6-9445946694BE}" dt="2026-06-11T23:58:16.692" v="165" actId="14100"/>
          <ac:spMkLst>
            <pc:docMk/>
            <pc:sldMk cId="429741951" sldId="265"/>
            <ac:spMk id="2" creationId="{4CB8B57A-2CA9-C1EB-0B04-4F5E0CC1E03D}"/>
          </ac:spMkLst>
        </pc:spChg>
        <pc:spChg chg="mod ord">
          <ac:chgData name="Nargas Shabinah (2418690)" userId="S::2418690@student.uwtsd.ac.uk::881052f7-ecf1-4154-9afc-8ac17e960106" providerId="AD" clId="Web-{4E8618E3-157F-85FD-72B6-9445946694BE}" dt="2026-06-12T00:05:09.911" v="190" actId="20577"/>
          <ac:spMkLst>
            <pc:docMk/>
            <pc:sldMk cId="429741951" sldId="265"/>
            <ac:spMk id="3" creationId="{686CFB00-FF7E-68C3-432C-2FC648BEF100}"/>
          </ac:spMkLst>
        </pc:spChg>
      </pc:sldChg>
      <pc:sldChg chg="modSp new">
        <pc:chgData name="Nargas Shabinah (2418690)" userId="S::2418690@student.uwtsd.ac.uk::881052f7-ecf1-4154-9afc-8ac17e960106" providerId="AD" clId="Web-{4E8618E3-157F-85FD-72B6-9445946694BE}" dt="2026-06-12T00:21:44.744" v="204" actId="20577"/>
        <pc:sldMkLst>
          <pc:docMk/>
          <pc:sldMk cId="2544983069" sldId="266"/>
        </pc:sldMkLst>
        <pc:spChg chg="mod">
          <ac:chgData name="Nargas Shabinah (2418690)" userId="S::2418690@student.uwtsd.ac.uk::881052f7-ecf1-4154-9afc-8ac17e960106" providerId="AD" clId="Web-{4E8618E3-157F-85FD-72B6-9445946694BE}" dt="2026-06-12T00:19:41.208" v="197" actId="20577"/>
          <ac:spMkLst>
            <pc:docMk/>
            <pc:sldMk cId="2544983069" sldId="266"/>
            <ac:spMk id="2" creationId="{3C655041-D3CB-70EC-2E3E-029A78A19090}"/>
          </ac:spMkLst>
        </pc:spChg>
        <pc:spChg chg="mod">
          <ac:chgData name="Nargas Shabinah (2418690)" userId="S::2418690@student.uwtsd.ac.uk::881052f7-ecf1-4154-9afc-8ac17e960106" providerId="AD" clId="Web-{4E8618E3-157F-85FD-72B6-9445946694BE}" dt="2026-06-12T00:21:44.744" v="204" actId="20577"/>
          <ac:spMkLst>
            <pc:docMk/>
            <pc:sldMk cId="2544983069" sldId="266"/>
            <ac:spMk id="3" creationId="{00C4A795-9AED-3EF4-A1D0-A77C26FB90AE}"/>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399AAE-F2D1-4AB3-BF4F-B2ECD527025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4C17675-F85F-4B18-8CB9-423CAA70868E}">
      <dgm:prSet/>
      <dgm:spPr/>
      <dgm:t>
        <a:bodyPr/>
        <a:lstStyle/>
        <a:p>
          <a:pPr algn="l" rtl="0">
            <a:lnSpc>
              <a:spcPct val="90000"/>
            </a:lnSpc>
          </a:pPr>
          <a:r>
            <a:rPr lang="en-GB" sz="1500">
              <a:solidFill>
                <a:srgbClr val="FFFFFF"/>
              </a:solidFill>
              <a:ea typeface="+mn-ea"/>
              <a:cs typeface="+mn-cs"/>
            </a:rPr>
            <a:t>I am Shabinah a Trainee Early years support worker within the children's centre</a:t>
          </a:r>
          <a:r>
            <a:rPr lang="en-GB" sz="1500">
              <a:solidFill>
                <a:srgbClr val="FFFFFF"/>
              </a:solidFill>
              <a:latin typeface="Neue Haas Grotesk Text Pro"/>
              <a:ea typeface="+mn-ea"/>
              <a:cs typeface="+mn-cs"/>
            </a:rPr>
            <a:t> in a district of London.</a:t>
          </a:r>
          <a:endParaRPr lang="en-US" sz="1500">
            <a:solidFill>
              <a:srgbClr val="FFFFFF"/>
            </a:solidFill>
            <a:ea typeface="+mn-ea"/>
            <a:cs typeface="+mn-cs"/>
          </a:endParaRPr>
        </a:p>
      </dgm:t>
    </dgm:pt>
    <dgm:pt modelId="{0091FA79-202E-4510-85B6-54CC63FCF8ED}" type="parTrans" cxnId="{98EB8209-4A17-494F-BDD8-854036987804}">
      <dgm:prSet/>
      <dgm:spPr/>
      <dgm:t>
        <a:bodyPr/>
        <a:lstStyle/>
        <a:p>
          <a:endParaRPr lang="en-US"/>
        </a:p>
      </dgm:t>
    </dgm:pt>
    <dgm:pt modelId="{23A37EFF-10A9-4C22-B5DA-071BFA4CEC93}" type="sibTrans" cxnId="{98EB8209-4A17-494F-BDD8-854036987804}">
      <dgm:prSet/>
      <dgm:spPr/>
      <dgm:t>
        <a:bodyPr/>
        <a:lstStyle/>
        <a:p>
          <a:endParaRPr lang="en-US"/>
        </a:p>
      </dgm:t>
    </dgm:pt>
    <dgm:pt modelId="{673CA867-F74E-46E8-BF2F-24DDE0B33BF3}">
      <dgm:prSet/>
      <dgm:spPr/>
      <dgm:t>
        <a:bodyPr/>
        <a:lstStyle/>
        <a:p>
          <a:pPr algn="l">
            <a:lnSpc>
              <a:spcPct val="90000"/>
            </a:lnSpc>
          </a:pPr>
          <a:r>
            <a:rPr lang="en-GB" sz="1500">
              <a:solidFill>
                <a:srgbClr val="FFFFFF"/>
              </a:solidFill>
              <a:ea typeface="+mn-ea"/>
              <a:cs typeface="+mn-cs"/>
            </a:rPr>
            <a:t>My role is to analyse Isaac's developmental needs as a four-year-old boy attending the centre and to create a support plan. </a:t>
          </a:r>
          <a:endParaRPr lang="en-US" sz="1500">
            <a:solidFill>
              <a:srgbClr val="FFFFFF"/>
            </a:solidFill>
            <a:ea typeface="+mn-ea"/>
            <a:cs typeface="+mn-cs"/>
          </a:endParaRPr>
        </a:p>
      </dgm:t>
    </dgm:pt>
    <dgm:pt modelId="{CFA56225-DF73-4DC4-B100-B1D998030FB4}" type="parTrans" cxnId="{3562330C-B537-45EE-BAB2-D406C8A203C6}">
      <dgm:prSet/>
      <dgm:spPr/>
      <dgm:t>
        <a:bodyPr/>
        <a:lstStyle/>
        <a:p>
          <a:endParaRPr lang="en-US"/>
        </a:p>
      </dgm:t>
    </dgm:pt>
    <dgm:pt modelId="{80613507-3702-477C-98C0-33E6C4085B9A}" type="sibTrans" cxnId="{3562330C-B537-45EE-BAB2-D406C8A203C6}">
      <dgm:prSet/>
      <dgm:spPr/>
      <dgm:t>
        <a:bodyPr/>
        <a:lstStyle/>
        <a:p>
          <a:endParaRPr lang="en-US"/>
        </a:p>
      </dgm:t>
    </dgm:pt>
    <dgm:pt modelId="{6D087589-77A3-4BE2-82AB-A16C2F4E18F1}">
      <dgm:prSet/>
      <dgm:spPr/>
      <dgm:t>
        <a:bodyPr/>
        <a:lstStyle/>
        <a:p>
          <a:pPr algn="l">
            <a:lnSpc>
              <a:spcPct val="90000"/>
            </a:lnSpc>
          </a:pPr>
          <a:r>
            <a:rPr lang="en-GB" sz="1500">
              <a:solidFill>
                <a:srgbClr val="FFFFFF"/>
              </a:solidFill>
              <a:ea typeface="+mn-ea"/>
              <a:cs typeface="+mn-cs"/>
            </a:rPr>
            <a:t>This assignment</a:t>
          </a:r>
          <a:r>
            <a:rPr lang="en-US" sz="1500">
              <a:solidFill>
                <a:srgbClr val="FFFFFF"/>
              </a:solidFill>
              <a:ea typeface="+mn-ea"/>
              <a:cs typeface="+mn-cs"/>
            </a:rPr>
            <a:t> </a:t>
          </a:r>
          <a:r>
            <a:rPr lang="en-GB" sz="1500">
              <a:solidFill>
                <a:srgbClr val="FFFFFF"/>
              </a:solidFill>
              <a:ea typeface="+mn-ea"/>
              <a:cs typeface="+mn-cs"/>
            </a:rPr>
            <a:t>examines how Isaac's early experiences could have affected his psychological and developmental outcomes.</a:t>
          </a:r>
          <a:endParaRPr lang="en-US" sz="1500">
            <a:solidFill>
              <a:srgbClr val="FFFFFF"/>
            </a:solidFill>
            <a:ea typeface="+mn-ea"/>
            <a:cs typeface="+mn-cs"/>
          </a:endParaRPr>
        </a:p>
      </dgm:t>
    </dgm:pt>
    <dgm:pt modelId="{839D8D6E-E97E-4D5B-B065-31550183F117}" type="parTrans" cxnId="{8C88995C-8188-42E8-8087-110A441C9646}">
      <dgm:prSet/>
      <dgm:spPr/>
      <dgm:t>
        <a:bodyPr/>
        <a:lstStyle/>
        <a:p>
          <a:endParaRPr lang="en-US"/>
        </a:p>
      </dgm:t>
    </dgm:pt>
    <dgm:pt modelId="{D358D20D-C75A-4A84-93D2-76CD4C7B5558}" type="sibTrans" cxnId="{8C88995C-8188-42E8-8087-110A441C9646}">
      <dgm:prSet/>
      <dgm:spPr/>
      <dgm:t>
        <a:bodyPr/>
        <a:lstStyle/>
        <a:p>
          <a:endParaRPr lang="en-US"/>
        </a:p>
      </dgm:t>
    </dgm:pt>
    <dgm:pt modelId="{5CADAAD0-2AFF-40E3-9BBB-DB623428900D}">
      <dgm:prSet/>
      <dgm:spPr/>
      <dgm:t>
        <a:bodyPr/>
        <a:lstStyle/>
        <a:p>
          <a:pPr algn="l">
            <a:lnSpc>
              <a:spcPct val="90000"/>
            </a:lnSpc>
          </a:pPr>
          <a:r>
            <a:rPr lang="en-GB" sz="1500">
              <a:solidFill>
                <a:srgbClr val="FFFFFF"/>
              </a:solidFill>
              <a:ea typeface="+mn-ea"/>
              <a:cs typeface="+mn-cs"/>
            </a:rPr>
            <a:t>Isaac is raised by a single mum with post-natal depression, low confidence and limited social support.</a:t>
          </a:r>
          <a:r>
            <a:rPr lang="en-US" sz="1500">
              <a:solidFill>
                <a:srgbClr val="FFFFFF"/>
              </a:solidFill>
              <a:ea typeface="+mn-ea"/>
              <a:cs typeface="+mn-cs"/>
            </a:rPr>
            <a:t> </a:t>
          </a:r>
        </a:p>
      </dgm:t>
    </dgm:pt>
    <dgm:pt modelId="{5DDFB6EF-C7EF-4842-A664-EA6AAAAEBC26}" type="parTrans" cxnId="{E1A66B78-3D59-40D9-ABAC-DDFA2E0287D9}">
      <dgm:prSet/>
      <dgm:spPr/>
      <dgm:t>
        <a:bodyPr/>
        <a:lstStyle/>
        <a:p>
          <a:endParaRPr lang="en-US"/>
        </a:p>
      </dgm:t>
    </dgm:pt>
    <dgm:pt modelId="{6D68EDD3-6A5C-4A2E-9DE7-291948FA6CFD}" type="sibTrans" cxnId="{E1A66B78-3D59-40D9-ABAC-DDFA2E0287D9}">
      <dgm:prSet/>
      <dgm:spPr/>
      <dgm:t>
        <a:bodyPr/>
        <a:lstStyle/>
        <a:p>
          <a:endParaRPr lang="en-US"/>
        </a:p>
      </dgm:t>
    </dgm:pt>
    <dgm:pt modelId="{5D091A26-2D19-4147-BCAE-F6A1F8451B15}">
      <dgm:prSet/>
      <dgm:spPr/>
      <dgm:t>
        <a:bodyPr/>
        <a:lstStyle/>
        <a:p>
          <a:pPr algn="l">
            <a:lnSpc>
              <a:spcPct val="90000"/>
            </a:lnSpc>
          </a:pPr>
          <a:r>
            <a:rPr lang="en-US" sz="1500">
              <a:solidFill>
                <a:srgbClr val="FFFFFF"/>
              </a:solidFill>
              <a:ea typeface="+mn-ea"/>
              <a:cs typeface="+mn-cs"/>
            </a:rPr>
            <a:t>Drawing on relevant psychological theories, this will propose evidence-based support and a plan to address identified needs.</a:t>
          </a:r>
        </a:p>
      </dgm:t>
    </dgm:pt>
    <dgm:pt modelId="{60841B23-D409-48A5-BF91-3530AFB5087D}" type="parTrans" cxnId="{900122CD-961E-4325-99FC-7FE610BE5DE7}">
      <dgm:prSet/>
      <dgm:spPr/>
      <dgm:t>
        <a:bodyPr/>
        <a:lstStyle/>
        <a:p>
          <a:endParaRPr lang="en-US"/>
        </a:p>
      </dgm:t>
    </dgm:pt>
    <dgm:pt modelId="{4C854A19-6128-4903-97E5-F1C149965710}" type="sibTrans" cxnId="{900122CD-961E-4325-99FC-7FE610BE5DE7}">
      <dgm:prSet/>
      <dgm:spPr/>
      <dgm:t>
        <a:bodyPr/>
        <a:lstStyle/>
        <a:p>
          <a:endParaRPr lang="en-US"/>
        </a:p>
      </dgm:t>
    </dgm:pt>
    <dgm:pt modelId="{132F9929-06AA-48FF-AC78-0BF51D13785E}">
      <dgm:prSet/>
      <dgm:spPr/>
      <dgm:t>
        <a:bodyPr/>
        <a:lstStyle/>
        <a:p>
          <a:pPr algn="l">
            <a:lnSpc>
              <a:spcPct val="90000"/>
            </a:lnSpc>
          </a:pPr>
          <a:r>
            <a:rPr lang="en-GB" sz="1500">
              <a:solidFill>
                <a:srgbClr val="FFFFFF"/>
              </a:solidFill>
              <a:ea typeface="+mn-ea"/>
              <a:cs typeface="+mn-cs"/>
            </a:rPr>
            <a:t>I will focus on Erik Erikson’s psychological theory (1902-1994) </a:t>
          </a:r>
          <a:endParaRPr lang="en-US" sz="1500">
            <a:solidFill>
              <a:srgbClr val="FFFFFF"/>
            </a:solidFill>
            <a:ea typeface="+mn-ea"/>
            <a:cs typeface="+mn-cs"/>
          </a:endParaRPr>
        </a:p>
      </dgm:t>
    </dgm:pt>
    <dgm:pt modelId="{A7B69C0E-214E-44DE-B6EC-474A3CB80AB4}" type="parTrans" cxnId="{95452BFC-A2D6-428F-BA00-FF4E14C90CC3}">
      <dgm:prSet/>
      <dgm:spPr/>
      <dgm:t>
        <a:bodyPr/>
        <a:lstStyle/>
        <a:p>
          <a:endParaRPr lang="en-US"/>
        </a:p>
      </dgm:t>
    </dgm:pt>
    <dgm:pt modelId="{624A764E-1DB5-45BE-8314-8F9F08C42362}" type="sibTrans" cxnId="{95452BFC-A2D6-428F-BA00-FF4E14C90CC3}">
      <dgm:prSet/>
      <dgm:spPr/>
      <dgm:t>
        <a:bodyPr/>
        <a:lstStyle/>
        <a:p>
          <a:endParaRPr lang="en-US"/>
        </a:p>
      </dgm:t>
    </dgm:pt>
    <dgm:pt modelId="{481A951D-9FB8-4F23-9BC0-8777FE738825}">
      <dgm:prSet phldrT="[Text]" phldr="0"/>
      <dgm:spPr/>
      <dgm:t>
        <a:bodyPr/>
        <a:lstStyle/>
        <a:p>
          <a:pPr algn="l" rtl="0">
            <a:lnSpc>
              <a:spcPct val="90000"/>
            </a:lnSpc>
          </a:pPr>
          <a:r>
            <a:rPr lang="en-GB" sz="1500">
              <a:solidFill>
                <a:srgbClr val="FFFFFF"/>
              </a:solidFill>
              <a:latin typeface="Neue Haas Grotesk Text Pro"/>
              <a:ea typeface="+mn-ea"/>
              <a:cs typeface="+mn-cs"/>
            </a:rPr>
            <a:t>We support families with children 0-5 many of whom suffer from developmental challenges.</a:t>
          </a:r>
        </a:p>
      </dgm:t>
    </dgm:pt>
    <dgm:pt modelId="{FA7990AF-EAB6-4086-9F4F-F1F0A6E002B7}" type="parTrans" cxnId="{8AAB14C5-25CA-4930-9C9E-285C1E26D73E}">
      <dgm:prSet/>
      <dgm:spPr/>
    </dgm:pt>
    <dgm:pt modelId="{1FD2C5BD-F84F-4426-A8D0-706A0C822770}" type="sibTrans" cxnId="{8AAB14C5-25CA-4930-9C9E-285C1E26D73E}">
      <dgm:prSet/>
      <dgm:spPr/>
    </dgm:pt>
    <dgm:pt modelId="{83F8FC75-2ABE-46FB-A692-7BA4461816F9}" type="pres">
      <dgm:prSet presAssocID="{6F399AAE-F2D1-4AB3-BF4F-B2ECD5270250}" presName="linear" presStyleCnt="0">
        <dgm:presLayoutVars>
          <dgm:animLvl val="lvl"/>
          <dgm:resizeHandles val="exact"/>
        </dgm:presLayoutVars>
      </dgm:prSet>
      <dgm:spPr/>
    </dgm:pt>
    <dgm:pt modelId="{5E7BF1B5-96B9-4871-8668-6B3349AEA470}" type="pres">
      <dgm:prSet presAssocID="{D4C17675-F85F-4B18-8CB9-423CAA70868E}" presName="parentText" presStyleLbl="node1" presStyleIdx="0" presStyleCnt="7">
        <dgm:presLayoutVars>
          <dgm:chMax val="0"/>
          <dgm:bulletEnabled val="1"/>
        </dgm:presLayoutVars>
      </dgm:prSet>
      <dgm:spPr/>
    </dgm:pt>
    <dgm:pt modelId="{8077E551-97FB-492E-A138-E22A6879772A}" type="pres">
      <dgm:prSet presAssocID="{23A37EFF-10A9-4C22-B5DA-071BFA4CEC93}" presName="spacer" presStyleCnt="0"/>
      <dgm:spPr/>
    </dgm:pt>
    <dgm:pt modelId="{2AE879C5-2E3C-4D7D-BC69-EE4B30400F67}" type="pres">
      <dgm:prSet presAssocID="{481A951D-9FB8-4F23-9BC0-8777FE738825}" presName="parentText" presStyleLbl="node1" presStyleIdx="1" presStyleCnt="7">
        <dgm:presLayoutVars>
          <dgm:chMax val="0"/>
          <dgm:bulletEnabled val="1"/>
        </dgm:presLayoutVars>
      </dgm:prSet>
      <dgm:spPr/>
    </dgm:pt>
    <dgm:pt modelId="{C9B379FC-23B0-439F-90AD-E6F4279783BF}" type="pres">
      <dgm:prSet presAssocID="{1FD2C5BD-F84F-4426-A8D0-706A0C822770}" presName="spacer" presStyleCnt="0"/>
      <dgm:spPr/>
    </dgm:pt>
    <dgm:pt modelId="{A20EB3D1-22E7-4499-B18B-9D59F62D5EA0}" type="pres">
      <dgm:prSet presAssocID="{673CA867-F74E-46E8-BF2F-24DDE0B33BF3}" presName="parentText" presStyleLbl="node1" presStyleIdx="2" presStyleCnt="7">
        <dgm:presLayoutVars>
          <dgm:chMax val="0"/>
          <dgm:bulletEnabled val="1"/>
        </dgm:presLayoutVars>
      </dgm:prSet>
      <dgm:spPr/>
    </dgm:pt>
    <dgm:pt modelId="{4C2C9087-0C94-4D6A-9E91-FB0ACFEF2F66}" type="pres">
      <dgm:prSet presAssocID="{80613507-3702-477C-98C0-33E6C4085B9A}" presName="spacer" presStyleCnt="0"/>
      <dgm:spPr/>
    </dgm:pt>
    <dgm:pt modelId="{FFA009F2-6513-4051-9B43-C2F96929CCF5}" type="pres">
      <dgm:prSet presAssocID="{6D087589-77A3-4BE2-82AB-A16C2F4E18F1}" presName="parentText" presStyleLbl="node1" presStyleIdx="3" presStyleCnt="7">
        <dgm:presLayoutVars>
          <dgm:chMax val="0"/>
          <dgm:bulletEnabled val="1"/>
        </dgm:presLayoutVars>
      </dgm:prSet>
      <dgm:spPr/>
    </dgm:pt>
    <dgm:pt modelId="{C2FB0FD3-5DD5-4C51-A719-369A66699CC1}" type="pres">
      <dgm:prSet presAssocID="{D358D20D-C75A-4A84-93D2-76CD4C7B5558}" presName="spacer" presStyleCnt="0"/>
      <dgm:spPr/>
    </dgm:pt>
    <dgm:pt modelId="{4AC5050B-796E-4D0F-8E74-CE3BFDA87E57}" type="pres">
      <dgm:prSet presAssocID="{5CADAAD0-2AFF-40E3-9BBB-DB623428900D}" presName="parentText" presStyleLbl="node1" presStyleIdx="4" presStyleCnt="7">
        <dgm:presLayoutVars>
          <dgm:chMax val="0"/>
          <dgm:bulletEnabled val="1"/>
        </dgm:presLayoutVars>
      </dgm:prSet>
      <dgm:spPr/>
    </dgm:pt>
    <dgm:pt modelId="{10DE537B-F084-4A3E-80BA-2854DDF31AD6}" type="pres">
      <dgm:prSet presAssocID="{6D68EDD3-6A5C-4A2E-9DE7-291948FA6CFD}" presName="spacer" presStyleCnt="0"/>
      <dgm:spPr/>
    </dgm:pt>
    <dgm:pt modelId="{90BE82CF-0509-4E35-ADF7-2BDAD56AC5BA}" type="pres">
      <dgm:prSet presAssocID="{5D091A26-2D19-4147-BCAE-F6A1F8451B15}" presName="parentText" presStyleLbl="node1" presStyleIdx="5" presStyleCnt="7">
        <dgm:presLayoutVars>
          <dgm:chMax val="0"/>
          <dgm:bulletEnabled val="1"/>
        </dgm:presLayoutVars>
      </dgm:prSet>
      <dgm:spPr/>
    </dgm:pt>
    <dgm:pt modelId="{7E2B0808-10E3-4E6E-9C16-59D32861DDF5}" type="pres">
      <dgm:prSet presAssocID="{4C854A19-6128-4903-97E5-F1C149965710}" presName="spacer" presStyleCnt="0"/>
      <dgm:spPr/>
    </dgm:pt>
    <dgm:pt modelId="{8A41EA4B-A9C9-431D-B123-9C14C964579C}" type="pres">
      <dgm:prSet presAssocID="{132F9929-06AA-48FF-AC78-0BF51D13785E}" presName="parentText" presStyleLbl="node1" presStyleIdx="6" presStyleCnt="7">
        <dgm:presLayoutVars>
          <dgm:chMax val="0"/>
          <dgm:bulletEnabled val="1"/>
        </dgm:presLayoutVars>
      </dgm:prSet>
      <dgm:spPr/>
    </dgm:pt>
  </dgm:ptLst>
  <dgm:cxnLst>
    <dgm:cxn modelId="{98EB8209-4A17-494F-BDD8-854036987804}" srcId="{6F399AAE-F2D1-4AB3-BF4F-B2ECD5270250}" destId="{D4C17675-F85F-4B18-8CB9-423CAA70868E}" srcOrd="0" destOrd="0" parTransId="{0091FA79-202E-4510-85B6-54CC63FCF8ED}" sibTransId="{23A37EFF-10A9-4C22-B5DA-071BFA4CEC93}"/>
    <dgm:cxn modelId="{3562330C-B537-45EE-BAB2-D406C8A203C6}" srcId="{6F399AAE-F2D1-4AB3-BF4F-B2ECD5270250}" destId="{673CA867-F74E-46E8-BF2F-24DDE0B33BF3}" srcOrd="2" destOrd="0" parTransId="{CFA56225-DF73-4DC4-B100-B1D998030FB4}" sibTransId="{80613507-3702-477C-98C0-33E6C4085B9A}"/>
    <dgm:cxn modelId="{EAF8A523-18EC-40F8-9F02-98F99E31301E}" type="presOf" srcId="{673CA867-F74E-46E8-BF2F-24DDE0B33BF3}" destId="{A20EB3D1-22E7-4499-B18B-9D59F62D5EA0}" srcOrd="0" destOrd="0" presId="urn:microsoft.com/office/officeart/2005/8/layout/vList2"/>
    <dgm:cxn modelId="{8C88995C-8188-42E8-8087-110A441C9646}" srcId="{6F399AAE-F2D1-4AB3-BF4F-B2ECD5270250}" destId="{6D087589-77A3-4BE2-82AB-A16C2F4E18F1}" srcOrd="3" destOrd="0" parTransId="{839D8D6E-E97E-4D5B-B065-31550183F117}" sibTransId="{D358D20D-C75A-4A84-93D2-76CD4C7B5558}"/>
    <dgm:cxn modelId="{F597C142-5427-4243-B982-7C33AAF244A5}" type="presOf" srcId="{132F9929-06AA-48FF-AC78-0BF51D13785E}" destId="{8A41EA4B-A9C9-431D-B123-9C14C964579C}" srcOrd="0" destOrd="0" presId="urn:microsoft.com/office/officeart/2005/8/layout/vList2"/>
    <dgm:cxn modelId="{80D0CF6A-42FE-46FC-ACA3-117DED2D8910}" type="presOf" srcId="{6F399AAE-F2D1-4AB3-BF4F-B2ECD5270250}" destId="{83F8FC75-2ABE-46FB-A692-7BA4461816F9}" srcOrd="0" destOrd="0" presId="urn:microsoft.com/office/officeart/2005/8/layout/vList2"/>
    <dgm:cxn modelId="{E1A66B78-3D59-40D9-ABAC-DDFA2E0287D9}" srcId="{6F399AAE-F2D1-4AB3-BF4F-B2ECD5270250}" destId="{5CADAAD0-2AFF-40E3-9BBB-DB623428900D}" srcOrd="4" destOrd="0" parTransId="{5DDFB6EF-C7EF-4842-A664-EA6AAAAEBC26}" sibTransId="{6D68EDD3-6A5C-4A2E-9DE7-291948FA6CFD}"/>
    <dgm:cxn modelId="{EDB24298-7FF5-43DC-B516-F12FAC34421F}" type="presOf" srcId="{5CADAAD0-2AFF-40E3-9BBB-DB623428900D}" destId="{4AC5050B-796E-4D0F-8E74-CE3BFDA87E57}" srcOrd="0" destOrd="0" presId="urn:microsoft.com/office/officeart/2005/8/layout/vList2"/>
    <dgm:cxn modelId="{7EE782A6-B309-47AE-8708-D045C0C9D96B}" type="presOf" srcId="{481A951D-9FB8-4F23-9BC0-8777FE738825}" destId="{2AE879C5-2E3C-4D7D-BC69-EE4B30400F67}" srcOrd="0" destOrd="0" presId="urn:microsoft.com/office/officeart/2005/8/layout/vList2"/>
    <dgm:cxn modelId="{30AEA0BC-12B5-4153-921D-6FD18C9F53F9}" type="presOf" srcId="{6D087589-77A3-4BE2-82AB-A16C2F4E18F1}" destId="{FFA009F2-6513-4051-9B43-C2F96929CCF5}" srcOrd="0" destOrd="0" presId="urn:microsoft.com/office/officeart/2005/8/layout/vList2"/>
    <dgm:cxn modelId="{8AAB14C5-25CA-4930-9C9E-285C1E26D73E}" srcId="{6F399AAE-F2D1-4AB3-BF4F-B2ECD5270250}" destId="{481A951D-9FB8-4F23-9BC0-8777FE738825}" srcOrd="1" destOrd="0" parTransId="{FA7990AF-EAB6-4086-9F4F-F1F0A6E002B7}" sibTransId="{1FD2C5BD-F84F-4426-A8D0-706A0C822770}"/>
    <dgm:cxn modelId="{900122CD-961E-4325-99FC-7FE610BE5DE7}" srcId="{6F399AAE-F2D1-4AB3-BF4F-B2ECD5270250}" destId="{5D091A26-2D19-4147-BCAE-F6A1F8451B15}" srcOrd="5" destOrd="0" parTransId="{60841B23-D409-48A5-BF91-3530AFB5087D}" sibTransId="{4C854A19-6128-4903-97E5-F1C149965710}"/>
    <dgm:cxn modelId="{387163D1-34E6-4F7C-A782-195DB6AE5623}" type="presOf" srcId="{D4C17675-F85F-4B18-8CB9-423CAA70868E}" destId="{5E7BF1B5-96B9-4871-8668-6B3349AEA470}" srcOrd="0" destOrd="0" presId="urn:microsoft.com/office/officeart/2005/8/layout/vList2"/>
    <dgm:cxn modelId="{788FF8D5-64D6-4B5B-AE54-A07B843F78F2}" type="presOf" srcId="{5D091A26-2D19-4147-BCAE-F6A1F8451B15}" destId="{90BE82CF-0509-4E35-ADF7-2BDAD56AC5BA}" srcOrd="0" destOrd="0" presId="urn:microsoft.com/office/officeart/2005/8/layout/vList2"/>
    <dgm:cxn modelId="{95452BFC-A2D6-428F-BA00-FF4E14C90CC3}" srcId="{6F399AAE-F2D1-4AB3-BF4F-B2ECD5270250}" destId="{132F9929-06AA-48FF-AC78-0BF51D13785E}" srcOrd="6" destOrd="0" parTransId="{A7B69C0E-214E-44DE-B6EC-474A3CB80AB4}" sibTransId="{624A764E-1DB5-45BE-8314-8F9F08C42362}"/>
    <dgm:cxn modelId="{5526E22E-7402-4684-BF67-75ACDB247621}" type="presParOf" srcId="{83F8FC75-2ABE-46FB-A692-7BA4461816F9}" destId="{5E7BF1B5-96B9-4871-8668-6B3349AEA470}" srcOrd="0" destOrd="0" presId="urn:microsoft.com/office/officeart/2005/8/layout/vList2"/>
    <dgm:cxn modelId="{F6C1C61E-7995-4DD3-97A0-4B51AE621CE1}" type="presParOf" srcId="{83F8FC75-2ABE-46FB-A692-7BA4461816F9}" destId="{8077E551-97FB-492E-A138-E22A6879772A}" srcOrd="1" destOrd="0" presId="urn:microsoft.com/office/officeart/2005/8/layout/vList2"/>
    <dgm:cxn modelId="{7332A9C8-6823-4707-8364-5B235FF31B35}" type="presParOf" srcId="{83F8FC75-2ABE-46FB-A692-7BA4461816F9}" destId="{2AE879C5-2E3C-4D7D-BC69-EE4B30400F67}" srcOrd="2" destOrd="0" presId="urn:microsoft.com/office/officeart/2005/8/layout/vList2"/>
    <dgm:cxn modelId="{F477DBF5-9D8D-4A33-9CDC-249260645019}" type="presParOf" srcId="{83F8FC75-2ABE-46FB-A692-7BA4461816F9}" destId="{C9B379FC-23B0-439F-90AD-E6F4279783BF}" srcOrd="3" destOrd="0" presId="urn:microsoft.com/office/officeart/2005/8/layout/vList2"/>
    <dgm:cxn modelId="{DC5C2B45-E62F-493B-876C-8DFD7174526C}" type="presParOf" srcId="{83F8FC75-2ABE-46FB-A692-7BA4461816F9}" destId="{A20EB3D1-22E7-4499-B18B-9D59F62D5EA0}" srcOrd="4" destOrd="0" presId="urn:microsoft.com/office/officeart/2005/8/layout/vList2"/>
    <dgm:cxn modelId="{E79BCB93-36C9-4A2D-B00A-F857B2191B90}" type="presParOf" srcId="{83F8FC75-2ABE-46FB-A692-7BA4461816F9}" destId="{4C2C9087-0C94-4D6A-9E91-FB0ACFEF2F66}" srcOrd="5" destOrd="0" presId="urn:microsoft.com/office/officeart/2005/8/layout/vList2"/>
    <dgm:cxn modelId="{382C71F2-9627-4617-A184-24CC0BA53375}" type="presParOf" srcId="{83F8FC75-2ABE-46FB-A692-7BA4461816F9}" destId="{FFA009F2-6513-4051-9B43-C2F96929CCF5}" srcOrd="6" destOrd="0" presId="urn:microsoft.com/office/officeart/2005/8/layout/vList2"/>
    <dgm:cxn modelId="{A87B8D63-A175-4E5C-97EF-C95A1791E630}" type="presParOf" srcId="{83F8FC75-2ABE-46FB-A692-7BA4461816F9}" destId="{C2FB0FD3-5DD5-4C51-A719-369A66699CC1}" srcOrd="7" destOrd="0" presId="urn:microsoft.com/office/officeart/2005/8/layout/vList2"/>
    <dgm:cxn modelId="{F71CC992-13C4-4F4E-BA8A-14800AA460B7}" type="presParOf" srcId="{83F8FC75-2ABE-46FB-A692-7BA4461816F9}" destId="{4AC5050B-796E-4D0F-8E74-CE3BFDA87E57}" srcOrd="8" destOrd="0" presId="urn:microsoft.com/office/officeart/2005/8/layout/vList2"/>
    <dgm:cxn modelId="{1CE301F8-C847-415E-AE79-4E4C44F36EDC}" type="presParOf" srcId="{83F8FC75-2ABE-46FB-A692-7BA4461816F9}" destId="{10DE537B-F084-4A3E-80BA-2854DDF31AD6}" srcOrd="9" destOrd="0" presId="urn:microsoft.com/office/officeart/2005/8/layout/vList2"/>
    <dgm:cxn modelId="{96A66F09-5D36-433D-B2F0-C30BE160CFB8}" type="presParOf" srcId="{83F8FC75-2ABE-46FB-A692-7BA4461816F9}" destId="{90BE82CF-0509-4E35-ADF7-2BDAD56AC5BA}" srcOrd="10" destOrd="0" presId="urn:microsoft.com/office/officeart/2005/8/layout/vList2"/>
    <dgm:cxn modelId="{5ED43CFE-D8EE-4A41-8879-2A57297CC275}" type="presParOf" srcId="{83F8FC75-2ABE-46FB-A692-7BA4461816F9}" destId="{7E2B0808-10E3-4E6E-9C16-59D32861DDF5}" srcOrd="11" destOrd="0" presId="urn:microsoft.com/office/officeart/2005/8/layout/vList2"/>
    <dgm:cxn modelId="{AF2E47A4-FFD1-46AE-936D-6B54FD2D8CF4}" type="presParOf" srcId="{83F8FC75-2ABE-46FB-A692-7BA4461816F9}" destId="{8A41EA4B-A9C9-431D-B123-9C14C964579C}"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330DF5-A07E-4D4B-9C1C-3A629C2B20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362038E-9657-47A9-8CAF-8523BEE62263}">
      <dgm:prSet/>
      <dgm:spPr/>
      <dgm:t>
        <a:bodyPr/>
        <a:lstStyle/>
        <a:p>
          <a:r>
            <a:rPr lang="en-GB"/>
            <a:t>Erikson proposed that to develop a healthy personality, we go through these stages, each of which is characterized by a primary conflict or psychological crisis that needs to be resolved (McLeod, 2025).</a:t>
          </a:r>
          <a:endParaRPr lang="en-US"/>
        </a:p>
      </dgm:t>
    </dgm:pt>
    <dgm:pt modelId="{DB580AB5-10F1-4887-BFC9-A7F38B7F232C}" type="parTrans" cxnId="{5C465B6C-8B73-453E-A4B1-7896CD5BB8D4}">
      <dgm:prSet/>
      <dgm:spPr/>
      <dgm:t>
        <a:bodyPr/>
        <a:lstStyle/>
        <a:p>
          <a:endParaRPr lang="en-US"/>
        </a:p>
      </dgm:t>
    </dgm:pt>
    <dgm:pt modelId="{E7E8A3F0-7E86-4D07-85AF-F165AE0ECA20}" type="sibTrans" cxnId="{5C465B6C-8B73-453E-A4B1-7896CD5BB8D4}">
      <dgm:prSet/>
      <dgm:spPr/>
      <dgm:t>
        <a:bodyPr/>
        <a:lstStyle/>
        <a:p>
          <a:endParaRPr lang="en-US"/>
        </a:p>
      </dgm:t>
    </dgm:pt>
    <dgm:pt modelId="{B2CF1FB7-FB97-4329-99FA-95B8770A17D4}">
      <dgm:prSet/>
      <dgm:spPr/>
      <dgm:t>
        <a:bodyPr/>
        <a:lstStyle/>
        <a:p>
          <a:r>
            <a:rPr lang="en-GB"/>
            <a:t>Isaac struggles to join group activities and is withdrawn during free play</a:t>
          </a:r>
          <a:r>
            <a:rPr lang="en-GB">
              <a:latin typeface="Neue Haas Grotesk Text Pro"/>
            </a:rPr>
            <a:t>,</a:t>
          </a:r>
          <a:r>
            <a:rPr lang="en-GB"/>
            <a:t> we will support and encourage him with his independence, View errors as opportunities for growth.</a:t>
          </a:r>
          <a:endParaRPr lang="en-US"/>
        </a:p>
      </dgm:t>
    </dgm:pt>
    <dgm:pt modelId="{C8AB9FE2-7B8D-4D79-81E1-6B0CA9AF42E2}" type="parTrans" cxnId="{B5D8CE0C-8122-45FC-A0BA-BBFBA8306AF5}">
      <dgm:prSet/>
      <dgm:spPr/>
      <dgm:t>
        <a:bodyPr/>
        <a:lstStyle/>
        <a:p>
          <a:endParaRPr lang="en-US"/>
        </a:p>
      </dgm:t>
    </dgm:pt>
    <dgm:pt modelId="{253DC7C4-261B-47A7-89CE-01397672C662}" type="sibTrans" cxnId="{B5D8CE0C-8122-45FC-A0BA-BBFBA8306AF5}">
      <dgm:prSet/>
      <dgm:spPr/>
      <dgm:t>
        <a:bodyPr/>
        <a:lstStyle/>
        <a:p>
          <a:endParaRPr lang="en-US"/>
        </a:p>
      </dgm:t>
    </dgm:pt>
    <dgm:pt modelId="{CDE9F0FA-2559-4E17-BF2C-783B3A20E902}">
      <dgm:prSet/>
      <dgm:spPr/>
      <dgm:t>
        <a:bodyPr/>
        <a:lstStyle/>
        <a:p>
          <a:r>
            <a:rPr lang="en-GB" dirty="0"/>
            <a:t>Isaac is distressed during the separation from his mother. The formation of attachment bonds is impacted by variations in anxiety which started at an early age in Isaac’s life as he has no father figure. (Apa.org, 2026)</a:t>
          </a:r>
          <a:endParaRPr lang="en-US" dirty="0"/>
        </a:p>
      </dgm:t>
    </dgm:pt>
    <dgm:pt modelId="{56258DAB-9B11-45F7-9B9C-7F355B050AFE}" type="parTrans" cxnId="{FBEF163C-75A7-4634-A26C-930611E906C7}">
      <dgm:prSet/>
      <dgm:spPr/>
      <dgm:t>
        <a:bodyPr/>
        <a:lstStyle/>
        <a:p>
          <a:endParaRPr lang="en-US"/>
        </a:p>
      </dgm:t>
    </dgm:pt>
    <dgm:pt modelId="{0B871FEA-CEAF-49A9-BD2F-66132BC4B7A3}" type="sibTrans" cxnId="{FBEF163C-75A7-4634-A26C-930611E906C7}">
      <dgm:prSet/>
      <dgm:spPr/>
      <dgm:t>
        <a:bodyPr/>
        <a:lstStyle/>
        <a:p>
          <a:endParaRPr lang="en-US"/>
        </a:p>
      </dgm:t>
    </dgm:pt>
    <dgm:pt modelId="{C5F3CE72-D0CB-4E6D-BD71-F69D830D5B40}">
      <dgm:prSet phldrT="[Text]" phldr="0"/>
      <dgm:spPr/>
      <dgm:t>
        <a:bodyPr/>
        <a:lstStyle/>
        <a:p>
          <a:pPr rtl="0"/>
          <a:endParaRPr lang="en-GB" dirty="0">
            <a:latin typeface="Neue Haas Grotesk Text Pro"/>
          </a:endParaRPr>
        </a:p>
      </dgm:t>
    </dgm:pt>
    <dgm:pt modelId="{11AC8979-0BFE-4A80-86EA-3737BE8E9B20}" type="parTrans" cxnId="{D8C8C420-2E10-4F61-8F78-8C4A3BC9D49A}">
      <dgm:prSet/>
      <dgm:spPr/>
    </dgm:pt>
    <dgm:pt modelId="{94650E66-CE50-41A9-88F1-4434BBCD088C}" type="sibTrans" cxnId="{D8C8C420-2E10-4F61-8F78-8C4A3BC9D49A}">
      <dgm:prSet/>
      <dgm:spPr/>
    </dgm:pt>
    <dgm:pt modelId="{E88A5553-F9B3-41DA-92D3-3BCFDAE898E1}" type="pres">
      <dgm:prSet presAssocID="{C4330DF5-A07E-4D4B-9C1C-3A629C2B20C6}" presName="vert0" presStyleCnt="0">
        <dgm:presLayoutVars>
          <dgm:dir/>
          <dgm:animOne val="branch"/>
          <dgm:animLvl val="lvl"/>
        </dgm:presLayoutVars>
      </dgm:prSet>
      <dgm:spPr/>
    </dgm:pt>
    <dgm:pt modelId="{BC7E1A17-518E-4CCE-90B3-7C0EC99B140C}" type="pres">
      <dgm:prSet presAssocID="{C5F3CE72-D0CB-4E6D-BD71-F69D830D5B40}" presName="thickLine" presStyleLbl="alignNode1" presStyleIdx="0" presStyleCnt="4"/>
      <dgm:spPr/>
    </dgm:pt>
    <dgm:pt modelId="{7F0302A4-6110-467B-A250-1C6A8CA7ADF0}" type="pres">
      <dgm:prSet presAssocID="{C5F3CE72-D0CB-4E6D-BD71-F69D830D5B40}" presName="horz1" presStyleCnt="0"/>
      <dgm:spPr/>
    </dgm:pt>
    <dgm:pt modelId="{38C384C0-0A94-4D84-92C7-62D9D681C4D5}" type="pres">
      <dgm:prSet presAssocID="{C5F3CE72-D0CB-4E6D-BD71-F69D830D5B40}" presName="tx1" presStyleLbl="revTx" presStyleIdx="0" presStyleCnt="4"/>
      <dgm:spPr/>
    </dgm:pt>
    <dgm:pt modelId="{A89EF601-7EA9-4919-B3BA-A5AF0298B172}" type="pres">
      <dgm:prSet presAssocID="{C5F3CE72-D0CB-4E6D-BD71-F69D830D5B40}" presName="vert1" presStyleCnt="0"/>
      <dgm:spPr/>
    </dgm:pt>
    <dgm:pt modelId="{256F9169-289F-4E59-8CED-6D27DB4C5E08}" type="pres">
      <dgm:prSet presAssocID="{8362038E-9657-47A9-8CAF-8523BEE62263}" presName="thickLine" presStyleLbl="alignNode1" presStyleIdx="1" presStyleCnt="4"/>
      <dgm:spPr/>
    </dgm:pt>
    <dgm:pt modelId="{B9530C27-2787-468D-953E-7FC1AF6A9FE1}" type="pres">
      <dgm:prSet presAssocID="{8362038E-9657-47A9-8CAF-8523BEE62263}" presName="horz1" presStyleCnt="0"/>
      <dgm:spPr/>
    </dgm:pt>
    <dgm:pt modelId="{A203D942-A53E-451E-9753-851512B74AEC}" type="pres">
      <dgm:prSet presAssocID="{8362038E-9657-47A9-8CAF-8523BEE62263}" presName="tx1" presStyleLbl="revTx" presStyleIdx="1" presStyleCnt="4"/>
      <dgm:spPr/>
    </dgm:pt>
    <dgm:pt modelId="{4FC6A8CF-56AC-432F-92CD-07C87B2CC2AA}" type="pres">
      <dgm:prSet presAssocID="{8362038E-9657-47A9-8CAF-8523BEE62263}" presName="vert1" presStyleCnt="0"/>
      <dgm:spPr/>
    </dgm:pt>
    <dgm:pt modelId="{EEF0E47A-CAD7-497A-A628-59ECB417F407}" type="pres">
      <dgm:prSet presAssocID="{B2CF1FB7-FB97-4329-99FA-95B8770A17D4}" presName="thickLine" presStyleLbl="alignNode1" presStyleIdx="2" presStyleCnt="4"/>
      <dgm:spPr/>
    </dgm:pt>
    <dgm:pt modelId="{9AE893B6-BCA3-4B43-8588-B119956851DB}" type="pres">
      <dgm:prSet presAssocID="{B2CF1FB7-FB97-4329-99FA-95B8770A17D4}" presName="horz1" presStyleCnt="0"/>
      <dgm:spPr/>
    </dgm:pt>
    <dgm:pt modelId="{BF2B2450-4128-463E-9A00-309CB3E87090}" type="pres">
      <dgm:prSet presAssocID="{B2CF1FB7-FB97-4329-99FA-95B8770A17D4}" presName="tx1" presStyleLbl="revTx" presStyleIdx="2" presStyleCnt="4"/>
      <dgm:spPr/>
    </dgm:pt>
    <dgm:pt modelId="{B756C132-C879-4F89-B14F-D7EFF3AEF2F3}" type="pres">
      <dgm:prSet presAssocID="{B2CF1FB7-FB97-4329-99FA-95B8770A17D4}" presName="vert1" presStyleCnt="0"/>
      <dgm:spPr/>
    </dgm:pt>
    <dgm:pt modelId="{17DEBBEF-1B98-4492-8A08-0AC6F1CC9087}" type="pres">
      <dgm:prSet presAssocID="{CDE9F0FA-2559-4E17-BF2C-783B3A20E902}" presName="thickLine" presStyleLbl="alignNode1" presStyleIdx="3" presStyleCnt="4"/>
      <dgm:spPr/>
    </dgm:pt>
    <dgm:pt modelId="{FE707EAC-21EC-4083-A4A2-EE741DC9E870}" type="pres">
      <dgm:prSet presAssocID="{CDE9F0FA-2559-4E17-BF2C-783B3A20E902}" presName="horz1" presStyleCnt="0"/>
      <dgm:spPr/>
    </dgm:pt>
    <dgm:pt modelId="{85BDED4B-6216-474A-AB7E-1E6F325B9639}" type="pres">
      <dgm:prSet presAssocID="{CDE9F0FA-2559-4E17-BF2C-783B3A20E902}" presName="tx1" presStyleLbl="revTx" presStyleIdx="3" presStyleCnt="4"/>
      <dgm:spPr/>
    </dgm:pt>
    <dgm:pt modelId="{27603EEB-48A1-4F71-9285-B7646F64042F}" type="pres">
      <dgm:prSet presAssocID="{CDE9F0FA-2559-4E17-BF2C-783B3A20E902}" presName="vert1" presStyleCnt="0"/>
      <dgm:spPr/>
    </dgm:pt>
  </dgm:ptLst>
  <dgm:cxnLst>
    <dgm:cxn modelId="{B5D8CE0C-8122-45FC-A0BA-BBFBA8306AF5}" srcId="{C4330DF5-A07E-4D4B-9C1C-3A629C2B20C6}" destId="{B2CF1FB7-FB97-4329-99FA-95B8770A17D4}" srcOrd="2" destOrd="0" parTransId="{C8AB9FE2-7B8D-4D79-81E1-6B0CA9AF42E2}" sibTransId="{253DC7C4-261B-47A7-89CE-01397672C662}"/>
    <dgm:cxn modelId="{D8C8C420-2E10-4F61-8F78-8C4A3BC9D49A}" srcId="{C4330DF5-A07E-4D4B-9C1C-3A629C2B20C6}" destId="{C5F3CE72-D0CB-4E6D-BD71-F69D830D5B40}" srcOrd="0" destOrd="0" parTransId="{11AC8979-0BFE-4A80-86EA-3737BE8E9B20}" sibTransId="{94650E66-CE50-41A9-88F1-4434BBCD088C}"/>
    <dgm:cxn modelId="{FBEF163C-75A7-4634-A26C-930611E906C7}" srcId="{C4330DF5-A07E-4D4B-9C1C-3A629C2B20C6}" destId="{CDE9F0FA-2559-4E17-BF2C-783B3A20E902}" srcOrd="3" destOrd="0" parTransId="{56258DAB-9B11-45F7-9B9C-7F355B050AFE}" sibTransId="{0B871FEA-CEAF-49A9-BD2F-66132BC4B7A3}"/>
    <dgm:cxn modelId="{5C465B6C-8B73-453E-A4B1-7896CD5BB8D4}" srcId="{C4330DF5-A07E-4D4B-9C1C-3A629C2B20C6}" destId="{8362038E-9657-47A9-8CAF-8523BEE62263}" srcOrd="1" destOrd="0" parTransId="{DB580AB5-10F1-4887-BFC9-A7F38B7F232C}" sibTransId="{E7E8A3F0-7E86-4D07-85AF-F165AE0ECA20}"/>
    <dgm:cxn modelId="{003FE67C-0DFE-4B02-A193-C00B51CFB3BE}" type="presOf" srcId="{B2CF1FB7-FB97-4329-99FA-95B8770A17D4}" destId="{BF2B2450-4128-463E-9A00-309CB3E87090}" srcOrd="0" destOrd="0" presId="urn:microsoft.com/office/officeart/2008/layout/LinedList"/>
    <dgm:cxn modelId="{542F8288-1EEA-48B2-A1B1-F5D33F65AD03}" type="presOf" srcId="{C4330DF5-A07E-4D4B-9C1C-3A629C2B20C6}" destId="{E88A5553-F9B3-41DA-92D3-3BCFDAE898E1}" srcOrd="0" destOrd="0" presId="urn:microsoft.com/office/officeart/2008/layout/LinedList"/>
    <dgm:cxn modelId="{6058059E-0304-4B8A-A6CB-802703087DA3}" type="presOf" srcId="{CDE9F0FA-2559-4E17-BF2C-783B3A20E902}" destId="{85BDED4B-6216-474A-AB7E-1E6F325B9639}" srcOrd="0" destOrd="0" presId="urn:microsoft.com/office/officeart/2008/layout/LinedList"/>
    <dgm:cxn modelId="{FC4FA1A4-28D1-4EA6-8B8E-F417F29ABEEF}" type="presOf" srcId="{C5F3CE72-D0CB-4E6D-BD71-F69D830D5B40}" destId="{38C384C0-0A94-4D84-92C7-62D9D681C4D5}" srcOrd="0" destOrd="0" presId="urn:microsoft.com/office/officeart/2008/layout/LinedList"/>
    <dgm:cxn modelId="{B6A743A8-E910-4F44-98D3-3336251AFBA1}" type="presOf" srcId="{8362038E-9657-47A9-8CAF-8523BEE62263}" destId="{A203D942-A53E-451E-9753-851512B74AEC}" srcOrd="0" destOrd="0" presId="urn:microsoft.com/office/officeart/2008/layout/LinedList"/>
    <dgm:cxn modelId="{C26EF2D2-2DAB-4A1B-B6B4-4462D3B11445}" type="presParOf" srcId="{E88A5553-F9B3-41DA-92D3-3BCFDAE898E1}" destId="{BC7E1A17-518E-4CCE-90B3-7C0EC99B140C}" srcOrd="0" destOrd="0" presId="urn:microsoft.com/office/officeart/2008/layout/LinedList"/>
    <dgm:cxn modelId="{6403E7E1-552C-4A4D-8E22-414DC22F85C7}" type="presParOf" srcId="{E88A5553-F9B3-41DA-92D3-3BCFDAE898E1}" destId="{7F0302A4-6110-467B-A250-1C6A8CA7ADF0}" srcOrd="1" destOrd="0" presId="urn:microsoft.com/office/officeart/2008/layout/LinedList"/>
    <dgm:cxn modelId="{A45B9495-E808-4BDE-A917-F0EEB5A21571}" type="presParOf" srcId="{7F0302A4-6110-467B-A250-1C6A8CA7ADF0}" destId="{38C384C0-0A94-4D84-92C7-62D9D681C4D5}" srcOrd="0" destOrd="0" presId="urn:microsoft.com/office/officeart/2008/layout/LinedList"/>
    <dgm:cxn modelId="{CD8FB747-314B-42F5-BCAF-128176F7AC98}" type="presParOf" srcId="{7F0302A4-6110-467B-A250-1C6A8CA7ADF0}" destId="{A89EF601-7EA9-4919-B3BA-A5AF0298B172}" srcOrd="1" destOrd="0" presId="urn:microsoft.com/office/officeart/2008/layout/LinedList"/>
    <dgm:cxn modelId="{FD56F28B-A167-44E4-B43A-11BB3CF9E0A7}" type="presParOf" srcId="{E88A5553-F9B3-41DA-92D3-3BCFDAE898E1}" destId="{256F9169-289F-4E59-8CED-6D27DB4C5E08}" srcOrd="2" destOrd="0" presId="urn:microsoft.com/office/officeart/2008/layout/LinedList"/>
    <dgm:cxn modelId="{C6787306-FCDF-422A-ABE5-6CFB250EAB0C}" type="presParOf" srcId="{E88A5553-F9B3-41DA-92D3-3BCFDAE898E1}" destId="{B9530C27-2787-468D-953E-7FC1AF6A9FE1}" srcOrd="3" destOrd="0" presId="urn:microsoft.com/office/officeart/2008/layout/LinedList"/>
    <dgm:cxn modelId="{AC4FE4AB-D89F-4C33-A193-021791334360}" type="presParOf" srcId="{B9530C27-2787-468D-953E-7FC1AF6A9FE1}" destId="{A203D942-A53E-451E-9753-851512B74AEC}" srcOrd="0" destOrd="0" presId="urn:microsoft.com/office/officeart/2008/layout/LinedList"/>
    <dgm:cxn modelId="{2B89EF39-7A23-46B5-BB32-DC7C18DE0D92}" type="presParOf" srcId="{B9530C27-2787-468D-953E-7FC1AF6A9FE1}" destId="{4FC6A8CF-56AC-432F-92CD-07C87B2CC2AA}" srcOrd="1" destOrd="0" presId="urn:microsoft.com/office/officeart/2008/layout/LinedList"/>
    <dgm:cxn modelId="{3157EFAF-5CFB-4887-B184-D498A4A5D329}" type="presParOf" srcId="{E88A5553-F9B3-41DA-92D3-3BCFDAE898E1}" destId="{EEF0E47A-CAD7-497A-A628-59ECB417F407}" srcOrd="4" destOrd="0" presId="urn:microsoft.com/office/officeart/2008/layout/LinedList"/>
    <dgm:cxn modelId="{7086F9D2-9884-40A4-B9DD-4DC0ED7F1589}" type="presParOf" srcId="{E88A5553-F9B3-41DA-92D3-3BCFDAE898E1}" destId="{9AE893B6-BCA3-4B43-8588-B119956851DB}" srcOrd="5" destOrd="0" presId="urn:microsoft.com/office/officeart/2008/layout/LinedList"/>
    <dgm:cxn modelId="{F27F5158-B0AD-442F-B64E-6CE2CEC54EB5}" type="presParOf" srcId="{9AE893B6-BCA3-4B43-8588-B119956851DB}" destId="{BF2B2450-4128-463E-9A00-309CB3E87090}" srcOrd="0" destOrd="0" presId="urn:microsoft.com/office/officeart/2008/layout/LinedList"/>
    <dgm:cxn modelId="{A5B27926-DD20-4ADE-AABF-9DF87C70568F}" type="presParOf" srcId="{9AE893B6-BCA3-4B43-8588-B119956851DB}" destId="{B756C132-C879-4F89-B14F-D7EFF3AEF2F3}" srcOrd="1" destOrd="0" presId="urn:microsoft.com/office/officeart/2008/layout/LinedList"/>
    <dgm:cxn modelId="{6A655887-F3A3-4FA6-88D1-E5575E3B55B1}" type="presParOf" srcId="{E88A5553-F9B3-41DA-92D3-3BCFDAE898E1}" destId="{17DEBBEF-1B98-4492-8A08-0AC6F1CC9087}" srcOrd="6" destOrd="0" presId="urn:microsoft.com/office/officeart/2008/layout/LinedList"/>
    <dgm:cxn modelId="{BE2573E9-62CD-45B6-8B2F-BE055E061F8A}" type="presParOf" srcId="{E88A5553-F9B3-41DA-92D3-3BCFDAE898E1}" destId="{FE707EAC-21EC-4083-A4A2-EE741DC9E870}" srcOrd="7" destOrd="0" presId="urn:microsoft.com/office/officeart/2008/layout/LinedList"/>
    <dgm:cxn modelId="{B94DBFA7-28EC-4E6F-AB71-E270DC4F3D0D}" type="presParOf" srcId="{FE707EAC-21EC-4083-A4A2-EE741DC9E870}" destId="{85BDED4B-6216-474A-AB7E-1E6F325B9639}" srcOrd="0" destOrd="0" presId="urn:microsoft.com/office/officeart/2008/layout/LinedList"/>
    <dgm:cxn modelId="{0FB423AC-E070-4576-9B08-AA5A0F1FA00D}" type="presParOf" srcId="{FE707EAC-21EC-4083-A4A2-EE741DC9E870}" destId="{27603EEB-48A1-4F71-9285-B7646F6404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B62325-C088-44C1-8658-993C29099BE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2810BC4-16C5-407C-9DCE-9ED4FAF5D953}">
      <dgm:prSet/>
      <dgm:spPr/>
      <dgm:t>
        <a:bodyPr/>
        <a:lstStyle/>
        <a:p>
          <a:r>
            <a:rPr lang="en-GB">
              <a:latin typeface="Roboto"/>
              <a:ea typeface="Roboto"/>
              <a:cs typeface="Roboto"/>
            </a:rPr>
            <a:t>According to Erikson, development continues from early childhood into older life.</a:t>
          </a:r>
          <a:r>
            <a:rPr lang="en-US">
              <a:latin typeface="Roboto"/>
              <a:ea typeface="Roboto"/>
              <a:cs typeface="Roboto"/>
            </a:rPr>
            <a:t> </a:t>
          </a:r>
        </a:p>
      </dgm:t>
    </dgm:pt>
    <dgm:pt modelId="{F8FE9E00-65E5-4A39-9CD9-7E3532EE678D}" type="parTrans" cxnId="{718976D7-1009-45EE-8109-6221CBF0C3BB}">
      <dgm:prSet/>
      <dgm:spPr/>
      <dgm:t>
        <a:bodyPr/>
        <a:lstStyle/>
        <a:p>
          <a:endParaRPr lang="en-US"/>
        </a:p>
      </dgm:t>
    </dgm:pt>
    <dgm:pt modelId="{49CC7831-462B-4390-BC50-34CDB4A1330D}" type="sibTrans" cxnId="{718976D7-1009-45EE-8109-6221CBF0C3BB}">
      <dgm:prSet/>
      <dgm:spPr/>
      <dgm:t>
        <a:bodyPr/>
        <a:lstStyle/>
        <a:p>
          <a:endParaRPr lang="en-US"/>
        </a:p>
      </dgm:t>
    </dgm:pt>
    <dgm:pt modelId="{B1E5A1B2-58F6-4853-9945-B578C0E6F8F4}">
      <dgm:prSet/>
      <dgm:spPr/>
      <dgm:t>
        <a:bodyPr/>
        <a:lstStyle/>
        <a:p>
          <a:r>
            <a:rPr lang="en-GB">
              <a:latin typeface="Roboto"/>
              <a:ea typeface="Roboto"/>
              <a:cs typeface="Roboto"/>
            </a:rPr>
            <a:t>There are stages because of the epigenetic principle, which says that growth happens in a set order and that each stage builds on the one before it.</a:t>
          </a:r>
          <a:r>
            <a:rPr lang="en-US">
              <a:latin typeface="Roboto"/>
              <a:ea typeface="Roboto"/>
              <a:cs typeface="Roboto"/>
            </a:rPr>
            <a:t> </a:t>
          </a:r>
        </a:p>
      </dgm:t>
    </dgm:pt>
    <dgm:pt modelId="{30AA17C5-4B46-4753-A807-0A3BED515175}" type="parTrans" cxnId="{A147D8F2-2933-4643-B5D3-3E81B30992D4}">
      <dgm:prSet/>
      <dgm:spPr/>
      <dgm:t>
        <a:bodyPr/>
        <a:lstStyle/>
        <a:p>
          <a:endParaRPr lang="en-US"/>
        </a:p>
      </dgm:t>
    </dgm:pt>
    <dgm:pt modelId="{1D8E9F9F-25A6-48BD-BC44-66362512A22D}" type="sibTrans" cxnId="{A147D8F2-2933-4643-B5D3-3E81B30992D4}">
      <dgm:prSet/>
      <dgm:spPr/>
      <dgm:t>
        <a:bodyPr/>
        <a:lstStyle/>
        <a:p>
          <a:endParaRPr lang="en-US"/>
        </a:p>
      </dgm:t>
    </dgm:pt>
    <dgm:pt modelId="{22CE9D68-9977-47AC-9FB6-09E041FD3E41}">
      <dgm:prSet/>
      <dgm:spPr/>
      <dgm:t>
        <a:bodyPr/>
        <a:lstStyle/>
        <a:p>
          <a:r>
            <a:rPr lang="en-GB">
              <a:latin typeface="Roboto"/>
              <a:ea typeface="Roboto"/>
              <a:cs typeface="Roboto"/>
            </a:rPr>
            <a:t>There is a main struggle in each of the eight stages, such as Trust vs. Mistrust in Stage 1 (McLeod, 2025).</a:t>
          </a:r>
          <a:endParaRPr lang="en-US">
            <a:latin typeface="Roboto"/>
            <a:ea typeface="Roboto"/>
            <a:cs typeface="Roboto"/>
          </a:endParaRPr>
        </a:p>
      </dgm:t>
    </dgm:pt>
    <dgm:pt modelId="{DB022B02-5B10-4028-98DB-85C5E77B7521}" type="parTrans" cxnId="{65FEDB32-1358-4685-9C1B-6F05C8D294E5}">
      <dgm:prSet/>
      <dgm:spPr/>
      <dgm:t>
        <a:bodyPr/>
        <a:lstStyle/>
        <a:p>
          <a:endParaRPr lang="en-US"/>
        </a:p>
      </dgm:t>
    </dgm:pt>
    <dgm:pt modelId="{4A3A6D8C-4BCA-4DEC-BB3C-74BA51DBDDA8}" type="sibTrans" cxnId="{65FEDB32-1358-4685-9C1B-6F05C8D294E5}">
      <dgm:prSet/>
      <dgm:spPr/>
      <dgm:t>
        <a:bodyPr/>
        <a:lstStyle/>
        <a:p>
          <a:endParaRPr lang="en-US"/>
        </a:p>
      </dgm:t>
    </dgm:pt>
    <dgm:pt modelId="{19E583D8-C13E-4BEC-8B2A-080433A3A791}">
      <dgm:prSet/>
      <dgm:spPr/>
      <dgm:t>
        <a:bodyPr/>
        <a:lstStyle/>
        <a:p>
          <a:r>
            <a:rPr lang="en-GB">
              <a:latin typeface="Roboto"/>
              <a:ea typeface="Roboto"/>
              <a:cs typeface="Roboto"/>
            </a:rPr>
            <a:t>In Stage 2 ‘Autonomy vs. shame’ a child needs to learn to explore their world with encouragement.  (The Psychology Notes Headquarters, 2025).</a:t>
          </a:r>
          <a:endParaRPr lang="en-US">
            <a:latin typeface="Roboto"/>
            <a:ea typeface="Roboto"/>
            <a:cs typeface="Roboto"/>
          </a:endParaRPr>
        </a:p>
      </dgm:t>
    </dgm:pt>
    <dgm:pt modelId="{FE6D867C-E265-4CD6-A305-F09747E1E362}" type="parTrans" cxnId="{E0CD284D-894D-492A-8837-30574AB95CF3}">
      <dgm:prSet/>
      <dgm:spPr/>
      <dgm:t>
        <a:bodyPr/>
        <a:lstStyle/>
        <a:p>
          <a:endParaRPr lang="en-US"/>
        </a:p>
      </dgm:t>
    </dgm:pt>
    <dgm:pt modelId="{2B277F54-9F4E-4CF5-B742-66910B69363D}" type="sibTrans" cxnId="{E0CD284D-894D-492A-8837-30574AB95CF3}">
      <dgm:prSet/>
      <dgm:spPr/>
      <dgm:t>
        <a:bodyPr/>
        <a:lstStyle/>
        <a:p>
          <a:endParaRPr lang="en-US"/>
        </a:p>
      </dgm:t>
    </dgm:pt>
    <dgm:pt modelId="{839C059A-F6DB-4495-AB24-3CF4BE06BA12}">
      <dgm:prSet/>
      <dgm:spPr/>
      <dgm:t>
        <a:bodyPr/>
        <a:lstStyle/>
        <a:p>
          <a:r>
            <a:rPr lang="en-US" dirty="0">
              <a:latin typeface="Roboto"/>
              <a:ea typeface="Roboto"/>
              <a:cs typeface="Roboto"/>
            </a:rPr>
            <a:t>In Stage 3 ‘Initiative vs. guilt’ a child can make choices in life and shouldn’t be </a:t>
          </a:r>
          <a:r>
            <a:rPr lang="en-US" dirty="0" err="1">
              <a:latin typeface="Roboto"/>
              <a:ea typeface="Roboto"/>
              <a:cs typeface="Roboto"/>
            </a:rPr>
            <a:t>criticised</a:t>
          </a:r>
          <a:r>
            <a:rPr lang="en-US" dirty="0">
              <a:latin typeface="Roboto"/>
              <a:ea typeface="Roboto"/>
              <a:cs typeface="Roboto"/>
            </a:rPr>
            <a:t> for trying new things (Boyd and Bee, 2009).</a:t>
          </a:r>
        </a:p>
      </dgm:t>
    </dgm:pt>
    <dgm:pt modelId="{17456777-38F1-4A2D-B929-C6DCBD0D304F}" type="parTrans" cxnId="{C71343D0-581E-4D9F-85F5-9FD5D614681E}">
      <dgm:prSet/>
      <dgm:spPr/>
      <dgm:t>
        <a:bodyPr/>
        <a:lstStyle/>
        <a:p>
          <a:endParaRPr lang="en-US"/>
        </a:p>
      </dgm:t>
    </dgm:pt>
    <dgm:pt modelId="{D02F8356-2E3C-4DC8-8032-D9F79B13E428}" type="sibTrans" cxnId="{C71343D0-581E-4D9F-85F5-9FD5D614681E}">
      <dgm:prSet/>
      <dgm:spPr/>
      <dgm:t>
        <a:bodyPr/>
        <a:lstStyle/>
        <a:p>
          <a:endParaRPr lang="en-US"/>
        </a:p>
      </dgm:t>
    </dgm:pt>
    <dgm:pt modelId="{B016A56A-14D4-4293-9078-513D6C03DDA0}" type="pres">
      <dgm:prSet presAssocID="{7DB62325-C088-44C1-8658-993C29099BE0}" presName="vert0" presStyleCnt="0">
        <dgm:presLayoutVars>
          <dgm:dir/>
          <dgm:animOne val="branch"/>
          <dgm:animLvl val="lvl"/>
        </dgm:presLayoutVars>
      </dgm:prSet>
      <dgm:spPr/>
    </dgm:pt>
    <dgm:pt modelId="{E2A9F358-8B8B-429B-8B98-249ECA4F8C65}" type="pres">
      <dgm:prSet presAssocID="{C2810BC4-16C5-407C-9DCE-9ED4FAF5D953}" presName="thickLine" presStyleLbl="alignNode1" presStyleIdx="0" presStyleCnt="5"/>
      <dgm:spPr/>
    </dgm:pt>
    <dgm:pt modelId="{378386BF-9886-4634-87A4-68FFF030A49E}" type="pres">
      <dgm:prSet presAssocID="{C2810BC4-16C5-407C-9DCE-9ED4FAF5D953}" presName="horz1" presStyleCnt="0"/>
      <dgm:spPr/>
    </dgm:pt>
    <dgm:pt modelId="{FC90C5D4-FFB2-47FC-89E7-E883ABA862AA}" type="pres">
      <dgm:prSet presAssocID="{C2810BC4-16C5-407C-9DCE-9ED4FAF5D953}" presName="tx1" presStyleLbl="revTx" presStyleIdx="0" presStyleCnt="5"/>
      <dgm:spPr/>
    </dgm:pt>
    <dgm:pt modelId="{90034974-AAD6-4BF8-B266-50D0D28E736C}" type="pres">
      <dgm:prSet presAssocID="{C2810BC4-16C5-407C-9DCE-9ED4FAF5D953}" presName="vert1" presStyleCnt="0"/>
      <dgm:spPr/>
    </dgm:pt>
    <dgm:pt modelId="{C391E0F2-2446-4748-9150-6FA060EA4738}" type="pres">
      <dgm:prSet presAssocID="{B1E5A1B2-58F6-4853-9945-B578C0E6F8F4}" presName="thickLine" presStyleLbl="alignNode1" presStyleIdx="1" presStyleCnt="5"/>
      <dgm:spPr/>
    </dgm:pt>
    <dgm:pt modelId="{9605993D-F08E-44F3-8FBE-CD0589715A7E}" type="pres">
      <dgm:prSet presAssocID="{B1E5A1B2-58F6-4853-9945-B578C0E6F8F4}" presName="horz1" presStyleCnt="0"/>
      <dgm:spPr/>
    </dgm:pt>
    <dgm:pt modelId="{EAC5A5A4-F676-4FE4-84D2-9966200CF593}" type="pres">
      <dgm:prSet presAssocID="{B1E5A1B2-58F6-4853-9945-B578C0E6F8F4}" presName="tx1" presStyleLbl="revTx" presStyleIdx="1" presStyleCnt="5"/>
      <dgm:spPr/>
    </dgm:pt>
    <dgm:pt modelId="{BE08CF22-2A6C-44EB-9618-D5B5AF3B3F18}" type="pres">
      <dgm:prSet presAssocID="{B1E5A1B2-58F6-4853-9945-B578C0E6F8F4}" presName="vert1" presStyleCnt="0"/>
      <dgm:spPr/>
    </dgm:pt>
    <dgm:pt modelId="{83C82708-8DD9-420C-B72F-31181247E771}" type="pres">
      <dgm:prSet presAssocID="{22CE9D68-9977-47AC-9FB6-09E041FD3E41}" presName="thickLine" presStyleLbl="alignNode1" presStyleIdx="2" presStyleCnt="5"/>
      <dgm:spPr/>
    </dgm:pt>
    <dgm:pt modelId="{A6F2F336-FC40-4A30-9118-D7EA3DFAE5DD}" type="pres">
      <dgm:prSet presAssocID="{22CE9D68-9977-47AC-9FB6-09E041FD3E41}" presName="horz1" presStyleCnt="0"/>
      <dgm:spPr/>
    </dgm:pt>
    <dgm:pt modelId="{7A9887A6-C3AC-474F-9176-0D9DBEAB0867}" type="pres">
      <dgm:prSet presAssocID="{22CE9D68-9977-47AC-9FB6-09E041FD3E41}" presName="tx1" presStyleLbl="revTx" presStyleIdx="2" presStyleCnt="5"/>
      <dgm:spPr/>
    </dgm:pt>
    <dgm:pt modelId="{E7082227-8265-44DF-BAB1-24848752F22A}" type="pres">
      <dgm:prSet presAssocID="{22CE9D68-9977-47AC-9FB6-09E041FD3E41}" presName="vert1" presStyleCnt="0"/>
      <dgm:spPr/>
    </dgm:pt>
    <dgm:pt modelId="{E4047B81-4198-48DB-9DAD-753C0F3E4B20}" type="pres">
      <dgm:prSet presAssocID="{19E583D8-C13E-4BEC-8B2A-080433A3A791}" presName="thickLine" presStyleLbl="alignNode1" presStyleIdx="3" presStyleCnt="5"/>
      <dgm:spPr/>
    </dgm:pt>
    <dgm:pt modelId="{E3742B88-9510-4447-93A4-145C73F6A7DA}" type="pres">
      <dgm:prSet presAssocID="{19E583D8-C13E-4BEC-8B2A-080433A3A791}" presName="horz1" presStyleCnt="0"/>
      <dgm:spPr/>
    </dgm:pt>
    <dgm:pt modelId="{1A88DD2D-003D-4190-B59C-DD9EF2B23906}" type="pres">
      <dgm:prSet presAssocID="{19E583D8-C13E-4BEC-8B2A-080433A3A791}" presName="tx1" presStyleLbl="revTx" presStyleIdx="3" presStyleCnt="5"/>
      <dgm:spPr/>
    </dgm:pt>
    <dgm:pt modelId="{C1DA8BA8-4E28-43ED-812E-8EDB658FFA90}" type="pres">
      <dgm:prSet presAssocID="{19E583D8-C13E-4BEC-8B2A-080433A3A791}" presName="vert1" presStyleCnt="0"/>
      <dgm:spPr/>
    </dgm:pt>
    <dgm:pt modelId="{DE60D3E9-4BD8-4F87-B4B2-3EAEDB88F32C}" type="pres">
      <dgm:prSet presAssocID="{839C059A-F6DB-4495-AB24-3CF4BE06BA12}" presName="thickLine" presStyleLbl="alignNode1" presStyleIdx="4" presStyleCnt="5"/>
      <dgm:spPr/>
    </dgm:pt>
    <dgm:pt modelId="{72A90E96-C1E2-4C2F-A462-47EDA5833356}" type="pres">
      <dgm:prSet presAssocID="{839C059A-F6DB-4495-AB24-3CF4BE06BA12}" presName="horz1" presStyleCnt="0"/>
      <dgm:spPr/>
    </dgm:pt>
    <dgm:pt modelId="{575A0F8C-3A87-4818-BD59-FFA102A7E28F}" type="pres">
      <dgm:prSet presAssocID="{839C059A-F6DB-4495-AB24-3CF4BE06BA12}" presName="tx1" presStyleLbl="revTx" presStyleIdx="4" presStyleCnt="5"/>
      <dgm:spPr/>
    </dgm:pt>
    <dgm:pt modelId="{93E601E7-2CCB-4433-9B10-66B3F86618D2}" type="pres">
      <dgm:prSet presAssocID="{839C059A-F6DB-4495-AB24-3CF4BE06BA12}" presName="vert1" presStyleCnt="0"/>
      <dgm:spPr/>
    </dgm:pt>
  </dgm:ptLst>
  <dgm:cxnLst>
    <dgm:cxn modelId="{872B9F27-0F78-4B0B-9165-2B66A502D6B1}" type="presOf" srcId="{22CE9D68-9977-47AC-9FB6-09E041FD3E41}" destId="{7A9887A6-C3AC-474F-9176-0D9DBEAB0867}" srcOrd="0" destOrd="0" presId="urn:microsoft.com/office/officeart/2008/layout/LinedList"/>
    <dgm:cxn modelId="{65FEDB32-1358-4685-9C1B-6F05C8D294E5}" srcId="{7DB62325-C088-44C1-8658-993C29099BE0}" destId="{22CE9D68-9977-47AC-9FB6-09E041FD3E41}" srcOrd="2" destOrd="0" parTransId="{DB022B02-5B10-4028-98DB-85C5E77B7521}" sibTransId="{4A3A6D8C-4BCA-4DEC-BB3C-74BA51DBDDA8}"/>
    <dgm:cxn modelId="{9BF37B3E-CABF-4367-8F47-DDD1553E4FA2}" type="presOf" srcId="{839C059A-F6DB-4495-AB24-3CF4BE06BA12}" destId="{575A0F8C-3A87-4818-BD59-FFA102A7E28F}" srcOrd="0" destOrd="0" presId="urn:microsoft.com/office/officeart/2008/layout/LinedList"/>
    <dgm:cxn modelId="{7EDD965C-76AC-4301-BDA9-6FF51263A444}" type="presOf" srcId="{7DB62325-C088-44C1-8658-993C29099BE0}" destId="{B016A56A-14D4-4293-9078-513D6C03DDA0}" srcOrd="0" destOrd="0" presId="urn:microsoft.com/office/officeart/2008/layout/LinedList"/>
    <dgm:cxn modelId="{4CE77861-69CE-4255-86EE-BAF2EFE9F764}" type="presOf" srcId="{C2810BC4-16C5-407C-9DCE-9ED4FAF5D953}" destId="{FC90C5D4-FFB2-47FC-89E7-E883ABA862AA}" srcOrd="0" destOrd="0" presId="urn:microsoft.com/office/officeart/2008/layout/LinedList"/>
    <dgm:cxn modelId="{E0CD284D-894D-492A-8837-30574AB95CF3}" srcId="{7DB62325-C088-44C1-8658-993C29099BE0}" destId="{19E583D8-C13E-4BEC-8B2A-080433A3A791}" srcOrd="3" destOrd="0" parTransId="{FE6D867C-E265-4CD6-A305-F09747E1E362}" sibTransId="{2B277F54-9F4E-4CF5-B742-66910B69363D}"/>
    <dgm:cxn modelId="{3CC7C190-85BB-4BA3-A6E8-5CD8AA300075}" type="presOf" srcId="{19E583D8-C13E-4BEC-8B2A-080433A3A791}" destId="{1A88DD2D-003D-4190-B59C-DD9EF2B23906}" srcOrd="0" destOrd="0" presId="urn:microsoft.com/office/officeart/2008/layout/LinedList"/>
    <dgm:cxn modelId="{C71343D0-581E-4D9F-85F5-9FD5D614681E}" srcId="{7DB62325-C088-44C1-8658-993C29099BE0}" destId="{839C059A-F6DB-4495-AB24-3CF4BE06BA12}" srcOrd="4" destOrd="0" parTransId="{17456777-38F1-4A2D-B929-C6DCBD0D304F}" sibTransId="{D02F8356-2E3C-4DC8-8032-D9F79B13E428}"/>
    <dgm:cxn modelId="{718976D7-1009-45EE-8109-6221CBF0C3BB}" srcId="{7DB62325-C088-44C1-8658-993C29099BE0}" destId="{C2810BC4-16C5-407C-9DCE-9ED4FAF5D953}" srcOrd="0" destOrd="0" parTransId="{F8FE9E00-65E5-4A39-9CD9-7E3532EE678D}" sibTransId="{49CC7831-462B-4390-BC50-34CDB4A1330D}"/>
    <dgm:cxn modelId="{D0F31DE5-C8B9-4E49-8E99-93B4D67C23FD}" type="presOf" srcId="{B1E5A1B2-58F6-4853-9945-B578C0E6F8F4}" destId="{EAC5A5A4-F676-4FE4-84D2-9966200CF593}" srcOrd="0" destOrd="0" presId="urn:microsoft.com/office/officeart/2008/layout/LinedList"/>
    <dgm:cxn modelId="{A147D8F2-2933-4643-B5D3-3E81B30992D4}" srcId="{7DB62325-C088-44C1-8658-993C29099BE0}" destId="{B1E5A1B2-58F6-4853-9945-B578C0E6F8F4}" srcOrd="1" destOrd="0" parTransId="{30AA17C5-4B46-4753-A807-0A3BED515175}" sibTransId="{1D8E9F9F-25A6-48BD-BC44-66362512A22D}"/>
    <dgm:cxn modelId="{83C2C517-26B3-4C68-B851-88669985140F}" type="presParOf" srcId="{B016A56A-14D4-4293-9078-513D6C03DDA0}" destId="{E2A9F358-8B8B-429B-8B98-249ECA4F8C65}" srcOrd="0" destOrd="0" presId="urn:microsoft.com/office/officeart/2008/layout/LinedList"/>
    <dgm:cxn modelId="{6A2EF0E5-E680-480D-8E9D-3C28CCAD28B8}" type="presParOf" srcId="{B016A56A-14D4-4293-9078-513D6C03DDA0}" destId="{378386BF-9886-4634-87A4-68FFF030A49E}" srcOrd="1" destOrd="0" presId="urn:microsoft.com/office/officeart/2008/layout/LinedList"/>
    <dgm:cxn modelId="{BA193EAC-AF4A-4DC7-82EB-A2BEC79EF24C}" type="presParOf" srcId="{378386BF-9886-4634-87A4-68FFF030A49E}" destId="{FC90C5D4-FFB2-47FC-89E7-E883ABA862AA}" srcOrd="0" destOrd="0" presId="urn:microsoft.com/office/officeart/2008/layout/LinedList"/>
    <dgm:cxn modelId="{627DF53F-26F7-4E32-87B8-49B47C23D0C4}" type="presParOf" srcId="{378386BF-9886-4634-87A4-68FFF030A49E}" destId="{90034974-AAD6-4BF8-B266-50D0D28E736C}" srcOrd="1" destOrd="0" presId="urn:microsoft.com/office/officeart/2008/layout/LinedList"/>
    <dgm:cxn modelId="{C9E10C6B-9968-4541-88D1-1B3C5A232502}" type="presParOf" srcId="{B016A56A-14D4-4293-9078-513D6C03DDA0}" destId="{C391E0F2-2446-4748-9150-6FA060EA4738}" srcOrd="2" destOrd="0" presId="urn:microsoft.com/office/officeart/2008/layout/LinedList"/>
    <dgm:cxn modelId="{C0D1DFF7-FC3C-4403-B23E-8DFA134BA90D}" type="presParOf" srcId="{B016A56A-14D4-4293-9078-513D6C03DDA0}" destId="{9605993D-F08E-44F3-8FBE-CD0589715A7E}" srcOrd="3" destOrd="0" presId="urn:microsoft.com/office/officeart/2008/layout/LinedList"/>
    <dgm:cxn modelId="{F308C7E1-49BC-4910-B68F-B4E65CB0D070}" type="presParOf" srcId="{9605993D-F08E-44F3-8FBE-CD0589715A7E}" destId="{EAC5A5A4-F676-4FE4-84D2-9966200CF593}" srcOrd="0" destOrd="0" presId="urn:microsoft.com/office/officeart/2008/layout/LinedList"/>
    <dgm:cxn modelId="{F1B10A44-4867-4D61-A9E1-80C2F7FE3F90}" type="presParOf" srcId="{9605993D-F08E-44F3-8FBE-CD0589715A7E}" destId="{BE08CF22-2A6C-44EB-9618-D5B5AF3B3F18}" srcOrd="1" destOrd="0" presId="urn:microsoft.com/office/officeart/2008/layout/LinedList"/>
    <dgm:cxn modelId="{6D0AF616-B955-4B0D-9ED3-56869F53AC0A}" type="presParOf" srcId="{B016A56A-14D4-4293-9078-513D6C03DDA0}" destId="{83C82708-8DD9-420C-B72F-31181247E771}" srcOrd="4" destOrd="0" presId="urn:microsoft.com/office/officeart/2008/layout/LinedList"/>
    <dgm:cxn modelId="{519DF99F-9D39-4D28-A64E-7FDCE7A43045}" type="presParOf" srcId="{B016A56A-14D4-4293-9078-513D6C03DDA0}" destId="{A6F2F336-FC40-4A30-9118-D7EA3DFAE5DD}" srcOrd="5" destOrd="0" presId="urn:microsoft.com/office/officeart/2008/layout/LinedList"/>
    <dgm:cxn modelId="{58C71710-396B-47E8-AB3A-BD1FE5D2302F}" type="presParOf" srcId="{A6F2F336-FC40-4A30-9118-D7EA3DFAE5DD}" destId="{7A9887A6-C3AC-474F-9176-0D9DBEAB0867}" srcOrd="0" destOrd="0" presId="urn:microsoft.com/office/officeart/2008/layout/LinedList"/>
    <dgm:cxn modelId="{D434F8B5-D2C9-4916-AB67-E27EC4E09F14}" type="presParOf" srcId="{A6F2F336-FC40-4A30-9118-D7EA3DFAE5DD}" destId="{E7082227-8265-44DF-BAB1-24848752F22A}" srcOrd="1" destOrd="0" presId="urn:microsoft.com/office/officeart/2008/layout/LinedList"/>
    <dgm:cxn modelId="{8ABC7531-6F38-427D-9104-D92BD7A300A5}" type="presParOf" srcId="{B016A56A-14D4-4293-9078-513D6C03DDA0}" destId="{E4047B81-4198-48DB-9DAD-753C0F3E4B20}" srcOrd="6" destOrd="0" presId="urn:microsoft.com/office/officeart/2008/layout/LinedList"/>
    <dgm:cxn modelId="{B947103A-C2FF-4CC8-80C9-D420D8F8568D}" type="presParOf" srcId="{B016A56A-14D4-4293-9078-513D6C03DDA0}" destId="{E3742B88-9510-4447-93A4-145C73F6A7DA}" srcOrd="7" destOrd="0" presId="urn:microsoft.com/office/officeart/2008/layout/LinedList"/>
    <dgm:cxn modelId="{79A628CE-605F-4F43-A64E-B877C9EB7E1A}" type="presParOf" srcId="{E3742B88-9510-4447-93A4-145C73F6A7DA}" destId="{1A88DD2D-003D-4190-B59C-DD9EF2B23906}" srcOrd="0" destOrd="0" presId="urn:microsoft.com/office/officeart/2008/layout/LinedList"/>
    <dgm:cxn modelId="{B34BCEFC-57BE-4603-9DC0-1C2DEF52F548}" type="presParOf" srcId="{E3742B88-9510-4447-93A4-145C73F6A7DA}" destId="{C1DA8BA8-4E28-43ED-812E-8EDB658FFA90}" srcOrd="1" destOrd="0" presId="urn:microsoft.com/office/officeart/2008/layout/LinedList"/>
    <dgm:cxn modelId="{37AC877B-7A39-4C81-ABA9-76A4CC3AB7C9}" type="presParOf" srcId="{B016A56A-14D4-4293-9078-513D6C03DDA0}" destId="{DE60D3E9-4BD8-4F87-B4B2-3EAEDB88F32C}" srcOrd="8" destOrd="0" presId="urn:microsoft.com/office/officeart/2008/layout/LinedList"/>
    <dgm:cxn modelId="{0D95FDDF-79EA-47B7-B9EA-6D2ADB2A36C6}" type="presParOf" srcId="{B016A56A-14D4-4293-9078-513D6C03DDA0}" destId="{72A90E96-C1E2-4C2F-A462-47EDA5833356}" srcOrd="9" destOrd="0" presId="urn:microsoft.com/office/officeart/2008/layout/LinedList"/>
    <dgm:cxn modelId="{CB24C870-3590-487F-914B-CFF9D3B1E8F1}" type="presParOf" srcId="{72A90E96-C1E2-4C2F-A462-47EDA5833356}" destId="{575A0F8C-3A87-4818-BD59-FFA102A7E28F}" srcOrd="0" destOrd="0" presId="urn:microsoft.com/office/officeart/2008/layout/LinedList"/>
    <dgm:cxn modelId="{9AD859E7-FE06-4E0E-8611-8FDEECC24106}" type="presParOf" srcId="{72A90E96-C1E2-4C2F-A462-47EDA5833356}" destId="{93E601E7-2CCB-4433-9B10-66B3F86618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DBF01E-C7E1-4FC2-AB8A-888DA981C9A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A8584D7-D0EC-4A7E-913A-0CF62EF0F1FB}">
      <dgm:prSet/>
      <dgm:spPr/>
      <dgm:t>
        <a:bodyPr/>
        <a:lstStyle/>
        <a:p>
          <a:pPr>
            <a:lnSpc>
              <a:spcPct val="100000"/>
            </a:lnSpc>
          </a:pPr>
          <a:r>
            <a:rPr lang="en-US" b="0">
              <a:latin typeface="Arial"/>
              <a:ea typeface="Roboto"/>
              <a:cs typeface="Arial"/>
            </a:rPr>
            <a:t>Isaac's mother has postnatal depression, so he might not have always been able to rely on her and so developed ‘mistrust’. This might explain why he is particularly anxious when she leaves him at the children’s Centre. </a:t>
          </a:r>
          <a:r>
            <a:rPr lang="en-GB" b="0">
              <a:latin typeface="Arial"/>
              <a:ea typeface="Roboto"/>
              <a:cs typeface="Arial"/>
            </a:rPr>
            <a:t>We will analyse Isaac's development and well-being by examining how early experiences, including caregiver support and communication delays have influenced his Psychosocial outcomes. Drawing on Erikson’s Psychosocial theory, it will explore the impact of key developmental conflicts and propose an evidence-based support plan for practise.</a:t>
          </a:r>
          <a:endParaRPr lang="en-US" b="0">
            <a:latin typeface="Arial"/>
            <a:ea typeface="Roboto"/>
            <a:cs typeface="Arial"/>
          </a:endParaRPr>
        </a:p>
      </dgm:t>
    </dgm:pt>
    <dgm:pt modelId="{830B4720-8561-4B14-A761-FA085F5D1920}" type="parTrans" cxnId="{F3A6390E-1DEB-4D0C-B6C1-BB6C3073A19A}">
      <dgm:prSet/>
      <dgm:spPr/>
      <dgm:t>
        <a:bodyPr/>
        <a:lstStyle/>
        <a:p>
          <a:endParaRPr lang="en-US"/>
        </a:p>
      </dgm:t>
    </dgm:pt>
    <dgm:pt modelId="{FF977D7C-C46C-4B43-A0D2-E0CE5BB96650}" type="sibTrans" cxnId="{F3A6390E-1DEB-4D0C-B6C1-BB6C3073A19A}">
      <dgm:prSet/>
      <dgm:spPr/>
      <dgm:t>
        <a:bodyPr/>
        <a:lstStyle/>
        <a:p>
          <a:endParaRPr lang="en-US"/>
        </a:p>
      </dgm:t>
    </dgm:pt>
    <dgm:pt modelId="{56854D6D-AEE1-4F94-8B0C-18AF7851E19B}">
      <dgm:prSet/>
      <dgm:spPr/>
      <dgm:t>
        <a:bodyPr/>
        <a:lstStyle/>
        <a:p>
          <a:pPr rtl="0">
            <a:lnSpc>
              <a:spcPct val="100000"/>
            </a:lnSpc>
          </a:pPr>
          <a:r>
            <a:rPr lang="en-GB" b="0" dirty="0">
              <a:latin typeface="Arial"/>
              <a:ea typeface="Roboto"/>
              <a:cs typeface="Arial"/>
            </a:rPr>
            <a:t>Issac is now at an age where he needs encouragement in order to build his confidence as he explores the world. As he lacks confidence this might mean he won’t develop in his social skills. </a:t>
          </a:r>
          <a:r>
            <a:rPr lang="en-GB" b="0" dirty="0"/>
            <a:t>The foundation of academic success, mental strength, and personal development is self-confidence. It influences how people approach problems and form bonds with others. Although a variety of factors affect confidence, Erikson's theory of psychosocial development offers one of the most thorough frameworks for comprehending its progression.</a:t>
          </a:r>
          <a:r>
            <a:rPr lang="en-GB" b="0" dirty="0">
              <a:latin typeface="Roboto"/>
              <a:ea typeface="Roboto"/>
              <a:cs typeface="Roboto"/>
            </a:rPr>
            <a:t> (Everydaypsy.com, 2025)</a:t>
          </a:r>
          <a:endParaRPr lang="en-US" b="0" dirty="0">
            <a:latin typeface="Arial"/>
            <a:ea typeface="Roboto"/>
            <a:cs typeface="Arial"/>
          </a:endParaRPr>
        </a:p>
      </dgm:t>
    </dgm:pt>
    <dgm:pt modelId="{3D6CA241-AF57-45BA-872B-8B429AF84783}" type="parTrans" cxnId="{8260C62A-61C3-42EB-A4F2-1A7193041AA5}">
      <dgm:prSet/>
      <dgm:spPr/>
      <dgm:t>
        <a:bodyPr/>
        <a:lstStyle/>
        <a:p>
          <a:endParaRPr lang="en-US"/>
        </a:p>
      </dgm:t>
    </dgm:pt>
    <dgm:pt modelId="{8980F5E4-106C-46B3-BB72-852C05F77945}" type="sibTrans" cxnId="{8260C62A-61C3-42EB-A4F2-1A7193041AA5}">
      <dgm:prSet/>
      <dgm:spPr/>
      <dgm:t>
        <a:bodyPr/>
        <a:lstStyle/>
        <a:p>
          <a:endParaRPr lang="en-US"/>
        </a:p>
      </dgm:t>
    </dgm:pt>
    <dgm:pt modelId="{6974D6E2-2C78-4174-B61F-C565BED4C79A}">
      <dgm:prSet/>
      <dgm:spPr/>
      <dgm:t>
        <a:bodyPr/>
        <a:lstStyle/>
        <a:p>
          <a:pPr>
            <a:lnSpc>
              <a:spcPct val="100000"/>
            </a:lnSpc>
          </a:pPr>
          <a:r>
            <a:rPr lang="en-GB" b="0" dirty="0">
              <a:latin typeface="Arial"/>
              <a:ea typeface="Roboto"/>
              <a:cs typeface="Arial"/>
            </a:rPr>
            <a:t>Language Development Theories: From Chomsky to Bruner and Beyond describes how children pick-up vocabulary, grammar, words, and interaction. Four perspectives are contrasted: interacting, behaviourism, cognitive, and nativist. According to Chomsky (1959), children acquire language by more than only reinforcement. Bruner (1960) demonstrated to adults how adult Support, and conversation may structure language growth, this is very important for interaction in Isaac’s case. (</a:t>
          </a:r>
          <a:r>
            <a:rPr lang="en-GB" b="0" dirty="0" err="1">
              <a:latin typeface="Arial"/>
              <a:ea typeface="Roboto"/>
              <a:cs typeface="Arial"/>
            </a:rPr>
            <a:t>Lemetyinen</a:t>
          </a:r>
          <a:r>
            <a:rPr lang="en-GB" b="0" dirty="0">
              <a:latin typeface="Arial"/>
              <a:ea typeface="Roboto"/>
              <a:cs typeface="Arial"/>
            </a:rPr>
            <a:t>, 2023s</a:t>
          </a:r>
          <a:endParaRPr lang="en-US" b="0" dirty="0">
            <a:latin typeface="Arial"/>
            <a:ea typeface="Roboto"/>
            <a:cs typeface="Arial"/>
          </a:endParaRPr>
        </a:p>
      </dgm:t>
    </dgm:pt>
    <dgm:pt modelId="{81CD2390-03C8-4C38-92F2-52B05A926A54}" type="parTrans" cxnId="{7A151895-88F3-42FB-B033-27B55C6D8F66}">
      <dgm:prSet/>
      <dgm:spPr/>
      <dgm:t>
        <a:bodyPr/>
        <a:lstStyle/>
        <a:p>
          <a:endParaRPr lang="en-US"/>
        </a:p>
      </dgm:t>
    </dgm:pt>
    <dgm:pt modelId="{CB067F60-D73F-4A47-9E66-98EF96293665}" type="sibTrans" cxnId="{7A151895-88F3-42FB-B033-27B55C6D8F66}">
      <dgm:prSet/>
      <dgm:spPr/>
      <dgm:t>
        <a:bodyPr/>
        <a:lstStyle/>
        <a:p>
          <a:endParaRPr lang="en-US"/>
        </a:p>
      </dgm:t>
    </dgm:pt>
    <dgm:pt modelId="{6DB6C632-7E76-4A06-874D-9083EEE80D2C}" type="pres">
      <dgm:prSet presAssocID="{7ADBF01E-C7E1-4FC2-AB8A-888DA981C9A0}" presName="root" presStyleCnt="0">
        <dgm:presLayoutVars>
          <dgm:dir/>
          <dgm:resizeHandles val="exact"/>
        </dgm:presLayoutVars>
      </dgm:prSet>
      <dgm:spPr/>
    </dgm:pt>
    <dgm:pt modelId="{18FC28AE-7880-4FC5-92B9-0B54B24AA5F8}" type="pres">
      <dgm:prSet presAssocID="{FA8584D7-D0EC-4A7E-913A-0CF62EF0F1FB}" presName="compNode" presStyleCnt="0"/>
      <dgm:spPr/>
    </dgm:pt>
    <dgm:pt modelId="{FC798195-C689-474D-BB5F-7D4AC5737BBC}" type="pres">
      <dgm:prSet presAssocID="{FA8584D7-D0EC-4A7E-913A-0CF62EF0F1FB}" presName="bgRect" presStyleLbl="bgShp" presStyleIdx="0" presStyleCnt="3"/>
      <dgm:spPr/>
    </dgm:pt>
    <dgm:pt modelId="{1246132C-82BD-4382-8BBD-BA7BDF636995}" type="pres">
      <dgm:prSet presAssocID="{FA8584D7-D0EC-4A7E-913A-0CF62EF0F1F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roller"/>
        </a:ext>
      </dgm:extLst>
    </dgm:pt>
    <dgm:pt modelId="{E7ADB1C7-A3FE-4F7F-8691-2CE95F783F69}" type="pres">
      <dgm:prSet presAssocID="{FA8584D7-D0EC-4A7E-913A-0CF62EF0F1FB}" presName="spaceRect" presStyleCnt="0"/>
      <dgm:spPr/>
    </dgm:pt>
    <dgm:pt modelId="{E7C5BB54-849F-49D9-9C04-AACE93DC7EF8}" type="pres">
      <dgm:prSet presAssocID="{FA8584D7-D0EC-4A7E-913A-0CF62EF0F1FB}" presName="parTx" presStyleLbl="revTx" presStyleIdx="0" presStyleCnt="3">
        <dgm:presLayoutVars>
          <dgm:chMax val="0"/>
          <dgm:chPref val="0"/>
        </dgm:presLayoutVars>
      </dgm:prSet>
      <dgm:spPr/>
    </dgm:pt>
    <dgm:pt modelId="{F4119D50-4C10-483E-BD09-B2BA90D3F8E9}" type="pres">
      <dgm:prSet presAssocID="{FF977D7C-C46C-4B43-A0D2-E0CE5BB96650}" presName="sibTrans" presStyleCnt="0"/>
      <dgm:spPr/>
    </dgm:pt>
    <dgm:pt modelId="{74C356A3-5C93-4113-8595-893F914DD4FA}" type="pres">
      <dgm:prSet presAssocID="{56854D6D-AEE1-4F94-8B0C-18AF7851E19B}" presName="compNode" presStyleCnt="0"/>
      <dgm:spPr/>
    </dgm:pt>
    <dgm:pt modelId="{BF626F98-CF05-4D4A-999A-A8D11544CDFB}" type="pres">
      <dgm:prSet presAssocID="{56854D6D-AEE1-4F94-8B0C-18AF7851E19B}" presName="bgRect" presStyleLbl="bgShp" presStyleIdx="1" presStyleCnt="3"/>
      <dgm:spPr/>
    </dgm:pt>
    <dgm:pt modelId="{D1849700-6757-4C5B-8253-B192BDAC4E90}" type="pres">
      <dgm:prSet presAssocID="{56854D6D-AEE1-4F94-8B0C-18AF7851E19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3D64E294-0B26-4BC9-97EC-F04945521BF1}" type="pres">
      <dgm:prSet presAssocID="{56854D6D-AEE1-4F94-8B0C-18AF7851E19B}" presName="spaceRect" presStyleCnt="0"/>
      <dgm:spPr/>
    </dgm:pt>
    <dgm:pt modelId="{C0B157E9-EF63-4807-9B8D-08A9E94C9CC3}" type="pres">
      <dgm:prSet presAssocID="{56854D6D-AEE1-4F94-8B0C-18AF7851E19B}" presName="parTx" presStyleLbl="revTx" presStyleIdx="1" presStyleCnt="3">
        <dgm:presLayoutVars>
          <dgm:chMax val="0"/>
          <dgm:chPref val="0"/>
        </dgm:presLayoutVars>
      </dgm:prSet>
      <dgm:spPr/>
    </dgm:pt>
    <dgm:pt modelId="{FE8467DE-A0FE-4416-B274-FF2E3E387570}" type="pres">
      <dgm:prSet presAssocID="{8980F5E4-106C-46B3-BB72-852C05F77945}" presName="sibTrans" presStyleCnt="0"/>
      <dgm:spPr/>
    </dgm:pt>
    <dgm:pt modelId="{F90A8F36-C31B-4B4F-8E7D-20D1BF2194EC}" type="pres">
      <dgm:prSet presAssocID="{6974D6E2-2C78-4174-B61F-C565BED4C79A}" presName="compNode" presStyleCnt="0"/>
      <dgm:spPr/>
    </dgm:pt>
    <dgm:pt modelId="{0B79812D-E707-4184-8FF8-BDFE4BD2ED73}" type="pres">
      <dgm:prSet presAssocID="{6974D6E2-2C78-4174-B61F-C565BED4C79A}" presName="bgRect" presStyleLbl="bgShp" presStyleIdx="2" presStyleCnt="3"/>
      <dgm:spPr/>
    </dgm:pt>
    <dgm:pt modelId="{DCA0CC43-F4F1-4693-8BEF-B34894A188A6}" type="pres">
      <dgm:prSet presAssocID="{6974D6E2-2C78-4174-B61F-C565BED4C79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Book"/>
        </a:ext>
      </dgm:extLst>
    </dgm:pt>
    <dgm:pt modelId="{B3C43003-4742-45E9-8D4C-769835171128}" type="pres">
      <dgm:prSet presAssocID="{6974D6E2-2C78-4174-B61F-C565BED4C79A}" presName="spaceRect" presStyleCnt="0"/>
      <dgm:spPr/>
    </dgm:pt>
    <dgm:pt modelId="{FC5D6824-7DEC-47D9-B67A-C5DA73D3285F}" type="pres">
      <dgm:prSet presAssocID="{6974D6E2-2C78-4174-B61F-C565BED4C79A}" presName="parTx" presStyleLbl="revTx" presStyleIdx="2" presStyleCnt="3">
        <dgm:presLayoutVars>
          <dgm:chMax val="0"/>
          <dgm:chPref val="0"/>
        </dgm:presLayoutVars>
      </dgm:prSet>
      <dgm:spPr/>
    </dgm:pt>
  </dgm:ptLst>
  <dgm:cxnLst>
    <dgm:cxn modelId="{F3A6390E-1DEB-4D0C-B6C1-BB6C3073A19A}" srcId="{7ADBF01E-C7E1-4FC2-AB8A-888DA981C9A0}" destId="{FA8584D7-D0EC-4A7E-913A-0CF62EF0F1FB}" srcOrd="0" destOrd="0" parTransId="{830B4720-8561-4B14-A761-FA085F5D1920}" sibTransId="{FF977D7C-C46C-4B43-A0D2-E0CE5BB96650}"/>
    <dgm:cxn modelId="{8260C62A-61C3-42EB-A4F2-1A7193041AA5}" srcId="{7ADBF01E-C7E1-4FC2-AB8A-888DA981C9A0}" destId="{56854D6D-AEE1-4F94-8B0C-18AF7851E19B}" srcOrd="1" destOrd="0" parTransId="{3D6CA241-AF57-45BA-872B-8B429AF84783}" sibTransId="{8980F5E4-106C-46B3-BB72-852C05F77945}"/>
    <dgm:cxn modelId="{74D12B34-5F1F-430B-8302-6CB87A06650B}" type="presOf" srcId="{7ADBF01E-C7E1-4FC2-AB8A-888DA981C9A0}" destId="{6DB6C632-7E76-4A06-874D-9083EEE80D2C}" srcOrd="0" destOrd="0" presId="urn:microsoft.com/office/officeart/2018/2/layout/IconVerticalSolidList"/>
    <dgm:cxn modelId="{37575D72-6A53-4EE7-962F-226E1550C3D1}" type="presOf" srcId="{6974D6E2-2C78-4174-B61F-C565BED4C79A}" destId="{FC5D6824-7DEC-47D9-B67A-C5DA73D3285F}" srcOrd="0" destOrd="0" presId="urn:microsoft.com/office/officeart/2018/2/layout/IconVerticalSolidList"/>
    <dgm:cxn modelId="{7A151895-88F3-42FB-B033-27B55C6D8F66}" srcId="{7ADBF01E-C7E1-4FC2-AB8A-888DA981C9A0}" destId="{6974D6E2-2C78-4174-B61F-C565BED4C79A}" srcOrd="2" destOrd="0" parTransId="{81CD2390-03C8-4C38-92F2-52B05A926A54}" sibTransId="{CB067F60-D73F-4A47-9E66-98EF96293665}"/>
    <dgm:cxn modelId="{DBF3F2C4-1857-4797-8C7D-6D5572B603A8}" type="presOf" srcId="{FA8584D7-D0EC-4A7E-913A-0CF62EF0F1FB}" destId="{E7C5BB54-849F-49D9-9C04-AACE93DC7EF8}" srcOrd="0" destOrd="0" presId="urn:microsoft.com/office/officeart/2018/2/layout/IconVerticalSolidList"/>
    <dgm:cxn modelId="{9E90F5D6-2F2A-429D-9A3C-0AF8316D12FA}" type="presOf" srcId="{56854D6D-AEE1-4F94-8B0C-18AF7851E19B}" destId="{C0B157E9-EF63-4807-9B8D-08A9E94C9CC3}" srcOrd="0" destOrd="0" presId="urn:microsoft.com/office/officeart/2018/2/layout/IconVerticalSolidList"/>
    <dgm:cxn modelId="{ECC135B4-FE2E-4677-9F7F-578B8AD37E8E}" type="presParOf" srcId="{6DB6C632-7E76-4A06-874D-9083EEE80D2C}" destId="{18FC28AE-7880-4FC5-92B9-0B54B24AA5F8}" srcOrd="0" destOrd="0" presId="urn:microsoft.com/office/officeart/2018/2/layout/IconVerticalSolidList"/>
    <dgm:cxn modelId="{56C5DB20-AE17-4870-8B65-017051FF5380}" type="presParOf" srcId="{18FC28AE-7880-4FC5-92B9-0B54B24AA5F8}" destId="{FC798195-C689-474D-BB5F-7D4AC5737BBC}" srcOrd="0" destOrd="0" presId="urn:microsoft.com/office/officeart/2018/2/layout/IconVerticalSolidList"/>
    <dgm:cxn modelId="{AC9ACC72-EBBD-49EA-8BC8-E36776E7E1CF}" type="presParOf" srcId="{18FC28AE-7880-4FC5-92B9-0B54B24AA5F8}" destId="{1246132C-82BD-4382-8BBD-BA7BDF636995}" srcOrd="1" destOrd="0" presId="urn:microsoft.com/office/officeart/2018/2/layout/IconVerticalSolidList"/>
    <dgm:cxn modelId="{F234A989-2D65-4130-9F1C-9572E04E7DA1}" type="presParOf" srcId="{18FC28AE-7880-4FC5-92B9-0B54B24AA5F8}" destId="{E7ADB1C7-A3FE-4F7F-8691-2CE95F783F69}" srcOrd="2" destOrd="0" presId="urn:microsoft.com/office/officeart/2018/2/layout/IconVerticalSolidList"/>
    <dgm:cxn modelId="{1E03FF16-FE83-48C3-959F-524F0B022753}" type="presParOf" srcId="{18FC28AE-7880-4FC5-92B9-0B54B24AA5F8}" destId="{E7C5BB54-849F-49D9-9C04-AACE93DC7EF8}" srcOrd="3" destOrd="0" presId="urn:microsoft.com/office/officeart/2018/2/layout/IconVerticalSolidList"/>
    <dgm:cxn modelId="{FF3FFD2D-0057-47EF-89B4-361C26DA8520}" type="presParOf" srcId="{6DB6C632-7E76-4A06-874D-9083EEE80D2C}" destId="{F4119D50-4C10-483E-BD09-B2BA90D3F8E9}" srcOrd="1" destOrd="0" presId="urn:microsoft.com/office/officeart/2018/2/layout/IconVerticalSolidList"/>
    <dgm:cxn modelId="{BA834847-7C25-447F-AA8A-621D5E73A9ED}" type="presParOf" srcId="{6DB6C632-7E76-4A06-874D-9083EEE80D2C}" destId="{74C356A3-5C93-4113-8595-893F914DD4FA}" srcOrd="2" destOrd="0" presId="urn:microsoft.com/office/officeart/2018/2/layout/IconVerticalSolidList"/>
    <dgm:cxn modelId="{D2FCAFB6-98F6-418F-952A-F8096EC19D41}" type="presParOf" srcId="{74C356A3-5C93-4113-8595-893F914DD4FA}" destId="{BF626F98-CF05-4D4A-999A-A8D11544CDFB}" srcOrd="0" destOrd="0" presId="urn:microsoft.com/office/officeart/2018/2/layout/IconVerticalSolidList"/>
    <dgm:cxn modelId="{786C93A9-C5CB-448D-B0DA-1644C0A8F2C0}" type="presParOf" srcId="{74C356A3-5C93-4113-8595-893F914DD4FA}" destId="{D1849700-6757-4C5B-8253-B192BDAC4E90}" srcOrd="1" destOrd="0" presId="urn:microsoft.com/office/officeart/2018/2/layout/IconVerticalSolidList"/>
    <dgm:cxn modelId="{21AAE298-0F7E-4806-8584-AAE0781389D4}" type="presParOf" srcId="{74C356A3-5C93-4113-8595-893F914DD4FA}" destId="{3D64E294-0B26-4BC9-97EC-F04945521BF1}" srcOrd="2" destOrd="0" presId="urn:microsoft.com/office/officeart/2018/2/layout/IconVerticalSolidList"/>
    <dgm:cxn modelId="{453FF048-C25F-49E8-AFF9-24DCF95B68DF}" type="presParOf" srcId="{74C356A3-5C93-4113-8595-893F914DD4FA}" destId="{C0B157E9-EF63-4807-9B8D-08A9E94C9CC3}" srcOrd="3" destOrd="0" presId="urn:microsoft.com/office/officeart/2018/2/layout/IconVerticalSolidList"/>
    <dgm:cxn modelId="{BBA91160-25E6-4F3A-8D65-E8C519D97514}" type="presParOf" srcId="{6DB6C632-7E76-4A06-874D-9083EEE80D2C}" destId="{FE8467DE-A0FE-4416-B274-FF2E3E387570}" srcOrd="3" destOrd="0" presId="urn:microsoft.com/office/officeart/2018/2/layout/IconVerticalSolidList"/>
    <dgm:cxn modelId="{0ACC2F09-EB65-4E45-AB8A-D17314A8B608}" type="presParOf" srcId="{6DB6C632-7E76-4A06-874D-9083EEE80D2C}" destId="{F90A8F36-C31B-4B4F-8E7D-20D1BF2194EC}" srcOrd="4" destOrd="0" presId="urn:microsoft.com/office/officeart/2018/2/layout/IconVerticalSolidList"/>
    <dgm:cxn modelId="{66C8D82E-1E26-48E9-93A2-50387A7BBC16}" type="presParOf" srcId="{F90A8F36-C31B-4B4F-8E7D-20D1BF2194EC}" destId="{0B79812D-E707-4184-8FF8-BDFE4BD2ED73}" srcOrd="0" destOrd="0" presId="urn:microsoft.com/office/officeart/2018/2/layout/IconVerticalSolidList"/>
    <dgm:cxn modelId="{C9600111-3CCF-4A02-A895-EAC688DE320F}" type="presParOf" srcId="{F90A8F36-C31B-4B4F-8E7D-20D1BF2194EC}" destId="{DCA0CC43-F4F1-4693-8BEF-B34894A188A6}" srcOrd="1" destOrd="0" presId="urn:microsoft.com/office/officeart/2018/2/layout/IconVerticalSolidList"/>
    <dgm:cxn modelId="{25AA80E4-BB30-44E4-9BF9-F6D977EC1BE0}" type="presParOf" srcId="{F90A8F36-C31B-4B4F-8E7D-20D1BF2194EC}" destId="{B3C43003-4742-45E9-8D4C-769835171128}" srcOrd="2" destOrd="0" presId="urn:microsoft.com/office/officeart/2018/2/layout/IconVerticalSolidList"/>
    <dgm:cxn modelId="{E29D020E-D2EE-44DA-8F45-711AE6CCDC0C}" type="presParOf" srcId="{F90A8F36-C31B-4B4F-8E7D-20D1BF2194EC}" destId="{FC5D6824-7DEC-47D9-B67A-C5DA73D328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2676D7-C08D-4580-B282-8F13BA0DC4BB}"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6D9F7114-2A40-4FC3-9147-23DB0CC7E262}">
      <dgm:prSet/>
      <dgm:spPr/>
      <dgm:t>
        <a:bodyPr/>
        <a:lstStyle/>
        <a:p>
          <a:pPr rtl="0"/>
          <a:r>
            <a:rPr lang="en-GB" b="0" dirty="0">
              <a:latin typeface="Arial"/>
              <a:cs typeface="Arial"/>
            </a:rPr>
            <a:t>Isaac should be allocated a key worker in the Children’s Centre so that he can develop a relationship with them in order to build his trust and make him feel more secure. What children experience in early years makes a difference in their later life</a:t>
          </a:r>
          <a:r>
            <a:rPr lang="en-GB" sz="1100" b="0" dirty="0">
              <a:solidFill>
                <a:srgbClr val="2C3E50"/>
              </a:solidFill>
              <a:latin typeface="Roboto"/>
              <a:ea typeface="Roboto"/>
              <a:cs typeface="Roboto"/>
            </a:rPr>
            <a:t>. </a:t>
          </a:r>
          <a:r>
            <a:rPr lang="en-GB" sz="1100" b="0" dirty="0">
              <a:solidFill>
                <a:schemeClr val="tx1"/>
              </a:solidFill>
              <a:latin typeface="Roboto"/>
              <a:ea typeface="Roboto"/>
              <a:cs typeface="Roboto"/>
            </a:rPr>
            <a:t>Children from different backgrounds have different experiences.</a:t>
          </a:r>
          <a:r>
            <a:rPr lang="en-GB" sz="1100" b="0" dirty="0">
              <a:solidFill>
                <a:srgbClr val="2C3E50"/>
              </a:solidFill>
              <a:latin typeface="Roboto"/>
              <a:ea typeface="Roboto"/>
              <a:cs typeface="Roboto"/>
            </a:rPr>
            <a:t> (Elfer, Goldschmied and Selleck, 2012). </a:t>
          </a:r>
          <a:endParaRPr lang="en-US" b="0" dirty="0">
            <a:latin typeface="Arial"/>
            <a:cs typeface="Arial"/>
          </a:endParaRPr>
        </a:p>
      </dgm:t>
    </dgm:pt>
    <dgm:pt modelId="{8A2711D9-3291-41F7-ACD6-78572FF2DBFB}" type="parTrans" cxnId="{966E53C3-0D6A-4551-8E21-A57388C4112F}">
      <dgm:prSet/>
      <dgm:spPr/>
      <dgm:t>
        <a:bodyPr/>
        <a:lstStyle/>
        <a:p>
          <a:endParaRPr lang="en-US"/>
        </a:p>
      </dgm:t>
    </dgm:pt>
    <dgm:pt modelId="{3A955AF8-84A2-4FFA-AF00-1510541676F4}" type="sibTrans" cxnId="{966E53C3-0D6A-4551-8E21-A57388C4112F}">
      <dgm:prSet/>
      <dgm:spPr/>
      <dgm:t>
        <a:bodyPr/>
        <a:lstStyle/>
        <a:p>
          <a:endParaRPr lang="en-US"/>
        </a:p>
      </dgm:t>
    </dgm:pt>
    <dgm:pt modelId="{D25E1F9A-34C9-4695-86E1-321F4F1FB3B3}">
      <dgm:prSet/>
      <dgm:spPr/>
      <dgm:t>
        <a:bodyPr/>
        <a:lstStyle/>
        <a:p>
          <a:pPr rtl="0"/>
          <a:r>
            <a:rPr lang="en-US" b="0">
              <a:latin typeface="Arial"/>
              <a:cs typeface="Arial"/>
            </a:rPr>
            <a:t>It is important to work on Issac’s language ability, for example, by working with a speech therapist to support Isaac’s speech and language, communication skills, we will see faster results. Everyone must collaborate. This implies that the Children's Centre will collaborate closely with his mum and other professionals who may be involved</a:t>
          </a:r>
          <a:r>
            <a:rPr lang="en-US" b="0">
              <a:latin typeface="Arial"/>
              <a:ea typeface="Roboto"/>
              <a:cs typeface="Arial"/>
            </a:rPr>
            <a:t>. (McRae et al., 2019)</a:t>
          </a:r>
        </a:p>
      </dgm:t>
    </dgm:pt>
    <dgm:pt modelId="{CF5D4F2E-FA9B-431F-BA6F-8AF8869C67ED}" type="parTrans" cxnId="{03121812-FDF3-4523-9B18-9D0B51CE25C1}">
      <dgm:prSet/>
      <dgm:spPr/>
      <dgm:t>
        <a:bodyPr/>
        <a:lstStyle/>
        <a:p>
          <a:endParaRPr lang="en-US"/>
        </a:p>
      </dgm:t>
    </dgm:pt>
    <dgm:pt modelId="{93E01675-6DE3-4F60-A4E5-D85A48C34477}" type="sibTrans" cxnId="{03121812-FDF3-4523-9B18-9D0B51CE25C1}">
      <dgm:prSet/>
      <dgm:spPr/>
      <dgm:t>
        <a:bodyPr/>
        <a:lstStyle/>
        <a:p>
          <a:endParaRPr lang="en-US"/>
        </a:p>
      </dgm:t>
    </dgm:pt>
    <dgm:pt modelId="{C39178F8-F562-42B3-A538-F86A99AB6DAB}">
      <dgm:prSet phldrT="[Text]" phldr="0"/>
      <dgm:spPr/>
      <dgm:t>
        <a:bodyPr/>
        <a:lstStyle/>
        <a:p>
          <a:pPr algn="l" rtl="0"/>
          <a:r>
            <a:rPr lang="en-GB" b="0" dirty="0">
              <a:latin typeface="Arial"/>
              <a:cs typeface="Arial"/>
            </a:rPr>
            <a:t>Issac’s mum should be supported with her mental well-being. She could also benefit from parenting classes to learn how to interact with Isaac, this will help with self-confidence. </a:t>
          </a:r>
          <a:r>
            <a:rPr lang="en-GB" dirty="0">
              <a:latin typeface="Arial"/>
              <a:cs typeface="Arial"/>
            </a:rPr>
            <a:t> </a:t>
          </a:r>
          <a:r>
            <a:rPr lang="en-GB" dirty="0"/>
            <a:t>Mothers with mental illness can now spend more time in the community and have more opportunities to deal with typical developmental living challenges</a:t>
          </a:r>
          <a:r>
            <a:rPr lang="en-GB" dirty="0">
              <a:latin typeface="Neue Haas Grotesk Text Pro"/>
              <a:cs typeface="Arial"/>
            </a:rPr>
            <a:t>. </a:t>
          </a:r>
          <a:r>
            <a:rPr lang="en-GB" sz="1100" dirty="0">
              <a:solidFill>
                <a:srgbClr val="2C3E50"/>
              </a:solidFill>
              <a:latin typeface="Roboto"/>
              <a:ea typeface="Roboto"/>
              <a:cs typeface="Roboto"/>
            </a:rPr>
            <a:t> (</a:t>
          </a:r>
          <a:r>
            <a:rPr lang="en-GB" sz="1100" dirty="0" err="1">
              <a:solidFill>
                <a:srgbClr val="2C3E50"/>
              </a:solidFill>
              <a:latin typeface="Roboto"/>
              <a:ea typeface="Roboto"/>
              <a:cs typeface="Roboto"/>
            </a:rPr>
            <a:t>Oyserman</a:t>
          </a:r>
          <a:r>
            <a:rPr lang="en-GB" sz="1100" dirty="0">
              <a:solidFill>
                <a:srgbClr val="2C3E50"/>
              </a:solidFill>
              <a:latin typeface="Roboto"/>
              <a:ea typeface="Roboto"/>
              <a:cs typeface="Roboto"/>
            </a:rPr>
            <a:t>, Mowbray and </a:t>
          </a:r>
          <a:r>
            <a:rPr lang="en-GB" sz="1100" dirty="0" err="1">
              <a:solidFill>
                <a:srgbClr val="2C3E50"/>
              </a:solidFill>
              <a:latin typeface="Roboto"/>
              <a:ea typeface="Roboto"/>
              <a:cs typeface="Roboto"/>
            </a:rPr>
            <a:t>Zemencuk</a:t>
          </a:r>
          <a:r>
            <a:rPr lang="en-GB" sz="1100" dirty="0">
              <a:solidFill>
                <a:srgbClr val="2C3E50"/>
              </a:solidFill>
              <a:latin typeface="Roboto"/>
              <a:ea typeface="Roboto"/>
              <a:cs typeface="Roboto"/>
            </a:rPr>
            <a:t>, 1994)</a:t>
          </a:r>
          <a:endParaRPr lang="en-US" dirty="0">
            <a:latin typeface="Neue Haas Grotesk Text Pro"/>
            <a:cs typeface="Arial"/>
          </a:endParaRPr>
        </a:p>
      </dgm:t>
    </dgm:pt>
    <dgm:pt modelId="{0E2C97C1-B0C5-45EC-833F-C6F82EB7F35E}" type="parTrans" cxnId="{99A1CF45-B3FD-4A99-9B4C-8DC4554E8851}">
      <dgm:prSet/>
      <dgm:spPr/>
    </dgm:pt>
    <dgm:pt modelId="{751AACBF-353E-4A48-A33A-490194D3AFAF}" type="sibTrans" cxnId="{99A1CF45-B3FD-4A99-9B4C-8DC4554E8851}">
      <dgm:prSet/>
      <dgm:spPr/>
    </dgm:pt>
    <dgm:pt modelId="{DE344780-9060-4360-8ADE-DE8C4F5C3E91}" type="pres">
      <dgm:prSet presAssocID="{712676D7-C08D-4580-B282-8F13BA0DC4BB}" presName="vert0" presStyleCnt="0">
        <dgm:presLayoutVars>
          <dgm:dir/>
          <dgm:animOne val="branch"/>
          <dgm:animLvl val="lvl"/>
        </dgm:presLayoutVars>
      </dgm:prSet>
      <dgm:spPr/>
    </dgm:pt>
    <dgm:pt modelId="{57E782AF-FF1C-439E-8F33-4DB024740AFF}" type="pres">
      <dgm:prSet presAssocID="{6D9F7114-2A40-4FC3-9147-23DB0CC7E262}" presName="thickLine" presStyleLbl="alignNode1" presStyleIdx="0" presStyleCnt="3"/>
      <dgm:spPr/>
    </dgm:pt>
    <dgm:pt modelId="{7CD0A937-7F89-42BC-AFD5-50985601E57F}" type="pres">
      <dgm:prSet presAssocID="{6D9F7114-2A40-4FC3-9147-23DB0CC7E262}" presName="horz1" presStyleCnt="0"/>
      <dgm:spPr/>
    </dgm:pt>
    <dgm:pt modelId="{02123FF6-1FE5-4A6A-A7A2-1287CF98EF38}" type="pres">
      <dgm:prSet presAssocID="{6D9F7114-2A40-4FC3-9147-23DB0CC7E262}" presName="tx1" presStyleLbl="revTx" presStyleIdx="0" presStyleCnt="3"/>
      <dgm:spPr/>
    </dgm:pt>
    <dgm:pt modelId="{DC7ABABB-DA09-41A4-9F45-788B61292FE9}" type="pres">
      <dgm:prSet presAssocID="{6D9F7114-2A40-4FC3-9147-23DB0CC7E262}" presName="vert1" presStyleCnt="0"/>
      <dgm:spPr/>
    </dgm:pt>
    <dgm:pt modelId="{081902C8-96F7-4DE6-A102-FA946FFD024D}" type="pres">
      <dgm:prSet presAssocID="{C39178F8-F562-42B3-A538-F86A99AB6DAB}" presName="thickLine" presStyleLbl="alignNode1" presStyleIdx="1" presStyleCnt="3"/>
      <dgm:spPr/>
    </dgm:pt>
    <dgm:pt modelId="{C9EFB01D-FFD7-4CB7-A464-A0062E8B2977}" type="pres">
      <dgm:prSet presAssocID="{C39178F8-F562-42B3-A538-F86A99AB6DAB}" presName="horz1" presStyleCnt="0"/>
      <dgm:spPr/>
    </dgm:pt>
    <dgm:pt modelId="{86788F86-45F9-495D-A560-11BF46CDB722}" type="pres">
      <dgm:prSet presAssocID="{C39178F8-F562-42B3-A538-F86A99AB6DAB}" presName="tx1" presStyleLbl="revTx" presStyleIdx="1" presStyleCnt="3"/>
      <dgm:spPr/>
    </dgm:pt>
    <dgm:pt modelId="{4D063A1D-7351-40A3-B4DF-AFE9EF7B6FCF}" type="pres">
      <dgm:prSet presAssocID="{C39178F8-F562-42B3-A538-F86A99AB6DAB}" presName="vert1" presStyleCnt="0"/>
      <dgm:spPr/>
    </dgm:pt>
    <dgm:pt modelId="{8F4B9127-9547-47E2-B89A-2C50044B1EE1}" type="pres">
      <dgm:prSet presAssocID="{D25E1F9A-34C9-4695-86E1-321F4F1FB3B3}" presName="thickLine" presStyleLbl="alignNode1" presStyleIdx="2" presStyleCnt="3"/>
      <dgm:spPr/>
    </dgm:pt>
    <dgm:pt modelId="{EFD4B449-0588-4AE3-A581-CC88CF47AA34}" type="pres">
      <dgm:prSet presAssocID="{D25E1F9A-34C9-4695-86E1-321F4F1FB3B3}" presName="horz1" presStyleCnt="0"/>
      <dgm:spPr/>
    </dgm:pt>
    <dgm:pt modelId="{6AF67C66-49F2-44BE-9609-B169C57F381A}" type="pres">
      <dgm:prSet presAssocID="{D25E1F9A-34C9-4695-86E1-321F4F1FB3B3}" presName="tx1" presStyleLbl="revTx" presStyleIdx="2" presStyleCnt="3"/>
      <dgm:spPr/>
    </dgm:pt>
    <dgm:pt modelId="{6CABC718-B226-49EF-ADCC-514559FE1D0F}" type="pres">
      <dgm:prSet presAssocID="{D25E1F9A-34C9-4695-86E1-321F4F1FB3B3}" presName="vert1" presStyleCnt="0"/>
      <dgm:spPr/>
    </dgm:pt>
  </dgm:ptLst>
  <dgm:cxnLst>
    <dgm:cxn modelId="{03121812-FDF3-4523-9B18-9D0B51CE25C1}" srcId="{712676D7-C08D-4580-B282-8F13BA0DC4BB}" destId="{D25E1F9A-34C9-4695-86E1-321F4F1FB3B3}" srcOrd="2" destOrd="0" parTransId="{CF5D4F2E-FA9B-431F-BA6F-8AF8869C67ED}" sibTransId="{93E01675-6DE3-4F60-A4E5-D85A48C34477}"/>
    <dgm:cxn modelId="{EE65F834-DDE8-4341-8F7C-DED7F5FC3477}" type="presOf" srcId="{6D9F7114-2A40-4FC3-9147-23DB0CC7E262}" destId="{02123FF6-1FE5-4A6A-A7A2-1287CF98EF38}" srcOrd="0" destOrd="0" presId="urn:microsoft.com/office/officeart/2008/layout/LinedList"/>
    <dgm:cxn modelId="{99A1CF45-B3FD-4A99-9B4C-8DC4554E8851}" srcId="{712676D7-C08D-4580-B282-8F13BA0DC4BB}" destId="{C39178F8-F562-42B3-A538-F86A99AB6DAB}" srcOrd="1" destOrd="0" parTransId="{0E2C97C1-B0C5-45EC-833F-C6F82EB7F35E}" sibTransId="{751AACBF-353E-4A48-A33A-490194D3AFAF}"/>
    <dgm:cxn modelId="{8A652471-8D11-42D0-B68D-4AA61A09E429}" type="presOf" srcId="{D25E1F9A-34C9-4695-86E1-321F4F1FB3B3}" destId="{6AF67C66-49F2-44BE-9609-B169C57F381A}" srcOrd="0" destOrd="0" presId="urn:microsoft.com/office/officeart/2008/layout/LinedList"/>
    <dgm:cxn modelId="{8F976F90-A36D-48E4-B14A-EC0E7031FED2}" type="presOf" srcId="{712676D7-C08D-4580-B282-8F13BA0DC4BB}" destId="{DE344780-9060-4360-8ADE-DE8C4F5C3E91}" srcOrd="0" destOrd="0" presId="urn:microsoft.com/office/officeart/2008/layout/LinedList"/>
    <dgm:cxn modelId="{966E53C3-0D6A-4551-8E21-A57388C4112F}" srcId="{712676D7-C08D-4580-B282-8F13BA0DC4BB}" destId="{6D9F7114-2A40-4FC3-9147-23DB0CC7E262}" srcOrd="0" destOrd="0" parTransId="{8A2711D9-3291-41F7-ACD6-78572FF2DBFB}" sibTransId="{3A955AF8-84A2-4FFA-AF00-1510541676F4}"/>
    <dgm:cxn modelId="{A6FDA6F5-FF02-404F-B2D8-ECE6104F436F}" type="presOf" srcId="{C39178F8-F562-42B3-A538-F86A99AB6DAB}" destId="{86788F86-45F9-495D-A560-11BF46CDB722}" srcOrd="0" destOrd="0" presId="urn:microsoft.com/office/officeart/2008/layout/LinedList"/>
    <dgm:cxn modelId="{E68B8176-C561-4DF6-9B03-B5BC6F736AAB}" type="presParOf" srcId="{DE344780-9060-4360-8ADE-DE8C4F5C3E91}" destId="{57E782AF-FF1C-439E-8F33-4DB024740AFF}" srcOrd="0" destOrd="0" presId="urn:microsoft.com/office/officeart/2008/layout/LinedList"/>
    <dgm:cxn modelId="{D9568A7A-7B95-42C2-A687-9A50D0BE5EA5}" type="presParOf" srcId="{DE344780-9060-4360-8ADE-DE8C4F5C3E91}" destId="{7CD0A937-7F89-42BC-AFD5-50985601E57F}" srcOrd="1" destOrd="0" presId="urn:microsoft.com/office/officeart/2008/layout/LinedList"/>
    <dgm:cxn modelId="{43B5E2EC-D759-4DE9-8803-ACF40AEB2927}" type="presParOf" srcId="{7CD0A937-7F89-42BC-AFD5-50985601E57F}" destId="{02123FF6-1FE5-4A6A-A7A2-1287CF98EF38}" srcOrd="0" destOrd="0" presId="urn:microsoft.com/office/officeart/2008/layout/LinedList"/>
    <dgm:cxn modelId="{1132E057-E285-4951-809D-9D7D6E85EF09}" type="presParOf" srcId="{7CD0A937-7F89-42BC-AFD5-50985601E57F}" destId="{DC7ABABB-DA09-41A4-9F45-788B61292FE9}" srcOrd="1" destOrd="0" presId="urn:microsoft.com/office/officeart/2008/layout/LinedList"/>
    <dgm:cxn modelId="{E0AA666F-1467-42DC-A879-B6C192539B42}" type="presParOf" srcId="{DE344780-9060-4360-8ADE-DE8C4F5C3E91}" destId="{081902C8-96F7-4DE6-A102-FA946FFD024D}" srcOrd="2" destOrd="0" presId="urn:microsoft.com/office/officeart/2008/layout/LinedList"/>
    <dgm:cxn modelId="{BD96ED15-A81F-4CA9-B848-009EE6AAD064}" type="presParOf" srcId="{DE344780-9060-4360-8ADE-DE8C4F5C3E91}" destId="{C9EFB01D-FFD7-4CB7-A464-A0062E8B2977}" srcOrd="3" destOrd="0" presId="urn:microsoft.com/office/officeart/2008/layout/LinedList"/>
    <dgm:cxn modelId="{D612E93C-8D0F-4451-9AA8-254F314BEC9C}" type="presParOf" srcId="{C9EFB01D-FFD7-4CB7-A464-A0062E8B2977}" destId="{86788F86-45F9-495D-A560-11BF46CDB722}" srcOrd="0" destOrd="0" presId="urn:microsoft.com/office/officeart/2008/layout/LinedList"/>
    <dgm:cxn modelId="{A49B18BD-7C4F-40CB-9F10-4CB654C3C47C}" type="presParOf" srcId="{C9EFB01D-FFD7-4CB7-A464-A0062E8B2977}" destId="{4D063A1D-7351-40A3-B4DF-AFE9EF7B6FCF}" srcOrd="1" destOrd="0" presId="urn:microsoft.com/office/officeart/2008/layout/LinedList"/>
    <dgm:cxn modelId="{F22946B3-108A-429D-98AD-F8F284325F6E}" type="presParOf" srcId="{DE344780-9060-4360-8ADE-DE8C4F5C3E91}" destId="{8F4B9127-9547-47E2-B89A-2C50044B1EE1}" srcOrd="4" destOrd="0" presId="urn:microsoft.com/office/officeart/2008/layout/LinedList"/>
    <dgm:cxn modelId="{531C56C3-A71E-48F8-B280-764FEB59B991}" type="presParOf" srcId="{DE344780-9060-4360-8ADE-DE8C4F5C3E91}" destId="{EFD4B449-0588-4AE3-A581-CC88CF47AA34}" srcOrd="5" destOrd="0" presId="urn:microsoft.com/office/officeart/2008/layout/LinedList"/>
    <dgm:cxn modelId="{1864F111-C6A4-4BC0-B562-29E4B8B05980}" type="presParOf" srcId="{EFD4B449-0588-4AE3-A581-CC88CF47AA34}" destId="{6AF67C66-49F2-44BE-9609-B169C57F381A}" srcOrd="0" destOrd="0" presId="urn:microsoft.com/office/officeart/2008/layout/LinedList"/>
    <dgm:cxn modelId="{66AE536F-9835-4F35-9D38-C3FF6B53ECE5}" type="presParOf" srcId="{EFD4B449-0588-4AE3-A581-CC88CF47AA34}" destId="{6CABC718-B226-49EF-ADCC-514559FE1D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BF1B5-96B9-4871-8668-6B3349AEA470}">
      <dsp:nvSpPr>
        <dsp:cNvPr id="0" name=""/>
        <dsp:cNvSpPr/>
      </dsp:nvSpPr>
      <dsp:spPr>
        <a:xfrm>
          <a:off x="0" y="81147"/>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ea typeface="+mn-ea"/>
              <a:cs typeface="+mn-cs"/>
            </a:rPr>
            <a:t>I am Shabinah a Trainee Early years support worker within the children's centre</a:t>
          </a:r>
          <a:r>
            <a:rPr lang="en-GB" sz="1500" kern="1200">
              <a:solidFill>
                <a:srgbClr val="FFFFFF"/>
              </a:solidFill>
              <a:latin typeface="Neue Haas Grotesk Text Pro"/>
              <a:ea typeface="+mn-ea"/>
              <a:cs typeface="+mn-cs"/>
            </a:rPr>
            <a:t> in a district of London.</a:t>
          </a:r>
          <a:endParaRPr lang="en-US" sz="1500" kern="1200">
            <a:solidFill>
              <a:srgbClr val="FFFFFF"/>
            </a:solidFill>
            <a:ea typeface="+mn-ea"/>
            <a:cs typeface="+mn-cs"/>
          </a:endParaRPr>
        </a:p>
      </dsp:txBody>
      <dsp:txXfrm>
        <a:off x="29088" y="110235"/>
        <a:ext cx="10595537" cy="537701"/>
      </dsp:txXfrm>
    </dsp:sp>
    <dsp:sp modelId="{2AE879C5-2E3C-4D7D-BC69-EE4B30400F67}">
      <dsp:nvSpPr>
        <dsp:cNvPr id="0" name=""/>
        <dsp:cNvSpPr/>
      </dsp:nvSpPr>
      <dsp:spPr>
        <a:xfrm>
          <a:off x="0" y="720225"/>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latin typeface="Neue Haas Grotesk Text Pro"/>
              <a:ea typeface="+mn-ea"/>
              <a:cs typeface="+mn-cs"/>
            </a:rPr>
            <a:t>We support families with children 0-5 many of whom suffer from developmental challenges.</a:t>
          </a:r>
        </a:p>
      </dsp:txBody>
      <dsp:txXfrm>
        <a:off x="29088" y="749313"/>
        <a:ext cx="10595537" cy="537701"/>
      </dsp:txXfrm>
    </dsp:sp>
    <dsp:sp modelId="{A20EB3D1-22E7-4499-B18B-9D59F62D5EA0}">
      <dsp:nvSpPr>
        <dsp:cNvPr id="0" name=""/>
        <dsp:cNvSpPr/>
      </dsp:nvSpPr>
      <dsp:spPr>
        <a:xfrm>
          <a:off x="0" y="1359302"/>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ea typeface="+mn-ea"/>
              <a:cs typeface="+mn-cs"/>
            </a:rPr>
            <a:t>My role is to analyse Isaac's developmental needs as a four-year-old boy attending the centre and to create a support plan. </a:t>
          </a:r>
          <a:endParaRPr lang="en-US" sz="1500" kern="1200">
            <a:solidFill>
              <a:srgbClr val="FFFFFF"/>
            </a:solidFill>
            <a:ea typeface="+mn-ea"/>
            <a:cs typeface="+mn-cs"/>
          </a:endParaRPr>
        </a:p>
      </dsp:txBody>
      <dsp:txXfrm>
        <a:off x="29088" y="1388390"/>
        <a:ext cx="10595537" cy="537701"/>
      </dsp:txXfrm>
    </dsp:sp>
    <dsp:sp modelId="{FFA009F2-6513-4051-9B43-C2F96929CCF5}">
      <dsp:nvSpPr>
        <dsp:cNvPr id="0" name=""/>
        <dsp:cNvSpPr/>
      </dsp:nvSpPr>
      <dsp:spPr>
        <a:xfrm>
          <a:off x="0" y="1998379"/>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ea typeface="+mn-ea"/>
              <a:cs typeface="+mn-cs"/>
            </a:rPr>
            <a:t>This assignment</a:t>
          </a:r>
          <a:r>
            <a:rPr lang="en-US" sz="1500" kern="1200">
              <a:solidFill>
                <a:srgbClr val="FFFFFF"/>
              </a:solidFill>
              <a:ea typeface="+mn-ea"/>
              <a:cs typeface="+mn-cs"/>
            </a:rPr>
            <a:t> </a:t>
          </a:r>
          <a:r>
            <a:rPr lang="en-GB" sz="1500" kern="1200">
              <a:solidFill>
                <a:srgbClr val="FFFFFF"/>
              </a:solidFill>
              <a:ea typeface="+mn-ea"/>
              <a:cs typeface="+mn-cs"/>
            </a:rPr>
            <a:t>examines how Isaac's early experiences could have affected his psychological and developmental outcomes.</a:t>
          </a:r>
          <a:endParaRPr lang="en-US" sz="1500" kern="1200">
            <a:solidFill>
              <a:srgbClr val="FFFFFF"/>
            </a:solidFill>
            <a:ea typeface="+mn-ea"/>
            <a:cs typeface="+mn-cs"/>
          </a:endParaRPr>
        </a:p>
      </dsp:txBody>
      <dsp:txXfrm>
        <a:off x="29088" y="2027467"/>
        <a:ext cx="10595537" cy="537701"/>
      </dsp:txXfrm>
    </dsp:sp>
    <dsp:sp modelId="{4AC5050B-796E-4D0F-8E74-CE3BFDA87E57}">
      <dsp:nvSpPr>
        <dsp:cNvPr id="0" name=""/>
        <dsp:cNvSpPr/>
      </dsp:nvSpPr>
      <dsp:spPr>
        <a:xfrm>
          <a:off x="0" y="2637457"/>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ea typeface="+mn-ea"/>
              <a:cs typeface="+mn-cs"/>
            </a:rPr>
            <a:t>Isaac is raised by a single mum with post-natal depression, low confidence and limited social support.</a:t>
          </a:r>
          <a:r>
            <a:rPr lang="en-US" sz="1500" kern="1200">
              <a:solidFill>
                <a:srgbClr val="FFFFFF"/>
              </a:solidFill>
              <a:ea typeface="+mn-ea"/>
              <a:cs typeface="+mn-cs"/>
            </a:rPr>
            <a:t> </a:t>
          </a:r>
        </a:p>
      </dsp:txBody>
      <dsp:txXfrm>
        <a:off x="29088" y="2666545"/>
        <a:ext cx="10595537" cy="537701"/>
      </dsp:txXfrm>
    </dsp:sp>
    <dsp:sp modelId="{90BE82CF-0509-4E35-ADF7-2BDAD56AC5BA}">
      <dsp:nvSpPr>
        <dsp:cNvPr id="0" name=""/>
        <dsp:cNvSpPr/>
      </dsp:nvSpPr>
      <dsp:spPr>
        <a:xfrm>
          <a:off x="0" y="3276534"/>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rgbClr val="FFFFFF"/>
              </a:solidFill>
              <a:ea typeface="+mn-ea"/>
              <a:cs typeface="+mn-cs"/>
            </a:rPr>
            <a:t>Drawing on relevant psychological theories, this will propose evidence-based support and a plan to address identified needs.</a:t>
          </a:r>
        </a:p>
      </dsp:txBody>
      <dsp:txXfrm>
        <a:off x="29088" y="3305622"/>
        <a:ext cx="10595537" cy="537701"/>
      </dsp:txXfrm>
    </dsp:sp>
    <dsp:sp modelId="{8A41EA4B-A9C9-431D-B123-9C14C964579C}">
      <dsp:nvSpPr>
        <dsp:cNvPr id="0" name=""/>
        <dsp:cNvSpPr/>
      </dsp:nvSpPr>
      <dsp:spPr>
        <a:xfrm>
          <a:off x="0" y="3915611"/>
          <a:ext cx="10653713"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ea typeface="+mn-ea"/>
              <a:cs typeface="+mn-cs"/>
            </a:rPr>
            <a:t>I will focus on Erik Erikson’s psychological theory (1902-1994) </a:t>
          </a:r>
          <a:endParaRPr lang="en-US" sz="1500" kern="1200">
            <a:solidFill>
              <a:srgbClr val="FFFFFF"/>
            </a:solidFill>
            <a:ea typeface="+mn-ea"/>
            <a:cs typeface="+mn-cs"/>
          </a:endParaRPr>
        </a:p>
      </dsp:txBody>
      <dsp:txXfrm>
        <a:off x="29088" y="3944699"/>
        <a:ext cx="10595537" cy="537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E1A17-518E-4CCE-90B3-7C0EC99B140C}">
      <dsp:nvSpPr>
        <dsp:cNvPr id="0" name=""/>
        <dsp:cNvSpPr/>
      </dsp:nvSpPr>
      <dsp:spPr>
        <a:xfrm>
          <a:off x="0" y="0"/>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384C0-0A94-4D84-92C7-62D9D681C4D5}">
      <dsp:nvSpPr>
        <dsp:cNvPr id="0" name=""/>
        <dsp:cNvSpPr/>
      </dsp:nvSpPr>
      <dsp:spPr>
        <a:xfrm>
          <a:off x="0" y="0"/>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endParaRPr lang="en-GB" sz="1700" kern="1200" dirty="0">
            <a:latin typeface="Neue Haas Grotesk Text Pro"/>
          </a:endParaRPr>
        </a:p>
      </dsp:txBody>
      <dsp:txXfrm>
        <a:off x="0" y="0"/>
        <a:ext cx="6279741" cy="1371599"/>
      </dsp:txXfrm>
    </dsp:sp>
    <dsp:sp modelId="{256F9169-289F-4E59-8CED-6D27DB4C5E08}">
      <dsp:nvSpPr>
        <dsp:cNvPr id="0" name=""/>
        <dsp:cNvSpPr/>
      </dsp:nvSpPr>
      <dsp:spPr>
        <a:xfrm>
          <a:off x="0" y="13715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3D942-A53E-451E-9753-851512B74AEC}">
      <dsp:nvSpPr>
        <dsp:cNvPr id="0" name=""/>
        <dsp:cNvSpPr/>
      </dsp:nvSpPr>
      <dsp:spPr>
        <a:xfrm>
          <a:off x="0" y="13715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Erikson proposed that to develop a healthy personality, we go through these stages, each of which is characterized by a primary conflict or psychological crisis that needs to be resolved (McLeod, 2025).</a:t>
          </a:r>
          <a:endParaRPr lang="en-US" sz="1700" kern="1200"/>
        </a:p>
      </dsp:txBody>
      <dsp:txXfrm>
        <a:off x="0" y="1371599"/>
        <a:ext cx="6279741" cy="1371599"/>
      </dsp:txXfrm>
    </dsp:sp>
    <dsp:sp modelId="{EEF0E47A-CAD7-497A-A628-59ECB417F407}">
      <dsp:nvSpPr>
        <dsp:cNvPr id="0" name=""/>
        <dsp:cNvSpPr/>
      </dsp:nvSpPr>
      <dsp:spPr>
        <a:xfrm>
          <a:off x="0" y="27431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B2450-4128-463E-9A00-309CB3E87090}">
      <dsp:nvSpPr>
        <dsp:cNvPr id="0" name=""/>
        <dsp:cNvSpPr/>
      </dsp:nvSpPr>
      <dsp:spPr>
        <a:xfrm>
          <a:off x="0" y="27431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Isaac struggles to join group activities and is withdrawn during free play</a:t>
          </a:r>
          <a:r>
            <a:rPr lang="en-GB" sz="1700" kern="1200">
              <a:latin typeface="Neue Haas Grotesk Text Pro"/>
            </a:rPr>
            <a:t>,</a:t>
          </a:r>
          <a:r>
            <a:rPr lang="en-GB" sz="1700" kern="1200"/>
            <a:t> we will support and encourage him with his independence, View errors as opportunities for growth.</a:t>
          </a:r>
          <a:endParaRPr lang="en-US" sz="1700" kern="1200"/>
        </a:p>
      </dsp:txBody>
      <dsp:txXfrm>
        <a:off x="0" y="2743199"/>
        <a:ext cx="6279741" cy="1371599"/>
      </dsp:txXfrm>
    </dsp:sp>
    <dsp:sp modelId="{17DEBBEF-1B98-4492-8A08-0AC6F1CC9087}">
      <dsp:nvSpPr>
        <dsp:cNvPr id="0" name=""/>
        <dsp:cNvSpPr/>
      </dsp:nvSpPr>
      <dsp:spPr>
        <a:xfrm>
          <a:off x="0" y="41147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DED4B-6216-474A-AB7E-1E6F325B9639}">
      <dsp:nvSpPr>
        <dsp:cNvPr id="0" name=""/>
        <dsp:cNvSpPr/>
      </dsp:nvSpPr>
      <dsp:spPr>
        <a:xfrm>
          <a:off x="0" y="41147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Isaac is distressed during the separation from his mother. The formation of attachment bonds is impacted by variations in anxiety which started at an early age in Isaac’s life as he has no father figure. (Apa.org, 2026)</a:t>
          </a:r>
          <a:endParaRPr lang="en-US" sz="1700" kern="1200" dirty="0"/>
        </a:p>
      </dsp:txBody>
      <dsp:txXfrm>
        <a:off x="0" y="4114799"/>
        <a:ext cx="6279741" cy="13715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9F358-8B8B-429B-8B98-249ECA4F8C65}">
      <dsp:nvSpPr>
        <dsp:cNvPr id="0" name=""/>
        <dsp:cNvSpPr/>
      </dsp:nvSpPr>
      <dsp:spPr>
        <a:xfrm>
          <a:off x="0" y="560"/>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90C5D4-FFB2-47FC-89E7-E883ABA862AA}">
      <dsp:nvSpPr>
        <dsp:cNvPr id="0" name=""/>
        <dsp:cNvSpPr/>
      </dsp:nvSpPr>
      <dsp:spPr>
        <a:xfrm>
          <a:off x="0" y="560"/>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Roboto"/>
              <a:ea typeface="Roboto"/>
              <a:cs typeface="Roboto"/>
            </a:rPr>
            <a:t>According to Erikson, development continues from early childhood into older life.</a:t>
          </a:r>
          <a:r>
            <a:rPr lang="en-US" sz="2400" kern="1200">
              <a:latin typeface="Roboto"/>
              <a:ea typeface="Roboto"/>
              <a:cs typeface="Roboto"/>
            </a:rPr>
            <a:t> </a:t>
          </a:r>
        </a:p>
      </dsp:txBody>
      <dsp:txXfrm>
        <a:off x="0" y="560"/>
        <a:ext cx="10653579" cy="918541"/>
      </dsp:txXfrm>
    </dsp:sp>
    <dsp:sp modelId="{C391E0F2-2446-4748-9150-6FA060EA4738}">
      <dsp:nvSpPr>
        <dsp:cNvPr id="0" name=""/>
        <dsp:cNvSpPr/>
      </dsp:nvSpPr>
      <dsp:spPr>
        <a:xfrm>
          <a:off x="0" y="919102"/>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C5A5A4-F676-4FE4-84D2-9966200CF593}">
      <dsp:nvSpPr>
        <dsp:cNvPr id="0" name=""/>
        <dsp:cNvSpPr/>
      </dsp:nvSpPr>
      <dsp:spPr>
        <a:xfrm>
          <a:off x="0" y="919102"/>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Roboto"/>
              <a:ea typeface="Roboto"/>
              <a:cs typeface="Roboto"/>
            </a:rPr>
            <a:t>There are stages because of the epigenetic principle, which says that growth happens in a set order and that each stage builds on the one before it.</a:t>
          </a:r>
          <a:r>
            <a:rPr lang="en-US" sz="2400" kern="1200">
              <a:latin typeface="Roboto"/>
              <a:ea typeface="Roboto"/>
              <a:cs typeface="Roboto"/>
            </a:rPr>
            <a:t> </a:t>
          </a:r>
        </a:p>
      </dsp:txBody>
      <dsp:txXfrm>
        <a:off x="0" y="919102"/>
        <a:ext cx="10653579" cy="918541"/>
      </dsp:txXfrm>
    </dsp:sp>
    <dsp:sp modelId="{83C82708-8DD9-420C-B72F-31181247E771}">
      <dsp:nvSpPr>
        <dsp:cNvPr id="0" name=""/>
        <dsp:cNvSpPr/>
      </dsp:nvSpPr>
      <dsp:spPr>
        <a:xfrm>
          <a:off x="0" y="183764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887A6-C3AC-474F-9176-0D9DBEAB0867}">
      <dsp:nvSpPr>
        <dsp:cNvPr id="0" name=""/>
        <dsp:cNvSpPr/>
      </dsp:nvSpPr>
      <dsp:spPr>
        <a:xfrm>
          <a:off x="0" y="1837643"/>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Roboto"/>
              <a:ea typeface="Roboto"/>
              <a:cs typeface="Roboto"/>
            </a:rPr>
            <a:t>There is a main struggle in each of the eight stages, such as Trust vs. Mistrust in Stage 1 (McLeod, 2025).</a:t>
          </a:r>
          <a:endParaRPr lang="en-US" sz="2400" kern="1200">
            <a:latin typeface="Roboto"/>
            <a:ea typeface="Roboto"/>
            <a:cs typeface="Roboto"/>
          </a:endParaRPr>
        </a:p>
      </dsp:txBody>
      <dsp:txXfrm>
        <a:off x="0" y="1837643"/>
        <a:ext cx="10653579" cy="918541"/>
      </dsp:txXfrm>
    </dsp:sp>
    <dsp:sp modelId="{E4047B81-4198-48DB-9DAD-753C0F3E4B20}">
      <dsp:nvSpPr>
        <dsp:cNvPr id="0" name=""/>
        <dsp:cNvSpPr/>
      </dsp:nvSpPr>
      <dsp:spPr>
        <a:xfrm>
          <a:off x="0" y="275618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8DD2D-003D-4190-B59C-DD9EF2B23906}">
      <dsp:nvSpPr>
        <dsp:cNvPr id="0" name=""/>
        <dsp:cNvSpPr/>
      </dsp:nvSpPr>
      <dsp:spPr>
        <a:xfrm>
          <a:off x="0" y="2756184"/>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Roboto"/>
              <a:ea typeface="Roboto"/>
              <a:cs typeface="Roboto"/>
            </a:rPr>
            <a:t>In Stage 2 ‘Autonomy vs. shame’ a child needs to learn to explore their world with encouragement.  (The Psychology Notes Headquarters, 2025).</a:t>
          </a:r>
          <a:endParaRPr lang="en-US" sz="2400" kern="1200">
            <a:latin typeface="Roboto"/>
            <a:ea typeface="Roboto"/>
            <a:cs typeface="Roboto"/>
          </a:endParaRPr>
        </a:p>
      </dsp:txBody>
      <dsp:txXfrm>
        <a:off x="0" y="2756184"/>
        <a:ext cx="10653579" cy="918541"/>
      </dsp:txXfrm>
    </dsp:sp>
    <dsp:sp modelId="{DE60D3E9-4BD8-4F87-B4B2-3EAEDB88F32C}">
      <dsp:nvSpPr>
        <dsp:cNvPr id="0" name=""/>
        <dsp:cNvSpPr/>
      </dsp:nvSpPr>
      <dsp:spPr>
        <a:xfrm>
          <a:off x="0" y="3674725"/>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A0F8C-3A87-4818-BD59-FFA102A7E28F}">
      <dsp:nvSpPr>
        <dsp:cNvPr id="0" name=""/>
        <dsp:cNvSpPr/>
      </dsp:nvSpPr>
      <dsp:spPr>
        <a:xfrm>
          <a:off x="0" y="3674725"/>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Roboto"/>
              <a:ea typeface="Roboto"/>
              <a:cs typeface="Roboto"/>
            </a:rPr>
            <a:t>In Stage 3 ‘Initiative vs. guilt’ a child can make choices in life and shouldn’t be </a:t>
          </a:r>
          <a:r>
            <a:rPr lang="en-US" sz="2400" kern="1200" dirty="0" err="1">
              <a:latin typeface="Roboto"/>
              <a:ea typeface="Roboto"/>
              <a:cs typeface="Roboto"/>
            </a:rPr>
            <a:t>criticised</a:t>
          </a:r>
          <a:r>
            <a:rPr lang="en-US" sz="2400" kern="1200" dirty="0">
              <a:latin typeface="Roboto"/>
              <a:ea typeface="Roboto"/>
              <a:cs typeface="Roboto"/>
            </a:rPr>
            <a:t> for trying new things (Boyd and Bee, 2009).</a:t>
          </a:r>
        </a:p>
      </dsp:txBody>
      <dsp:txXfrm>
        <a:off x="0" y="3674725"/>
        <a:ext cx="10653579" cy="918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98195-C689-474D-BB5F-7D4AC5737BBC}">
      <dsp:nvSpPr>
        <dsp:cNvPr id="0" name=""/>
        <dsp:cNvSpPr/>
      </dsp:nvSpPr>
      <dsp:spPr>
        <a:xfrm>
          <a:off x="0" y="2383"/>
          <a:ext cx="10653579" cy="13356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6132C-82BD-4382-8BBD-BA7BDF636995}">
      <dsp:nvSpPr>
        <dsp:cNvPr id="0" name=""/>
        <dsp:cNvSpPr/>
      </dsp:nvSpPr>
      <dsp:spPr>
        <a:xfrm>
          <a:off x="404038" y="302907"/>
          <a:ext cx="735333" cy="734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5BB54-849F-49D9-9C04-AACE93DC7EF8}">
      <dsp:nvSpPr>
        <dsp:cNvPr id="0" name=""/>
        <dsp:cNvSpPr/>
      </dsp:nvSpPr>
      <dsp:spPr>
        <a:xfrm>
          <a:off x="1543411" y="2383"/>
          <a:ext cx="8967504" cy="1336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496" tIns="141496" rIns="141496" bIns="141496" numCol="1" spcCol="1270" anchor="ctr" anchorCtr="0">
          <a:noAutofit/>
        </a:bodyPr>
        <a:lstStyle/>
        <a:p>
          <a:pPr marL="0" lvl="0" indent="0" algn="l" defTabSz="622300">
            <a:lnSpc>
              <a:spcPct val="100000"/>
            </a:lnSpc>
            <a:spcBef>
              <a:spcPct val="0"/>
            </a:spcBef>
            <a:spcAft>
              <a:spcPct val="35000"/>
            </a:spcAft>
            <a:buNone/>
          </a:pPr>
          <a:r>
            <a:rPr lang="en-US" sz="1400" b="0" kern="1200">
              <a:latin typeface="Arial"/>
              <a:ea typeface="Roboto"/>
              <a:cs typeface="Arial"/>
            </a:rPr>
            <a:t>Isaac's mother has postnatal depression, so he might not have always been able to rely on her and so developed ‘mistrust’. This might explain why he is particularly anxious when she leaves him at the children’s Centre. </a:t>
          </a:r>
          <a:r>
            <a:rPr lang="en-GB" sz="1400" b="0" kern="1200">
              <a:latin typeface="Arial"/>
              <a:ea typeface="Roboto"/>
              <a:cs typeface="Arial"/>
            </a:rPr>
            <a:t>We will analyse Isaac's development and well-being by examining how early experiences, including caregiver support and communication delays have influenced his Psychosocial outcomes. Drawing on Erikson’s Psychosocial theory, it will explore the impact of key developmental conflicts and propose an evidence-based support plan for practise.</a:t>
          </a:r>
          <a:endParaRPr lang="en-US" sz="1400" b="0" kern="1200">
            <a:latin typeface="Arial"/>
            <a:ea typeface="Roboto"/>
            <a:cs typeface="Arial"/>
          </a:endParaRPr>
        </a:p>
      </dsp:txBody>
      <dsp:txXfrm>
        <a:off x="1543411" y="2383"/>
        <a:ext cx="8967504" cy="1336970"/>
      </dsp:txXfrm>
    </dsp:sp>
    <dsp:sp modelId="{BF626F98-CF05-4D4A-999A-A8D11544CDFB}">
      <dsp:nvSpPr>
        <dsp:cNvPr id="0" name=""/>
        <dsp:cNvSpPr/>
      </dsp:nvSpPr>
      <dsp:spPr>
        <a:xfrm>
          <a:off x="0" y="1628428"/>
          <a:ext cx="10653579" cy="13356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49700-6757-4C5B-8253-B192BDAC4E90}">
      <dsp:nvSpPr>
        <dsp:cNvPr id="0" name=""/>
        <dsp:cNvSpPr/>
      </dsp:nvSpPr>
      <dsp:spPr>
        <a:xfrm>
          <a:off x="404038" y="1928953"/>
          <a:ext cx="735333" cy="734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157E9-EF63-4807-9B8D-08A9E94C9CC3}">
      <dsp:nvSpPr>
        <dsp:cNvPr id="0" name=""/>
        <dsp:cNvSpPr/>
      </dsp:nvSpPr>
      <dsp:spPr>
        <a:xfrm>
          <a:off x="1543411" y="1628428"/>
          <a:ext cx="8967504" cy="1336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496" tIns="141496" rIns="141496" bIns="141496" numCol="1" spcCol="1270" anchor="ctr" anchorCtr="0">
          <a:noAutofit/>
        </a:bodyPr>
        <a:lstStyle/>
        <a:p>
          <a:pPr marL="0" lvl="0" indent="0" algn="l" defTabSz="622300" rtl="0">
            <a:lnSpc>
              <a:spcPct val="100000"/>
            </a:lnSpc>
            <a:spcBef>
              <a:spcPct val="0"/>
            </a:spcBef>
            <a:spcAft>
              <a:spcPct val="35000"/>
            </a:spcAft>
            <a:buNone/>
          </a:pPr>
          <a:r>
            <a:rPr lang="en-GB" sz="1400" b="0" kern="1200" dirty="0">
              <a:latin typeface="Arial"/>
              <a:ea typeface="Roboto"/>
              <a:cs typeface="Arial"/>
            </a:rPr>
            <a:t>Issac is now at an age where he needs encouragement in order to build his confidence as he explores the world. As he lacks confidence this might mean he won’t develop in his social skills. </a:t>
          </a:r>
          <a:r>
            <a:rPr lang="en-GB" sz="1400" b="0" kern="1200" dirty="0"/>
            <a:t>The foundation of academic success, mental strength, and personal development is self-confidence. It influences how people approach problems and form bonds with others. Although a variety of factors affect confidence, Erikson's theory of psychosocial development offers one of the most thorough frameworks for comprehending its progression.</a:t>
          </a:r>
          <a:r>
            <a:rPr lang="en-GB" sz="1400" b="0" kern="1200" dirty="0">
              <a:latin typeface="Roboto"/>
              <a:ea typeface="Roboto"/>
              <a:cs typeface="Roboto"/>
            </a:rPr>
            <a:t> (Everydaypsy.com, 2025)</a:t>
          </a:r>
          <a:endParaRPr lang="en-US" sz="1400" b="0" kern="1200" dirty="0">
            <a:latin typeface="Arial"/>
            <a:ea typeface="Roboto"/>
            <a:cs typeface="Arial"/>
          </a:endParaRPr>
        </a:p>
      </dsp:txBody>
      <dsp:txXfrm>
        <a:off x="1543411" y="1628428"/>
        <a:ext cx="8967504" cy="1336970"/>
      </dsp:txXfrm>
    </dsp:sp>
    <dsp:sp modelId="{0B79812D-E707-4184-8FF8-BDFE4BD2ED73}">
      <dsp:nvSpPr>
        <dsp:cNvPr id="0" name=""/>
        <dsp:cNvSpPr/>
      </dsp:nvSpPr>
      <dsp:spPr>
        <a:xfrm>
          <a:off x="0" y="3254474"/>
          <a:ext cx="10653579" cy="13356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0CC43-F4F1-4693-8BEF-B34894A188A6}">
      <dsp:nvSpPr>
        <dsp:cNvPr id="0" name=""/>
        <dsp:cNvSpPr/>
      </dsp:nvSpPr>
      <dsp:spPr>
        <a:xfrm>
          <a:off x="404038" y="3554998"/>
          <a:ext cx="735333" cy="734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5D6824-7DEC-47D9-B67A-C5DA73D3285F}">
      <dsp:nvSpPr>
        <dsp:cNvPr id="0" name=""/>
        <dsp:cNvSpPr/>
      </dsp:nvSpPr>
      <dsp:spPr>
        <a:xfrm>
          <a:off x="1543411" y="3254474"/>
          <a:ext cx="8967504" cy="1336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496" tIns="141496" rIns="141496" bIns="141496" numCol="1" spcCol="1270" anchor="ctr" anchorCtr="0">
          <a:noAutofit/>
        </a:bodyPr>
        <a:lstStyle/>
        <a:p>
          <a:pPr marL="0" lvl="0" indent="0" algn="l" defTabSz="622300">
            <a:lnSpc>
              <a:spcPct val="100000"/>
            </a:lnSpc>
            <a:spcBef>
              <a:spcPct val="0"/>
            </a:spcBef>
            <a:spcAft>
              <a:spcPct val="35000"/>
            </a:spcAft>
            <a:buNone/>
          </a:pPr>
          <a:r>
            <a:rPr lang="en-GB" sz="1400" b="0" kern="1200" dirty="0">
              <a:latin typeface="Arial"/>
              <a:ea typeface="Roboto"/>
              <a:cs typeface="Arial"/>
            </a:rPr>
            <a:t>Language Development Theories: From Chomsky to Bruner and Beyond describes how children pick-up vocabulary, grammar, words, and interaction. Four perspectives are contrasted: interacting, behaviourism, cognitive, and nativist. According to Chomsky (1959), children acquire language by more than only reinforcement. Bruner (1960) demonstrated to adults how adult Support, and conversation may structure language growth, this is very important for interaction in Isaac’s case. (</a:t>
          </a:r>
          <a:r>
            <a:rPr lang="en-GB" sz="1400" b="0" kern="1200" dirty="0" err="1">
              <a:latin typeface="Arial"/>
              <a:ea typeface="Roboto"/>
              <a:cs typeface="Arial"/>
            </a:rPr>
            <a:t>Lemetyinen</a:t>
          </a:r>
          <a:r>
            <a:rPr lang="en-GB" sz="1400" b="0" kern="1200" dirty="0">
              <a:latin typeface="Arial"/>
              <a:ea typeface="Roboto"/>
              <a:cs typeface="Arial"/>
            </a:rPr>
            <a:t>, 2023s</a:t>
          </a:r>
          <a:endParaRPr lang="en-US" sz="1400" b="0" kern="1200" dirty="0">
            <a:latin typeface="Arial"/>
            <a:ea typeface="Roboto"/>
            <a:cs typeface="Arial"/>
          </a:endParaRPr>
        </a:p>
      </dsp:txBody>
      <dsp:txXfrm>
        <a:off x="1543411" y="3254474"/>
        <a:ext cx="8967504" cy="13369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782AF-FF1C-439E-8F33-4DB024740AFF}">
      <dsp:nvSpPr>
        <dsp:cNvPr id="0" name=""/>
        <dsp:cNvSpPr/>
      </dsp:nvSpPr>
      <dsp:spPr>
        <a:xfrm>
          <a:off x="0" y="2243"/>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2123FF6-1FE5-4A6A-A7A2-1287CF98EF38}">
      <dsp:nvSpPr>
        <dsp:cNvPr id="0" name=""/>
        <dsp:cNvSpPr/>
      </dsp:nvSpPr>
      <dsp:spPr>
        <a:xfrm>
          <a:off x="0" y="2243"/>
          <a:ext cx="10653579"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Arial"/>
              <a:cs typeface="Arial"/>
            </a:rPr>
            <a:t>Isaac should be allocated a key worker in the Children’s Centre so that he can develop a relationship with them in order to build his trust and make him feel more secure. What children experience in early years makes a difference in their later life</a:t>
          </a:r>
          <a:r>
            <a:rPr lang="en-GB" sz="2000" b="0" kern="1200" dirty="0">
              <a:solidFill>
                <a:srgbClr val="2C3E50"/>
              </a:solidFill>
              <a:latin typeface="Roboto"/>
              <a:ea typeface="Roboto"/>
              <a:cs typeface="Roboto"/>
            </a:rPr>
            <a:t>. </a:t>
          </a:r>
          <a:r>
            <a:rPr lang="en-GB" sz="2000" b="0" kern="1200" dirty="0">
              <a:solidFill>
                <a:schemeClr val="tx1"/>
              </a:solidFill>
              <a:latin typeface="Roboto"/>
              <a:ea typeface="Roboto"/>
              <a:cs typeface="Roboto"/>
            </a:rPr>
            <a:t>Children from different backgrounds have different experiences.</a:t>
          </a:r>
          <a:r>
            <a:rPr lang="en-GB" sz="2000" b="0" kern="1200" dirty="0">
              <a:solidFill>
                <a:srgbClr val="2C3E50"/>
              </a:solidFill>
              <a:latin typeface="Roboto"/>
              <a:ea typeface="Roboto"/>
              <a:cs typeface="Roboto"/>
            </a:rPr>
            <a:t> (Elfer, Goldschmied and Selleck, 2012). </a:t>
          </a:r>
          <a:endParaRPr lang="en-US" sz="2000" b="0" kern="1200" dirty="0">
            <a:latin typeface="Arial"/>
            <a:cs typeface="Arial"/>
          </a:endParaRPr>
        </a:p>
      </dsp:txBody>
      <dsp:txXfrm>
        <a:off x="0" y="2243"/>
        <a:ext cx="10653579" cy="1529780"/>
      </dsp:txXfrm>
    </dsp:sp>
    <dsp:sp modelId="{081902C8-96F7-4DE6-A102-FA946FFD024D}">
      <dsp:nvSpPr>
        <dsp:cNvPr id="0" name=""/>
        <dsp:cNvSpPr/>
      </dsp:nvSpPr>
      <dsp:spPr>
        <a:xfrm>
          <a:off x="0" y="1532023"/>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788F86-45F9-495D-A560-11BF46CDB722}">
      <dsp:nvSpPr>
        <dsp:cNvPr id="0" name=""/>
        <dsp:cNvSpPr/>
      </dsp:nvSpPr>
      <dsp:spPr>
        <a:xfrm>
          <a:off x="0" y="1532023"/>
          <a:ext cx="10653579"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Arial"/>
              <a:cs typeface="Arial"/>
            </a:rPr>
            <a:t>Issac’s mum should be supported with her mental well-being. She could also benefit from parenting classes to learn how to interact with Isaac, this will help with self-confidence. </a:t>
          </a:r>
          <a:r>
            <a:rPr lang="en-GB" sz="2000" kern="1200" dirty="0">
              <a:latin typeface="Arial"/>
              <a:cs typeface="Arial"/>
            </a:rPr>
            <a:t> </a:t>
          </a:r>
          <a:r>
            <a:rPr lang="en-GB" sz="2000" kern="1200" dirty="0"/>
            <a:t>Mothers with mental illness can now spend more time in the community and have more opportunities to deal with typical developmental living challenges</a:t>
          </a:r>
          <a:r>
            <a:rPr lang="en-GB" sz="2000" kern="1200" dirty="0">
              <a:latin typeface="Neue Haas Grotesk Text Pro"/>
              <a:cs typeface="Arial"/>
            </a:rPr>
            <a:t>. </a:t>
          </a:r>
          <a:r>
            <a:rPr lang="en-GB" sz="2000" kern="1200" dirty="0">
              <a:solidFill>
                <a:srgbClr val="2C3E50"/>
              </a:solidFill>
              <a:latin typeface="Roboto"/>
              <a:ea typeface="Roboto"/>
              <a:cs typeface="Roboto"/>
            </a:rPr>
            <a:t> (</a:t>
          </a:r>
          <a:r>
            <a:rPr lang="en-GB" sz="2000" kern="1200" dirty="0" err="1">
              <a:solidFill>
                <a:srgbClr val="2C3E50"/>
              </a:solidFill>
              <a:latin typeface="Roboto"/>
              <a:ea typeface="Roboto"/>
              <a:cs typeface="Roboto"/>
            </a:rPr>
            <a:t>Oyserman</a:t>
          </a:r>
          <a:r>
            <a:rPr lang="en-GB" sz="2000" kern="1200" dirty="0">
              <a:solidFill>
                <a:srgbClr val="2C3E50"/>
              </a:solidFill>
              <a:latin typeface="Roboto"/>
              <a:ea typeface="Roboto"/>
              <a:cs typeface="Roboto"/>
            </a:rPr>
            <a:t>, Mowbray and </a:t>
          </a:r>
          <a:r>
            <a:rPr lang="en-GB" sz="2000" kern="1200" dirty="0" err="1">
              <a:solidFill>
                <a:srgbClr val="2C3E50"/>
              </a:solidFill>
              <a:latin typeface="Roboto"/>
              <a:ea typeface="Roboto"/>
              <a:cs typeface="Roboto"/>
            </a:rPr>
            <a:t>Zemencuk</a:t>
          </a:r>
          <a:r>
            <a:rPr lang="en-GB" sz="2000" kern="1200" dirty="0">
              <a:solidFill>
                <a:srgbClr val="2C3E50"/>
              </a:solidFill>
              <a:latin typeface="Roboto"/>
              <a:ea typeface="Roboto"/>
              <a:cs typeface="Roboto"/>
            </a:rPr>
            <a:t>, 1994)</a:t>
          </a:r>
          <a:endParaRPr lang="en-US" sz="2000" kern="1200" dirty="0">
            <a:latin typeface="Neue Haas Grotesk Text Pro"/>
            <a:cs typeface="Arial"/>
          </a:endParaRPr>
        </a:p>
      </dsp:txBody>
      <dsp:txXfrm>
        <a:off x="0" y="1532023"/>
        <a:ext cx="10653579" cy="1529780"/>
      </dsp:txXfrm>
    </dsp:sp>
    <dsp:sp modelId="{8F4B9127-9547-47E2-B89A-2C50044B1EE1}">
      <dsp:nvSpPr>
        <dsp:cNvPr id="0" name=""/>
        <dsp:cNvSpPr/>
      </dsp:nvSpPr>
      <dsp:spPr>
        <a:xfrm>
          <a:off x="0" y="3061804"/>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F67C66-49F2-44BE-9609-B169C57F381A}">
      <dsp:nvSpPr>
        <dsp:cNvPr id="0" name=""/>
        <dsp:cNvSpPr/>
      </dsp:nvSpPr>
      <dsp:spPr>
        <a:xfrm>
          <a:off x="0" y="3061804"/>
          <a:ext cx="10653579"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0" kern="1200">
              <a:latin typeface="Arial"/>
              <a:cs typeface="Arial"/>
            </a:rPr>
            <a:t>It is important to work on Issac’s language ability, for example, by working with a speech therapist to support Isaac’s speech and language, communication skills, we will see faster results. Everyone must collaborate. This implies that the Children's Centre will collaborate closely with his mum and other professionals who may be involved</a:t>
          </a:r>
          <a:r>
            <a:rPr lang="en-US" sz="2000" b="0" kern="1200">
              <a:latin typeface="Arial"/>
              <a:ea typeface="Roboto"/>
              <a:cs typeface="Arial"/>
            </a:rPr>
            <a:t>. (McRae et al., 2019)</a:t>
          </a:r>
        </a:p>
      </dsp:txBody>
      <dsp:txXfrm>
        <a:off x="0" y="3061804"/>
        <a:ext cx="10653579" cy="15297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520964907"/>
      </p:ext>
    </p:extLst>
  </p:cSld>
  <p:clrMapOvr>
    <a:masterClrMapping/>
  </p:clrMapOvr>
  <p:hf hdr="0" ftr="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00080197"/>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15604903"/>
      </p:ext>
    </p:extLst>
  </p:cSld>
  <p:clrMapOvr>
    <a:masterClrMapping/>
  </p:clrMapOvr>
  <p:hf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15471709"/>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77024328"/>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44572823"/>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89927870"/>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99008465"/>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15945247"/>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69790479"/>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78898862"/>
      </p:ext>
    </p:extLst>
  </p:cSld>
  <p:clrMapOvr>
    <a:masterClrMapping/>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42331560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anxiousminds.co.uk/wp-content/uploads/2025/01/anxiety-in-children-and-teens-1024x585.jpg" TargetMode="External"/><Relationship Id="rId7" Type="http://schemas.openxmlformats.org/officeDocument/2006/relationships/hyperlink" Target="https://das.org.sg/understanding-erik-eriksons-stages-for-caregivers-and-educators/" TargetMode="External"/><Relationship Id="rId2" Type="http://schemas.openxmlformats.org/officeDocument/2006/relationships/hyperlink" Target="https://www.simplypsychology.org/language.html"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F9kPBQAAQBAJ&amp;oi=fnd&amp;pg=PA74&amp;dq=Erikson%E2%80%99s+theory+considers+the+whole+of+the+lifespan+and+how+social+relationships+influence+us+at+every+stage.+%E2%80%8B&amp;ots=0Cxff17DYk&amp;sig=D5CRM1z0aI-D5bRPVmBHjtpQAG4&amp;redir_esc=y#v=onepage&amp;q&amp;f=false" TargetMode="External"/><Relationship Id="rId5" Type="http://schemas.openxmlformats.org/officeDocument/2006/relationships/hyperlink" Target="https://everydaypsy.com/article/the-role-of-eriksons-stages-in-building-self-confidence/" TargetMode="External"/><Relationship Id="rId4" Type="http://schemas.openxmlformats.org/officeDocument/2006/relationships/hyperlink" Target="https://www.webmd.com/balance/introvert-personality-overview"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operant-conditioning.html.(Accessed" TargetMode="External"/><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2.xml"/><Relationship Id="rId5" Type="http://schemas.openxmlformats.org/officeDocument/2006/relationships/hyperlink" Target="https://ebookcentral.proquest.com/lib/trinity/detail.action?docID=5843856" TargetMode="External"/><Relationship Id="rId4" Type="http://schemas.openxmlformats.org/officeDocument/2006/relationships/hyperlink" Target="https://www.ncbi.nlm.nih.gov/books/NBK55609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tructural-learning.com/post/language-development-theories" TargetMode="External"/><Relationship Id="rId2" Type="http://schemas.openxmlformats.org/officeDocument/2006/relationships/hyperlink" Target="https://scholar.google.com/citations?user=81NhlCkAAAAJ&amp;hl=en&amp;oi=sra" TargetMode="External"/><Relationship Id="rId1" Type="http://schemas.openxmlformats.org/officeDocument/2006/relationships/slideLayout" Target="../slideLayouts/slideLayout2.xml"/><Relationship Id="rId6" Type="http://schemas.openxmlformats.org/officeDocument/2006/relationships/hyperlink" Target="https://librarysearch.uwtsd.ac.uk/discovery/fulldisplay?docid=alma99100339760302421&amp;context=L&amp;vid=44WHELF_UWTSD:44WHELF_UWTSD_VU1&amp;lang=en&amp;search_scope=MyInst_and_CI&amp;adaptor=Local%20Search%20Engine&amp;isFrbr=true&amp;tab=Everything&amp;query=any" TargetMode="External"/><Relationship Id="rId5" Type="http://schemas.openxmlformats.org/officeDocument/2006/relationships/hyperlink" Target="https://moodle.uwtsd.ac.uk/course/section.php?id=177606" TargetMode="External"/><Relationship Id="rId4" Type="http://schemas.openxmlformats.org/officeDocument/2006/relationships/hyperlink" Target="https://www.psychologynoteshq.com/autonomy-vs-sha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857CA5B-CDF0-1FF8-1596-BC0690D1E0C9}"/>
              </a:ext>
            </a:extLst>
          </p:cNvPr>
          <p:cNvSpPr>
            <a:spLocks noGrp="1"/>
          </p:cNvSpPr>
          <p:nvPr>
            <p:ph type="subTitle" idx="1"/>
          </p:nvPr>
        </p:nvSpPr>
        <p:spPr>
          <a:xfrm>
            <a:off x="1524000" y="896112"/>
            <a:ext cx="9144000" cy="4937760"/>
          </a:xfrm>
        </p:spPr>
        <p:txBody>
          <a:bodyPr vert="horz" lIns="91440" tIns="45720" rIns="91440" bIns="45720" rtlCol="0" anchor="t">
            <a:normAutofit fontScale="25000" lnSpcReduction="20000"/>
          </a:bodyPr>
          <a:lstStyle/>
          <a:p>
            <a:endParaRPr lang="en-US"/>
          </a:p>
          <a:p>
            <a:r>
              <a:rPr lang="en-US" sz="9600">
                <a:latin typeface="Arial"/>
                <a:cs typeface="Arial"/>
              </a:rPr>
              <a:t>University of Wales Trinity Saint David Birmingham  </a:t>
            </a:r>
            <a:endParaRPr lang="en-US" sz="8000">
              <a:latin typeface="Arial"/>
              <a:cs typeface="Arial"/>
            </a:endParaRPr>
          </a:p>
          <a:p>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Module: Psychology in Health and Social Care </a:t>
            </a:r>
          </a:p>
          <a:p>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Module Code: LCHS4010 </a:t>
            </a:r>
          </a:p>
          <a:p>
            <a:r>
              <a:rPr lang="en-US" sz="9600">
                <a:latin typeface="Arial" panose="020B0604020202020204" pitchFamily="34" charset="0"/>
                <a:cs typeface="Arial" panose="020B0604020202020204" pitchFamily="34" charset="0"/>
              </a:rPr>
              <a:t> </a:t>
            </a:r>
          </a:p>
          <a:p>
            <a:r>
              <a:rPr lang="en-US" sz="9600">
                <a:latin typeface="Arial" panose="020B0604020202020204" pitchFamily="34" charset="0"/>
                <a:cs typeface="Arial" panose="020B0604020202020204" pitchFamily="34" charset="0"/>
              </a:rPr>
              <a:t>Name of the student: Shabinah Nargas </a:t>
            </a:r>
          </a:p>
          <a:p>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ID number: 2418906 </a:t>
            </a:r>
          </a:p>
          <a:p>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Name of the lecturer: Alice Clayton </a:t>
            </a:r>
          </a:p>
          <a:p>
            <a:endParaRPr lang="en-US" sz="7200"/>
          </a:p>
          <a:p>
            <a:r>
              <a:rPr lang="en-US"/>
              <a:t> </a:t>
            </a:r>
          </a:p>
          <a:p>
            <a:endParaRPr lang="en-US"/>
          </a:p>
          <a:p>
            <a:r>
              <a:rPr lang="en-US"/>
              <a:t> </a:t>
            </a:r>
          </a:p>
          <a:p>
            <a:endParaRPr lang="en-US"/>
          </a:p>
          <a:p>
            <a:r>
              <a:rPr lang="en-US"/>
              <a:t> </a:t>
            </a:r>
          </a:p>
          <a:p>
            <a:endParaRPr lang="en-US"/>
          </a:p>
          <a:p>
            <a:r>
              <a:rPr lang="en-US"/>
              <a:t> </a:t>
            </a:r>
            <a:endParaRPr lang="en-GB"/>
          </a:p>
        </p:txBody>
      </p:sp>
      <p:sp>
        <p:nvSpPr>
          <p:cNvPr id="2" name="Slide Number Placeholder 1">
            <a:extLst>
              <a:ext uri="{FF2B5EF4-FFF2-40B4-BE49-F238E27FC236}">
                <a16:creationId xmlns:a16="http://schemas.microsoft.com/office/drawing/2014/main" id="{7CC8935E-C6DB-1DAB-5C0A-B426886C0F79}"/>
              </a:ext>
            </a:extLst>
          </p:cNvPr>
          <p:cNvSpPr>
            <a:spLocks noGrp="1"/>
          </p:cNvSpPr>
          <p:nvPr>
            <p:ph type="sldNum" sz="quarter" idx="12"/>
          </p:nvPr>
        </p:nvSpPr>
        <p:spPr/>
        <p:txBody>
          <a:bodyPr/>
          <a:lstStyle/>
          <a:p>
            <a:fld id="{CC057153-B650-4DEB-B370-79DDCFDCE934}" type="slidenum">
              <a:rPr lang="en-US" dirty="0"/>
              <a:t>1</a:t>
            </a:fld>
            <a:endParaRPr lang="en-US"/>
          </a:p>
        </p:txBody>
      </p:sp>
    </p:spTree>
    <p:extLst>
      <p:ext uri="{BB962C8B-B14F-4D97-AF65-F5344CB8AC3E}">
        <p14:creationId xmlns:p14="http://schemas.microsoft.com/office/powerpoint/2010/main" val="3406346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8FCAC5D-341F-E193-FFFD-F7C1B14DE31A}"/>
              </a:ext>
            </a:extLst>
          </p:cNvPr>
          <p:cNvSpPr>
            <a:spLocks noGrp="1"/>
          </p:cNvSpPr>
          <p:nvPr>
            <p:ph type="title"/>
          </p:nvPr>
        </p:nvSpPr>
        <p:spPr>
          <a:xfrm>
            <a:off x="612648" y="548640"/>
            <a:ext cx="10741152" cy="1132258"/>
          </a:xfrm>
        </p:spPr>
        <p:txBody>
          <a:bodyPr anchor="t">
            <a:normAutofit/>
          </a:bodyPr>
          <a:lstStyle/>
          <a:p>
            <a:br>
              <a:rPr lang="en-GB" u="sng"/>
            </a:br>
            <a:r>
              <a:rPr lang="en-GB" u="sng"/>
              <a:t>Introduction</a:t>
            </a:r>
            <a:endParaRPr lang="en-US"/>
          </a:p>
        </p:txBody>
      </p:sp>
      <p:graphicFrame>
        <p:nvGraphicFramePr>
          <p:cNvPr id="18" name="Content Placeholder 2">
            <a:extLst>
              <a:ext uri="{FF2B5EF4-FFF2-40B4-BE49-F238E27FC236}">
                <a16:creationId xmlns:a16="http://schemas.microsoft.com/office/drawing/2014/main" id="{3B9E9BA5-6D00-635A-0CB7-0CD973CB3959}"/>
              </a:ext>
            </a:extLst>
          </p:cNvPr>
          <p:cNvGraphicFramePr>
            <a:graphicFrameLocks noGrp="1"/>
          </p:cNvGraphicFramePr>
          <p:nvPr>
            <p:ph idx="1"/>
            <p:extLst>
              <p:ext uri="{D42A27DB-BD31-4B8C-83A1-F6EECF244321}">
                <p14:modId xmlns:p14="http://schemas.microsoft.com/office/powerpoint/2010/main" val="3119102768"/>
              </p:ext>
            </p:extLst>
          </p:nvPr>
        </p:nvGraphicFramePr>
        <p:xfrm>
          <a:off x="612775" y="1716088"/>
          <a:ext cx="10653713" cy="4592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Date Placeholder 4">
            <a:extLst>
              <a:ext uri="{FF2B5EF4-FFF2-40B4-BE49-F238E27FC236}">
                <a16:creationId xmlns:a16="http://schemas.microsoft.com/office/drawing/2014/main" id="{06EFD88D-C977-37F7-B27D-D8605A14735C}"/>
              </a:ext>
            </a:extLst>
          </p:cNvPr>
          <p:cNvSpPr>
            <a:spLocks noGrp="1"/>
          </p:cNvSpPr>
          <p:nvPr>
            <p:ph type="dt" sz="half" idx="10"/>
          </p:nvPr>
        </p:nvSpPr>
        <p:spPr/>
        <p:txBody>
          <a:bodyPr anchor="ctr">
            <a:normAutofit/>
          </a:bodyPr>
          <a:lstStyle/>
          <a:p>
            <a:pPr>
              <a:spcAft>
                <a:spcPts val="600"/>
              </a:spcAft>
            </a:pPr>
            <a:fld id="{129BF315-7AA3-459F-9023-B19177EBBE4C}" type="datetime1">
              <a:rPr lang="en-US" smtClean="0"/>
              <a:pPr>
                <a:spcAft>
                  <a:spcPts val="600"/>
                </a:spcAft>
              </a:pPr>
              <a:t>6/14/2026</a:t>
            </a:fld>
            <a:endParaRPr lang="en-US"/>
          </a:p>
        </p:txBody>
      </p:sp>
      <p:sp>
        <p:nvSpPr>
          <p:cNvPr id="16" name="Slide Number Placeholder 6">
            <a:extLst>
              <a:ext uri="{FF2B5EF4-FFF2-40B4-BE49-F238E27FC236}">
                <a16:creationId xmlns:a16="http://schemas.microsoft.com/office/drawing/2014/main" id="{AA83D00C-5A93-55D1-2206-53E7F5A2316F}"/>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2</a:t>
            </a:fld>
            <a:endParaRPr lang="en-US"/>
          </a:p>
        </p:txBody>
      </p:sp>
    </p:spTree>
    <p:extLst>
      <p:ext uri="{BB962C8B-B14F-4D97-AF65-F5344CB8AC3E}">
        <p14:creationId xmlns:p14="http://schemas.microsoft.com/office/powerpoint/2010/main" val="2267577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CC3E-A20D-BC2A-4D8C-964F761B06AC}"/>
              </a:ext>
            </a:extLst>
          </p:cNvPr>
          <p:cNvSpPr>
            <a:spLocks noGrp="1"/>
          </p:cNvSpPr>
          <p:nvPr>
            <p:ph type="title"/>
          </p:nvPr>
        </p:nvSpPr>
        <p:spPr>
          <a:xfrm>
            <a:off x="964506" y="5749"/>
            <a:ext cx="5869969" cy="942652"/>
          </a:xfrm>
        </p:spPr>
        <p:txBody>
          <a:bodyPr>
            <a:normAutofit fontScale="90000"/>
          </a:bodyPr>
          <a:lstStyle/>
          <a:p>
            <a:br>
              <a:rPr lang="en-US" u="sng"/>
            </a:br>
            <a:r>
              <a:rPr lang="en-US" u="sng"/>
              <a:t>Overview of the theory</a:t>
            </a:r>
            <a:endParaRPr lang="en-GB" u="sng"/>
          </a:p>
        </p:txBody>
      </p:sp>
      <p:sp>
        <p:nvSpPr>
          <p:cNvPr id="3" name="Content Placeholder 2">
            <a:extLst>
              <a:ext uri="{FF2B5EF4-FFF2-40B4-BE49-F238E27FC236}">
                <a16:creationId xmlns:a16="http://schemas.microsoft.com/office/drawing/2014/main" id="{3B95B708-7C77-9D2F-49EF-D6C211D8342E}"/>
              </a:ext>
            </a:extLst>
          </p:cNvPr>
          <p:cNvSpPr>
            <a:spLocks noGrp="1"/>
          </p:cNvSpPr>
          <p:nvPr>
            <p:ph idx="1"/>
          </p:nvPr>
        </p:nvSpPr>
        <p:spPr>
          <a:xfrm>
            <a:off x="464695" y="947534"/>
            <a:ext cx="6249530" cy="5585544"/>
          </a:xfrm>
        </p:spPr>
        <p:txBody>
          <a:bodyPr vert="horz" lIns="91440" tIns="45720" rIns="91440" bIns="45720" rtlCol="0" anchor="t">
            <a:noAutofit/>
          </a:bodyPr>
          <a:lstStyle/>
          <a:p>
            <a:endParaRPr lang="en-GB" sz="1800">
              <a:ea typeface="+mn-lt"/>
              <a:cs typeface="+mn-lt"/>
            </a:endParaRPr>
          </a:p>
          <a:p>
            <a:r>
              <a:rPr lang="en-GB" sz="1800">
                <a:ea typeface="+mn-lt"/>
                <a:cs typeface="+mn-lt"/>
              </a:rPr>
              <a:t>The psychologist and psychiatrist Erik Erikson developed the theory known as Erikson's Stages of Psychosocial Development in the 1950s. </a:t>
            </a:r>
            <a:r>
              <a:rPr lang="en-GB" sz="1800">
                <a:highlight>
                  <a:srgbClr val="FFFFFF"/>
                </a:highlight>
                <a:latin typeface="Arial"/>
                <a:ea typeface="+mn-lt"/>
                <a:cs typeface="Arial"/>
              </a:rPr>
              <a:t> (Orenstein and Lewis, 2022).</a:t>
            </a:r>
            <a:endParaRPr lang="en-GB" sz="1800">
              <a:solidFill>
                <a:srgbClr val="000000"/>
              </a:solidFill>
              <a:latin typeface="Arial"/>
              <a:ea typeface="+mn-lt"/>
              <a:cs typeface="Arial"/>
            </a:endParaRPr>
          </a:p>
          <a:p>
            <a:r>
              <a:rPr lang="en-GB" sz="1800">
                <a:solidFill>
                  <a:srgbClr val="000000"/>
                </a:solidFill>
                <a:latin typeface="Neue Haas Grotesk Text Pro"/>
                <a:ea typeface="+mn-lt"/>
                <a:cs typeface="Arial"/>
              </a:rPr>
              <a:t>Following</a:t>
            </a:r>
            <a:r>
              <a:rPr lang="en-GB" sz="1800"/>
              <a:t> Erikson's theory, there are eight phases of psychosocial development throughout the course of a person's lifetime. (McLeod, 2025).</a:t>
            </a:r>
            <a:endParaRPr lang="en-GB" sz="1200">
              <a:latin typeface="Arial"/>
              <a:cs typeface="Arial"/>
            </a:endParaRPr>
          </a:p>
          <a:p>
            <a:r>
              <a:rPr lang="en-GB" sz="1800"/>
              <a:t>Each stage is characterized by a fundamental conflict whose resolution affects social functioning and personality</a:t>
            </a:r>
            <a:r>
              <a:rPr lang="en-GB" sz="1800">
                <a:latin typeface="Neue Haas Grotesk Text Pro"/>
                <a:ea typeface="Roboto"/>
                <a:cs typeface="Roboto"/>
              </a:rPr>
              <a:t>. </a:t>
            </a:r>
            <a:r>
              <a:rPr lang="en-GB" sz="1800">
                <a:highlight>
                  <a:srgbClr val="FFFFFF"/>
                </a:highlight>
                <a:latin typeface="Neue Haas Grotesk Text Pro"/>
                <a:ea typeface="Roboto"/>
                <a:cs typeface="Roboto"/>
              </a:rPr>
              <a:t>(Orenstein and Lewis, 2022).</a:t>
            </a:r>
          </a:p>
          <a:p>
            <a:r>
              <a:rPr lang="en-GB" sz="1800">
                <a:latin typeface="Neue Haas Grotesk Text Pro"/>
                <a:ea typeface="Roboto"/>
                <a:cs typeface="Roboto"/>
              </a:rPr>
              <a:t> Isaac's early experiences will be examined through Erikson's psychosocial theory focusing on how the resolution of key development conflicts has influenced his social functioning and personality. </a:t>
            </a:r>
            <a:endParaRPr lang="en-GB" sz="1800">
              <a:highlight>
                <a:srgbClr val="FFFFFF"/>
              </a:highlight>
              <a:ea typeface="Roboto"/>
              <a:cs typeface="Roboto"/>
            </a:endParaRPr>
          </a:p>
        </p:txBody>
      </p:sp>
      <p:pic>
        <p:nvPicPr>
          <p:cNvPr id="8" name="Picture 7" descr="Understanding Erik Erikson's Stages for Caregivers and Educators - Dyslexia  Association of Singapore">
            <a:extLst>
              <a:ext uri="{FF2B5EF4-FFF2-40B4-BE49-F238E27FC236}">
                <a16:creationId xmlns:a16="http://schemas.microsoft.com/office/drawing/2014/main" id="{9853AEA9-71F4-2B96-226E-5E2B6DCD376B}"/>
              </a:ext>
            </a:extLst>
          </p:cNvPr>
          <p:cNvPicPr>
            <a:picLocks noChangeAspect="1"/>
          </p:cNvPicPr>
          <p:nvPr/>
        </p:nvPicPr>
        <p:blipFill>
          <a:blip r:embed="rId2"/>
          <a:stretch>
            <a:fillRect/>
          </a:stretch>
        </p:blipFill>
        <p:spPr>
          <a:xfrm>
            <a:off x="6719367" y="2434780"/>
            <a:ext cx="4788505" cy="3256183"/>
          </a:xfrm>
          <a:prstGeom prst="rect">
            <a:avLst/>
          </a:prstGeom>
        </p:spPr>
      </p:pic>
      <p:sp>
        <p:nvSpPr>
          <p:cNvPr id="7" name="TextBox 6">
            <a:extLst>
              <a:ext uri="{FF2B5EF4-FFF2-40B4-BE49-F238E27FC236}">
                <a16:creationId xmlns:a16="http://schemas.microsoft.com/office/drawing/2014/main" id="{42D448D9-51CE-100F-8F0B-4A8234EBA6EE}"/>
              </a:ext>
            </a:extLst>
          </p:cNvPr>
          <p:cNvSpPr txBox="1"/>
          <p:nvPr/>
        </p:nvSpPr>
        <p:spPr>
          <a:xfrm>
            <a:off x="8118607" y="5699185"/>
            <a:ext cx="2407920"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b="1"/>
              <a:t>    (Janani, 2024)</a:t>
            </a:r>
            <a:endParaRPr lang="en-US"/>
          </a:p>
        </p:txBody>
      </p:sp>
      <p:sp>
        <p:nvSpPr>
          <p:cNvPr id="4" name="Slide Number Placeholder 3">
            <a:extLst>
              <a:ext uri="{FF2B5EF4-FFF2-40B4-BE49-F238E27FC236}">
                <a16:creationId xmlns:a16="http://schemas.microsoft.com/office/drawing/2014/main" id="{3ACE4519-F89C-C1BF-1B2C-BCB2AE257B9C}"/>
              </a:ext>
            </a:extLst>
          </p:cNvPr>
          <p:cNvSpPr>
            <a:spLocks noGrp="1"/>
          </p:cNvSpPr>
          <p:nvPr>
            <p:ph type="sldNum" sz="quarter" idx="12"/>
          </p:nvPr>
        </p:nvSpPr>
        <p:spPr/>
        <p:txBody>
          <a:bodyPr/>
          <a:lstStyle/>
          <a:p>
            <a:fld id="{CC057153-B650-4DEB-B370-79DDCFDCE934}" type="slidenum">
              <a:rPr lang="en-US" dirty="0"/>
              <a:t>3</a:t>
            </a:fld>
            <a:endParaRPr lang="en-US"/>
          </a:p>
        </p:txBody>
      </p:sp>
    </p:spTree>
    <p:extLst>
      <p:ext uri="{BB962C8B-B14F-4D97-AF65-F5344CB8AC3E}">
        <p14:creationId xmlns:p14="http://schemas.microsoft.com/office/powerpoint/2010/main" val="431781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EB1DD5F-00CE-F709-5407-F7B80616BC73}"/>
              </a:ext>
            </a:extLst>
          </p:cNvPr>
          <p:cNvSpPr>
            <a:spLocks noGrp="1"/>
          </p:cNvSpPr>
          <p:nvPr>
            <p:ph type="title"/>
          </p:nvPr>
        </p:nvSpPr>
        <p:spPr>
          <a:xfrm>
            <a:off x="597160" y="553616"/>
            <a:ext cx="4526967" cy="922934"/>
          </a:xfrm>
        </p:spPr>
        <p:txBody>
          <a:bodyPr anchor="t">
            <a:normAutofit/>
          </a:bodyPr>
          <a:lstStyle/>
          <a:p>
            <a:r>
              <a:rPr lang="en-US" b="0">
                <a:highlight>
                  <a:srgbClr val="F5F5F5"/>
                </a:highlight>
              </a:rPr>
              <a:t>Background Information</a:t>
            </a:r>
            <a:endParaRPr lang="en-US"/>
          </a:p>
        </p:txBody>
      </p:sp>
      <p:sp>
        <p:nvSpPr>
          <p:cNvPr id="39" name="Text Placeholder 3">
            <a:extLst>
              <a:ext uri="{FF2B5EF4-FFF2-40B4-BE49-F238E27FC236}">
                <a16:creationId xmlns:a16="http://schemas.microsoft.com/office/drawing/2014/main" id="{7064F607-629F-3A8D-16E7-C271800505A2}"/>
              </a:ext>
            </a:extLst>
          </p:cNvPr>
          <p:cNvSpPr>
            <a:spLocks noGrp="1"/>
          </p:cNvSpPr>
          <p:nvPr>
            <p:ph type="body" sz="half" idx="2"/>
          </p:nvPr>
        </p:nvSpPr>
        <p:spPr>
          <a:xfrm>
            <a:off x="597160" y="2311121"/>
            <a:ext cx="3595634" cy="3728895"/>
          </a:xfrm>
        </p:spPr>
        <p:txBody>
          <a:bodyPr/>
          <a:lstStyle/>
          <a:p>
            <a:endParaRPr lang="en-US"/>
          </a:p>
        </p:txBody>
      </p:sp>
      <p:sp>
        <p:nvSpPr>
          <p:cNvPr id="4" name="Date Placeholder 3">
            <a:extLst>
              <a:ext uri="{FF2B5EF4-FFF2-40B4-BE49-F238E27FC236}">
                <a16:creationId xmlns:a16="http://schemas.microsoft.com/office/drawing/2014/main" id="{32E2B679-A033-2AF6-3177-3C6308F42966}"/>
              </a:ext>
            </a:extLst>
          </p:cNvPr>
          <p:cNvSpPr>
            <a:spLocks noGrp="1"/>
          </p:cNvSpPr>
          <p:nvPr>
            <p:ph type="dt" sz="half" idx="10"/>
          </p:nvPr>
        </p:nvSpPr>
        <p:spPr>
          <a:xfrm>
            <a:off x="137160" y="6453002"/>
            <a:ext cx="3494314" cy="365125"/>
          </a:xfrm>
        </p:spPr>
        <p:txBody>
          <a:bodyPr anchor="ctr">
            <a:normAutofit/>
          </a:bodyPr>
          <a:lstStyle/>
          <a:p>
            <a:pPr>
              <a:spcAft>
                <a:spcPts val="600"/>
              </a:spcAft>
            </a:pPr>
            <a:fld id="{956B76EA-FB30-4E03-A28F-91F10A746384}" type="datetime1">
              <a:rPr lang="en-US"/>
              <a:pPr>
                <a:spcAft>
                  <a:spcPts val="600"/>
                </a:spcAft>
              </a:pPr>
              <a:t>6/14/2026</a:t>
            </a:fld>
            <a:endParaRPr lang="en-US"/>
          </a:p>
        </p:txBody>
      </p:sp>
      <p:sp>
        <p:nvSpPr>
          <p:cNvPr id="6" name="Slide Number Placeholder 5">
            <a:extLst>
              <a:ext uri="{FF2B5EF4-FFF2-40B4-BE49-F238E27FC236}">
                <a16:creationId xmlns:a16="http://schemas.microsoft.com/office/drawing/2014/main" id="{330510A6-E5F1-BF4F-5282-3017A0EC39B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40" name="Content Placeholder 2">
            <a:extLst>
              <a:ext uri="{FF2B5EF4-FFF2-40B4-BE49-F238E27FC236}">
                <a16:creationId xmlns:a16="http://schemas.microsoft.com/office/drawing/2014/main" id="{4276811F-AE1E-05FB-78C6-5C556B5E05BC}"/>
              </a:ext>
            </a:extLst>
          </p:cNvPr>
          <p:cNvGraphicFramePr>
            <a:graphicFrameLocks noGrp="1"/>
          </p:cNvGraphicFramePr>
          <p:nvPr>
            <p:ph idx="1"/>
            <p:extLst>
              <p:ext uri="{D42A27DB-BD31-4B8C-83A1-F6EECF244321}">
                <p14:modId xmlns:p14="http://schemas.microsoft.com/office/powerpoint/2010/main" val="899592424"/>
              </p:ext>
            </p:extLst>
          </p:nvPr>
        </p:nvGraphicFramePr>
        <p:xfrm>
          <a:off x="5134708" y="553616"/>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 name="Picture 50" descr="A cartoon of a child sitting on a bench in a park&#10;&#10;AI-generated content may be incorrect.">
            <a:extLst>
              <a:ext uri="{FF2B5EF4-FFF2-40B4-BE49-F238E27FC236}">
                <a16:creationId xmlns:a16="http://schemas.microsoft.com/office/drawing/2014/main" id="{2FA76212-C511-562A-AE51-2B14D79E49FB}"/>
              </a:ext>
            </a:extLst>
          </p:cNvPr>
          <p:cNvPicPr>
            <a:picLocks noChangeAspect="1"/>
          </p:cNvPicPr>
          <p:nvPr/>
        </p:nvPicPr>
        <p:blipFill>
          <a:blip r:embed="rId7"/>
          <a:stretch>
            <a:fillRect/>
          </a:stretch>
        </p:blipFill>
        <p:spPr>
          <a:xfrm>
            <a:off x="598099" y="1710892"/>
            <a:ext cx="4281576" cy="45864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2" name="TextBox 51">
            <a:extLst>
              <a:ext uri="{FF2B5EF4-FFF2-40B4-BE49-F238E27FC236}">
                <a16:creationId xmlns:a16="http://schemas.microsoft.com/office/drawing/2014/main" id="{9FEACF28-EE45-9E22-986D-A56F9C8373F4}"/>
              </a:ext>
            </a:extLst>
          </p:cNvPr>
          <p:cNvSpPr txBox="1"/>
          <p:nvPr/>
        </p:nvSpPr>
        <p:spPr>
          <a:xfrm>
            <a:off x="1095075" y="6299978"/>
            <a:ext cx="37791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(Anxiousminds.co.uk, 2026)</a:t>
            </a:r>
            <a:endParaRPr lang="en-US"/>
          </a:p>
        </p:txBody>
      </p:sp>
    </p:spTree>
    <p:extLst>
      <p:ext uri="{BB962C8B-B14F-4D97-AF65-F5344CB8AC3E}">
        <p14:creationId xmlns:p14="http://schemas.microsoft.com/office/powerpoint/2010/main" val="2911942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43C66-3CCC-206D-24D1-296AD0C14DEC}"/>
              </a:ext>
            </a:extLst>
          </p:cNvPr>
          <p:cNvSpPr>
            <a:spLocks noGrp="1"/>
          </p:cNvSpPr>
          <p:nvPr>
            <p:ph type="title"/>
          </p:nvPr>
        </p:nvSpPr>
        <p:spPr>
          <a:xfrm>
            <a:off x="612648" y="548640"/>
            <a:ext cx="10653578" cy="1132258"/>
          </a:xfrm>
        </p:spPr>
        <p:txBody>
          <a:bodyPr anchor="t">
            <a:normAutofit/>
          </a:bodyPr>
          <a:lstStyle/>
          <a:p>
            <a:r>
              <a:rPr lang="en-GB" b="1"/>
              <a:t>Some important key concepts from this theory are:</a:t>
            </a:r>
            <a:r>
              <a:rPr lang="en-US"/>
              <a:t> </a:t>
            </a:r>
            <a:endParaRPr lang="en-GB"/>
          </a:p>
        </p:txBody>
      </p:sp>
      <p:sp>
        <p:nvSpPr>
          <p:cNvPr id="32" name="Date Placeholder 4">
            <a:extLst>
              <a:ext uri="{FF2B5EF4-FFF2-40B4-BE49-F238E27FC236}">
                <a16:creationId xmlns:a16="http://schemas.microsoft.com/office/drawing/2014/main" id="{4F396BF7-B956-1616-52BB-6D7C9A045349}"/>
              </a:ext>
            </a:extLst>
          </p:cNvPr>
          <p:cNvSpPr>
            <a:spLocks noGrp="1"/>
          </p:cNvSpPr>
          <p:nvPr>
            <p:ph type="dt" sz="half" idx="10"/>
          </p:nvPr>
        </p:nvSpPr>
        <p:spPr>
          <a:xfrm>
            <a:off x="137160" y="6453002"/>
            <a:ext cx="3494314" cy="365125"/>
          </a:xfrm>
        </p:spPr>
        <p:txBody>
          <a:bodyPr anchor="ctr">
            <a:normAutofit/>
          </a:bodyPr>
          <a:lstStyle/>
          <a:p>
            <a:pPr>
              <a:spcAft>
                <a:spcPts val="600"/>
              </a:spcAft>
            </a:pPr>
            <a:fld id="{A07EB19E-06AD-4408-9824-3C0DFB6DC572}" type="datetime1">
              <a:rPr lang="en-US" smtClean="0"/>
              <a:pPr>
                <a:spcAft>
                  <a:spcPts val="600"/>
                </a:spcAft>
              </a:pPr>
              <a:t>6/14/2026</a:t>
            </a:fld>
            <a:endParaRPr lang="en-US"/>
          </a:p>
        </p:txBody>
      </p:sp>
      <p:sp>
        <p:nvSpPr>
          <p:cNvPr id="34" name="Slide Number Placeholder 6">
            <a:extLst>
              <a:ext uri="{FF2B5EF4-FFF2-40B4-BE49-F238E27FC236}">
                <a16:creationId xmlns:a16="http://schemas.microsoft.com/office/drawing/2014/main" id="{161A5C96-58F3-837B-9C98-236C53402CD4}"/>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graphicFrame>
        <p:nvGraphicFramePr>
          <p:cNvPr id="36" name="Content Placeholder 2">
            <a:extLst>
              <a:ext uri="{FF2B5EF4-FFF2-40B4-BE49-F238E27FC236}">
                <a16:creationId xmlns:a16="http://schemas.microsoft.com/office/drawing/2014/main" id="{DE436EDA-FB68-C39A-F79A-A07C6B563658}"/>
              </a:ext>
            </a:extLst>
          </p:cNvPr>
          <p:cNvGraphicFramePr>
            <a:graphicFrameLocks noGrp="1"/>
          </p:cNvGraphicFramePr>
          <p:nvPr>
            <p:ph idx="1"/>
            <p:extLst>
              <p:ext uri="{D42A27DB-BD31-4B8C-83A1-F6EECF244321}">
                <p14:modId xmlns:p14="http://schemas.microsoft.com/office/powerpoint/2010/main" val="3959814022"/>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966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A36A3-16C9-4A7D-10FE-4D53D8FA2B94}"/>
              </a:ext>
            </a:extLst>
          </p:cNvPr>
          <p:cNvSpPr>
            <a:spLocks noGrp="1"/>
          </p:cNvSpPr>
          <p:nvPr>
            <p:ph type="title"/>
          </p:nvPr>
        </p:nvSpPr>
        <p:spPr>
          <a:xfrm>
            <a:off x="612648" y="548640"/>
            <a:ext cx="10653578" cy="1132258"/>
          </a:xfrm>
        </p:spPr>
        <p:txBody>
          <a:bodyPr anchor="t">
            <a:normAutofit/>
          </a:bodyPr>
          <a:lstStyle/>
          <a:p>
            <a:pPr marL="228600" indent="-228600">
              <a:spcBef>
                <a:spcPts val="1000"/>
              </a:spcBef>
            </a:pPr>
            <a:r>
              <a:rPr lang="en-GB" u="sng">
                <a:highlight>
                  <a:srgbClr val="FFFFFF"/>
                </a:highlight>
              </a:rPr>
              <a:t>Application to Issac</a:t>
            </a:r>
            <a:endParaRPr lang="en-GB"/>
          </a:p>
        </p:txBody>
      </p:sp>
      <p:sp>
        <p:nvSpPr>
          <p:cNvPr id="67" name="Date Placeholder 4">
            <a:extLst>
              <a:ext uri="{FF2B5EF4-FFF2-40B4-BE49-F238E27FC236}">
                <a16:creationId xmlns:a16="http://schemas.microsoft.com/office/drawing/2014/main" id="{9F9230F2-2EC3-B31C-5DEB-3D41D877E483}"/>
              </a:ext>
            </a:extLst>
          </p:cNvPr>
          <p:cNvSpPr>
            <a:spLocks noGrp="1"/>
          </p:cNvSpPr>
          <p:nvPr>
            <p:ph type="dt" sz="half" idx="10"/>
          </p:nvPr>
        </p:nvSpPr>
        <p:spPr>
          <a:xfrm>
            <a:off x="137160" y="6453002"/>
            <a:ext cx="3494314" cy="365125"/>
          </a:xfrm>
        </p:spPr>
        <p:txBody>
          <a:bodyPr anchor="ctr">
            <a:normAutofit/>
          </a:bodyPr>
          <a:lstStyle/>
          <a:p>
            <a:pPr>
              <a:spcAft>
                <a:spcPts val="600"/>
              </a:spcAft>
            </a:pPr>
            <a:fld id="{B2411DC6-AD7D-48AE-85D7-A7B282884301}" type="datetime1">
              <a:rPr lang="en-US" smtClean="0"/>
              <a:pPr>
                <a:spcAft>
                  <a:spcPts val="600"/>
                </a:spcAft>
              </a:pPr>
              <a:t>6/14/2026</a:t>
            </a:fld>
            <a:endParaRPr lang="en-US"/>
          </a:p>
        </p:txBody>
      </p:sp>
      <p:sp>
        <p:nvSpPr>
          <p:cNvPr id="69" name="Slide Number Placeholder 6">
            <a:extLst>
              <a:ext uri="{FF2B5EF4-FFF2-40B4-BE49-F238E27FC236}">
                <a16:creationId xmlns:a16="http://schemas.microsoft.com/office/drawing/2014/main" id="{3FA22FEC-7189-7D4D-6AB8-1307D06C990F}"/>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graphicFrame>
        <p:nvGraphicFramePr>
          <p:cNvPr id="70" name="Content Placeholder 2">
            <a:extLst>
              <a:ext uri="{FF2B5EF4-FFF2-40B4-BE49-F238E27FC236}">
                <a16:creationId xmlns:a16="http://schemas.microsoft.com/office/drawing/2014/main" id="{32A2D9EE-623C-6C69-A8B9-23A88EFA813E}"/>
              </a:ext>
            </a:extLst>
          </p:cNvPr>
          <p:cNvGraphicFramePr>
            <a:graphicFrameLocks noGrp="1"/>
          </p:cNvGraphicFramePr>
          <p:nvPr>
            <p:ph idx="1"/>
            <p:extLst>
              <p:ext uri="{D42A27DB-BD31-4B8C-83A1-F6EECF244321}">
                <p14:modId xmlns:p14="http://schemas.microsoft.com/office/powerpoint/2010/main" val="3324465812"/>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730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8DD4F-C065-B54F-1C2F-62D6B46282FD}"/>
              </a:ext>
            </a:extLst>
          </p:cNvPr>
          <p:cNvSpPr>
            <a:spLocks noGrp="1"/>
          </p:cNvSpPr>
          <p:nvPr>
            <p:ph type="title"/>
          </p:nvPr>
        </p:nvSpPr>
        <p:spPr>
          <a:xfrm>
            <a:off x="612648" y="548640"/>
            <a:ext cx="10653578" cy="1132258"/>
          </a:xfrm>
        </p:spPr>
        <p:txBody>
          <a:bodyPr anchor="t">
            <a:normAutofit/>
          </a:bodyPr>
          <a:lstStyle/>
          <a:p>
            <a:pPr marL="228600" indent="-228600">
              <a:spcBef>
                <a:spcPts val="1000"/>
              </a:spcBef>
            </a:pPr>
            <a:r>
              <a:rPr lang="en-GB" sz="2500" u="sng">
                <a:highlight>
                  <a:srgbClr val="FFFFFF"/>
                </a:highlight>
              </a:rPr>
              <a:t>Practical strategies</a:t>
            </a:r>
            <a:endParaRPr lang="en-GB" sz="2500"/>
          </a:p>
          <a:p>
            <a:br>
              <a:rPr lang="en-GB" sz="2500"/>
            </a:br>
            <a:endParaRPr lang="en-GB" sz="2500"/>
          </a:p>
        </p:txBody>
      </p:sp>
      <p:sp>
        <p:nvSpPr>
          <p:cNvPr id="36" name="Date Placeholder 4">
            <a:extLst>
              <a:ext uri="{FF2B5EF4-FFF2-40B4-BE49-F238E27FC236}">
                <a16:creationId xmlns:a16="http://schemas.microsoft.com/office/drawing/2014/main" id="{2BC29C3E-B658-16DB-9772-2AD0BE9B0FD8}"/>
              </a:ext>
            </a:extLst>
          </p:cNvPr>
          <p:cNvSpPr>
            <a:spLocks noGrp="1"/>
          </p:cNvSpPr>
          <p:nvPr>
            <p:ph type="dt" sz="half" idx="10"/>
          </p:nvPr>
        </p:nvSpPr>
        <p:spPr>
          <a:xfrm>
            <a:off x="137160" y="6453002"/>
            <a:ext cx="3494314" cy="365125"/>
          </a:xfrm>
        </p:spPr>
        <p:txBody>
          <a:bodyPr anchor="ctr">
            <a:normAutofit/>
          </a:bodyPr>
          <a:lstStyle/>
          <a:p>
            <a:pPr>
              <a:spcAft>
                <a:spcPts val="600"/>
              </a:spcAft>
            </a:pPr>
            <a:fld id="{5B858FC2-EEC9-4669-982D-7BDB95EAD2B5}" type="datetime1">
              <a:rPr lang="en-US" smtClean="0"/>
              <a:pPr>
                <a:spcAft>
                  <a:spcPts val="600"/>
                </a:spcAft>
              </a:pPr>
              <a:t>6/14/2026</a:t>
            </a:fld>
            <a:endParaRPr lang="en-US"/>
          </a:p>
        </p:txBody>
      </p:sp>
      <p:sp>
        <p:nvSpPr>
          <p:cNvPr id="38" name="Slide Number Placeholder 6">
            <a:extLst>
              <a:ext uri="{FF2B5EF4-FFF2-40B4-BE49-F238E27FC236}">
                <a16:creationId xmlns:a16="http://schemas.microsoft.com/office/drawing/2014/main" id="{A931DE18-3D41-D7B9-FB5E-2A72E487C3D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graphicFrame>
        <p:nvGraphicFramePr>
          <p:cNvPr id="40" name="Content Placeholder 2">
            <a:extLst>
              <a:ext uri="{FF2B5EF4-FFF2-40B4-BE49-F238E27FC236}">
                <a16:creationId xmlns:a16="http://schemas.microsoft.com/office/drawing/2014/main" id="{79F0BD87-B4FC-DC46-3D9B-E87E66A7AD85}"/>
              </a:ext>
            </a:extLst>
          </p:cNvPr>
          <p:cNvGraphicFramePr>
            <a:graphicFrameLocks noGrp="1"/>
          </p:cNvGraphicFramePr>
          <p:nvPr>
            <p:ph idx="1"/>
            <p:extLst>
              <p:ext uri="{D42A27DB-BD31-4B8C-83A1-F6EECF244321}">
                <p14:modId xmlns:p14="http://schemas.microsoft.com/office/powerpoint/2010/main" val="2874656391"/>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6872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rtoon mouse holding a piece of cheese&#10;&#10;AI-generated content may be incorrect.">
            <a:extLst>
              <a:ext uri="{FF2B5EF4-FFF2-40B4-BE49-F238E27FC236}">
                <a16:creationId xmlns:a16="http://schemas.microsoft.com/office/drawing/2014/main" id="{DAD0A095-2883-48BA-A911-F66133668668}"/>
              </a:ext>
            </a:extLst>
          </p:cNvPr>
          <p:cNvPicPr>
            <a:picLocks noChangeAspect="1"/>
          </p:cNvPicPr>
          <p:nvPr/>
        </p:nvPicPr>
        <p:blipFill>
          <a:blip r:embed="rId2"/>
          <a:stretch>
            <a:fillRect/>
          </a:stretch>
        </p:blipFill>
        <p:spPr>
          <a:xfrm>
            <a:off x="6408397" y="553616"/>
            <a:ext cx="4523117" cy="4666891"/>
          </a:xfrm>
          <a:prstGeom prst="rect">
            <a:avLst/>
          </a:prstGeom>
          <a:noFill/>
        </p:spPr>
      </p:pic>
      <p:sp>
        <p:nvSpPr>
          <p:cNvPr id="3" name="Content Placeholder 2">
            <a:extLst>
              <a:ext uri="{FF2B5EF4-FFF2-40B4-BE49-F238E27FC236}">
                <a16:creationId xmlns:a16="http://schemas.microsoft.com/office/drawing/2014/main" id="{5D764C3D-0C67-9AD7-5DD5-1F78A8D13239}"/>
              </a:ext>
            </a:extLst>
          </p:cNvPr>
          <p:cNvSpPr>
            <a:spLocks noGrp="1"/>
          </p:cNvSpPr>
          <p:nvPr>
            <p:ph type="body" sz="half" idx="2"/>
          </p:nvPr>
        </p:nvSpPr>
        <p:spPr>
          <a:xfrm>
            <a:off x="812821" y="442065"/>
            <a:ext cx="5277784" cy="6417460"/>
          </a:xfrm>
        </p:spPr>
        <p:txBody>
          <a:bodyPr vert="horz" lIns="91440" tIns="45720" rIns="91440" bIns="45720" rtlCol="0" anchor="t">
            <a:noAutofit/>
          </a:bodyPr>
          <a:lstStyle/>
          <a:p>
            <a:pPr marL="0" indent="0">
              <a:lnSpc>
                <a:spcPct val="110000"/>
              </a:lnSpc>
              <a:buNone/>
            </a:pPr>
            <a:endParaRPr lang="en-US" sz="1100">
              <a:highlight>
                <a:srgbClr val="FFFFFF"/>
              </a:highlight>
            </a:endParaRPr>
          </a:p>
          <a:p>
            <a:pPr marL="0" indent="0">
              <a:lnSpc>
                <a:spcPct val="110000"/>
              </a:lnSpc>
              <a:buNone/>
            </a:pPr>
            <a:r>
              <a:rPr lang="en-US" sz="2000">
                <a:highlight>
                  <a:srgbClr val="FFFFFF"/>
                </a:highlight>
              </a:rPr>
              <a:t>B.F. Skinner’s Theory in Operant conditioning in Psychology is a kind of learning in which actions are molded by their outcomes in this case this is a good way of interacting with Isaac.   </a:t>
            </a:r>
            <a:endParaRPr lang="en-US" sz="2000"/>
          </a:p>
          <a:p>
            <a:pPr marL="0" indent="0">
              <a:lnSpc>
                <a:spcPct val="110000"/>
              </a:lnSpc>
              <a:buNone/>
            </a:pPr>
            <a:r>
              <a:rPr lang="en-US" sz="2000">
                <a:highlight>
                  <a:srgbClr val="FFFFFF"/>
                </a:highlight>
              </a:rPr>
              <a:t>     </a:t>
            </a:r>
            <a:endParaRPr lang="en-US" sz="2000"/>
          </a:p>
          <a:p>
            <a:pPr marL="0" indent="0">
              <a:lnSpc>
                <a:spcPct val="110000"/>
              </a:lnSpc>
              <a:buNone/>
            </a:pPr>
            <a:r>
              <a:rPr lang="en-US" b="1">
                <a:highlight>
                  <a:srgbClr val="FFFFFF"/>
                </a:highlight>
              </a:rPr>
              <a:t>Positive reinforcement;</a:t>
            </a:r>
            <a:endParaRPr lang="en-US"/>
          </a:p>
          <a:p>
            <a:pPr marL="0" indent="0">
              <a:lnSpc>
                <a:spcPct val="110000"/>
              </a:lnSpc>
              <a:buNone/>
            </a:pPr>
            <a:r>
              <a:rPr lang="en-US">
                <a:highlight>
                  <a:srgbClr val="FFFFFF"/>
                </a:highlight>
              </a:rPr>
              <a:t>Adding something to encourage good behavior being repeated E.g. praise or recognition, food, extra time, choice of activity.</a:t>
            </a:r>
            <a:endParaRPr lang="en-US"/>
          </a:p>
          <a:p>
            <a:pPr marL="0" indent="0">
              <a:lnSpc>
                <a:spcPct val="110000"/>
              </a:lnSpc>
              <a:buNone/>
            </a:pPr>
            <a:r>
              <a:rPr lang="en-US" b="1">
                <a:highlight>
                  <a:srgbClr val="FFFFFF"/>
                </a:highlight>
              </a:rPr>
              <a:t>Negative reinforcement;</a:t>
            </a:r>
            <a:endParaRPr lang="en-US"/>
          </a:p>
          <a:p>
            <a:pPr>
              <a:lnSpc>
                <a:spcPct val="110000"/>
              </a:lnSpc>
            </a:pPr>
            <a:r>
              <a:rPr lang="en-US">
                <a:highlight>
                  <a:srgbClr val="FFFFFF"/>
                </a:highlight>
              </a:rPr>
              <a:t>For instance, losing or cutting down on golden time, or losing points, losing a </a:t>
            </a:r>
            <a:r>
              <a:rPr lang="en-US" err="1">
                <a:highlight>
                  <a:srgbClr val="FFFFFF"/>
                </a:highlight>
              </a:rPr>
              <a:t>favourite</a:t>
            </a:r>
            <a:r>
              <a:rPr lang="en-US">
                <a:highlight>
                  <a:srgbClr val="FFFFFF"/>
                </a:highlight>
              </a:rPr>
              <a:t> toy. </a:t>
            </a:r>
            <a:r>
              <a:rPr lang="en-US" sz="2000">
                <a:highlight>
                  <a:srgbClr val="FFFFFF"/>
                </a:highlight>
              </a:rPr>
              <a:t>(Uwtsd.ac.uk, 2026)</a:t>
            </a:r>
            <a:endParaRPr lang="en-GB" sz="2000"/>
          </a:p>
        </p:txBody>
      </p:sp>
      <p:sp>
        <p:nvSpPr>
          <p:cNvPr id="23" name="Date Placeholder 4">
            <a:extLst>
              <a:ext uri="{FF2B5EF4-FFF2-40B4-BE49-F238E27FC236}">
                <a16:creationId xmlns:a16="http://schemas.microsoft.com/office/drawing/2014/main" id="{8251659C-DDD7-79D1-0235-E9E056C54EDB}"/>
              </a:ext>
            </a:extLst>
          </p:cNvPr>
          <p:cNvSpPr>
            <a:spLocks noGrp="1"/>
          </p:cNvSpPr>
          <p:nvPr>
            <p:ph type="dt" sz="half" idx="10"/>
          </p:nvPr>
        </p:nvSpPr>
        <p:spPr/>
        <p:txBody>
          <a:bodyPr/>
          <a:lstStyle/>
          <a:p>
            <a:pPr>
              <a:spcAft>
                <a:spcPts val="600"/>
              </a:spcAft>
            </a:pPr>
            <a:fld id="{58E85BE0-F9D5-46E4-8DC6-DD59EBA7023B}" type="datetime1">
              <a:rPr lang="en-US" smtClean="0"/>
              <a:pPr>
                <a:spcAft>
                  <a:spcPts val="600"/>
                </a:spcAft>
              </a:pPr>
              <a:t>6/14/2026</a:t>
            </a:fld>
            <a:endParaRPr lang="en-US"/>
          </a:p>
        </p:txBody>
      </p:sp>
      <p:sp>
        <p:nvSpPr>
          <p:cNvPr id="25" name="Slide Number Placeholder 6">
            <a:extLst>
              <a:ext uri="{FF2B5EF4-FFF2-40B4-BE49-F238E27FC236}">
                <a16:creationId xmlns:a16="http://schemas.microsoft.com/office/drawing/2014/main" id="{616C439C-D909-8D47-ED6B-CEC0B0A000FF}"/>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8</a:t>
            </a:fld>
            <a:endParaRPr lang="en-US"/>
          </a:p>
        </p:txBody>
      </p:sp>
      <p:sp>
        <p:nvSpPr>
          <p:cNvPr id="5" name="TextBox 4">
            <a:extLst>
              <a:ext uri="{FF2B5EF4-FFF2-40B4-BE49-F238E27FC236}">
                <a16:creationId xmlns:a16="http://schemas.microsoft.com/office/drawing/2014/main" id="{8139FA52-1ED8-05F1-9045-4631DAEFF900}"/>
              </a:ext>
            </a:extLst>
          </p:cNvPr>
          <p:cNvSpPr txBox="1"/>
          <p:nvPr/>
        </p:nvSpPr>
        <p:spPr>
          <a:xfrm>
            <a:off x="7361208" y="52117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 (Simplypsychology.org, 2025)</a:t>
            </a:r>
            <a:endParaRPr lang="en-US"/>
          </a:p>
          <a:p>
            <a:pPr algn="ctr"/>
            <a:endParaRPr lang="en-US"/>
          </a:p>
        </p:txBody>
      </p:sp>
    </p:spTree>
    <p:extLst>
      <p:ext uri="{BB962C8B-B14F-4D97-AF65-F5344CB8AC3E}">
        <p14:creationId xmlns:p14="http://schemas.microsoft.com/office/powerpoint/2010/main" val="2712996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E7B4C-A1F0-7601-B017-00D33E2079AD}"/>
              </a:ext>
            </a:extLst>
          </p:cNvPr>
          <p:cNvSpPr>
            <a:spLocks noGrp="1"/>
          </p:cNvSpPr>
          <p:nvPr>
            <p:ph type="title"/>
          </p:nvPr>
        </p:nvSpPr>
        <p:spPr>
          <a:xfrm>
            <a:off x="612648" y="548640"/>
            <a:ext cx="10741152" cy="1132258"/>
          </a:xfrm>
        </p:spPr>
        <p:txBody>
          <a:bodyPr anchor="t">
            <a:normAutofit/>
          </a:bodyPr>
          <a:lstStyle/>
          <a:p>
            <a:r>
              <a:rPr lang="en-GB" u="sng" dirty="0">
                <a:highlight>
                  <a:srgbClr val="FFFFFF"/>
                </a:highlight>
              </a:rPr>
              <a:t>Nature versus </a:t>
            </a:r>
            <a:r>
              <a:rPr lang="en-GB" u="sng">
                <a:highlight>
                  <a:srgbClr val="FFFFFF"/>
                </a:highlight>
              </a:rPr>
              <a:t>Nurture </a:t>
            </a:r>
            <a:endParaRPr lang="en-GB" b="0">
              <a:highlight>
                <a:srgbClr val="C6C6C6"/>
              </a:highlight>
            </a:endParaRPr>
          </a:p>
        </p:txBody>
      </p:sp>
      <p:sp>
        <p:nvSpPr>
          <p:cNvPr id="28" name="Content Placeholder 2">
            <a:extLst>
              <a:ext uri="{FF2B5EF4-FFF2-40B4-BE49-F238E27FC236}">
                <a16:creationId xmlns:a16="http://schemas.microsoft.com/office/drawing/2014/main" id="{CD6A5E5B-71EC-70D9-E68B-51464A2C0AF7}"/>
              </a:ext>
            </a:extLst>
          </p:cNvPr>
          <p:cNvSpPr>
            <a:spLocks noGrp="1"/>
          </p:cNvSpPr>
          <p:nvPr>
            <p:ph idx="1"/>
          </p:nvPr>
        </p:nvSpPr>
        <p:spPr>
          <a:xfrm>
            <a:off x="612647" y="1715532"/>
            <a:ext cx="10653579" cy="4593828"/>
          </a:xfrm>
        </p:spPr>
        <p:txBody>
          <a:bodyPr vert="horz" lIns="91440" tIns="45720" rIns="91440" bIns="45720" rtlCol="0" anchor="t">
            <a:normAutofit/>
          </a:bodyPr>
          <a:lstStyle/>
          <a:p>
            <a:pPr marL="0" indent="0">
              <a:lnSpc>
                <a:spcPct val="110000"/>
              </a:lnSpc>
              <a:buNone/>
            </a:pPr>
            <a:endParaRPr lang="en-GB" sz="1400">
              <a:highlight>
                <a:srgbClr val="FFFFFF"/>
              </a:highlight>
            </a:endParaRPr>
          </a:p>
          <a:p>
            <a:pPr>
              <a:lnSpc>
                <a:spcPct val="110000"/>
              </a:lnSpc>
            </a:pPr>
            <a:endParaRPr lang="en-GB" sz="1400">
              <a:highlight>
                <a:srgbClr val="FFFFFF"/>
              </a:highlight>
            </a:endParaRPr>
          </a:p>
          <a:p>
            <a:pPr>
              <a:lnSpc>
                <a:spcPct val="110000"/>
              </a:lnSpc>
            </a:pPr>
            <a:r>
              <a:rPr lang="en-GB" sz="1400" dirty="0">
                <a:highlight>
                  <a:srgbClr val="FFFFFF"/>
                </a:highlight>
              </a:rPr>
              <a:t>Issac is only four-years-old so his brain is still developing. Also, he might just naturally have an introverted temperament caused by the activity in his central nervous system, Isaac is more at ease concentrating on his inner ideas and thoughts than on the outside world.  (Ellis, 2022)</a:t>
            </a:r>
            <a:endParaRPr lang="en-GB" sz="1400" dirty="0"/>
          </a:p>
          <a:p>
            <a:pPr>
              <a:lnSpc>
                <a:spcPct val="110000"/>
              </a:lnSpc>
            </a:pPr>
            <a:r>
              <a:rPr lang="en-GB" sz="1400" dirty="0">
                <a:highlight>
                  <a:srgbClr val="FFFFFF"/>
                </a:highlight>
              </a:rPr>
              <a:t>Nature is the biological influence on our behaviour, behaviour and nurture is the environmental influence. Significant genetic influence on numerous behavioural variables is becoming more widely acknowledged. (Plomin and Asbury, 2005)</a:t>
            </a:r>
            <a:endParaRPr lang="en-GB" sz="1400" dirty="0">
              <a:highlight>
                <a:srgbClr val="C6C6C6"/>
              </a:highlight>
            </a:endParaRPr>
          </a:p>
          <a:p>
            <a:pPr>
              <a:lnSpc>
                <a:spcPct val="110000"/>
              </a:lnSpc>
            </a:pPr>
            <a:r>
              <a:rPr lang="en-GB" sz="1400" dirty="0">
                <a:highlight>
                  <a:srgbClr val="FFFFFF"/>
                </a:highlight>
              </a:rPr>
              <a:t>However, there are lots of factors in his environment which will also impact him such as the love and care he receives from his mum and the fact he has no father figure in his life, which is the influence of nurture.   </a:t>
            </a:r>
            <a:endParaRPr lang="en-GB" sz="1400" dirty="0">
              <a:highlight>
                <a:srgbClr val="C6C6C6"/>
              </a:highlight>
            </a:endParaRPr>
          </a:p>
          <a:p>
            <a:pPr>
              <a:lnSpc>
                <a:spcPct val="110000"/>
              </a:lnSpc>
            </a:pPr>
            <a:r>
              <a:rPr lang="en-GB" sz="1400">
                <a:highlight>
                  <a:srgbClr val="FFFFFF"/>
                </a:highlight>
              </a:rPr>
              <a:t>In this case, we will critically examine the extent to which Isaac's development and well-being are shaped by the environmental influences, including caregiving, social interaction, and key transitions, drawing on relevant psychology theories.</a:t>
            </a:r>
            <a:endParaRPr lang="en-US" sz="1400">
              <a:highlight>
                <a:srgbClr val="C6C6C6"/>
              </a:highlight>
            </a:endParaRPr>
          </a:p>
          <a:p>
            <a:pPr>
              <a:lnSpc>
                <a:spcPct val="110000"/>
              </a:lnSpc>
            </a:pPr>
            <a:r>
              <a:rPr lang="en-GB" sz="1400" dirty="0">
                <a:highlight>
                  <a:srgbClr val="FFFFFF"/>
                </a:highlight>
              </a:rPr>
              <a:t>To analyse and see how these factors have impacted Isaac and propose an evidence -based support plan for him. We will look for a pattern in Isaac's behaviour </a:t>
            </a:r>
            <a:r>
              <a:rPr lang="en-GB" sz="1400" dirty="0" err="1">
                <a:highlight>
                  <a:srgbClr val="FFFFFF"/>
                </a:highlight>
              </a:rPr>
              <a:t>i.e</a:t>
            </a:r>
            <a:r>
              <a:rPr lang="en-GB" sz="1400" dirty="0">
                <a:highlight>
                  <a:srgbClr val="FFFFFF"/>
                </a:highlight>
              </a:rPr>
              <a:t> Isaac prefers to be by himself, we will look for signs of daydreaming, fatigue and discusses his sleep pattern with his mother.  (Plomin and Asbury, 2005)</a:t>
            </a:r>
            <a:endParaRPr lang="en-US" sz="1400" dirty="0">
              <a:highlight>
                <a:srgbClr val="C6C6C6"/>
              </a:highlight>
            </a:endParaRPr>
          </a:p>
          <a:p>
            <a:pPr marL="0" indent="0">
              <a:lnSpc>
                <a:spcPct val="110000"/>
              </a:lnSpc>
              <a:buNone/>
            </a:pPr>
            <a:endParaRPr lang="en-GB" sz="1400"/>
          </a:p>
        </p:txBody>
      </p:sp>
      <p:sp>
        <p:nvSpPr>
          <p:cNvPr id="22" name="Date Placeholder 4">
            <a:extLst>
              <a:ext uri="{FF2B5EF4-FFF2-40B4-BE49-F238E27FC236}">
                <a16:creationId xmlns:a16="http://schemas.microsoft.com/office/drawing/2014/main" id="{694AA54F-17AE-8806-081B-548168F3B17A}"/>
              </a:ext>
            </a:extLst>
          </p:cNvPr>
          <p:cNvSpPr>
            <a:spLocks noGrp="1"/>
          </p:cNvSpPr>
          <p:nvPr>
            <p:ph type="dt" sz="half" idx="10"/>
          </p:nvPr>
        </p:nvSpPr>
        <p:spPr>
          <a:xfrm>
            <a:off x="137160" y="6453002"/>
            <a:ext cx="3494314" cy="365125"/>
          </a:xfrm>
        </p:spPr>
        <p:txBody>
          <a:bodyPr anchor="ctr">
            <a:normAutofit/>
          </a:bodyPr>
          <a:lstStyle/>
          <a:p>
            <a:pPr>
              <a:spcAft>
                <a:spcPts val="600"/>
              </a:spcAft>
            </a:pPr>
            <a:fld id="{C5F9D198-837A-4406-A962-8461FA5AE3F7}" type="datetime1">
              <a:rPr lang="en-US" smtClean="0"/>
              <a:pPr>
                <a:spcAft>
                  <a:spcPts val="600"/>
                </a:spcAft>
              </a:pPr>
              <a:t>6/14/2026</a:t>
            </a:fld>
            <a:endParaRPr lang="en-US"/>
          </a:p>
        </p:txBody>
      </p:sp>
      <p:sp>
        <p:nvSpPr>
          <p:cNvPr id="24" name="Slide Number Placeholder 6">
            <a:extLst>
              <a:ext uri="{FF2B5EF4-FFF2-40B4-BE49-F238E27FC236}">
                <a16:creationId xmlns:a16="http://schemas.microsoft.com/office/drawing/2014/main" id="{3BC24158-4F0C-E239-F358-E1896A497D63}"/>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2042157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8B57A-2CA9-C1EB-0B04-4F5E0CC1E03D}"/>
              </a:ext>
            </a:extLst>
          </p:cNvPr>
          <p:cNvSpPr>
            <a:spLocks noGrp="1"/>
          </p:cNvSpPr>
          <p:nvPr>
            <p:ph type="title"/>
          </p:nvPr>
        </p:nvSpPr>
        <p:spPr>
          <a:xfrm>
            <a:off x="612648" y="548640"/>
            <a:ext cx="10653578" cy="585919"/>
          </a:xfrm>
        </p:spPr>
        <p:txBody>
          <a:bodyPr>
            <a:normAutofit/>
          </a:bodyPr>
          <a:lstStyle/>
          <a:p>
            <a:r>
              <a:rPr lang="en-GB" sz="3200" u="sng">
                <a:latin typeface="Aptos"/>
                <a:ea typeface="Roboto"/>
                <a:cs typeface="Roboto"/>
              </a:rPr>
              <a:t>Evaluation</a:t>
            </a:r>
            <a:endParaRPr lang="en-US" sz="3200">
              <a:latin typeface="Aptos"/>
              <a:ea typeface="Roboto"/>
              <a:cs typeface="Roboto"/>
            </a:endParaRPr>
          </a:p>
        </p:txBody>
      </p:sp>
      <p:sp>
        <p:nvSpPr>
          <p:cNvPr id="3" name="Content Placeholder 2">
            <a:extLst>
              <a:ext uri="{FF2B5EF4-FFF2-40B4-BE49-F238E27FC236}">
                <a16:creationId xmlns:a16="http://schemas.microsoft.com/office/drawing/2014/main" id="{686CFB00-FF7E-68C3-432C-2FC648BEF100}"/>
              </a:ext>
            </a:extLst>
          </p:cNvPr>
          <p:cNvSpPr>
            <a:spLocks noGrp="1"/>
          </p:cNvSpPr>
          <p:nvPr>
            <p:ph idx="1"/>
          </p:nvPr>
        </p:nvSpPr>
        <p:spPr>
          <a:xfrm>
            <a:off x="612647" y="1025419"/>
            <a:ext cx="10653579" cy="5283941"/>
          </a:xfrm>
        </p:spPr>
        <p:txBody>
          <a:bodyPr vert="horz" lIns="91440" tIns="45720" rIns="91440" bIns="45720" rtlCol="0" anchor="t">
            <a:normAutofit lnSpcReduction="10000"/>
          </a:bodyPr>
          <a:lstStyle/>
          <a:p>
            <a:pPr marL="0" indent="0">
              <a:buNone/>
            </a:pPr>
            <a:r>
              <a:rPr lang="en-GB" sz="1600" b="1">
                <a:latin typeface="Roboto"/>
                <a:ea typeface="Roboto"/>
                <a:cs typeface="Roboto"/>
              </a:rPr>
              <a:t>Strengths </a:t>
            </a:r>
          </a:p>
          <a:p>
            <a:r>
              <a:rPr lang="en-GB" sz="1600">
                <a:solidFill>
                  <a:srgbClr val="161F19"/>
                </a:solidFill>
                <a:highlight>
                  <a:srgbClr val="FFFFFF"/>
                </a:highlight>
                <a:latin typeface="Roboto"/>
                <a:ea typeface="Roboto"/>
                <a:cs typeface="Roboto"/>
              </a:rPr>
              <a:t>Erikson’s theory considers the whole of the lifespan and how social relationships influence us at every stage. </a:t>
            </a:r>
            <a:endParaRPr lang="en-GB" sz="1600">
              <a:solidFill>
                <a:srgbClr val="161F19"/>
              </a:solidFill>
              <a:highlight>
                <a:srgbClr val="C6C6C6"/>
              </a:highlight>
              <a:latin typeface="Roboto"/>
              <a:ea typeface="Roboto"/>
              <a:cs typeface="Roboto"/>
            </a:endParaRPr>
          </a:p>
          <a:p>
            <a:r>
              <a:rPr lang="en-GB" sz="1600">
                <a:solidFill>
                  <a:srgbClr val="161F19"/>
                </a:solidFill>
                <a:highlight>
                  <a:srgbClr val="FFFFFF"/>
                </a:highlight>
                <a:latin typeface="Roboto"/>
                <a:ea typeface="Roboto"/>
                <a:cs typeface="Roboto"/>
              </a:rPr>
              <a:t>His ideas can be applied to health and social care settings in-order to create practical strategies.  </a:t>
            </a:r>
            <a:endParaRPr lang="en-GB" sz="1600">
              <a:solidFill>
                <a:srgbClr val="161F19"/>
              </a:solidFill>
              <a:highlight>
                <a:srgbClr val="C6C6C6"/>
              </a:highlight>
              <a:latin typeface="Roboto"/>
              <a:ea typeface="Roboto"/>
              <a:cs typeface="Roboto"/>
            </a:endParaRPr>
          </a:p>
          <a:p>
            <a:pPr marL="0" indent="0">
              <a:buNone/>
            </a:pPr>
            <a:r>
              <a:rPr lang="en-GB" sz="1600" b="1">
                <a:solidFill>
                  <a:srgbClr val="161F19"/>
                </a:solidFill>
                <a:highlight>
                  <a:srgbClr val="FFFFFF"/>
                </a:highlight>
                <a:latin typeface="Roboto"/>
                <a:ea typeface="Roboto"/>
                <a:cs typeface="Roboto"/>
              </a:rPr>
              <a:t>Weaknesses </a:t>
            </a:r>
            <a:endParaRPr lang="en-GB" sz="1600" b="1">
              <a:solidFill>
                <a:srgbClr val="161F19"/>
              </a:solidFill>
              <a:highlight>
                <a:srgbClr val="C6C6C6"/>
              </a:highlight>
              <a:latin typeface="Roboto"/>
              <a:ea typeface="Roboto"/>
              <a:cs typeface="Roboto"/>
            </a:endParaRPr>
          </a:p>
          <a:p>
            <a:r>
              <a:rPr lang="en-GB" sz="1600">
                <a:solidFill>
                  <a:srgbClr val="161F19"/>
                </a:solidFill>
                <a:highlight>
                  <a:srgbClr val="FFFFFF"/>
                </a:highlight>
                <a:latin typeface="Roboto"/>
                <a:ea typeface="Roboto"/>
                <a:cs typeface="Roboto"/>
              </a:rPr>
              <a:t>Erikson’s theory can be criticised for being gender-biased and culture-biased. </a:t>
            </a:r>
            <a:endParaRPr lang="en-GB" sz="1600">
              <a:solidFill>
                <a:srgbClr val="161F19"/>
              </a:solidFill>
              <a:highlight>
                <a:srgbClr val="C6C6C6"/>
              </a:highlight>
              <a:latin typeface="Roboto"/>
              <a:ea typeface="Roboto"/>
              <a:cs typeface="Roboto"/>
            </a:endParaRPr>
          </a:p>
          <a:p>
            <a:r>
              <a:rPr lang="en-GB" sz="1600">
                <a:solidFill>
                  <a:srgbClr val="161F19"/>
                </a:solidFill>
                <a:highlight>
                  <a:srgbClr val="FFFFFF"/>
                </a:highlight>
                <a:latin typeface="Roboto"/>
                <a:ea typeface="Roboto"/>
                <a:cs typeface="Roboto"/>
              </a:rPr>
              <a:t>It might also be out-dated because society has changed a lot.</a:t>
            </a:r>
            <a:endParaRPr lang="en-GB" sz="1600">
              <a:solidFill>
                <a:srgbClr val="161F19"/>
              </a:solidFill>
              <a:highlight>
                <a:srgbClr val="C6C6C6"/>
              </a:highlight>
              <a:latin typeface="Roboto"/>
              <a:ea typeface="Roboto"/>
              <a:cs typeface="Roboto"/>
            </a:endParaRPr>
          </a:p>
          <a:p>
            <a:pPr marL="0" indent="0">
              <a:buNone/>
            </a:pPr>
            <a:r>
              <a:rPr lang="en-GB" sz="1600">
                <a:solidFill>
                  <a:srgbClr val="161F19"/>
                </a:solidFill>
                <a:highlight>
                  <a:srgbClr val="FFFFFF"/>
                </a:highlight>
                <a:latin typeface="Arial"/>
                <a:ea typeface="Roboto"/>
                <a:cs typeface="Arial"/>
              </a:rPr>
              <a:t>Eriksons’s theory will focus on how unresolved conflicts, and environmental factors can shape Isaac’s social functioning and well-being it will apply relevant psychology theories to inform an evidence-based support plan for practice in health and social care.</a:t>
            </a:r>
            <a:r>
              <a:rPr lang="en-GB" sz="1400" dirty="0">
                <a:solidFill>
                  <a:srgbClr val="161F19"/>
                </a:solidFill>
                <a:highlight>
                  <a:srgbClr val="FFFFFF"/>
                </a:highlight>
                <a:latin typeface="Arial"/>
                <a:ea typeface="Roboto"/>
                <a:cs typeface="Arial"/>
              </a:rPr>
              <a:t> </a:t>
            </a:r>
            <a:r>
              <a:rPr lang="en-GB" sz="1400">
                <a:solidFill>
                  <a:srgbClr val="2C3E50"/>
                </a:solidFill>
                <a:highlight>
                  <a:srgbClr val="FFFFFF"/>
                </a:highlight>
                <a:latin typeface="Roboto"/>
                <a:ea typeface="Roboto"/>
                <a:cs typeface="Roboto"/>
              </a:rPr>
              <a:t>(Google Books, 2026)</a:t>
            </a:r>
            <a:endParaRPr lang="en-GB" sz="1400">
              <a:solidFill>
                <a:srgbClr val="000000"/>
              </a:solidFill>
              <a:latin typeface="Neue Haas Grotesk Text Pro"/>
              <a:ea typeface="Roboto"/>
              <a:cs typeface="Arial"/>
            </a:endParaRPr>
          </a:p>
          <a:p>
            <a:pPr marL="0" indent="0">
              <a:buNone/>
            </a:pPr>
            <a:r>
              <a:rPr lang="en-US" sz="1600">
                <a:solidFill>
                  <a:srgbClr val="161F19"/>
                </a:solidFill>
                <a:highlight>
                  <a:srgbClr val="FFFFFF"/>
                </a:highlight>
                <a:latin typeface="Roboto"/>
                <a:ea typeface="Roboto"/>
                <a:cs typeface="Roboto"/>
              </a:rPr>
              <a:t>An alternative theory which might be more useful is operant conditioning (B. F. Skinner) which is learning through </a:t>
            </a:r>
            <a:r>
              <a:rPr lang="en-US" sz="1600" dirty="0">
                <a:solidFill>
                  <a:srgbClr val="161F19"/>
                </a:solidFill>
                <a:highlight>
                  <a:srgbClr val="FFFFFF"/>
                </a:highlight>
                <a:latin typeface="Roboto"/>
                <a:ea typeface="Roboto"/>
                <a:cs typeface="Roboto"/>
              </a:rPr>
              <a:t>consequences and rewards. Issac might benefit from having a reward system which they can use at the Children’s Centre and at home to encourage him to use language.</a:t>
            </a:r>
            <a:r>
              <a:rPr lang="en-US" sz="1600" dirty="0">
                <a:solidFill>
                  <a:srgbClr val="161F19"/>
                </a:solidFill>
                <a:highlight>
                  <a:srgbClr val="FFFFFF"/>
                </a:highlight>
                <a:latin typeface="Arial"/>
                <a:ea typeface="Roboto"/>
                <a:cs typeface="Arial"/>
              </a:rPr>
              <a:t> </a:t>
            </a:r>
            <a:r>
              <a:rPr lang="en-US" sz="1600" dirty="0">
                <a:solidFill>
                  <a:srgbClr val="2C3E50"/>
                </a:solidFill>
                <a:highlight>
                  <a:srgbClr val="FFFFFF"/>
                </a:highlight>
                <a:latin typeface="Arial"/>
                <a:ea typeface="Roboto"/>
                <a:cs typeface="Arial"/>
              </a:rPr>
              <a:t>(scholar.google.com, n.d.)</a:t>
            </a:r>
            <a:endParaRPr lang="en-GB" sz="1600" dirty="0">
              <a:solidFill>
                <a:srgbClr val="161F19"/>
              </a:solidFill>
              <a:highlight>
                <a:srgbClr val="C6C6C6"/>
              </a:highlight>
              <a:latin typeface="Arial"/>
              <a:ea typeface="Roboto"/>
              <a:cs typeface="Arial"/>
            </a:endParaRPr>
          </a:p>
          <a:p>
            <a:pPr marL="0" indent="0">
              <a:buNone/>
            </a:pPr>
            <a:r>
              <a:rPr lang="en-GB" sz="1600">
                <a:solidFill>
                  <a:srgbClr val="161F19"/>
                </a:solidFill>
                <a:highlight>
                  <a:srgbClr val="FFFFFF"/>
                </a:highlight>
                <a:latin typeface="Roboto"/>
                <a:ea typeface="Roboto"/>
                <a:cs typeface="Roboto"/>
              </a:rPr>
              <a:t>Additionally, Piaget’s theory of cognitive development could help us promote Issac’s learning through play. For example, Piaget said children at his age are egocentric and are unable to see the world from others’ perspectives.</a:t>
            </a:r>
            <a:r>
              <a:rPr lang="en-GB" sz="1100">
                <a:solidFill>
                  <a:srgbClr val="2C3E50"/>
                </a:solidFill>
                <a:highlight>
                  <a:srgbClr val="FFFFFF"/>
                </a:highlight>
                <a:latin typeface="Roboto"/>
                <a:ea typeface="Roboto"/>
                <a:cs typeface="Roboto"/>
              </a:rPr>
              <a:t>(Piaget, 1976)</a:t>
            </a:r>
            <a:r>
              <a:rPr lang="en-GB" sz="1600" dirty="0">
                <a:solidFill>
                  <a:srgbClr val="161F19"/>
                </a:solidFill>
                <a:highlight>
                  <a:srgbClr val="FFFFFF"/>
                </a:highlight>
                <a:latin typeface="Roboto"/>
                <a:ea typeface="Roboto"/>
                <a:cs typeface="Roboto"/>
              </a:rPr>
              <a:t> </a:t>
            </a:r>
            <a:endParaRPr lang="en-GB" sz="1600" dirty="0">
              <a:solidFill>
                <a:srgbClr val="161F19"/>
              </a:solidFill>
              <a:highlight>
                <a:srgbClr val="C6C6C6"/>
              </a:highlight>
              <a:latin typeface="Roboto"/>
              <a:ea typeface="Roboto"/>
              <a:cs typeface="Roboto"/>
            </a:endParaRPr>
          </a:p>
          <a:p>
            <a:pPr marL="0" indent="0">
              <a:buNone/>
            </a:pPr>
            <a:endParaRPr lang="en-GB" sz="1600"/>
          </a:p>
        </p:txBody>
      </p:sp>
      <p:sp>
        <p:nvSpPr>
          <p:cNvPr id="4" name="Slide Number Placeholder 3">
            <a:extLst>
              <a:ext uri="{FF2B5EF4-FFF2-40B4-BE49-F238E27FC236}">
                <a16:creationId xmlns:a16="http://schemas.microsoft.com/office/drawing/2014/main" id="{6DA0D6DA-F0E2-2BB2-14C6-9FF2E1C13470}"/>
              </a:ext>
            </a:extLst>
          </p:cNvPr>
          <p:cNvSpPr>
            <a:spLocks noGrp="1"/>
          </p:cNvSpPr>
          <p:nvPr>
            <p:ph type="sldNum" sz="quarter" idx="12"/>
          </p:nvPr>
        </p:nvSpPr>
        <p:spPr/>
        <p:txBody>
          <a:bodyPr/>
          <a:lstStyle/>
          <a:p>
            <a:fld id="{CC057153-B650-4DEB-B370-79DDCFDCE934}" type="slidenum">
              <a:rPr lang="en-US" dirty="0"/>
              <a:t>10</a:t>
            </a:fld>
            <a:endParaRPr lang="en-US"/>
          </a:p>
        </p:txBody>
      </p:sp>
    </p:spTree>
    <p:extLst>
      <p:ext uri="{BB962C8B-B14F-4D97-AF65-F5344CB8AC3E}">
        <p14:creationId xmlns:p14="http://schemas.microsoft.com/office/powerpoint/2010/main" val="429741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55041-D3CB-70EC-2E3E-029A78A19090}"/>
              </a:ext>
            </a:extLst>
          </p:cNvPr>
          <p:cNvSpPr>
            <a:spLocks noGrp="1"/>
          </p:cNvSpPr>
          <p:nvPr>
            <p:ph type="ctrTitle"/>
          </p:nvPr>
        </p:nvSpPr>
        <p:spPr>
          <a:xfrm>
            <a:off x="2301923" y="1323646"/>
            <a:ext cx="7588155" cy="910250"/>
          </a:xfrm>
        </p:spPr>
        <p:txBody>
          <a:bodyPr anchor="b">
            <a:normAutofit/>
          </a:bodyPr>
          <a:lstStyle/>
          <a:p>
            <a:r>
              <a:rPr lang="en-GB" b="0" u="sng">
                <a:highlight>
                  <a:srgbClr val="FFFFFF"/>
                </a:highlight>
              </a:rPr>
              <a:t>Conclusion</a:t>
            </a:r>
            <a:endParaRPr lang="en-US" b="0">
              <a:highlight>
                <a:srgbClr val="C6C6C6"/>
              </a:highlight>
            </a:endParaRPr>
          </a:p>
        </p:txBody>
      </p:sp>
      <p:sp>
        <p:nvSpPr>
          <p:cNvPr id="3" name="Content Placeholder 2">
            <a:extLst>
              <a:ext uri="{FF2B5EF4-FFF2-40B4-BE49-F238E27FC236}">
                <a16:creationId xmlns:a16="http://schemas.microsoft.com/office/drawing/2014/main" id="{00C4A795-9AED-3EF4-A1D0-A77C26FB90AE}"/>
              </a:ext>
            </a:extLst>
          </p:cNvPr>
          <p:cNvSpPr>
            <a:spLocks noGrp="1"/>
          </p:cNvSpPr>
          <p:nvPr>
            <p:ph type="subTitle" idx="1"/>
          </p:nvPr>
        </p:nvSpPr>
        <p:spPr>
          <a:xfrm>
            <a:off x="2301923" y="2233444"/>
            <a:ext cx="7588155" cy="3886996"/>
          </a:xfrm>
        </p:spPr>
        <p:txBody>
          <a:bodyPr vert="horz" lIns="91440" tIns="45720" rIns="91440" bIns="45720" rtlCol="0" anchor="t">
            <a:noAutofit/>
          </a:bodyPr>
          <a:lstStyle/>
          <a:p>
            <a:pPr>
              <a:lnSpc>
                <a:spcPct val="110000"/>
              </a:lnSpc>
            </a:pPr>
            <a:endParaRPr lang="en-US" sz="1000"/>
          </a:p>
          <a:p>
            <a:pPr marL="0" indent="0">
              <a:lnSpc>
                <a:spcPct val="110000"/>
              </a:lnSpc>
              <a:buNone/>
            </a:pPr>
            <a:r>
              <a:rPr lang="en-GB" sz="1600" dirty="0">
                <a:highlight>
                  <a:srgbClr val="FFFFFF"/>
                </a:highlight>
                <a:latin typeface="Arial"/>
                <a:cs typeface="Arial"/>
              </a:rPr>
              <a:t>As a support worker I feel overall, Erikson’s theory of psychosocial development </a:t>
            </a:r>
            <a:r>
              <a:rPr lang="en-GB" sz="1600">
                <a:highlight>
                  <a:srgbClr val="FFFFFF"/>
                </a:highlight>
                <a:latin typeface="Arial"/>
                <a:cs typeface="Arial"/>
              </a:rPr>
              <a:t>explains Issac’s case study very well because it highlights the importance of </a:t>
            </a:r>
            <a:r>
              <a:rPr lang="en-GB" sz="1600" dirty="0">
                <a:highlight>
                  <a:srgbClr val="FFFFFF"/>
                </a:highlight>
                <a:latin typeface="Arial"/>
                <a:cs typeface="Arial"/>
              </a:rPr>
              <a:t>building his confidence so that he can play and interact with others. This assignment evaluated the contribution of psychology in health and social care. </a:t>
            </a:r>
          </a:p>
          <a:p>
            <a:pPr>
              <a:lnSpc>
                <a:spcPct val="110000"/>
              </a:lnSpc>
            </a:pPr>
            <a:endParaRPr lang="en-GB" sz="1600" dirty="0">
              <a:highlight>
                <a:srgbClr val="FFFFFF"/>
              </a:highlight>
              <a:latin typeface="Arial"/>
              <a:cs typeface="Arial"/>
            </a:endParaRPr>
          </a:p>
          <a:p>
            <a:pPr>
              <a:lnSpc>
                <a:spcPct val="110000"/>
              </a:lnSpc>
            </a:pPr>
            <a:r>
              <a:rPr lang="en-GB" sz="1600">
                <a:highlight>
                  <a:srgbClr val="FFFFFF"/>
                </a:highlight>
                <a:latin typeface="Arial"/>
                <a:cs typeface="Arial"/>
              </a:rPr>
              <a:t>Using Isaac's case to examine how early experiences and environmental factors affect and shape a person's development. It drew on relevant psychological theories to inform an evidence-based support plan.</a:t>
            </a:r>
            <a:endParaRPr lang="en-GB" sz="1600">
              <a:latin typeface="Arial"/>
              <a:cs typeface="Arial"/>
            </a:endParaRPr>
          </a:p>
          <a:p>
            <a:pPr marL="0" indent="0">
              <a:lnSpc>
                <a:spcPct val="110000"/>
              </a:lnSpc>
              <a:buNone/>
            </a:pPr>
            <a:endParaRPr lang="en-GB" sz="1600" dirty="0">
              <a:highlight>
                <a:srgbClr val="FFFFFF"/>
              </a:highlight>
              <a:latin typeface="Arial"/>
              <a:cs typeface="Arial"/>
            </a:endParaRPr>
          </a:p>
          <a:p>
            <a:pPr>
              <a:lnSpc>
                <a:spcPct val="110000"/>
              </a:lnSpc>
            </a:pPr>
            <a:r>
              <a:rPr lang="en-GB" sz="1600" dirty="0">
                <a:highlight>
                  <a:srgbClr val="FFFFFF"/>
                </a:highlight>
                <a:latin typeface="Arial"/>
                <a:cs typeface="Arial"/>
              </a:rPr>
              <a:t>Reinforcement, limitation and environmental input undoubtedly shape vocabulary and accent.</a:t>
            </a:r>
          </a:p>
          <a:p>
            <a:pPr>
              <a:lnSpc>
                <a:spcPct val="110000"/>
              </a:lnSpc>
            </a:pPr>
            <a:endParaRPr lang="en-GB" sz="1600" dirty="0">
              <a:highlight>
                <a:srgbClr val="FFFFFF"/>
              </a:highlight>
              <a:latin typeface="Arial"/>
              <a:cs typeface="Arial"/>
            </a:endParaRPr>
          </a:p>
          <a:p>
            <a:pPr>
              <a:lnSpc>
                <a:spcPct val="110000"/>
              </a:lnSpc>
            </a:pPr>
            <a:endParaRPr lang="en-GB" sz="1000">
              <a:highlight>
                <a:srgbClr val="FFFFFF"/>
              </a:highlight>
            </a:endParaRPr>
          </a:p>
          <a:p>
            <a:pPr>
              <a:lnSpc>
                <a:spcPct val="110000"/>
              </a:lnSpc>
            </a:pPr>
            <a:endParaRPr lang="en-GB" sz="1000"/>
          </a:p>
        </p:txBody>
      </p:sp>
      <p:sp>
        <p:nvSpPr>
          <p:cNvPr id="4" name="Date Placeholder 3">
            <a:extLst>
              <a:ext uri="{FF2B5EF4-FFF2-40B4-BE49-F238E27FC236}">
                <a16:creationId xmlns:a16="http://schemas.microsoft.com/office/drawing/2014/main" id="{1B65BF66-919E-B497-C291-963D171B5DA0}"/>
              </a:ext>
            </a:extLst>
          </p:cNvPr>
          <p:cNvSpPr>
            <a:spLocks noGrp="1"/>
          </p:cNvSpPr>
          <p:nvPr>
            <p:ph type="dt" sz="half" idx="10"/>
          </p:nvPr>
        </p:nvSpPr>
        <p:spPr>
          <a:xfrm>
            <a:off x="137160" y="6453002"/>
            <a:ext cx="3494314" cy="365125"/>
          </a:xfrm>
        </p:spPr>
        <p:txBody>
          <a:bodyPr anchor="ctr">
            <a:normAutofit/>
          </a:bodyPr>
          <a:lstStyle/>
          <a:p>
            <a:pPr>
              <a:spcAft>
                <a:spcPts val="600"/>
              </a:spcAft>
            </a:pPr>
            <a:fld id="{B2053102-F815-4A8C-8326-7A18054F9652}" type="datetime1">
              <a:rPr lang="en-US"/>
              <a:pPr>
                <a:spcAft>
                  <a:spcPts val="600"/>
                </a:spcAft>
              </a:pPr>
              <a:t>6/14/2026</a:t>
            </a:fld>
            <a:endParaRPr lang="en-US"/>
          </a:p>
        </p:txBody>
      </p:sp>
      <p:sp>
        <p:nvSpPr>
          <p:cNvPr id="6" name="Slide Number Placeholder 5">
            <a:extLst>
              <a:ext uri="{FF2B5EF4-FFF2-40B4-BE49-F238E27FC236}">
                <a16:creationId xmlns:a16="http://schemas.microsoft.com/office/drawing/2014/main" id="{952C4CE4-1AAD-DAE7-6DE5-77D418BC5C0F}"/>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2544983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1435E-5EA8-400C-ED0F-872A196D1103}"/>
              </a:ext>
            </a:extLst>
          </p:cNvPr>
          <p:cNvSpPr>
            <a:spLocks noGrp="1"/>
          </p:cNvSpPr>
          <p:nvPr>
            <p:ph idx="1"/>
          </p:nvPr>
        </p:nvSpPr>
        <p:spPr>
          <a:xfrm>
            <a:off x="612647" y="407192"/>
            <a:ext cx="10653579" cy="6045941"/>
          </a:xfrm>
        </p:spPr>
        <p:txBody>
          <a:bodyPr vert="horz" lIns="91440" tIns="45720" rIns="91440" bIns="45720" rtlCol="0" anchor="t">
            <a:normAutofit/>
          </a:bodyPr>
          <a:lstStyle/>
          <a:p>
            <a:r>
              <a:rPr lang="en-GB" sz="1400">
                <a:solidFill>
                  <a:srgbClr val="2C3E50"/>
                </a:solidFill>
                <a:highlight>
                  <a:srgbClr val="FFFFFF"/>
                </a:highlight>
                <a:latin typeface="Arial"/>
                <a:ea typeface="Calibri"/>
                <a:cs typeface="Arial"/>
              </a:rPr>
              <a:t>Anon, (2023). </a:t>
            </a:r>
            <a:r>
              <a:rPr lang="en-GB" sz="1400" i="1">
                <a:solidFill>
                  <a:srgbClr val="2C3E50"/>
                </a:solidFill>
                <a:highlight>
                  <a:srgbClr val="FFFFFF"/>
                </a:highlight>
                <a:latin typeface="Arial"/>
                <a:ea typeface="Calibri"/>
                <a:cs typeface="Arial"/>
              </a:rPr>
              <a:t>Language Acquisition Theory In Psychology</a:t>
            </a:r>
            <a:r>
              <a:rPr lang="en-GB" sz="1400">
                <a:solidFill>
                  <a:srgbClr val="2C3E50"/>
                </a:solidFill>
                <a:highlight>
                  <a:srgbClr val="FFFFFF"/>
                </a:highlight>
                <a:latin typeface="Arial"/>
                <a:ea typeface="Calibri"/>
                <a:cs typeface="Arial"/>
              </a:rPr>
              <a:t>. [online] Available at: </a:t>
            </a:r>
            <a:r>
              <a:rPr lang="en-GB" sz="1400" dirty="0">
                <a:solidFill>
                  <a:srgbClr val="000000"/>
                </a:solidFill>
                <a:highlight>
                  <a:srgbClr val="FFFFFF"/>
                </a:highlight>
                <a:latin typeface="Arial"/>
                <a:ea typeface="Calibri"/>
                <a:cs typeface="Arial"/>
                <a:hlinkClick r:id="rId2"/>
              </a:rPr>
              <a:t>https://www.simplypsychology.org/language.html</a:t>
            </a:r>
            <a:r>
              <a:rPr lang="en-GB" sz="1400">
                <a:solidFill>
                  <a:srgbClr val="2C3E50"/>
                </a:solidFill>
                <a:highlight>
                  <a:srgbClr val="FFFFFF"/>
                </a:highlight>
                <a:latin typeface="Arial"/>
                <a:ea typeface="Calibri"/>
                <a:cs typeface="Arial"/>
              </a:rPr>
              <a:t>. </a:t>
            </a:r>
            <a:r>
              <a:rPr lang="en-GB" sz="1400">
                <a:solidFill>
                  <a:srgbClr val="000000"/>
                </a:solidFill>
                <a:highlight>
                  <a:srgbClr val="FFFFFF"/>
                </a:highlight>
                <a:latin typeface="Arial"/>
                <a:ea typeface="Calibri"/>
                <a:cs typeface="Arial"/>
              </a:rPr>
              <a:t>(Accessed 12 Jun. 2026).</a:t>
            </a:r>
            <a:endParaRPr lang="en-GB" sz="1400"/>
          </a:p>
          <a:p>
            <a:r>
              <a:rPr lang="en-GB" sz="1400" dirty="0">
                <a:solidFill>
                  <a:srgbClr val="000000"/>
                </a:solidFill>
                <a:highlight>
                  <a:srgbClr val="FFFFFF"/>
                </a:highlight>
                <a:latin typeface="Arial"/>
                <a:cs typeface="Arial"/>
              </a:rPr>
              <a:t>Anxiousminds.co.uk. (2026). Available at: </a:t>
            </a:r>
            <a:r>
              <a:rPr lang="en-GB" sz="1400" dirty="0">
                <a:solidFill>
                  <a:srgbClr val="000000"/>
                </a:solidFill>
                <a:highlight>
                  <a:srgbClr val="FFFFFF"/>
                </a:highlight>
                <a:latin typeface="Arial"/>
                <a:cs typeface="Arial"/>
                <a:hlinkClick r:id="rId3"/>
              </a:rPr>
              <a:t>https://www.anxiousminds.co.uk/wp-content/uploads/2025/01/anxiety-in-children-and-teens-1024x585.jpg</a:t>
            </a:r>
            <a:r>
              <a:rPr lang="en-GB" sz="1400" dirty="0">
                <a:solidFill>
                  <a:srgbClr val="000000"/>
                </a:solidFill>
                <a:highlight>
                  <a:srgbClr val="FFFFFF"/>
                </a:highlight>
                <a:latin typeface="Arial"/>
                <a:cs typeface="Arial"/>
              </a:rPr>
              <a:t> [Accessed </a:t>
            </a:r>
            <a:r>
              <a:rPr lang="en-GB" sz="1400">
                <a:solidFill>
                  <a:srgbClr val="000000"/>
                </a:solidFill>
                <a:highlight>
                  <a:srgbClr val="FFFFFF"/>
                </a:highlight>
                <a:latin typeface="Arial"/>
                <a:cs typeface="Arial"/>
              </a:rPr>
              <a:t>13 Jun. 2026].</a:t>
            </a:r>
            <a:endParaRPr lang="en-GB" sz="1400" dirty="0">
              <a:solidFill>
                <a:srgbClr val="000000"/>
              </a:solidFill>
              <a:highlight>
                <a:srgbClr val="FFFFFF"/>
              </a:highlight>
              <a:latin typeface="Arial"/>
              <a:cs typeface="Arial"/>
            </a:endParaRPr>
          </a:p>
          <a:p>
            <a:r>
              <a:rPr lang="en-GB" sz="1400" dirty="0">
                <a:solidFill>
                  <a:srgbClr val="2C3E50"/>
                </a:solidFill>
                <a:highlight>
                  <a:srgbClr val="FEF1C4"/>
                </a:highlight>
                <a:latin typeface="Arial"/>
                <a:cs typeface="Arial"/>
              </a:rPr>
              <a:t>Blegen, N.E., </a:t>
            </a:r>
            <a:r>
              <a:rPr lang="en-GB" sz="1400" dirty="0" err="1">
                <a:solidFill>
                  <a:srgbClr val="2C3E50"/>
                </a:solidFill>
                <a:highlight>
                  <a:srgbClr val="FEF1C4"/>
                </a:highlight>
                <a:latin typeface="Arial"/>
                <a:cs typeface="Arial"/>
              </a:rPr>
              <a:t>Hummelvoll</a:t>
            </a:r>
            <a:r>
              <a:rPr lang="en-GB" sz="1400" dirty="0">
                <a:solidFill>
                  <a:srgbClr val="2C3E50"/>
                </a:solidFill>
                <a:highlight>
                  <a:srgbClr val="FEF1C4"/>
                </a:highlight>
                <a:latin typeface="Arial"/>
                <a:cs typeface="Arial"/>
              </a:rPr>
              <a:t>, J.K. and Severinsson, E. (2010). Mothers with mental health problems: a systematic review. </a:t>
            </a:r>
            <a:r>
              <a:rPr lang="en-GB" sz="1400" i="1" dirty="0">
                <a:solidFill>
                  <a:srgbClr val="2C3E50"/>
                </a:solidFill>
                <a:highlight>
                  <a:srgbClr val="FEF1C4"/>
                </a:highlight>
                <a:latin typeface="Arial"/>
                <a:cs typeface="Arial"/>
              </a:rPr>
              <a:t>Nursing &amp; Health Sciences</a:t>
            </a:r>
            <a:r>
              <a:rPr lang="en-GB" sz="1400" dirty="0">
                <a:solidFill>
                  <a:srgbClr val="2C3E50"/>
                </a:solidFill>
                <a:highlight>
                  <a:srgbClr val="FEF1C4"/>
                </a:highlight>
                <a:latin typeface="Arial"/>
                <a:cs typeface="Arial"/>
              </a:rPr>
              <a:t>, 12(4), pp.519–528. </a:t>
            </a:r>
            <a:r>
              <a:rPr lang="en-GB" sz="1400" dirty="0" err="1">
                <a:solidFill>
                  <a:srgbClr val="2C3E50"/>
                </a:solidFill>
                <a:highlight>
                  <a:srgbClr val="FEF1C4"/>
                </a:highlight>
                <a:latin typeface="Arial"/>
                <a:cs typeface="Arial"/>
              </a:rPr>
              <a:t>doi:https</a:t>
            </a:r>
            <a:r>
              <a:rPr lang="en-GB" sz="1400" dirty="0">
                <a:solidFill>
                  <a:srgbClr val="2C3E50"/>
                </a:solidFill>
                <a:highlight>
                  <a:srgbClr val="FEF1C4"/>
                </a:highlight>
                <a:latin typeface="Arial"/>
                <a:cs typeface="Arial"/>
              </a:rPr>
              <a:t>://doi.org/10.1111/j.1442-2018.2010.00550.x. (Accessed 14 Jun. 2026).</a:t>
            </a:r>
          </a:p>
          <a:p>
            <a:r>
              <a:rPr lang="en-GB" sz="1400" dirty="0">
                <a:solidFill>
                  <a:srgbClr val="2C3E50"/>
                </a:solidFill>
                <a:highlight>
                  <a:srgbClr val="FFFFFF"/>
                </a:highlight>
                <a:latin typeface="Arial"/>
                <a:cs typeface="Arial"/>
              </a:rPr>
              <a:t>Ellis, R. (2022). </a:t>
            </a:r>
            <a:r>
              <a:rPr lang="en-GB" sz="1400" i="1" dirty="0">
                <a:solidFill>
                  <a:srgbClr val="2C3E50"/>
                </a:solidFill>
                <a:highlight>
                  <a:srgbClr val="FFFFFF"/>
                </a:highlight>
                <a:latin typeface="Arial"/>
                <a:cs typeface="Arial"/>
              </a:rPr>
              <a:t>How to Tell if You’re an Introvert</a:t>
            </a:r>
            <a:r>
              <a:rPr lang="en-GB" sz="1400" dirty="0">
                <a:solidFill>
                  <a:srgbClr val="2C3E50"/>
                </a:solidFill>
                <a:highlight>
                  <a:srgbClr val="FFFFFF"/>
                </a:highlight>
                <a:latin typeface="Arial"/>
                <a:cs typeface="Arial"/>
              </a:rPr>
              <a:t>. [online] WebMD. Available at: </a:t>
            </a:r>
            <a:r>
              <a:rPr lang="en-GB" sz="1400" dirty="0">
                <a:solidFill>
                  <a:srgbClr val="2C3E50"/>
                </a:solidFill>
                <a:highlight>
                  <a:srgbClr val="FFFFFF"/>
                </a:highlight>
                <a:latin typeface="Arial"/>
                <a:cs typeface="Arial"/>
                <a:hlinkClick r:id="rId4"/>
              </a:rPr>
              <a:t>https://www.webmd.com/balance/introvert-personality-overview</a:t>
            </a:r>
            <a:r>
              <a:rPr lang="en-GB" sz="1400" dirty="0">
                <a:solidFill>
                  <a:srgbClr val="2C3E50"/>
                </a:solidFill>
                <a:highlight>
                  <a:srgbClr val="FFFFFF"/>
                </a:highlight>
                <a:latin typeface="Arial"/>
                <a:cs typeface="Arial"/>
              </a:rPr>
              <a:t>. (Accessed 14 Jun. 2026).</a:t>
            </a:r>
            <a:endParaRPr lang="en-GB" sz="1400">
              <a:solidFill>
                <a:srgbClr val="2C3E50"/>
              </a:solidFill>
              <a:highlight>
                <a:srgbClr val="FEF1C4"/>
              </a:highlight>
              <a:latin typeface="Arial"/>
              <a:cs typeface="Arial"/>
            </a:endParaRPr>
          </a:p>
          <a:p>
            <a:r>
              <a:rPr lang="en-GB" sz="1400">
                <a:solidFill>
                  <a:srgbClr val="000000"/>
                </a:solidFill>
                <a:highlight>
                  <a:srgbClr val="FFFFFF"/>
                </a:highlight>
                <a:latin typeface="Arial"/>
                <a:cs typeface="Arial"/>
              </a:rPr>
              <a:t>Everydaypsy.com. (2025). </a:t>
            </a:r>
            <a:r>
              <a:rPr lang="en-GB" sz="1400" i="1">
                <a:solidFill>
                  <a:srgbClr val="000000"/>
                </a:solidFill>
                <a:highlight>
                  <a:srgbClr val="FFFFFF"/>
                </a:highlight>
                <a:latin typeface="Arial"/>
                <a:cs typeface="Arial"/>
              </a:rPr>
              <a:t>The Role of Erikson’s Stages in Building Self-confidence</a:t>
            </a:r>
            <a:r>
              <a:rPr lang="en-GB" sz="1400">
                <a:solidFill>
                  <a:srgbClr val="000000"/>
                </a:solidFill>
                <a:highlight>
                  <a:srgbClr val="FFFFFF"/>
                </a:highlight>
                <a:latin typeface="Arial"/>
                <a:cs typeface="Arial"/>
              </a:rPr>
              <a:t>. [online] Available at: </a:t>
            </a:r>
            <a:r>
              <a:rPr lang="en-GB" sz="1400" dirty="0">
                <a:solidFill>
                  <a:srgbClr val="000000"/>
                </a:solidFill>
                <a:highlight>
                  <a:srgbClr val="FFFFFF"/>
                </a:highlight>
                <a:latin typeface="Arial"/>
                <a:cs typeface="Arial"/>
                <a:hlinkClick r:id="rId5"/>
              </a:rPr>
              <a:t>https://everydaypsy.com/article/the-role-of-eriksons-stages-in-building-self-confidence/</a:t>
            </a:r>
            <a:r>
              <a:rPr lang="en-GB" sz="1400">
                <a:solidFill>
                  <a:srgbClr val="000000"/>
                </a:solidFill>
                <a:highlight>
                  <a:srgbClr val="FFFFFF"/>
                </a:highlight>
                <a:latin typeface="Arial"/>
                <a:cs typeface="Arial"/>
              </a:rPr>
              <a:t># [Accessed 14 Jun. 2026].</a:t>
            </a:r>
          </a:p>
          <a:p>
            <a:r>
              <a:rPr lang="en-GB" sz="1400">
                <a:solidFill>
                  <a:srgbClr val="2C3E50"/>
                </a:solidFill>
                <a:highlight>
                  <a:srgbClr val="FFFFFF"/>
                </a:highlight>
                <a:latin typeface="Arial"/>
                <a:cs typeface="Arial"/>
              </a:rPr>
              <a:t>Google Books. (2026). </a:t>
            </a:r>
            <a:r>
              <a:rPr lang="en-GB" sz="1400" i="1">
                <a:solidFill>
                  <a:srgbClr val="2C3E50"/>
                </a:solidFill>
                <a:highlight>
                  <a:srgbClr val="FFFFFF"/>
                </a:highlight>
                <a:latin typeface="Arial"/>
                <a:cs typeface="Arial"/>
              </a:rPr>
              <a:t>Handbook for Practice Learning in Social Work and Social Care</a:t>
            </a:r>
            <a:r>
              <a:rPr lang="en-GB" sz="1400">
                <a:solidFill>
                  <a:srgbClr val="2C3E50"/>
                </a:solidFill>
                <a:highlight>
                  <a:srgbClr val="FFFFFF"/>
                </a:highlight>
                <a:latin typeface="Arial"/>
                <a:cs typeface="Arial"/>
              </a:rPr>
              <a:t>. [online] Available at: </a:t>
            </a:r>
            <a:r>
              <a:rPr lang="en-GB" sz="1400" u="sng" dirty="0">
                <a:solidFill>
                  <a:srgbClr val="000000"/>
                </a:solidFill>
                <a:highlight>
                  <a:srgbClr val="FFFFFF"/>
                </a:highlight>
                <a:latin typeface="Arial"/>
                <a:cs typeface="Arial"/>
                <a:hlinkClick r:id="rId6"/>
              </a:rPr>
              <a:t>https://books.google.co.uk/books?hl=en&amp;lr=&amp;id=F9kPBQAAQBAJ&amp;oi=fnd&amp;pg=PA74&amp;dq=Erikson%E2%80%99s+theory+considers+the+whole+of+the+lifespan+and+how+social+relationships+influence+us+at+every+stage.+%E2%80%8B&amp;ots=0Cxff17DYk&amp;sig=D5CRM1z0aI-D5bRPVmBHjtpQAG4&amp;redir_esc=y#v=onepage&amp;q&amp;f=false</a:t>
            </a:r>
            <a:r>
              <a:rPr lang="en-GB" sz="1400">
                <a:solidFill>
                  <a:srgbClr val="2C3E50"/>
                </a:solidFill>
                <a:highlight>
                  <a:srgbClr val="FFFFFF"/>
                </a:highlight>
                <a:latin typeface="Arial"/>
                <a:cs typeface="Arial"/>
              </a:rPr>
              <a:t> (Accessed 14 Jun. 2026)</a:t>
            </a:r>
            <a:endParaRPr lang="en-US" sz="1400">
              <a:solidFill>
                <a:srgbClr val="2C3E50"/>
              </a:solidFill>
              <a:highlight>
                <a:srgbClr val="FFFFFF"/>
              </a:highlight>
              <a:latin typeface="Arial"/>
              <a:cs typeface="Arial"/>
            </a:endParaRPr>
          </a:p>
          <a:p>
            <a:r>
              <a:rPr lang="en-GB" sz="1400">
                <a:solidFill>
                  <a:srgbClr val="000000"/>
                </a:solidFill>
                <a:highlight>
                  <a:srgbClr val="FFFFFF"/>
                </a:highlight>
                <a:latin typeface="Arial"/>
                <a:ea typeface="Calibri"/>
                <a:cs typeface="Arial"/>
              </a:rPr>
              <a:t>Janani (2024). </a:t>
            </a:r>
            <a:r>
              <a:rPr lang="en-GB" sz="1400" i="1">
                <a:solidFill>
                  <a:srgbClr val="000000"/>
                </a:solidFill>
                <a:highlight>
                  <a:srgbClr val="FFFFFF"/>
                </a:highlight>
                <a:latin typeface="Arial"/>
                <a:ea typeface="Calibri"/>
                <a:cs typeface="Arial"/>
              </a:rPr>
              <a:t>Understanding Erik Erikson’s Stages for Caregivers and Educators</a:t>
            </a:r>
            <a:r>
              <a:rPr lang="en-GB" sz="1400">
                <a:solidFill>
                  <a:srgbClr val="000000"/>
                </a:solidFill>
                <a:highlight>
                  <a:srgbClr val="FFFFFF"/>
                </a:highlight>
                <a:latin typeface="Arial"/>
                <a:ea typeface="Calibri"/>
                <a:cs typeface="Arial"/>
              </a:rPr>
              <a:t>. [online] Dyslexia Association of Singapore. Available at: </a:t>
            </a:r>
            <a:r>
              <a:rPr lang="en-GB" sz="1400" dirty="0">
                <a:solidFill>
                  <a:srgbClr val="000000"/>
                </a:solidFill>
                <a:highlight>
                  <a:srgbClr val="FFFFFF"/>
                </a:highlight>
                <a:latin typeface="Arial"/>
                <a:cs typeface="Arial"/>
                <a:hlinkClick r:id="rId7"/>
              </a:rPr>
              <a:t>https://das.org.sg/understanding-erik-eriksons-stages-for-caregivers-and-educators/</a:t>
            </a:r>
            <a:r>
              <a:rPr lang="en-GB" sz="1400">
                <a:solidFill>
                  <a:srgbClr val="000000"/>
                </a:solidFill>
                <a:highlight>
                  <a:srgbClr val="FFFFFF"/>
                </a:highlight>
                <a:latin typeface="Arial"/>
                <a:ea typeface="Calibri"/>
                <a:cs typeface="Arial"/>
              </a:rPr>
              <a:t>. (Accessed 09 Jun. 2026).</a:t>
            </a:r>
            <a:endParaRPr lang="en-US" sz="1400">
              <a:solidFill>
                <a:srgbClr val="000000"/>
              </a:solidFill>
              <a:highlight>
                <a:srgbClr val="C6C6C6"/>
              </a:highlight>
              <a:latin typeface="Arial"/>
              <a:ea typeface="Calibri"/>
              <a:cs typeface="Arial"/>
            </a:endParaRPr>
          </a:p>
          <a:p>
            <a:endParaRPr lang="en-GB" sz="1200" dirty="0">
              <a:solidFill>
                <a:srgbClr val="000000"/>
              </a:solidFill>
              <a:highlight>
                <a:srgbClr val="FFFFFF"/>
              </a:highlight>
              <a:latin typeface="Arial"/>
              <a:cs typeface="Arial"/>
            </a:endParaRPr>
          </a:p>
          <a:p>
            <a:endParaRPr lang="en-GB" sz="1400" dirty="0">
              <a:solidFill>
                <a:srgbClr val="000000"/>
              </a:solidFill>
              <a:highlight>
                <a:srgbClr val="FFFFFF"/>
              </a:highlight>
              <a:latin typeface="Arial"/>
              <a:cs typeface="Arial"/>
            </a:endParaRPr>
          </a:p>
          <a:p>
            <a:endParaRPr lang="en-GB" sz="1400" dirty="0">
              <a:solidFill>
                <a:srgbClr val="000000"/>
              </a:solidFill>
              <a:highlight>
                <a:srgbClr val="FFFFFF"/>
              </a:highlight>
              <a:latin typeface="Arial"/>
              <a:cs typeface="Arial"/>
            </a:endParaRPr>
          </a:p>
          <a:p>
            <a:endParaRPr lang="en-GB" sz="1200" dirty="0">
              <a:solidFill>
                <a:srgbClr val="2C3E50"/>
              </a:solidFill>
              <a:highlight>
                <a:srgbClr val="FEF1C4"/>
              </a:highlight>
              <a:latin typeface="Arial"/>
              <a:cs typeface="Arial"/>
            </a:endParaRPr>
          </a:p>
          <a:p>
            <a:endParaRPr lang="en-GB" sz="1200" dirty="0">
              <a:solidFill>
                <a:srgbClr val="000000"/>
              </a:solidFill>
              <a:highlight>
                <a:srgbClr val="FFFFFF"/>
              </a:highlight>
              <a:latin typeface="Arial"/>
              <a:cs typeface="Arial"/>
            </a:endParaRPr>
          </a:p>
        </p:txBody>
      </p:sp>
      <p:sp>
        <p:nvSpPr>
          <p:cNvPr id="4" name="Date Placeholder 3">
            <a:extLst>
              <a:ext uri="{FF2B5EF4-FFF2-40B4-BE49-F238E27FC236}">
                <a16:creationId xmlns:a16="http://schemas.microsoft.com/office/drawing/2014/main" id="{C8838A3E-BF49-5B80-835C-647FB56BBE39}"/>
              </a:ext>
            </a:extLst>
          </p:cNvPr>
          <p:cNvSpPr>
            <a:spLocks noGrp="1"/>
          </p:cNvSpPr>
          <p:nvPr>
            <p:ph type="dt" sz="half" idx="10"/>
          </p:nvPr>
        </p:nvSpPr>
        <p:spPr/>
        <p:txBody>
          <a:bodyPr/>
          <a:lstStyle/>
          <a:p>
            <a:fld id="{B948C1E9-AB3E-462A-B292-FD47A661A068}" type="datetime1">
              <a:t>6/14/2026</a:t>
            </a:fld>
            <a:endParaRPr lang="en-US"/>
          </a:p>
        </p:txBody>
      </p:sp>
      <p:sp>
        <p:nvSpPr>
          <p:cNvPr id="6" name="Slide Number Placeholder 5">
            <a:extLst>
              <a:ext uri="{FF2B5EF4-FFF2-40B4-BE49-F238E27FC236}">
                <a16:creationId xmlns:a16="http://schemas.microsoft.com/office/drawing/2014/main" id="{BF3017A9-F1C6-317E-7EDF-52FB139A3332}"/>
              </a:ext>
            </a:extLst>
          </p:cNvPr>
          <p:cNvSpPr>
            <a:spLocks noGrp="1"/>
          </p:cNvSpPr>
          <p:nvPr>
            <p:ph type="sldNum" sz="quarter" idx="12"/>
          </p:nvPr>
        </p:nvSpPr>
        <p:spPr/>
        <p:txBody>
          <a:bodyPr/>
          <a:lstStyle/>
          <a:p>
            <a:fld id="{CC057153-B650-4DEB-B370-79DDCFDCE934}" type="slidenum">
              <a:rPr lang="en-US" dirty="0"/>
              <a:t>12</a:t>
            </a:fld>
            <a:endParaRPr lang="en-US"/>
          </a:p>
        </p:txBody>
      </p:sp>
    </p:spTree>
    <p:extLst>
      <p:ext uri="{BB962C8B-B14F-4D97-AF65-F5344CB8AC3E}">
        <p14:creationId xmlns:p14="http://schemas.microsoft.com/office/powerpoint/2010/main" val="3103960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476CFB-D72F-1A7D-1B1B-D497C97FA0DC}"/>
              </a:ext>
            </a:extLst>
          </p:cNvPr>
          <p:cNvSpPr>
            <a:spLocks noGrp="1"/>
          </p:cNvSpPr>
          <p:nvPr>
            <p:ph idx="1"/>
          </p:nvPr>
        </p:nvSpPr>
        <p:spPr>
          <a:xfrm>
            <a:off x="612647" y="378438"/>
            <a:ext cx="10653579" cy="5930922"/>
          </a:xfrm>
        </p:spPr>
        <p:txBody>
          <a:bodyPr vert="horz" lIns="91440" tIns="45720" rIns="91440" bIns="45720" rtlCol="0" anchor="t">
            <a:normAutofit/>
          </a:bodyPr>
          <a:lstStyle/>
          <a:p>
            <a:r>
              <a:rPr lang="en-GB" sz="1800" dirty="0">
                <a:highlight>
                  <a:srgbClr val="FFFFFF"/>
                </a:highlight>
                <a:latin typeface="Calibri"/>
                <a:ea typeface="Calibri"/>
                <a:cs typeface="Calibri"/>
              </a:rPr>
              <a:t>McLeod, S. (2025). </a:t>
            </a:r>
            <a:r>
              <a:rPr lang="en-GB" sz="1800" i="1" dirty="0">
                <a:highlight>
                  <a:srgbClr val="FFFFFF"/>
                </a:highlight>
                <a:latin typeface="Calibri"/>
                <a:ea typeface="Calibri"/>
                <a:cs typeface="Calibri"/>
              </a:rPr>
              <a:t>Erik Erikson’s Stages of Psychosocial Development</a:t>
            </a:r>
            <a:r>
              <a:rPr lang="en-GB" sz="1800" dirty="0">
                <a:highlight>
                  <a:srgbClr val="FFFFFF"/>
                </a:highlight>
                <a:latin typeface="Calibri"/>
                <a:ea typeface="Calibri"/>
                <a:cs typeface="Calibri"/>
              </a:rPr>
              <a:t>. [online] Simply Psychology. Available at: </a:t>
            </a:r>
            <a:r>
              <a:rPr lang="en-GB" sz="1800" dirty="0">
                <a:highlight>
                  <a:srgbClr val="FFFFFF"/>
                </a:highlight>
                <a:latin typeface="Aptos"/>
                <a:hlinkClick r:id="rId2"/>
              </a:rPr>
              <a:t>https://www.simplypsychology.org/Erik-Erikson.html</a:t>
            </a:r>
            <a:r>
              <a:rPr lang="en-GB" sz="1800" dirty="0">
                <a:highlight>
                  <a:srgbClr val="FFFFFF"/>
                </a:highlight>
                <a:latin typeface="Calibri"/>
                <a:ea typeface="Calibri"/>
                <a:cs typeface="Calibri"/>
              </a:rPr>
              <a:t>. (Accessed 12 Jun. 2026).</a:t>
            </a:r>
            <a:endParaRPr lang="en-GB" dirty="0"/>
          </a:p>
          <a:p>
            <a:r>
              <a:rPr lang="en-GB" sz="1600">
                <a:highlight>
                  <a:srgbClr val="FFFFFF"/>
                </a:highlight>
                <a:latin typeface="Arial"/>
                <a:ea typeface="Calibri"/>
                <a:cs typeface="Arial"/>
              </a:rPr>
              <a:t>McLeod, S. (2025). </a:t>
            </a:r>
            <a:r>
              <a:rPr lang="en-GB" sz="1600" i="1">
                <a:highlight>
                  <a:srgbClr val="FFFFFF"/>
                </a:highlight>
                <a:latin typeface="Arial"/>
                <a:ea typeface="Calibri"/>
                <a:cs typeface="Arial"/>
              </a:rPr>
              <a:t>Operant conditioning: What it is, how it works, and examples</a:t>
            </a:r>
            <a:r>
              <a:rPr lang="en-GB" sz="1600">
                <a:highlight>
                  <a:srgbClr val="FFFFFF"/>
                </a:highlight>
                <a:latin typeface="Arial"/>
                <a:ea typeface="Calibri"/>
                <a:cs typeface="Arial"/>
              </a:rPr>
              <a:t>. [online] Simply Psychology. Available at: </a:t>
            </a:r>
            <a:r>
              <a:rPr lang="en-GB" sz="1600" dirty="0">
                <a:highlight>
                  <a:srgbClr val="FFFFFF"/>
                </a:highlight>
                <a:latin typeface="Arial"/>
                <a:ea typeface="Calibri"/>
                <a:cs typeface="Arial"/>
                <a:hlinkClick r:id="rId3"/>
              </a:rPr>
              <a:t>https://www.simplypsychology.org/operant-conditioning.html.(Accessed</a:t>
            </a:r>
            <a:r>
              <a:rPr lang="en-GB" sz="1600">
                <a:highlight>
                  <a:srgbClr val="FFFFFF"/>
                </a:highlight>
                <a:latin typeface="Arial"/>
                <a:ea typeface="Calibri"/>
                <a:cs typeface="Arial"/>
              </a:rPr>
              <a:t> 19 Jun. 2026).</a:t>
            </a:r>
          </a:p>
          <a:p>
            <a:r>
              <a:rPr lang="en-GB" sz="1600" dirty="0">
                <a:highlight>
                  <a:srgbClr val="FFFFFF"/>
                </a:highlight>
                <a:latin typeface="Arial"/>
                <a:ea typeface="Calibri"/>
                <a:cs typeface="Arial"/>
              </a:rPr>
              <a:t>Orenstein, G. and Lewis, L. (2022). </a:t>
            </a:r>
            <a:r>
              <a:rPr lang="en-GB" sz="1600" i="1" dirty="0">
                <a:highlight>
                  <a:srgbClr val="FFFFFF"/>
                </a:highlight>
                <a:latin typeface="Arial"/>
                <a:ea typeface="Calibri"/>
                <a:cs typeface="Arial"/>
              </a:rPr>
              <a:t>Erikson’s stages of psychosocial development</a:t>
            </a:r>
            <a:r>
              <a:rPr lang="en-GB" sz="1600" dirty="0">
                <a:highlight>
                  <a:srgbClr val="FFFFFF"/>
                </a:highlight>
                <a:latin typeface="Arial"/>
                <a:ea typeface="Calibri"/>
                <a:cs typeface="Arial"/>
              </a:rPr>
              <a:t>. [online] National Library of Medicine. Available at: </a:t>
            </a:r>
            <a:r>
              <a:rPr lang="en-GB" sz="1600" dirty="0">
                <a:highlight>
                  <a:srgbClr val="FFFFFF"/>
                </a:highlight>
                <a:latin typeface="Arial"/>
                <a:ea typeface="Calibri"/>
                <a:cs typeface="Arial"/>
                <a:hlinkClick r:id="rId4"/>
              </a:rPr>
              <a:t>https://www.ncbi.nlm.nih.gov/books/NBK556096/</a:t>
            </a:r>
            <a:r>
              <a:rPr lang="en-GB" sz="1600" dirty="0">
                <a:highlight>
                  <a:srgbClr val="FFFFFF"/>
                </a:highlight>
                <a:latin typeface="Arial"/>
                <a:ea typeface="Calibri"/>
                <a:cs typeface="Arial"/>
              </a:rPr>
              <a:t>. (Accessed 12 Jun. 2026) oquest.com. (2026). </a:t>
            </a:r>
            <a:r>
              <a:rPr lang="en-GB" sz="1600" i="1" dirty="0">
                <a:highlight>
                  <a:srgbClr val="FFFFFF"/>
                </a:highlight>
                <a:latin typeface="Arial"/>
                <a:ea typeface="Calibri"/>
                <a:cs typeface="Arial"/>
              </a:rPr>
              <a:t>Redirecting</a:t>
            </a:r>
            <a:r>
              <a:rPr lang="en-GB" sz="1600" dirty="0">
                <a:highlight>
                  <a:srgbClr val="FFFFFF"/>
                </a:highlight>
                <a:latin typeface="Arial"/>
                <a:ea typeface="Calibri"/>
                <a:cs typeface="Arial"/>
              </a:rPr>
              <a:t>. [online] Available at: </a:t>
            </a:r>
            <a:r>
              <a:rPr lang="en-GB" sz="1600" dirty="0">
                <a:highlight>
                  <a:srgbClr val="FFFFFF"/>
                </a:highlight>
                <a:latin typeface="Arial"/>
                <a:ea typeface="Calibri"/>
                <a:cs typeface="Arial"/>
                <a:hlinkClick r:id="rId5"/>
              </a:rPr>
              <a:t>https://ebookcentral.proquest.com/lib/trinity/detail.action?docID=5843856</a:t>
            </a:r>
            <a:r>
              <a:rPr lang="en-GB" sz="1600" dirty="0">
                <a:highlight>
                  <a:srgbClr val="FFFFFF"/>
                </a:highlight>
                <a:latin typeface="Arial"/>
                <a:ea typeface="Calibri"/>
                <a:cs typeface="Arial"/>
              </a:rPr>
              <a:t>. (Accessed 09 Jun. 2026).</a:t>
            </a:r>
          </a:p>
          <a:p>
            <a:r>
              <a:rPr lang="en-GB" sz="1400" dirty="0" err="1">
                <a:solidFill>
                  <a:srgbClr val="2C3E50"/>
                </a:solidFill>
                <a:highlight>
                  <a:srgbClr val="FEF1C4"/>
                </a:highlight>
                <a:latin typeface="Arial"/>
                <a:ea typeface="Calibri"/>
                <a:cs typeface="Arial"/>
              </a:rPr>
              <a:t>Oyserman</a:t>
            </a:r>
            <a:r>
              <a:rPr lang="en-GB" sz="1400" dirty="0">
                <a:solidFill>
                  <a:srgbClr val="2C3E50"/>
                </a:solidFill>
                <a:highlight>
                  <a:srgbClr val="FEF1C4"/>
                </a:highlight>
                <a:latin typeface="Arial"/>
                <a:ea typeface="Calibri"/>
                <a:cs typeface="Arial"/>
              </a:rPr>
              <a:t>, D., Mowbray, C.T. and </a:t>
            </a:r>
            <a:r>
              <a:rPr lang="en-GB" sz="1400" dirty="0" err="1">
                <a:solidFill>
                  <a:srgbClr val="2C3E50"/>
                </a:solidFill>
                <a:highlight>
                  <a:srgbClr val="FEF1C4"/>
                </a:highlight>
                <a:latin typeface="Arial"/>
                <a:ea typeface="Calibri"/>
                <a:cs typeface="Arial"/>
              </a:rPr>
              <a:t>Zemencuk</a:t>
            </a:r>
            <a:r>
              <a:rPr lang="en-GB" sz="1400" dirty="0">
                <a:solidFill>
                  <a:srgbClr val="2C3E50"/>
                </a:solidFill>
                <a:highlight>
                  <a:srgbClr val="FEF1C4"/>
                </a:highlight>
                <a:latin typeface="Arial"/>
                <a:ea typeface="Calibri"/>
                <a:cs typeface="Arial"/>
              </a:rPr>
              <a:t>, J.K. (1994). Resources and Supports for Mothers with Severe Mental Illness. </a:t>
            </a:r>
            <a:r>
              <a:rPr lang="en-GB" sz="1400" i="1" dirty="0">
                <a:solidFill>
                  <a:srgbClr val="2C3E50"/>
                </a:solidFill>
                <a:highlight>
                  <a:srgbClr val="FEF1C4"/>
                </a:highlight>
                <a:latin typeface="Arial"/>
                <a:ea typeface="Calibri"/>
                <a:cs typeface="Arial"/>
              </a:rPr>
              <a:t>Health &amp; Social Work</a:t>
            </a:r>
            <a:r>
              <a:rPr lang="en-GB" sz="1400" dirty="0">
                <a:solidFill>
                  <a:srgbClr val="2C3E50"/>
                </a:solidFill>
                <a:highlight>
                  <a:srgbClr val="FEF1C4"/>
                </a:highlight>
                <a:latin typeface="Arial"/>
                <a:ea typeface="Calibri"/>
                <a:cs typeface="Arial"/>
              </a:rPr>
              <a:t>, 19(2), pp.132–142. </a:t>
            </a:r>
            <a:r>
              <a:rPr lang="en-GB" sz="1400" dirty="0" err="1">
                <a:solidFill>
                  <a:srgbClr val="2C3E50"/>
                </a:solidFill>
                <a:highlight>
                  <a:srgbClr val="FEF1C4"/>
                </a:highlight>
                <a:latin typeface="Arial"/>
                <a:ea typeface="Calibri"/>
                <a:cs typeface="Arial"/>
              </a:rPr>
              <a:t>doi:https</a:t>
            </a:r>
            <a:r>
              <a:rPr lang="en-GB" sz="1400" dirty="0">
                <a:solidFill>
                  <a:srgbClr val="2C3E50"/>
                </a:solidFill>
                <a:highlight>
                  <a:srgbClr val="FEF1C4"/>
                </a:highlight>
                <a:latin typeface="Arial"/>
                <a:ea typeface="Calibri"/>
                <a:cs typeface="Arial"/>
              </a:rPr>
              <a:t>://doi.org/10.1093/</a:t>
            </a:r>
            <a:r>
              <a:rPr lang="en-GB" sz="1400" dirty="0" err="1">
                <a:solidFill>
                  <a:srgbClr val="2C3E50"/>
                </a:solidFill>
                <a:highlight>
                  <a:srgbClr val="FEF1C4"/>
                </a:highlight>
                <a:latin typeface="Arial"/>
                <a:ea typeface="Calibri"/>
                <a:cs typeface="Arial"/>
              </a:rPr>
              <a:t>hsw</a:t>
            </a:r>
            <a:r>
              <a:rPr lang="en-GB" sz="1400" dirty="0">
                <a:solidFill>
                  <a:srgbClr val="2C3E50"/>
                </a:solidFill>
                <a:highlight>
                  <a:srgbClr val="FEF1C4"/>
                </a:highlight>
                <a:latin typeface="Arial"/>
                <a:ea typeface="Calibri"/>
                <a:cs typeface="Arial"/>
              </a:rPr>
              <a:t>/19.2.132. (Accessed 14 Jun. 2026).</a:t>
            </a:r>
            <a:endParaRPr lang="en-GB" sz="1400" dirty="0">
              <a:solidFill>
                <a:srgbClr val="000000"/>
              </a:solidFill>
              <a:highlight>
                <a:srgbClr val="FFFFFF"/>
              </a:highlight>
              <a:latin typeface="Arial"/>
              <a:ea typeface="Calibri"/>
              <a:cs typeface="Arial"/>
            </a:endParaRPr>
          </a:p>
          <a:p>
            <a:r>
              <a:rPr lang="en-US" sz="1600" dirty="0">
                <a:solidFill>
                  <a:srgbClr val="2C3E50"/>
                </a:solidFill>
                <a:highlight>
                  <a:srgbClr val="FFFFFF"/>
                </a:highlight>
                <a:latin typeface="Arial"/>
                <a:ea typeface="Calibri"/>
                <a:cs typeface="Arial"/>
              </a:rPr>
              <a:t>Piaget, J. (1976). Piaget’s Theory. </a:t>
            </a:r>
            <a:r>
              <a:rPr lang="en-US" sz="1600" i="1" dirty="0">
                <a:solidFill>
                  <a:srgbClr val="2C3E50"/>
                </a:solidFill>
                <a:highlight>
                  <a:srgbClr val="FFFFFF"/>
                </a:highlight>
                <a:latin typeface="Arial"/>
                <a:ea typeface="Calibri"/>
                <a:cs typeface="Arial"/>
              </a:rPr>
              <a:t>Piaget and His School</a:t>
            </a:r>
            <a:r>
              <a:rPr lang="en-US" sz="1600" dirty="0">
                <a:solidFill>
                  <a:srgbClr val="2C3E50"/>
                </a:solidFill>
                <a:highlight>
                  <a:srgbClr val="FFFFFF"/>
                </a:highlight>
                <a:latin typeface="Arial"/>
                <a:ea typeface="Calibri"/>
                <a:cs typeface="Arial"/>
              </a:rPr>
              <a:t>, [online] 1(1), pp.11–23. </a:t>
            </a:r>
            <a:r>
              <a:rPr lang="en-US" sz="1600" dirty="0" err="1">
                <a:solidFill>
                  <a:srgbClr val="2C3E50"/>
                </a:solidFill>
                <a:highlight>
                  <a:srgbClr val="FFFFFF"/>
                </a:highlight>
                <a:latin typeface="Arial"/>
                <a:ea typeface="Calibri"/>
                <a:cs typeface="Arial"/>
              </a:rPr>
              <a:t>doi:https</a:t>
            </a:r>
            <a:r>
              <a:rPr lang="en-US" sz="1600" dirty="0">
                <a:solidFill>
                  <a:srgbClr val="2C3E50"/>
                </a:solidFill>
                <a:highlight>
                  <a:srgbClr val="FFFFFF"/>
                </a:highlight>
                <a:latin typeface="Arial"/>
                <a:ea typeface="Calibri"/>
                <a:cs typeface="Arial"/>
              </a:rPr>
              <a:t>://doi.org/10.1007/978-3-642-46323-5_2. (Accessed 08 Jun.2026).</a:t>
            </a:r>
            <a:endParaRPr lang="en-GB" sz="1400" dirty="0">
              <a:solidFill>
                <a:srgbClr val="2C3E50"/>
              </a:solidFill>
              <a:highlight>
                <a:srgbClr val="FEF1C4"/>
              </a:highlight>
              <a:latin typeface="Arial"/>
              <a:ea typeface="Calibri"/>
              <a:cs typeface="Arial"/>
            </a:endParaRPr>
          </a:p>
          <a:p>
            <a:r>
              <a:rPr lang="en-GB" sz="1400" dirty="0">
                <a:solidFill>
                  <a:srgbClr val="2C3E50"/>
                </a:solidFill>
                <a:highlight>
                  <a:srgbClr val="FEF1C4"/>
                </a:highlight>
                <a:latin typeface="Arial"/>
                <a:ea typeface="Calibri"/>
                <a:cs typeface="Arial"/>
              </a:rPr>
              <a:t>Plomin, R. and Asbury, K. (2005). Nature and Nurture: Genetic and Environmental Influences on </a:t>
            </a:r>
            <a:r>
              <a:rPr lang="en-GB" sz="1400" dirty="0" err="1">
                <a:solidFill>
                  <a:srgbClr val="2C3E50"/>
                </a:solidFill>
                <a:highlight>
                  <a:srgbClr val="FEF1C4"/>
                </a:highlight>
                <a:latin typeface="Arial"/>
                <a:ea typeface="Calibri"/>
                <a:cs typeface="Arial"/>
              </a:rPr>
              <a:t>Behavior</a:t>
            </a:r>
            <a:r>
              <a:rPr lang="en-GB" sz="1400" dirty="0">
                <a:solidFill>
                  <a:srgbClr val="2C3E50"/>
                </a:solidFill>
                <a:highlight>
                  <a:srgbClr val="FEF1C4"/>
                </a:highlight>
                <a:latin typeface="Arial"/>
                <a:ea typeface="Calibri"/>
                <a:cs typeface="Arial"/>
              </a:rPr>
              <a:t>. </a:t>
            </a:r>
            <a:r>
              <a:rPr lang="en-GB" sz="1400" i="1" dirty="0">
                <a:solidFill>
                  <a:srgbClr val="2C3E50"/>
                </a:solidFill>
                <a:highlight>
                  <a:srgbClr val="FEF1C4"/>
                </a:highlight>
                <a:latin typeface="Arial"/>
                <a:ea typeface="Calibri"/>
                <a:cs typeface="Arial"/>
              </a:rPr>
              <a:t>The ANNALS of the American Academy of Political and Social Science</a:t>
            </a:r>
            <a:r>
              <a:rPr lang="en-GB" sz="1400" dirty="0">
                <a:solidFill>
                  <a:srgbClr val="2C3E50"/>
                </a:solidFill>
                <a:highlight>
                  <a:srgbClr val="FEF1C4"/>
                </a:highlight>
                <a:latin typeface="Arial"/>
                <a:ea typeface="Calibri"/>
                <a:cs typeface="Arial"/>
              </a:rPr>
              <a:t>, 600(1), pp.86–98. </a:t>
            </a:r>
            <a:r>
              <a:rPr lang="en-GB" sz="1400" dirty="0" err="1">
                <a:solidFill>
                  <a:srgbClr val="2C3E50"/>
                </a:solidFill>
                <a:highlight>
                  <a:srgbClr val="FEF1C4"/>
                </a:highlight>
                <a:latin typeface="Arial"/>
                <a:ea typeface="Calibri"/>
                <a:cs typeface="Arial"/>
              </a:rPr>
              <a:t>doi:https</a:t>
            </a:r>
            <a:r>
              <a:rPr lang="en-GB" sz="1400" dirty="0">
                <a:solidFill>
                  <a:srgbClr val="2C3E50"/>
                </a:solidFill>
                <a:highlight>
                  <a:srgbClr val="FEF1C4"/>
                </a:highlight>
                <a:latin typeface="Arial"/>
                <a:ea typeface="Calibri"/>
                <a:cs typeface="Arial"/>
              </a:rPr>
              <a:t>://doi.org/10.1177/0002716205277184. (</a:t>
            </a:r>
            <a:r>
              <a:rPr lang="en-GB" sz="1400" dirty="0" err="1">
                <a:solidFill>
                  <a:srgbClr val="2C3E50"/>
                </a:solidFill>
                <a:highlight>
                  <a:srgbClr val="FEF1C4"/>
                </a:highlight>
                <a:latin typeface="Arial"/>
                <a:ea typeface="Calibri"/>
                <a:cs typeface="Arial"/>
              </a:rPr>
              <a:t>Acessed</a:t>
            </a:r>
            <a:r>
              <a:rPr lang="en-GB" sz="1400" dirty="0">
                <a:solidFill>
                  <a:srgbClr val="2C3E50"/>
                </a:solidFill>
                <a:highlight>
                  <a:srgbClr val="FEF1C4"/>
                </a:highlight>
                <a:latin typeface="Arial"/>
                <a:ea typeface="Calibri"/>
                <a:cs typeface="Arial"/>
              </a:rPr>
              <a:t> 14 Jun. 2026).</a:t>
            </a:r>
            <a:endParaRPr lang="en-US" sz="1600" dirty="0">
              <a:solidFill>
                <a:srgbClr val="2C3E50"/>
              </a:solidFill>
              <a:highlight>
                <a:srgbClr val="FFFFFF"/>
              </a:highlight>
              <a:latin typeface="Arial"/>
              <a:ea typeface="Calibri"/>
              <a:cs typeface="Arial"/>
            </a:endParaRPr>
          </a:p>
          <a:p>
            <a:endParaRPr lang="en-GB" sz="1400" dirty="0">
              <a:solidFill>
                <a:srgbClr val="2C3E50"/>
              </a:solidFill>
              <a:highlight>
                <a:srgbClr val="FEF1C4"/>
              </a:highlight>
              <a:latin typeface="Arial"/>
              <a:ea typeface="Calibri"/>
              <a:cs typeface="Arial"/>
            </a:endParaRPr>
          </a:p>
          <a:p>
            <a:endParaRPr lang="en-US" sz="1600" dirty="0">
              <a:solidFill>
                <a:srgbClr val="2C3E50"/>
              </a:solidFill>
              <a:highlight>
                <a:srgbClr val="FFFFFF"/>
              </a:highlight>
              <a:latin typeface="Arial"/>
              <a:ea typeface="Calibri"/>
              <a:cs typeface="Arial"/>
            </a:endParaRPr>
          </a:p>
        </p:txBody>
      </p:sp>
      <p:sp>
        <p:nvSpPr>
          <p:cNvPr id="4" name="Date Placeholder 3">
            <a:extLst>
              <a:ext uri="{FF2B5EF4-FFF2-40B4-BE49-F238E27FC236}">
                <a16:creationId xmlns:a16="http://schemas.microsoft.com/office/drawing/2014/main" id="{91AE3478-4F53-CA0C-92B3-BEBD0BD8EEBD}"/>
              </a:ext>
            </a:extLst>
          </p:cNvPr>
          <p:cNvSpPr>
            <a:spLocks noGrp="1"/>
          </p:cNvSpPr>
          <p:nvPr>
            <p:ph type="dt" sz="half" idx="10"/>
          </p:nvPr>
        </p:nvSpPr>
        <p:spPr/>
        <p:txBody>
          <a:bodyPr/>
          <a:lstStyle/>
          <a:p>
            <a:fld id="{19CD4065-ED67-44C1-BBD6-3970C5B1CE2B}" type="datetime1">
              <a:t>6/14/2026</a:t>
            </a:fld>
            <a:endParaRPr lang="en-US"/>
          </a:p>
        </p:txBody>
      </p:sp>
      <p:sp>
        <p:nvSpPr>
          <p:cNvPr id="6" name="Slide Number Placeholder 5">
            <a:extLst>
              <a:ext uri="{FF2B5EF4-FFF2-40B4-BE49-F238E27FC236}">
                <a16:creationId xmlns:a16="http://schemas.microsoft.com/office/drawing/2014/main" id="{FB3C859D-AEE6-7449-9687-5C0F734D82DC}"/>
              </a:ext>
            </a:extLst>
          </p:cNvPr>
          <p:cNvSpPr>
            <a:spLocks noGrp="1"/>
          </p:cNvSpPr>
          <p:nvPr>
            <p:ph type="sldNum" sz="quarter" idx="12"/>
          </p:nvPr>
        </p:nvSpPr>
        <p:spPr/>
        <p:txBody>
          <a:bodyPr/>
          <a:lstStyle/>
          <a:p>
            <a:fld id="{CC057153-B650-4DEB-B370-79DDCFDCE934}" type="slidenum">
              <a:rPr lang="en-US" dirty="0"/>
              <a:t>13</a:t>
            </a:fld>
            <a:endParaRPr lang="en-US"/>
          </a:p>
        </p:txBody>
      </p:sp>
    </p:spTree>
    <p:extLst>
      <p:ext uri="{BB962C8B-B14F-4D97-AF65-F5344CB8AC3E}">
        <p14:creationId xmlns:p14="http://schemas.microsoft.com/office/powerpoint/2010/main" val="3517945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92E59C-D21A-C996-221E-B04473653539}"/>
              </a:ext>
            </a:extLst>
          </p:cNvPr>
          <p:cNvSpPr>
            <a:spLocks noGrp="1"/>
          </p:cNvSpPr>
          <p:nvPr>
            <p:ph idx="1"/>
          </p:nvPr>
        </p:nvSpPr>
        <p:spPr>
          <a:xfrm>
            <a:off x="612647" y="709117"/>
            <a:ext cx="10653579" cy="5600243"/>
          </a:xfrm>
        </p:spPr>
        <p:txBody>
          <a:bodyPr vert="horz" lIns="91440" tIns="45720" rIns="91440" bIns="45720" rtlCol="0" anchor="t">
            <a:normAutofit/>
          </a:bodyPr>
          <a:lstStyle/>
          <a:p>
            <a:endParaRPr lang="en-GB" sz="1800" dirty="0">
              <a:solidFill>
                <a:srgbClr val="2C3E50"/>
              </a:solidFill>
              <a:highlight>
                <a:srgbClr val="FFFFFF"/>
              </a:highlight>
              <a:latin typeface="Calibri"/>
              <a:ea typeface="Calibri"/>
              <a:cs typeface="Calibri"/>
            </a:endParaRPr>
          </a:p>
          <a:p>
            <a:pPr>
              <a:lnSpc>
                <a:spcPct val="100000"/>
              </a:lnSpc>
              <a:spcBef>
                <a:spcPts val="0"/>
              </a:spcBef>
            </a:pPr>
            <a:r>
              <a:rPr lang="en-US" sz="1600">
                <a:solidFill>
                  <a:srgbClr val="2C3E50"/>
                </a:solidFill>
                <a:highlight>
                  <a:srgbClr val="FFFFFF"/>
                </a:highlight>
                <a:latin typeface="Arial"/>
                <a:ea typeface="Calibri"/>
                <a:cs typeface="Arial"/>
              </a:rPr>
              <a:t>scholar.google.com. (n.d.). </a:t>
            </a:r>
            <a:r>
              <a:rPr lang="en-US" sz="1600" i="1">
                <a:solidFill>
                  <a:srgbClr val="2C3E50"/>
                </a:solidFill>
                <a:highlight>
                  <a:srgbClr val="FFFFFF"/>
                </a:highlight>
                <a:latin typeface="Arial"/>
                <a:ea typeface="Calibri"/>
                <a:cs typeface="Arial"/>
              </a:rPr>
              <a:t>B. F. Skinner</a:t>
            </a:r>
            <a:r>
              <a:rPr lang="en-US" sz="1600">
                <a:solidFill>
                  <a:srgbClr val="2C3E50"/>
                </a:solidFill>
                <a:highlight>
                  <a:srgbClr val="FFFFFF"/>
                </a:highlight>
                <a:latin typeface="Arial"/>
                <a:ea typeface="Calibri"/>
                <a:cs typeface="Arial"/>
              </a:rPr>
              <a:t>. [online] Available at: </a:t>
            </a:r>
            <a:r>
              <a:rPr lang="en-US" sz="1600" dirty="0">
                <a:solidFill>
                  <a:srgbClr val="169C9A"/>
                </a:solidFill>
                <a:highlight>
                  <a:srgbClr val="FFFFFF"/>
                </a:highlight>
                <a:latin typeface="Arial"/>
                <a:ea typeface="Calibri"/>
                <a:cs typeface="Arial"/>
                <a:hlinkClick r:id="rId2"/>
              </a:rPr>
              <a:t>https://scholar.google.com/citations?user=81NhlCkAAAAJ&amp;hl=en&amp;oi=sra</a:t>
            </a:r>
            <a:r>
              <a:rPr lang="en-US" sz="1600">
                <a:solidFill>
                  <a:srgbClr val="2C3E50"/>
                </a:solidFill>
                <a:highlight>
                  <a:srgbClr val="FFFFFF"/>
                </a:highlight>
                <a:latin typeface="Arial"/>
                <a:ea typeface="Calibri"/>
                <a:cs typeface="Arial"/>
              </a:rPr>
              <a:t>.</a:t>
            </a:r>
            <a:r>
              <a:rPr lang="en-GB" sz="1600">
                <a:solidFill>
                  <a:srgbClr val="2C3E50"/>
                </a:solidFill>
                <a:highlight>
                  <a:srgbClr val="FFFFFF"/>
                </a:highlight>
                <a:latin typeface="Arial"/>
                <a:ea typeface="Calibri"/>
                <a:cs typeface="Arial"/>
              </a:rPr>
              <a:t>(Accessed 14 Jun. 2026)</a:t>
            </a:r>
            <a:r>
              <a:rPr lang="en-US" sz="1600" dirty="0">
                <a:solidFill>
                  <a:srgbClr val="000000"/>
                </a:solidFill>
                <a:highlight>
                  <a:srgbClr val="FFFFFF"/>
                </a:highlight>
                <a:latin typeface="Arial"/>
                <a:ea typeface="Calibri"/>
                <a:cs typeface="Arial"/>
              </a:rPr>
              <a:t> </a:t>
            </a:r>
          </a:p>
          <a:p>
            <a:pPr>
              <a:lnSpc>
                <a:spcPct val="100000"/>
              </a:lnSpc>
              <a:spcBef>
                <a:spcPts val="0"/>
              </a:spcBef>
            </a:pPr>
            <a:endParaRPr lang="en-GB" sz="1600" dirty="0">
              <a:latin typeface="Arial"/>
              <a:cs typeface="Arial"/>
            </a:endParaRPr>
          </a:p>
          <a:p>
            <a:r>
              <a:rPr lang="en-GB" sz="1600">
                <a:solidFill>
                  <a:srgbClr val="2C3E50"/>
                </a:solidFill>
                <a:highlight>
                  <a:srgbClr val="FFFFFF"/>
                </a:highlight>
                <a:latin typeface="Arial"/>
                <a:ea typeface="Calibri"/>
                <a:cs typeface="Arial"/>
              </a:rPr>
              <a:t>Structural-learning.com. (2026). </a:t>
            </a:r>
            <a:r>
              <a:rPr lang="en-GB" sz="1600" i="1">
                <a:solidFill>
                  <a:srgbClr val="2C3E50"/>
                </a:solidFill>
                <a:highlight>
                  <a:srgbClr val="FFFFFF"/>
                </a:highlight>
                <a:latin typeface="Arial"/>
                <a:ea typeface="Calibri"/>
                <a:cs typeface="Arial"/>
              </a:rPr>
              <a:t>Language Development Theories: From Chomsky to Bruner and Beyond</a:t>
            </a:r>
            <a:r>
              <a:rPr lang="en-GB" sz="1600">
                <a:solidFill>
                  <a:srgbClr val="2C3E50"/>
                </a:solidFill>
                <a:highlight>
                  <a:srgbClr val="FFFFFF"/>
                </a:highlight>
                <a:latin typeface="Arial"/>
                <a:ea typeface="Calibri"/>
                <a:cs typeface="Arial"/>
              </a:rPr>
              <a:t>. [online] Available at: </a:t>
            </a:r>
            <a:r>
              <a:rPr lang="en-GB" sz="1600" dirty="0">
                <a:solidFill>
                  <a:srgbClr val="000000"/>
                </a:solidFill>
                <a:highlight>
                  <a:srgbClr val="FFFFFF"/>
                </a:highlight>
                <a:latin typeface="Arial"/>
                <a:ea typeface="Calibri"/>
                <a:cs typeface="Arial"/>
                <a:hlinkClick r:id="rId3"/>
              </a:rPr>
              <a:t>https://www.structural-learning.com/post/language-development-theories</a:t>
            </a:r>
            <a:r>
              <a:rPr lang="en-GB" sz="1600">
                <a:solidFill>
                  <a:srgbClr val="2C3E50"/>
                </a:solidFill>
                <a:highlight>
                  <a:srgbClr val="FFFFFF"/>
                </a:highlight>
                <a:latin typeface="Arial"/>
                <a:ea typeface="Calibri"/>
                <a:cs typeface="Arial"/>
              </a:rPr>
              <a:t>. (Accessed 09 Jun.2026).</a:t>
            </a:r>
          </a:p>
          <a:p>
            <a:r>
              <a:rPr lang="en-GB" sz="1600">
                <a:solidFill>
                  <a:srgbClr val="000000"/>
                </a:solidFill>
                <a:highlight>
                  <a:srgbClr val="FFFFFF"/>
                </a:highlight>
                <a:latin typeface="Arial"/>
                <a:ea typeface="Calibri"/>
                <a:cs typeface="Arial"/>
              </a:rPr>
              <a:t>The Psychology Notes Headquarters. (2025). </a:t>
            </a:r>
            <a:r>
              <a:rPr lang="en-GB" sz="1600" i="1">
                <a:solidFill>
                  <a:srgbClr val="000000"/>
                </a:solidFill>
                <a:highlight>
                  <a:srgbClr val="FFFFFF"/>
                </a:highlight>
                <a:latin typeface="Arial"/>
                <a:ea typeface="Calibri"/>
                <a:cs typeface="Arial"/>
              </a:rPr>
              <a:t>Autonomy vs. Shame and Doubt: Developing Independence and Control - The Psychology Notes Headquarters</a:t>
            </a:r>
            <a:r>
              <a:rPr lang="en-GB" sz="1600">
                <a:solidFill>
                  <a:srgbClr val="000000"/>
                </a:solidFill>
                <a:highlight>
                  <a:srgbClr val="FFFFFF"/>
                </a:highlight>
                <a:latin typeface="Arial"/>
                <a:ea typeface="Calibri"/>
                <a:cs typeface="Arial"/>
              </a:rPr>
              <a:t>. [online] Available at: </a:t>
            </a:r>
            <a:r>
              <a:rPr lang="en-GB" sz="1600" dirty="0">
                <a:solidFill>
                  <a:srgbClr val="000000"/>
                </a:solidFill>
                <a:highlight>
                  <a:srgbClr val="FFFFFF"/>
                </a:highlight>
                <a:latin typeface="Arial"/>
                <a:ea typeface="Calibri"/>
                <a:cs typeface="Arial"/>
                <a:hlinkClick r:id="rId4"/>
              </a:rPr>
              <a:t>https://www.psychologynoteshq.com/autonomy-vs-shame/</a:t>
            </a:r>
            <a:r>
              <a:rPr lang="en-GB" sz="1600">
                <a:solidFill>
                  <a:srgbClr val="000000"/>
                </a:solidFill>
                <a:highlight>
                  <a:srgbClr val="FFFFFF"/>
                </a:highlight>
                <a:latin typeface="Arial"/>
                <a:ea typeface="Calibri"/>
                <a:cs typeface="Arial"/>
              </a:rPr>
              <a:t>. (Accessed 10 Jun. 2026).</a:t>
            </a:r>
            <a:endParaRPr lang="en-US" sz="1600">
              <a:solidFill>
                <a:srgbClr val="000000"/>
              </a:solidFill>
              <a:highlight>
                <a:srgbClr val="FFFFFF"/>
              </a:highlight>
              <a:latin typeface="Arial"/>
              <a:ea typeface="Calibri"/>
              <a:cs typeface="Arial"/>
            </a:endParaRPr>
          </a:p>
          <a:p>
            <a:r>
              <a:rPr lang="en-US" sz="1600">
                <a:solidFill>
                  <a:srgbClr val="2C3E50"/>
                </a:solidFill>
                <a:highlight>
                  <a:srgbClr val="FFFFFF"/>
                </a:highlight>
                <a:latin typeface="Arial"/>
                <a:cs typeface="Arial"/>
              </a:rPr>
              <a:t>Uwtsd.ac.uk. (2026). </a:t>
            </a:r>
            <a:r>
              <a:rPr lang="en-US" sz="1600" i="1">
                <a:solidFill>
                  <a:srgbClr val="2C3E50"/>
                </a:solidFill>
                <a:highlight>
                  <a:srgbClr val="FFFFFF"/>
                </a:highlight>
                <a:latin typeface="Arial"/>
                <a:cs typeface="Arial"/>
              </a:rPr>
              <a:t>Log in to the site | Home</a:t>
            </a:r>
            <a:r>
              <a:rPr lang="en-US" sz="1600">
                <a:solidFill>
                  <a:srgbClr val="2C3E50"/>
                </a:solidFill>
                <a:highlight>
                  <a:srgbClr val="FFFFFF"/>
                </a:highlight>
                <a:latin typeface="Arial"/>
                <a:cs typeface="Arial"/>
              </a:rPr>
              <a:t>. [online] Available at: </a:t>
            </a:r>
            <a:r>
              <a:rPr lang="en-US" sz="1600" dirty="0">
                <a:solidFill>
                  <a:srgbClr val="2C3E50"/>
                </a:solidFill>
                <a:highlight>
                  <a:srgbClr val="FFFFFF"/>
                </a:highlight>
                <a:latin typeface="Arial"/>
                <a:cs typeface="Arial"/>
                <a:hlinkClick r:id="rId5"/>
              </a:rPr>
              <a:t>https://moodle.uwtsd.ac.uk/course/section.php?id=177606</a:t>
            </a:r>
            <a:r>
              <a:rPr lang="en-US" sz="1600">
                <a:solidFill>
                  <a:srgbClr val="2C3E50"/>
                </a:solidFill>
                <a:highlight>
                  <a:srgbClr val="FFFFFF"/>
                </a:highlight>
                <a:latin typeface="Arial"/>
                <a:cs typeface="Arial"/>
              </a:rPr>
              <a:t> (Accessed 11 Jun. 2026).</a:t>
            </a:r>
            <a:br>
              <a:rPr lang="en-US" sz="1600" dirty="0">
                <a:latin typeface="Arial"/>
                <a:cs typeface="Arial"/>
              </a:rPr>
            </a:br>
            <a:endParaRPr lang="en-US" sz="1600">
              <a:latin typeface="Arial"/>
              <a:cs typeface="Arial"/>
            </a:endParaRPr>
          </a:p>
          <a:p>
            <a:r>
              <a:rPr lang="en-GB" sz="1800">
                <a:solidFill>
                  <a:srgbClr val="2C3E50"/>
                </a:solidFill>
                <a:highlight>
                  <a:srgbClr val="FFFFFF"/>
                </a:highlight>
                <a:latin typeface="Calibri"/>
                <a:ea typeface="Calibri"/>
                <a:cs typeface="Calibri"/>
              </a:rPr>
              <a:t>Uwtsd.ac.uk. (2026). Available at: </a:t>
            </a:r>
            <a:r>
              <a:rPr lang="en-GB" sz="1800" dirty="0">
                <a:solidFill>
                  <a:srgbClr val="2C3E50"/>
                </a:solidFill>
                <a:highlight>
                  <a:srgbClr val="FFFFFF"/>
                </a:highlight>
                <a:latin typeface="Calibri"/>
                <a:ea typeface="Calibri"/>
                <a:cs typeface="Calibri"/>
                <a:hlinkClick r:id="rId6"/>
              </a:rPr>
              <a:t>https://librarysearch.uwtsd.ac.uk/discovery/fulldisplay?docid=alma99100339760302421&amp;context=L&amp;vid=44WHELF_UWTSD:44WHELF_UWTSD_VU1&amp;lang=en&amp;search_scope=MyInst_and_CI&amp;adaptor=Local%20Search%20Engine&amp;isFrbr=true&amp;tab=Everything&amp;query=any</a:t>
            </a:r>
            <a:r>
              <a:rPr lang="en-GB" sz="1800">
                <a:solidFill>
                  <a:srgbClr val="2C3E50"/>
                </a:solidFill>
                <a:highlight>
                  <a:srgbClr val="FFFFFF"/>
                </a:highlight>
                <a:latin typeface="Calibri"/>
                <a:ea typeface="Calibri"/>
                <a:cs typeface="Calibri"/>
              </a:rPr>
              <a:t> (Accessed 10 Jun. 2026).</a:t>
            </a:r>
            <a:endParaRPr lang="en-US" sz="1800">
              <a:latin typeface="Calibri"/>
              <a:ea typeface="Calibri"/>
              <a:cs typeface="Calibri"/>
            </a:endParaRPr>
          </a:p>
          <a:p>
            <a:endParaRPr lang="en-US" dirty="0"/>
          </a:p>
        </p:txBody>
      </p:sp>
      <p:sp>
        <p:nvSpPr>
          <p:cNvPr id="4" name="Date Placeholder 3">
            <a:extLst>
              <a:ext uri="{FF2B5EF4-FFF2-40B4-BE49-F238E27FC236}">
                <a16:creationId xmlns:a16="http://schemas.microsoft.com/office/drawing/2014/main" id="{FA7925DC-FA7C-5422-903D-428E1CA3FB51}"/>
              </a:ext>
            </a:extLst>
          </p:cNvPr>
          <p:cNvSpPr>
            <a:spLocks noGrp="1"/>
          </p:cNvSpPr>
          <p:nvPr>
            <p:ph type="dt" sz="half" idx="10"/>
          </p:nvPr>
        </p:nvSpPr>
        <p:spPr/>
        <p:txBody>
          <a:bodyPr/>
          <a:lstStyle/>
          <a:p>
            <a:fld id="{D6CFAB11-AD36-445C-994E-D4EC3D372B50}" type="datetime1">
              <a:t>6/14/2026</a:t>
            </a:fld>
            <a:endParaRPr lang="en-US"/>
          </a:p>
        </p:txBody>
      </p:sp>
      <p:sp>
        <p:nvSpPr>
          <p:cNvPr id="6" name="Slide Number Placeholder 5">
            <a:extLst>
              <a:ext uri="{FF2B5EF4-FFF2-40B4-BE49-F238E27FC236}">
                <a16:creationId xmlns:a16="http://schemas.microsoft.com/office/drawing/2014/main" id="{9784AFE5-168A-1CA0-BC9B-5C19D0DB6611}"/>
              </a:ext>
            </a:extLst>
          </p:cNvPr>
          <p:cNvSpPr>
            <a:spLocks noGrp="1"/>
          </p:cNvSpPr>
          <p:nvPr>
            <p:ph type="sldNum" sz="quarter" idx="12"/>
          </p:nvPr>
        </p:nvSpPr>
        <p:spPr/>
        <p:txBody>
          <a:bodyPr/>
          <a:lstStyle/>
          <a:p>
            <a:fld id="{CC057153-B650-4DEB-B370-79DDCFDCE934}" type="slidenum">
              <a:rPr lang="en-US" dirty="0"/>
              <a:t>14</a:t>
            </a:fld>
            <a:endParaRPr lang="en-US"/>
          </a:p>
        </p:txBody>
      </p:sp>
    </p:spTree>
    <p:extLst>
      <p:ext uri="{BB962C8B-B14F-4D97-AF65-F5344CB8AC3E}">
        <p14:creationId xmlns:p14="http://schemas.microsoft.com/office/powerpoint/2010/main" val="2981182121"/>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PowerPoint Presentation</vt:lpstr>
      <vt:lpstr> Introduction</vt:lpstr>
      <vt:lpstr> Overview of the theory</vt:lpstr>
      <vt:lpstr>Background Information</vt:lpstr>
      <vt:lpstr>Some important key concepts from this theory are: </vt:lpstr>
      <vt:lpstr>Application to Issac</vt:lpstr>
      <vt:lpstr>Practical strategies  </vt:lpstr>
      <vt:lpstr>PowerPoint Presentation</vt:lpstr>
      <vt:lpstr>Nature versus Nurture </vt:lpstr>
      <vt:lpstr>Evaluation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Nargas Shabinah (2418690)</dc:creator>
  <cp:lastModifiedBy>Nargas Shabinah (2418690)</cp:lastModifiedBy>
  <cp:revision>664</cp:revision>
  <dcterms:created xsi:type="dcterms:W3CDTF">2026-06-09T10:43:00Z</dcterms:created>
  <dcterms:modified xsi:type="dcterms:W3CDTF">2026-06-15T07:07:42Z</dcterms:modified>
</cp:coreProperties>
</file>