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2055B9-25EB-4224-871D-1597259D0C3B}" v="210" dt="2023-01-15T23:49:25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h3rzu5iOhI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gh3rzu5iOh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D50D40-7B17-CBD6-E7A2-0B191ECA3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67" r="15393" b="7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4473" y="2950387"/>
            <a:ext cx="3052293" cy="3531403"/>
          </a:xfrm>
        </p:spPr>
        <p:txBody>
          <a:bodyPr anchor="t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Luminate 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922" y="743803"/>
            <a:ext cx="2808844" cy="13823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GB" sz="2000">
                <a:solidFill>
                  <a:srgbClr val="FFFFFF"/>
                </a:solidFill>
                <a:cs typeface="Calibri"/>
              </a:rPr>
              <a:t>By penny Hutchinson &amp; Ceri Thomas </a:t>
            </a: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title="15 January 2023">
            <a:hlinkClick r:id="" action="ppaction://media"/>
            <a:extLst>
              <a:ext uri="{FF2B5EF4-FFF2-40B4-BE49-F238E27FC236}">
                <a16:creationId xmlns:a16="http://schemas.microsoft.com/office/drawing/2014/main" id="{F90ECA38-B40B-EBDD-7422-EB4D6D227B5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33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217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at flying at day">
            <a:extLst>
              <a:ext uri="{FF2B5EF4-FFF2-40B4-BE49-F238E27FC236}">
                <a16:creationId xmlns:a16="http://schemas.microsoft.com/office/drawing/2014/main" id="{FBDBB24D-09F8-4319-B498-3874D10B01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66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72E0A7C-A6D4-46E2-6574-8EA4A6574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endParaRPr lang="en-GB" sz="3600"/>
          </a:p>
        </p:txBody>
      </p:sp>
      <p:cxnSp>
        <p:nvCxnSpPr>
          <p:cNvPr id="22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463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Person holding bundle of mini string lights in hands">
            <a:extLst>
              <a:ext uri="{FF2B5EF4-FFF2-40B4-BE49-F238E27FC236}">
                <a16:creationId xmlns:a16="http://schemas.microsoft.com/office/drawing/2014/main" id="{9CD73EC0-9F3C-4EE9-6FF0-E6AE8177E0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927" b="380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489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EE2A0-640E-444E-6594-8347AEA6B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C0609-1DAC-8BB0-F683-9BC1E3168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cs typeface="Calibri"/>
              </a:rPr>
              <a:t>This vlog was uploaded to you tube on the following link </a:t>
            </a:r>
          </a:p>
          <a:p>
            <a:r>
              <a:rPr lang="en-GB" sz="2000" dirty="0">
                <a:ea typeface="+mn-lt"/>
                <a:cs typeface="+mn-lt"/>
                <a:hlinkClick r:id="rId2"/>
              </a:rPr>
              <a:t>https://youtu.be/gh3rzu5iOhI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cs typeface="Calibri"/>
              </a:rPr>
              <a:t>It was created be Ceri Thomas and Penelope Hutchinson</a:t>
            </a:r>
          </a:p>
          <a:p>
            <a:r>
              <a:rPr lang="en-GB" dirty="0">
                <a:cs typeface="Calibri"/>
              </a:rPr>
              <a:t>In a vlog style document </a:t>
            </a:r>
          </a:p>
          <a:p>
            <a:r>
              <a:rPr lang="en-GB" dirty="0">
                <a:cs typeface="Calibri"/>
              </a:rPr>
              <a:t>This presentation was brought to you by penny and </a:t>
            </a:r>
            <a:r>
              <a:rPr lang="en-GB" dirty="0" err="1">
                <a:cs typeface="Calibri"/>
              </a:rPr>
              <a:t>ceri</a:t>
            </a:r>
            <a:r>
              <a:rPr lang="en-GB" dirty="0">
                <a:cs typeface="Calibri"/>
              </a:rPr>
              <a:t> and the reason I am having to write this as turn it in would not allow me to post just the video.</a:t>
            </a:r>
          </a:p>
        </p:txBody>
      </p:sp>
    </p:spTree>
    <p:extLst>
      <p:ext uri="{BB962C8B-B14F-4D97-AF65-F5344CB8AC3E}">
        <p14:creationId xmlns:p14="http://schemas.microsoft.com/office/powerpoint/2010/main" val="2545278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Quizzical burrowing owl looking forward">
            <a:extLst>
              <a:ext uri="{FF2B5EF4-FFF2-40B4-BE49-F238E27FC236}">
                <a16:creationId xmlns:a16="http://schemas.microsoft.com/office/drawing/2014/main" id="{57CCE167-5C44-C5F5-4BE9-DB93087FA3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7519" b="-1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D3150-0DF6-0059-FD2A-1AFF3A891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152002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Luminate </vt:lpstr>
      <vt:lpstr>PowerPoint Presentation</vt:lpstr>
      <vt:lpstr>PowerPoint Presentation</vt:lpstr>
      <vt:lpstr>PowerPoint Presentation</vt:lpstr>
      <vt:lpstr>PowerPoint Presentation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70</cp:revision>
  <dcterms:created xsi:type="dcterms:W3CDTF">2023-01-15T23:31:32Z</dcterms:created>
  <dcterms:modified xsi:type="dcterms:W3CDTF">2023-01-15T23:49:45Z</dcterms:modified>
</cp:coreProperties>
</file>