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92" r:id="rId19"/>
    <p:sldId id="291" r:id="rId20"/>
    <p:sldId id="290" r:id="rId21"/>
    <p:sldId id="289" r:id="rId22"/>
    <p:sldId id="288" r:id="rId23"/>
    <p:sldId id="287" r:id="rId24"/>
    <p:sldId id="286" r:id="rId25"/>
    <p:sldId id="285" r:id="rId26"/>
    <p:sldId id="284" r:id="rId27"/>
    <p:sldId id="283" r:id="rId28"/>
    <p:sldId id="282" r:id="rId29"/>
    <p:sldId id="281" r:id="rId30"/>
    <p:sldId id="280" r:id="rId31"/>
    <p:sldId id="279" r:id="rId32"/>
    <p:sldId id="278" r:id="rId33"/>
    <p:sldId id="277" r:id="rId34"/>
    <p:sldId id="276" r:id="rId35"/>
    <p:sldId id="275" r:id="rId36"/>
    <p:sldId id="274" r:id="rId37"/>
    <p:sldId id="273" r:id="rId38"/>
  </p:sldIdLst>
  <p:sldSz cx="9144000" cy="5143500" type="screen16x9"/>
  <p:notesSz cx="6858000" cy="9144000"/>
  <p:embeddedFontLst>
    <p:embeddedFont>
      <p:font typeface="Arvo" panose="020B0604020202020204" charset="0"/>
      <p:regular r:id="rId40"/>
      <p:bold r:id="rId41"/>
      <p:italic r:id="rId42"/>
      <p:boldItalic r:id="rId43"/>
    </p:embeddedFont>
    <p:embeddedFont>
      <p:font typeface="Roboto Condensed" panose="020B0604020202020204" charset="0"/>
      <p:regular r:id="rId44"/>
      <p:bold r:id="rId45"/>
      <p:italic r:id="rId46"/>
      <p:boldItalic r:id="rId47"/>
    </p:embeddedFont>
    <p:embeddedFont>
      <p:font typeface="Roboto Condensed Light" panose="020B0604020202020204" charset="0"/>
      <p:regular r:id="rId48"/>
      <p:bold r:id="rId49"/>
      <p:italic r:id="rId50"/>
      <p:boldItalic r:id="rId5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font" Target="fonts/font11.fntdata"/><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font" Target="fonts/font1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20" Type="http://schemas.openxmlformats.org/officeDocument/2006/relationships/slide" Target="slides/slide19.xml"/><Relationship Id="rId41" Type="http://schemas.openxmlformats.org/officeDocument/2006/relationships/font" Target="fonts/font2.fntdata"/><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S::david.stacey@uwtsd.ac.uk::6e25bcea-c703-499a-b54e-663d1eeaca2d" providerId="AD" clId="Web-{8000D62F-DFBA-E0B0-ABB2-E6C195A729B5}"/>
    <pc:docChg chg="addSld">
      <pc:chgData name="David Stacey" userId="S::david.stacey@uwtsd.ac.uk::6e25bcea-c703-499a-b54e-663d1eeaca2d" providerId="AD" clId="Web-{8000D62F-DFBA-E0B0-ABB2-E6C195A729B5}" dt="2018-12-20T13:48:59.396" v="19"/>
      <pc:docMkLst>
        <pc:docMk/>
      </pc:docMkLst>
      <pc:sldChg chg="add">
        <pc:chgData name="David Stacey" userId="S::david.stacey@uwtsd.ac.uk::6e25bcea-c703-499a-b54e-663d1eeaca2d" providerId="AD" clId="Web-{8000D62F-DFBA-E0B0-ABB2-E6C195A729B5}" dt="2018-12-20T13:48:55.286" v="0"/>
        <pc:sldMkLst>
          <pc:docMk/>
          <pc:sldMk cId="1781968329" sldId="273"/>
        </pc:sldMkLst>
      </pc:sldChg>
      <pc:sldChg chg="add">
        <pc:chgData name="David Stacey" userId="S::david.stacey@uwtsd.ac.uk::6e25bcea-c703-499a-b54e-663d1eeaca2d" providerId="AD" clId="Web-{8000D62F-DFBA-E0B0-ABB2-E6C195A729B5}" dt="2018-12-20T13:48:55.567" v="1"/>
        <pc:sldMkLst>
          <pc:docMk/>
          <pc:sldMk cId="520870447" sldId="274"/>
        </pc:sldMkLst>
      </pc:sldChg>
      <pc:sldChg chg="add">
        <pc:chgData name="David Stacey" userId="S::david.stacey@uwtsd.ac.uk::6e25bcea-c703-499a-b54e-663d1eeaca2d" providerId="AD" clId="Web-{8000D62F-DFBA-E0B0-ABB2-E6C195A729B5}" dt="2018-12-20T13:48:55.786" v="2"/>
        <pc:sldMkLst>
          <pc:docMk/>
          <pc:sldMk cId="575451021" sldId="275"/>
        </pc:sldMkLst>
      </pc:sldChg>
      <pc:sldChg chg="add">
        <pc:chgData name="David Stacey" userId="S::david.stacey@uwtsd.ac.uk::6e25bcea-c703-499a-b54e-663d1eeaca2d" providerId="AD" clId="Web-{8000D62F-DFBA-E0B0-ABB2-E6C195A729B5}" dt="2018-12-20T13:48:55.974" v="3"/>
        <pc:sldMkLst>
          <pc:docMk/>
          <pc:sldMk cId="551943414" sldId="276"/>
        </pc:sldMkLst>
      </pc:sldChg>
      <pc:sldChg chg="add">
        <pc:chgData name="David Stacey" userId="S::david.stacey@uwtsd.ac.uk::6e25bcea-c703-499a-b54e-663d1eeaca2d" providerId="AD" clId="Web-{8000D62F-DFBA-E0B0-ABB2-E6C195A729B5}" dt="2018-12-20T13:48:56.317" v="4"/>
        <pc:sldMkLst>
          <pc:docMk/>
          <pc:sldMk cId="2921941661" sldId="277"/>
        </pc:sldMkLst>
      </pc:sldChg>
      <pc:sldChg chg="add">
        <pc:chgData name="David Stacey" userId="S::david.stacey@uwtsd.ac.uk::6e25bcea-c703-499a-b54e-663d1eeaca2d" providerId="AD" clId="Web-{8000D62F-DFBA-E0B0-ABB2-E6C195A729B5}" dt="2018-12-20T13:48:56.739" v="5"/>
        <pc:sldMkLst>
          <pc:docMk/>
          <pc:sldMk cId="1236002502" sldId="278"/>
        </pc:sldMkLst>
      </pc:sldChg>
      <pc:sldChg chg="add">
        <pc:chgData name="David Stacey" userId="S::david.stacey@uwtsd.ac.uk::6e25bcea-c703-499a-b54e-663d1eeaca2d" providerId="AD" clId="Web-{8000D62F-DFBA-E0B0-ABB2-E6C195A729B5}" dt="2018-12-20T13:48:57.083" v="6"/>
        <pc:sldMkLst>
          <pc:docMk/>
          <pc:sldMk cId="4100608291" sldId="279"/>
        </pc:sldMkLst>
      </pc:sldChg>
      <pc:sldChg chg="add">
        <pc:chgData name="David Stacey" userId="S::david.stacey@uwtsd.ac.uk::6e25bcea-c703-499a-b54e-663d1eeaca2d" providerId="AD" clId="Web-{8000D62F-DFBA-E0B0-ABB2-E6C195A729B5}" dt="2018-12-20T13:48:57.208" v="7"/>
        <pc:sldMkLst>
          <pc:docMk/>
          <pc:sldMk cId="711683300" sldId="280"/>
        </pc:sldMkLst>
      </pc:sldChg>
      <pc:sldChg chg="add">
        <pc:chgData name="David Stacey" userId="S::david.stacey@uwtsd.ac.uk::6e25bcea-c703-499a-b54e-663d1eeaca2d" providerId="AD" clId="Web-{8000D62F-DFBA-E0B0-ABB2-E6C195A729B5}" dt="2018-12-20T13:48:57.302" v="8"/>
        <pc:sldMkLst>
          <pc:docMk/>
          <pc:sldMk cId="141683794" sldId="281"/>
        </pc:sldMkLst>
      </pc:sldChg>
      <pc:sldChg chg="add">
        <pc:chgData name="David Stacey" userId="S::david.stacey@uwtsd.ac.uk::6e25bcea-c703-499a-b54e-663d1eeaca2d" providerId="AD" clId="Web-{8000D62F-DFBA-E0B0-ABB2-E6C195A729B5}" dt="2018-12-20T13:48:57.396" v="9"/>
        <pc:sldMkLst>
          <pc:docMk/>
          <pc:sldMk cId="2443966812" sldId="282"/>
        </pc:sldMkLst>
      </pc:sldChg>
      <pc:sldChg chg="add">
        <pc:chgData name="David Stacey" userId="S::david.stacey@uwtsd.ac.uk::6e25bcea-c703-499a-b54e-663d1eeaca2d" providerId="AD" clId="Web-{8000D62F-DFBA-E0B0-ABB2-E6C195A729B5}" dt="2018-12-20T13:48:57.614" v="10"/>
        <pc:sldMkLst>
          <pc:docMk/>
          <pc:sldMk cId="2811406612" sldId="283"/>
        </pc:sldMkLst>
      </pc:sldChg>
      <pc:sldChg chg="add">
        <pc:chgData name="David Stacey" userId="S::david.stacey@uwtsd.ac.uk::6e25bcea-c703-499a-b54e-663d1eeaca2d" providerId="AD" clId="Web-{8000D62F-DFBA-E0B0-ABB2-E6C195A729B5}" dt="2018-12-20T13:48:57.864" v="11"/>
        <pc:sldMkLst>
          <pc:docMk/>
          <pc:sldMk cId="3468045321" sldId="284"/>
        </pc:sldMkLst>
      </pc:sldChg>
      <pc:sldChg chg="add">
        <pc:chgData name="David Stacey" userId="S::david.stacey@uwtsd.ac.uk::6e25bcea-c703-499a-b54e-663d1eeaca2d" providerId="AD" clId="Web-{8000D62F-DFBA-E0B0-ABB2-E6C195A729B5}" dt="2018-12-20T13:48:58.146" v="12"/>
        <pc:sldMkLst>
          <pc:docMk/>
          <pc:sldMk cId="670431351" sldId="285"/>
        </pc:sldMkLst>
      </pc:sldChg>
      <pc:sldChg chg="add">
        <pc:chgData name="David Stacey" userId="S::david.stacey@uwtsd.ac.uk::6e25bcea-c703-499a-b54e-663d1eeaca2d" providerId="AD" clId="Web-{8000D62F-DFBA-E0B0-ABB2-E6C195A729B5}" dt="2018-12-20T13:48:58.255" v="13"/>
        <pc:sldMkLst>
          <pc:docMk/>
          <pc:sldMk cId="3247238731" sldId="286"/>
        </pc:sldMkLst>
      </pc:sldChg>
      <pc:sldChg chg="add">
        <pc:chgData name="David Stacey" userId="S::david.stacey@uwtsd.ac.uk::6e25bcea-c703-499a-b54e-663d1eeaca2d" providerId="AD" clId="Web-{8000D62F-DFBA-E0B0-ABB2-E6C195A729B5}" dt="2018-12-20T13:48:58.380" v="14"/>
        <pc:sldMkLst>
          <pc:docMk/>
          <pc:sldMk cId="2424263871" sldId="287"/>
        </pc:sldMkLst>
      </pc:sldChg>
      <pc:sldChg chg="add">
        <pc:chgData name="David Stacey" userId="S::david.stacey@uwtsd.ac.uk::6e25bcea-c703-499a-b54e-663d1eeaca2d" providerId="AD" clId="Web-{8000D62F-DFBA-E0B0-ABB2-E6C195A729B5}" dt="2018-12-20T13:48:58.521" v="15"/>
        <pc:sldMkLst>
          <pc:docMk/>
          <pc:sldMk cId="4108401304" sldId="288"/>
        </pc:sldMkLst>
      </pc:sldChg>
      <pc:sldChg chg="add">
        <pc:chgData name="David Stacey" userId="S::david.stacey@uwtsd.ac.uk::6e25bcea-c703-499a-b54e-663d1eeaca2d" providerId="AD" clId="Web-{8000D62F-DFBA-E0B0-ABB2-E6C195A729B5}" dt="2018-12-20T13:48:58.802" v="16"/>
        <pc:sldMkLst>
          <pc:docMk/>
          <pc:sldMk cId="3505738814" sldId="289"/>
        </pc:sldMkLst>
      </pc:sldChg>
      <pc:sldChg chg="add">
        <pc:chgData name="David Stacey" userId="S::david.stacey@uwtsd.ac.uk::6e25bcea-c703-499a-b54e-663d1eeaca2d" providerId="AD" clId="Web-{8000D62F-DFBA-E0B0-ABB2-E6C195A729B5}" dt="2018-12-20T13:48:59.052" v="17"/>
        <pc:sldMkLst>
          <pc:docMk/>
          <pc:sldMk cId="13041263" sldId="290"/>
        </pc:sldMkLst>
      </pc:sldChg>
      <pc:sldChg chg="add">
        <pc:chgData name="David Stacey" userId="S::david.stacey@uwtsd.ac.uk::6e25bcea-c703-499a-b54e-663d1eeaca2d" providerId="AD" clId="Web-{8000D62F-DFBA-E0B0-ABB2-E6C195A729B5}" dt="2018-12-20T13:48:59.302" v="18"/>
        <pc:sldMkLst>
          <pc:docMk/>
          <pc:sldMk cId="2416191500" sldId="291"/>
        </pc:sldMkLst>
      </pc:sldChg>
      <pc:sldChg chg="add">
        <pc:chgData name="David Stacey" userId="S::david.stacey@uwtsd.ac.uk::6e25bcea-c703-499a-b54e-663d1eeaca2d" providerId="AD" clId="Web-{8000D62F-DFBA-E0B0-ABB2-E6C195A729B5}" dt="2018-12-20T13:48:59.396" v="19"/>
        <pc:sldMkLst>
          <pc:docMk/>
          <pc:sldMk cId="2221827629" sldId="292"/>
        </pc:sldMkLst>
      </pc:sldChg>
    </pc:docChg>
  </pc:docChgLst>
  <pc:docChgLst>
    <pc:chgData name="Guest User" userId="S::urn:spo:anon#e7f88dcb92bc77ce9a914a9c9a50386981fbdc0fa6f170dc3675caeb4ebc174f::" providerId="AD" clId="Web-{ED2A50C8-3C6B-4C63-9BB1-E0C75A19541B}"/>
    <pc:docChg chg="modSld">
      <pc:chgData name="Guest User" userId="S::urn:spo:anon#e7f88dcb92bc77ce9a914a9c9a50386981fbdc0fa6f170dc3675caeb4ebc174f::" providerId="AD" clId="Web-{ED2A50C8-3C6B-4C63-9BB1-E0C75A19541B}" dt="2018-12-16T15:42:35.886" v="19" actId="1076"/>
      <pc:docMkLst>
        <pc:docMk/>
      </pc:docMkLst>
      <pc:sldChg chg="modSp">
        <pc:chgData name="Guest User" userId="S::urn:spo:anon#e7f88dcb92bc77ce9a914a9c9a50386981fbdc0fa6f170dc3675caeb4ebc174f::" providerId="AD" clId="Web-{ED2A50C8-3C6B-4C63-9BB1-E0C75A19541B}" dt="2018-12-16T15:42:35.886" v="19" actId="1076"/>
        <pc:sldMkLst>
          <pc:docMk/>
          <pc:sldMk cId="0" sldId="256"/>
        </pc:sldMkLst>
        <pc:spChg chg="mod">
          <ac:chgData name="Guest User" userId="S::urn:spo:anon#e7f88dcb92bc77ce9a914a9c9a50386981fbdc0fa6f170dc3675caeb4ebc174f::" providerId="AD" clId="Web-{ED2A50C8-3C6B-4C63-9BB1-E0C75A19541B}" dt="2018-12-16T15:42:35.886" v="19" actId="1076"/>
          <ac:spMkLst>
            <pc:docMk/>
            <pc:sldMk cId="0" sldId="256"/>
            <ac:spMk id="18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Overhead_projector"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2927a2de3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2927a2de3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Consider three aspects of how digital technology impacts on teaching.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2927a2de3d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2927a2de3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 idea of ‘new technology’ isn’t new, and teacher and schools have adapted and made use of new technology as it’s arrived. </a:t>
            </a:r>
            <a:endParaRPr/>
          </a:p>
          <a:p>
            <a:pPr marL="0" lvl="0" indent="0" algn="l" rtl="0">
              <a:spcBef>
                <a:spcPts val="0"/>
              </a:spcBef>
              <a:spcAft>
                <a:spcPts val="0"/>
              </a:spcAft>
              <a:buNone/>
            </a:pPr>
            <a:r>
              <a:rPr lang="en"/>
              <a:t>Overhead projectors allowed us to save our notes and use them again. We could project to larger rooms. </a:t>
            </a:r>
            <a:endParaRPr/>
          </a:p>
          <a:p>
            <a:pPr marL="0" lvl="0" indent="0" algn="l" rtl="0">
              <a:spcBef>
                <a:spcPts val="0"/>
              </a:spcBef>
              <a:spcAft>
                <a:spcPts val="0"/>
              </a:spcAft>
              <a:buNone/>
            </a:pPr>
            <a:r>
              <a:rPr lang="en"/>
              <a:t>The Xerox Copier allowed teachers to start producing resources for students</a:t>
            </a:r>
            <a:endParaRPr/>
          </a:p>
          <a:p>
            <a:pPr marL="0" lvl="0" indent="0" algn="l" rtl="0">
              <a:spcBef>
                <a:spcPts val="0"/>
              </a:spcBef>
              <a:spcAft>
                <a:spcPts val="0"/>
              </a:spcAft>
              <a:buNone/>
            </a:pPr>
            <a:r>
              <a:rPr lang="en"/>
              <a:t>Pocket calculators arrives in the 70s, and by the 80’s BBC Micro computers introduced computers and computing into classrooms. </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 u="sng">
                <a:solidFill>
                  <a:schemeClr val="hlink"/>
                </a:solidFill>
                <a:hlinkClick r:id="rId3"/>
              </a:rPr>
              <a:t>https://en.wikipedia.org/wiki/Overhead_projector</a:t>
            </a: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2742975cb4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2742975cb4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CD-ROMs allowed computers to be seen as alternative to books, with hyperlinks and embedded media providing new ways of accessing information. Modems allowed schools to connect to the internet, access the Web and communicate and collaborate easily around the world. </a:t>
            </a:r>
            <a:endParaRPr/>
          </a:p>
          <a:p>
            <a:pPr marL="0" lvl="0" indent="0" algn="l" rtl="0">
              <a:spcBef>
                <a:spcPts val="0"/>
              </a:spcBef>
              <a:spcAft>
                <a:spcPts val="0"/>
              </a:spcAft>
              <a:buNone/>
            </a:pPr>
            <a:r>
              <a:rPr lang="en"/>
              <a:t>As we move into the present we see digital technology across a range of school functions, from admin and registration to how children interact with learning materials.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2927a2de3d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2927a2de3d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It’s important to realise that these changes don’t occur in a theoretical vacuum. </a:t>
            </a:r>
            <a:endParaRPr/>
          </a:p>
          <a:p>
            <a:pPr marL="0" lvl="0" indent="0" algn="l" rtl="0">
              <a:spcBef>
                <a:spcPts val="0"/>
              </a:spcBef>
              <a:spcAft>
                <a:spcPts val="0"/>
              </a:spcAft>
              <a:buNone/>
            </a:pPr>
            <a:r>
              <a:rPr lang="en"/>
              <a:t>If you think back to the session on Learning Theories from your first University block you’ll remember the idea of Behaviourism. One of the Pioneers of this was BF Skinner. He saw technology as a way of creating a teaching machine - with pupils as part of that machine. The input came via a simple computer which presented students with a series of options, and in some advanced version (for the time) students could respond to multiple choice questions and be told there and then if they were correct or not. </a:t>
            </a:r>
            <a:endParaRPr/>
          </a:p>
          <a:p>
            <a:pPr marL="0" lvl="0" indent="0" algn="l" rtl="0">
              <a:spcBef>
                <a:spcPts val="0"/>
              </a:spcBef>
              <a:spcAft>
                <a:spcPts val="0"/>
              </a:spcAft>
              <a:buNone/>
            </a:pPr>
            <a:r>
              <a:rPr lang="en"/>
              <a:t>While that might sound quite a simplistic model of teaching, those ideas survive in the form of online testing and quizzing tools such as Kahoot.</a:t>
            </a:r>
            <a:endParaRPr/>
          </a:p>
          <a:p>
            <a:pPr marL="0" lvl="0" indent="0" algn="l" rtl="0">
              <a:spcBef>
                <a:spcPts val="0"/>
              </a:spcBef>
              <a:spcAft>
                <a:spcPts val="0"/>
              </a:spcAft>
              <a:buNone/>
            </a:pPr>
            <a:r>
              <a:rPr lang="en"/>
              <a:t>As technology has developed, it has allowed the systems to become more sophisticated. From this year the National Tests in Wales will start to move online. These will be adaptive tests, with the questions being asked to pupils changing depending on how they answered the previous question.</a:t>
            </a:r>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2742975cb4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2742975cb4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contrast to the idea of behaviourists, are the constructives. Seymour Papert and others disagreed with the model of pupil as cog in the machine, seeing pupils instead as creative agents, and technology empowering that creativity. Logo - the tool he created, allowed pupils to to control a turtle with mathematical instructions to create… well, whatever they wanted. Those ideas see you find in classrooms today in scratch, in logo and in programmable toys like the BeeBot.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35f391192_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 name="Google Shape;283;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These two views have a fundamentally different construction both of the learner and of technology.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2742975cb4_1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2742975cb4_1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These ideas can still be found in classrooms today. The ‘learn how to use Powerpoint’ lessons many of you will have been taught at school are being increasingly replaced by lessons where pupils create code for websites or program devices such as the BBC Microbit. Devices were sent to every secondary school in the UK last year to mark the 30th anniversary of the original BBC Micro.</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8" name="Google Shape;298;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g2742975cb4_1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6" name="Google Shape;306;g2742975cb4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2742975cb4_1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g2742975cb4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Not everyone leaps at the idea of using technology. A number of these models exist with different numbers attached, but the point is that different people will be at different points along the line.</a:t>
            </a:r>
            <a:endParaRPr/>
          </a:p>
          <a:p>
            <a:pPr marL="0" lvl="0" indent="0" algn="l" rtl="0">
              <a:spcBef>
                <a:spcPts val="0"/>
              </a:spcBef>
              <a:spcAft>
                <a:spcPts val="0"/>
              </a:spcAft>
              <a:buNone/>
            </a:pPr>
            <a:r>
              <a:rPr lang="en"/>
              <a:t>For schools the challenge is to keep everyone moving along, establish minimum expectations with support for staff to meet them, while maintaining and using the enthusiasm of the innovators and early adopters.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2742975cb4_1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2742975cb4_1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Some schools try to implement one system for everyone. This has the advantage of making training and support simpler, but can come at the cost of functionality.</a:t>
            </a:r>
            <a:endParaRPr/>
          </a:p>
          <a:p>
            <a:pPr marL="0" lvl="0" indent="0" algn="l" rtl="0">
              <a:spcBef>
                <a:spcPts val="0"/>
              </a:spcBef>
              <a:spcAft>
                <a:spcPts val="0"/>
              </a:spcAft>
              <a:buNone/>
            </a:pPr>
            <a:r>
              <a:rPr lang="en"/>
              <a:t>Other schools encourage staff to find different tools for different jobs. This means that teachers are free to use the best tools for the job, but can make training and support harder. If teachers are using free online tools there can also be an issue if that tools then is taken down. </a:t>
            </a:r>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2742975cb4_1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2742975cb4_1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Where schools are sucessful, they identify a specific problem that technology can help them address. In the contect of your current work on school improvement, that will often start with the school improvement targets and considering how technology can help support solutions, rather than having ‘technology’ as an extra item on the improvement plan.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g2742975cb4_1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2" name="Google Shape;382;g2742975cb4_1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 number of models exist to help with conceptualising adoption. One of these is the SAMR model. This encourages schools to consider what impact their use of technology is having. If you are simply substituting one thing for another, you may need to conisder the value, especially is there is a cost either in terms of finances or of time. As you move up the model, other opporuntities become available.</a:t>
            </a:r>
            <a:endParaRPr/>
          </a:p>
          <a:p>
            <a:pPr marL="0" lvl="0" indent="0" algn="l" rtl="0">
              <a:spcBef>
                <a:spcPts val="0"/>
              </a:spcBef>
              <a:spcAft>
                <a:spcPts val="0"/>
              </a:spcAft>
              <a:buNone/>
            </a:pPr>
            <a:r>
              <a:rPr lang="en"/>
              <a:t>It’s important that this isn’t viewed ‘top good, bottom bad’ - all four stages may provide value, but the point is to stop and consider the purpose and impact of the intervention.</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5"/>
        <p:cNvGrpSpPr/>
        <p:nvPr/>
      </p:nvGrpSpPr>
      <p:grpSpPr>
        <a:xfrm>
          <a:off x="0" y="0"/>
          <a:ext cx="0" cy="0"/>
          <a:chOff x="0" y="0"/>
          <a:chExt cx="0" cy="0"/>
        </a:xfrm>
      </p:grpSpPr>
      <p:sp>
        <p:nvSpPr>
          <p:cNvPr id="396" name="Google Shape;396;g2742975cb4_1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7" name="Google Shape;397;g2742975cb4_1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Another model is an extention of the Pedagogical Content Knowledge model developed by Shulman in 1986. In 2006 Koehler and Mishra added a third circule - Technologycal Knowledge. Much like SAMR, it is an attemtp to provide a framework to think about the value of what you’re doing. The key point here being that any technology intervention should be linked both to content and pedagogy. Sending pupils off to research something online doesn’t develop their content knowedldge if they’re simply printing off the first thing they find on Wikipdea. Equally there is little point in having a Kahoot plenary at the end of a lesson where pupils may have been looking at different aspects of a topic.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
        <p:cNvGrpSpPr/>
        <p:nvPr/>
      </p:nvGrpSpPr>
      <p:grpSpPr>
        <a:xfrm>
          <a:off x="0" y="0"/>
          <a:ext cx="0" cy="0"/>
          <a:chOff x="0" y="0"/>
          <a:chExt cx="0" cy="0"/>
        </a:xfrm>
      </p:grpSpPr>
      <p:sp>
        <p:nvSpPr>
          <p:cNvPr id="420" name="Google Shape;420;g2742975cb4_1_3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1" name="Google Shape;421;g2742975cb4_1_3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It’s worth mentioning as we wrap up this first part that technology also provides excellent opporunitites for your development as a teacher.</a:t>
            </a:r>
            <a:endParaRPr/>
          </a:p>
          <a:p>
            <a:pPr marL="0" lvl="0" indent="0" algn="l" rtl="0">
              <a:spcBef>
                <a:spcPts val="0"/>
              </a:spcBef>
              <a:spcAft>
                <a:spcPts val="0"/>
              </a:spcAft>
              <a:buNone/>
            </a:pPr>
            <a:r>
              <a:rPr lang="en"/>
              <a:t>Twitter is an excellent place to find and share ideas, both practial and philosopgical.</a:t>
            </a:r>
            <a:endParaRPr/>
          </a:p>
          <a:p>
            <a:pPr marL="0" lvl="0" indent="0" algn="l" rtl="0">
              <a:spcBef>
                <a:spcPts val="0"/>
              </a:spcBef>
              <a:spcAft>
                <a:spcPts val="0"/>
              </a:spcAft>
              <a:buNone/>
            </a:pPr>
            <a:r>
              <a:rPr lang="en"/>
              <a:t>There are also a number of teacher blogs, where classroom teachers are sharing their ideas and resources. Tools such as Feedly allow you to pull those together in one place. As with teachers in person, you’ll find a range of views online, and it’s important to engage with these critically. However, if you’re not engaging at all, you’re missing out!</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2"/>
        <p:cNvGrpSpPr/>
        <p:nvPr/>
      </p:nvGrpSpPr>
      <p:grpSpPr>
        <a:xfrm>
          <a:off x="0" y="0"/>
          <a:ext cx="0" cy="0"/>
          <a:chOff x="0" y="0"/>
          <a:chExt cx="0" cy="0"/>
        </a:xfrm>
      </p:grpSpPr>
      <p:sp>
        <p:nvSpPr>
          <p:cNvPr id="433" name="Google Shape;433;g2742975cb4_1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4" name="Google Shape;434;g2742975cb4_1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g2742975cb4_1_122: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43" name="Google Shape;443;g2742975cb4_1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g2742975cb4_1_145: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71" name="Google Shape;471;g2742975cb4_1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IN 2001 Mark Prensky popularised the idea of Digital Natives – people born in the late 20th Century into a world where Digital Technology was the norm and Digital Immigrant – older people who have seen the emergence of a digital world. </a:t>
            </a:r>
          </a:p>
          <a:p>
            <a:pPr marL="0" indent="0">
              <a:buNone/>
            </a:pPr>
            <a:r>
              <a:rPr lang="en-GB"/>
              <a:t>While the idea as a simple division has been largely debunked and rejected, even by Prensky himself as being overly simplistic, it does reflect the fact that the last 20 years have seen some fundamental changes in the world as the digital revolution has taken hold. This poses a number of challenges to us as educators, and the one we're going to focus on in this second part, is the need for our learners to be able to </a:t>
            </a:r>
            <a:r>
              <a:rPr lang="en-GB" err="1"/>
              <a:t>nagivate</a:t>
            </a:r>
            <a:r>
              <a:rPr lang="en-GB"/>
              <a:t> this </a:t>
            </a:r>
            <a:r>
              <a:rPr lang="en-GB" err="1"/>
              <a:t>digtial</a:t>
            </a:r>
            <a:r>
              <a:rPr lang="en-GB"/>
              <a:t> world safely and effectively.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g2742975cb4_1_155: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83" name="Google Shape;483;g2742975cb4_1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There has been a tendency to overuse the word 'literacy' to imply a degree of competence. At various points in the last twenty years I can remember calls for schools to teach Media literacy, information literacy and most recently digital literacy. While it's easy to call for, it may be a little harder to define.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g2742975cb4_1_166: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95" name="Google Shape;495;g2742975cb4_1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Doug </a:t>
            </a:r>
            <a:r>
              <a:rPr lang="en-GB" err="1"/>
              <a:t>Belshaw</a:t>
            </a:r>
            <a:r>
              <a:rPr lang="en-GB"/>
              <a:t> has argued that there's no such thing as </a:t>
            </a:r>
            <a:r>
              <a:rPr lang="en-GB" err="1"/>
              <a:t>DIgital</a:t>
            </a:r>
            <a:r>
              <a:rPr lang="en-GB"/>
              <a:t> </a:t>
            </a:r>
            <a:r>
              <a:rPr lang="en-GB" err="1"/>
              <a:t>LIteracy</a:t>
            </a:r>
            <a:r>
              <a:rPr lang="en-GB"/>
              <a:t>, but rather 8 elements of digital literacies which are context dependent. In his Ted talk he questions whether one term can be meaningfully used to cover everything from understanding memes to working the sky TV remote control. If all of these things can be included, schools need to identify the most important aspects and focus on them.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2742975cb4_1_177: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08" name="Google Shape;508;g2742975cb4_1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In Wales, the first part of the new curriculum is the Digital Competence Framework. The term was chosen deliberately to overcome some of the challenges with the term 'Digital Literacy' I've already mentioned. Like the Literacy and Numeracy Framework, the DCF is a cross-curricular responsibility of all teachers, and provides year by year statements of what learners should be able to do.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g2935639c5c_0_13: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21" name="Google Shape;521;g2935639c5c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These are organised around these four strands. Just like the LNF schools need to consider where various elements contribute to, and fit with the learning undertaken in specific subject areas. It's likely that some aspects of all four will turn up at some point over the year, there isn't an expectation that every teacher will deliver every element. Most schools still have timetabled ICT lessons, although the focus of these has shifted in recent years to computing, and some of the citizenship element is also picked up in the school's PSE provision.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
        <p:cNvGrpSpPr/>
        <p:nvPr/>
      </p:nvGrpSpPr>
      <p:grpSpPr>
        <a:xfrm>
          <a:off x="0" y="0"/>
          <a:ext cx="0" cy="0"/>
          <a:chOff x="0" y="0"/>
          <a:chExt cx="0" cy="0"/>
        </a:xfrm>
      </p:grpSpPr>
      <p:sp>
        <p:nvSpPr>
          <p:cNvPr id="560" name="Google Shape;560;g2742975cb4_1_241: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61" name="Google Shape;561;g2742975cb4_1_2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The Citizenship strand includes elements that you might expect to see around online behaviour and cyberbullying, and you can find a complete set of resources to help deliver these if you search in the Online Safety Area of </a:t>
            </a:r>
            <a:r>
              <a:rPr lang="en-GB" err="1"/>
              <a:t>Hwb</a:t>
            </a:r>
            <a:r>
              <a:rPr lang="en-GB"/>
              <a:t>. But one of the key areas that every teacher should be aware of is over digital rights and licensing, as it's important that you are modelling in your teaching what students are being taught. </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g2742975cb4_1_394: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73" name="Google Shape;573;g2742975cb4_1_3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
              <a:t>Of the four images here, how many do you think are covered by copyright?</a:t>
            </a:r>
          </a:p>
          <a:p>
            <a:pPr marL="0" indent="0">
              <a:buNone/>
            </a:pPr>
            <a:endParaRPr lang="en"/>
          </a:p>
          <a:p>
            <a:pPr marL="0" indent="0">
              <a:buNone/>
            </a:pPr>
            <a:r>
              <a:rPr lang="en"/>
              <a:t>You'll notice that only one has the copyright logo showing, so you might think it was one – but you'd be wrong.</a:t>
            </a:r>
          </a:p>
          <a:p>
            <a:pPr marL="0" indent="0">
              <a:buNone/>
            </a:pPr>
            <a:r>
              <a:rPr lang="en"/>
              <a:t>A second has a watermark through it, so you might think that was covered as well, which would take you to two. But you'd still be wrong.</a:t>
            </a:r>
          </a:p>
          <a:p>
            <a:pPr marL="0" indent="0">
              <a:buNone/>
            </a:pPr>
            <a:r>
              <a:rPr lang="en"/>
              <a:t>Three of these images are covered by copyright. The only one that isn't is the one from Wikimedia Commons.</a:t>
            </a:r>
          </a:p>
          <a:p>
            <a:pPr marL="0" indent="0">
              <a:buNone/>
            </a:pPr>
            <a:endParaRPr lang="en"/>
          </a:p>
          <a:p>
            <a:pPr marL="0" indent="0">
              <a:buNone/>
            </a:pPr>
            <a:r>
              <a:rPr lang="en"/>
              <a:t>Copyright is automatically granted to anything an individual produces, and it gives them the right to be asked permission to have their image (or music, or teaching resource) used, and to either charge for that, or to decline the permission. </a:t>
            </a:r>
          </a:p>
          <a:p>
            <a:pPr marL="0" indent="0">
              <a:buNone/>
            </a:pPr>
            <a:endParaRPr lang="en"/>
          </a:p>
          <a:p>
            <a:pPr marL="0" indent="0">
              <a:buNone/>
            </a:pPr>
            <a:r>
              <a:rPr lang="en"/>
              <a:t>Schools have traditionally not been too worried about this. After all, who's going to see the image you've downloaded and put onto a worksheet?</a:t>
            </a:r>
          </a:p>
          <a:p>
            <a:pPr marL="0" indent="0">
              <a:buNone/>
            </a:pPr>
            <a:endParaRPr lang="en"/>
          </a:p>
          <a:p>
            <a:pPr marL="0" indent="0">
              <a:buNone/>
            </a:pPr>
            <a:r>
              <a:rPr lang="en"/>
              <a:t>There are two problems with this. The first is that as more and more resources are posted online, so some people are demanding payment for their images or resources. A Swansea Primary school had to pay a substantial </a:t>
            </a:r>
            <a:r>
              <a:rPr lang="en" err="1"/>
              <a:t>ammount</a:t>
            </a:r>
            <a:r>
              <a:rPr lang="en"/>
              <a:t> of money to a photographer who's image they had used on their website. </a:t>
            </a:r>
          </a:p>
          <a:p>
            <a:pPr marL="0" indent="0">
              <a:buNone/>
            </a:pPr>
            <a:r>
              <a:rPr lang="en"/>
              <a:t>The second, is that it's modelling bad practice. Children need to know that it's not ok to steal, including images and information from the web. We need to model that ourselves. </a:t>
            </a:r>
          </a:p>
          <a:p>
            <a:pPr marL="0" indent="0">
              <a:buNone/>
            </a:pPr>
            <a:endParaRPr lang="en"/>
          </a:p>
          <a:p>
            <a:pPr marL="0" lvl="0" indent="0">
              <a:spcBef>
                <a:spcPts val="0"/>
              </a:spcBef>
              <a:spcAft>
                <a:spcPts val="0"/>
              </a:spcAft>
              <a:buNone/>
            </a:pPr>
            <a:r>
              <a:rPr lang="en"/>
              <a:t>Image bottom left from http://www.swansea.ac.uk/international/</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8"/>
        <p:cNvGrpSpPr/>
        <p:nvPr/>
      </p:nvGrpSpPr>
      <p:grpSpPr>
        <a:xfrm>
          <a:off x="0" y="0"/>
          <a:ext cx="0" cy="0"/>
          <a:chOff x="0" y="0"/>
          <a:chExt cx="0" cy="0"/>
        </a:xfrm>
      </p:grpSpPr>
      <p:sp>
        <p:nvSpPr>
          <p:cNvPr id="589" name="Google Shape;589;g2742975cb4_1_405: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90" name="Google Shape;590;g2742975cb4_1_4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Some creators are happy for you to use their work without having to ask first. They will usually post their work with a Creative Commons licence. These come with a range of restrictions from – do what you want with it, to you can use it as it is, but don't change it, and not if you're going to make money from it. </a:t>
            </a:r>
          </a:p>
          <a:p>
            <a:pPr marL="0" indent="0">
              <a:buNone/>
            </a:pPr>
            <a:r>
              <a:rPr lang="en-GB"/>
              <a:t>Images on Wikimedia are copyright free, and a number other of sites provide images you are free to use. </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1"/>
        <p:cNvGrpSpPr/>
        <p:nvPr/>
      </p:nvGrpSpPr>
      <p:grpSpPr>
        <a:xfrm>
          <a:off x="0" y="0"/>
          <a:ext cx="0" cy="0"/>
          <a:chOff x="0" y="0"/>
          <a:chExt cx="0" cy="0"/>
        </a:xfrm>
      </p:grpSpPr>
      <p:sp>
        <p:nvSpPr>
          <p:cNvPr id="602" name="Google Shape;602;g2911275141_0_4: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03" name="Google Shape;603;g2911275141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If you're searching for images on Google, you can use the Tools menu to search only for images which are labelled for reuse. It's a good idea to provide a reference somewhere to your image, even if it's copyright free.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3"/>
        <p:cNvGrpSpPr/>
        <p:nvPr/>
      </p:nvGrpSpPr>
      <p:grpSpPr>
        <a:xfrm>
          <a:off x="0" y="0"/>
          <a:ext cx="0" cy="0"/>
          <a:chOff x="0" y="0"/>
          <a:chExt cx="0" cy="0"/>
        </a:xfrm>
      </p:grpSpPr>
      <p:sp>
        <p:nvSpPr>
          <p:cNvPr id="614" name="Google Shape;614;g2742975cb4_1_253: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15" name="Google Shape;615;g2742975cb4_1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The next two strands are probably the easiest to </a:t>
            </a:r>
            <a:r>
              <a:rPr lang="en-GB" err="1"/>
              <a:t>incoperate</a:t>
            </a:r>
            <a:r>
              <a:rPr lang="en-GB"/>
              <a:t> into your day to day teaching, and where digital tools like Office 365 or Google Classroom may already be part of classroom practice, as well as fulfilling the </a:t>
            </a:r>
            <a:r>
              <a:rPr lang="en-GB" err="1"/>
              <a:t>requirments</a:t>
            </a:r>
            <a:r>
              <a:rPr lang="en-GB"/>
              <a:t> of the DCF.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5"/>
        <p:cNvGrpSpPr/>
        <p:nvPr/>
      </p:nvGrpSpPr>
      <p:grpSpPr>
        <a:xfrm>
          <a:off x="0" y="0"/>
          <a:ext cx="0" cy="0"/>
          <a:chOff x="0" y="0"/>
          <a:chExt cx="0" cy="0"/>
        </a:xfrm>
      </p:grpSpPr>
      <p:sp>
        <p:nvSpPr>
          <p:cNvPr id="626" name="Google Shape;626;g2742975cb4_1_264: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27" name="Google Shape;627;g2742975cb4_1_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Many of us ask pupils to undertake research, and it's important to frame this in a way which allows them to do this in line with the expectations of the DCF. You could adapt a task to specifically ask them to compare a web search with some information in class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7"/>
        <p:cNvGrpSpPr/>
        <p:nvPr/>
      </p:nvGrpSpPr>
      <p:grpSpPr>
        <a:xfrm>
          <a:off x="0" y="0"/>
          <a:ext cx="0" cy="0"/>
          <a:chOff x="0" y="0"/>
          <a:chExt cx="0" cy="0"/>
        </a:xfrm>
      </p:grpSpPr>
      <p:sp>
        <p:nvSpPr>
          <p:cNvPr id="638" name="Google Shape;638;g2742975cb4_1_275: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39" name="Google Shape;639;g2742975cb4_1_2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The final part of the DCF is the bit that most people panic over, especially if they focus on the term 'computational thinking'. Despite reports in the media this isn't quite the same thing as 'learning to code'. Data and Information Literacy relates to handling data – any kind of task involving a data base or a spreadsheet – and these actually crop up quite a bit across subjects. </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9"/>
        <p:cNvGrpSpPr/>
        <p:nvPr/>
      </p:nvGrpSpPr>
      <p:grpSpPr>
        <a:xfrm>
          <a:off x="0" y="0"/>
          <a:ext cx="0" cy="0"/>
          <a:chOff x="0" y="0"/>
          <a:chExt cx="0" cy="0"/>
        </a:xfrm>
      </p:grpSpPr>
      <p:sp>
        <p:nvSpPr>
          <p:cNvPr id="650" name="Google Shape;650;g2742975cb4_1_298: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51" name="Google Shape;651;g2742975cb4_1_2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Barefoot computing have some great resources designed to introduce the concepts and approaches behind computation thinking. These were originally deigned for KS1 in England, but have been adapted for the Welsh curriculum and are available bilingually on </a:t>
            </a:r>
            <a:r>
              <a:rPr lang="en-GB" err="1"/>
              <a:t>Hwb</a:t>
            </a:r>
            <a:r>
              <a:rPr lang="en-GB"/>
              <a:t>. If you have a look, you'll notice a number of these terms cross over with a number of approaches you might find within your own subject areas. The important point here is that you can use terms like this and those that appear in the DCF and use them both to ensure a degree of consistency in how pupils experience these across the curriculum, and that they are able to make these links in their work.</a:t>
            </a:r>
            <a:endParaRPr err="1"/>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2"/>
        <p:cNvGrpSpPr/>
        <p:nvPr/>
      </p:nvGrpSpPr>
      <p:grpSpPr>
        <a:xfrm>
          <a:off x="0" y="0"/>
          <a:ext cx="0" cy="0"/>
          <a:chOff x="0" y="0"/>
          <a:chExt cx="0" cy="0"/>
        </a:xfrm>
      </p:grpSpPr>
      <p:sp>
        <p:nvSpPr>
          <p:cNvPr id="663" name="Google Shape;663;g2742975cb4_1_310: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64" name="Google Shape;664;g2742975cb4_1_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It's also important to know that computational thinking doesn't always need to be in front of a computer. If you've seen the film 'Hidden Figures' you'll know a computer was originally a term for a person who computed. There are a number of opportunities to get children away from devices and even out into the playground to help model the key ideas that underpin the kind of thinking that we'd hope to see grow from the DCF.</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8"/>
        <p:cNvGrpSpPr/>
        <p:nvPr/>
      </p:nvGrpSpPr>
      <p:grpSpPr>
        <a:xfrm>
          <a:off x="0" y="0"/>
          <a:ext cx="0" cy="0"/>
          <a:chOff x="0" y="0"/>
          <a:chExt cx="0" cy="0"/>
        </a:xfrm>
      </p:grpSpPr>
      <p:sp>
        <p:nvSpPr>
          <p:cNvPr id="689" name="Google Shape;689;g2742975cb4_1_416: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90" name="Google Shape;690;g2742975cb4_1_4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a:t>To support it's ambitions with digital learning, in 2013 the Welsh Government launched 'Hwb' - the National Learning Platform for Wales. Every learner and every teacher in a maintained schools gets an account, with all the costs paid for by central government. Accounts stay with pupils as they move from school to school so they're able to maintain a digitial portfolio of their work.</a:t>
            </a:r>
            <a:endParaRPr lang="en-US"/>
          </a:p>
          <a:p>
            <a:pPr marL="0" indent="0">
              <a:buNone/>
            </a:pPr>
            <a:r>
              <a:rPr lang="en-GB"/>
              <a:t>Schools don't have to use Hwb, a number have their own systems already in place. But by offering this to schools, WG can be sure that every pupil has access to the tools they need to develop their digial skills. In addition to the platform, millions of pounds was spent upgrading internet connectivity into every school in Wales.</a:t>
            </a:r>
          </a:p>
          <a:p>
            <a:pPr marL="0" lvl="0" indent="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t>As you can see, Hwb provides a range of tools, depending on whether you're logged in or not, and if you are, whether or not you're a teacher. </a:t>
            </a:r>
          </a:p>
        </p:txBody>
      </p:sp>
      <p:sp>
        <p:nvSpPr>
          <p:cNvPr id="4" name="Slide Number Placeholder 3"/>
          <p:cNvSpPr>
            <a:spLocks noGrp="1"/>
          </p:cNvSpPr>
          <p:nvPr>
            <p:ph type="sldNum" sz="quarter" idx="5"/>
          </p:nvPr>
        </p:nvSpPr>
        <p:spPr/>
        <p:txBody>
          <a:bodyPr/>
          <a:lstStyle/>
          <a:p>
            <a:fld id="{A05B98B9-3014-4103-B3F5-69B663148797}" type="slidenum">
              <a:rPr lang="en-GB" smtClean="0"/>
              <a:t>34</a:t>
            </a:fld>
            <a:endParaRPr lang="en-GB"/>
          </a:p>
        </p:txBody>
      </p:sp>
    </p:spTree>
    <p:extLst>
      <p:ext uri="{BB962C8B-B14F-4D97-AF65-F5344CB8AC3E}">
        <p14:creationId xmlns:p14="http://schemas.microsoft.com/office/powerpoint/2010/main" val="13035471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Accounts are automatically created for any learner or staff member on role in school. </a:t>
            </a:r>
          </a:p>
          <a:p>
            <a:endParaRPr lang="en-US"/>
          </a:p>
          <a:p>
            <a:r>
              <a:rPr lang="en-US"/>
              <a:t>This account then gets them access to a range of tools, and from May 2019 will also be how they access their online adaptive tests. </a:t>
            </a:r>
          </a:p>
          <a:p>
            <a:endParaRPr lang="en-US"/>
          </a:p>
          <a:p>
            <a:r>
              <a:rPr lang="en-US"/>
              <a:t>If a pupil moves school, their account moves with them. </a:t>
            </a:r>
          </a:p>
        </p:txBody>
      </p:sp>
      <p:sp>
        <p:nvSpPr>
          <p:cNvPr id="4" name="Slide Number Placeholder 3"/>
          <p:cNvSpPr>
            <a:spLocks noGrp="1"/>
          </p:cNvSpPr>
          <p:nvPr>
            <p:ph type="sldNum" sz="quarter" idx="5"/>
          </p:nvPr>
        </p:nvSpPr>
        <p:spPr/>
        <p:txBody>
          <a:bodyPr/>
          <a:lstStyle/>
          <a:p>
            <a:fld id="{A05B98B9-3014-4103-B3F5-69B663148797}" type="slidenum">
              <a:rPr lang="en-GB" smtClean="0"/>
              <a:t>35</a:t>
            </a:fld>
            <a:endParaRPr lang="en-GB"/>
          </a:p>
        </p:txBody>
      </p:sp>
    </p:spTree>
    <p:extLst>
      <p:ext uri="{BB962C8B-B14F-4D97-AF65-F5344CB8AC3E}">
        <p14:creationId xmlns:p14="http://schemas.microsoft.com/office/powerpoint/2010/main" val="12008512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Athrofa</a:t>
            </a:r>
            <a:r>
              <a:rPr lang="en-US"/>
              <a:t> has an agreement with </a:t>
            </a:r>
            <a:r>
              <a:rPr lang="en-US" err="1"/>
              <a:t>Hwb</a:t>
            </a:r>
            <a:r>
              <a:rPr lang="en-US"/>
              <a:t> where you can use your University account to access most of the resources. </a:t>
            </a:r>
          </a:p>
          <a:p>
            <a:endParaRPr lang="en-US"/>
          </a:p>
          <a:p>
            <a:r>
              <a:rPr lang="en-US"/>
              <a:t>This single sign on grants access to some of the </a:t>
            </a:r>
            <a:r>
              <a:rPr lang="en-US" err="1"/>
              <a:t>Hwb</a:t>
            </a:r>
            <a:r>
              <a:rPr lang="en-US"/>
              <a:t> tools.</a:t>
            </a:r>
          </a:p>
          <a:p>
            <a:endParaRPr lang="en-US"/>
          </a:p>
          <a:p>
            <a:r>
              <a:rPr lang="en-US"/>
              <a:t>EB, Playlists and Assignments can be used across any school</a:t>
            </a:r>
          </a:p>
          <a:p>
            <a:r>
              <a:rPr lang="en-US"/>
              <a:t>You click through to the Uni office 365 – Most sharing will still work</a:t>
            </a:r>
          </a:p>
          <a:p>
            <a:r>
              <a:rPr lang="en-US"/>
              <a:t>Each school has it’s own virtual school in J2e, so you go into an </a:t>
            </a:r>
            <a:r>
              <a:rPr lang="en-US" err="1"/>
              <a:t>Athrofa</a:t>
            </a:r>
            <a:r>
              <a:rPr lang="en-US"/>
              <a:t> School</a:t>
            </a:r>
          </a:p>
          <a:p>
            <a:r>
              <a:rPr lang="en-US"/>
              <a:t>Google is still being rolled out.</a:t>
            </a:r>
          </a:p>
          <a:p>
            <a:endParaRPr lang="en-US"/>
          </a:p>
          <a:p>
            <a:r>
              <a:rPr lang="en-US"/>
              <a:t>Some schools will choose to add you to their school account while you’re with them. Just make sure you get copies of any work you create when you leave. This can be tricky in J2e.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A05B98B9-3014-4103-B3F5-69B663148797}" type="slidenum">
              <a:rPr lang="en-GB" smtClean="0"/>
              <a:t>36</a:t>
            </a:fld>
            <a:endParaRPr lang="en-GB"/>
          </a:p>
        </p:txBody>
      </p:sp>
    </p:spTree>
    <p:extLst>
      <p:ext uri="{BB962C8B-B14F-4D97-AF65-F5344CB8AC3E}">
        <p14:creationId xmlns:p14="http://schemas.microsoft.com/office/powerpoint/2010/main" val="37417977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1"/>
        <p:cNvGrpSpPr/>
        <p:nvPr/>
      </p:nvGrpSpPr>
      <p:grpSpPr>
        <a:xfrm>
          <a:off x="0" y="0"/>
          <a:ext cx="0" cy="0"/>
          <a:chOff x="0" y="0"/>
          <a:chExt cx="0" cy="0"/>
        </a:xfrm>
      </p:grpSpPr>
      <p:sp>
        <p:nvSpPr>
          <p:cNvPr id="702" name="Google Shape;702;g2742975cb4_1_341:notes"/>
          <p:cNvSpPr>
            <a:spLocks noGrp="1" noRot="1" noChangeAspect="1"/>
          </p:cNvSpPr>
          <p:nvPr>
            <p:ph type="sldImg" idx="2"/>
          </p:nvPr>
        </p:nvSpPr>
        <p:spPr>
          <a:xfrm>
            <a:off x="381175" y="685800"/>
            <a:ext cx="60963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03" name="Google Shape;703;g2742975cb4_1_3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7544483" y="657775"/>
            <a:ext cx="1299300" cy="4329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11" name="Google Shape;11;p2"/>
          <p:cNvGrpSpPr/>
          <p:nvPr/>
        </p:nvGrpSpPr>
        <p:grpSpPr>
          <a:xfrm>
            <a:off x="0" y="-7088"/>
            <a:ext cx="8661398" cy="5150588"/>
            <a:chOff x="0" y="-7088"/>
            <a:chExt cx="8661398" cy="5150588"/>
          </a:xfrm>
        </p:grpSpPr>
        <p:sp>
          <p:nvSpPr>
            <p:cNvPr id="12" name="Google Shape;12;p2"/>
            <p:cNvSpPr/>
            <p:nvPr/>
          </p:nvSpPr>
          <p:spPr>
            <a:xfrm>
              <a:off x="0" y="0"/>
              <a:ext cx="3525000" cy="5143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3517898" y="-7088"/>
              <a:ext cx="5143500" cy="5143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4" name="Google Shape;14;p2"/>
          <p:cNvGrpSpPr/>
          <p:nvPr/>
        </p:nvGrpSpPr>
        <p:grpSpPr>
          <a:xfrm rot="10800000" flipH="1">
            <a:off x="1" y="1090763"/>
            <a:ext cx="8847502" cy="2961975"/>
            <a:chOff x="-8178042" y="-4493254"/>
            <a:chExt cx="19483598" cy="6522736"/>
          </a:xfrm>
        </p:grpSpPr>
        <p:sp>
          <p:nvSpPr>
            <p:cNvPr id="15" name="Google Shape;15;p2"/>
            <p:cNvSpPr/>
            <p:nvPr/>
          </p:nvSpPr>
          <p:spPr>
            <a:xfrm>
              <a:off x="-8178042" y="-4493118"/>
              <a:ext cx="12968400" cy="6522600"/>
            </a:xfrm>
            <a:prstGeom prst="rect">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6" name="Google Shape;16;p2"/>
            <p:cNvSpPr/>
            <p:nvPr/>
          </p:nvSpPr>
          <p:spPr>
            <a:xfrm>
              <a:off x="4782955" y="-4493254"/>
              <a:ext cx="6522600" cy="65226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7" name="Google Shape;17;p2"/>
          <p:cNvGrpSpPr/>
          <p:nvPr/>
        </p:nvGrpSpPr>
        <p:grpSpPr>
          <a:xfrm>
            <a:off x="3677236" y="4278349"/>
            <a:ext cx="5480829" cy="432996"/>
            <a:chOff x="5582265" y="4646738"/>
            <a:chExt cx="5480829" cy="432996"/>
          </a:xfrm>
        </p:grpSpPr>
        <p:sp>
          <p:nvSpPr>
            <p:cNvPr id="18" name="Google Shape;18;p2"/>
            <p:cNvSpPr/>
            <p:nvPr/>
          </p:nvSpPr>
          <p:spPr>
            <a:xfrm rot="10800000">
              <a:off x="5582265"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 name="Google Shape;19;p2"/>
            <p:cNvGrpSpPr/>
            <p:nvPr/>
          </p:nvGrpSpPr>
          <p:grpSpPr>
            <a:xfrm flipH="1">
              <a:off x="5585232" y="4646738"/>
              <a:ext cx="5477861" cy="304551"/>
              <a:chOff x="-24158748" y="330075"/>
              <a:chExt cx="30568423" cy="1699506"/>
            </a:xfrm>
          </p:grpSpPr>
          <p:sp>
            <p:nvSpPr>
              <p:cNvPr id="20" name="Google Shape;20;p2"/>
              <p:cNvSpPr/>
              <p:nvPr/>
            </p:nvSpPr>
            <p:spPr>
              <a:xfrm>
                <a:off x="-24158748" y="330081"/>
                <a:ext cx="289080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710175"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2" name="Google Shape;22;p2"/>
          <p:cNvSpPr txBox="1">
            <a:spLocks noGrp="1"/>
          </p:cNvSpPr>
          <p:nvPr>
            <p:ph type="ctrTitle"/>
          </p:nvPr>
        </p:nvSpPr>
        <p:spPr>
          <a:xfrm>
            <a:off x="685800" y="1090750"/>
            <a:ext cx="5367900" cy="29619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23"/>
        <p:cNvGrpSpPr/>
        <p:nvPr/>
      </p:nvGrpSpPr>
      <p:grpSpPr>
        <a:xfrm>
          <a:off x="0" y="0"/>
          <a:ext cx="0" cy="0"/>
          <a:chOff x="0" y="0"/>
          <a:chExt cx="0" cy="0"/>
        </a:xfrm>
      </p:grpSpPr>
      <p:sp>
        <p:nvSpPr>
          <p:cNvPr id="24" name="Google Shape;24;p3"/>
          <p:cNvSpPr/>
          <p:nvPr/>
        </p:nvSpPr>
        <p:spPr>
          <a:xfrm>
            <a:off x="5697214" y="2635519"/>
            <a:ext cx="889200" cy="2964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25" name="Google Shape;25;p3"/>
          <p:cNvGrpSpPr/>
          <p:nvPr/>
        </p:nvGrpSpPr>
        <p:grpSpPr>
          <a:xfrm>
            <a:off x="0" y="-7088"/>
            <a:ext cx="8661398" cy="5150588"/>
            <a:chOff x="0" y="-7088"/>
            <a:chExt cx="8661398" cy="5150588"/>
          </a:xfrm>
        </p:grpSpPr>
        <p:sp>
          <p:nvSpPr>
            <p:cNvPr id="26" name="Google Shape;26;p3"/>
            <p:cNvSpPr/>
            <p:nvPr/>
          </p:nvSpPr>
          <p:spPr>
            <a:xfrm>
              <a:off x="0" y="0"/>
              <a:ext cx="3525000" cy="5143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10800000" flipH="1">
              <a:off x="3517898" y="-7088"/>
              <a:ext cx="5143500" cy="5143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28" name="Google Shape;28;p3"/>
          <p:cNvGrpSpPr/>
          <p:nvPr/>
        </p:nvGrpSpPr>
        <p:grpSpPr>
          <a:xfrm rot="10800000" flipH="1">
            <a:off x="-2" y="2924826"/>
            <a:ext cx="6589087" cy="2027268"/>
            <a:chOff x="-9894852" y="-4493254"/>
            <a:chExt cx="21200407" cy="6522740"/>
          </a:xfrm>
        </p:grpSpPr>
        <p:sp>
          <p:nvSpPr>
            <p:cNvPr id="29" name="Google Shape;29;p3"/>
            <p:cNvSpPr/>
            <p:nvPr/>
          </p:nvSpPr>
          <p:spPr>
            <a:xfrm>
              <a:off x="-9894852" y="-4493114"/>
              <a:ext cx="14685300" cy="6522600"/>
            </a:xfrm>
            <a:prstGeom prst="rect">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30" name="Google Shape;30;p3"/>
            <p:cNvSpPr/>
            <p:nvPr/>
          </p:nvSpPr>
          <p:spPr>
            <a:xfrm>
              <a:off x="4782955" y="-4493254"/>
              <a:ext cx="6522600" cy="65226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31" name="Google Shape;31;p3"/>
          <p:cNvGrpSpPr/>
          <p:nvPr/>
        </p:nvGrpSpPr>
        <p:grpSpPr>
          <a:xfrm>
            <a:off x="6946842" y="4472723"/>
            <a:ext cx="2202830" cy="670795"/>
            <a:chOff x="5575242" y="4472723"/>
            <a:chExt cx="2202830" cy="670795"/>
          </a:xfrm>
        </p:grpSpPr>
        <p:sp>
          <p:nvSpPr>
            <p:cNvPr id="32" name="Google Shape;32;p3"/>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3"/>
            <p:cNvGrpSpPr/>
            <p:nvPr/>
          </p:nvGrpSpPr>
          <p:grpSpPr>
            <a:xfrm flipH="1">
              <a:off x="5734850" y="4472723"/>
              <a:ext cx="2040837" cy="670795"/>
              <a:chOff x="1297954" y="330075"/>
              <a:chExt cx="5169293" cy="1699506"/>
            </a:xfrm>
          </p:grpSpPr>
          <p:sp>
            <p:nvSpPr>
              <p:cNvPr id="34" name="Google Shape;34;p3"/>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 name="Google Shape;36;p3"/>
            <p:cNvGrpSpPr/>
            <p:nvPr/>
          </p:nvGrpSpPr>
          <p:grpSpPr>
            <a:xfrm flipH="1">
              <a:off x="5578209" y="4646738"/>
              <a:ext cx="2199863" cy="304563"/>
              <a:chOff x="-5827153" y="330075"/>
              <a:chExt cx="12276019" cy="1699569"/>
            </a:xfrm>
          </p:grpSpPr>
          <p:sp>
            <p:nvSpPr>
              <p:cNvPr id="37" name="Google Shape;37;p3"/>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9" name="Google Shape;39;p3"/>
          <p:cNvSpPr txBox="1">
            <a:spLocks noGrp="1"/>
          </p:cNvSpPr>
          <p:nvPr>
            <p:ph type="ctrTitle"/>
          </p:nvPr>
        </p:nvSpPr>
        <p:spPr>
          <a:xfrm>
            <a:off x="463525" y="2871148"/>
            <a:ext cx="4094400" cy="1159800"/>
          </a:xfrm>
          <a:prstGeom prst="rect">
            <a:avLst/>
          </a:prstGeom>
        </p:spPr>
        <p:txBody>
          <a:bodyPr spcFirstLastPara="1" wrap="square" lIns="91425" tIns="91425" rIns="91425" bIns="91425" anchor="b" anchorCtr="0"/>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40" name="Google Shape;40;p3"/>
          <p:cNvSpPr txBox="1">
            <a:spLocks noGrp="1"/>
          </p:cNvSpPr>
          <p:nvPr>
            <p:ph type="subTitle" idx="1"/>
          </p:nvPr>
        </p:nvSpPr>
        <p:spPr>
          <a:xfrm>
            <a:off x="463525" y="3975449"/>
            <a:ext cx="4094400" cy="784800"/>
          </a:xfrm>
          <a:prstGeom prst="rect">
            <a:avLst/>
          </a:prstGeom>
        </p:spPr>
        <p:txBody>
          <a:bodyPr spcFirstLastPara="1" wrap="square" lIns="91425" tIns="91425" rIns="91425" bIns="91425" anchor="t" anchorCtr="0"/>
          <a:lstStyle>
            <a:lvl1pPr lvl="0" rtl="0">
              <a:spcBef>
                <a:spcPts val="0"/>
              </a:spcBef>
              <a:spcAft>
                <a:spcPts val="0"/>
              </a:spcAft>
              <a:buClr>
                <a:srgbClr val="FF9800"/>
              </a:buClr>
              <a:buSzPts val="2000"/>
              <a:buNone/>
              <a:defRPr sz="2000">
                <a:solidFill>
                  <a:srgbClr val="FF9800"/>
                </a:solidFill>
              </a:defRPr>
            </a:lvl1pPr>
            <a:lvl2pPr lvl="1" rtl="0">
              <a:spcBef>
                <a:spcPts val="1000"/>
              </a:spcBef>
              <a:spcAft>
                <a:spcPts val="0"/>
              </a:spcAft>
              <a:buClr>
                <a:srgbClr val="FF9800"/>
              </a:buClr>
              <a:buSzPts val="2000"/>
              <a:buNone/>
              <a:defRPr sz="2000">
                <a:solidFill>
                  <a:srgbClr val="FF9800"/>
                </a:solidFill>
              </a:defRPr>
            </a:lvl2pPr>
            <a:lvl3pPr lvl="2" rtl="0">
              <a:spcBef>
                <a:spcPts val="1000"/>
              </a:spcBef>
              <a:spcAft>
                <a:spcPts val="0"/>
              </a:spcAft>
              <a:buClr>
                <a:srgbClr val="FF9800"/>
              </a:buClr>
              <a:buSzPts val="2000"/>
              <a:buNone/>
              <a:defRPr sz="2000">
                <a:solidFill>
                  <a:srgbClr val="FF9800"/>
                </a:solidFill>
              </a:defRPr>
            </a:lvl3pPr>
            <a:lvl4pPr lvl="3" rtl="0">
              <a:spcBef>
                <a:spcPts val="1000"/>
              </a:spcBef>
              <a:spcAft>
                <a:spcPts val="0"/>
              </a:spcAft>
              <a:buClr>
                <a:srgbClr val="FF9800"/>
              </a:buClr>
              <a:buSzPts val="2000"/>
              <a:buNone/>
              <a:defRPr sz="2000">
                <a:solidFill>
                  <a:srgbClr val="FF9800"/>
                </a:solidFill>
              </a:defRPr>
            </a:lvl4pPr>
            <a:lvl5pPr lvl="4" rtl="0">
              <a:spcBef>
                <a:spcPts val="1000"/>
              </a:spcBef>
              <a:spcAft>
                <a:spcPts val="0"/>
              </a:spcAft>
              <a:buClr>
                <a:srgbClr val="FF9800"/>
              </a:buClr>
              <a:buSzPts val="2000"/>
              <a:buNone/>
              <a:defRPr sz="2000">
                <a:solidFill>
                  <a:srgbClr val="FF9800"/>
                </a:solidFill>
              </a:defRPr>
            </a:lvl5pPr>
            <a:lvl6pPr lvl="5" rtl="0">
              <a:spcBef>
                <a:spcPts val="1000"/>
              </a:spcBef>
              <a:spcAft>
                <a:spcPts val="0"/>
              </a:spcAft>
              <a:buClr>
                <a:srgbClr val="FF9800"/>
              </a:buClr>
              <a:buSzPts val="2000"/>
              <a:buNone/>
              <a:defRPr sz="2000">
                <a:solidFill>
                  <a:srgbClr val="FF9800"/>
                </a:solidFill>
              </a:defRPr>
            </a:lvl6pPr>
            <a:lvl7pPr lvl="6" rtl="0">
              <a:spcBef>
                <a:spcPts val="1000"/>
              </a:spcBef>
              <a:spcAft>
                <a:spcPts val="0"/>
              </a:spcAft>
              <a:buClr>
                <a:srgbClr val="FF9800"/>
              </a:buClr>
              <a:buSzPts val="2000"/>
              <a:buNone/>
              <a:defRPr sz="2000">
                <a:solidFill>
                  <a:srgbClr val="FF9800"/>
                </a:solidFill>
              </a:defRPr>
            </a:lvl7pPr>
            <a:lvl8pPr lvl="7" rtl="0">
              <a:spcBef>
                <a:spcPts val="1000"/>
              </a:spcBef>
              <a:spcAft>
                <a:spcPts val="0"/>
              </a:spcAft>
              <a:buClr>
                <a:srgbClr val="FF9800"/>
              </a:buClr>
              <a:buSzPts val="2000"/>
              <a:buNone/>
              <a:defRPr sz="2000">
                <a:solidFill>
                  <a:srgbClr val="FF9800"/>
                </a:solidFill>
              </a:defRPr>
            </a:lvl8pPr>
            <a:lvl9pPr lvl="8" rtl="0">
              <a:spcBef>
                <a:spcPts val="1000"/>
              </a:spcBef>
              <a:spcAft>
                <a:spcPts val="1000"/>
              </a:spcAft>
              <a:buClr>
                <a:srgbClr val="FF9800"/>
              </a:buClr>
              <a:buSzPts val="2000"/>
              <a:buNone/>
              <a:defRPr sz="2000">
                <a:solidFill>
                  <a:srgbClr val="FF9800"/>
                </a:solidFill>
              </a:defRPr>
            </a:lvl9pPr>
          </a:lstStyle>
          <a:p>
            <a:endParaRPr/>
          </a:p>
        </p:txBody>
      </p:sp>
      <p:sp>
        <p:nvSpPr>
          <p:cNvPr id="41" name="Google Shape;41;p3"/>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TITLE_1_1">
    <p:spTree>
      <p:nvGrpSpPr>
        <p:cNvPr id="1" name="Shape 42"/>
        <p:cNvGrpSpPr/>
        <p:nvPr/>
      </p:nvGrpSpPr>
      <p:grpSpPr>
        <a:xfrm>
          <a:off x="0" y="0"/>
          <a:ext cx="0" cy="0"/>
          <a:chOff x="0" y="0"/>
          <a:chExt cx="0" cy="0"/>
        </a:xfrm>
      </p:grpSpPr>
      <p:sp>
        <p:nvSpPr>
          <p:cNvPr id="43" name="Google Shape;43;p4"/>
          <p:cNvSpPr/>
          <p:nvPr/>
        </p:nvSpPr>
        <p:spPr>
          <a:xfrm>
            <a:off x="7544483" y="657775"/>
            <a:ext cx="1299300" cy="4329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44" name="Google Shape;44;p4"/>
          <p:cNvGrpSpPr/>
          <p:nvPr/>
        </p:nvGrpSpPr>
        <p:grpSpPr>
          <a:xfrm>
            <a:off x="0" y="-7088"/>
            <a:ext cx="8661398" cy="5150588"/>
            <a:chOff x="0" y="-7088"/>
            <a:chExt cx="8661398" cy="5150588"/>
          </a:xfrm>
        </p:grpSpPr>
        <p:sp>
          <p:nvSpPr>
            <p:cNvPr id="45" name="Google Shape;45;p4"/>
            <p:cNvSpPr/>
            <p:nvPr/>
          </p:nvSpPr>
          <p:spPr>
            <a:xfrm>
              <a:off x="0" y="0"/>
              <a:ext cx="3525000" cy="5143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4"/>
            <p:cNvSpPr/>
            <p:nvPr/>
          </p:nvSpPr>
          <p:spPr>
            <a:xfrm rot="10800000" flipH="1">
              <a:off x="3517898" y="-7088"/>
              <a:ext cx="5143500" cy="5143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47" name="Google Shape;47;p4"/>
          <p:cNvGrpSpPr/>
          <p:nvPr/>
        </p:nvGrpSpPr>
        <p:grpSpPr>
          <a:xfrm rot="10800000" flipH="1">
            <a:off x="1" y="1090763"/>
            <a:ext cx="8847502" cy="2961975"/>
            <a:chOff x="-8178042" y="-4493254"/>
            <a:chExt cx="19483598" cy="6522736"/>
          </a:xfrm>
        </p:grpSpPr>
        <p:sp>
          <p:nvSpPr>
            <p:cNvPr id="48" name="Google Shape;48;p4"/>
            <p:cNvSpPr/>
            <p:nvPr/>
          </p:nvSpPr>
          <p:spPr>
            <a:xfrm>
              <a:off x="-8178042" y="-4493118"/>
              <a:ext cx="12968400" cy="6522600"/>
            </a:xfrm>
            <a:prstGeom prst="rect">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49" name="Google Shape;49;p4"/>
            <p:cNvSpPr/>
            <p:nvPr/>
          </p:nvSpPr>
          <p:spPr>
            <a:xfrm>
              <a:off x="4782955" y="-4493254"/>
              <a:ext cx="6522600" cy="65226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sp>
        <p:nvSpPr>
          <p:cNvPr id="50" name="Google Shape;50;p4"/>
          <p:cNvSpPr txBox="1">
            <a:spLocks noGrp="1"/>
          </p:cNvSpPr>
          <p:nvPr>
            <p:ph type="body" idx="1"/>
          </p:nvPr>
        </p:nvSpPr>
        <p:spPr>
          <a:xfrm>
            <a:off x="829775" y="1202000"/>
            <a:ext cx="5090700" cy="2745000"/>
          </a:xfrm>
          <a:prstGeom prst="rect">
            <a:avLst/>
          </a:prstGeom>
        </p:spPr>
        <p:txBody>
          <a:bodyPr spcFirstLastPara="1" wrap="square" lIns="91425" tIns="91425" rIns="91425" bIns="91425" anchor="t" anchorCtr="0"/>
          <a:lstStyle>
            <a:lvl1pPr marL="457200" lvl="0" indent="-419100" rtl="0">
              <a:spcBef>
                <a:spcPts val="600"/>
              </a:spcBef>
              <a:spcAft>
                <a:spcPts val="0"/>
              </a:spcAft>
              <a:buClr>
                <a:srgbClr val="FFFFFF"/>
              </a:buClr>
              <a:buSzPts val="3000"/>
              <a:buChar char="▰"/>
              <a:defRPr sz="3000" i="1">
                <a:solidFill>
                  <a:srgbClr val="FFFFFF"/>
                </a:solidFill>
              </a:defRPr>
            </a:lvl1pPr>
            <a:lvl2pPr marL="914400" lvl="1" indent="-419100" rtl="0">
              <a:spcBef>
                <a:spcPts val="480"/>
              </a:spcBef>
              <a:spcAft>
                <a:spcPts val="0"/>
              </a:spcAft>
              <a:buClr>
                <a:srgbClr val="FFFFFF"/>
              </a:buClr>
              <a:buSzPts val="3000"/>
              <a:buChar char="▻"/>
              <a:defRPr sz="3000" i="1">
                <a:solidFill>
                  <a:srgbClr val="FFFFFF"/>
                </a:solidFill>
              </a:defRPr>
            </a:lvl2pPr>
            <a:lvl3pPr marL="1371600" lvl="2" indent="-419100" rtl="0">
              <a:spcBef>
                <a:spcPts val="480"/>
              </a:spcBef>
              <a:spcAft>
                <a:spcPts val="0"/>
              </a:spcAft>
              <a:buClr>
                <a:srgbClr val="FFFFFF"/>
              </a:buClr>
              <a:buSzPts val="3000"/>
              <a:buChar char="▻"/>
              <a:defRPr sz="3000" i="1">
                <a:solidFill>
                  <a:srgbClr val="FFFFFF"/>
                </a:solidFill>
              </a:defRPr>
            </a:lvl3pPr>
            <a:lvl4pPr marL="1828800" lvl="3" indent="-419100" rtl="0">
              <a:spcBef>
                <a:spcPts val="360"/>
              </a:spcBef>
              <a:spcAft>
                <a:spcPts val="0"/>
              </a:spcAft>
              <a:buClr>
                <a:srgbClr val="FFFFFF"/>
              </a:buClr>
              <a:buSzPts val="3000"/>
              <a:buChar char="▻"/>
              <a:defRPr sz="3000" i="1">
                <a:solidFill>
                  <a:srgbClr val="FFFFFF"/>
                </a:solidFill>
              </a:defRPr>
            </a:lvl4pPr>
            <a:lvl5pPr marL="2286000" lvl="4" indent="-419100" rtl="0">
              <a:spcBef>
                <a:spcPts val="360"/>
              </a:spcBef>
              <a:spcAft>
                <a:spcPts val="0"/>
              </a:spcAft>
              <a:buClr>
                <a:srgbClr val="FFFFFF"/>
              </a:buClr>
              <a:buSzPts val="3000"/>
              <a:buChar char="▻"/>
              <a:defRPr sz="3000" i="1">
                <a:solidFill>
                  <a:srgbClr val="FFFFFF"/>
                </a:solidFill>
              </a:defRPr>
            </a:lvl5pPr>
            <a:lvl6pPr marL="2743200" lvl="5" indent="-419100" rtl="0">
              <a:spcBef>
                <a:spcPts val="360"/>
              </a:spcBef>
              <a:spcAft>
                <a:spcPts val="0"/>
              </a:spcAft>
              <a:buClr>
                <a:srgbClr val="FFFFFF"/>
              </a:buClr>
              <a:buSzPts val="3000"/>
              <a:buChar char="▻"/>
              <a:defRPr sz="3000" i="1">
                <a:solidFill>
                  <a:srgbClr val="FFFFFF"/>
                </a:solidFill>
              </a:defRPr>
            </a:lvl6pPr>
            <a:lvl7pPr marL="3200400" lvl="6" indent="-419100" rtl="0">
              <a:spcBef>
                <a:spcPts val="360"/>
              </a:spcBef>
              <a:spcAft>
                <a:spcPts val="0"/>
              </a:spcAft>
              <a:buClr>
                <a:srgbClr val="FFFFFF"/>
              </a:buClr>
              <a:buSzPts val="3000"/>
              <a:buChar char="▻"/>
              <a:defRPr sz="3000" i="1">
                <a:solidFill>
                  <a:srgbClr val="FFFFFF"/>
                </a:solidFill>
              </a:defRPr>
            </a:lvl7pPr>
            <a:lvl8pPr marL="3657600" lvl="7" indent="-419100" rtl="0">
              <a:spcBef>
                <a:spcPts val="360"/>
              </a:spcBef>
              <a:spcAft>
                <a:spcPts val="0"/>
              </a:spcAft>
              <a:buClr>
                <a:srgbClr val="FFFFFF"/>
              </a:buClr>
              <a:buSzPts val="3000"/>
              <a:buChar char="▻"/>
              <a:defRPr sz="3000" i="1">
                <a:solidFill>
                  <a:srgbClr val="FFFFFF"/>
                </a:solidFill>
              </a:defRPr>
            </a:lvl8pPr>
            <a:lvl9pPr marL="4114800" lvl="8" indent="-419100">
              <a:spcBef>
                <a:spcPts val="360"/>
              </a:spcBef>
              <a:spcAft>
                <a:spcPts val="0"/>
              </a:spcAft>
              <a:buClr>
                <a:srgbClr val="FFFFFF"/>
              </a:buClr>
              <a:buSzPts val="3000"/>
              <a:buChar char="▻"/>
              <a:defRPr sz="3000" i="1">
                <a:solidFill>
                  <a:srgbClr val="FFFFFF"/>
                </a:solidFill>
              </a:defRPr>
            </a:lvl9pPr>
          </a:lstStyle>
          <a:p>
            <a:endParaRPr/>
          </a:p>
        </p:txBody>
      </p:sp>
      <p:sp>
        <p:nvSpPr>
          <p:cNvPr id="51" name="Google Shape;51;p4"/>
          <p:cNvSpPr txBox="1"/>
          <p:nvPr/>
        </p:nvSpPr>
        <p:spPr>
          <a:xfrm>
            <a:off x="286600" y="1014575"/>
            <a:ext cx="676500" cy="653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7200" b="1">
                <a:solidFill>
                  <a:srgbClr val="FF9800"/>
                </a:solidFill>
              </a:rPr>
              <a:t>“</a:t>
            </a:r>
            <a:endParaRPr sz="7200" b="1">
              <a:solidFill>
                <a:srgbClr val="FF9800"/>
              </a:solidFill>
            </a:endParaRPr>
          </a:p>
        </p:txBody>
      </p:sp>
      <p:grpSp>
        <p:nvGrpSpPr>
          <p:cNvPr id="52" name="Google Shape;52;p4"/>
          <p:cNvGrpSpPr/>
          <p:nvPr/>
        </p:nvGrpSpPr>
        <p:grpSpPr>
          <a:xfrm>
            <a:off x="6946842" y="4472723"/>
            <a:ext cx="2202830" cy="670795"/>
            <a:chOff x="5575242" y="4472723"/>
            <a:chExt cx="2202830" cy="670795"/>
          </a:xfrm>
        </p:grpSpPr>
        <p:sp>
          <p:nvSpPr>
            <p:cNvPr id="53" name="Google Shape;53;p4"/>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 name="Google Shape;54;p4"/>
            <p:cNvGrpSpPr/>
            <p:nvPr/>
          </p:nvGrpSpPr>
          <p:grpSpPr>
            <a:xfrm flipH="1">
              <a:off x="5734850" y="4472723"/>
              <a:ext cx="2040837" cy="670795"/>
              <a:chOff x="1297954" y="330075"/>
              <a:chExt cx="5169293" cy="1699506"/>
            </a:xfrm>
          </p:grpSpPr>
          <p:sp>
            <p:nvSpPr>
              <p:cNvPr id="55" name="Google Shape;55;p4"/>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4"/>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 name="Google Shape;57;p4"/>
            <p:cNvGrpSpPr/>
            <p:nvPr/>
          </p:nvGrpSpPr>
          <p:grpSpPr>
            <a:xfrm flipH="1">
              <a:off x="5578209" y="4646738"/>
              <a:ext cx="2199863" cy="304563"/>
              <a:chOff x="-5827153" y="330075"/>
              <a:chExt cx="12276019" cy="1699569"/>
            </a:xfrm>
          </p:grpSpPr>
          <p:sp>
            <p:nvSpPr>
              <p:cNvPr id="58" name="Google Shape;58;p4"/>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0" name="Google Shape;60;p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61"/>
        <p:cNvGrpSpPr/>
        <p:nvPr/>
      </p:nvGrpSpPr>
      <p:grpSpPr>
        <a:xfrm>
          <a:off x="0" y="0"/>
          <a:ext cx="0" cy="0"/>
          <a:chOff x="0" y="0"/>
          <a:chExt cx="0" cy="0"/>
        </a:xfrm>
      </p:grpSpPr>
      <p:grpSp>
        <p:nvGrpSpPr>
          <p:cNvPr id="62" name="Google Shape;62;p5"/>
          <p:cNvGrpSpPr/>
          <p:nvPr/>
        </p:nvGrpSpPr>
        <p:grpSpPr>
          <a:xfrm>
            <a:off x="-4" y="40"/>
            <a:ext cx="7072430" cy="1327315"/>
            <a:chOff x="-4" y="40"/>
            <a:chExt cx="7072430" cy="1327315"/>
          </a:xfrm>
        </p:grpSpPr>
        <p:sp>
          <p:nvSpPr>
            <p:cNvPr id="63" name="Google Shape;63;p5"/>
            <p:cNvSpPr/>
            <p:nvPr/>
          </p:nvSpPr>
          <p:spPr>
            <a:xfrm>
              <a:off x="6292649" y="126425"/>
              <a:ext cx="779700" cy="2598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64" name="Google Shape;64;p5"/>
            <p:cNvGrpSpPr/>
            <p:nvPr/>
          </p:nvGrpSpPr>
          <p:grpSpPr>
            <a:xfrm rot="10800000" flipH="1">
              <a:off x="3" y="40"/>
              <a:ext cx="6756168" cy="1327315"/>
              <a:chOff x="-2168138" y="330075"/>
              <a:chExt cx="8650663" cy="1699506"/>
            </a:xfrm>
          </p:grpSpPr>
          <p:sp>
            <p:nvSpPr>
              <p:cNvPr id="65" name="Google Shape;65;p5"/>
              <p:cNvSpPr/>
              <p:nvPr/>
            </p:nvSpPr>
            <p:spPr>
              <a:xfrm>
                <a:off x="-2168138" y="330081"/>
                <a:ext cx="69582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66" name="Google Shape;66;p5"/>
              <p:cNvSpPr/>
              <p:nvPr/>
            </p:nvSpPr>
            <p:spPr>
              <a:xfrm>
                <a:off x="4783025"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67" name="Google Shape;67;p5"/>
            <p:cNvGrpSpPr/>
            <p:nvPr/>
          </p:nvGrpSpPr>
          <p:grpSpPr>
            <a:xfrm rot="10800000" flipH="1">
              <a:off x="-4" y="381007"/>
              <a:ext cx="7072430" cy="771744"/>
              <a:chOff x="-9092084" y="330075"/>
              <a:chExt cx="15574609" cy="1699501"/>
            </a:xfrm>
          </p:grpSpPr>
          <p:sp>
            <p:nvSpPr>
              <p:cNvPr id="68" name="Google Shape;68;p5"/>
              <p:cNvSpPr/>
              <p:nvPr/>
            </p:nvSpPr>
            <p:spPr>
              <a:xfrm>
                <a:off x="-9092084" y="330076"/>
                <a:ext cx="1388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69" name="Google Shape;69;p5"/>
              <p:cNvSpPr/>
              <p:nvPr/>
            </p:nvSpPr>
            <p:spPr>
              <a:xfrm>
                <a:off x="4783025"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grpSp>
        <p:nvGrpSpPr>
          <p:cNvPr id="70" name="Google Shape;70;p5"/>
          <p:cNvGrpSpPr/>
          <p:nvPr/>
        </p:nvGrpSpPr>
        <p:grpSpPr>
          <a:xfrm>
            <a:off x="6946842" y="4472723"/>
            <a:ext cx="2202830" cy="670795"/>
            <a:chOff x="5575242" y="4472723"/>
            <a:chExt cx="2202830" cy="670795"/>
          </a:xfrm>
        </p:grpSpPr>
        <p:sp>
          <p:nvSpPr>
            <p:cNvPr id="71" name="Google Shape;71;p5"/>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 name="Google Shape;72;p5"/>
            <p:cNvGrpSpPr/>
            <p:nvPr/>
          </p:nvGrpSpPr>
          <p:grpSpPr>
            <a:xfrm flipH="1">
              <a:off x="5734850" y="4472723"/>
              <a:ext cx="2040837" cy="670795"/>
              <a:chOff x="1297954" y="330075"/>
              <a:chExt cx="5169293" cy="1699506"/>
            </a:xfrm>
          </p:grpSpPr>
          <p:sp>
            <p:nvSpPr>
              <p:cNvPr id="73" name="Google Shape;73;p5"/>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5"/>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 name="Google Shape;75;p5"/>
            <p:cNvGrpSpPr/>
            <p:nvPr/>
          </p:nvGrpSpPr>
          <p:grpSpPr>
            <a:xfrm flipH="1">
              <a:off x="5578209" y="4646738"/>
              <a:ext cx="2199863" cy="304563"/>
              <a:chOff x="-5827153" y="330075"/>
              <a:chExt cx="12276019" cy="1699569"/>
            </a:xfrm>
          </p:grpSpPr>
          <p:sp>
            <p:nvSpPr>
              <p:cNvPr id="76" name="Google Shape;76;p5"/>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5"/>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8" name="Google Shape;78;p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814275" y="1327350"/>
            <a:ext cx="6132600" cy="3145500"/>
          </a:xfrm>
          <a:prstGeom prst="rect">
            <a:avLst/>
          </a:prstGeom>
        </p:spPr>
        <p:txBody>
          <a:bodyPr spcFirstLastPara="1" wrap="square" lIns="91425" tIns="91425" rIns="91425" bIns="91425" anchor="ctr" anchorCtr="0"/>
          <a:lstStyle>
            <a:lvl1pPr marL="457200" lvl="0" indent="-381000">
              <a:spcBef>
                <a:spcPts val="600"/>
              </a:spcBef>
              <a:spcAft>
                <a:spcPts val="0"/>
              </a:spcAft>
              <a:buSzPts val="2400"/>
              <a:buChar char="▰"/>
              <a:defRPr/>
            </a:lvl1pPr>
            <a:lvl2pPr marL="914400" lvl="1" indent="-381000">
              <a:spcBef>
                <a:spcPts val="1000"/>
              </a:spcBef>
              <a:spcAft>
                <a:spcPts val="0"/>
              </a:spcAft>
              <a:buSzPts val="2400"/>
              <a:buChar char="▻"/>
              <a:defRPr/>
            </a:lvl2pPr>
            <a:lvl3pPr marL="1371600" lvl="2" indent="-381000">
              <a:spcBef>
                <a:spcPts val="1000"/>
              </a:spcBef>
              <a:spcAft>
                <a:spcPts val="0"/>
              </a:spcAft>
              <a:buSzPts val="2400"/>
              <a:buChar char="▻"/>
              <a:defRPr/>
            </a:lvl3pPr>
            <a:lvl4pPr marL="1828800" lvl="3" indent="-381000">
              <a:spcBef>
                <a:spcPts val="1000"/>
              </a:spcBef>
              <a:spcAft>
                <a:spcPts val="0"/>
              </a:spcAft>
              <a:buSzPts val="2400"/>
              <a:buChar char="▻"/>
              <a:defRPr/>
            </a:lvl4pPr>
            <a:lvl5pPr marL="2286000" lvl="4" indent="-381000">
              <a:spcBef>
                <a:spcPts val="1000"/>
              </a:spcBef>
              <a:spcAft>
                <a:spcPts val="0"/>
              </a:spcAft>
              <a:buSzPts val="2400"/>
              <a:buChar char="▻"/>
              <a:defRPr/>
            </a:lvl5pPr>
            <a:lvl6pPr marL="2743200" lvl="5" indent="-381000">
              <a:spcBef>
                <a:spcPts val="1000"/>
              </a:spcBef>
              <a:spcAft>
                <a:spcPts val="0"/>
              </a:spcAft>
              <a:buSzPts val="2400"/>
              <a:buChar char="▻"/>
              <a:defRPr/>
            </a:lvl6pPr>
            <a:lvl7pPr marL="3200400" lvl="6" indent="-381000">
              <a:spcBef>
                <a:spcPts val="1000"/>
              </a:spcBef>
              <a:spcAft>
                <a:spcPts val="0"/>
              </a:spcAft>
              <a:buSzPts val="2400"/>
              <a:buChar char="▻"/>
              <a:defRPr/>
            </a:lvl7pPr>
            <a:lvl8pPr marL="3657600" lvl="7" indent="-381000">
              <a:spcBef>
                <a:spcPts val="1000"/>
              </a:spcBef>
              <a:spcAft>
                <a:spcPts val="0"/>
              </a:spcAft>
              <a:buSzPts val="2400"/>
              <a:buChar char="▻"/>
              <a:defRPr/>
            </a:lvl8pPr>
            <a:lvl9pPr marL="4114800" lvl="8" indent="-381000">
              <a:spcBef>
                <a:spcPts val="1000"/>
              </a:spcBef>
              <a:spcAft>
                <a:spcPts val="1000"/>
              </a:spcAft>
              <a:buSzPts val="2400"/>
              <a:buChar char="▻"/>
              <a:defRPr/>
            </a:lvl9pPr>
          </a:lstStyle>
          <a:p>
            <a:endParaRPr/>
          </a:p>
        </p:txBody>
      </p:sp>
      <p:sp>
        <p:nvSpPr>
          <p:cNvPr id="80" name="Google Shape;80;p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81"/>
        <p:cNvGrpSpPr/>
        <p:nvPr/>
      </p:nvGrpSpPr>
      <p:grpSpPr>
        <a:xfrm>
          <a:off x="0" y="0"/>
          <a:ext cx="0" cy="0"/>
          <a:chOff x="0" y="0"/>
          <a:chExt cx="0" cy="0"/>
        </a:xfrm>
      </p:grpSpPr>
      <p:grpSp>
        <p:nvGrpSpPr>
          <p:cNvPr id="82" name="Google Shape;82;p6"/>
          <p:cNvGrpSpPr/>
          <p:nvPr/>
        </p:nvGrpSpPr>
        <p:grpSpPr>
          <a:xfrm>
            <a:off x="-4" y="40"/>
            <a:ext cx="7072430" cy="1327315"/>
            <a:chOff x="-4" y="40"/>
            <a:chExt cx="7072430" cy="1327315"/>
          </a:xfrm>
        </p:grpSpPr>
        <p:sp>
          <p:nvSpPr>
            <p:cNvPr id="83" name="Google Shape;83;p6"/>
            <p:cNvSpPr/>
            <p:nvPr/>
          </p:nvSpPr>
          <p:spPr>
            <a:xfrm>
              <a:off x="6292649" y="126425"/>
              <a:ext cx="779700" cy="2598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84" name="Google Shape;84;p6"/>
            <p:cNvGrpSpPr/>
            <p:nvPr/>
          </p:nvGrpSpPr>
          <p:grpSpPr>
            <a:xfrm rot="10800000" flipH="1">
              <a:off x="3" y="40"/>
              <a:ext cx="6756168" cy="1327315"/>
              <a:chOff x="-2168138" y="330075"/>
              <a:chExt cx="8650663" cy="1699506"/>
            </a:xfrm>
          </p:grpSpPr>
          <p:sp>
            <p:nvSpPr>
              <p:cNvPr id="85" name="Google Shape;85;p6"/>
              <p:cNvSpPr/>
              <p:nvPr/>
            </p:nvSpPr>
            <p:spPr>
              <a:xfrm>
                <a:off x="-2168138" y="330081"/>
                <a:ext cx="69582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86" name="Google Shape;86;p6"/>
              <p:cNvSpPr/>
              <p:nvPr/>
            </p:nvSpPr>
            <p:spPr>
              <a:xfrm>
                <a:off x="4783025"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87" name="Google Shape;87;p6"/>
            <p:cNvGrpSpPr/>
            <p:nvPr/>
          </p:nvGrpSpPr>
          <p:grpSpPr>
            <a:xfrm rot="10800000" flipH="1">
              <a:off x="-4" y="381007"/>
              <a:ext cx="7072430" cy="771744"/>
              <a:chOff x="-9092084" y="330075"/>
              <a:chExt cx="15574609" cy="1699501"/>
            </a:xfrm>
          </p:grpSpPr>
          <p:sp>
            <p:nvSpPr>
              <p:cNvPr id="88" name="Google Shape;88;p6"/>
              <p:cNvSpPr/>
              <p:nvPr/>
            </p:nvSpPr>
            <p:spPr>
              <a:xfrm>
                <a:off x="-9092084" y="330076"/>
                <a:ext cx="1388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89" name="Google Shape;89;p6"/>
              <p:cNvSpPr/>
              <p:nvPr/>
            </p:nvSpPr>
            <p:spPr>
              <a:xfrm>
                <a:off x="4783025"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grpSp>
        <p:nvGrpSpPr>
          <p:cNvPr id="90" name="Google Shape;90;p6"/>
          <p:cNvGrpSpPr/>
          <p:nvPr/>
        </p:nvGrpSpPr>
        <p:grpSpPr>
          <a:xfrm>
            <a:off x="6946842" y="4472723"/>
            <a:ext cx="2202830" cy="670795"/>
            <a:chOff x="5575242" y="4472723"/>
            <a:chExt cx="2202830" cy="670795"/>
          </a:xfrm>
        </p:grpSpPr>
        <p:sp>
          <p:nvSpPr>
            <p:cNvPr id="91" name="Google Shape;91;p6"/>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6"/>
            <p:cNvGrpSpPr/>
            <p:nvPr/>
          </p:nvGrpSpPr>
          <p:grpSpPr>
            <a:xfrm flipH="1">
              <a:off x="5734850" y="4472723"/>
              <a:ext cx="2040837" cy="670795"/>
              <a:chOff x="1297954" y="330075"/>
              <a:chExt cx="5169293" cy="1699506"/>
            </a:xfrm>
          </p:grpSpPr>
          <p:sp>
            <p:nvSpPr>
              <p:cNvPr id="93" name="Google Shape;93;p6"/>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6"/>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6"/>
            <p:cNvGrpSpPr/>
            <p:nvPr/>
          </p:nvGrpSpPr>
          <p:grpSpPr>
            <a:xfrm flipH="1">
              <a:off x="5578209" y="4646738"/>
              <a:ext cx="2199863" cy="304563"/>
              <a:chOff x="-5827153" y="330075"/>
              <a:chExt cx="12276019" cy="1699569"/>
            </a:xfrm>
          </p:grpSpPr>
          <p:sp>
            <p:nvSpPr>
              <p:cNvPr id="96" name="Google Shape;96;p6"/>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6"/>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98" name="Google Shape;98;p6"/>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99" name="Google Shape;99;p6"/>
          <p:cNvSpPr txBox="1">
            <a:spLocks noGrp="1"/>
          </p:cNvSpPr>
          <p:nvPr>
            <p:ph type="body" idx="1"/>
          </p:nvPr>
        </p:nvSpPr>
        <p:spPr>
          <a:xfrm>
            <a:off x="814275" y="1537988"/>
            <a:ext cx="3378300" cy="2724300"/>
          </a:xfrm>
          <a:prstGeom prst="rect">
            <a:avLst/>
          </a:prstGeom>
        </p:spPr>
        <p:txBody>
          <a:bodyPr spcFirstLastPara="1" wrap="square" lIns="91425" tIns="91425" rIns="91425" bIns="91425" anchor="t" anchorCtr="0"/>
          <a:lstStyle>
            <a:lvl1pPr marL="457200" lvl="0" indent="-355600">
              <a:spcBef>
                <a:spcPts val="600"/>
              </a:spcBef>
              <a:spcAft>
                <a:spcPts val="0"/>
              </a:spcAft>
              <a:buSzPts val="2000"/>
              <a:buChar char="▰"/>
              <a:defRPr sz="2000"/>
            </a:lvl1pPr>
            <a:lvl2pPr marL="914400" lvl="1" indent="-355600">
              <a:spcBef>
                <a:spcPts val="1000"/>
              </a:spcBef>
              <a:spcAft>
                <a:spcPts val="0"/>
              </a:spcAft>
              <a:buSzPts val="2000"/>
              <a:buChar char="▻"/>
              <a:defRPr sz="2000"/>
            </a:lvl2pPr>
            <a:lvl3pPr marL="1371600" lvl="2" indent="-355600">
              <a:spcBef>
                <a:spcPts val="1000"/>
              </a:spcBef>
              <a:spcAft>
                <a:spcPts val="0"/>
              </a:spcAft>
              <a:buSzPts val="2000"/>
              <a:buChar char="▻"/>
              <a:defRPr sz="2000"/>
            </a:lvl3pPr>
            <a:lvl4pPr marL="1828800" lvl="3" indent="-355600">
              <a:spcBef>
                <a:spcPts val="1000"/>
              </a:spcBef>
              <a:spcAft>
                <a:spcPts val="0"/>
              </a:spcAft>
              <a:buSzPts val="2000"/>
              <a:buChar char="▻"/>
              <a:defRPr sz="2000"/>
            </a:lvl4pPr>
            <a:lvl5pPr marL="2286000" lvl="4" indent="-355600">
              <a:spcBef>
                <a:spcPts val="1000"/>
              </a:spcBef>
              <a:spcAft>
                <a:spcPts val="0"/>
              </a:spcAft>
              <a:buSzPts val="2000"/>
              <a:buChar char="▻"/>
              <a:defRPr sz="2000"/>
            </a:lvl5pPr>
            <a:lvl6pPr marL="2743200" lvl="5" indent="-355600">
              <a:spcBef>
                <a:spcPts val="1000"/>
              </a:spcBef>
              <a:spcAft>
                <a:spcPts val="0"/>
              </a:spcAft>
              <a:buSzPts val="2000"/>
              <a:buChar char="▻"/>
              <a:defRPr sz="2000"/>
            </a:lvl6pPr>
            <a:lvl7pPr marL="3200400" lvl="6" indent="-355600">
              <a:spcBef>
                <a:spcPts val="1000"/>
              </a:spcBef>
              <a:spcAft>
                <a:spcPts val="0"/>
              </a:spcAft>
              <a:buSzPts val="2000"/>
              <a:buChar char="▻"/>
              <a:defRPr sz="2000"/>
            </a:lvl7pPr>
            <a:lvl8pPr marL="3657600" lvl="7" indent="-355600">
              <a:spcBef>
                <a:spcPts val="1000"/>
              </a:spcBef>
              <a:spcAft>
                <a:spcPts val="0"/>
              </a:spcAft>
              <a:buSzPts val="2000"/>
              <a:buChar char="▻"/>
              <a:defRPr sz="2000"/>
            </a:lvl8pPr>
            <a:lvl9pPr marL="4114800" lvl="8" indent="-355600">
              <a:spcBef>
                <a:spcPts val="1000"/>
              </a:spcBef>
              <a:spcAft>
                <a:spcPts val="1000"/>
              </a:spcAft>
              <a:buSzPts val="2000"/>
              <a:buChar char="▻"/>
              <a:defRPr sz="2000"/>
            </a:lvl9pPr>
          </a:lstStyle>
          <a:p>
            <a:endParaRPr/>
          </a:p>
        </p:txBody>
      </p:sp>
      <p:sp>
        <p:nvSpPr>
          <p:cNvPr id="100" name="Google Shape;100;p6"/>
          <p:cNvSpPr txBox="1">
            <a:spLocks noGrp="1"/>
          </p:cNvSpPr>
          <p:nvPr>
            <p:ph type="body" idx="2"/>
          </p:nvPr>
        </p:nvSpPr>
        <p:spPr>
          <a:xfrm>
            <a:off x="4396123" y="1537988"/>
            <a:ext cx="3378300" cy="2724300"/>
          </a:xfrm>
          <a:prstGeom prst="rect">
            <a:avLst/>
          </a:prstGeom>
        </p:spPr>
        <p:txBody>
          <a:bodyPr spcFirstLastPara="1" wrap="square" lIns="91425" tIns="91425" rIns="91425" bIns="91425" anchor="t" anchorCtr="0"/>
          <a:lstStyle>
            <a:lvl1pPr marL="457200" lvl="0" indent="-355600">
              <a:spcBef>
                <a:spcPts val="600"/>
              </a:spcBef>
              <a:spcAft>
                <a:spcPts val="0"/>
              </a:spcAft>
              <a:buSzPts val="2000"/>
              <a:buChar char="▰"/>
              <a:defRPr sz="2000"/>
            </a:lvl1pPr>
            <a:lvl2pPr marL="914400" lvl="1" indent="-355600">
              <a:spcBef>
                <a:spcPts val="1000"/>
              </a:spcBef>
              <a:spcAft>
                <a:spcPts val="0"/>
              </a:spcAft>
              <a:buSzPts val="2000"/>
              <a:buChar char="▻"/>
              <a:defRPr sz="2000"/>
            </a:lvl2pPr>
            <a:lvl3pPr marL="1371600" lvl="2" indent="-355600">
              <a:spcBef>
                <a:spcPts val="1000"/>
              </a:spcBef>
              <a:spcAft>
                <a:spcPts val="0"/>
              </a:spcAft>
              <a:buSzPts val="2000"/>
              <a:buChar char="▻"/>
              <a:defRPr sz="2000"/>
            </a:lvl3pPr>
            <a:lvl4pPr marL="1828800" lvl="3" indent="-355600">
              <a:spcBef>
                <a:spcPts val="1000"/>
              </a:spcBef>
              <a:spcAft>
                <a:spcPts val="0"/>
              </a:spcAft>
              <a:buSzPts val="2000"/>
              <a:buChar char="▻"/>
              <a:defRPr sz="2000"/>
            </a:lvl4pPr>
            <a:lvl5pPr marL="2286000" lvl="4" indent="-355600">
              <a:spcBef>
                <a:spcPts val="1000"/>
              </a:spcBef>
              <a:spcAft>
                <a:spcPts val="0"/>
              </a:spcAft>
              <a:buSzPts val="2000"/>
              <a:buChar char="▻"/>
              <a:defRPr sz="2000"/>
            </a:lvl5pPr>
            <a:lvl6pPr marL="2743200" lvl="5" indent="-355600">
              <a:spcBef>
                <a:spcPts val="1000"/>
              </a:spcBef>
              <a:spcAft>
                <a:spcPts val="0"/>
              </a:spcAft>
              <a:buSzPts val="2000"/>
              <a:buChar char="▻"/>
              <a:defRPr sz="2000"/>
            </a:lvl6pPr>
            <a:lvl7pPr marL="3200400" lvl="6" indent="-355600">
              <a:spcBef>
                <a:spcPts val="1000"/>
              </a:spcBef>
              <a:spcAft>
                <a:spcPts val="0"/>
              </a:spcAft>
              <a:buSzPts val="2000"/>
              <a:buChar char="▻"/>
              <a:defRPr sz="2000"/>
            </a:lvl7pPr>
            <a:lvl8pPr marL="3657600" lvl="7" indent="-355600">
              <a:spcBef>
                <a:spcPts val="1000"/>
              </a:spcBef>
              <a:spcAft>
                <a:spcPts val="0"/>
              </a:spcAft>
              <a:buSzPts val="2000"/>
              <a:buChar char="▻"/>
              <a:defRPr sz="2000"/>
            </a:lvl8pPr>
            <a:lvl9pPr marL="4114800" lvl="8" indent="-355600">
              <a:spcBef>
                <a:spcPts val="1000"/>
              </a:spcBef>
              <a:spcAft>
                <a:spcPts val="1000"/>
              </a:spcAft>
              <a:buSzPts val="2000"/>
              <a:buChar char="▻"/>
              <a:defRPr sz="2000"/>
            </a:lvl9pPr>
          </a:lstStyle>
          <a:p>
            <a:endParaRPr/>
          </a:p>
        </p:txBody>
      </p:sp>
      <p:sp>
        <p:nvSpPr>
          <p:cNvPr id="101" name="Google Shape;101;p6"/>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102"/>
        <p:cNvGrpSpPr/>
        <p:nvPr/>
      </p:nvGrpSpPr>
      <p:grpSpPr>
        <a:xfrm>
          <a:off x="0" y="0"/>
          <a:ext cx="0" cy="0"/>
          <a:chOff x="0" y="0"/>
          <a:chExt cx="0" cy="0"/>
        </a:xfrm>
      </p:grpSpPr>
      <p:grpSp>
        <p:nvGrpSpPr>
          <p:cNvPr id="103" name="Google Shape;103;p7"/>
          <p:cNvGrpSpPr/>
          <p:nvPr/>
        </p:nvGrpSpPr>
        <p:grpSpPr>
          <a:xfrm>
            <a:off x="-4" y="40"/>
            <a:ext cx="7072430" cy="1327315"/>
            <a:chOff x="-4" y="40"/>
            <a:chExt cx="7072430" cy="1327315"/>
          </a:xfrm>
        </p:grpSpPr>
        <p:sp>
          <p:nvSpPr>
            <p:cNvPr id="104" name="Google Shape;104;p7"/>
            <p:cNvSpPr/>
            <p:nvPr/>
          </p:nvSpPr>
          <p:spPr>
            <a:xfrm>
              <a:off x="6292649" y="126425"/>
              <a:ext cx="779700" cy="2598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105" name="Google Shape;105;p7"/>
            <p:cNvGrpSpPr/>
            <p:nvPr/>
          </p:nvGrpSpPr>
          <p:grpSpPr>
            <a:xfrm rot="10800000" flipH="1">
              <a:off x="3" y="40"/>
              <a:ext cx="6756168" cy="1327315"/>
              <a:chOff x="-2168138" y="330075"/>
              <a:chExt cx="8650663" cy="1699506"/>
            </a:xfrm>
          </p:grpSpPr>
          <p:sp>
            <p:nvSpPr>
              <p:cNvPr id="106" name="Google Shape;106;p7"/>
              <p:cNvSpPr/>
              <p:nvPr/>
            </p:nvSpPr>
            <p:spPr>
              <a:xfrm>
                <a:off x="-2168138" y="330081"/>
                <a:ext cx="69582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07" name="Google Shape;107;p7"/>
              <p:cNvSpPr/>
              <p:nvPr/>
            </p:nvSpPr>
            <p:spPr>
              <a:xfrm>
                <a:off x="4783025"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08" name="Google Shape;108;p7"/>
            <p:cNvGrpSpPr/>
            <p:nvPr/>
          </p:nvGrpSpPr>
          <p:grpSpPr>
            <a:xfrm rot="10800000" flipH="1">
              <a:off x="-4" y="381007"/>
              <a:ext cx="7072430" cy="771744"/>
              <a:chOff x="-9092084" y="330075"/>
              <a:chExt cx="15574609" cy="1699501"/>
            </a:xfrm>
          </p:grpSpPr>
          <p:sp>
            <p:nvSpPr>
              <p:cNvPr id="109" name="Google Shape;109;p7"/>
              <p:cNvSpPr/>
              <p:nvPr/>
            </p:nvSpPr>
            <p:spPr>
              <a:xfrm>
                <a:off x="-9092084" y="330076"/>
                <a:ext cx="1388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10" name="Google Shape;110;p7"/>
              <p:cNvSpPr/>
              <p:nvPr/>
            </p:nvSpPr>
            <p:spPr>
              <a:xfrm>
                <a:off x="4783025"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grpSp>
        <p:nvGrpSpPr>
          <p:cNvPr id="111" name="Google Shape;111;p7"/>
          <p:cNvGrpSpPr/>
          <p:nvPr/>
        </p:nvGrpSpPr>
        <p:grpSpPr>
          <a:xfrm>
            <a:off x="6946842" y="4472723"/>
            <a:ext cx="2202830" cy="670795"/>
            <a:chOff x="5575242" y="4472723"/>
            <a:chExt cx="2202830" cy="670795"/>
          </a:xfrm>
        </p:grpSpPr>
        <p:sp>
          <p:nvSpPr>
            <p:cNvPr id="112" name="Google Shape;112;p7"/>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 name="Google Shape;113;p7"/>
            <p:cNvGrpSpPr/>
            <p:nvPr/>
          </p:nvGrpSpPr>
          <p:grpSpPr>
            <a:xfrm flipH="1">
              <a:off x="5734850" y="4472723"/>
              <a:ext cx="2040837" cy="670795"/>
              <a:chOff x="1297954" y="330075"/>
              <a:chExt cx="5169293" cy="1699506"/>
            </a:xfrm>
          </p:grpSpPr>
          <p:sp>
            <p:nvSpPr>
              <p:cNvPr id="114" name="Google Shape;114;p7"/>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7"/>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 name="Google Shape;116;p7"/>
            <p:cNvGrpSpPr/>
            <p:nvPr/>
          </p:nvGrpSpPr>
          <p:grpSpPr>
            <a:xfrm flipH="1">
              <a:off x="5578209" y="4646738"/>
              <a:ext cx="2199863" cy="304563"/>
              <a:chOff x="-5827153" y="330075"/>
              <a:chExt cx="12276019" cy="1699569"/>
            </a:xfrm>
          </p:grpSpPr>
          <p:sp>
            <p:nvSpPr>
              <p:cNvPr id="117" name="Google Shape;117;p7"/>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7"/>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9" name="Google Shape;119;p7"/>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120" name="Google Shape;120;p7"/>
          <p:cNvSpPr txBox="1">
            <a:spLocks noGrp="1"/>
          </p:cNvSpPr>
          <p:nvPr>
            <p:ph type="body" idx="1"/>
          </p:nvPr>
        </p:nvSpPr>
        <p:spPr>
          <a:xfrm>
            <a:off x="870450" y="1545076"/>
            <a:ext cx="2247900" cy="2709900"/>
          </a:xfrm>
          <a:prstGeom prst="rect">
            <a:avLst/>
          </a:prstGeom>
        </p:spPr>
        <p:txBody>
          <a:bodyPr spcFirstLastPara="1" wrap="square" lIns="91425" tIns="91425" rIns="91425" bIns="91425" anchor="t" anchorCtr="0"/>
          <a:lstStyle>
            <a:lvl1pPr marL="457200" lvl="0" indent="-342900" rtl="0">
              <a:spcBef>
                <a:spcPts val="600"/>
              </a:spcBef>
              <a:spcAft>
                <a:spcPts val="0"/>
              </a:spcAft>
              <a:buSzPts val="1800"/>
              <a:buChar char="▰"/>
              <a:defRPr sz="1800"/>
            </a:lvl1pPr>
            <a:lvl2pPr marL="914400" lvl="1" indent="-342900" rtl="0">
              <a:spcBef>
                <a:spcPts val="1000"/>
              </a:spcBef>
              <a:spcAft>
                <a:spcPts val="0"/>
              </a:spcAft>
              <a:buSzPts val="1800"/>
              <a:buChar char="▻"/>
              <a:defRPr sz="1800"/>
            </a:lvl2pPr>
            <a:lvl3pPr marL="1371600" lvl="2" indent="-342900" rtl="0">
              <a:spcBef>
                <a:spcPts val="1000"/>
              </a:spcBef>
              <a:spcAft>
                <a:spcPts val="0"/>
              </a:spcAft>
              <a:buSzPts val="1800"/>
              <a:buChar char="▻"/>
              <a:defRPr sz="1800"/>
            </a:lvl3pPr>
            <a:lvl4pPr marL="1828800" lvl="3" indent="-342900" rtl="0">
              <a:spcBef>
                <a:spcPts val="1000"/>
              </a:spcBef>
              <a:spcAft>
                <a:spcPts val="0"/>
              </a:spcAft>
              <a:buSzPts val="1800"/>
              <a:buChar char="▻"/>
              <a:defRPr sz="1800"/>
            </a:lvl4pPr>
            <a:lvl5pPr marL="2286000" lvl="4" indent="-342900" rtl="0">
              <a:spcBef>
                <a:spcPts val="1000"/>
              </a:spcBef>
              <a:spcAft>
                <a:spcPts val="0"/>
              </a:spcAft>
              <a:buSzPts val="1800"/>
              <a:buChar char="▻"/>
              <a:defRPr sz="1800"/>
            </a:lvl5pPr>
            <a:lvl6pPr marL="2743200" lvl="5" indent="-342900" rtl="0">
              <a:spcBef>
                <a:spcPts val="1000"/>
              </a:spcBef>
              <a:spcAft>
                <a:spcPts val="0"/>
              </a:spcAft>
              <a:buSzPts val="1800"/>
              <a:buChar char="▻"/>
              <a:defRPr sz="1800"/>
            </a:lvl6pPr>
            <a:lvl7pPr marL="3200400" lvl="6" indent="-342900" rtl="0">
              <a:spcBef>
                <a:spcPts val="1000"/>
              </a:spcBef>
              <a:spcAft>
                <a:spcPts val="0"/>
              </a:spcAft>
              <a:buSzPts val="1800"/>
              <a:buChar char="▻"/>
              <a:defRPr sz="1800"/>
            </a:lvl7pPr>
            <a:lvl8pPr marL="3657600" lvl="7" indent="-342900" rtl="0">
              <a:spcBef>
                <a:spcPts val="1000"/>
              </a:spcBef>
              <a:spcAft>
                <a:spcPts val="0"/>
              </a:spcAft>
              <a:buSzPts val="1800"/>
              <a:buChar char="▻"/>
              <a:defRPr sz="1800"/>
            </a:lvl8pPr>
            <a:lvl9pPr marL="4114800" lvl="8" indent="-342900" rtl="0">
              <a:spcBef>
                <a:spcPts val="1000"/>
              </a:spcBef>
              <a:spcAft>
                <a:spcPts val="1000"/>
              </a:spcAft>
              <a:buSzPts val="1800"/>
              <a:buChar char="▻"/>
              <a:defRPr sz="1800"/>
            </a:lvl9pPr>
          </a:lstStyle>
          <a:p>
            <a:endParaRPr/>
          </a:p>
        </p:txBody>
      </p:sp>
      <p:sp>
        <p:nvSpPr>
          <p:cNvPr id="121" name="Google Shape;121;p7"/>
          <p:cNvSpPr txBox="1">
            <a:spLocks noGrp="1"/>
          </p:cNvSpPr>
          <p:nvPr>
            <p:ph type="body" idx="2"/>
          </p:nvPr>
        </p:nvSpPr>
        <p:spPr>
          <a:xfrm>
            <a:off x="3233637" y="1545076"/>
            <a:ext cx="2247900" cy="2709900"/>
          </a:xfrm>
          <a:prstGeom prst="rect">
            <a:avLst/>
          </a:prstGeom>
        </p:spPr>
        <p:txBody>
          <a:bodyPr spcFirstLastPara="1" wrap="square" lIns="91425" tIns="91425" rIns="91425" bIns="91425" anchor="t" anchorCtr="0"/>
          <a:lstStyle>
            <a:lvl1pPr marL="457200" lvl="0" indent="-342900" rtl="0">
              <a:spcBef>
                <a:spcPts val="600"/>
              </a:spcBef>
              <a:spcAft>
                <a:spcPts val="0"/>
              </a:spcAft>
              <a:buSzPts val="1800"/>
              <a:buChar char="▰"/>
              <a:defRPr sz="1800"/>
            </a:lvl1pPr>
            <a:lvl2pPr marL="914400" lvl="1" indent="-342900" rtl="0">
              <a:spcBef>
                <a:spcPts val="1000"/>
              </a:spcBef>
              <a:spcAft>
                <a:spcPts val="0"/>
              </a:spcAft>
              <a:buSzPts val="1800"/>
              <a:buChar char="▻"/>
              <a:defRPr sz="1800"/>
            </a:lvl2pPr>
            <a:lvl3pPr marL="1371600" lvl="2" indent="-342900" rtl="0">
              <a:spcBef>
                <a:spcPts val="1000"/>
              </a:spcBef>
              <a:spcAft>
                <a:spcPts val="0"/>
              </a:spcAft>
              <a:buSzPts val="1800"/>
              <a:buChar char="▻"/>
              <a:defRPr sz="1800"/>
            </a:lvl3pPr>
            <a:lvl4pPr marL="1828800" lvl="3" indent="-342900" rtl="0">
              <a:spcBef>
                <a:spcPts val="1000"/>
              </a:spcBef>
              <a:spcAft>
                <a:spcPts val="0"/>
              </a:spcAft>
              <a:buSzPts val="1800"/>
              <a:buChar char="▻"/>
              <a:defRPr sz="1800"/>
            </a:lvl4pPr>
            <a:lvl5pPr marL="2286000" lvl="4" indent="-342900" rtl="0">
              <a:spcBef>
                <a:spcPts val="1000"/>
              </a:spcBef>
              <a:spcAft>
                <a:spcPts val="0"/>
              </a:spcAft>
              <a:buSzPts val="1800"/>
              <a:buChar char="▻"/>
              <a:defRPr sz="1800"/>
            </a:lvl5pPr>
            <a:lvl6pPr marL="2743200" lvl="5" indent="-342900" rtl="0">
              <a:spcBef>
                <a:spcPts val="1000"/>
              </a:spcBef>
              <a:spcAft>
                <a:spcPts val="0"/>
              </a:spcAft>
              <a:buSzPts val="1800"/>
              <a:buChar char="▻"/>
              <a:defRPr sz="1800"/>
            </a:lvl6pPr>
            <a:lvl7pPr marL="3200400" lvl="6" indent="-342900" rtl="0">
              <a:spcBef>
                <a:spcPts val="1000"/>
              </a:spcBef>
              <a:spcAft>
                <a:spcPts val="0"/>
              </a:spcAft>
              <a:buSzPts val="1800"/>
              <a:buChar char="▻"/>
              <a:defRPr sz="1800"/>
            </a:lvl7pPr>
            <a:lvl8pPr marL="3657600" lvl="7" indent="-342900" rtl="0">
              <a:spcBef>
                <a:spcPts val="1000"/>
              </a:spcBef>
              <a:spcAft>
                <a:spcPts val="0"/>
              </a:spcAft>
              <a:buSzPts val="1800"/>
              <a:buChar char="▻"/>
              <a:defRPr sz="1800"/>
            </a:lvl8pPr>
            <a:lvl9pPr marL="4114800" lvl="8" indent="-342900" rtl="0">
              <a:spcBef>
                <a:spcPts val="1000"/>
              </a:spcBef>
              <a:spcAft>
                <a:spcPts val="1000"/>
              </a:spcAft>
              <a:buSzPts val="1800"/>
              <a:buChar char="▻"/>
              <a:defRPr sz="1800"/>
            </a:lvl9pPr>
          </a:lstStyle>
          <a:p>
            <a:endParaRPr/>
          </a:p>
        </p:txBody>
      </p:sp>
      <p:sp>
        <p:nvSpPr>
          <p:cNvPr id="122" name="Google Shape;122;p7"/>
          <p:cNvSpPr txBox="1">
            <a:spLocks noGrp="1"/>
          </p:cNvSpPr>
          <p:nvPr>
            <p:ph type="body" idx="3"/>
          </p:nvPr>
        </p:nvSpPr>
        <p:spPr>
          <a:xfrm>
            <a:off x="5540650" y="1545076"/>
            <a:ext cx="2247900" cy="2709900"/>
          </a:xfrm>
          <a:prstGeom prst="rect">
            <a:avLst/>
          </a:prstGeom>
        </p:spPr>
        <p:txBody>
          <a:bodyPr spcFirstLastPara="1" wrap="square" lIns="91425" tIns="91425" rIns="91425" bIns="91425" anchor="t" anchorCtr="0"/>
          <a:lstStyle>
            <a:lvl1pPr marL="457200" lvl="0" indent="-342900" rtl="0">
              <a:spcBef>
                <a:spcPts val="600"/>
              </a:spcBef>
              <a:spcAft>
                <a:spcPts val="0"/>
              </a:spcAft>
              <a:buSzPts val="1800"/>
              <a:buChar char="▰"/>
              <a:defRPr sz="1800"/>
            </a:lvl1pPr>
            <a:lvl2pPr marL="914400" lvl="1" indent="-342900" rtl="0">
              <a:spcBef>
                <a:spcPts val="1000"/>
              </a:spcBef>
              <a:spcAft>
                <a:spcPts val="0"/>
              </a:spcAft>
              <a:buSzPts val="1800"/>
              <a:buChar char="▻"/>
              <a:defRPr sz="1800"/>
            </a:lvl2pPr>
            <a:lvl3pPr marL="1371600" lvl="2" indent="-342900" rtl="0">
              <a:spcBef>
                <a:spcPts val="1000"/>
              </a:spcBef>
              <a:spcAft>
                <a:spcPts val="0"/>
              </a:spcAft>
              <a:buSzPts val="1800"/>
              <a:buChar char="▻"/>
              <a:defRPr sz="1800"/>
            </a:lvl3pPr>
            <a:lvl4pPr marL="1828800" lvl="3" indent="-342900" rtl="0">
              <a:spcBef>
                <a:spcPts val="1000"/>
              </a:spcBef>
              <a:spcAft>
                <a:spcPts val="0"/>
              </a:spcAft>
              <a:buSzPts val="1800"/>
              <a:buChar char="▻"/>
              <a:defRPr sz="1800"/>
            </a:lvl4pPr>
            <a:lvl5pPr marL="2286000" lvl="4" indent="-342900" rtl="0">
              <a:spcBef>
                <a:spcPts val="1000"/>
              </a:spcBef>
              <a:spcAft>
                <a:spcPts val="0"/>
              </a:spcAft>
              <a:buSzPts val="1800"/>
              <a:buChar char="▻"/>
              <a:defRPr sz="1800"/>
            </a:lvl5pPr>
            <a:lvl6pPr marL="2743200" lvl="5" indent="-342900" rtl="0">
              <a:spcBef>
                <a:spcPts val="1000"/>
              </a:spcBef>
              <a:spcAft>
                <a:spcPts val="0"/>
              </a:spcAft>
              <a:buSzPts val="1800"/>
              <a:buChar char="▻"/>
              <a:defRPr sz="1800"/>
            </a:lvl6pPr>
            <a:lvl7pPr marL="3200400" lvl="6" indent="-342900" rtl="0">
              <a:spcBef>
                <a:spcPts val="1000"/>
              </a:spcBef>
              <a:spcAft>
                <a:spcPts val="0"/>
              </a:spcAft>
              <a:buSzPts val="1800"/>
              <a:buChar char="▻"/>
              <a:defRPr sz="1800"/>
            </a:lvl7pPr>
            <a:lvl8pPr marL="3657600" lvl="7" indent="-342900" rtl="0">
              <a:spcBef>
                <a:spcPts val="1000"/>
              </a:spcBef>
              <a:spcAft>
                <a:spcPts val="0"/>
              </a:spcAft>
              <a:buSzPts val="1800"/>
              <a:buChar char="▻"/>
              <a:defRPr sz="1800"/>
            </a:lvl8pPr>
            <a:lvl9pPr marL="4114800" lvl="8" indent="-342900" rtl="0">
              <a:spcBef>
                <a:spcPts val="1000"/>
              </a:spcBef>
              <a:spcAft>
                <a:spcPts val="1000"/>
              </a:spcAft>
              <a:buSzPts val="1800"/>
              <a:buChar char="▻"/>
              <a:defRPr sz="1800"/>
            </a:lvl9pPr>
          </a:lstStyle>
          <a:p>
            <a:endParaRPr/>
          </a:p>
        </p:txBody>
      </p:sp>
      <p:sp>
        <p:nvSpPr>
          <p:cNvPr id="123" name="Google Shape;123;p7"/>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4"/>
        <p:cNvGrpSpPr/>
        <p:nvPr/>
      </p:nvGrpSpPr>
      <p:grpSpPr>
        <a:xfrm>
          <a:off x="0" y="0"/>
          <a:ext cx="0" cy="0"/>
          <a:chOff x="0" y="0"/>
          <a:chExt cx="0" cy="0"/>
        </a:xfrm>
      </p:grpSpPr>
      <p:grpSp>
        <p:nvGrpSpPr>
          <p:cNvPr id="125" name="Google Shape;125;p8"/>
          <p:cNvGrpSpPr/>
          <p:nvPr/>
        </p:nvGrpSpPr>
        <p:grpSpPr>
          <a:xfrm>
            <a:off x="-4" y="40"/>
            <a:ext cx="7072430" cy="1327315"/>
            <a:chOff x="-4" y="40"/>
            <a:chExt cx="7072430" cy="1327315"/>
          </a:xfrm>
        </p:grpSpPr>
        <p:sp>
          <p:nvSpPr>
            <p:cNvPr id="126" name="Google Shape;126;p8"/>
            <p:cNvSpPr/>
            <p:nvPr/>
          </p:nvSpPr>
          <p:spPr>
            <a:xfrm>
              <a:off x="6292649" y="126425"/>
              <a:ext cx="779700" cy="2598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nvGrpSpPr>
            <p:cNvPr id="127" name="Google Shape;127;p8"/>
            <p:cNvGrpSpPr/>
            <p:nvPr/>
          </p:nvGrpSpPr>
          <p:grpSpPr>
            <a:xfrm rot="10800000" flipH="1">
              <a:off x="3" y="40"/>
              <a:ext cx="6756168" cy="1327315"/>
              <a:chOff x="-2168138" y="330075"/>
              <a:chExt cx="8650663" cy="1699506"/>
            </a:xfrm>
          </p:grpSpPr>
          <p:sp>
            <p:nvSpPr>
              <p:cNvPr id="128" name="Google Shape;128;p8"/>
              <p:cNvSpPr/>
              <p:nvPr/>
            </p:nvSpPr>
            <p:spPr>
              <a:xfrm>
                <a:off x="-2168138" y="330081"/>
                <a:ext cx="69582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29" name="Google Shape;129;p8"/>
              <p:cNvSpPr/>
              <p:nvPr/>
            </p:nvSpPr>
            <p:spPr>
              <a:xfrm>
                <a:off x="4783025"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nvGrpSpPr>
            <p:cNvPr id="130" name="Google Shape;130;p8"/>
            <p:cNvGrpSpPr/>
            <p:nvPr/>
          </p:nvGrpSpPr>
          <p:grpSpPr>
            <a:xfrm rot="10800000" flipH="1">
              <a:off x="-4" y="381007"/>
              <a:ext cx="7072430" cy="771744"/>
              <a:chOff x="-9092084" y="330075"/>
              <a:chExt cx="15574609" cy="1699501"/>
            </a:xfrm>
          </p:grpSpPr>
          <p:sp>
            <p:nvSpPr>
              <p:cNvPr id="131" name="Google Shape;131;p8"/>
              <p:cNvSpPr/>
              <p:nvPr/>
            </p:nvSpPr>
            <p:spPr>
              <a:xfrm>
                <a:off x="-9092084" y="330076"/>
                <a:ext cx="1388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132" name="Google Shape;132;p8"/>
              <p:cNvSpPr/>
              <p:nvPr/>
            </p:nvSpPr>
            <p:spPr>
              <a:xfrm>
                <a:off x="4783025"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grpSp>
      <p:grpSp>
        <p:nvGrpSpPr>
          <p:cNvPr id="133" name="Google Shape;133;p8"/>
          <p:cNvGrpSpPr/>
          <p:nvPr/>
        </p:nvGrpSpPr>
        <p:grpSpPr>
          <a:xfrm>
            <a:off x="6946842" y="4472723"/>
            <a:ext cx="2202830" cy="670795"/>
            <a:chOff x="5575242" y="4472723"/>
            <a:chExt cx="2202830" cy="670795"/>
          </a:xfrm>
        </p:grpSpPr>
        <p:sp>
          <p:nvSpPr>
            <p:cNvPr id="134" name="Google Shape;134;p8"/>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5" name="Google Shape;135;p8"/>
            <p:cNvGrpSpPr/>
            <p:nvPr/>
          </p:nvGrpSpPr>
          <p:grpSpPr>
            <a:xfrm flipH="1">
              <a:off x="5734850" y="4472723"/>
              <a:ext cx="2040837" cy="670795"/>
              <a:chOff x="1297954" y="330075"/>
              <a:chExt cx="5169293" cy="1699506"/>
            </a:xfrm>
          </p:grpSpPr>
          <p:sp>
            <p:nvSpPr>
              <p:cNvPr id="136" name="Google Shape;136;p8"/>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8"/>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 name="Google Shape;138;p8"/>
            <p:cNvGrpSpPr/>
            <p:nvPr/>
          </p:nvGrpSpPr>
          <p:grpSpPr>
            <a:xfrm flipH="1">
              <a:off x="5578209" y="4646738"/>
              <a:ext cx="2199863" cy="304563"/>
              <a:chOff x="-5827153" y="330075"/>
              <a:chExt cx="12276019" cy="1699569"/>
            </a:xfrm>
          </p:grpSpPr>
          <p:sp>
            <p:nvSpPr>
              <p:cNvPr id="139" name="Google Shape;139;p8"/>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8"/>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41" name="Google Shape;141;p8"/>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142" name="Google Shape;142;p8"/>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43"/>
        <p:cNvGrpSpPr/>
        <p:nvPr/>
      </p:nvGrpSpPr>
      <p:grpSpPr>
        <a:xfrm>
          <a:off x="0" y="0"/>
          <a:ext cx="0" cy="0"/>
          <a:chOff x="0" y="0"/>
          <a:chExt cx="0" cy="0"/>
        </a:xfrm>
      </p:grpSpPr>
      <p:grpSp>
        <p:nvGrpSpPr>
          <p:cNvPr id="144" name="Google Shape;144;p9"/>
          <p:cNvGrpSpPr/>
          <p:nvPr/>
        </p:nvGrpSpPr>
        <p:grpSpPr>
          <a:xfrm>
            <a:off x="2466138" y="4472723"/>
            <a:ext cx="6686825" cy="670795"/>
            <a:chOff x="5589288" y="4472723"/>
            <a:chExt cx="6686825" cy="670795"/>
          </a:xfrm>
        </p:grpSpPr>
        <p:sp>
          <p:nvSpPr>
            <p:cNvPr id="145" name="Google Shape;145;p9"/>
            <p:cNvSpPr/>
            <p:nvPr/>
          </p:nvSpPr>
          <p:spPr>
            <a:xfrm rot="10800000">
              <a:off x="5589288"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 name="Google Shape;146;p9"/>
            <p:cNvGrpSpPr/>
            <p:nvPr/>
          </p:nvGrpSpPr>
          <p:grpSpPr>
            <a:xfrm flipH="1">
              <a:off x="5748896" y="4472723"/>
              <a:ext cx="6527217" cy="670795"/>
              <a:chOff x="-10101302" y="330075"/>
              <a:chExt cx="16532971" cy="1699506"/>
            </a:xfrm>
          </p:grpSpPr>
          <p:sp>
            <p:nvSpPr>
              <p:cNvPr id="147" name="Google Shape;147;p9"/>
              <p:cNvSpPr/>
              <p:nvPr/>
            </p:nvSpPr>
            <p:spPr>
              <a:xfrm>
                <a:off x="-10101302" y="330081"/>
                <a:ext cx="148464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9"/>
              <p:cNvSpPr/>
              <p:nvPr/>
            </p:nvSpPr>
            <p:spPr>
              <a:xfrm>
                <a:off x="4732169"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 name="Google Shape;149;p9"/>
            <p:cNvGrpSpPr/>
            <p:nvPr/>
          </p:nvGrpSpPr>
          <p:grpSpPr>
            <a:xfrm flipH="1">
              <a:off x="5592255" y="4646738"/>
              <a:ext cx="6682918" cy="304563"/>
              <a:chOff x="-30922586" y="330075"/>
              <a:chExt cx="37293070" cy="1699569"/>
            </a:xfrm>
          </p:grpSpPr>
          <p:sp>
            <p:nvSpPr>
              <p:cNvPr id="150" name="Google Shape;150;p9"/>
              <p:cNvSpPr/>
              <p:nvPr/>
            </p:nvSpPr>
            <p:spPr>
              <a:xfrm>
                <a:off x="-30922586" y="330144"/>
                <a:ext cx="355881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9"/>
              <p:cNvSpPr/>
              <p:nvPr/>
            </p:nvSpPr>
            <p:spPr>
              <a:xfrm>
                <a:off x="4670984"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52" name="Google Shape;152;p9"/>
          <p:cNvSpPr txBox="1">
            <a:spLocks noGrp="1"/>
          </p:cNvSpPr>
          <p:nvPr>
            <p:ph type="body" idx="1"/>
          </p:nvPr>
        </p:nvSpPr>
        <p:spPr>
          <a:xfrm>
            <a:off x="2682800" y="4636500"/>
            <a:ext cx="6004200" cy="315600"/>
          </a:xfrm>
          <a:prstGeom prst="rect">
            <a:avLst/>
          </a:prstGeom>
        </p:spPr>
        <p:txBody>
          <a:bodyPr spcFirstLastPara="1" wrap="square" lIns="91425" tIns="91425" rIns="91425" bIns="91425" anchor="ctr" anchorCtr="0"/>
          <a:lstStyle>
            <a:lvl1pPr marL="457200" lvl="0" indent="-228600">
              <a:spcBef>
                <a:spcPts val="0"/>
              </a:spcBef>
              <a:spcAft>
                <a:spcPts val="0"/>
              </a:spcAft>
              <a:buSzPts val="1300"/>
              <a:buNone/>
              <a:defRPr sz="1300"/>
            </a:lvl1pPr>
          </a:lstStyle>
          <a:p>
            <a:endParaRPr/>
          </a:p>
        </p:txBody>
      </p:sp>
      <p:sp>
        <p:nvSpPr>
          <p:cNvPr id="153" name="Google Shape;153;p9"/>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grpSp>
        <p:nvGrpSpPr>
          <p:cNvPr id="154" name="Google Shape;154;p9"/>
          <p:cNvGrpSpPr/>
          <p:nvPr/>
        </p:nvGrpSpPr>
        <p:grpSpPr>
          <a:xfrm rot="10800000">
            <a:off x="-8" y="-2"/>
            <a:ext cx="2202830" cy="670795"/>
            <a:chOff x="5575242" y="4472723"/>
            <a:chExt cx="2202830" cy="670795"/>
          </a:xfrm>
        </p:grpSpPr>
        <p:sp>
          <p:nvSpPr>
            <p:cNvPr id="155" name="Google Shape;155;p9"/>
            <p:cNvSpPr/>
            <p:nvPr/>
          </p:nvSpPr>
          <p:spPr>
            <a:xfrm rot="10800000">
              <a:off x="5575242" y="4948334"/>
              <a:ext cx="394200" cy="1314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6" name="Google Shape;156;p9"/>
            <p:cNvGrpSpPr/>
            <p:nvPr/>
          </p:nvGrpSpPr>
          <p:grpSpPr>
            <a:xfrm flipH="1">
              <a:off x="5734850" y="4472723"/>
              <a:ext cx="2040837" cy="670795"/>
              <a:chOff x="1297954" y="330075"/>
              <a:chExt cx="5169293" cy="1699506"/>
            </a:xfrm>
          </p:grpSpPr>
          <p:sp>
            <p:nvSpPr>
              <p:cNvPr id="157" name="Google Shape;157;p9"/>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9"/>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9"/>
            <p:cNvGrpSpPr/>
            <p:nvPr/>
          </p:nvGrpSpPr>
          <p:grpSpPr>
            <a:xfrm flipH="1">
              <a:off x="5578209" y="4646738"/>
              <a:ext cx="2199863" cy="304563"/>
              <a:chOff x="-5827153" y="330075"/>
              <a:chExt cx="12276019" cy="1699569"/>
            </a:xfrm>
          </p:grpSpPr>
          <p:sp>
            <p:nvSpPr>
              <p:cNvPr id="160" name="Google Shape;160;p9"/>
              <p:cNvSpPr/>
              <p:nvPr/>
            </p:nvSpPr>
            <p:spPr>
              <a:xfrm>
                <a:off x="-5827153" y="330144"/>
                <a:ext cx="1061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9"/>
              <p:cNvSpPr/>
              <p:nvPr/>
            </p:nvSpPr>
            <p:spPr>
              <a:xfrm>
                <a:off x="4749366"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2"/>
        <p:cNvGrpSpPr/>
        <p:nvPr/>
      </p:nvGrpSpPr>
      <p:grpSpPr>
        <a:xfrm>
          <a:off x="0" y="0"/>
          <a:ext cx="0" cy="0"/>
          <a:chOff x="0" y="0"/>
          <a:chExt cx="0" cy="0"/>
        </a:xfrm>
      </p:grpSpPr>
      <p:sp>
        <p:nvSpPr>
          <p:cNvPr id="163" name="Google Shape;163;p10"/>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grpSp>
        <p:nvGrpSpPr>
          <p:cNvPr id="164" name="Google Shape;164;p10"/>
          <p:cNvGrpSpPr/>
          <p:nvPr/>
        </p:nvGrpSpPr>
        <p:grpSpPr>
          <a:xfrm>
            <a:off x="6946842" y="4472723"/>
            <a:ext cx="2202830" cy="670795"/>
            <a:chOff x="5575242" y="4472723"/>
            <a:chExt cx="2202830" cy="670795"/>
          </a:xfrm>
        </p:grpSpPr>
        <p:sp>
          <p:nvSpPr>
            <p:cNvPr id="165" name="Google Shape;165;p10"/>
            <p:cNvSpPr/>
            <p:nvPr/>
          </p:nvSpPr>
          <p:spPr>
            <a:xfrm rot="10800000">
              <a:off x="5575242" y="4948334"/>
              <a:ext cx="394200" cy="131400"/>
            </a:xfrm>
            <a:prstGeom prst="triangle">
              <a:avLst>
                <a:gd name="adj" fmla="val 32425"/>
              </a:avLst>
            </a:prstGeom>
            <a:solidFill>
              <a:srgbClr val="D26F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6" name="Google Shape;166;p10"/>
            <p:cNvGrpSpPr/>
            <p:nvPr/>
          </p:nvGrpSpPr>
          <p:grpSpPr>
            <a:xfrm flipH="1">
              <a:off x="5734850" y="4472723"/>
              <a:ext cx="2040837" cy="670795"/>
              <a:chOff x="1297954" y="330075"/>
              <a:chExt cx="5169293" cy="1699506"/>
            </a:xfrm>
          </p:grpSpPr>
          <p:sp>
            <p:nvSpPr>
              <p:cNvPr id="167" name="Google Shape;167;p10"/>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0"/>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0"/>
            <p:cNvGrpSpPr/>
            <p:nvPr/>
          </p:nvGrpSpPr>
          <p:grpSpPr>
            <a:xfrm flipH="1">
              <a:off x="5578209" y="4646738"/>
              <a:ext cx="2199863" cy="304563"/>
              <a:chOff x="-5827153" y="330075"/>
              <a:chExt cx="12276019" cy="1699569"/>
            </a:xfrm>
          </p:grpSpPr>
          <p:sp>
            <p:nvSpPr>
              <p:cNvPr id="170" name="Google Shape;170;p10"/>
              <p:cNvSpPr/>
              <p:nvPr/>
            </p:nvSpPr>
            <p:spPr>
              <a:xfrm>
                <a:off x="-5827153" y="330144"/>
                <a:ext cx="10612200" cy="1699500"/>
              </a:xfrm>
              <a:prstGeom prst="rect">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0"/>
              <p:cNvSpPr/>
              <p:nvPr/>
            </p:nvSpPr>
            <p:spPr>
              <a:xfrm>
                <a:off x="4749366" y="330075"/>
                <a:ext cx="1699500" cy="1699500"/>
              </a:xfrm>
              <a:prstGeom prst="rtTriangle">
                <a:avLst/>
              </a:prstGeom>
              <a:solidFill>
                <a:srgbClr val="FF98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2" name="Google Shape;172;p10"/>
          <p:cNvGrpSpPr/>
          <p:nvPr/>
        </p:nvGrpSpPr>
        <p:grpSpPr>
          <a:xfrm rot="10800000">
            <a:off x="-8" y="-2"/>
            <a:ext cx="2202830" cy="670795"/>
            <a:chOff x="5575242" y="4472723"/>
            <a:chExt cx="2202830" cy="670795"/>
          </a:xfrm>
        </p:grpSpPr>
        <p:sp>
          <p:nvSpPr>
            <p:cNvPr id="173" name="Google Shape;173;p10"/>
            <p:cNvSpPr/>
            <p:nvPr/>
          </p:nvSpPr>
          <p:spPr>
            <a:xfrm rot="10800000">
              <a:off x="5575242" y="4948334"/>
              <a:ext cx="394200" cy="131400"/>
            </a:xfrm>
            <a:prstGeom prst="triangle">
              <a:avLst>
                <a:gd name="adj" fmla="val 32425"/>
              </a:avLst>
            </a:prstGeom>
            <a:solidFill>
              <a:srgbClr val="2632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4" name="Google Shape;174;p10"/>
            <p:cNvGrpSpPr/>
            <p:nvPr/>
          </p:nvGrpSpPr>
          <p:grpSpPr>
            <a:xfrm flipH="1">
              <a:off x="5734850" y="4472723"/>
              <a:ext cx="2040837" cy="670795"/>
              <a:chOff x="1297954" y="330075"/>
              <a:chExt cx="5169293" cy="1699506"/>
            </a:xfrm>
          </p:grpSpPr>
          <p:sp>
            <p:nvSpPr>
              <p:cNvPr id="175" name="Google Shape;175;p10"/>
              <p:cNvSpPr/>
              <p:nvPr/>
            </p:nvSpPr>
            <p:spPr>
              <a:xfrm>
                <a:off x="1297954" y="330081"/>
                <a:ext cx="3476700" cy="16995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0"/>
              <p:cNvSpPr/>
              <p:nvPr/>
            </p:nvSpPr>
            <p:spPr>
              <a:xfrm>
                <a:off x="4767747" y="330075"/>
                <a:ext cx="1699500" cy="16995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 name="Google Shape;177;p10"/>
            <p:cNvGrpSpPr/>
            <p:nvPr/>
          </p:nvGrpSpPr>
          <p:grpSpPr>
            <a:xfrm flipH="1">
              <a:off x="5578209" y="4646738"/>
              <a:ext cx="2199863" cy="304563"/>
              <a:chOff x="-5827153" y="330075"/>
              <a:chExt cx="12276019" cy="1699569"/>
            </a:xfrm>
          </p:grpSpPr>
          <p:sp>
            <p:nvSpPr>
              <p:cNvPr id="178" name="Google Shape;178;p10"/>
              <p:cNvSpPr/>
              <p:nvPr/>
            </p:nvSpPr>
            <p:spPr>
              <a:xfrm>
                <a:off x="-5827153" y="330144"/>
                <a:ext cx="10612200" cy="1699500"/>
              </a:xfrm>
              <a:prstGeom prst="rect">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0"/>
              <p:cNvSpPr/>
              <p:nvPr/>
            </p:nvSpPr>
            <p:spPr>
              <a:xfrm>
                <a:off x="4749366" y="330075"/>
                <a:ext cx="1699500" cy="16995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14275" y="392575"/>
            <a:ext cx="5258400" cy="766200"/>
          </a:xfrm>
          <a:prstGeom prst="rect">
            <a:avLst/>
          </a:prstGeom>
          <a:noFill/>
          <a:ln>
            <a:noFill/>
          </a:ln>
        </p:spPr>
        <p:txBody>
          <a:bodyPr spcFirstLastPara="1" wrap="square" lIns="91425" tIns="91425" rIns="91425" bIns="91425" anchor="ctr" anchorCtr="0"/>
          <a:lstStyle>
            <a:lvl1pPr lvl="0">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1pPr>
            <a:lvl2pPr lvl="1">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2pPr>
            <a:lvl3pPr lvl="2">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3pPr>
            <a:lvl4pPr lvl="3">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4pPr>
            <a:lvl5pPr lvl="4">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5pPr>
            <a:lvl6pPr lvl="5">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6pPr>
            <a:lvl7pPr lvl="6">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7pPr>
            <a:lvl8pPr lvl="7">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8pPr>
            <a:lvl9pPr lvl="8">
              <a:spcBef>
                <a:spcPts val="0"/>
              </a:spcBef>
              <a:spcAft>
                <a:spcPts val="0"/>
              </a:spcAft>
              <a:buClr>
                <a:srgbClr val="FFFFFF"/>
              </a:buClr>
              <a:buSzPts val="2000"/>
              <a:buFont typeface="Roboto Condensed"/>
              <a:buNone/>
              <a:defRPr sz="2000" b="1">
                <a:solidFill>
                  <a:srgbClr val="FFFFFF"/>
                </a:solidFill>
                <a:latin typeface="Roboto Condensed"/>
                <a:ea typeface="Roboto Condensed"/>
                <a:cs typeface="Roboto Condensed"/>
                <a:sym typeface="Roboto Condensed"/>
              </a:defRPr>
            </a:lvl9pPr>
          </a:lstStyle>
          <a:p>
            <a:endParaRPr/>
          </a:p>
        </p:txBody>
      </p:sp>
      <p:sp>
        <p:nvSpPr>
          <p:cNvPr id="7" name="Google Shape;7;p1"/>
          <p:cNvSpPr txBox="1">
            <a:spLocks noGrp="1"/>
          </p:cNvSpPr>
          <p:nvPr>
            <p:ph type="body" idx="1"/>
          </p:nvPr>
        </p:nvSpPr>
        <p:spPr>
          <a:xfrm>
            <a:off x="814275" y="1327350"/>
            <a:ext cx="6132600" cy="3145500"/>
          </a:xfrm>
          <a:prstGeom prst="rect">
            <a:avLst/>
          </a:prstGeom>
          <a:noFill/>
          <a:ln>
            <a:noFill/>
          </a:ln>
        </p:spPr>
        <p:txBody>
          <a:bodyPr spcFirstLastPara="1" wrap="square" lIns="91425" tIns="91425" rIns="91425" bIns="91425" anchor="ctr" anchorCtr="0"/>
          <a:lstStyle>
            <a:lvl1pPr marL="457200" lvl="0" indent="-381000">
              <a:spcBef>
                <a:spcPts val="6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1pPr>
            <a:lvl2pPr marL="914400" lvl="1"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2pPr>
            <a:lvl3pPr marL="1371600" lvl="2"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3pPr>
            <a:lvl4pPr marL="1828800" lvl="3"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4pPr>
            <a:lvl5pPr marL="2286000" lvl="4"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5pPr>
            <a:lvl6pPr marL="2743200" lvl="5"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6pPr>
            <a:lvl7pPr marL="3200400" lvl="6"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7pPr>
            <a:lvl8pPr marL="3657600" lvl="7" indent="-381000">
              <a:spcBef>
                <a:spcPts val="1000"/>
              </a:spcBef>
              <a:spcAft>
                <a:spcPts val="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8pPr>
            <a:lvl9pPr marL="4114800" lvl="8" indent="-381000">
              <a:spcBef>
                <a:spcPts val="1000"/>
              </a:spcBef>
              <a:spcAft>
                <a:spcPts val="1000"/>
              </a:spcAft>
              <a:buClr>
                <a:srgbClr val="C7D3E6"/>
              </a:buClr>
              <a:buSzPts val="2400"/>
              <a:buFont typeface="Roboto Condensed Light"/>
              <a:buChar char="▻"/>
              <a:defRPr sz="2400">
                <a:solidFill>
                  <a:srgbClr val="263248"/>
                </a:solidFill>
                <a:latin typeface="Roboto Condensed Light"/>
                <a:ea typeface="Roboto Condensed Light"/>
                <a:cs typeface="Roboto Condensed Light"/>
                <a:sym typeface="Roboto Condensed Light"/>
              </a:defRPr>
            </a:lvl9pPr>
          </a:lstStyle>
          <a:p>
            <a:endParaRPr/>
          </a:p>
        </p:txBody>
      </p:sp>
      <p:sp>
        <p:nvSpPr>
          <p:cNvPr id="8" name="Google Shape;8;p1"/>
          <p:cNvSpPr txBox="1">
            <a:spLocks noGrp="1"/>
          </p:cNvSpPr>
          <p:nvPr>
            <p:ph type="sldNum" idx="12"/>
          </p:nvPr>
        </p:nvSpPr>
        <p:spPr>
          <a:xfrm>
            <a:off x="7618000" y="4636500"/>
            <a:ext cx="1487400" cy="315600"/>
          </a:xfrm>
          <a:prstGeom prst="rect">
            <a:avLst/>
          </a:prstGeom>
          <a:noFill/>
          <a:ln>
            <a:noFill/>
          </a:ln>
        </p:spPr>
        <p:txBody>
          <a:bodyPr spcFirstLastPara="1" wrap="square" lIns="91425" tIns="91425" rIns="91425" bIns="91425" anchor="ctr" anchorCtr="0">
            <a:noAutofit/>
          </a:bodyPr>
          <a:lstStyle>
            <a:lvl1pPr lvl="0" algn="r">
              <a:buNone/>
              <a:defRPr sz="1200" b="1">
                <a:solidFill>
                  <a:srgbClr val="FFFFFF"/>
                </a:solidFill>
                <a:latin typeface="Roboto Condensed"/>
                <a:ea typeface="Roboto Condensed"/>
                <a:cs typeface="Roboto Condensed"/>
                <a:sym typeface="Roboto Condensed"/>
              </a:defRPr>
            </a:lvl1pPr>
            <a:lvl2pPr lvl="1" algn="r">
              <a:buNone/>
              <a:defRPr sz="1200" b="1">
                <a:solidFill>
                  <a:srgbClr val="FFFFFF"/>
                </a:solidFill>
                <a:latin typeface="Roboto Condensed"/>
                <a:ea typeface="Roboto Condensed"/>
                <a:cs typeface="Roboto Condensed"/>
                <a:sym typeface="Roboto Condensed"/>
              </a:defRPr>
            </a:lvl2pPr>
            <a:lvl3pPr lvl="2" algn="r">
              <a:buNone/>
              <a:defRPr sz="1200" b="1">
                <a:solidFill>
                  <a:srgbClr val="FFFFFF"/>
                </a:solidFill>
                <a:latin typeface="Roboto Condensed"/>
                <a:ea typeface="Roboto Condensed"/>
                <a:cs typeface="Roboto Condensed"/>
                <a:sym typeface="Roboto Condensed"/>
              </a:defRPr>
            </a:lvl3pPr>
            <a:lvl4pPr lvl="3" algn="r">
              <a:buNone/>
              <a:defRPr sz="1200" b="1">
                <a:solidFill>
                  <a:srgbClr val="FFFFFF"/>
                </a:solidFill>
                <a:latin typeface="Roboto Condensed"/>
                <a:ea typeface="Roboto Condensed"/>
                <a:cs typeface="Roboto Condensed"/>
                <a:sym typeface="Roboto Condensed"/>
              </a:defRPr>
            </a:lvl4pPr>
            <a:lvl5pPr lvl="4" algn="r">
              <a:buNone/>
              <a:defRPr sz="1200" b="1">
                <a:solidFill>
                  <a:srgbClr val="FFFFFF"/>
                </a:solidFill>
                <a:latin typeface="Roboto Condensed"/>
                <a:ea typeface="Roboto Condensed"/>
                <a:cs typeface="Roboto Condensed"/>
                <a:sym typeface="Roboto Condensed"/>
              </a:defRPr>
            </a:lvl5pPr>
            <a:lvl6pPr lvl="5" algn="r">
              <a:buNone/>
              <a:defRPr sz="1200" b="1">
                <a:solidFill>
                  <a:srgbClr val="FFFFFF"/>
                </a:solidFill>
                <a:latin typeface="Roboto Condensed"/>
                <a:ea typeface="Roboto Condensed"/>
                <a:cs typeface="Roboto Condensed"/>
                <a:sym typeface="Roboto Condensed"/>
              </a:defRPr>
            </a:lvl6pPr>
            <a:lvl7pPr lvl="6" algn="r">
              <a:buNone/>
              <a:defRPr sz="1200" b="1">
                <a:solidFill>
                  <a:srgbClr val="FFFFFF"/>
                </a:solidFill>
                <a:latin typeface="Roboto Condensed"/>
                <a:ea typeface="Roboto Condensed"/>
                <a:cs typeface="Roboto Condensed"/>
                <a:sym typeface="Roboto Condensed"/>
              </a:defRPr>
            </a:lvl7pPr>
            <a:lvl8pPr lvl="7" algn="r">
              <a:buNone/>
              <a:defRPr sz="1200" b="1">
                <a:solidFill>
                  <a:srgbClr val="FFFFFF"/>
                </a:solidFill>
                <a:latin typeface="Roboto Condensed"/>
                <a:ea typeface="Roboto Condensed"/>
                <a:cs typeface="Roboto Condensed"/>
                <a:sym typeface="Roboto Condensed"/>
              </a:defRPr>
            </a:lvl8pPr>
            <a:lvl9pPr lvl="8" algn="r">
              <a:buNone/>
              <a:defRPr sz="1200" b="1">
                <a:solidFill>
                  <a:srgbClr val="FFFFFF"/>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5.jp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36.jpg"/></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tiff"/><Relationship Id="rId4" Type="http://schemas.openxmlformats.org/officeDocument/2006/relationships/image" Target="../media/image41.tiff"/></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1"/>
          <p:cNvSpPr txBox="1">
            <a:spLocks noGrp="1"/>
          </p:cNvSpPr>
          <p:nvPr>
            <p:ph type="ctrTitle"/>
          </p:nvPr>
        </p:nvSpPr>
        <p:spPr>
          <a:xfrm>
            <a:off x="685800" y="1090750"/>
            <a:ext cx="5367900" cy="2961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DIGITAL COMPETENCE</a:t>
            </a:r>
            <a:endParaRPr/>
          </a:p>
        </p:txBody>
      </p:sp>
      <p:sp>
        <p:nvSpPr>
          <p:cNvPr id="185" name="Google Shape;185;p11"/>
          <p:cNvSpPr txBox="1">
            <a:spLocks noGrp="1"/>
          </p:cNvSpPr>
          <p:nvPr>
            <p:ph type="ctrTitle"/>
          </p:nvPr>
        </p:nvSpPr>
        <p:spPr>
          <a:xfrm>
            <a:off x="6920791" y="4202117"/>
            <a:ext cx="2809087" cy="465300"/>
          </a:xfrm>
          <a:prstGeom prst="rect">
            <a:avLst/>
          </a:prstGeom>
        </p:spPr>
        <p:txBody>
          <a:bodyPr spcFirstLastPara="1" wrap="square" lIns="91425" tIns="91425" rIns="91425" bIns="91425" anchor="ctr" anchorCtr="0">
            <a:noAutofit/>
          </a:bodyPr>
          <a:lstStyle/>
          <a:p>
            <a:r>
              <a:rPr lang="en" sz="2400"/>
              <a:t>Dave Stacey</a:t>
            </a:r>
            <a:endParaRPr lang="en" sz="2000"/>
          </a:p>
        </p:txBody>
      </p:sp>
      <p:sp>
        <p:nvSpPr>
          <p:cNvPr id="186" name="Google Shape;186;p11"/>
          <p:cNvSpPr txBox="1">
            <a:spLocks noGrp="1"/>
          </p:cNvSpPr>
          <p:nvPr>
            <p:ph type="body" idx="4294967295"/>
          </p:nvPr>
        </p:nvSpPr>
        <p:spPr>
          <a:xfrm>
            <a:off x="52775" y="3468875"/>
            <a:ext cx="3654900" cy="1674900"/>
          </a:xfrm>
          <a:prstGeom prst="rect">
            <a:avLst/>
          </a:prstGeom>
        </p:spPr>
        <p:txBody>
          <a:bodyPr spcFirstLastPara="1" wrap="square" lIns="91425" tIns="91425" rIns="91425" bIns="91425" anchor="ctr" anchorCtr="0">
            <a:noAutofit/>
          </a:bodyPr>
          <a:lstStyle/>
          <a:p>
            <a:pPr marL="0" lvl="0" indent="0" algn="l" rtl="0">
              <a:spcBef>
                <a:spcPts val="600"/>
              </a:spcBef>
              <a:spcAft>
                <a:spcPts val="0"/>
              </a:spcAft>
              <a:buClr>
                <a:schemeClr val="dk1"/>
              </a:buClr>
              <a:buSzPts val="1100"/>
              <a:buFont typeface="Arial"/>
              <a:buNone/>
            </a:pPr>
            <a:r>
              <a:rPr lang="en" sz="1200" b="1">
                <a:solidFill>
                  <a:srgbClr val="FF9800"/>
                </a:solidFill>
              </a:rPr>
              <a:t>CREDITS</a:t>
            </a:r>
            <a:endParaRPr sz="1200">
              <a:solidFill>
                <a:srgbClr val="FF9800"/>
              </a:solidFill>
            </a:endParaRPr>
          </a:p>
          <a:p>
            <a:pPr marL="0" lvl="0" indent="0" algn="l" rtl="0">
              <a:spcBef>
                <a:spcPts val="600"/>
              </a:spcBef>
              <a:spcAft>
                <a:spcPts val="0"/>
              </a:spcAft>
              <a:buClr>
                <a:schemeClr val="dk1"/>
              </a:buClr>
              <a:buSzPts val="1100"/>
              <a:buFont typeface="Arial"/>
              <a:buNone/>
            </a:pPr>
            <a:r>
              <a:rPr lang="en" sz="1200"/>
              <a:t>Slide design - slidescarnival.com. Released under a CC-AT licence</a:t>
            </a:r>
            <a:endParaRPr sz="1200"/>
          </a:p>
          <a:p>
            <a:pPr marL="0" lvl="0" indent="0" algn="l" rtl="0">
              <a:spcBef>
                <a:spcPts val="600"/>
              </a:spcBef>
              <a:spcAft>
                <a:spcPts val="0"/>
              </a:spcAft>
              <a:buClr>
                <a:schemeClr val="dk1"/>
              </a:buClr>
              <a:buSzPts val="1100"/>
              <a:buFont typeface="Arial"/>
              <a:buNone/>
            </a:pPr>
            <a:r>
              <a:rPr lang="en" sz="1200"/>
              <a:t>All images from Wikimedia commons unless stated elsewhere.</a:t>
            </a:r>
            <a:endParaRPr sz="12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12"/>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AGENDA</a:t>
            </a:r>
            <a:endParaRPr/>
          </a:p>
        </p:txBody>
      </p:sp>
      <p:sp>
        <p:nvSpPr>
          <p:cNvPr id="192" name="Google Shape;192;p12"/>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2</a:t>
            </a:fld>
            <a:endParaRPr/>
          </a:p>
        </p:txBody>
      </p:sp>
      <p:grpSp>
        <p:nvGrpSpPr>
          <p:cNvPr id="193" name="Google Shape;193;p12"/>
          <p:cNvGrpSpPr/>
          <p:nvPr/>
        </p:nvGrpSpPr>
        <p:grpSpPr>
          <a:xfrm rot="10800000">
            <a:off x="836024" y="2296511"/>
            <a:ext cx="2694428" cy="864880"/>
            <a:chOff x="185742" y="1697030"/>
            <a:chExt cx="5165698" cy="1658130"/>
          </a:xfrm>
        </p:grpSpPr>
        <p:sp>
          <p:nvSpPr>
            <p:cNvPr id="194" name="Google Shape;194;p12"/>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Context</a:t>
              </a:r>
              <a:endParaRPr sz="2400">
                <a:solidFill>
                  <a:srgbClr val="263248"/>
                </a:solidFill>
                <a:latin typeface="Roboto Condensed"/>
                <a:ea typeface="Roboto Condensed"/>
                <a:cs typeface="Roboto Condensed"/>
                <a:sym typeface="Roboto Condensed"/>
              </a:endParaRPr>
            </a:p>
          </p:txBody>
        </p:sp>
        <p:sp>
          <p:nvSpPr>
            <p:cNvPr id="195" name="Google Shape;195;p12"/>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196" name="Google Shape;196;p12"/>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197" name="Google Shape;197;p12"/>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198" name="Google Shape;198;p12"/>
          <p:cNvGrpSpPr/>
          <p:nvPr/>
        </p:nvGrpSpPr>
        <p:grpSpPr>
          <a:xfrm rot="10800000">
            <a:off x="3062853" y="2296511"/>
            <a:ext cx="2694428" cy="864880"/>
            <a:chOff x="185742" y="1697030"/>
            <a:chExt cx="5165698" cy="1658130"/>
          </a:xfrm>
        </p:grpSpPr>
        <p:sp>
          <p:nvSpPr>
            <p:cNvPr id="199" name="Google Shape;199;p12"/>
            <p:cNvSpPr/>
            <p:nvPr/>
          </p:nvSpPr>
          <p:spPr>
            <a:xfrm rot="10800000" flipH="1">
              <a:off x="1426312" y="1697030"/>
              <a:ext cx="2693400" cy="1243800"/>
            </a:xfrm>
            <a:prstGeom prst="rect">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Teaching</a:t>
              </a:r>
              <a:endParaRPr sz="2400">
                <a:solidFill>
                  <a:srgbClr val="263248"/>
                </a:solidFill>
                <a:latin typeface="Roboto Condensed"/>
                <a:ea typeface="Roboto Condensed"/>
                <a:cs typeface="Roboto Condensed"/>
                <a:sym typeface="Roboto Condensed"/>
              </a:endParaRPr>
            </a:p>
          </p:txBody>
        </p:sp>
        <p:sp>
          <p:nvSpPr>
            <p:cNvPr id="200" name="Google Shape;200;p12"/>
            <p:cNvSpPr/>
            <p:nvPr/>
          </p:nvSpPr>
          <p:spPr>
            <a:xfrm rot="10800000" flipH="1">
              <a:off x="4107640"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01" name="Google Shape;201;p12"/>
            <p:cNvSpPr/>
            <p:nvPr/>
          </p:nvSpPr>
          <p:spPr>
            <a:xfrm flipH="1">
              <a:off x="185742"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02" name="Google Shape;202;p12"/>
            <p:cNvSpPr/>
            <p:nvPr/>
          </p:nvSpPr>
          <p:spPr>
            <a:xfrm rot="10800000">
              <a:off x="185748" y="2940860"/>
              <a:ext cx="1243800" cy="414300"/>
            </a:xfrm>
            <a:prstGeom prst="triangle">
              <a:avLst>
                <a:gd name="adj" fmla="val 0"/>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203" name="Google Shape;203;p12"/>
          <p:cNvGrpSpPr/>
          <p:nvPr/>
        </p:nvGrpSpPr>
        <p:grpSpPr>
          <a:xfrm rot="10800000">
            <a:off x="5287746" y="2296511"/>
            <a:ext cx="2694428" cy="864880"/>
            <a:chOff x="185742" y="1697030"/>
            <a:chExt cx="5165698" cy="1658130"/>
          </a:xfrm>
        </p:grpSpPr>
        <p:sp>
          <p:nvSpPr>
            <p:cNvPr id="204" name="Google Shape;204;p12"/>
            <p:cNvSpPr/>
            <p:nvPr/>
          </p:nvSpPr>
          <p:spPr>
            <a:xfrm rot="10800000" flipH="1">
              <a:off x="1426312" y="1697030"/>
              <a:ext cx="2693400" cy="1243800"/>
            </a:xfrm>
            <a:prstGeom prst="rect">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FFFFFF"/>
                  </a:solidFill>
                  <a:latin typeface="Roboto Condensed"/>
                  <a:ea typeface="Roboto Condensed"/>
                  <a:cs typeface="Roboto Condensed"/>
                  <a:sym typeface="Roboto Condensed"/>
                </a:rPr>
                <a:t>Learning</a:t>
              </a:r>
              <a:endParaRPr sz="2400">
                <a:solidFill>
                  <a:srgbClr val="FFFFFF"/>
                </a:solidFill>
                <a:latin typeface="Roboto Condensed"/>
                <a:ea typeface="Roboto Condensed"/>
                <a:cs typeface="Roboto Condensed"/>
                <a:sym typeface="Roboto Condensed"/>
              </a:endParaRPr>
            </a:p>
          </p:txBody>
        </p:sp>
        <p:sp>
          <p:nvSpPr>
            <p:cNvPr id="205" name="Google Shape;205;p12"/>
            <p:cNvSpPr/>
            <p:nvPr/>
          </p:nvSpPr>
          <p:spPr>
            <a:xfrm rot="10800000" flipH="1">
              <a:off x="4107640"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206" name="Google Shape;206;p12"/>
            <p:cNvSpPr/>
            <p:nvPr/>
          </p:nvSpPr>
          <p:spPr>
            <a:xfrm flipH="1">
              <a:off x="185742"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207" name="Google Shape;207;p12"/>
            <p:cNvSpPr/>
            <p:nvPr/>
          </p:nvSpPr>
          <p:spPr>
            <a:xfrm rot="10800000">
              <a:off x="185748" y="2940860"/>
              <a:ext cx="1243800" cy="414300"/>
            </a:xfrm>
            <a:prstGeom prst="triangle">
              <a:avLst>
                <a:gd name="adj" fmla="val 0"/>
              </a:avLst>
            </a:prstGeom>
            <a:solidFill>
              <a:srgbClr val="26324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grpSp>
      <p:grpSp>
        <p:nvGrpSpPr>
          <p:cNvPr id="208" name="Google Shape;208;p12"/>
          <p:cNvGrpSpPr/>
          <p:nvPr/>
        </p:nvGrpSpPr>
        <p:grpSpPr>
          <a:xfrm>
            <a:off x="239627" y="610550"/>
            <a:ext cx="330270" cy="330251"/>
            <a:chOff x="1923675" y="1633650"/>
            <a:chExt cx="436000" cy="435975"/>
          </a:xfrm>
        </p:grpSpPr>
        <p:sp>
          <p:nvSpPr>
            <p:cNvPr id="209" name="Google Shape;209;p12"/>
            <p:cNvSpPr/>
            <p:nvPr/>
          </p:nvSpPr>
          <p:spPr>
            <a:xfrm>
              <a:off x="2209250" y="1633650"/>
              <a:ext cx="150425" cy="150425"/>
            </a:xfrm>
            <a:custGeom>
              <a:avLst/>
              <a:gdLst/>
              <a:ahLst/>
              <a:cxnLst/>
              <a:rect l="l" t="t" r="r" b="b"/>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2"/>
            <p:cNvSpPr/>
            <p:nvPr/>
          </p:nvSpPr>
          <p:spPr>
            <a:xfrm>
              <a:off x="2019900" y="1757250"/>
              <a:ext cx="261825" cy="261850"/>
            </a:xfrm>
            <a:custGeom>
              <a:avLst/>
              <a:gdLst/>
              <a:ahLst/>
              <a:cxnLst/>
              <a:rect l="l" t="t" r="r" b="b"/>
              <a:pathLst>
                <a:path w="10473" h="10474" fill="none" extrusionOk="0">
                  <a:moveTo>
                    <a:pt x="10473" y="1"/>
                  </a:moveTo>
                  <a:lnTo>
                    <a:pt x="0" y="1047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2"/>
            <p:cNvSpPr/>
            <p:nvPr/>
          </p:nvSpPr>
          <p:spPr>
            <a:xfrm>
              <a:off x="1923675" y="1681150"/>
              <a:ext cx="388500" cy="388475"/>
            </a:xfrm>
            <a:custGeom>
              <a:avLst/>
              <a:gdLst/>
              <a:ahLst/>
              <a:cxnLst/>
              <a:rect l="l" t="t" r="r" b="b"/>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2"/>
            <p:cNvSpPr/>
            <p:nvPr/>
          </p:nvSpPr>
          <p:spPr>
            <a:xfrm>
              <a:off x="1974225" y="1711575"/>
              <a:ext cx="261825" cy="261850"/>
            </a:xfrm>
            <a:custGeom>
              <a:avLst/>
              <a:gdLst/>
              <a:ahLst/>
              <a:cxnLst/>
              <a:rect l="l" t="t" r="r" b="b"/>
              <a:pathLst>
                <a:path w="10473" h="10474" fill="none" extrusionOk="0">
                  <a:moveTo>
                    <a:pt x="0" y="10474"/>
                  </a:moveTo>
                  <a:lnTo>
                    <a:pt x="10473"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2"/>
            <p:cNvSpPr/>
            <p:nvPr/>
          </p:nvSpPr>
          <p:spPr>
            <a:xfrm>
              <a:off x="1934650" y="2014200"/>
              <a:ext cx="44475" cy="44475"/>
            </a:xfrm>
            <a:custGeom>
              <a:avLst/>
              <a:gdLst/>
              <a:ahLst/>
              <a:cxnLst/>
              <a:rect l="l" t="t" r="r" b="b"/>
              <a:pathLst>
                <a:path w="1779" h="1779" fill="none" extrusionOk="0">
                  <a:moveTo>
                    <a:pt x="1778" y="1778"/>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2"/>
            <p:cNvSpPr/>
            <p:nvPr/>
          </p:nvSpPr>
          <p:spPr>
            <a:xfrm>
              <a:off x="1944375" y="1947225"/>
              <a:ext cx="101725" cy="101700"/>
            </a:xfrm>
            <a:custGeom>
              <a:avLst/>
              <a:gdLst/>
              <a:ahLst/>
              <a:cxnLst/>
              <a:rect l="l" t="t" r="r" b="b"/>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pic>
        <p:nvPicPr>
          <p:cNvPr id="219" name="Google Shape;219;p13" descr="Image result for bbc micro"/>
          <p:cNvPicPr preferRelativeResize="0"/>
          <p:nvPr/>
        </p:nvPicPr>
        <p:blipFill rotWithShape="1">
          <a:blip r:embed="rId3">
            <a:alphaModFix/>
          </a:blip>
          <a:srcRect l="21366" r="53633"/>
          <a:stretch/>
        </p:blipFill>
        <p:spPr>
          <a:xfrm>
            <a:off x="6858000" y="0"/>
            <a:ext cx="2286001" cy="5140025"/>
          </a:xfrm>
          <a:prstGeom prst="rect">
            <a:avLst/>
          </a:prstGeom>
          <a:noFill/>
          <a:ln>
            <a:noFill/>
          </a:ln>
        </p:spPr>
      </p:pic>
      <p:pic>
        <p:nvPicPr>
          <p:cNvPr id="220" name="Google Shape;220;p13"/>
          <p:cNvPicPr preferRelativeResize="0"/>
          <p:nvPr/>
        </p:nvPicPr>
        <p:blipFill rotWithShape="1">
          <a:blip r:embed="rId4">
            <a:alphaModFix/>
          </a:blip>
          <a:srcRect r="17218"/>
          <a:stretch/>
        </p:blipFill>
        <p:spPr>
          <a:xfrm>
            <a:off x="4176650" y="0"/>
            <a:ext cx="2681350" cy="5143500"/>
          </a:xfrm>
          <a:prstGeom prst="rect">
            <a:avLst/>
          </a:prstGeom>
          <a:noFill/>
          <a:ln>
            <a:noFill/>
          </a:ln>
        </p:spPr>
      </p:pic>
      <p:pic>
        <p:nvPicPr>
          <p:cNvPr id="221" name="Google Shape;221;p13" descr="Image result for 1950 photocopier"/>
          <p:cNvPicPr preferRelativeResize="0"/>
          <p:nvPr/>
        </p:nvPicPr>
        <p:blipFill rotWithShape="1">
          <a:blip r:embed="rId5">
            <a:alphaModFix/>
          </a:blip>
          <a:srcRect r="44105"/>
          <a:stretch/>
        </p:blipFill>
        <p:spPr>
          <a:xfrm>
            <a:off x="1782319" y="0"/>
            <a:ext cx="2789675" cy="4991100"/>
          </a:xfrm>
          <a:prstGeom prst="rect">
            <a:avLst/>
          </a:prstGeom>
          <a:noFill/>
          <a:ln>
            <a:noFill/>
          </a:ln>
        </p:spPr>
      </p:pic>
      <p:pic>
        <p:nvPicPr>
          <p:cNvPr id="222" name="Google Shape;222;p13"/>
          <p:cNvPicPr preferRelativeResize="0"/>
          <p:nvPr/>
        </p:nvPicPr>
        <p:blipFill rotWithShape="1">
          <a:blip r:embed="rId6">
            <a:alphaModFix/>
          </a:blip>
          <a:srcRect l="4427" r="61307"/>
          <a:stretch/>
        </p:blipFill>
        <p:spPr>
          <a:xfrm>
            <a:off x="-62875" y="0"/>
            <a:ext cx="2348876" cy="5143500"/>
          </a:xfrm>
          <a:prstGeom prst="rect">
            <a:avLst/>
          </a:prstGeom>
          <a:noFill/>
          <a:ln>
            <a:noFill/>
          </a:ln>
        </p:spPr>
      </p:pic>
      <p:sp>
        <p:nvSpPr>
          <p:cNvPr id="223" name="Google Shape;223;p13"/>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3</a:t>
            </a:fld>
            <a:endParaRPr/>
          </a:p>
        </p:txBody>
      </p:sp>
      <p:grpSp>
        <p:nvGrpSpPr>
          <p:cNvPr id="224" name="Google Shape;224;p13"/>
          <p:cNvGrpSpPr/>
          <p:nvPr/>
        </p:nvGrpSpPr>
        <p:grpSpPr>
          <a:xfrm rot="10800000">
            <a:off x="4796754" y="3818146"/>
            <a:ext cx="1893228" cy="567744"/>
            <a:chOff x="185742" y="1697030"/>
            <a:chExt cx="5165698" cy="1658130"/>
          </a:xfrm>
        </p:grpSpPr>
        <p:sp>
          <p:nvSpPr>
            <p:cNvPr id="225" name="Google Shape;225;p13"/>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70s</a:t>
              </a:r>
              <a:endParaRPr sz="2400">
                <a:solidFill>
                  <a:srgbClr val="263248"/>
                </a:solidFill>
                <a:latin typeface="Roboto Condensed"/>
                <a:ea typeface="Roboto Condensed"/>
                <a:cs typeface="Roboto Condensed"/>
                <a:sym typeface="Roboto Condensed"/>
              </a:endParaRPr>
            </a:p>
          </p:txBody>
        </p:sp>
        <p:sp>
          <p:nvSpPr>
            <p:cNvPr id="226" name="Google Shape;226;p13"/>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27" name="Google Shape;227;p1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28" name="Google Shape;228;p1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229" name="Google Shape;229;p13"/>
          <p:cNvGrpSpPr/>
          <p:nvPr/>
        </p:nvGrpSpPr>
        <p:grpSpPr>
          <a:xfrm rot="10800000">
            <a:off x="2454029" y="3818146"/>
            <a:ext cx="1893228" cy="567744"/>
            <a:chOff x="185742" y="1697030"/>
            <a:chExt cx="5165698" cy="1658130"/>
          </a:xfrm>
        </p:grpSpPr>
        <p:sp>
          <p:nvSpPr>
            <p:cNvPr id="230" name="Google Shape;230;p13"/>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50s</a:t>
              </a:r>
              <a:endParaRPr sz="2400">
                <a:solidFill>
                  <a:srgbClr val="263248"/>
                </a:solidFill>
                <a:latin typeface="Roboto Condensed"/>
                <a:ea typeface="Roboto Condensed"/>
                <a:cs typeface="Roboto Condensed"/>
                <a:sym typeface="Roboto Condensed"/>
              </a:endParaRPr>
            </a:p>
          </p:txBody>
        </p:sp>
        <p:sp>
          <p:nvSpPr>
            <p:cNvPr id="231" name="Google Shape;231;p13"/>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32" name="Google Shape;232;p1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33" name="Google Shape;233;p1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234" name="Google Shape;234;p13"/>
          <p:cNvGrpSpPr/>
          <p:nvPr/>
        </p:nvGrpSpPr>
        <p:grpSpPr>
          <a:xfrm rot="10800000">
            <a:off x="111304" y="3818146"/>
            <a:ext cx="1893228" cy="567744"/>
            <a:chOff x="185742" y="1697030"/>
            <a:chExt cx="5165698" cy="1658130"/>
          </a:xfrm>
        </p:grpSpPr>
        <p:sp>
          <p:nvSpPr>
            <p:cNvPr id="235" name="Google Shape;235;p13"/>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30s</a:t>
              </a:r>
              <a:endParaRPr sz="2400">
                <a:solidFill>
                  <a:srgbClr val="263248"/>
                </a:solidFill>
                <a:latin typeface="Roboto Condensed"/>
                <a:ea typeface="Roboto Condensed"/>
                <a:cs typeface="Roboto Condensed"/>
                <a:sym typeface="Roboto Condensed"/>
              </a:endParaRPr>
            </a:p>
          </p:txBody>
        </p:sp>
        <p:sp>
          <p:nvSpPr>
            <p:cNvPr id="236" name="Google Shape;236;p13"/>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37" name="Google Shape;237;p1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38" name="Google Shape;238;p1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239" name="Google Shape;239;p13"/>
          <p:cNvGrpSpPr/>
          <p:nvPr/>
        </p:nvGrpSpPr>
        <p:grpSpPr>
          <a:xfrm rot="10800000">
            <a:off x="7139479" y="3818146"/>
            <a:ext cx="1893228" cy="567744"/>
            <a:chOff x="185742" y="1697030"/>
            <a:chExt cx="5165698" cy="1658130"/>
          </a:xfrm>
        </p:grpSpPr>
        <p:sp>
          <p:nvSpPr>
            <p:cNvPr id="240" name="Google Shape;240;p13"/>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80s</a:t>
              </a:r>
              <a:endParaRPr sz="2400">
                <a:solidFill>
                  <a:srgbClr val="263248"/>
                </a:solidFill>
                <a:latin typeface="Roboto Condensed"/>
                <a:ea typeface="Roboto Condensed"/>
                <a:cs typeface="Roboto Condensed"/>
                <a:sym typeface="Roboto Condensed"/>
              </a:endParaRPr>
            </a:p>
          </p:txBody>
        </p:sp>
        <p:sp>
          <p:nvSpPr>
            <p:cNvPr id="241" name="Google Shape;241;p13"/>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42" name="Google Shape;242;p1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243" name="Google Shape;243;p1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22"/>
                                        </p:tgtEl>
                                        <p:attrNameLst>
                                          <p:attrName>style.visibility</p:attrName>
                                        </p:attrNameLst>
                                      </p:cBhvr>
                                      <p:to>
                                        <p:strVal val="visible"/>
                                      </p:to>
                                    </p:set>
                                    <p:anim calcmode="lin" valueType="num">
                                      <p:cBhvr additive="base">
                                        <p:cTn id="7" dur="1000"/>
                                        <p:tgtEl>
                                          <p:spTgt spid="222"/>
                                        </p:tgtEl>
                                        <p:attrNameLst>
                                          <p:attrName>ppt_y</p:attrName>
                                        </p:attrNameLst>
                                      </p:cBhvr>
                                      <p:tavLst>
                                        <p:tav tm="0">
                                          <p:val>
                                            <p:strVal val="#ppt_y-1"/>
                                          </p:val>
                                        </p:tav>
                                        <p:tav tm="100000">
                                          <p:val>
                                            <p:strVal val="#ppt_y"/>
                                          </p:val>
                                        </p:tav>
                                      </p:tavLst>
                                    </p:anim>
                                  </p:childTnLst>
                                </p:cTn>
                              </p:par>
                              <p:par>
                                <p:cTn id="8" presetID="10" presetClass="entr" presetSubtype="0" fill="hold" nodeType="withEffect">
                                  <p:stCondLst>
                                    <p:cond delay="0"/>
                                  </p:stCondLst>
                                  <p:childTnLst>
                                    <p:set>
                                      <p:cBhvr>
                                        <p:cTn id="9" dur="1" fill="hold">
                                          <p:stCondLst>
                                            <p:cond delay="0"/>
                                          </p:stCondLst>
                                        </p:cTn>
                                        <p:tgtEl>
                                          <p:spTgt spid="234"/>
                                        </p:tgtEl>
                                        <p:attrNameLst>
                                          <p:attrName>style.visibility</p:attrName>
                                        </p:attrNameLst>
                                      </p:cBhvr>
                                      <p:to>
                                        <p:strVal val="visible"/>
                                      </p:to>
                                    </p:set>
                                    <p:animEffect transition="in" filter="fade">
                                      <p:cBhvr>
                                        <p:cTn id="10" dur="1000"/>
                                        <p:tgtEl>
                                          <p:spTgt spid="23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1" fill="hold" nodeType="clickEffect">
                                  <p:stCondLst>
                                    <p:cond delay="0"/>
                                  </p:stCondLst>
                                  <p:childTnLst>
                                    <p:set>
                                      <p:cBhvr>
                                        <p:cTn id="14" dur="1" fill="hold">
                                          <p:stCondLst>
                                            <p:cond delay="0"/>
                                          </p:stCondLst>
                                        </p:cTn>
                                        <p:tgtEl>
                                          <p:spTgt spid="221"/>
                                        </p:tgtEl>
                                        <p:attrNameLst>
                                          <p:attrName>style.visibility</p:attrName>
                                        </p:attrNameLst>
                                      </p:cBhvr>
                                      <p:to>
                                        <p:strVal val="visible"/>
                                      </p:to>
                                    </p:set>
                                    <p:anim calcmode="lin" valueType="num">
                                      <p:cBhvr additive="base">
                                        <p:cTn id="15" dur="1000"/>
                                        <p:tgtEl>
                                          <p:spTgt spid="221"/>
                                        </p:tgtEl>
                                        <p:attrNameLst>
                                          <p:attrName>ppt_y</p:attrName>
                                        </p:attrNameLst>
                                      </p:cBhvr>
                                      <p:tavLst>
                                        <p:tav tm="0">
                                          <p:val>
                                            <p:strVal val="#ppt_y-1"/>
                                          </p:val>
                                        </p:tav>
                                        <p:tav tm="100000">
                                          <p:val>
                                            <p:strVal val="#ppt_y"/>
                                          </p:val>
                                        </p:tav>
                                      </p:tavLst>
                                    </p:anim>
                                  </p:childTnLst>
                                </p:cTn>
                              </p:par>
                              <p:par>
                                <p:cTn id="16" presetID="10" presetClass="entr" presetSubtype="0" fill="hold" nodeType="withEffect">
                                  <p:stCondLst>
                                    <p:cond delay="0"/>
                                  </p:stCondLst>
                                  <p:childTnLst>
                                    <p:set>
                                      <p:cBhvr>
                                        <p:cTn id="17" dur="1" fill="hold">
                                          <p:stCondLst>
                                            <p:cond delay="0"/>
                                          </p:stCondLst>
                                        </p:cTn>
                                        <p:tgtEl>
                                          <p:spTgt spid="229"/>
                                        </p:tgtEl>
                                        <p:attrNameLst>
                                          <p:attrName>style.visibility</p:attrName>
                                        </p:attrNameLst>
                                      </p:cBhvr>
                                      <p:to>
                                        <p:strVal val="visible"/>
                                      </p:to>
                                    </p:set>
                                    <p:animEffect transition="in" filter="fade">
                                      <p:cBhvr>
                                        <p:cTn id="18" dur="1000"/>
                                        <p:tgtEl>
                                          <p:spTgt spid="229"/>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220"/>
                                        </p:tgtEl>
                                        <p:attrNameLst>
                                          <p:attrName>style.visibility</p:attrName>
                                        </p:attrNameLst>
                                      </p:cBhvr>
                                      <p:to>
                                        <p:strVal val="visible"/>
                                      </p:to>
                                    </p:set>
                                    <p:anim calcmode="lin" valueType="num">
                                      <p:cBhvr additive="base">
                                        <p:cTn id="23" dur="1000"/>
                                        <p:tgtEl>
                                          <p:spTgt spid="220"/>
                                        </p:tgtEl>
                                        <p:attrNameLst>
                                          <p:attrName>ppt_y</p:attrName>
                                        </p:attrNameLst>
                                      </p:cBhvr>
                                      <p:tavLst>
                                        <p:tav tm="0">
                                          <p:val>
                                            <p:strVal val="#ppt_y-1"/>
                                          </p:val>
                                        </p:tav>
                                        <p:tav tm="100000">
                                          <p:val>
                                            <p:strVal val="#ppt_y"/>
                                          </p:val>
                                        </p:tav>
                                      </p:tavLst>
                                    </p:anim>
                                  </p:childTnLst>
                                </p:cTn>
                              </p:par>
                              <p:par>
                                <p:cTn id="24" presetID="10" presetClass="entr" presetSubtype="0" fill="hold" nodeType="withEffect">
                                  <p:stCondLst>
                                    <p:cond delay="0"/>
                                  </p:stCondLst>
                                  <p:childTnLst>
                                    <p:set>
                                      <p:cBhvr>
                                        <p:cTn id="25" dur="1" fill="hold">
                                          <p:stCondLst>
                                            <p:cond delay="0"/>
                                          </p:stCondLst>
                                        </p:cTn>
                                        <p:tgtEl>
                                          <p:spTgt spid="224"/>
                                        </p:tgtEl>
                                        <p:attrNameLst>
                                          <p:attrName>style.visibility</p:attrName>
                                        </p:attrNameLst>
                                      </p:cBhvr>
                                      <p:to>
                                        <p:strVal val="visible"/>
                                      </p:to>
                                    </p:set>
                                    <p:animEffect transition="in" filter="fade">
                                      <p:cBhvr>
                                        <p:cTn id="26" dur="1000"/>
                                        <p:tgtEl>
                                          <p:spTgt spid="224"/>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nodeType="clickEffect">
                                  <p:stCondLst>
                                    <p:cond delay="0"/>
                                  </p:stCondLst>
                                  <p:childTnLst>
                                    <p:set>
                                      <p:cBhvr>
                                        <p:cTn id="30" dur="1" fill="hold">
                                          <p:stCondLst>
                                            <p:cond delay="0"/>
                                          </p:stCondLst>
                                        </p:cTn>
                                        <p:tgtEl>
                                          <p:spTgt spid="219"/>
                                        </p:tgtEl>
                                        <p:attrNameLst>
                                          <p:attrName>style.visibility</p:attrName>
                                        </p:attrNameLst>
                                      </p:cBhvr>
                                      <p:to>
                                        <p:strVal val="visible"/>
                                      </p:to>
                                    </p:set>
                                    <p:anim calcmode="lin" valueType="num">
                                      <p:cBhvr additive="base">
                                        <p:cTn id="31" dur="1000"/>
                                        <p:tgtEl>
                                          <p:spTgt spid="219"/>
                                        </p:tgtEl>
                                        <p:attrNameLst>
                                          <p:attrName>ppt_y</p:attrName>
                                        </p:attrNameLst>
                                      </p:cBhvr>
                                      <p:tavLst>
                                        <p:tav tm="0">
                                          <p:val>
                                            <p:strVal val="#ppt_y-1"/>
                                          </p:val>
                                        </p:tav>
                                        <p:tav tm="100000">
                                          <p:val>
                                            <p:strVal val="#ppt_y"/>
                                          </p:val>
                                        </p:tav>
                                      </p:tavLst>
                                    </p:anim>
                                  </p:childTnLst>
                                </p:cTn>
                              </p:par>
                              <p:par>
                                <p:cTn id="32" presetID="10" presetClass="entr" presetSubtype="0" fill="hold" nodeType="withEffect">
                                  <p:stCondLst>
                                    <p:cond delay="0"/>
                                  </p:stCondLst>
                                  <p:childTnLst>
                                    <p:set>
                                      <p:cBhvr>
                                        <p:cTn id="33" dur="1" fill="hold">
                                          <p:stCondLst>
                                            <p:cond delay="0"/>
                                          </p:stCondLst>
                                        </p:cTn>
                                        <p:tgtEl>
                                          <p:spTgt spid="239"/>
                                        </p:tgtEl>
                                        <p:attrNameLst>
                                          <p:attrName>style.visibility</p:attrName>
                                        </p:attrNameLst>
                                      </p:cBhvr>
                                      <p:to>
                                        <p:strVal val="visible"/>
                                      </p:to>
                                    </p:set>
                                    <p:animEffect transition="in" filter="fade">
                                      <p:cBhvr>
                                        <p:cTn id="34" dur="1100"/>
                                        <p:tgtEl>
                                          <p:spTgt spid="2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1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4</a:t>
            </a:fld>
            <a:endParaRPr/>
          </a:p>
        </p:txBody>
      </p:sp>
      <p:pic>
        <p:nvPicPr>
          <p:cNvPr id="249" name="Google Shape;249;p14"/>
          <p:cNvPicPr preferRelativeResize="0"/>
          <p:nvPr/>
        </p:nvPicPr>
        <p:blipFill>
          <a:blip r:embed="rId3">
            <a:alphaModFix/>
          </a:blip>
          <a:stretch>
            <a:fillRect/>
          </a:stretch>
        </p:blipFill>
        <p:spPr>
          <a:xfrm>
            <a:off x="226575" y="431125"/>
            <a:ext cx="2386925" cy="2386925"/>
          </a:xfrm>
          <a:prstGeom prst="rect">
            <a:avLst/>
          </a:prstGeom>
          <a:noFill/>
          <a:ln>
            <a:noFill/>
          </a:ln>
        </p:spPr>
      </p:pic>
      <p:pic>
        <p:nvPicPr>
          <p:cNvPr id="250" name="Google Shape;250;p14"/>
          <p:cNvPicPr preferRelativeResize="0"/>
          <p:nvPr/>
        </p:nvPicPr>
        <p:blipFill>
          <a:blip r:embed="rId4">
            <a:alphaModFix/>
          </a:blip>
          <a:stretch>
            <a:fillRect/>
          </a:stretch>
        </p:blipFill>
        <p:spPr>
          <a:xfrm>
            <a:off x="2233450" y="2617575"/>
            <a:ext cx="2799501" cy="2099626"/>
          </a:xfrm>
          <a:prstGeom prst="rect">
            <a:avLst/>
          </a:prstGeom>
          <a:noFill/>
          <a:ln>
            <a:noFill/>
          </a:ln>
        </p:spPr>
      </p:pic>
      <p:pic>
        <p:nvPicPr>
          <p:cNvPr id="251" name="Google Shape;251;p14"/>
          <p:cNvPicPr preferRelativeResize="0"/>
          <p:nvPr/>
        </p:nvPicPr>
        <p:blipFill>
          <a:blip r:embed="rId5">
            <a:alphaModFix/>
          </a:blip>
          <a:stretch>
            <a:fillRect/>
          </a:stretch>
        </p:blipFill>
        <p:spPr>
          <a:xfrm>
            <a:off x="4453200" y="189475"/>
            <a:ext cx="2428100" cy="2428100"/>
          </a:xfrm>
          <a:prstGeom prst="rect">
            <a:avLst/>
          </a:prstGeom>
          <a:noFill/>
          <a:ln>
            <a:noFill/>
          </a:ln>
        </p:spPr>
      </p:pic>
      <p:pic>
        <p:nvPicPr>
          <p:cNvPr id="252" name="Google Shape;252;p14"/>
          <p:cNvPicPr preferRelativeResize="0"/>
          <p:nvPr/>
        </p:nvPicPr>
        <p:blipFill>
          <a:blip r:embed="rId6">
            <a:alphaModFix/>
          </a:blip>
          <a:stretch>
            <a:fillRect/>
          </a:stretch>
        </p:blipFill>
        <p:spPr>
          <a:xfrm>
            <a:off x="5504925" y="2672050"/>
            <a:ext cx="3358176" cy="17773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p1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BEHAVIOURISM - BF SKINNER AND THE ‘TEACHING MACHINE’</a:t>
            </a:r>
            <a:endParaRPr/>
          </a:p>
        </p:txBody>
      </p:sp>
      <p:sp>
        <p:nvSpPr>
          <p:cNvPr id="258" name="Google Shape;258;p15"/>
          <p:cNvSpPr txBox="1">
            <a:spLocks noGrp="1"/>
          </p:cNvSpPr>
          <p:nvPr>
            <p:ph type="body" idx="1"/>
          </p:nvPr>
        </p:nvSpPr>
        <p:spPr>
          <a:xfrm>
            <a:off x="391675" y="1556750"/>
            <a:ext cx="3688500" cy="592500"/>
          </a:xfrm>
          <a:prstGeom prst="rect">
            <a:avLst/>
          </a:prstGeom>
        </p:spPr>
        <p:txBody>
          <a:bodyPr spcFirstLastPara="1" wrap="square" lIns="91425" tIns="91425" rIns="91425" bIns="91425" anchor="ctr" anchorCtr="0">
            <a:noAutofit/>
          </a:bodyPr>
          <a:lstStyle/>
          <a:p>
            <a:pPr marL="0" lvl="0" indent="0" algn="l" rtl="0">
              <a:spcBef>
                <a:spcPts val="600"/>
              </a:spcBef>
              <a:spcAft>
                <a:spcPts val="1000"/>
              </a:spcAft>
              <a:buNone/>
            </a:pPr>
            <a:r>
              <a:rPr lang="en"/>
              <a:t>Input &gt; Output &gt; Feedback</a:t>
            </a:r>
            <a:endParaRPr/>
          </a:p>
        </p:txBody>
      </p:sp>
      <p:pic>
        <p:nvPicPr>
          <p:cNvPr id="259" name="Google Shape;259;p15" descr="B.F._Skinner_at_Harvard_circa_1950.jpg"/>
          <p:cNvPicPr preferRelativeResize="0"/>
          <p:nvPr/>
        </p:nvPicPr>
        <p:blipFill rotWithShape="1">
          <a:blip r:embed="rId3">
            <a:alphaModFix/>
          </a:blip>
          <a:srcRect t="4420" b="4429"/>
          <a:stretch/>
        </p:blipFill>
        <p:spPr>
          <a:xfrm>
            <a:off x="4675375" y="909350"/>
            <a:ext cx="4097700" cy="4097700"/>
          </a:xfrm>
          <a:prstGeom prst="diamond">
            <a:avLst/>
          </a:prstGeom>
          <a:noFill/>
          <a:ln>
            <a:noFill/>
          </a:ln>
        </p:spPr>
      </p:pic>
      <p:sp>
        <p:nvSpPr>
          <p:cNvPr id="260" name="Google Shape;260;p1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5</a:t>
            </a:fld>
            <a:endParaRPr/>
          </a:p>
        </p:txBody>
      </p:sp>
      <p:pic>
        <p:nvPicPr>
          <p:cNvPr id="261" name="Google Shape;261;p15"/>
          <p:cNvPicPr preferRelativeResize="0"/>
          <p:nvPr/>
        </p:nvPicPr>
        <p:blipFill>
          <a:blip r:embed="rId4">
            <a:alphaModFix/>
          </a:blip>
          <a:stretch>
            <a:fillRect/>
          </a:stretch>
        </p:blipFill>
        <p:spPr>
          <a:xfrm>
            <a:off x="1012575" y="2149250"/>
            <a:ext cx="1793863" cy="2689450"/>
          </a:xfrm>
          <a:prstGeom prst="rect">
            <a:avLst/>
          </a:prstGeom>
          <a:noFill/>
          <a:ln>
            <a:noFill/>
          </a:ln>
        </p:spPr>
      </p:pic>
      <p:pic>
        <p:nvPicPr>
          <p:cNvPr id="262" name="Google Shape;262;p15"/>
          <p:cNvPicPr preferRelativeResize="0"/>
          <p:nvPr/>
        </p:nvPicPr>
        <p:blipFill>
          <a:blip r:embed="rId5">
            <a:alphaModFix/>
          </a:blip>
          <a:stretch>
            <a:fillRect/>
          </a:stretch>
        </p:blipFill>
        <p:spPr>
          <a:xfrm>
            <a:off x="3264750" y="2437350"/>
            <a:ext cx="1329399" cy="1329399"/>
          </a:xfrm>
          <a:prstGeom prst="rect">
            <a:avLst/>
          </a:prstGeom>
          <a:noFill/>
          <a:ln>
            <a:noFill/>
          </a:ln>
        </p:spPr>
      </p:pic>
      <p:sp>
        <p:nvSpPr>
          <p:cNvPr id="263" name="Google Shape;263;p15"/>
          <p:cNvSpPr txBox="1">
            <a:spLocks noGrp="1"/>
          </p:cNvSpPr>
          <p:nvPr>
            <p:ph type="body" idx="1"/>
          </p:nvPr>
        </p:nvSpPr>
        <p:spPr>
          <a:xfrm>
            <a:off x="3101925" y="4054850"/>
            <a:ext cx="2662500" cy="592500"/>
          </a:xfrm>
          <a:prstGeom prst="rect">
            <a:avLst/>
          </a:prstGeom>
        </p:spPr>
        <p:txBody>
          <a:bodyPr spcFirstLastPara="1" wrap="square" lIns="91425" tIns="91425" rIns="91425" bIns="91425" anchor="ctr" anchorCtr="0">
            <a:noAutofit/>
          </a:bodyPr>
          <a:lstStyle/>
          <a:p>
            <a:pPr marL="0" lvl="0" indent="0" algn="l" rtl="0">
              <a:spcBef>
                <a:spcPts val="600"/>
              </a:spcBef>
              <a:spcAft>
                <a:spcPts val="1000"/>
              </a:spcAft>
              <a:buNone/>
            </a:pPr>
            <a:r>
              <a:rPr lang="en"/>
              <a:t>Adaptive testing from ‘18 onwards</a:t>
            </a:r>
            <a:endParaRPr/>
          </a:p>
        </p:txBody>
      </p:sp>
      <p:grpSp>
        <p:nvGrpSpPr>
          <p:cNvPr id="264" name="Google Shape;264;p15"/>
          <p:cNvGrpSpPr/>
          <p:nvPr/>
        </p:nvGrpSpPr>
        <p:grpSpPr>
          <a:xfrm>
            <a:off x="208568" y="629920"/>
            <a:ext cx="392063" cy="291505"/>
            <a:chOff x="5247525" y="3007275"/>
            <a:chExt cx="517575" cy="384825"/>
          </a:xfrm>
        </p:grpSpPr>
        <p:sp>
          <p:nvSpPr>
            <p:cNvPr id="265" name="Google Shape;265;p15"/>
            <p:cNvSpPr/>
            <p:nvPr/>
          </p:nvSpPr>
          <p:spPr>
            <a:xfrm>
              <a:off x="5247525" y="3007275"/>
              <a:ext cx="348900" cy="348900"/>
            </a:xfrm>
            <a:custGeom>
              <a:avLst/>
              <a:gdLst/>
              <a:ahLst/>
              <a:cxnLst/>
              <a:rect l="l" t="t" r="r" b="b"/>
              <a:pathLst>
                <a:path w="13956" h="13956" fill="none" extrusionOk="0">
                  <a:moveTo>
                    <a:pt x="13323" y="5772"/>
                  </a:moveTo>
                  <a:lnTo>
                    <a:pt x="11861" y="5626"/>
                  </a:lnTo>
                  <a:lnTo>
                    <a:pt x="11861" y="5626"/>
                  </a:lnTo>
                  <a:lnTo>
                    <a:pt x="11788" y="5334"/>
                  </a:lnTo>
                  <a:lnTo>
                    <a:pt x="11667" y="5042"/>
                  </a:lnTo>
                  <a:lnTo>
                    <a:pt x="11545" y="4750"/>
                  </a:lnTo>
                  <a:lnTo>
                    <a:pt x="11399" y="4482"/>
                  </a:lnTo>
                  <a:lnTo>
                    <a:pt x="12300" y="3337"/>
                  </a:lnTo>
                  <a:lnTo>
                    <a:pt x="12300" y="3337"/>
                  </a:lnTo>
                  <a:lnTo>
                    <a:pt x="12373" y="3240"/>
                  </a:lnTo>
                  <a:lnTo>
                    <a:pt x="12422" y="3118"/>
                  </a:lnTo>
                  <a:lnTo>
                    <a:pt x="12446" y="2996"/>
                  </a:lnTo>
                  <a:lnTo>
                    <a:pt x="12446" y="2850"/>
                  </a:lnTo>
                  <a:lnTo>
                    <a:pt x="12422" y="2728"/>
                  </a:lnTo>
                  <a:lnTo>
                    <a:pt x="12397" y="2606"/>
                  </a:lnTo>
                  <a:lnTo>
                    <a:pt x="12324" y="2485"/>
                  </a:lnTo>
                  <a:lnTo>
                    <a:pt x="12251" y="2387"/>
                  </a:lnTo>
                  <a:lnTo>
                    <a:pt x="11569" y="1705"/>
                  </a:lnTo>
                  <a:lnTo>
                    <a:pt x="11569" y="1705"/>
                  </a:lnTo>
                  <a:lnTo>
                    <a:pt x="11472" y="1632"/>
                  </a:lnTo>
                  <a:lnTo>
                    <a:pt x="11350" y="1559"/>
                  </a:lnTo>
                  <a:lnTo>
                    <a:pt x="11228" y="1510"/>
                  </a:lnTo>
                  <a:lnTo>
                    <a:pt x="11106" y="1510"/>
                  </a:lnTo>
                  <a:lnTo>
                    <a:pt x="10960" y="1510"/>
                  </a:lnTo>
                  <a:lnTo>
                    <a:pt x="10838" y="1535"/>
                  </a:lnTo>
                  <a:lnTo>
                    <a:pt x="10717" y="1583"/>
                  </a:lnTo>
                  <a:lnTo>
                    <a:pt x="10619" y="1656"/>
                  </a:lnTo>
                  <a:lnTo>
                    <a:pt x="9475" y="2558"/>
                  </a:lnTo>
                  <a:lnTo>
                    <a:pt x="9475" y="2558"/>
                  </a:lnTo>
                  <a:lnTo>
                    <a:pt x="9207" y="2411"/>
                  </a:lnTo>
                  <a:lnTo>
                    <a:pt x="8914" y="2290"/>
                  </a:lnTo>
                  <a:lnTo>
                    <a:pt x="8622" y="2168"/>
                  </a:lnTo>
                  <a:lnTo>
                    <a:pt x="8330" y="2070"/>
                  </a:lnTo>
                  <a:lnTo>
                    <a:pt x="8159" y="634"/>
                  </a:lnTo>
                  <a:lnTo>
                    <a:pt x="8159" y="634"/>
                  </a:lnTo>
                  <a:lnTo>
                    <a:pt x="8135" y="512"/>
                  </a:lnTo>
                  <a:lnTo>
                    <a:pt x="8086" y="390"/>
                  </a:lnTo>
                  <a:lnTo>
                    <a:pt x="8013" y="293"/>
                  </a:lnTo>
                  <a:lnTo>
                    <a:pt x="7940" y="195"/>
                  </a:lnTo>
                  <a:lnTo>
                    <a:pt x="7818" y="122"/>
                  </a:lnTo>
                  <a:lnTo>
                    <a:pt x="7721" y="49"/>
                  </a:lnTo>
                  <a:lnTo>
                    <a:pt x="7575" y="25"/>
                  </a:lnTo>
                  <a:lnTo>
                    <a:pt x="7453" y="0"/>
                  </a:lnTo>
                  <a:lnTo>
                    <a:pt x="6479" y="0"/>
                  </a:lnTo>
                  <a:lnTo>
                    <a:pt x="6479" y="0"/>
                  </a:lnTo>
                  <a:lnTo>
                    <a:pt x="6357" y="25"/>
                  </a:lnTo>
                  <a:lnTo>
                    <a:pt x="6235" y="49"/>
                  </a:lnTo>
                  <a:lnTo>
                    <a:pt x="6114" y="122"/>
                  </a:lnTo>
                  <a:lnTo>
                    <a:pt x="6016" y="195"/>
                  </a:lnTo>
                  <a:lnTo>
                    <a:pt x="5919" y="293"/>
                  </a:lnTo>
                  <a:lnTo>
                    <a:pt x="5846" y="390"/>
                  </a:lnTo>
                  <a:lnTo>
                    <a:pt x="5797" y="512"/>
                  </a:lnTo>
                  <a:lnTo>
                    <a:pt x="5773" y="634"/>
                  </a:lnTo>
                  <a:lnTo>
                    <a:pt x="5602" y="2070"/>
                  </a:lnTo>
                  <a:lnTo>
                    <a:pt x="5602" y="2070"/>
                  </a:lnTo>
                  <a:lnTo>
                    <a:pt x="5310" y="2168"/>
                  </a:lnTo>
                  <a:lnTo>
                    <a:pt x="5018" y="2290"/>
                  </a:lnTo>
                  <a:lnTo>
                    <a:pt x="4750" y="2411"/>
                  </a:lnTo>
                  <a:lnTo>
                    <a:pt x="4482" y="2558"/>
                  </a:lnTo>
                  <a:lnTo>
                    <a:pt x="3337" y="1656"/>
                  </a:lnTo>
                  <a:lnTo>
                    <a:pt x="3337" y="1656"/>
                  </a:lnTo>
                  <a:lnTo>
                    <a:pt x="3215" y="1583"/>
                  </a:lnTo>
                  <a:lnTo>
                    <a:pt x="3094" y="1535"/>
                  </a:lnTo>
                  <a:lnTo>
                    <a:pt x="2972" y="1510"/>
                  </a:lnTo>
                  <a:lnTo>
                    <a:pt x="2850" y="1510"/>
                  </a:lnTo>
                  <a:lnTo>
                    <a:pt x="2728" y="1510"/>
                  </a:lnTo>
                  <a:lnTo>
                    <a:pt x="2582" y="1559"/>
                  </a:lnTo>
                  <a:lnTo>
                    <a:pt x="2485" y="1632"/>
                  </a:lnTo>
                  <a:lnTo>
                    <a:pt x="2387" y="1705"/>
                  </a:lnTo>
                  <a:lnTo>
                    <a:pt x="1705" y="2387"/>
                  </a:lnTo>
                  <a:lnTo>
                    <a:pt x="1705" y="2387"/>
                  </a:lnTo>
                  <a:lnTo>
                    <a:pt x="1608" y="2485"/>
                  </a:lnTo>
                  <a:lnTo>
                    <a:pt x="1559" y="2606"/>
                  </a:lnTo>
                  <a:lnTo>
                    <a:pt x="1511" y="2728"/>
                  </a:lnTo>
                  <a:lnTo>
                    <a:pt x="1486" y="2850"/>
                  </a:lnTo>
                  <a:lnTo>
                    <a:pt x="1486" y="2996"/>
                  </a:lnTo>
                  <a:lnTo>
                    <a:pt x="1511" y="3118"/>
                  </a:lnTo>
                  <a:lnTo>
                    <a:pt x="1559" y="3240"/>
                  </a:lnTo>
                  <a:lnTo>
                    <a:pt x="1632" y="3337"/>
                  </a:lnTo>
                  <a:lnTo>
                    <a:pt x="2533" y="4482"/>
                  </a:lnTo>
                  <a:lnTo>
                    <a:pt x="2533" y="4482"/>
                  </a:lnTo>
                  <a:lnTo>
                    <a:pt x="2387" y="4750"/>
                  </a:lnTo>
                  <a:lnTo>
                    <a:pt x="2266" y="5042"/>
                  </a:lnTo>
                  <a:lnTo>
                    <a:pt x="2168" y="5334"/>
                  </a:lnTo>
                  <a:lnTo>
                    <a:pt x="2071" y="5626"/>
                  </a:lnTo>
                  <a:lnTo>
                    <a:pt x="634" y="5772"/>
                  </a:lnTo>
                  <a:lnTo>
                    <a:pt x="634" y="5772"/>
                  </a:lnTo>
                  <a:lnTo>
                    <a:pt x="512" y="5821"/>
                  </a:lnTo>
                  <a:lnTo>
                    <a:pt x="390" y="5870"/>
                  </a:lnTo>
                  <a:lnTo>
                    <a:pt x="268" y="5943"/>
                  </a:lnTo>
                  <a:lnTo>
                    <a:pt x="171" y="6016"/>
                  </a:lnTo>
                  <a:lnTo>
                    <a:pt x="98" y="6138"/>
                  </a:lnTo>
                  <a:lnTo>
                    <a:pt x="49" y="6235"/>
                  </a:lnTo>
                  <a:lnTo>
                    <a:pt x="1" y="6381"/>
                  </a:lnTo>
                  <a:lnTo>
                    <a:pt x="1" y="6503"/>
                  </a:lnTo>
                  <a:lnTo>
                    <a:pt x="1" y="7453"/>
                  </a:lnTo>
                  <a:lnTo>
                    <a:pt x="1" y="7453"/>
                  </a:lnTo>
                  <a:lnTo>
                    <a:pt x="1" y="7599"/>
                  </a:lnTo>
                  <a:lnTo>
                    <a:pt x="49" y="7721"/>
                  </a:lnTo>
                  <a:lnTo>
                    <a:pt x="98" y="7843"/>
                  </a:lnTo>
                  <a:lnTo>
                    <a:pt x="171" y="7940"/>
                  </a:lnTo>
                  <a:lnTo>
                    <a:pt x="268" y="8037"/>
                  </a:lnTo>
                  <a:lnTo>
                    <a:pt x="390" y="8111"/>
                  </a:lnTo>
                  <a:lnTo>
                    <a:pt x="512" y="8159"/>
                  </a:lnTo>
                  <a:lnTo>
                    <a:pt x="634" y="8184"/>
                  </a:lnTo>
                  <a:lnTo>
                    <a:pt x="2071" y="8354"/>
                  </a:lnTo>
                  <a:lnTo>
                    <a:pt x="2071" y="8354"/>
                  </a:lnTo>
                  <a:lnTo>
                    <a:pt x="2168" y="8646"/>
                  </a:lnTo>
                  <a:lnTo>
                    <a:pt x="2266" y="8914"/>
                  </a:lnTo>
                  <a:lnTo>
                    <a:pt x="2387" y="9206"/>
                  </a:lnTo>
                  <a:lnTo>
                    <a:pt x="2533" y="9474"/>
                  </a:lnTo>
                  <a:lnTo>
                    <a:pt x="1632" y="10619"/>
                  </a:lnTo>
                  <a:lnTo>
                    <a:pt x="1632" y="10619"/>
                  </a:lnTo>
                  <a:lnTo>
                    <a:pt x="1559" y="10741"/>
                  </a:lnTo>
                  <a:lnTo>
                    <a:pt x="1511" y="10863"/>
                  </a:lnTo>
                  <a:lnTo>
                    <a:pt x="1486" y="10984"/>
                  </a:lnTo>
                  <a:lnTo>
                    <a:pt x="1486" y="11106"/>
                  </a:lnTo>
                  <a:lnTo>
                    <a:pt x="1511" y="11228"/>
                  </a:lnTo>
                  <a:lnTo>
                    <a:pt x="1559" y="11350"/>
                  </a:lnTo>
                  <a:lnTo>
                    <a:pt x="1608" y="11472"/>
                  </a:lnTo>
                  <a:lnTo>
                    <a:pt x="1705" y="11569"/>
                  </a:lnTo>
                  <a:lnTo>
                    <a:pt x="2387" y="12251"/>
                  </a:lnTo>
                  <a:lnTo>
                    <a:pt x="2387" y="12251"/>
                  </a:lnTo>
                  <a:lnTo>
                    <a:pt x="2485" y="12348"/>
                  </a:lnTo>
                  <a:lnTo>
                    <a:pt x="2582" y="12397"/>
                  </a:lnTo>
                  <a:lnTo>
                    <a:pt x="2728" y="12446"/>
                  </a:lnTo>
                  <a:lnTo>
                    <a:pt x="2850" y="12470"/>
                  </a:lnTo>
                  <a:lnTo>
                    <a:pt x="2972" y="12470"/>
                  </a:lnTo>
                  <a:lnTo>
                    <a:pt x="3094" y="12421"/>
                  </a:lnTo>
                  <a:lnTo>
                    <a:pt x="3215" y="12373"/>
                  </a:lnTo>
                  <a:lnTo>
                    <a:pt x="3337" y="12324"/>
                  </a:lnTo>
                  <a:lnTo>
                    <a:pt x="4482" y="11423"/>
                  </a:lnTo>
                  <a:lnTo>
                    <a:pt x="4482" y="11423"/>
                  </a:lnTo>
                  <a:lnTo>
                    <a:pt x="4750" y="11545"/>
                  </a:lnTo>
                  <a:lnTo>
                    <a:pt x="5018" y="11691"/>
                  </a:lnTo>
                  <a:lnTo>
                    <a:pt x="5310" y="11788"/>
                  </a:lnTo>
                  <a:lnTo>
                    <a:pt x="5602" y="11886"/>
                  </a:lnTo>
                  <a:lnTo>
                    <a:pt x="5773" y="13322"/>
                  </a:lnTo>
                  <a:lnTo>
                    <a:pt x="5773" y="13322"/>
                  </a:lnTo>
                  <a:lnTo>
                    <a:pt x="5797" y="13444"/>
                  </a:lnTo>
                  <a:lnTo>
                    <a:pt x="5846" y="13566"/>
                  </a:lnTo>
                  <a:lnTo>
                    <a:pt x="5919" y="13688"/>
                  </a:lnTo>
                  <a:lnTo>
                    <a:pt x="6016" y="13785"/>
                  </a:lnTo>
                  <a:lnTo>
                    <a:pt x="6114" y="13858"/>
                  </a:lnTo>
                  <a:lnTo>
                    <a:pt x="6235" y="13907"/>
                  </a:lnTo>
                  <a:lnTo>
                    <a:pt x="6357" y="13956"/>
                  </a:lnTo>
                  <a:lnTo>
                    <a:pt x="6479" y="13956"/>
                  </a:lnTo>
                  <a:lnTo>
                    <a:pt x="7453" y="13956"/>
                  </a:lnTo>
                  <a:lnTo>
                    <a:pt x="7453" y="13956"/>
                  </a:lnTo>
                  <a:lnTo>
                    <a:pt x="7575" y="13956"/>
                  </a:lnTo>
                  <a:lnTo>
                    <a:pt x="7721" y="13907"/>
                  </a:lnTo>
                  <a:lnTo>
                    <a:pt x="7818" y="13858"/>
                  </a:lnTo>
                  <a:lnTo>
                    <a:pt x="7940" y="13785"/>
                  </a:lnTo>
                  <a:lnTo>
                    <a:pt x="8013" y="13688"/>
                  </a:lnTo>
                  <a:lnTo>
                    <a:pt x="8086" y="13566"/>
                  </a:lnTo>
                  <a:lnTo>
                    <a:pt x="8135" y="13444"/>
                  </a:lnTo>
                  <a:lnTo>
                    <a:pt x="8159" y="13322"/>
                  </a:lnTo>
                  <a:lnTo>
                    <a:pt x="8330" y="11886"/>
                  </a:lnTo>
                  <a:lnTo>
                    <a:pt x="8330" y="11886"/>
                  </a:lnTo>
                  <a:lnTo>
                    <a:pt x="8622" y="11788"/>
                  </a:lnTo>
                  <a:lnTo>
                    <a:pt x="8914" y="11691"/>
                  </a:lnTo>
                  <a:lnTo>
                    <a:pt x="9207" y="11545"/>
                  </a:lnTo>
                  <a:lnTo>
                    <a:pt x="9475" y="11423"/>
                  </a:lnTo>
                  <a:lnTo>
                    <a:pt x="10619" y="12324"/>
                  </a:lnTo>
                  <a:lnTo>
                    <a:pt x="10619" y="12324"/>
                  </a:lnTo>
                  <a:lnTo>
                    <a:pt x="10717" y="12373"/>
                  </a:lnTo>
                  <a:lnTo>
                    <a:pt x="10838" y="12421"/>
                  </a:lnTo>
                  <a:lnTo>
                    <a:pt x="10960" y="12470"/>
                  </a:lnTo>
                  <a:lnTo>
                    <a:pt x="11106" y="12470"/>
                  </a:lnTo>
                  <a:lnTo>
                    <a:pt x="11228" y="12446"/>
                  </a:lnTo>
                  <a:lnTo>
                    <a:pt x="11350" y="12397"/>
                  </a:lnTo>
                  <a:lnTo>
                    <a:pt x="11472" y="12348"/>
                  </a:lnTo>
                  <a:lnTo>
                    <a:pt x="11569" y="12251"/>
                  </a:lnTo>
                  <a:lnTo>
                    <a:pt x="12251" y="11569"/>
                  </a:lnTo>
                  <a:lnTo>
                    <a:pt x="12251" y="11569"/>
                  </a:lnTo>
                  <a:lnTo>
                    <a:pt x="12324" y="11472"/>
                  </a:lnTo>
                  <a:lnTo>
                    <a:pt x="12397" y="11350"/>
                  </a:lnTo>
                  <a:lnTo>
                    <a:pt x="12422" y="11228"/>
                  </a:lnTo>
                  <a:lnTo>
                    <a:pt x="12446" y="11106"/>
                  </a:lnTo>
                  <a:lnTo>
                    <a:pt x="12446" y="10984"/>
                  </a:lnTo>
                  <a:lnTo>
                    <a:pt x="12422" y="10863"/>
                  </a:lnTo>
                  <a:lnTo>
                    <a:pt x="12373" y="10741"/>
                  </a:lnTo>
                  <a:lnTo>
                    <a:pt x="12300" y="10619"/>
                  </a:lnTo>
                  <a:lnTo>
                    <a:pt x="11399" y="9474"/>
                  </a:lnTo>
                  <a:lnTo>
                    <a:pt x="11399" y="9474"/>
                  </a:lnTo>
                  <a:lnTo>
                    <a:pt x="11545" y="9206"/>
                  </a:lnTo>
                  <a:lnTo>
                    <a:pt x="11667" y="8914"/>
                  </a:lnTo>
                  <a:lnTo>
                    <a:pt x="11788" y="8646"/>
                  </a:lnTo>
                  <a:lnTo>
                    <a:pt x="11861" y="8354"/>
                  </a:lnTo>
                  <a:lnTo>
                    <a:pt x="13323" y="8184"/>
                  </a:lnTo>
                  <a:lnTo>
                    <a:pt x="13323" y="8184"/>
                  </a:lnTo>
                  <a:lnTo>
                    <a:pt x="13444" y="8159"/>
                  </a:lnTo>
                  <a:lnTo>
                    <a:pt x="13566" y="8111"/>
                  </a:lnTo>
                  <a:lnTo>
                    <a:pt x="13664" y="8037"/>
                  </a:lnTo>
                  <a:lnTo>
                    <a:pt x="13761" y="7940"/>
                  </a:lnTo>
                  <a:lnTo>
                    <a:pt x="13834" y="7843"/>
                  </a:lnTo>
                  <a:lnTo>
                    <a:pt x="13907" y="7721"/>
                  </a:lnTo>
                  <a:lnTo>
                    <a:pt x="13932" y="7599"/>
                  </a:lnTo>
                  <a:lnTo>
                    <a:pt x="13956" y="7453"/>
                  </a:lnTo>
                  <a:lnTo>
                    <a:pt x="13956" y="6503"/>
                  </a:lnTo>
                  <a:lnTo>
                    <a:pt x="13956" y="6503"/>
                  </a:lnTo>
                  <a:lnTo>
                    <a:pt x="13932" y="6381"/>
                  </a:lnTo>
                  <a:lnTo>
                    <a:pt x="13907" y="6235"/>
                  </a:lnTo>
                  <a:lnTo>
                    <a:pt x="13834" y="6138"/>
                  </a:lnTo>
                  <a:lnTo>
                    <a:pt x="13761" y="6016"/>
                  </a:lnTo>
                  <a:lnTo>
                    <a:pt x="13664" y="5943"/>
                  </a:lnTo>
                  <a:lnTo>
                    <a:pt x="13566" y="5870"/>
                  </a:lnTo>
                  <a:lnTo>
                    <a:pt x="13444" y="5821"/>
                  </a:lnTo>
                  <a:lnTo>
                    <a:pt x="13323" y="5772"/>
                  </a:lnTo>
                  <a:lnTo>
                    <a:pt x="13323" y="5772"/>
                  </a:lnTo>
                  <a:close/>
                  <a:moveTo>
                    <a:pt x="8573" y="8598"/>
                  </a:moveTo>
                  <a:lnTo>
                    <a:pt x="8573" y="8598"/>
                  </a:lnTo>
                  <a:lnTo>
                    <a:pt x="8403" y="8744"/>
                  </a:lnTo>
                  <a:lnTo>
                    <a:pt x="8232" y="8890"/>
                  </a:lnTo>
                  <a:lnTo>
                    <a:pt x="8038" y="8987"/>
                  </a:lnTo>
                  <a:lnTo>
                    <a:pt x="7818" y="9085"/>
                  </a:lnTo>
                  <a:lnTo>
                    <a:pt x="7624" y="9158"/>
                  </a:lnTo>
                  <a:lnTo>
                    <a:pt x="7404" y="9206"/>
                  </a:lnTo>
                  <a:lnTo>
                    <a:pt x="7185" y="9231"/>
                  </a:lnTo>
                  <a:lnTo>
                    <a:pt x="6966" y="9255"/>
                  </a:lnTo>
                  <a:lnTo>
                    <a:pt x="6747" y="9231"/>
                  </a:lnTo>
                  <a:lnTo>
                    <a:pt x="6528" y="9206"/>
                  </a:lnTo>
                  <a:lnTo>
                    <a:pt x="6333" y="9158"/>
                  </a:lnTo>
                  <a:lnTo>
                    <a:pt x="6114" y="9085"/>
                  </a:lnTo>
                  <a:lnTo>
                    <a:pt x="5919" y="8987"/>
                  </a:lnTo>
                  <a:lnTo>
                    <a:pt x="5724" y="8890"/>
                  </a:lnTo>
                  <a:lnTo>
                    <a:pt x="5529" y="8744"/>
                  </a:lnTo>
                  <a:lnTo>
                    <a:pt x="5359" y="8598"/>
                  </a:lnTo>
                  <a:lnTo>
                    <a:pt x="5359" y="8598"/>
                  </a:lnTo>
                  <a:lnTo>
                    <a:pt x="5212" y="8427"/>
                  </a:lnTo>
                  <a:lnTo>
                    <a:pt x="5066" y="8232"/>
                  </a:lnTo>
                  <a:lnTo>
                    <a:pt x="4969" y="8037"/>
                  </a:lnTo>
                  <a:lnTo>
                    <a:pt x="4871" y="7843"/>
                  </a:lnTo>
                  <a:lnTo>
                    <a:pt x="4798" y="7623"/>
                  </a:lnTo>
                  <a:lnTo>
                    <a:pt x="4750" y="7404"/>
                  </a:lnTo>
                  <a:lnTo>
                    <a:pt x="4701" y="7209"/>
                  </a:lnTo>
                  <a:lnTo>
                    <a:pt x="4701" y="6990"/>
                  </a:lnTo>
                  <a:lnTo>
                    <a:pt x="4701" y="6771"/>
                  </a:lnTo>
                  <a:lnTo>
                    <a:pt x="4750" y="6552"/>
                  </a:lnTo>
                  <a:lnTo>
                    <a:pt x="4798" y="6333"/>
                  </a:lnTo>
                  <a:lnTo>
                    <a:pt x="4871" y="6138"/>
                  </a:lnTo>
                  <a:lnTo>
                    <a:pt x="4969" y="5919"/>
                  </a:lnTo>
                  <a:lnTo>
                    <a:pt x="5066" y="5724"/>
                  </a:lnTo>
                  <a:lnTo>
                    <a:pt x="5212" y="5553"/>
                  </a:lnTo>
                  <a:lnTo>
                    <a:pt x="5359" y="5383"/>
                  </a:lnTo>
                  <a:lnTo>
                    <a:pt x="5359" y="5383"/>
                  </a:lnTo>
                  <a:lnTo>
                    <a:pt x="5529" y="5212"/>
                  </a:lnTo>
                  <a:lnTo>
                    <a:pt x="5724" y="5091"/>
                  </a:lnTo>
                  <a:lnTo>
                    <a:pt x="5919" y="4969"/>
                  </a:lnTo>
                  <a:lnTo>
                    <a:pt x="6114" y="4871"/>
                  </a:lnTo>
                  <a:lnTo>
                    <a:pt x="6333" y="4798"/>
                  </a:lnTo>
                  <a:lnTo>
                    <a:pt x="6528" y="4750"/>
                  </a:lnTo>
                  <a:lnTo>
                    <a:pt x="6747" y="4725"/>
                  </a:lnTo>
                  <a:lnTo>
                    <a:pt x="6966" y="4701"/>
                  </a:lnTo>
                  <a:lnTo>
                    <a:pt x="7185" y="4725"/>
                  </a:lnTo>
                  <a:lnTo>
                    <a:pt x="7404" y="4750"/>
                  </a:lnTo>
                  <a:lnTo>
                    <a:pt x="7624" y="4798"/>
                  </a:lnTo>
                  <a:lnTo>
                    <a:pt x="7818" y="4871"/>
                  </a:lnTo>
                  <a:lnTo>
                    <a:pt x="8038" y="4969"/>
                  </a:lnTo>
                  <a:lnTo>
                    <a:pt x="8232" y="5091"/>
                  </a:lnTo>
                  <a:lnTo>
                    <a:pt x="8403" y="5212"/>
                  </a:lnTo>
                  <a:lnTo>
                    <a:pt x="8573" y="5383"/>
                  </a:lnTo>
                  <a:lnTo>
                    <a:pt x="8573" y="5383"/>
                  </a:lnTo>
                  <a:lnTo>
                    <a:pt x="8744" y="5553"/>
                  </a:lnTo>
                  <a:lnTo>
                    <a:pt x="8866" y="5724"/>
                  </a:lnTo>
                  <a:lnTo>
                    <a:pt x="8987" y="5919"/>
                  </a:lnTo>
                  <a:lnTo>
                    <a:pt x="9085" y="6138"/>
                  </a:lnTo>
                  <a:lnTo>
                    <a:pt x="9158" y="6333"/>
                  </a:lnTo>
                  <a:lnTo>
                    <a:pt x="9207" y="6552"/>
                  </a:lnTo>
                  <a:lnTo>
                    <a:pt x="9231" y="6771"/>
                  </a:lnTo>
                  <a:lnTo>
                    <a:pt x="9231" y="6990"/>
                  </a:lnTo>
                  <a:lnTo>
                    <a:pt x="9231" y="7209"/>
                  </a:lnTo>
                  <a:lnTo>
                    <a:pt x="9207" y="7404"/>
                  </a:lnTo>
                  <a:lnTo>
                    <a:pt x="9158" y="7623"/>
                  </a:lnTo>
                  <a:lnTo>
                    <a:pt x="9085" y="7843"/>
                  </a:lnTo>
                  <a:lnTo>
                    <a:pt x="8987" y="8037"/>
                  </a:lnTo>
                  <a:lnTo>
                    <a:pt x="8866" y="8232"/>
                  </a:lnTo>
                  <a:lnTo>
                    <a:pt x="8744" y="8427"/>
                  </a:lnTo>
                  <a:lnTo>
                    <a:pt x="8573" y="8598"/>
                  </a:lnTo>
                  <a:lnTo>
                    <a:pt x="8573" y="8598"/>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5"/>
            <p:cNvSpPr/>
            <p:nvPr/>
          </p:nvSpPr>
          <p:spPr>
            <a:xfrm>
              <a:off x="5566575" y="3193575"/>
              <a:ext cx="198525" cy="198525"/>
            </a:xfrm>
            <a:custGeom>
              <a:avLst/>
              <a:gdLst/>
              <a:ahLst/>
              <a:cxnLst/>
              <a:rect l="l" t="t" r="r" b="b"/>
              <a:pathLst>
                <a:path w="7941" h="7941" fill="none" extrusionOk="0">
                  <a:moveTo>
                    <a:pt x="7258" y="2144"/>
                  </a:moveTo>
                  <a:lnTo>
                    <a:pt x="6138" y="2388"/>
                  </a:lnTo>
                  <a:lnTo>
                    <a:pt x="6138" y="2388"/>
                  </a:lnTo>
                  <a:lnTo>
                    <a:pt x="6016" y="2217"/>
                  </a:lnTo>
                  <a:lnTo>
                    <a:pt x="5870" y="2071"/>
                  </a:lnTo>
                  <a:lnTo>
                    <a:pt x="6260" y="975"/>
                  </a:lnTo>
                  <a:lnTo>
                    <a:pt x="6260" y="975"/>
                  </a:lnTo>
                  <a:lnTo>
                    <a:pt x="6284" y="902"/>
                  </a:lnTo>
                  <a:lnTo>
                    <a:pt x="6284" y="829"/>
                  </a:lnTo>
                  <a:lnTo>
                    <a:pt x="6260" y="683"/>
                  </a:lnTo>
                  <a:lnTo>
                    <a:pt x="6162" y="561"/>
                  </a:lnTo>
                  <a:lnTo>
                    <a:pt x="6114" y="488"/>
                  </a:lnTo>
                  <a:lnTo>
                    <a:pt x="6065" y="464"/>
                  </a:lnTo>
                  <a:lnTo>
                    <a:pt x="5553" y="196"/>
                  </a:lnTo>
                  <a:lnTo>
                    <a:pt x="5553" y="196"/>
                  </a:lnTo>
                  <a:lnTo>
                    <a:pt x="5480" y="171"/>
                  </a:lnTo>
                  <a:lnTo>
                    <a:pt x="5407" y="171"/>
                  </a:lnTo>
                  <a:lnTo>
                    <a:pt x="5261" y="171"/>
                  </a:lnTo>
                  <a:lnTo>
                    <a:pt x="5115" y="244"/>
                  </a:lnTo>
                  <a:lnTo>
                    <a:pt x="5066" y="293"/>
                  </a:lnTo>
                  <a:lnTo>
                    <a:pt x="5018" y="342"/>
                  </a:lnTo>
                  <a:lnTo>
                    <a:pt x="4384" y="1316"/>
                  </a:lnTo>
                  <a:lnTo>
                    <a:pt x="4384" y="1316"/>
                  </a:lnTo>
                  <a:lnTo>
                    <a:pt x="4165" y="1292"/>
                  </a:lnTo>
                  <a:lnTo>
                    <a:pt x="3970" y="1292"/>
                  </a:lnTo>
                  <a:lnTo>
                    <a:pt x="3483" y="244"/>
                  </a:lnTo>
                  <a:lnTo>
                    <a:pt x="3483" y="244"/>
                  </a:lnTo>
                  <a:lnTo>
                    <a:pt x="3435" y="171"/>
                  </a:lnTo>
                  <a:lnTo>
                    <a:pt x="3386" y="123"/>
                  </a:lnTo>
                  <a:lnTo>
                    <a:pt x="3264" y="50"/>
                  </a:lnTo>
                  <a:lnTo>
                    <a:pt x="3118" y="1"/>
                  </a:lnTo>
                  <a:lnTo>
                    <a:pt x="3045" y="1"/>
                  </a:lnTo>
                  <a:lnTo>
                    <a:pt x="2972" y="25"/>
                  </a:lnTo>
                  <a:lnTo>
                    <a:pt x="2436" y="196"/>
                  </a:lnTo>
                  <a:lnTo>
                    <a:pt x="2436" y="196"/>
                  </a:lnTo>
                  <a:lnTo>
                    <a:pt x="2363" y="220"/>
                  </a:lnTo>
                  <a:lnTo>
                    <a:pt x="2290" y="269"/>
                  </a:lnTo>
                  <a:lnTo>
                    <a:pt x="2192" y="391"/>
                  </a:lnTo>
                  <a:lnTo>
                    <a:pt x="2144" y="537"/>
                  </a:lnTo>
                  <a:lnTo>
                    <a:pt x="2144" y="610"/>
                  </a:lnTo>
                  <a:lnTo>
                    <a:pt x="2144" y="683"/>
                  </a:lnTo>
                  <a:lnTo>
                    <a:pt x="2387" y="1828"/>
                  </a:lnTo>
                  <a:lnTo>
                    <a:pt x="2387" y="1828"/>
                  </a:lnTo>
                  <a:lnTo>
                    <a:pt x="2217" y="1949"/>
                  </a:lnTo>
                  <a:lnTo>
                    <a:pt x="2071" y="2095"/>
                  </a:lnTo>
                  <a:lnTo>
                    <a:pt x="999" y="1681"/>
                  </a:lnTo>
                  <a:lnTo>
                    <a:pt x="999" y="1681"/>
                  </a:lnTo>
                  <a:lnTo>
                    <a:pt x="926" y="1681"/>
                  </a:lnTo>
                  <a:lnTo>
                    <a:pt x="829" y="1657"/>
                  </a:lnTo>
                  <a:lnTo>
                    <a:pt x="682" y="1706"/>
                  </a:lnTo>
                  <a:lnTo>
                    <a:pt x="561" y="1779"/>
                  </a:lnTo>
                  <a:lnTo>
                    <a:pt x="512" y="1828"/>
                  </a:lnTo>
                  <a:lnTo>
                    <a:pt x="463" y="1901"/>
                  </a:lnTo>
                  <a:lnTo>
                    <a:pt x="220" y="2388"/>
                  </a:lnTo>
                  <a:lnTo>
                    <a:pt x="220" y="2388"/>
                  </a:lnTo>
                  <a:lnTo>
                    <a:pt x="195" y="2461"/>
                  </a:lnTo>
                  <a:lnTo>
                    <a:pt x="171" y="2534"/>
                  </a:lnTo>
                  <a:lnTo>
                    <a:pt x="195" y="2704"/>
                  </a:lnTo>
                  <a:lnTo>
                    <a:pt x="244" y="2826"/>
                  </a:lnTo>
                  <a:lnTo>
                    <a:pt x="293" y="2899"/>
                  </a:lnTo>
                  <a:lnTo>
                    <a:pt x="366" y="2948"/>
                  </a:lnTo>
                  <a:lnTo>
                    <a:pt x="1340" y="3581"/>
                  </a:lnTo>
                  <a:lnTo>
                    <a:pt x="1340" y="3581"/>
                  </a:lnTo>
                  <a:lnTo>
                    <a:pt x="1316" y="3776"/>
                  </a:lnTo>
                  <a:lnTo>
                    <a:pt x="1291" y="3995"/>
                  </a:lnTo>
                  <a:lnTo>
                    <a:pt x="244" y="4482"/>
                  </a:lnTo>
                  <a:lnTo>
                    <a:pt x="244" y="4482"/>
                  </a:lnTo>
                  <a:lnTo>
                    <a:pt x="195" y="4507"/>
                  </a:lnTo>
                  <a:lnTo>
                    <a:pt x="122" y="4555"/>
                  </a:lnTo>
                  <a:lnTo>
                    <a:pt x="49" y="4701"/>
                  </a:lnTo>
                  <a:lnTo>
                    <a:pt x="0" y="4848"/>
                  </a:lnTo>
                  <a:lnTo>
                    <a:pt x="25" y="4921"/>
                  </a:lnTo>
                  <a:lnTo>
                    <a:pt x="25" y="4994"/>
                  </a:lnTo>
                  <a:lnTo>
                    <a:pt x="220" y="5530"/>
                  </a:lnTo>
                  <a:lnTo>
                    <a:pt x="220" y="5530"/>
                  </a:lnTo>
                  <a:lnTo>
                    <a:pt x="244" y="5578"/>
                  </a:lnTo>
                  <a:lnTo>
                    <a:pt x="293" y="5651"/>
                  </a:lnTo>
                  <a:lnTo>
                    <a:pt x="390" y="5749"/>
                  </a:lnTo>
                  <a:lnTo>
                    <a:pt x="536" y="5797"/>
                  </a:lnTo>
                  <a:lnTo>
                    <a:pt x="609" y="5797"/>
                  </a:lnTo>
                  <a:lnTo>
                    <a:pt x="682" y="5797"/>
                  </a:lnTo>
                  <a:lnTo>
                    <a:pt x="1827" y="5554"/>
                  </a:lnTo>
                  <a:lnTo>
                    <a:pt x="1827" y="5554"/>
                  </a:lnTo>
                  <a:lnTo>
                    <a:pt x="1949" y="5724"/>
                  </a:lnTo>
                  <a:lnTo>
                    <a:pt x="2095" y="5870"/>
                  </a:lnTo>
                  <a:lnTo>
                    <a:pt x="1705" y="6966"/>
                  </a:lnTo>
                  <a:lnTo>
                    <a:pt x="1705" y="6966"/>
                  </a:lnTo>
                  <a:lnTo>
                    <a:pt x="1681" y="7040"/>
                  </a:lnTo>
                  <a:lnTo>
                    <a:pt x="1681" y="7113"/>
                  </a:lnTo>
                  <a:lnTo>
                    <a:pt x="1705" y="7259"/>
                  </a:lnTo>
                  <a:lnTo>
                    <a:pt x="1778" y="7380"/>
                  </a:lnTo>
                  <a:lnTo>
                    <a:pt x="1851" y="7429"/>
                  </a:lnTo>
                  <a:lnTo>
                    <a:pt x="1900" y="7478"/>
                  </a:lnTo>
                  <a:lnTo>
                    <a:pt x="2412" y="7721"/>
                  </a:lnTo>
                  <a:lnTo>
                    <a:pt x="2412" y="7721"/>
                  </a:lnTo>
                  <a:lnTo>
                    <a:pt x="2485" y="7770"/>
                  </a:lnTo>
                  <a:lnTo>
                    <a:pt x="2558" y="7770"/>
                  </a:lnTo>
                  <a:lnTo>
                    <a:pt x="2704" y="7770"/>
                  </a:lnTo>
                  <a:lnTo>
                    <a:pt x="2850" y="7697"/>
                  </a:lnTo>
                  <a:lnTo>
                    <a:pt x="2899" y="7648"/>
                  </a:lnTo>
                  <a:lnTo>
                    <a:pt x="2947" y="7600"/>
                  </a:lnTo>
                  <a:lnTo>
                    <a:pt x="3581" y="6625"/>
                  </a:lnTo>
                  <a:lnTo>
                    <a:pt x="3581" y="6625"/>
                  </a:lnTo>
                  <a:lnTo>
                    <a:pt x="3800" y="6650"/>
                  </a:lnTo>
                  <a:lnTo>
                    <a:pt x="3995" y="6650"/>
                  </a:lnTo>
                  <a:lnTo>
                    <a:pt x="4482" y="7697"/>
                  </a:lnTo>
                  <a:lnTo>
                    <a:pt x="4482" y="7697"/>
                  </a:lnTo>
                  <a:lnTo>
                    <a:pt x="4531" y="7770"/>
                  </a:lnTo>
                  <a:lnTo>
                    <a:pt x="4579" y="7819"/>
                  </a:lnTo>
                  <a:lnTo>
                    <a:pt x="4701" y="7892"/>
                  </a:lnTo>
                  <a:lnTo>
                    <a:pt x="4847" y="7941"/>
                  </a:lnTo>
                  <a:lnTo>
                    <a:pt x="4920" y="7941"/>
                  </a:lnTo>
                  <a:lnTo>
                    <a:pt x="4993" y="7916"/>
                  </a:lnTo>
                  <a:lnTo>
                    <a:pt x="5529" y="7746"/>
                  </a:lnTo>
                  <a:lnTo>
                    <a:pt x="5529" y="7746"/>
                  </a:lnTo>
                  <a:lnTo>
                    <a:pt x="5602" y="7721"/>
                  </a:lnTo>
                  <a:lnTo>
                    <a:pt x="5651" y="7673"/>
                  </a:lnTo>
                  <a:lnTo>
                    <a:pt x="5748" y="7551"/>
                  </a:lnTo>
                  <a:lnTo>
                    <a:pt x="5821" y="7405"/>
                  </a:lnTo>
                  <a:lnTo>
                    <a:pt x="5821" y="7332"/>
                  </a:lnTo>
                  <a:lnTo>
                    <a:pt x="5821" y="7259"/>
                  </a:lnTo>
                  <a:lnTo>
                    <a:pt x="5578" y="6114"/>
                  </a:lnTo>
                  <a:lnTo>
                    <a:pt x="5578" y="6114"/>
                  </a:lnTo>
                  <a:lnTo>
                    <a:pt x="5724" y="5992"/>
                  </a:lnTo>
                  <a:lnTo>
                    <a:pt x="5894" y="5846"/>
                  </a:lnTo>
                  <a:lnTo>
                    <a:pt x="6966" y="6260"/>
                  </a:lnTo>
                  <a:lnTo>
                    <a:pt x="6966" y="6260"/>
                  </a:lnTo>
                  <a:lnTo>
                    <a:pt x="7039" y="6260"/>
                  </a:lnTo>
                  <a:lnTo>
                    <a:pt x="7112" y="6285"/>
                  </a:lnTo>
                  <a:lnTo>
                    <a:pt x="7258" y="6236"/>
                  </a:lnTo>
                  <a:lnTo>
                    <a:pt x="7404" y="6163"/>
                  </a:lnTo>
                  <a:lnTo>
                    <a:pt x="7453" y="6114"/>
                  </a:lnTo>
                  <a:lnTo>
                    <a:pt x="7502" y="6041"/>
                  </a:lnTo>
                  <a:lnTo>
                    <a:pt x="7745" y="5530"/>
                  </a:lnTo>
                  <a:lnTo>
                    <a:pt x="7745" y="5530"/>
                  </a:lnTo>
                  <a:lnTo>
                    <a:pt x="7770" y="5481"/>
                  </a:lnTo>
                  <a:lnTo>
                    <a:pt x="7794" y="5383"/>
                  </a:lnTo>
                  <a:lnTo>
                    <a:pt x="7770" y="5237"/>
                  </a:lnTo>
                  <a:lnTo>
                    <a:pt x="7697" y="5115"/>
                  </a:lnTo>
                  <a:lnTo>
                    <a:pt x="7648" y="5042"/>
                  </a:lnTo>
                  <a:lnTo>
                    <a:pt x="7599" y="4994"/>
                  </a:lnTo>
                  <a:lnTo>
                    <a:pt x="6625" y="4360"/>
                  </a:lnTo>
                  <a:lnTo>
                    <a:pt x="6625" y="4360"/>
                  </a:lnTo>
                  <a:lnTo>
                    <a:pt x="6649" y="4166"/>
                  </a:lnTo>
                  <a:lnTo>
                    <a:pt x="6649" y="3946"/>
                  </a:lnTo>
                  <a:lnTo>
                    <a:pt x="7697" y="3459"/>
                  </a:lnTo>
                  <a:lnTo>
                    <a:pt x="7697" y="3459"/>
                  </a:lnTo>
                  <a:lnTo>
                    <a:pt x="7770" y="3435"/>
                  </a:lnTo>
                  <a:lnTo>
                    <a:pt x="7843" y="3386"/>
                  </a:lnTo>
                  <a:lnTo>
                    <a:pt x="7916" y="3240"/>
                  </a:lnTo>
                  <a:lnTo>
                    <a:pt x="7940" y="3094"/>
                  </a:lnTo>
                  <a:lnTo>
                    <a:pt x="7940" y="3021"/>
                  </a:lnTo>
                  <a:lnTo>
                    <a:pt x="7940" y="2948"/>
                  </a:lnTo>
                  <a:lnTo>
                    <a:pt x="7745" y="2412"/>
                  </a:lnTo>
                  <a:lnTo>
                    <a:pt x="7745" y="2412"/>
                  </a:lnTo>
                  <a:lnTo>
                    <a:pt x="7721" y="2339"/>
                  </a:lnTo>
                  <a:lnTo>
                    <a:pt x="7672" y="2290"/>
                  </a:lnTo>
                  <a:lnTo>
                    <a:pt x="7551" y="2193"/>
                  </a:lnTo>
                  <a:lnTo>
                    <a:pt x="7429" y="2144"/>
                  </a:lnTo>
                  <a:lnTo>
                    <a:pt x="7356" y="2144"/>
                  </a:lnTo>
                  <a:lnTo>
                    <a:pt x="7258" y="2144"/>
                  </a:lnTo>
                  <a:lnTo>
                    <a:pt x="7258" y="2144"/>
                  </a:lnTo>
                  <a:close/>
                  <a:moveTo>
                    <a:pt x="5480" y="4726"/>
                  </a:moveTo>
                  <a:lnTo>
                    <a:pt x="5480" y="4726"/>
                  </a:lnTo>
                  <a:lnTo>
                    <a:pt x="5383" y="4872"/>
                  </a:lnTo>
                  <a:lnTo>
                    <a:pt x="5286" y="4994"/>
                  </a:lnTo>
                  <a:lnTo>
                    <a:pt x="5188" y="5140"/>
                  </a:lnTo>
                  <a:lnTo>
                    <a:pt x="5066" y="5237"/>
                  </a:lnTo>
                  <a:lnTo>
                    <a:pt x="4945" y="5335"/>
                  </a:lnTo>
                  <a:lnTo>
                    <a:pt x="4798" y="5432"/>
                  </a:lnTo>
                  <a:lnTo>
                    <a:pt x="4652" y="5505"/>
                  </a:lnTo>
                  <a:lnTo>
                    <a:pt x="4506" y="5554"/>
                  </a:lnTo>
                  <a:lnTo>
                    <a:pt x="4360" y="5603"/>
                  </a:lnTo>
                  <a:lnTo>
                    <a:pt x="4190" y="5627"/>
                  </a:lnTo>
                  <a:lnTo>
                    <a:pt x="4043" y="5651"/>
                  </a:lnTo>
                  <a:lnTo>
                    <a:pt x="3873" y="5627"/>
                  </a:lnTo>
                  <a:lnTo>
                    <a:pt x="3702" y="5627"/>
                  </a:lnTo>
                  <a:lnTo>
                    <a:pt x="3556" y="5578"/>
                  </a:lnTo>
                  <a:lnTo>
                    <a:pt x="3386" y="5530"/>
                  </a:lnTo>
                  <a:lnTo>
                    <a:pt x="3240" y="5456"/>
                  </a:lnTo>
                  <a:lnTo>
                    <a:pt x="3240" y="5456"/>
                  </a:lnTo>
                  <a:lnTo>
                    <a:pt x="3094" y="5383"/>
                  </a:lnTo>
                  <a:lnTo>
                    <a:pt x="2947" y="5286"/>
                  </a:lnTo>
                  <a:lnTo>
                    <a:pt x="2826" y="5164"/>
                  </a:lnTo>
                  <a:lnTo>
                    <a:pt x="2704" y="5067"/>
                  </a:lnTo>
                  <a:lnTo>
                    <a:pt x="2606" y="4921"/>
                  </a:lnTo>
                  <a:lnTo>
                    <a:pt x="2533" y="4799"/>
                  </a:lnTo>
                  <a:lnTo>
                    <a:pt x="2460" y="4653"/>
                  </a:lnTo>
                  <a:lnTo>
                    <a:pt x="2387" y="4507"/>
                  </a:lnTo>
                  <a:lnTo>
                    <a:pt x="2363" y="4336"/>
                  </a:lnTo>
                  <a:lnTo>
                    <a:pt x="2314" y="4190"/>
                  </a:lnTo>
                  <a:lnTo>
                    <a:pt x="2314" y="4020"/>
                  </a:lnTo>
                  <a:lnTo>
                    <a:pt x="2314" y="3873"/>
                  </a:lnTo>
                  <a:lnTo>
                    <a:pt x="2339" y="3703"/>
                  </a:lnTo>
                  <a:lnTo>
                    <a:pt x="2363" y="3532"/>
                  </a:lnTo>
                  <a:lnTo>
                    <a:pt x="2412" y="3386"/>
                  </a:lnTo>
                  <a:lnTo>
                    <a:pt x="2485" y="3216"/>
                  </a:lnTo>
                  <a:lnTo>
                    <a:pt x="2485" y="3216"/>
                  </a:lnTo>
                  <a:lnTo>
                    <a:pt x="2582" y="3070"/>
                  </a:lnTo>
                  <a:lnTo>
                    <a:pt x="2680" y="2948"/>
                  </a:lnTo>
                  <a:lnTo>
                    <a:pt x="2777" y="2802"/>
                  </a:lnTo>
                  <a:lnTo>
                    <a:pt x="2899" y="2704"/>
                  </a:lnTo>
                  <a:lnTo>
                    <a:pt x="3020" y="2607"/>
                  </a:lnTo>
                  <a:lnTo>
                    <a:pt x="3167" y="2509"/>
                  </a:lnTo>
                  <a:lnTo>
                    <a:pt x="3313" y="2436"/>
                  </a:lnTo>
                  <a:lnTo>
                    <a:pt x="3459" y="2388"/>
                  </a:lnTo>
                  <a:lnTo>
                    <a:pt x="3605" y="2339"/>
                  </a:lnTo>
                  <a:lnTo>
                    <a:pt x="3775" y="2315"/>
                  </a:lnTo>
                  <a:lnTo>
                    <a:pt x="3922" y="2290"/>
                  </a:lnTo>
                  <a:lnTo>
                    <a:pt x="4092" y="2315"/>
                  </a:lnTo>
                  <a:lnTo>
                    <a:pt x="4263" y="2315"/>
                  </a:lnTo>
                  <a:lnTo>
                    <a:pt x="4409" y="2363"/>
                  </a:lnTo>
                  <a:lnTo>
                    <a:pt x="4579" y="2412"/>
                  </a:lnTo>
                  <a:lnTo>
                    <a:pt x="4725" y="2485"/>
                  </a:lnTo>
                  <a:lnTo>
                    <a:pt x="4725" y="2485"/>
                  </a:lnTo>
                  <a:lnTo>
                    <a:pt x="4871" y="2558"/>
                  </a:lnTo>
                  <a:lnTo>
                    <a:pt x="5018" y="2656"/>
                  </a:lnTo>
                  <a:lnTo>
                    <a:pt x="5139" y="2777"/>
                  </a:lnTo>
                  <a:lnTo>
                    <a:pt x="5261" y="2875"/>
                  </a:lnTo>
                  <a:lnTo>
                    <a:pt x="5359" y="3021"/>
                  </a:lnTo>
                  <a:lnTo>
                    <a:pt x="5432" y="3143"/>
                  </a:lnTo>
                  <a:lnTo>
                    <a:pt x="5505" y="3289"/>
                  </a:lnTo>
                  <a:lnTo>
                    <a:pt x="5578" y="3435"/>
                  </a:lnTo>
                  <a:lnTo>
                    <a:pt x="5602" y="3605"/>
                  </a:lnTo>
                  <a:lnTo>
                    <a:pt x="5626" y="3752"/>
                  </a:lnTo>
                  <a:lnTo>
                    <a:pt x="5651" y="3922"/>
                  </a:lnTo>
                  <a:lnTo>
                    <a:pt x="5651" y="4068"/>
                  </a:lnTo>
                  <a:lnTo>
                    <a:pt x="5626" y="4239"/>
                  </a:lnTo>
                  <a:lnTo>
                    <a:pt x="5602" y="4409"/>
                  </a:lnTo>
                  <a:lnTo>
                    <a:pt x="5553" y="4555"/>
                  </a:lnTo>
                  <a:lnTo>
                    <a:pt x="5480" y="4726"/>
                  </a:lnTo>
                  <a:lnTo>
                    <a:pt x="5480" y="4726"/>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2"/>
                                        </p:tgtEl>
                                        <p:attrNameLst>
                                          <p:attrName>style.visibility</p:attrName>
                                        </p:attrNameLst>
                                      </p:cBhvr>
                                      <p:to>
                                        <p:strVal val="visible"/>
                                      </p:to>
                                    </p:set>
                                    <p:animEffect transition="in" filter="fade">
                                      <p:cBhvr>
                                        <p:cTn id="7" dur="1000"/>
                                        <p:tgtEl>
                                          <p:spTgt spid="26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3"/>
                                        </p:tgtEl>
                                        <p:attrNameLst>
                                          <p:attrName>style.visibility</p:attrName>
                                        </p:attrNameLst>
                                      </p:cBhvr>
                                      <p:to>
                                        <p:strVal val="visible"/>
                                      </p:to>
                                    </p:set>
                                    <p:animEffect transition="in" filter="fade">
                                      <p:cBhvr>
                                        <p:cTn id="12" dur="1000"/>
                                        <p:tgtEl>
                                          <p:spTgt spid="2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16"/>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CONSTRUCTIVISM - SEYMOUR PAPERT, LOGO &amp; MINDSTORMS</a:t>
            </a:r>
            <a:endParaRPr/>
          </a:p>
        </p:txBody>
      </p:sp>
      <p:pic>
        <p:nvPicPr>
          <p:cNvPr id="272" name="Google Shape;272;p16" descr="Seymour_Papert.jpg"/>
          <p:cNvPicPr preferRelativeResize="0"/>
          <p:nvPr/>
        </p:nvPicPr>
        <p:blipFill rotWithShape="1">
          <a:blip r:embed="rId3">
            <a:alphaModFix/>
          </a:blip>
          <a:srcRect l="-4270" t="10666" r="4270" b="16869"/>
          <a:stretch/>
        </p:blipFill>
        <p:spPr>
          <a:xfrm>
            <a:off x="4653500" y="915425"/>
            <a:ext cx="4097700" cy="4097700"/>
          </a:xfrm>
          <a:prstGeom prst="diamond">
            <a:avLst/>
          </a:prstGeom>
          <a:noFill/>
          <a:ln>
            <a:noFill/>
          </a:ln>
        </p:spPr>
      </p:pic>
      <p:sp>
        <p:nvSpPr>
          <p:cNvPr id="273" name="Google Shape;273;p16"/>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6</a:t>
            </a:fld>
            <a:endParaRPr/>
          </a:p>
        </p:txBody>
      </p:sp>
      <p:pic>
        <p:nvPicPr>
          <p:cNvPr id="274" name="Google Shape;274;p16" descr="Image result for Logo papert"/>
          <p:cNvPicPr preferRelativeResize="0"/>
          <p:nvPr/>
        </p:nvPicPr>
        <p:blipFill>
          <a:blip r:embed="rId4">
            <a:alphaModFix/>
          </a:blip>
          <a:stretch>
            <a:fillRect/>
          </a:stretch>
        </p:blipFill>
        <p:spPr>
          <a:xfrm>
            <a:off x="238975" y="1456425"/>
            <a:ext cx="3795676" cy="2794950"/>
          </a:xfrm>
          <a:prstGeom prst="rect">
            <a:avLst/>
          </a:prstGeom>
          <a:noFill/>
          <a:ln>
            <a:noFill/>
          </a:ln>
        </p:spPr>
      </p:pic>
      <p:pic>
        <p:nvPicPr>
          <p:cNvPr id="275" name="Google Shape;275;p16"/>
          <p:cNvPicPr preferRelativeResize="0"/>
          <p:nvPr/>
        </p:nvPicPr>
        <p:blipFill>
          <a:blip r:embed="rId5">
            <a:alphaModFix/>
          </a:blip>
          <a:stretch>
            <a:fillRect/>
          </a:stretch>
        </p:blipFill>
        <p:spPr>
          <a:xfrm>
            <a:off x="3484927" y="3598773"/>
            <a:ext cx="1487400" cy="1353326"/>
          </a:xfrm>
          <a:prstGeom prst="rect">
            <a:avLst/>
          </a:prstGeom>
          <a:noFill/>
          <a:ln>
            <a:noFill/>
          </a:ln>
        </p:spPr>
      </p:pic>
      <p:grpSp>
        <p:nvGrpSpPr>
          <p:cNvPr id="276" name="Google Shape;276;p16"/>
          <p:cNvGrpSpPr/>
          <p:nvPr/>
        </p:nvGrpSpPr>
        <p:grpSpPr>
          <a:xfrm>
            <a:off x="238978" y="608243"/>
            <a:ext cx="334872" cy="334853"/>
            <a:chOff x="576250" y="4319400"/>
            <a:chExt cx="442075" cy="442050"/>
          </a:xfrm>
        </p:grpSpPr>
        <p:sp>
          <p:nvSpPr>
            <p:cNvPr id="277" name="Google Shape;277;p16"/>
            <p:cNvSpPr/>
            <p:nvPr/>
          </p:nvSpPr>
          <p:spPr>
            <a:xfrm>
              <a:off x="576250" y="4319400"/>
              <a:ext cx="442075" cy="442050"/>
            </a:xfrm>
            <a:custGeom>
              <a:avLst/>
              <a:gdLst/>
              <a:ahLst/>
              <a:cxnLst/>
              <a:rect l="l" t="t" r="r" b="b"/>
              <a:pathLst>
                <a:path w="17683" h="17682" fill="none" extrusionOk="0">
                  <a:moveTo>
                    <a:pt x="11472" y="17292"/>
                  </a:moveTo>
                  <a:lnTo>
                    <a:pt x="11472" y="12153"/>
                  </a:lnTo>
                  <a:lnTo>
                    <a:pt x="16416" y="7209"/>
                  </a:lnTo>
                  <a:lnTo>
                    <a:pt x="16416" y="7209"/>
                  </a:lnTo>
                  <a:lnTo>
                    <a:pt x="16562" y="7063"/>
                  </a:lnTo>
                  <a:lnTo>
                    <a:pt x="16684" y="6868"/>
                  </a:lnTo>
                  <a:lnTo>
                    <a:pt x="16830" y="6674"/>
                  </a:lnTo>
                  <a:lnTo>
                    <a:pt x="16927" y="6479"/>
                  </a:lnTo>
                  <a:lnTo>
                    <a:pt x="17146" y="6040"/>
                  </a:lnTo>
                  <a:lnTo>
                    <a:pt x="17317" y="5553"/>
                  </a:lnTo>
                  <a:lnTo>
                    <a:pt x="17439" y="5042"/>
                  </a:lnTo>
                  <a:lnTo>
                    <a:pt x="17560" y="4506"/>
                  </a:lnTo>
                  <a:lnTo>
                    <a:pt x="17633" y="3970"/>
                  </a:lnTo>
                  <a:lnTo>
                    <a:pt x="17658" y="3434"/>
                  </a:lnTo>
                  <a:lnTo>
                    <a:pt x="17682" y="2898"/>
                  </a:lnTo>
                  <a:lnTo>
                    <a:pt x="17682" y="2411"/>
                  </a:lnTo>
                  <a:lnTo>
                    <a:pt x="17658" y="1949"/>
                  </a:lnTo>
                  <a:lnTo>
                    <a:pt x="17609" y="1510"/>
                  </a:lnTo>
                  <a:lnTo>
                    <a:pt x="17536" y="1145"/>
                  </a:lnTo>
                  <a:lnTo>
                    <a:pt x="17463" y="828"/>
                  </a:lnTo>
                  <a:lnTo>
                    <a:pt x="17366" y="585"/>
                  </a:lnTo>
                  <a:lnTo>
                    <a:pt x="17292" y="487"/>
                  </a:lnTo>
                  <a:lnTo>
                    <a:pt x="17244" y="439"/>
                  </a:lnTo>
                  <a:lnTo>
                    <a:pt x="17244" y="439"/>
                  </a:lnTo>
                  <a:lnTo>
                    <a:pt x="17195" y="390"/>
                  </a:lnTo>
                  <a:lnTo>
                    <a:pt x="17098" y="317"/>
                  </a:lnTo>
                  <a:lnTo>
                    <a:pt x="16854" y="219"/>
                  </a:lnTo>
                  <a:lnTo>
                    <a:pt x="16537" y="146"/>
                  </a:lnTo>
                  <a:lnTo>
                    <a:pt x="16172" y="73"/>
                  </a:lnTo>
                  <a:lnTo>
                    <a:pt x="15734" y="25"/>
                  </a:lnTo>
                  <a:lnTo>
                    <a:pt x="15271" y="0"/>
                  </a:lnTo>
                  <a:lnTo>
                    <a:pt x="14784" y="0"/>
                  </a:lnTo>
                  <a:lnTo>
                    <a:pt x="14248" y="25"/>
                  </a:lnTo>
                  <a:lnTo>
                    <a:pt x="13712" y="49"/>
                  </a:lnTo>
                  <a:lnTo>
                    <a:pt x="13176" y="122"/>
                  </a:lnTo>
                  <a:lnTo>
                    <a:pt x="12641" y="244"/>
                  </a:lnTo>
                  <a:lnTo>
                    <a:pt x="12129" y="366"/>
                  </a:lnTo>
                  <a:lnTo>
                    <a:pt x="11642" y="536"/>
                  </a:lnTo>
                  <a:lnTo>
                    <a:pt x="11204" y="755"/>
                  </a:lnTo>
                  <a:lnTo>
                    <a:pt x="10985" y="853"/>
                  </a:lnTo>
                  <a:lnTo>
                    <a:pt x="10814" y="999"/>
                  </a:lnTo>
                  <a:lnTo>
                    <a:pt x="10619" y="1121"/>
                  </a:lnTo>
                  <a:lnTo>
                    <a:pt x="10473" y="1267"/>
                  </a:lnTo>
                  <a:lnTo>
                    <a:pt x="5529" y="6211"/>
                  </a:lnTo>
                  <a:lnTo>
                    <a:pt x="390" y="6211"/>
                  </a:lnTo>
                  <a:lnTo>
                    <a:pt x="390" y="6211"/>
                  </a:lnTo>
                  <a:lnTo>
                    <a:pt x="244" y="6235"/>
                  </a:lnTo>
                  <a:lnTo>
                    <a:pt x="147" y="6259"/>
                  </a:lnTo>
                  <a:lnTo>
                    <a:pt x="49" y="6308"/>
                  </a:lnTo>
                  <a:lnTo>
                    <a:pt x="0" y="6381"/>
                  </a:lnTo>
                  <a:lnTo>
                    <a:pt x="0" y="6454"/>
                  </a:lnTo>
                  <a:lnTo>
                    <a:pt x="25" y="6552"/>
                  </a:lnTo>
                  <a:lnTo>
                    <a:pt x="74" y="6649"/>
                  </a:lnTo>
                  <a:lnTo>
                    <a:pt x="171" y="6771"/>
                  </a:lnTo>
                  <a:lnTo>
                    <a:pt x="2582" y="9158"/>
                  </a:lnTo>
                  <a:lnTo>
                    <a:pt x="2265" y="9474"/>
                  </a:lnTo>
                  <a:lnTo>
                    <a:pt x="950" y="9718"/>
                  </a:lnTo>
                  <a:lnTo>
                    <a:pt x="950" y="9718"/>
                  </a:lnTo>
                  <a:lnTo>
                    <a:pt x="804" y="9767"/>
                  </a:lnTo>
                  <a:lnTo>
                    <a:pt x="682" y="9815"/>
                  </a:lnTo>
                  <a:lnTo>
                    <a:pt x="609" y="9913"/>
                  </a:lnTo>
                  <a:lnTo>
                    <a:pt x="561" y="9986"/>
                  </a:lnTo>
                  <a:lnTo>
                    <a:pt x="561" y="10083"/>
                  </a:lnTo>
                  <a:lnTo>
                    <a:pt x="585" y="10205"/>
                  </a:lnTo>
                  <a:lnTo>
                    <a:pt x="634" y="10302"/>
                  </a:lnTo>
                  <a:lnTo>
                    <a:pt x="731" y="10424"/>
                  </a:lnTo>
                  <a:lnTo>
                    <a:pt x="7258" y="16951"/>
                  </a:lnTo>
                  <a:lnTo>
                    <a:pt x="7258" y="16951"/>
                  </a:lnTo>
                  <a:lnTo>
                    <a:pt x="7380" y="17049"/>
                  </a:lnTo>
                  <a:lnTo>
                    <a:pt x="7477" y="17097"/>
                  </a:lnTo>
                  <a:lnTo>
                    <a:pt x="7599" y="17122"/>
                  </a:lnTo>
                  <a:lnTo>
                    <a:pt x="7697" y="17122"/>
                  </a:lnTo>
                  <a:lnTo>
                    <a:pt x="7770" y="17073"/>
                  </a:lnTo>
                  <a:lnTo>
                    <a:pt x="7867" y="17000"/>
                  </a:lnTo>
                  <a:lnTo>
                    <a:pt x="7916" y="16878"/>
                  </a:lnTo>
                  <a:lnTo>
                    <a:pt x="7965" y="16732"/>
                  </a:lnTo>
                  <a:lnTo>
                    <a:pt x="8208" y="15417"/>
                  </a:lnTo>
                  <a:lnTo>
                    <a:pt x="8525" y="15100"/>
                  </a:lnTo>
                  <a:lnTo>
                    <a:pt x="10911" y="17511"/>
                  </a:lnTo>
                  <a:lnTo>
                    <a:pt x="10911" y="17511"/>
                  </a:lnTo>
                  <a:lnTo>
                    <a:pt x="11033" y="17609"/>
                  </a:lnTo>
                  <a:lnTo>
                    <a:pt x="11131" y="17658"/>
                  </a:lnTo>
                  <a:lnTo>
                    <a:pt x="11228" y="17682"/>
                  </a:lnTo>
                  <a:lnTo>
                    <a:pt x="11301" y="17682"/>
                  </a:lnTo>
                  <a:lnTo>
                    <a:pt x="11374" y="17633"/>
                  </a:lnTo>
                  <a:lnTo>
                    <a:pt x="11423" y="17536"/>
                  </a:lnTo>
                  <a:lnTo>
                    <a:pt x="11447" y="17438"/>
                  </a:lnTo>
                  <a:lnTo>
                    <a:pt x="11472" y="17292"/>
                  </a:lnTo>
                  <a:lnTo>
                    <a:pt x="11472" y="17292"/>
                  </a:lnTo>
                  <a:close/>
                  <a:moveTo>
                    <a:pt x="6162" y="12202"/>
                  </a:moveTo>
                  <a:lnTo>
                    <a:pt x="6162" y="12202"/>
                  </a:lnTo>
                  <a:lnTo>
                    <a:pt x="6089" y="12275"/>
                  </a:lnTo>
                  <a:lnTo>
                    <a:pt x="6016" y="12324"/>
                  </a:lnTo>
                  <a:lnTo>
                    <a:pt x="5919" y="12348"/>
                  </a:lnTo>
                  <a:lnTo>
                    <a:pt x="5821" y="12348"/>
                  </a:lnTo>
                  <a:lnTo>
                    <a:pt x="5724" y="12348"/>
                  </a:lnTo>
                  <a:lnTo>
                    <a:pt x="5626" y="12324"/>
                  </a:lnTo>
                  <a:lnTo>
                    <a:pt x="5553" y="12275"/>
                  </a:lnTo>
                  <a:lnTo>
                    <a:pt x="5480" y="12202"/>
                  </a:lnTo>
                  <a:lnTo>
                    <a:pt x="5480" y="12202"/>
                  </a:lnTo>
                  <a:lnTo>
                    <a:pt x="5407" y="12129"/>
                  </a:lnTo>
                  <a:lnTo>
                    <a:pt x="5359" y="12056"/>
                  </a:lnTo>
                  <a:lnTo>
                    <a:pt x="5334" y="11959"/>
                  </a:lnTo>
                  <a:lnTo>
                    <a:pt x="5334" y="11861"/>
                  </a:lnTo>
                  <a:lnTo>
                    <a:pt x="5334" y="11764"/>
                  </a:lnTo>
                  <a:lnTo>
                    <a:pt x="5359" y="11666"/>
                  </a:lnTo>
                  <a:lnTo>
                    <a:pt x="5407" y="11593"/>
                  </a:lnTo>
                  <a:lnTo>
                    <a:pt x="5480" y="11520"/>
                  </a:lnTo>
                  <a:lnTo>
                    <a:pt x="8013" y="8987"/>
                  </a:lnTo>
                  <a:lnTo>
                    <a:pt x="8013" y="8987"/>
                  </a:lnTo>
                  <a:lnTo>
                    <a:pt x="8086" y="8939"/>
                  </a:lnTo>
                  <a:lnTo>
                    <a:pt x="8159" y="8890"/>
                  </a:lnTo>
                  <a:lnTo>
                    <a:pt x="8257" y="8865"/>
                  </a:lnTo>
                  <a:lnTo>
                    <a:pt x="8354" y="8841"/>
                  </a:lnTo>
                  <a:lnTo>
                    <a:pt x="8452" y="8865"/>
                  </a:lnTo>
                  <a:lnTo>
                    <a:pt x="8525" y="8890"/>
                  </a:lnTo>
                  <a:lnTo>
                    <a:pt x="8622" y="8939"/>
                  </a:lnTo>
                  <a:lnTo>
                    <a:pt x="8695" y="8987"/>
                  </a:lnTo>
                  <a:lnTo>
                    <a:pt x="8695" y="8987"/>
                  </a:lnTo>
                  <a:lnTo>
                    <a:pt x="8744" y="9060"/>
                  </a:lnTo>
                  <a:lnTo>
                    <a:pt x="8793" y="9158"/>
                  </a:lnTo>
                  <a:lnTo>
                    <a:pt x="8817" y="9231"/>
                  </a:lnTo>
                  <a:lnTo>
                    <a:pt x="8841" y="9328"/>
                  </a:lnTo>
                  <a:lnTo>
                    <a:pt x="8817" y="9426"/>
                  </a:lnTo>
                  <a:lnTo>
                    <a:pt x="8793" y="9523"/>
                  </a:lnTo>
                  <a:lnTo>
                    <a:pt x="8744" y="9596"/>
                  </a:lnTo>
                  <a:lnTo>
                    <a:pt x="8695" y="9669"/>
                  </a:lnTo>
                  <a:lnTo>
                    <a:pt x="6162" y="12202"/>
                  </a:lnTo>
                  <a:close/>
                  <a:moveTo>
                    <a:pt x="13396" y="7307"/>
                  </a:moveTo>
                  <a:lnTo>
                    <a:pt x="13396" y="7307"/>
                  </a:lnTo>
                  <a:lnTo>
                    <a:pt x="13274" y="7404"/>
                  </a:lnTo>
                  <a:lnTo>
                    <a:pt x="13152" y="7477"/>
                  </a:lnTo>
                  <a:lnTo>
                    <a:pt x="13006" y="7526"/>
                  </a:lnTo>
                  <a:lnTo>
                    <a:pt x="12836" y="7550"/>
                  </a:lnTo>
                  <a:lnTo>
                    <a:pt x="12689" y="7526"/>
                  </a:lnTo>
                  <a:lnTo>
                    <a:pt x="12543" y="7477"/>
                  </a:lnTo>
                  <a:lnTo>
                    <a:pt x="12421" y="7404"/>
                  </a:lnTo>
                  <a:lnTo>
                    <a:pt x="12300" y="7307"/>
                  </a:lnTo>
                  <a:lnTo>
                    <a:pt x="10376" y="5383"/>
                  </a:lnTo>
                  <a:lnTo>
                    <a:pt x="10376" y="5383"/>
                  </a:lnTo>
                  <a:lnTo>
                    <a:pt x="10278" y="5261"/>
                  </a:lnTo>
                  <a:lnTo>
                    <a:pt x="10205" y="5139"/>
                  </a:lnTo>
                  <a:lnTo>
                    <a:pt x="10156" y="4993"/>
                  </a:lnTo>
                  <a:lnTo>
                    <a:pt x="10132" y="4847"/>
                  </a:lnTo>
                  <a:lnTo>
                    <a:pt x="10156" y="4676"/>
                  </a:lnTo>
                  <a:lnTo>
                    <a:pt x="10205" y="4530"/>
                  </a:lnTo>
                  <a:lnTo>
                    <a:pt x="10278" y="4408"/>
                  </a:lnTo>
                  <a:lnTo>
                    <a:pt x="10376" y="4287"/>
                  </a:lnTo>
                  <a:lnTo>
                    <a:pt x="10376" y="4287"/>
                  </a:lnTo>
                  <a:lnTo>
                    <a:pt x="11326" y="3313"/>
                  </a:lnTo>
                  <a:lnTo>
                    <a:pt x="11326" y="3313"/>
                  </a:lnTo>
                  <a:lnTo>
                    <a:pt x="11496" y="3166"/>
                  </a:lnTo>
                  <a:lnTo>
                    <a:pt x="11666" y="3045"/>
                  </a:lnTo>
                  <a:lnTo>
                    <a:pt x="11861" y="2947"/>
                  </a:lnTo>
                  <a:lnTo>
                    <a:pt x="12032" y="2850"/>
                  </a:lnTo>
                  <a:lnTo>
                    <a:pt x="12227" y="2777"/>
                  </a:lnTo>
                  <a:lnTo>
                    <a:pt x="12446" y="2728"/>
                  </a:lnTo>
                  <a:lnTo>
                    <a:pt x="12641" y="2704"/>
                  </a:lnTo>
                  <a:lnTo>
                    <a:pt x="12836" y="2704"/>
                  </a:lnTo>
                  <a:lnTo>
                    <a:pt x="13055" y="2704"/>
                  </a:lnTo>
                  <a:lnTo>
                    <a:pt x="13250" y="2728"/>
                  </a:lnTo>
                  <a:lnTo>
                    <a:pt x="13469" y="2777"/>
                  </a:lnTo>
                  <a:lnTo>
                    <a:pt x="13664" y="2850"/>
                  </a:lnTo>
                  <a:lnTo>
                    <a:pt x="13834" y="2947"/>
                  </a:lnTo>
                  <a:lnTo>
                    <a:pt x="14029" y="3045"/>
                  </a:lnTo>
                  <a:lnTo>
                    <a:pt x="14199" y="3166"/>
                  </a:lnTo>
                  <a:lnTo>
                    <a:pt x="14370" y="3313"/>
                  </a:lnTo>
                  <a:lnTo>
                    <a:pt x="14370" y="3313"/>
                  </a:lnTo>
                  <a:lnTo>
                    <a:pt x="14516" y="3483"/>
                  </a:lnTo>
                  <a:lnTo>
                    <a:pt x="14638" y="3653"/>
                  </a:lnTo>
                  <a:lnTo>
                    <a:pt x="14735" y="3848"/>
                  </a:lnTo>
                  <a:lnTo>
                    <a:pt x="14833" y="4019"/>
                  </a:lnTo>
                  <a:lnTo>
                    <a:pt x="14906" y="4214"/>
                  </a:lnTo>
                  <a:lnTo>
                    <a:pt x="14954" y="4433"/>
                  </a:lnTo>
                  <a:lnTo>
                    <a:pt x="14979" y="4628"/>
                  </a:lnTo>
                  <a:lnTo>
                    <a:pt x="14979" y="4847"/>
                  </a:lnTo>
                  <a:lnTo>
                    <a:pt x="14979" y="5042"/>
                  </a:lnTo>
                  <a:lnTo>
                    <a:pt x="14954" y="5237"/>
                  </a:lnTo>
                  <a:lnTo>
                    <a:pt x="14906" y="5456"/>
                  </a:lnTo>
                  <a:lnTo>
                    <a:pt x="14833" y="5651"/>
                  </a:lnTo>
                  <a:lnTo>
                    <a:pt x="14735" y="5821"/>
                  </a:lnTo>
                  <a:lnTo>
                    <a:pt x="14638" y="6016"/>
                  </a:lnTo>
                  <a:lnTo>
                    <a:pt x="14516" y="6186"/>
                  </a:lnTo>
                  <a:lnTo>
                    <a:pt x="14370" y="6357"/>
                  </a:lnTo>
                  <a:lnTo>
                    <a:pt x="14370" y="6357"/>
                  </a:lnTo>
                  <a:lnTo>
                    <a:pt x="13396" y="7307"/>
                  </a:lnTo>
                  <a:lnTo>
                    <a:pt x="13396" y="7307"/>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6"/>
            <p:cNvSpPr/>
            <p:nvPr/>
          </p:nvSpPr>
          <p:spPr>
            <a:xfrm>
              <a:off x="595725" y="4668875"/>
              <a:ext cx="73100" cy="73100"/>
            </a:xfrm>
            <a:custGeom>
              <a:avLst/>
              <a:gdLst/>
              <a:ahLst/>
              <a:cxnLst/>
              <a:rect l="l" t="t" r="r" b="b"/>
              <a:pathLst>
                <a:path w="2924" h="2924" fill="none" extrusionOk="0">
                  <a:moveTo>
                    <a:pt x="2656" y="269"/>
                  </a:moveTo>
                  <a:lnTo>
                    <a:pt x="2656" y="269"/>
                  </a:lnTo>
                  <a:lnTo>
                    <a:pt x="2509" y="147"/>
                  </a:lnTo>
                  <a:lnTo>
                    <a:pt x="2363" y="74"/>
                  </a:lnTo>
                  <a:lnTo>
                    <a:pt x="2193" y="25"/>
                  </a:lnTo>
                  <a:lnTo>
                    <a:pt x="2022" y="1"/>
                  </a:lnTo>
                  <a:lnTo>
                    <a:pt x="1852" y="25"/>
                  </a:lnTo>
                  <a:lnTo>
                    <a:pt x="1681" y="74"/>
                  </a:lnTo>
                  <a:lnTo>
                    <a:pt x="1511" y="147"/>
                  </a:lnTo>
                  <a:lnTo>
                    <a:pt x="1365" y="269"/>
                  </a:lnTo>
                  <a:lnTo>
                    <a:pt x="1365" y="269"/>
                  </a:lnTo>
                  <a:lnTo>
                    <a:pt x="1219" y="488"/>
                  </a:lnTo>
                  <a:lnTo>
                    <a:pt x="999" y="829"/>
                  </a:lnTo>
                  <a:lnTo>
                    <a:pt x="561" y="1730"/>
                  </a:lnTo>
                  <a:lnTo>
                    <a:pt x="171" y="2558"/>
                  </a:lnTo>
                  <a:lnTo>
                    <a:pt x="1" y="2924"/>
                  </a:lnTo>
                  <a:lnTo>
                    <a:pt x="1" y="2924"/>
                  </a:lnTo>
                  <a:lnTo>
                    <a:pt x="366" y="2753"/>
                  </a:lnTo>
                  <a:lnTo>
                    <a:pt x="1194" y="2363"/>
                  </a:lnTo>
                  <a:lnTo>
                    <a:pt x="2095" y="1925"/>
                  </a:lnTo>
                  <a:lnTo>
                    <a:pt x="2436" y="1706"/>
                  </a:lnTo>
                  <a:lnTo>
                    <a:pt x="2656" y="1560"/>
                  </a:lnTo>
                  <a:lnTo>
                    <a:pt x="2656" y="1560"/>
                  </a:lnTo>
                  <a:lnTo>
                    <a:pt x="2777" y="1414"/>
                  </a:lnTo>
                  <a:lnTo>
                    <a:pt x="2850" y="1243"/>
                  </a:lnTo>
                  <a:lnTo>
                    <a:pt x="2899" y="1073"/>
                  </a:lnTo>
                  <a:lnTo>
                    <a:pt x="2923" y="902"/>
                  </a:lnTo>
                  <a:lnTo>
                    <a:pt x="2899" y="732"/>
                  </a:lnTo>
                  <a:lnTo>
                    <a:pt x="2850" y="561"/>
                  </a:lnTo>
                  <a:lnTo>
                    <a:pt x="2777" y="415"/>
                  </a:lnTo>
                  <a:lnTo>
                    <a:pt x="2656" y="269"/>
                  </a:lnTo>
                  <a:lnTo>
                    <a:pt x="2656" y="269"/>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6"/>
            <p:cNvSpPr/>
            <p:nvPr/>
          </p:nvSpPr>
          <p:spPr>
            <a:xfrm>
              <a:off x="652350" y="4711500"/>
              <a:ext cx="46925" cy="46925"/>
            </a:xfrm>
            <a:custGeom>
              <a:avLst/>
              <a:gdLst/>
              <a:ahLst/>
              <a:cxnLst/>
              <a:rect l="l" t="t" r="r" b="b"/>
              <a:pathLst>
                <a:path w="1877" h="1877" fill="none" extrusionOk="0">
                  <a:moveTo>
                    <a:pt x="1657" y="244"/>
                  </a:moveTo>
                  <a:lnTo>
                    <a:pt x="1657" y="244"/>
                  </a:lnTo>
                  <a:lnTo>
                    <a:pt x="1535" y="147"/>
                  </a:lnTo>
                  <a:lnTo>
                    <a:pt x="1413" y="74"/>
                  </a:lnTo>
                  <a:lnTo>
                    <a:pt x="1267" y="25"/>
                  </a:lnTo>
                  <a:lnTo>
                    <a:pt x="1121" y="1"/>
                  </a:lnTo>
                  <a:lnTo>
                    <a:pt x="975" y="25"/>
                  </a:lnTo>
                  <a:lnTo>
                    <a:pt x="829" y="74"/>
                  </a:lnTo>
                  <a:lnTo>
                    <a:pt x="707" y="147"/>
                  </a:lnTo>
                  <a:lnTo>
                    <a:pt x="585" y="244"/>
                  </a:lnTo>
                  <a:lnTo>
                    <a:pt x="585" y="244"/>
                  </a:lnTo>
                  <a:lnTo>
                    <a:pt x="464" y="391"/>
                  </a:lnTo>
                  <a:lnTo>
                    <a:pt x="366" y="610"/>
                  </a:lnTo>
                  <a:lnTo>
                    <a:pt x="269" y="878"/>
                  </a:lnTo>
                  <a:lnTo>
                    <a:pt x="171" y="1170"/>
                  </a:lnTo>
                  <a:lnTo>
                    <a:pt x="50" y="1681"/>
                  </a:lnTo>
                  <a:lnTo>
                    <a:pt x="1" y="1876"/>
                  </a:lnTo>
                  <a:lnTo>
                    <a:pt x="1" y="1876"/>
                  </a:lnTo>
                  <a:lnTo>
                    <a:pt x="220" y="1852"/>
                  </a:lnTo>
                  <a:lnTo>
                    <a:pt x="731" y="1706"/>
                  </a:lnTo>
                  <a:lnTo>
                    <a:pt x="999" y="1633"/>
                  </a:lnTo>
                  <a:lnTo>
                    <a:pt x="1267" y="1535"/>
                  </a:lnTo>
                  <a:lnTo>
                    <a:pt x="1511" y="1413"/>
                  </a:lnTo>
                  <a:lnTo>
                    <a:pt x="1657" y="1316"/>
                  </a:lnTo>
                  <a:lnTo>
                    <a:pt x="1657" y="1316"/>
                  </a:lnTo>
                  <a:lnTo>
                    <a:pt x="1754" y="1194"/>
                  </a:lnTo>
                  <a:lnTo>
                    <a:pt x="1827" y="1048"/>
                  </a:lnTo>
                  <a:lnTo>
                    <a:pt x="1876" y="926"/>
                  </a:lnTo>
                  <a:lnTo>
                    <a:pt x="1876" y="780"/>
                  </a:lnTo>
                  <a:lnTo>
                    <a:pt x="1876" y="634"/>
                  </a:lnTo>
                  <a:lnTo>
                    <a:pt x="1827" y="488"/>
                  </a:lnTo>
                  <a:lnTo>
                    <a:pt x="1754" y="366"/>
                  </a:lnTo>
                  <a:lnTo>
                    <a:pt x="1657" y="244"/>
                  </a:lnTo>
                  <a:lnTo>
                    <a:pt x="1657" y="24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6"/>
            <p:cNvSpPr/>
            <p:nvPr/>
          </p:nvSpPr>
          <p:spPr>
            <a:xfrm>
              <a:off x="579300" y="4638450"/>
              <a:ext cx="46900" cy="46900"/>
            </a:xfrm>
            <a:custGeom>
              <a:avLst/>
              <a:gdLst/>
              <a:ahLst/>
              <a:cxnLst/>
              <a:rect l="l" t="t" r="r" b="b"/>
              <a:pathLst>
                <a:path w="1876" h="1876" fill="none" extrusionOk="0">
                  <a:moveTo>
                    <a:pt x="1632" y="219"/>
                  </a:moveTo>
                  <a:lnTo>
                    <a:pt x="1632" y="219"/>
                  </a:lnTo>
                  <a:lnTo>
                    <a:pt x="1510" y="122"/>
                  </a:lnTo>
                  <a:lnTo>
                    <a:pt x="1388" y="49"/>
                  </a:lnTo>
                  <a:lnTo>
                    <a:pt x="1242" y="0"/>
                  </a:lnTo>
                  <a:lnTo>
                    <a:pt x="1096" y="0"/>
                  </a:lnTo>
                  <a:lnTo>
                    <a:pt x="950" y="0"/>
                  </a:lnTo>
                  <a:lnTo>
                    <a:pt x="828" y="49"/>
                  </a:lnTo>
                  <a:lnTo>
                    <a:pt x="682" y="122"/>
                  </a:lnTo>
                  <a:lnTo>
                    <a:pt x="560" y="219"/>
                  </a:lnTo>
                  <a:lnTo>
                    <a:pt x="560" y="219"/>
                  </a:lnTo>
                  <a:lnTo>
                    <a:pt x="463" y="366"/>
                  </a:lnTo>
                  <a:lnTo>
                    <a:pt x="341" y="609"/>
                  </a:lnTo>
                  <a:lnTo>
                    <a:pt x="244" y="877"/>
                  </a:lnTo>
                  <a:lnTo>
                    <a:pt x="171" y="1145"/>
                  </a:lnTo>
                  <a:lnTo>
                    <a:pt x="25" y="1656"/>
                  </a:lnTo>
                  <a:lnTo>
                    <a:pt x="0" y="1876"/>
                  </a:lnTo>
                  <a:lnTo>
                    <a:pt x="0" y="1876"/>
                  </a:lnTo>
                  <a:lnTo>
                    <a:pt x="195" y="1827"/>
                  </a:lnTo>
                  <a:lnTo>
                    <a:pt x="707" y="1705"/>
                  </a:lnTo>
                  <a:lnTo>
                    <a:pt x="999" y="1608"/>
                  </a:lnTo>
                  <a:lnTo>
                    <a:pt x="1267" y="1510"/>
                  </a:lnTo>
                  <a:lnTo>
                    <a:pt x="1486" y="1413"/>
                  </a:lnTo>
                  <a:lnTo>
                    <a:pt x="1632" y="1291"/>
                  </a:lnTo>
                  <a:lnTo>
                    <a:pt x="1632" y="1291"/>
                  </a:lnTo>
                  <a:lnTo>
                    <a:pt x="1729" y="1169"/>
                  </a:lnTo>
                  <a:lnTo>
                    <a:pt x="1802" y="1048"/>
                  </a:lnTo>
                  <a:lnTo>
                    <a:pt x="1851" y="901"/>
                  </a:lnTo>
                  <a:lnTo>
                    <a:pt x="1876" y="755"/>
                  </a:lnTo>
                  <a:lnTo>
                    <a:pt x="1851" y="609"/>
                  </a:lnTo>
                  <a:lnTo>
                    <a:pt x="1802" y="463"/>
                  </a:lnTo>
                  <a:lnTo>
                    <a:pt x="1729" y="341"/>
                  </a:lnTo>
                  <a:lnTo>
                    <a:pt x="1632" y="219"/>
                  </a:lnTo>
                  <a:lnTo>
                    <a:pt x="1632" y="219"/>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4"/>
                                        </p:tgtEl>
                                        <p:attrNameLst>
                                          <p:attrName>style.visibility</p:attrName>
                                        </p:attrNameLst>
                                      </p:cBhvr>
                                      <p:to>
                                        <p:strVal val="visible"/>
                                      </p:to>
                                    </p:set>
                                    <p:animEffect transition="in" filter="fade">
                                      <p:cBhvr>
                                        <p:cTn id="7" dur="1000"/>
                                        <p:tgtEl>
                                          <p:spTgt spid="274"/>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275"/>
                                        </p:tgtEl>
                                        <p:attrNameLst>
                                          <p:attrName>style.visibility</p:attrName>
                                        </p:attrNameLst>
                                      </p:cBhvr>
                                      <p:to>
                                        <p:strVal val="visible"/>
                                      </p:to>
                                    </p:set>
                                    <p:animEffect transition="in" filter="fade">
                                      <p:cBhvr>
                                        <p:cTn id="11" dur="1000"/>
                                        <p:tgtEl>
                                          <p:spTgt spid="2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p17"/>
          <p:cNvSpPr txBox="1">
            <a:spLocks noGrp="1"/>
          </p:cNvSpPr>
          <p:nvPr>
            <p:ph type="body" idx="1"/>
          </p:nvPr>
        </p:nvSpPr>
        <p:spPr>
          <a:xfrm>
            <a:off x="840675" y="1092575"/>
            <a:ext cx="5605200" cy="27450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Clr>
                <a:srgbClr val="000000"/>
              </a:buClr>
              <a:buSzPts val="1100"/>
              <a:buFont typeface="Arial"/>
              <a:buNone/>
            </a:pPr>
            <a:r>
              <a:rPr lang="en" sz="1900"/>
              <a:t>Many children are held back in their learning because they have a model of learning in which you have either ‘got it’ or ‘got it wrong.’ But when you program a computer you almost never get it right the first time... The question to ask about the program is not whether it is right or wrong, but if it is fixable. If this way of looking at intellectual products were generalized to how the larger culture thinks about knowledge and its acquisition we might all be less intimidated by our fears of ‘being wrong.’ </a:t>
            </a:r>
            <a:endParaRPr sz="1900"/>
          </a:p>
        </p:txBody>
      </p:sp>
      <p:sp>
        <p:nvSpPr>
          <p:cNvPr id="286" name="Google Shape;286;p17"/>
          <p:cNvSpPr txBox="1">
            <a:spLocks noGrp="1"/>
          </p:cNvSpPr>
          <p:nvPr>
            <p:ph type="sldNum" idx="4294967295"/>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7</a:t>
            </a:fld>
            <a:endParaRPr/>
          </a:p>
        </p:txBody>
      </p:sp>
      <p:sp>
        <p:nvSpPr>
          <p:cNvPr id="287" name="Google Shape;287;p17"/>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7</a:t>
            </a:fld>
            <a:endParaRPr/>
          </a:p>
        </p:txBody>
      </p:sp>
      <p:sp>
        <p:nvSpPr>
          <p:cNvPr id="288" name="Google Shape;288;p17"/>
          <p:cNvSpPr txBox="1">
            <a:spLocks noGrp="1"/>
          </p:cNvSpPr>
          <p:nvPr>
            <p:ph type="body" idx="1"/>
          </p:nvPr>
        </p:nvSpPr>
        <p:spPr>
          <a:xfrm>
            <a:off x="4353250" y="4044000"/>
            <a:ext cx="3688500" cy="5925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sz="2000">
                <a:solidFill>
                  <a:srgbClr val="000000"/>
                </a:solidFill>
              </a:rPr>
              <a:t>Papert (1980)</a:t>
            </a:r>
            <a:endParaRPr sz="2000">
              <a:solidFill>
                <a:srgbClr val="00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18"/>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8</a:t>
            </a:fld>
            <a:endParaRPr/>
          </a:p>
        </p:txBody>
      </p:sp>
      <p:pic>
        <p:nvPicPr>
          <p:cNvPr id="294" name="Google Shape;294;p18" descr="Image result for 90s ICT lessons"/>
          <p:cNvPicPr preferRelativeResize="0"/>
          <p:nvPr/>
        </p:nvPicPr>
        <p:blipFill rotWithShape="1">
          <a:blip r:embed="rId3">
            <a:alphaModFix/>
          </a:blip>
          <a:srcRect l="18893" r="15342"/>
          <a:stretch/>
        </p:blipFill>
        <p:spPr>
          <a:xfrm>
            <a:off x="0" y="0"/>
            <a:ext cx="4376374" cy="5143500"/>
          </a:xfrm>
          <a:prstGeom prst="rect">
            <a:avLst/>
          </a:prstGeom>
          <a:noFill/>
          <a:ln>
            <a:noFill/>
          </a:ln>
        </p:spPr>
      </p:pic>
      <p:pic>
        <p:nvPicPr>
          <p:cNvPr id="295" name="Google Shape;295;p18" descr="Image result for microbit"/>
          <p:cNvPicPr preferRelativeResize="0"/>
          <p:nvPr/>
        </p:nvPicPr>
        <p:blipFill>
          <a:blip r:embed="rId4">
            <a:alphaModFix/>
          </a:blip>
          <a:stretch>
            <a:fillRect/>
          </a:stretch>
        </p:blipFill>
        <p:spPr>
          <a:xfrm>
            <a:off x="4451825" y="820683"/>
            <a:ext cx="4692175" cy="312811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5"/>
                                        </p:tgtEl>
                                        <p:attrNameLst>
                                          <p:attrName>style.visibility</p:attrName>
                                        </p:attrNameLst>
                                      </p:cBhvr>
                                      <p:to>
                                        <p:strVal val="visible"/>
                                      </p:to>
                                    </p:set>
                                    <p:animEffect transition="in" filter="fade">
                                      <p:cBhvr>
                                        <p:cTn id="7" dur="1000"/>
                                        <p:tgtEl>
                                          <p:spTgt spid="2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19"/>
          <p:cNvSpPr txBox="1">
            <a:spLocks noGrp="1"/>
          </p:cNvSpPr>
          <p:nvPr>
            <p:ph type="ctrTitle" idx="4294967295"/>
          </p:nvPr>
        </p:nvSpPr>
        <p:spPr>
          <a:xfrm>
            <a:off x="541925" y="807700"/>
            <a:ext cx="5567700" cy="1159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7200">
                <a:solidFill>
                  <a:srgbClr val="FF9800"/>
                </a:solidFill>
              </a:rPr>
              <a:t>RECAP #1</a:t>
            </a:r>
            <a:endParaRPr sz="7200">
              <a:solidFill>
                <a:srgbClr val="FF9800"/>
              </a:solidFill>
            </a:endParaRPr>
          </a:p>
        </p:txBody>
      </p:sp>
      <p:sp>
        <p:nvSpPr>
          <p:cNvPr id="301" name="Google Shape;301;p19"/>
          <p:cNvSpPr txBox="1">
            <a:spLocks noGrp="1"/>
          </p:cNvSpPr>
          <p:nvPr>
            <p:ph type="subTitle" idx="4294967295"/>
          </p:nvPr>
        </p:nvSpPr>
        <p:spPr>
          <a:xfrm>
            <a:off x="735025" y="2043602"/>
            <a:ext cx="5567700" cy="784800"/>
          </a:xfrm>
          <a:prstGeom prst="rect">
            <a:avLst/>
          </a:prstGeom>
        </p:spPr>
        <p:txBody>
          <a:bodyPr spcFirstLastPara="1" wrap="square" lIns="91425" tIns="91425" rIns="91425" bIns="91425" anchor="ctr" anchorCtr="0">
            <a:noAutofit/>
          </a:bodyPr>
          <a:lstStyle/>
          <a:p>
            <a:pPr marL="0" lvl="0" indent="0" algn="l" rtl="0">
              <a:spcBef>
                <a:spcPts val="600"/>
              </a:spcBef>
              <a:spcAft>
                <a:spcPts val="1000"/>
              </a:spcAft>
              <a:buNone/>
            </a:pPr>
            <a:r>
              <a:rPr lang="en"/>
              <a:t>The argument for the adoption of new technology needs to be made regularly</a:t>
            </a:r>
            <a:endParaRPr/>
          </a:p>
        </p:txBody>
      </p:sp>
      <p:sp>
        <p:nvSpPr>
          <p:cNvPr id="302" name="Google Shape;302;p19"/>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9</a:t>
            </a:fld>
            <a:endParaRPr/>
          </a:p>
        </p:txBody>
      </p:sp>
      <p:sp>
        <p:nvSpPr>
          <p:cNvPr id="303" name="Google Shape;303;p19"/>
          <p:cNvSpPr txBox="1">
            <a:spLocks noGrp="1"/>
          </p:cNvSpPr>
          <p:nvPr>
            <p:ph type="subTitle" idx="4294967295"/>
          </p:nvPr>
        </p:nvSpPr>
        <p:spPr>
          <a:xfrm>
            <a:off x="735025" y="3159027"/>
            <a:ext cx="5567700" cy="784800"/>
          </a:xfrm>
          <a:prstGeom prst="rect">
            <a:avLst/>
          </a:prstGeom>
        </p:spPr>
        <p:txBody>
          <a:bodyPr spcFirstLastPara="1" wrap="square" lIns="91425" tIns="91425" rIns="91425" bIns="91425" anchor="ctr" anchorCtr="0">
            <a:noAutofit/>
          </a:bodyPr>
          <a:lstStyle/>
          <a:p>
            <a:pPr marL="0" lvl="0" indent="0" algn="l" rtl="0">
              <a:spcBef>
                <a:spcPts val="600"/>
              </a:spcBef>
              <a:spcAft>
                <a:spcPts val="1000"/>
              </a:spcAft>
              <a:buNone/>
            </a:pPr>
            <a:r>
              <a:rPr lang="en"/>
              <a:t>Technology doesn’t exist in isolation - each choice you make sits within a wider context</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20"/>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AGENDA</a:t>
            </a:r>
            <a:endParaRPr/>
          </a:p>
        </p:txBody>
      </p:sp>
      <p:sp>
        <p:nvSpPr>
          <p:cNvPr id="309" name="Google Shape;309;p20"/>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10</a:t>
            </a:fld>
            <a:endParaRPr/>
          </a:p>
        </p:txBody>
      </p:sp>
      <p:grpSp>
        <p:nvGrpSpPr>
          <p:cNvPr id="310" name="Google Shape;310;p20"/>
          <p:cNvGrpSpPr/>
          <p:nvPr/>
        </p:nvGrpSpPr>
        <p:grpSpPr>
          <a:xfrm rot="10800000">
            <a:off x="836024" y="2296511"/>
            <a:ext cx="2694428" cy="864880"/>
            <a:chOff x="185742" y="1697030"/>
            <a:chExt cx="5165698" cy="1658130"/>
          </a:xfrm>
        </p:grpSpPr>
        <p:sp>
          <p:nvSpPr>
            <p:cNvPr id="311" name="Google Shape;311;p20"/>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F3F3F3"/>
                  </a:solidFill>
                  <a:latin typeface="Roboto Condensed"/>
                  <a:ea typeface="Roboto Condensed"/>
                  <a:cs typeface="Roboto Condensed"/>
                  <a:sym typeface="Roboto Condensed"/>
                </a:rPr>
                <a:t>Context</a:t>
              </a:r>
              <a:endParaRPr sz="2400">
                <a:solidFill>
                  <a:srgbClr val="F3F3F3"/>
                </a:solidFill>
                <a:latin typeface="Roboto Condensed"/>
                <a:ea typeface="Roboto Condensed"/>
                <a:cs typeface="Roboto Condensed"/>
                <a:sym typeface="Roboto Condensed"/>
              </a:endParaRPr>
            </a:p>
          </p:txBody>
        </p:sp>
        <p:sp>
          <p:nvSpPr>
            <p:cNvPr id="312" name="Google Shape;312;p20"/>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313" name="Google Shape;313;p20"/>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314" name="Google Shape;314;p20"/>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315" name="Google Shape;315;p20"/>
          <p:cNvGrpSpPr/>
          <p:nvPr/>
        </p:nvGrpSpPr>
        <p:grpSpPr>
          <a:xfrm rot="10800000">
            <a:off x="3062853" y="2296511"/>
            <a:ext cx="2694428" cy="864880"/>
            <a:chOff x="185742" y="1697030"/>
            <a:chExt cx="5165698" cy="1658130"/>
          </a:xfrm>
        </p:grpSpPr>
        <p:sp>
          <p:nvSpPr>
            <p:cNvPr id="316" name="Google Shape;316;p20"/>
            <p:cNvSpPr/>
            <p:nvPr/>
          </p:nvSpPr>
          <p:spPr>
            <a:xfrm rot="10800000" flipH="1">
              <a:off x="1426312" y="1697030"/>
              <a:ext cx="2693400" cy="1243800"/>
            </a:xfrm>
            <a:prstGeom prst="rect">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263248"/>
                  </a:solidFill>
                  <a:latin typeface="Roboto Condensed"/>
                  <a:ea typeface="Roboto Condensed"/>
                  <a:cs typeface="Roboto Condensed"/>
                  <a:sym typeface="Roboto Condensed"/>
                </a:rPr>
                <a:t>Teaching</a:t>
              </a:r>
              <a:endParaRPr sz="2400">
                <a:solidFill>
                  <a:srgbClr val="263248"/>
                </a:solidFill>
                <a:latin typeface="Roboto Condensed"/>
                <a:ea typeface="Roboto Condensed"/>
                <a:cs typeface="Roboto Condensed"/>
                <a:sym typeface="Roboto Condensed"/>
              </a:endParaRPr>
            </a:p>
          </p:txBody>
        </p:sp>
        <p:sp>
          <p:nvSpPr>
            <p:cNvPr id="317" name="Google Shape;317;p20"/>
            <p:cNvSpPr/>
            <p:nvPr/>
          </p:nvSpPr>
          <p:spPr>
            <a:xfrm rot="10800000" flipH="1">
              <a:off x="4107640"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318" name="Google Shape;318;p20"/>
            <p:cNvSpPr/>
            <p:nvPr/>
          </p:nvSpPr>
          <p:spPr>
            <a:xfrm flipH="1">
              <a:off x="185742"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319" name="Google Shape;319;p20"/>
            <p:cNvSpPr/>
            <p:nvPr/>
          </p:nvSpPr>
          <p:spPr>
            <a:xfrm rot="10800000">
              <a:off x="185748" y="2940860"/>
              <a:ext cx="1243800" cy="414300"/>
            </a:xfrm>
            <a:prstGeom prst="triangle">
              <a:avLst>
                <a:gd name="adj" fmla="val 0"/>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320" name="Google Shape;320;p20"/>
          <p:cNvGrpSpPr/>
          <p:nvPr/>
        </p:nvGrpSpPr>
        <p:grpSpPr>
          <a:xfrm rot="10800000">
            <a:off x="5287746" y="2296511"/>
            <a:ext cx="2694428" cy="864880"/>
            <a:chOff x="185742" y="1697030"/>
            <a:chExt cx="5165698" cy="1658130"/>
          </a:xfrm>
        </p:grpSpPr>
        <p:sp>
          <p:nvSpPr>
            <p:cNvPr id="321" name="Google Shape;321;p20"/>
            <p:cNvSpPr/>
            <p:nvPr/>
          </p:nvSpPr>
          <p:spPr>
            <a:xfrm rot="10800000" flipH="1">
              <a:off x="1426312" y="1697030"/>
              <a:ext cx="2693400" cy="1243800"/>
            </a:xfrm>
            <a:prstGeom prst="rect">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FFFFFF"/>
                  </a:solidFill>
                  <a:latin typeface="Roboto Condensed"/>
                  <a:ea typeface="Roboto Condensed"/>
                  <a:cs typeface="Roboto Condensed"/>
                  <a:sym typeface="Roboto Condensed"/>
                </a:rPr>
                <a:t>Learning</a:t>
              </a:r>
              <a:endParaRPr sz="2400">
                <a:solidFill>
                  <a:srgbClr val="FFFFFF"/>
                </a:solidFill>
                <a:latin typeface="Roboto Condensed"/>
                <a:ea typeface="Roboto Condensed"/>
                <a:cs typeface="Roboto Condensed"/>
                <a:sym typeface="Roboto Condensed"/>
              </a:endParaRPr>
            </a:p>
          </p:txBody>
        </p:sp>
        <p:sp>
          <p:nvSpPr>
            <p:cNvPr id="322" name="Google Shape;322;p20"/>
            <p:cNvSpPr/>
            <p:nvPr/>
          </p:nvSpPr>
          <p:spPr>
            <a:xfrm rot="10800000" flipH="1">
              <a:off x="4107640"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323" name="Google Shape;323;p20"/>
            <p:cNvSpPr/>
            <p:nvPr/>
          </p:nvSpPr>
          <p:spPr>
            <a:xfrm flipH="1">
              <a:off x="185742"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324" name="Google Shape;324;p20"/>
            <p:cNvSpPr/>
            <p:nvPr/>
          </p:nvSpPr>
          <p:spPr>
            <a:xfrm rot="10800000">
              <a:off x="185748" y="2940860"/>
              <a:ext cx="1243800" cy="414300"/>
            </a:xfrm>
            <a:prstGeom prst="triangle">
              <a:avLst>
                <a:gd name="adj" fmla="val 0"/>
              </a:avLst>
            </a:prstGeom>
            <a:solidFill>
              <a:srgbClr val="26324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grpSp>
      <p:grpSp>
        <p:nvGrpSpPr>
          <p:cNvPr id="325" name="Google Shape;325;p20"/>
          <p:cNvGrpSpPr/>
          <p:nvPr/>
        </p:nvGrpSpPr>
        <p:grpSpPr>
          <a:xfrm>
            <a:off x="270827" y="610550"/>
            <a:ext cx="330270" cy="330251"/>
            <a:chOff x="1923675" y="1633650"/>
            <a:chExt cx="436000" cy="435975"/>
          </a:xfrm>
        </p:grpSpPr>
        <p:sp>
          <p:nvSpPr>
            <p:cNvPr id="326" name="Google Shape;326;p20"/>
            <p:cNvSpPr/>
            <p:nvPr/>
          </p:nvSpPr>
          <p:spPr>
            <a:xfrm>
              <a:off x="2209250" y="1633650"/>
              <a:ext cx="150425" cy="150425"/>
            </a:xfrm>
            <a:custGeom>
              <a:avLst/>
              <a:gdLst/>
              <a:ahLst/>
              <a:cxnLst/>
              <a:rect l="l" t="t" r="r" b="b"/>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0"/>
            <p:cNvSpPr/>
            <p:nvPr/>
          </p:nvSpPr>
          <p:spPr>
            <a:xfrm>
              <a:off x="2019900" y="1757250"/>
              <a:ext cx="261825" cy="261850"/>
            </a:xfrm>
            <a:custGeom>
              <a:avLst/>
              <a:gdLst/>
              <a:ahLst/>
              <a:cxnLst/>
              <a:rect l="l" t="t" r="r" b="b"/>
              <a:pathLst>
                <a:path w="10473" h="10474" fill="none" extrusionOk="0">
                  <a:moveTo>
                    <a:pt x="10473" y="1"/>
                  </a:moveTo>
                  <a:lnTo>
                    <a:pt x="0" y="1047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0"/>
            <p:cNvSpPr/>
            <p:nvPr/>
          </p:nvSpPr>
          <p:spPr>
            <a:xfrm>
              <a:off x="1923675" y="1681150"/>
              <a:ext cx="388500" cy="388475"/>
            </a:xfrm>
            <a:custGeom>
              <a:avLst/>
              <a:gdLst/>
              <a:ahLst/>
              <a:cxnLst/>
              <a:rect l="l" t="t" r="r" b="b"/>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0"/>
            <p:cNvSpPr/>
            <p:nvPr/>
          </p:nvSpPr>
          <p:spPr>
            <a:xfrm>
              <a:off x="1974225" y="1711575"/>
              <a:ext cx="261825" cy="261850"/>
            </a:xfrm>
            <a:custGeom>
              <a:avLst/>
              <a:gdLst/>
              <a:ahLst/>
              <a:cxnLst/>
              <a:rect l="l" t="t" r="r" b="b"/>
              <a:pathLst>
                <a:path w="10473" h="10474" fill="none" extrusionOk="0">
                  <a:moveTo>
                    <a:pt x="0" y="10474"/>
                  </a:moveTo>
                  <a:lnTo>
                    <a:pt x="10473"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0"/>
            <p:cNvSpPr/>
            <p:nvPr/>
          </p:nvSpPr>
          <p:spPr>
            <a:xfrm>
              <a:off x="1934650" y="2014200"/>
              <a:ext cx="44475" cy="44475"/>
            </a:xfrm>
            <a:custGeom>
              <a:avLst/>
              <a:gdLst/>
              <a:ahLst/>
              <a:cxnLst/>
              <a:rect l="l" t="t" r="r" b="b"/>
              <a:pathLst>
                <a:path w="1779" h="1779" fill="none" extrusionOk="0">
                  <a:moveTo>
                    <a:pt x="1778" y="1778"/>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0"/>
            <p:cNvSpPr/>
            <p:nvPr/>
          </p:nvSpPr>
          <p:spPr>
            <a:xfrm>
              <a:off x="1944375" y="1947225"/>
              <a:ext cx="101725" cy="101700"/>
            </a:xfrm>
            <a:custGeom>
              <a:avLst/>
              <a:gdLst/>
              <a:ahLst/>
              <a:cxnLst/>
              <a:rect l="l" t="t" r="r" b="b"/>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pic>
        <p:nvPicPr>
          <p:cNvPr id="336" name="Google Shape;336;p21"/>
          <p:cNvPicPr preferRelativeResize="0"/>
          <p:nvPr/>
        </p:nvPicPr>
        <p:blipFill rotWithShape="1">
          <a:blip r:embed="rId3">
            <a:alphaModFix/>
          </a:blip>
          <a:srcRect t="5499" r="6794"/>
          <a:stretch/>
        </p:blipFill>
        <p:spPr>
          <a:xfrm>
            <a:off x="1043775" y="1364850"/>
            <a:ext cx="6036400" cy="3778650"/>
          </a:xfrm>
          <a:prstGeom prst="rect">
            <a:avLst/>
          </a:prstGeom>
          <a:noFill/>
          <a:ln>
            <a:noFill/>
          </a:ln>
        </p:spPr>
      </p:pic>
      <p:sp>
        <p:nvSpPr>
          <p:cNvPr id="337" name="Google Shape;337;p21"/>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ADOPTION CURVE</a:t>
            </a:r>
            <a:endParaRPr/>
          </a:p>
        </p:txBody>
      </p:sp>
      <p:sp>
        <p:nvSpPr>
          <p:cNvPr id="338" name="Google Shape;338;p21"/>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11</a:t>
            </a:fld>
            <a:endParaRPr/>
          </a:p>
        </p:txBody>
      </p:sp>
      <p:grpSp>
        <p:nvGrpSpPr>
          <p:cNvPr id="339" name="Google Shape;339;p21"/>
          <p:cNvGrpSpPr/>
          <p:nvPr/>
        </p:nvGrpSpPr>
        <p:grpSpPr>
          <a:xfrm>
            <a:off x="329219" y="634299"/>
            <a:ext cx="318264" cy="282756"/>
            <a:chOff x="5292575" y="3681900"/>
            <a:chExt cx="420150" cy="373275"/>
          </a:xfrm>
        </p:grpSpPr>
        <p:sp>
          <p:nvSpPr>
            <p:cNvPr id="340" name="Google Shape;340;p21"/>
            <p:cNvSpPr/>
            <p:nvPr/>
          </p:nvSpPr>
          <p:spPr>
            <a:xfrm>
              <a:off x="5292575" y="3706875"/>
              <a:ext cx="420150" cy="266700"/>
            </a:xfrm>
            <a:custGeom>
              <a:avLst/>
              <a:gdLst/>
              <a:ahLst/>
              <a:cxnLst/>
              <a:rect l="l" t="t" r="r" b="b"/>
              <a:pathLst>
                <a:path w="16806" h="10668" fill="none" extrusionOk="0">
                  <a:moveTo>
                    <a:pt x="16319" y="0"/>
                  </a:moveTo>
                  <a:lnTo>
                    <a:pt x="488" y="0"/>
                  </a:lnTo>
                  <a:lnTo>
                    <a:pt x="488" y="0"/>
                  </a:lnTo>
                  <a:lnTo>
                    <a:pt x="390" y="0"/>
                  </a:lnTo>
                  <a:lnTo>
                    <a:pt x="293" y="25"/>
                  </a:lnTo>
                  <a:lnTo>
                    <a:pt x="196" y="73"/>
                  </a:lnTo>
                  <a:lnTo>
                    <a:pt x="123" y="146"/>
                  </a:lnTo>
                  <a:lnTo>
                    <a:pt x="74" y="219"/>
                  </a:lnTo>
                  <a:lnTo>
                    <a:pt x="25" y="292"/>
                  </a:lnTo>
                  <a:lnTo>
                    <a:pt x="1" y="390"/>
                  </a:lnTo>
                  <a:lnTo>
                    <a:pt x="1" y="487"/>
                  </a:lnTo>
                  <a:lnTo>
                    <a:pt x="1" y="10181"/>
                  </a:lnTo>
                  <a:lnTo>
                    <a:pt x="1" y="10181"/>
                  </a:lnTo>
                  <a:lnTo>
                    <a:pt x="1" y="10278"/>
                  </a:lnTo>
                  <a:lnTo>
                    <a:pt x="25" y="10375"/>
                  </a:lnTo>
                  <a:lnTo>
                    <a:pt x="74" y="10448"/>
                  </a:lnTo>
                  <a:lnTo>
                    <a:pt x="123" y="10522"/>
                  </a:lnTo>
                  <a:lnTo>
                    <a:pt x="196" y="10570"/>
                  </a:lnTo>
                  <a:lnTo>
                    <a:pt x="293" y="10619"/>
                  </a:lnTo>
                  <a:lnTo>
                    <a:pt x="390" y="10643"/>
                  </a:lnTo>
                  <a:lnTo>
                    <a:pt x="488" y="10668"/>
                  </a:lnTo>
                  <a:lnTo>
                    <a:pt x="16319" y="10668"/>
                  </a:lnTo>
                  <a:lnTo>
                    <a:pt x="16319" y="10668"/>
                  </a:lnTo>
                  <a:lnTo>
                    <a:pt x="16416" y="10643"/>
                  </a:lnTo>
                  <a:lnTo>
                    <a:pt x="16513" y="10619"/>
                  </a:lnTo>
                  <a:lnTo>
                    <a:pt x="16611" y="10570"/>
                  </a:lnTo>
                  <a:lnTo>
                    <a:pt x="16684" y="10522"/>
                  </a:lnTo>
                  <a:lnTo>
                    <a:pt x="16733" y="10448"/>
                  </a:lnTo>
                  <a:lnTo>
                    <a:pt x="16781" y="10375"/>
                  </a:lnTo>
                  <a:lnTo>
                    <a:pt x="16806" y="10278"/>
                  </a:lnTo>
                  <a:lnTo>
                    <a:pt x="16806" y="10181"/>
                  </a:lnTo>
                  <a:lnTo>
                    <a:pt x="16806" y="487"/>
                  </a:lnTo>
                  <a:lnTo>
                    <a:pt x="16806" y="487"/>
                  </a:lnTo>
                  <a:lnTo>
                    <a:pt x="16806" y="390"/>
                  </a:lnTo>
                  <a:lnTo>
                    <a:pt x="16781" y="292"/>
                  </a:lnTo>
                  <a:lnTo>
                    <a:pt x="16733" y="219"/>
                  </a:lnTo>
                  <a:lnTo>
                    <a:pt x="16684" y="146"/>
                  </a:lnTo>
                  <a:lnTo>
                    <a:pt x="16611" y="73"/>
                  </a:lnTo>
                  <a:lnTo>
                    <a:pt x="16513" y="25"/>
                  </a:lnTo>
                  <a:lnTo>
                    <a:pt x="16416" y="0"/>
                  </a:lnTo>
                  <a:lnTo>
                    <a:pt x="16319" y="0"/>
                  </a:lnTo>
                  <a:lnTo>
                    <a:pt x="16319"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21"/>
            <p:cNvSpPr/>
            <p:nvPr/>
          </p:nvSpPr>
          <p:spPr>
            <a:xfrm>
              <a:off x="5490475" y="3681900"/>
              <a:ext cx="24375" cy="25000"/>
            </a:xfrm>
            <a:custGeom>
              <a:avLst/>
              <a:gdLst/>
              <a:ahLst/>
              <a:cxnLst/>
              <a:rect l="l" t="t" r="r" b="b"/>
              <a:pathLst>
                <a:path w="975" h="1000" fill="none" extrusionOk="0">
                  <a:moveTo>
                    <a:pt x="974" y="999"/>
                  </a:moveTo>
                  <a:lnTo>
                    <a:pt x="974" y="488"/>
                  </a:lnTo>
                  <a:lnTo>
                    <a:pt x="974" y="488"/>
                  </a:lnTo>
                  <a:lnTo>
                    <a:pt x="974" y="390"/>
                  </a:lnTo>
                  <a:lnTo>
                    <a:pt x="926" y="293"/>
                  </a:lnTo>
                  <a:lnTo>
                    <a:pt x="901" y="220"/>
                  </a:lnTo>
                  <a:lnTo>
                    <a:pt x="828" y="147"/>
                  </a:lnTo>
                  <a:lnTo>
                    <a:pt x="755" y="74"/>
                  </a:lnTo>
                  <a:lnTo>
                    <a:pt x="682" y="49"/>
                  </a:lnTo>
                  <a:lnTo>
                    <a:pt x="585" y="1"/>
                  </a:lnTo>
                  <a:lnTo>
                    <a:pt x="487" y="1"/>
                  </a:lnTo>
                  <a:lnTo>
                    <a:pt x="487" y="1"/>
                  </a:lnTo>
                  <a:lnTo>
                    <a:pt x="390" y="1"/>
                  </a:lnTo>
                  <a:lnTo>
                    <a:pt x="292" y="49"/>
                  </a:lnTo>
                  <a:lnTo>
                    <a:pt x="219" y="74"/>
                  </a:lnTo>
                  <a:lnTo>
                    <a:pt x="146" y="147"/>
                  </a:lnTo>
                  <a:lnTo>
                    <a:pt x="73" y="220"/>
                  </a:lnTo>
                  <a:lnTo>
                    <a:pt x="49" y="293"/>
                  </a:lnTo>
                  <a:lnTo>
                    <a:pt x="0" y="390"/>
                  </a:lnTo>
                  <a:lnTo>
                    <a:pt x="0" y="488"/>
                  </a:lnTo>
                  <a:lnTo>
                    <a:pt x="0" y="999"/>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1"/>
            <p:cNvSpPr/>
            <p:nvPr/>
          </p:nvSpPr>
          <p:spPr>
            <a:xfrm>
              <a:off x="5358350" y="3973550"/>
              <a:ext cx="60900" cy="81625"/>
            </a:xfrm>
            <a:custGeom>
              <a:avLst/>
              <a:gdLst/>
              <a:ahLst/>
              <a:cxnLst/>
              <a:rect l="l" t="t" r="r" b="b"/>
              <a:pathLst>
                <a:path w="2436" h="3265" fill="none" extrusionOk="0">
                  <a:moveTo>
                    <a:pt x="1340" y="1"/>
                  </a:moveTo>
                  <a:lnTo>
                    <a:pt x="49" y="2558"/>
                  </a:lnTo>
                  <a:lnTo>
                    <a:pt x="49" y="2558"/>
                  </a:lnTo>
                  <a:lnTo>
                    <a:pt x="24" y="2631"/>
                  </a:lnTo>
                  <a:lnTo>
                    <a:pt x="0" y="2728"/>
                  </a:lnTo>
                  <a:lnTo>
                    <a:pt x="0" y="2826"/>
                  </a:lnTo>
                  <a:lnTo>
                    <a:pt x="24" y="2923"/>
                  </a:lnTo>
                  <a:lnTo>
                    <a:pt x="73" y="2996"/>
                  </a:lnTo>
                  <a:lnTo>
                    <a:pt x="122" y="3094"/>
                  </a:lnTo>
                  <a:lnTo>
                    <a:pt x="195" y="3142"/>
                  </a:lnTo>
                  <a:lnTo>
                    <a:pt x="268" y="3215"/>
                  </a:lnTo>
                  <a:lnTo>
                    <a:pt x="268" y="3215"/>
                  </a:lnTo>
                  <a:lnTo>
                    <a:pt x="390" y="3240"/>
                  </a:lnTo>
                  <a:lnTo>
                    <a:pt x="487" y="3264"/>
                  </a:lnTo>
                  <a:lnTo>
                    <a:pt x="487" y="3264"/>
                  </a:lnTo>
                  <a:lnTo>
                    <a:pt x="633" y="3240"/>
                  </a:lnTo>
                  <a:lnTo>
                    <a:pt x="755" y="3191"/>
                  </a:lnTo>
                  <a:lnTo>
                    <a:pt x="853" y="3094"/>
                  </a:lnTo>
                  <a:lnTo>
                    <a:pt x="926" y="2996"/>
                  </a:lnTo>
                  <a:lnTo>
                    <a:pt x="2436"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1"/>
            <p:cNvSpPr/>
            <p:nvPr/>
          </p:nvSpPr>
          <p:spPr>
            <a:xfrm>
              <a:off x="5586050" y="3973550"/>
              <a:ext cx="60925" cy="81625"/>
            </a:xfrm>
            <a:custGeom>
              <a:avLst/>
              <a:gdLst/>
              <a:ahLst/>
              <a:cxnLst/>
              <a:rect l="l" t="t" r="r" b="b"/>
              <a:pathLst>
                <a:path w="2437" h="3265" fill="none" extrusionOk="0">
                  <a:moveTo>
                    <a:pt x="1" y="1"/>
                  </a:moveTo>
                  <a:lnTo>
                    <a:pt x="1511" y="2996"/>
                  </a:lnTo>
                  <a:lnTo>
                    <a:pt x="1511" y="2996"/>
                  </a:lnTo>
                  <a:lnTo>
                    <a:pt x="1584" y="3094"/>
                  </a:lnTo>
                  <a:lnTo>
                    <a:pt x="1681" y="3191"/>
                  </a:lnTo>
                  <a:lnTo>
                    <a:pt x="1803" y="3240"/>
                  </a:lnTo>
                  <a:lnTo>
                    <a:pt x="1949" y="3264"/>
                  </a:lnTo>
                  <a:lnTo>
                    <a:pt x="1949" y="3264"/>
                  </a:lnTo>
                  <a:lnTo>
                    <a:pt x="2047" y="3240"/>
                  </a:lnTo>
                  <a:lnTo>
                    <a:pt x="2168" y="3215"/>
                  </a:lnTo>
                  <a:lnTo>
                    <a:pt x="2168" y="3215"/>
                  </a:lnTo>
                  <a:lnTo>
                    <a:pt x="2241" y="3142"/>
                  </a:lnTo>
                  <a:lnTo>
                    <a:pt x="2315" y="3094"/>
                  </a:lnTo>
                  <a:lnTo>
                    <a:pt x="2363" y="2996"/>
                  </a:lnTo>
                  <a:lnTo>
                    <a:pt x="2412" y="2923"/>
                  </a:lnTo>
                  <a:lnTo>
                    <a:pt x="2436" y="2826"/>
                  </a:lnTo>
                  <a:lnTo>
                    <a:pt x="2436" y="2728"/>
                  </a:lnTo>
                  <a:lnTo>
                    <a:pt x="2412" y="2631"/>
                  </a:lnTo>
                  <a:lnTo>
                    <a:pt x="2388" y="2558"/>
                  </a:lnTo>
                  <a:lnTo>
                    <a:pt x="1097"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1"/>
            <p:cNvSpPr/>
            <p:nvPr/>
          </p:nvSpPr>
          <p:spPr>
            <a:xfrm>
              <a:off x="5316925" y="3731225"/>
              <a:ext cx="371450" cy="218000"/>
            </a:xfrm>
            <a:custGeom>
              <a:avLst/>
              <a:gdLst/>
              <a:ahLst/>
              <a:cxnLst/>
              <a:rect l="l" t="t" r="r" b="b"/>
              <a:pathLst>
                <a:path w="14858" h="8720" fill="none" extrusionOk="0">
                  <a:moveTo>
                    <a:pt x="1" y="0"/>
                  </a:moveTo>
                  <a:lnTo>
                    <a:pt x="1" y="8719"/>
                  </a:lnTo>
                  <a:lnTo>
                    <a:pt x="14857" y="8719"/>
                  </a:lnTo>
                  <a:lnTo>
                    <a:pt x="14857" y="0"/>
                  </a:lnTo>
                  <a:lnTo>
                    <a:pt x="1"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1"/>
            <p:cNvSpPr/>
            <p:nvPr/>
          </p:nvSpPr>
          <p:spPr>
            <a:xfrm>
              <a:off x="5380250" y="3784800"/>
              <a:ext cx="230200" cy="115725"/>
            </a:xfrm>
            <a:custGeom>
              <a:avLst/>
              <a:gdLst/>
              <a:ahLst/>
              <a:cxnLst/>
              <a:rect l="l" t="t" r="r" b="b"/>
              <a:pathLst>
                <a:path w="9208" h="4629" fill="none" extrusionOk="0">
                  <a:moveTo>
                    <a:pt x="9207" y="1"/>
                  </a:moveTo>
                  <a:lnTo>
                    <a:pt x="5213" y="3995"/>
                  </a:lnTo>
                  <a:lnTo>
                    <a:pt x="5213" y="3995"/>
                  </a:lnTo>
                  <a:lnTo>
                    <a:pt x="5140" y="4044"/>
                  </a:lnTo>
                  <a:lnTo>
                    <a:pt x="5067" y="4092"/>
                  </a:lnTo>
                  <a:lnTo>
                    <a:pt x="4969" y="4117"/>
                  </a:lnTo>
                  <a:lnTo>
                    <a:pt x="4872" y="4141"/>
                  </a:lnTo>
                  <a:lnTo>
                    <a:pt x="4774" y="4117"/>
                  </a:lnTo>
                  <a:lnTo>
                    <a:pt x="4677" y="4092"/>
                  </a:lnTo>
                  <a:lnTo>
                    <a:pt x="4604" y="4044"/>
                  </a:lnTo>
                  <a:lnTo>
                    <a:pt x="4531" y="3995"/>
                  </a:lnTo>
                  <a:lnTo>
                    <a:pt x="2582" y="2046"/>
                  </a:lnTo>
                  <a:lnTo>
                    <a:pt x="1" y="462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21"/>
            <p:cNvSpPr/>
            <p:nvPr/>
          </p:nvSpPr>
          <p:spPr>
            <a:xfrm>
              <a:off x="5547700" y="3779925"/>
              <a:ext cx="68825" cy="68825"/>
            </a:xfrm>
            <a:custGeom>
              <a:avLst/>
              <a:gdLst/>
              <a:ahLst/>
              <a:cxnLst/>
              <a:rect l="l" t="t" r="r" b="b"/>
              <a:pathLst>
                <a:path w="2753" h="2753" fill="none" extrusionOk="0">
                  <a:moveTo>
                    <a:pt x="0" y="1"/>
                  </a:moveTo>
                  <a:lnTo>
                    <a:pt x="2265" y="1"/>
                  </a:lnTo>
                  <a:lnTo>
                    <a:pt x="2265" y="1"/>
                  </a:lnTo>
                  <a:lnTo>
                    <a:pt x="2363" y="1"/>
                  </a:lnTo>
                  <a:lnTo>
                    <a:pt x="2460" y="25"/>
                  </a:lnTo>
                  <a:lnTo>
                    <a:pt x="2533" y="74"/>
                  </a:lnTo>
                  <a:lnTo>
                    <a:pt x="2606" y="147"/>
                  </a:lnTo>
                  <a:lnTo>
                    <a:pt x="2680" y="220"/>
                  </a:lnTo>
                  <a:lnTo>
                    <a:pt x="2728" y="293"/>
                  </a:lnTo>
                  <a:lnTo>
                    <a:pt x="2753" y="390"/>
                  </a:lnTo>
                  <a:lnTo>
                    <a:pt x="2753" y="488"/>
                  </a:lnTo>
                  <a:lnTo>
                    <a:pt x="2753" y="275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22"/>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ADOPTION MODELS</a:t>
            </a:r>
            <a:endParaRPr/>
          </a:p>
        </p:txBody>
      </p:sp>
      <p:sp>
        <p:nvSpPr>
          <p:cNvPr id="352" name="Google Shape;352;p22"/>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12</a:t>
            </a:fld>
            <a:endParaRPr/>
          </a:p>
        </p:txBody>
      </p:sp>
      <p:sp>
        <p:nvSpPr>
          <p:cNvPr id="353" name="Google Shape;353;p22"/>
          <p:cNvSpPr/>
          <p:nvPr/>
        </p:nvSpPr>
        <p:spPr>
          <a:xfrm>
            <a:off x="3378600" y="1888450"/>
            <a:ext cx="2386800" cy="2386800"/>
          </a:xfrm>
          <a:prstGeom prst="diamond">
            <a:avLst/>
          </a:prstGeom>
          <a:solidFill>
            <a:srgbClr val="C7D3E6"/>
          </a:solidFill>
          <a:ln w="38100" cap="flat" cmpd="sng">
            <a:solidFill>
              <a:srgbClr val="92A8C8"/>
            </a:solidFill>
            <a:prstDash val="solid"/>
            <a:miter lim="8000"/>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rgbClr val="263248"/>
                </a:solidFill>
                <a:latin typeface="Roboto Condensed"/>
                <a:ea typeface="Roboto Condensed"/>
                <a:cs typeface="Roboto Condensed"/>
                <a:sym typeface="Roboto Condensed"/>
              </a:rPr>
              <a:t>Sweet spot?</a:t>
            </a:r>
            <a:endParaRPr>
              <a:solidFill>
                <a:srgbClr val="263248"/>
              </a:solidFill>
              <a:latin typeface="Roboto Condensed"/>
              <a:ea typeface="Roboto Condensed"/>
              <a:cs typeface="Roboto Condensed"/>
              <a:sym typeface="Roboto Condensed"/>
            </a:endParaRPr>
          </a:p>
        </p:txBody>
      </p:sp>
      <p:sp>
        <p:nvSpPr>
          <p:cNvPr id="354" name="Google Shape;354;p22"/>
          <p:cNvSpPr/>
          <p:nvPr/>
        </p:nvSpPr>
        <p:spPr>
          <a:xfrm>
            <a:off x="1601400" y="1888450"/>
            <a:ext cx="2386800" cy="2386800"/>
          </a:xfrm>
          <a:prstGeom prst="diamond">
            <a:avLst/>
          </a:prstGeom>
          <a:noFill/>
          <a:ln w="76200" cap="flat" cmpd="sng">
            <a:solidFill>
              <a:srgbClr val="FF98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rgbClr val="D26F00"/>
                </a:solidFill>
                <a:latin typeface="Roboto Condensed"/>
                <a:ea typeface="Roboto Condensed"/>
                <a:cs typeface="Roboto Condensed"/>
                <a:sym typeface="Roboto Condensed"/>
              </a:rPr>
              <a:t>Top Down</a:t>
            </a:r>
            <a:endParaRPr>
              <a:solidFill>
                <a:srgbClr val="D26F00"/>
              </a:solidFill>
              <a:latin typeface="Roboto Condensed"/>
              <a:ea typeface="Roboto Condensed"/>
              <a:cs typeface="Roboto Condensed"/>
              <a:sym typeface="Roboto Condensed"/>
            </a:endParaRPr>
          </a:p>
          <a:p>
            <a:pPr marL="0" lvl="0" indent="0" algn="ctr" rtl="0">
              <a:spcBef>
                <a:spcPts val="0"/>
              </a:spcBef>
              <a:spcAft>
                <a:spcPts val="0"/>
              </a:spcAft>
              <a:buNone/>
            </a:pPr>
            <a:r>
              <a:rPr lang="en">
                <a:solidFill>
                  <a:srgbClr val="D26F00"/>
                </a:solidFill>
                <a:latin typeface="Roboto Condensed"/>
                <a:ea typeface="Roboto Condensed"/>
                <a:cs typeface="Roboto Condensed"/>
                <a:sym typeface="Roboto Condensed"/>
              </a:rPr>
              <a:t>One System</a:t>
            </a:r>
            <a:endParaRPr>
              <a:solidFill>
                <a:srgbClr val="D26F00"/>
              </a:solidFill>
              <a:latin typeface="Roboto Condensed"/>
              <a:ea typeface="Roboto Condensed"/>
              <a:cs typeface="Roboto Condensed"/>
              <a:sym typeface="Roboto Condensed"/>
            </a:endParaRPr>
          </a:p>
        </p:txBody>
      </p:sp>
      <p:sp>
        <p:nvSpPr>
          <p:cNvPr id="355" name="Google Shape;355;p22"/>
          <p:cNvSpPr/>
          <p:nvPr/>
        </p:nvSpPr>
        <p:spPr>
          <a:xfrm>
            <a:off x="5155800" y="1888450"/>
            <a:ext cx="2386800" cy="2386800"/>
          </a:xfrm>
          <a:prstGeom prst="diamond">
            <a:avLst/>
          </a:prstGeom>
          <a:noFill/>
          <a:ln w="76200" cap="flat" cmpd="sng">
            <a:solidFill>
              <a:srgbClr val="FF9800"/>
            </a:solidFill>
            <a:prstDash val="solid"/>
            <a:miter lim="8000"/>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rgbClr val="D26F00"/>
                </a:solidFill>
                <a:latin typeface="Roboto Condensed"/>
                <a:ea typeface="Roboto Condensed"/>
                <a:cs typeface="Roboto Condensed"/>
                <a:sym typeface="Roboto Condensed"/>
              </a:rPr>
              <a:t>Bottom Up</a:t>
            </a:r>
            <a:endParaRPr>
              <a:solidFill>
                <a:srgbClr val="D26F00"/>
              </a:solidFill>
              <a:latin typeface="Roboto Condensed"/>
              <a:ea typeface="Roboto Condensed"/>
              <a:cs typeface="Roboto Condensed"/>
              <a:sym typeface="Roboto Condensed"/>
            </a:endParaRPr>
          </a:p>
          <a:p>
            <a:pPr marL="0" lvl="0" indent="0" algn="ctr" rtl="0">
              <a:spcBef>
                <a:spcPts val="0"/>
              </a:spcBef>
              <a:spcAft>
                <a:spcPts val="0"/>
              </a:spcAft>
              <a:buNone/>
            </a:pPr>
            <a:r>
              <a:rPr lang="en">
                <a:solidFill>
                  <a:srgbClr val="D26F00"/>
                </a:solidFill>
                <a:latin typeface="Roboto Condensed"/>
                <a:ea typeface="Roboto Condensed"/>
                <a:cs typeface="Roboto Condensed"/>
                <a:sym typeface="Roboto Condensed"/>
              </a:rPr>
              <a:t>Small parts, loosely joined</a:t>
            </a:r>
            <a:endParaRPr>
              <a:solidFill>
                <a:srgbClr val="D26F00"/>
              </a:solidFill>
              <a:latin typeface="Roboto Condensed"/>
              <a:ea typeface="Roboto Condensed"/>
              <a:cs typeface="Roboto Condensed"/>
              <a:sym typeface="Roboto Condensed"/>
            </a:endParaRPr>
          </a:p>
        </p:txBody>
      </p:sp>
      <p:grpSp>
        <p:nvGrpSpPr>
          <p:cNvPr id="356" name="Google Shape;356;p22"/>
          <p:cNvGrpSpPr/>
          <p:nvPr/>
        </p:nvGrpSpPr>
        <p:grpSpPr>
          <a:xfrm>
            <a:off x="263101" y="580106"/>
            <a:ext cx="407743" cy="391135"/>
            <a:chOff x="5233525" y="4954450"/>
            <a:chExt cx="538275" cy="516350"/>
          </a:xfrm>
        </p:grpSpPr>
        <p:sp>
          <p:nvSpPr>
            <p:cNvPr id="357" name="Google Shape;357;p22"/>
            <p:cNvSpPr/>
            <p:nvPr/>
          </p:nvSpPr>
          <p:spPr>
            <a:xfrm>
              <a:off x="5637825" y="4954450"/>
              <a:ext cx="89525" cy="89525"/>
            </a:xfrm>
            <a:custGeom>
              <a:avLst/>
              <a:gdLst/>
              <a:ahLst/>
              <a:cxnLst/>
              <a:rect l="l" t="t" r="r" b="b"/>
              <a:pathLst>
                <a:path w="3581" h="3581" fill="none" extrusionOk="0">
                  <a:moveTo>
                    <a:pt x="1023" y="3410"/>
                  </a:moveTo>
                  <a:lnTo>
                    <a:pt x="1023" y="3410"/>
                  </a:lnTo>
                  <a:lnTo>
                    <a:pt x="1193" y="3483"/>
                  </a:lnTo>
                  <a:lnTo>
                    <a:pt x="1388" y="3532"/>
                  </a:lnTo>
                  <a:lnTo>
                    <a:pt x="1583" y="3556"/>
                  </a:lnTo>
                  <a:lnTo>
                    <a:pt x="1778" y="3581"/>
                  </a:lnTo>
                  <a:lnTo>
                    <a:pt x="1778" y="3581"/>
                  </a:lnTo>
                  <a:lnTo>
                    <a:pt x="1973" y="3556"/>
                  </a:lnTo>
                  <a:lnTo>
                    <a:pt x="2143" y="3532"/>
                  </a:lnTo>
                  <a:lnTo>
                    <a:pt x="2314" y="3508"/>
                  </a:lnTo>
                  <a:lnTo>
                    <a:pt x="2484" y="3435"/>
                  </a:lnTo>
                  <a:lnTo>
                    <a:pt x="2630" y="3361"/>
                  </a:lnTo>
                  <a:lnTo>
                    <a:pt x="2776" y="3264"/>
                  </a:lnTo>
                  <a:lnTo>
                    <a:pt x="2923" y="3167"/>
                  </a:lnTo>
                  <a:lnTo>
                    <a:pt x="3044" y="3045"/>
                  </a:lnTo>
                  <a:lnTo>
                    <a:pt x="3166" y="2923"/>
                  </a:lnTo>
                  <a:lnTo>
                    <a:pt x="3264" y="2801"/>
                  </a:lnTo>
                  <a:lnTo>
                    <a:pt x="3361" y="2631"/>
                  </a:lnTo>
                  <a:lnTo>
                    <a:pt x="3434" y="2485"/>
                  </a:lnTo>
                  <a:lnTo>
                    <a:pt x="3483" y="2314"/>
                  </a:lnTo>
                  <a:lnTo>
                    <a:pt x="3531" y="2144"/>
                  </a:lnTo>
                  <a:lnTo>
                    <a:pt x="3556" y="1973"/>
                  </a:lnTo>
                  <a:lnTo>
                    <a:pt x="3580" y="1803"/>
                  </a:lnTo>
                  <a:lnTo>
                    <a:pt x="3580" y="1803"/>
                  </a:lnTo>
                  <a:lnTo>
                    <a:pt x="3556" y="1608"/>
                  </a:lnTo>
                  <a:lnTo>
                    <a:pt x="3531" y="1437"/>
                  </a:lnTo>
                  <a:lnTo>
                    <a:pt x="3483" y="1267"/>
                  </a:lnTo>
                  <a:lnTo>
                    <a:pt x="3434" y="1096"/>
                  </a:lnTo>
                  <a:lnTo>
                    <a:pt x="3361" y="950"/>
                  </a:lnTo>
                  <a:lnTo>
                    <a:pt x="3264" y="804"/>
                  </a:lnTo>
                  <a:lnTo>
                    <a:pt x="3166" y="658"/>
                  </a:lnTo>
                  <a:lnTo>
                    <a:pt x="3044" y="536"/>
                  </a:lnTo>
                  <a:lnTo>
                    <a:pt x="2923" y="414"/>
                  </a:lnTo>
                  <a:lnTo>
                    <a:pt x="2776" y="317"/>
                  </a:lnTo>
                  <a:lnTo>
                    <a:pt x="2630" y="220"/>
                  </a:lnTo>
                  <a:lnTo>
                    <a:pt x="2484" y="147"/>
                  </a:lnTo>
                  <a:lnTo>
                    <a:pt x="2314" y="98"/>
                  </a:lnTo>
                  <a:lnTo>
                    <a:pt x="2143" y="49"/>
                  </a:lnTo>
                  <a:lnTo>
                    <a:pt x="1973" y="25"/>
                  </a:lnTo>
                  <a:lnTo>
                    <a:pt x="1778" y="0"/>
                  </a:lnTo>
                  <a:lnTo>
                    <a:pt x="1778" y="0"/>
                  </a:lnTo>
                  <a:lnTo>
                    <a:pt x="1607" y="25"/>
                  </a:lnTo>
                  <a:lnTo>
                    <a:pt x="1437" y="49"/>
                  </a:lnTo>
                  <a:lnTo>
                    <a:pt x="1266" y="98"/>
                  </a:lnTo>
                  <a:lnTo>
                    <a:pt x="1096" y="147"/>
                  </a:lnTo>
                  <a:lnTo>
                    <a:pt x="925" y="220"/>
                  </a:lnTo>
                  <a:lnTo>
                    <a:pt x="779" y="317"/>
                  </a:lnTo>
                  <a:lnTo>
                    <a:pt x="658" y="414"/>
                  </a:lnTo>
                  <a:lnTo>
                    <a:pt x="536" y="536"/>
                  </a:lnTo>
                  <a:lnTo>
                    <a:pt x="414" y="658"/>
                  </a:lnTo>
                  <a:lnTo>
                    <a:pt x="317" y="804"/>
                  </a:lnTo>
                  <a:lnTo>
                    <a:pt x="219" y="950"/>
                  </a:lnTo>
                  <a:lnTo>
                    <a:pt x="146" y="1096"/>
                  </a:lnTo>
                  <a:lnTo>
                    <a:pt x="73" y="1267"/>
                  </a:lnTo>
                  <a:lnTo>
                    <a:pt x="49" y="1437"/>
                  </a:lnTo>
                  <a:lnTo>
                    <a:pt x="24" y="1608"/>
                  </a:lnTo>
                  <a:lnTo>
                    <a:pt x="0" y="1803"/>
                  </a:lnTo>
                  <a:lnTo>
                    <a:pt x="0" y="1803"/>
                  </a:lnTo>
                  <a:lnTo>
                    <a:pt x="24" y="2071"/>
                  </a:lnTo>
                  <a:lnTo>
                    <a:pt x="97" y="2339"/>
                  </a:lnTo>
                  <a:lnTo>
                    <a:pt x="195" y="2582"/>
                  </a:lnTo>
                  <a:lnTo>
                    <a:pt x="317" y="280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2"/>
            <p:cNvSpPr/>
            <p:nvPr/>
          </p:nvSpPr>
          <p:spPr>
            <a:xfrm>
              <a:off x="5323025" y="4980625"/>
              <a:ext cx="88925" cy="88925"/>
            </a:xfrm>
            <a:custGeom>
              <a:avLst/>
              <a:gdLst/>
              <a:ahLst/>
              <a:cxnLst/>
              <a:rect l="l" t="t" r="r" b="b"/>
              <a:pathLst>
                <a:path w="3557" h="3557" fill="none" extrusionOk="0">
                  <a:moveTo>
                    <a:pt x="3191" y="2850"/>
                  </a:moveTo>
                  <a:lnTo>
                    <a:pt x="3191" y="2850"/>
                  </a:lnTo>
                  <a:lnTo>
                    <a:pt x="3313" y="2680"/>
                  </a:lnTo>
                  <a:lnTo>
                    <a:pt x="3410" y="2509"/>
                  </a:lnTo>
                  <a:lnTo>
                    <a:pt x="3483" y="2314"/>
                  </a:lnTo>
                  <a:lnTo>
                    <a:pt x="3532" y="2095"/>
                  </a:lnTo>
                  <a:lnTo>
                    <a:pt x="3532" y="2095"/>
                  </a:lnTo>
                  <a:lnTo>
                    <a:pt x="3556" y="1925"/>
                  </a:lnTo>
                  <a:lnTo>
                    <a:pt x="3556" y="1730"/>
                  </a:lnTo>
                  <a:lnTo>
                    <a:pt x="3556" y="1559"/>
                  </a:lnTo>
                  <a:lnTo>
                    <a:pt x="3508" y="1389"/>
                  </a:lnTo>
                  <a:lnTo>
                    <a:pt x="3459" y="1218"/>
                  </a:lnTo>
                  <a:lnTo>
                    <a:pt x="3410" y="1072"/>
                  </a:lnTo>
                  <a:lnTo>
                    <a:pt x="3337" y="902"/>
                  </a:lnTo>
                  <a:lnTo>
                    <a:pt x="3240" y="756"/>
                  </a:lnTo>
                  <a:lnTo>
                    <a:pt x="3142" y="634"/>
                  </a:lnTo>
                  <a:lnTo>
                    <a:pt x="3021" y="512"/>
                  </a:lnTo>
                  <a:lnTo>
                    <a:pt x="2899" y="390"/>
                  </a:lnTo>
                  <a:lnTo>
                    <a:pt x="2753" y="293"/>
                  </a:lnTo>
                  <a:lnTo>
                    <a:pt x="2606" y="196"/>
                  </a:lnTo>
                  <a:lnTo>
                    <a:pt x="2436" y="122"/>
                  </a:lnTo>
                  <a:lnTo>
                    <a:pt x="2266" y="74"/>
                  </a:lnTo>
                  <a:lnTo>
                    <a:pt x="2095" y="25"/>
                  </a:lnTo>
                  <a:lnTo>
                    <a:pt x="2095" y="25"/>
                  </a:lnTo>
                  <a:lnTo>
                    <a:pt x="1925" y="1"/>
                  </a:lnTo>
                  <a:lnTo>
                    <a:pt x="1730" y="1"/>
                  </a:lnTo>
                  <a:lnTo>
                    <a:pt x="1559" y="1"/>
                  </a:lnTo>
                  <a:lnTo>
                    <a:pt x="1389" y="25"/>
                  </a:lnTo>
                  <a:lnTo>
                    <a:pt x="1218" y="74"/>
                  </a:lnTo>
                  <a:lnTo>
                    <a:pt x="1072" y="147"/>
                  </a:lnTo>
                  <a:lnTo>
                    <a:pt x="902" y="220"/>
                  </a:lnTo>
                  <a:lnTo>
                    <a:pt x="756" y="317"/>
                  </a:lnTo>
                  <a:lnTo>
                    <a:pt x="634" y="415"/>
                  </a:lnTo>
                  <a:lnTo>
                    <a:pt x="512" y="537"/>
                  </a:lnTo>
                  <a:lnTo>
                    <a:pt x="390" y="658"/>
                  </a:lnTo>
                  <a:lnTo>
                    <a:pt x="293" y="804"/>
                  </a:lnTo>
                  <a:lnTo>
                    <a:pt x="195" y="951"/>
                  </a:lnTo>
                  <a:lnTo>
                    <a:pt x="122" y="1097"/>
                  </a:lnTo>
                  <a:lnTo>
                    <a:pt x="74" y="1267"/>
                  </a:lnTo>
                  <a:lnTo>
                    <a:pt x="25" y="1462"/>
                  </a:lnTo>
                  <a:lnTo>
                    <a:pt x="25" y="1462"/>
                  </a:lnTo>
                  <a:lnTo>
                    <a:pt x="1" y="1633"/>
                  </a:lnTo>
                  <a:lnTo>
                    <a:pt x="1" y="1803"/>
                  </a:lnTo>
                  <a:lnTo>
                    <a:pt x="1" y="1998"/>
                  </a:lnTo>
                  <a:lnTo>
                    <a:pt x="25" y="2168"/>
                  </a:lnTo>
                  <a:lnTo>
                    <a:pt x="74" y="2339"/>
                  </a:lnTo>
                  <a:lnTo>
                    <a:pt x="147" y="2485"/>
                  </a:lnTo>
                  <a:lnTo>
                    <a:pt x="220" y="2655"/>
                  </a:lnTo>
                  <a:lnTo>
                    <a:pt x="317" y="2777"/>
                  </a:lnTo>
                  <a:lnTo>
                    <a:pt x="415" y="2923"/>
                  </a:lnTo>
                  <a:lnTo>
                    <a:pt x="536" y="3045"/>
                  </a:lnTo>
                  <a:lnTo>
                    <a:pt x="658" y="3167"/>
                  </a:lnTo>
                  <a:lnTo>
                    <a:pt x="804" y="3264"/>
                  </a:lnTo>
                  <a:lnTo>
                    <a:pt x="950" y="3362"/>
                  </a:lnTo>
                  <a:lnTo>
                    <a:pt x="1096" y="3435"/>
                  </a:lnTo>
                  <a:lnTo>
                    <a:pt x="1267" y="3483"/>
                  </a:lnTo>
                  <a:lnTo>
                    <a:pt x="1462" y="3532"/>
                  </a:lnTo>
                  <a:lnTo>
                    <a:pt x="1462" y="3532"/>
                  </a:lnTo>
                  <a:lnTo>
                    <a:pt x="1705" y="3557"/>
                  </a:lnTo>
                  <a:lnTo>
                    <a:pt x="1973" y="3557"/>
                  </a:lnTo>
                  <a:lnTo>
                    <a:pt x="2217" y="3508"/>
                  </a:lnTo>
                  <a:lnTo>
                    <a:pt x="2460" y="3435"/>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2"/>
            <p:cNvSpPr/>
            <p:nvPr/>
          </p:nvSpPr>
          <p:spPr>
            <a:xfrm>
              <a:off x="5233525" y="5255225"/>
              <a:ext cx="89525" cy="89525"/>
            </a:xfrm>
            <a:custGeom>
              <a:avLst/>
              <a:gdLst/>
              <a:ahLst/>
              <a:cxnLst/>
              <a:rect l="l" t="t" r="r" b="b"/>
              <a:pathLst>
                <a:path w="3581" h="3581" fill="none" extrusionOk="0">
                  <a:moveTo>
                    <a:pt x="3215" y="707"/>
                  </a:moveTo>
                  <a:lnTo>
                    <a:pt x="3215" y="707"/>
                  </a:lnTo>
                  <a:lnTo>
                    <a:pt x="3093" y="585"/>
                  </a:lnTo>
                  <a:lnTo>
                    <a:pt x="2972" y="464"/>
                  </a:lnTo>
                  <a:lnTo>
                    <a:pt x="2850" y="342"/>
                  </a:lnTo>
                  <a:lnTo>
                    <a:pt x="2679" y="244"/>
                  </a:lnTo>
                  <a:lnTo>
                    <a:pt x="2679" y="244"/>
                  </a:lnTo>
                  <a:lnTo>
                    <a:pt x="2533" y="171"/>
                  </a:lnTo>
                  <a:lnTo>
                    <a:pt x="2363" y="98"/>
                  </a:lnTo>
                  <a:lnTo>
                    <a:pt x="2192" y="50"/>
                  </a:lnTo>
                  <a:lnTo>
                    <a:pt x="2022" y="25"/>
                  </a:lnTo>
                  <a:lnTo>
                    <a:pt x="1851" y="1"/>
                  </a:lnTo>
                  <a:lnTo>
                    <a:pt x="1681" y="25"/>
                  </a:lnTo>
                  <a:lnTo>
                    <a:pt x="1510" y="25"/>
                  </a:lnTo>
                  <a:lnTo>
                    <a:pt x="1340" y="74"/>
                  </a:lnTo>
                  <a:lnTo>
                    <a:pt x="1169" y="123"/>
                  </a:lnTo>
                  <a:lnTo>
                    <a:pt x="1023" y="196"/>
                  </a:lnTo>
                  <a:lnTo>
                    <a:pt x="877" y="269"/>
                  </a:lnTo>
                  <a:lnTo>
                    <a:pt x="731" y="366"/>
                  </a:lnTo>
                  <a:lnTo>
                    <a:pt x="585" y="488"/>
                  </a:lnTo>
                  <a:lnTo>
                    <a:pt x="463" y="610"/>
                  </a:lnTo>
                  <a:lnTo>
                    <a:pt x="341" y="731"/>
                  </a:lnTo>
                  <a:lnTo>
                    <a:pt x="244" y="902"/>
                  </a:lnTo>
                  <a:lnTo>
                    <a:pt x="244" y="902"/>
                  </a:lnTo>
                  <a:lnTo>
                    <a:pt x="171" y="1048"/>
                  </a:lnTo>
                  <a:lnTo>
                    <a:pt x="98" y="1219"/>
                  </a:lnTo>
                  <a:lnTo>
                    <a:pt x="49" y="1389"/>
                  </a:lnTo>
                  <a:lnTo>
                    <a:pt x="25" y="1560"/>
                  </a:lnTo>
                  <a:lnTo>
                    <a:pt x="0" y="1730"/>
                  </a:lnTo>
                  <a:lnTo>
                    <a:pt x="0" y="1900"/>
                  </a:lnTo>
                  <a:lnTo>
                    <a:pt x="25" y="2071"/>
                  </a:lnTo>
                  <a:lnTo>
                    <a:pt x="73" y="2241"/>
                  </a:lnTo>
                  <a:lnTo>
                    <a:pt x="122" y="2412"/>
                  </a:lnTo>
                  <a:lnTo>
                    <a:pt x="195" y="2558"/>
                  </a:lnTo>
                  <a:lnTo>
                    <a:pt x="268" y="2729"/>
                  </a:lnTo>
                  <a:lnTo>
                    <a:pt x="366" y="2850"/>
                  </a:lnTo>
                  <a:lnTo>
                    <a:pt x="463" y="2996"/>
                  </a:lnTo>
                  <a:lnTo>
                    <a:pt x="609" y="3118"/>
                  </a:lnTo>
                  <a:lnTo>
                    <a:pt x="731" y="3240"/>
                  </a:lnTo>
                  <a:lnTo>
                    <a:pt x="901" y="3337"/>
                  </a:lnTo>
                  <a:lnTo>
                    <a:pt x="901" y="3337"/>
                  </a:lnTo>
                  <a:lnTo>
                    <a:pt x="1048" y="3410"/>
                  </a:lnTo>
                  <a:lnTo>
                    <a:pt x="1218" y="3484"/>
                  </a:lnTo>
                  <a:lnTo>
                    <a:pt x="1389" y="3532"/>
                  </a:lnTo>
                  <a:lnTo>
                    <a:pt x="1559" y="3557"/>
                  </a:lnTo>
                  <a:lnTo>
                    <a:pt x="1730" y="3581"/>
                  </a:lnTo>
                  <a:lnTo>
                    <a:pt x="1900" y="3581"/>
                  </a:lnTo>
                  <a:lnTo>
                    <a:pt x="2071" y="3557"/>
                  </a:lnTo>
                  <a:lnTo>
                    <a:pt x="2241" y="3508"/>
                  </a:lnTo>
                  <a:lnTo>
                    <a:pt x="2411" y="3459"/>
                  </a:lnTo>
                  <a:lnTo>
                    <a:pt x="2558" y="3410"/>
                  </a:lnTo>
                  <a:lnTo>
                    <a:pt x="2704" y="3313"/>
                  </a:lnTo>
                  <a:lnTo>
                    <a:pt x="2850" y="3216"/>
                  </a:lnTo>
                  <a:lnTo>
                    <a:pt x="2996" y="3118"/>
                  </a:lnTo>
                  <a:lnTo>
                    <a:pt x="3118" y="2996"/>
                  </a:lnTo>
                  <a:lnTo>
                    <a:pt x="3240" y="2850"/>
                  </a:lnTo>
                  <a:lnTo>
                    <a:pt x="3337" y="2704"/>
                  </a:lnTo>
                  <a:lnTo>
                    <a:pt x="3337" y="2704"/>
                  </a:lnTo>
                  <a:lnTo>
                    <a:pt x="3459" y="2412"/>
                  </a:lnTo>
                  <a:lnTo>
                    <a:pt x="3532" y="2144"/>
                  </a:lnTo>
                  <a:lnTo>
                    <a:pt x="3581" y="1852"/>
                  </a:lnTo>
                  <a:lnTo>
                    <a:pt x="3556" y="156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2"/>
            <p:cNvSpPr/>
            <p:nvPr/>
          </p:nvSpPr>
          <p:spPr>
            <a:xfrm>
              <a:off x="5453325" y="5382475"/>
              <a:ext cx="88925" cy="88325"/>
            </a:xfrm>
            <a:custGeom>
              <a:avLst/>
              <a:gdLst/>
              <a:ahLst/>
              <a:cxnLst/>
              <a:rect l="l" t="t" r="r" b="b"/>
              <a:pathLst>
                <a:path w="3557" h="3533" fill="none" extrusionOk="0">
                  <a:moveTo>
                    <a:pt x="1389" y="1"/>
                  </a:moveTo>
                  <a:lnTo>
                    <a:pt x="1389" y="1"/>
                  </a:lnTo>
                  <a:lnTo>
                    <a:pt x="1194" y="50"/>
                  </a:lnTo>
                  <a:lnTo>
                    <a:pt x="999" y="147"/>
                  </a:lnTo>
                  <a:lnTo>
                    <a:pt x="804" y="245"/>
                  </a:lnTo>
                  <a:lnTo>
                    <a:pt x="634" y="366"/>
                  </a:lnTo>
                  <a:lnTo>
                    <a:pt x="634" y="366"/>
                  </a:lnTo>
                  <a:lnTo>
                    <a:pt x="488" y="488"/>
                  </a:lnTo>
                  <a:lnTo>
                    <a:pt x="390" y="634"/>
                  </a:lnTo>
                  <a:lnTo>
                    <a:pt x="268" y="780"/>
                  </a:lnTo>
                  <a:lnTo>
                    <a:pt x="195" y="926"/>
                  </a:lnTo>
                  <a:lnTo>
                    <a:pt x="122" y="1073"/>
                  </a:lnTo>
                  <a:lnTo>
                    <a:pt x="74" y="1243"/>
                  </a:lnTo>
                  <a:lnTo>
                    <a:pt x="25" y="1414"/>
                  </a:lnTo>
                  <a:lnTo>
                    <a:pt x="0" y="1584"/>
                  </a:lnTo>
                  <a:lnTo>
                    <a:pt x="0" y="1755"/>
                  </a:lnTo>
                  <a:lnTo>
                    <a:pt x="0" y="1925"/>
                  </a:lnTo>
                  <a:lnTo>
                    <a:pt x="25" y="2096"/>
                  </a:lnTo>
                  <a:lnTo>
                    <a:pt x="74" y="2266"/>
                  </a:lnTo>
                  <a:lnTo>
                    <a:pt x="122" y="2412"/>
                  </a:lnTo>
                  <a:lnTo>
                    <a:pt x="195" y="2583"/>
                  </a:lnTo>
                  <a:lnTo>
                    <a:pt x="293" y="2729"/>
                  </a:lnTo>
                  <a:lnTo>
                    <a:pt x="415" y="2875"/>
                  </a:lnTo>
                  <a:lnTo>
                    <a:pt x="415" y="2875"/>
                  </a:lnTo>
                  <a:lnTo>
                    <a:pt x="536" y="3021"/>
                  </a:lnTo>
                  <a:lnTo>
                    <a:pt x="658" y="3143"/>
                  </a:lnTo>
                  <a:lnTo>
                    <a:pt x="804" y="3240"/>
                  </a:lnTo>
                  <a:lnTo>
                    <a:pt x="950" y="3313"/>
                  </a:lnTo>
                  <a:lnTo>
                    <a:pt x="1121" y="3386"/>
                  </a:lnTo>
                  <a:lnTo>
                    <a:pt x="1267" y="3459"/>
                  </a:lnTo>
                  <a:lnTo>
                    <a:pt x="1437" y="3484"/>
                  </a:lnTo>
                  <a:lnTo>
                    <a:pt x="1608" y="3508"/>
                  </a:lnTo>
                  <a:lnTo>
                    <a:pt x="1778" y="3532"/>
                  </a:lnTo>
                  <a:lnTo>
                    <a:pt x="1949" y="3508"/>
                  </a:lnTo>
                  <a:lnTo>
                    <a:pt x="2119" y="3484"/>
                  </a:lnTo>
                  <a:lnTo>
                    <a:pt x="2290" y="3435"/>
                  </a:lnTo>
                  <a:lnTo>
                    <a:pt x="2460" y="3386"/>
                  </a:lnTo>
                  <a:lnTo>
                    <a:pt x="2606" y="3313"/>
                  </a:lnTo>
                  <a:lnTo>
                    <a:pt x="2777" y="3216"/>
                  </a:lnTo>
                  <a:lnTo>
                    <a:pt x="2923" y="3118"/>
                  </a:lnTo>
                  <a:lnTo>
                    <a:pt x="2923" y="3118"/>
                  </a:lnTo>
                  <a:lnTo>
                    <a:pt x="3045" y="2997"/>
                  </a:lnTo>
                  <a:lnTo>
                    <a:pt x="3167" y="2851"/>
                  </a:lnTo>
                  <a:lnTo>
                    <a:pt x="3264" y="2704"/>
                  </a:lnTo>
                  <a:lnTo>
                    <a:pt x="3361" y="2558"/>
                  </a:lnTo>
                  <a:lnTo>
                    <a:pt x="3435" y="2412"/>
                  </a:lnTo>
                  <a:lnTo>
                    <a:pt x="3483" y="2242"/>
                  </a:lnTo>
                  <a:lnTo>
                    <a:pt x="3532" y="2071"/>
                  </a:lnTo>
                  <a:lnTo>
                    <a:pt x="3556" y="1901"/>
                  </a:lnTo>
                  <a:lnTo>
                    <a:pt x="3556" y="1730"/>
                  </a:lnTo>
                  <a:lnTo>
                    <a:pt x="3556" y="1560"/>
                  </a:lnTo>
                  <a:lnTo>
                    <a:pt x="3532" y="1389"/>
                  </a:lnTo>
                  <a:lnTo>
                    <a:pt x="3483" y="1219"/>
                  </a:lnTo>
                  <a:lnTo>
                    <a:pt x="3410" y="1048"/>
                  </a:lnTo>
                  <a:lnTo>
                    <a:pt x="3337" y="902"/>
                  </a:lnTo>
                  <a:lnTo>
                    <a:pt x="3264" y="756"/>
                  </a:lnTo>
                  <a:lnTo>
                    <a:pt x="3142" y="610"/>
                  </a:lnTo>
                  <a:lnTo>
                    <a:pt x="3142" y="610"/>
                  </a:lnTo>
                  <a:lnTo>
                    <a:pt x="2972" y="415"/>
                  </a:lnTo>
                  <a:lnTo>
                    <a:pt x="2753" y="245"/>
                  </a:lnTo>
                  <a:lnTo>
                    <a:pt x="2533" y="123"/>
                  </a:lnTo>
                  <a:lnTo>
                    <a:pt x="2314" y="5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2"/>
            <p:cNvSpPr/>
            <p:nvPr/>
          </p:nvSpPr>
          <p:spPr>
            <a:xfrm>
              <a:off x="5682875" y="5188875"/>
              <a:ext cx="88925" cy="89525"/>
            </a:xfrm>
            <a:custGeom>
              <a:avLst/>
              <a:gdLst/>
              <a:ahLst/>
              <a:cxnLst/>
              <a:rect l="l" t="t" r="r" b="b"/>
              <a:pathLst>
                <a:path w="3557" h="3581" fill="none" extrusionOk="0">
                  <a:moveTo>
                    <a:pt x="0" y="2022"/>
                  </a:moveTo>
                  <a:lnTo>
                    <a:pt x="0" y="2022"/>
                  </a:lnTo>
                  <a:lnTo>
                    <a:pt x="25" y="2216"/>
                  </a:lnTo>
                  <a:lnTo>
                    <a:pt x="98" y="2411"/>
                  </a:lnTo>
                  <a:lnTo>
                    <a:pt x="98" y="2411"/>
                  </a:lnTo>
                  <a:lnTo>
                    <a:pt x="171" y="2557"/>
                  </a:lnTo>
                  <a:lnTo>
                    <a:pt x="244" y="2728"/>
                  </a:lnTo>
                  <a:lnTo>
                    <a:pt x="341" y="2874"/>
                  </a:lnTo>
                  <a:lnTo>
                    <a:pt x="463" y="2996"/>
                  </a:lnTo>
                  <a:lnTo>
                    <a:pt x="585" y="3118"/>
                  </a:lnTo>
                  <a:lnTo>
                    <a:pt x="707" y="3239"/>
                  </a:lnTo>
                  <a:lnTo>
                    <a:pt x="853" y="3337"/>
                  </a:lnTo>
                  <a:lnTo>
                    <a:pt x="999" y="3410"/>
                  </a:lnTo>
                  <a:lnTo>
                    <a:pt x="1169" y="3483"/>
                  </a:lnTo>
                  <a:lnTo>
                    <a:pt x="1340" y="3532"/>
                  </a:lnTo>
                  <a:lnTo>
                    <a:pt x="1510" y="3556"/>
                  </a:lnTo>
                  <a:lnTo>
                    <a:pt x="1681" y="3580"/>
                  </a:lnTo>
                  <a:lnTo>
                    <a:pt x="1851" y="3580"/>
                  </a:lnTo>
                  <a:lnTo>
                    <a:pt x="2022" y="3556"/>
                  </a:lnTo>
                  <a:lnTo>
                    <a:pt x="2192" y="3532"/>
                  </a:lnTo>
                  <a:lnTo>
                    <a:pt x="2363" y="3459"/>
                  </a:lnTo>
                  <a:lnTo>
                    <a:pt x="2363" y="3459"/>
                  </a:lnTo>
                  <a:lnTo>
                    <a:pt x="2533" y="3410"/>
                  </a:lnTo>
                  <a:lnTo>
                    <a:pt x="2704" y="3312"/>
                  </a:lnTo>
                  <a:lnTo>
                    <a:pt x="2850" y="3215"/>
                  </a:lnTo>
                  <a:lnTo>
                    <a:pt x="2972" y="3093"/>
                  </a:lnTo>
                  <a:lnTo>
                    <a:pt x="3093" y="2971"/>
                  </a:lnTo>
                  <a:lnTo>
                    <a:pt x="3215" y="2850"/>
                  </a:lnTo>
                  <a:lnTo>
                    <a:pt x="3288" y="2704"/>
                  </a:lnTo>
                  <a:lnTo>
                    <a:pt x="3386" y="2557"/>
                  </a:lnTo>
                  <a:lnTo>
                    <a:pt x="3434" y="2387"/>
                  </a:lnTo>
                  <a:lnTo>
                    <a:pt x="3483" y="2216"/>
                  </a:lnTo>
                  <a:lnTo>
                    <a:pt x="3532" y="2070"/>
                  </a:lnTo>
                  <a:lnTo>
                    <a:pt x="3556" y="1875"/>
                  </a:lnTo>
                  <a:lnTo>
                    <a:pt x="3556" y="1705"/>
                  </a:lnTo>
                  <a:lnTo>
                    <a:pt x="3532" y="1534"/>
                  </a:lnTo>
                  <a:lnTo>
                    <a:pt x="3507" y="1364"/>
                  </a:lnTo>
                  <a:lnTo>
                    <a:pt x="3434" y="1194"/>
                  </a:lnTo>
                  <a:lnTo>
                    <a:pt x="3434" y="1194"/>
                  </a:lnTo>
                  <a:lnTo>
                    <a:pt x="3361" y="1023"/>
                  </a:lnTo>
                  <a:lnTo>
                    <a:pt x="3288" y="853"/>
                  </a:lnTo>
                  <a:lnTo>
                    <a:pt x="3191" y="706"/>
                  </a:lnTo>
                  <a:lnTo>
                    <a:pt x="3069" y="585"/>
                  </a:lnTo>
                  <a:lnTo>
                    <a:pt x="2947" y="463"/>
                  </a:lnTo>
                  <a:lnTo>
                    <a:pt x="2825" y="341"/>
                  </a:lnTo>
                  <a:lnTo>
                    <a:pt x="2679" y="268"/>
                  </a:lnTo>
                  <a:lnTo>
                    <a:pt x="2533" y="171"/>
                  </a:lnTo>
                  <a:lnTo>
                    <a:pt x="2363" y="122"/>
                  </a:lnTo>
                  <a:lnTo>
                    <a:pt x="2192" y="73"/>
                  </a:lnTo>
                  <a:lnTo>
                    <a:pt x="2022" y="24"/>
                  </a:lnTo>
                  <a:lnTo>
                    <a:pt x="1851" y="24"/>
                  </a:lnTo>
                  <a:lnTo>
                    <a:pt x="1681" y="0"/>
                  </a:lnTo>
                  <a:lnTo>
                    <a:pt x="1510" y="24"/>
                  </a:lnTo>
                  <a:lnTo>
                    <a:pt x="1340" y="73"/>
                  </a:lnTo>
                  <a:lnTo>
                    <a:pt x="1169" y="122"/>
                  </a:lnTo>
                  <a:lnTo>
                    <a:pt x="1169" y="122"/>
                  </a:lnTo>
                  <a:lnTo>
                    <a:pt x="974" y="195"/>
                  </a:lnTo>
                  <a:lnTo>
                    <a:pt x="804" y="292"/>
                  </a:lnTo>
                  <a:lnTo>
                    <a:pt x="658" y="390"/>
                  </a:lnTo>
                  <a:lnTo>
                    <a:pt x="512" y="512"/>
                  </a:lnTo>
                  <a:lnTo>
                    <a:pt x="390" y="658"/>
                  </a:lnTo>
                  <a:lnTo>
                    <a:pt x="293" y="804"/>
                  </a:lnTo>
                  <a:lnTo>
                    <a:pt x="195" y="950"/>
                  </a:lnTo>
                  <a:lnTo>
                    <a:pt x="122" y="112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2"/>
            <p:cNvSpPr/>
            <p:nvPr/>
          </p:nvSpPr>
          <p:spPr>
            <a:xfrm>
              <a:off x="5411925" y="5110925"/>
              <a:ext cx="188775" cy="189400"/>
            </a:xfrm>
            <a:custGeom>
              <a:avLst/>
              <a:gdLst/>
              <a:ahLst/>
              <a:cxnLst/>
              <a:rect l="l" t="t" r="r" b="b"/>
              <a:pathLst>
                <a:path w="7551" h="7576" fill="none" extrusionOk="0">
                  <a:moveTo>
                    <a:pt x="0" y="3776"/>
                  </a:moveTo>
                  <a:lnTo>
                    <a:pt x="0" y="3776"/>
                  </a:lnTo>
                  <a:lnTo>
                    <a:pt x="25" y="3410"/>
                  </a:lnTo>
                  <a:lnTo>
                    <a:pt x="73" y="3021"/>
                  </a:lnTo>
                  <a:lnTo>
                    <a:pt x="171" y="2655"/>
                  </a:lnTo>
                  <a:lnTo>
                    <a:pt x="293" y="2314"/>
                  </a:lnTo>
                  <a:lnTo>
                    <a:pt x="463" y="1973"/>
                  </a:lnTo>
                  <a:lnTo>
                    <a:pt x="658" y="1681"/>
                  </a:lnTo>
                  <a:lnTo>
                    <a:pt x="877" y="1389"/>
                  </a:lnTo>
                  <a:lnTo>
                    <a:pt x="1121" y="1121"/>
                  </a:lnTo>
                  <a:lnTo>
                    <a:pt x="1389" y="877"/>
                  </a:lnTo>
                  <a:lnTo>
                    <a:pt x="1656" y="658"/>
                  </a:lnTo>
                  <a:lnTo>
                    <a:pt x="1973" y="463"/>
                  </a:lnTo>
                  <a:lnTo>
                    <a:pt x="2314" y="293"/>
                  </a:lnTo>
                  <a:lnTo>
                    <a:pt x="2655" y="171"/>
                  </a:lnTo>
                  <a:lnTo>
                    <a:pt x="3020" y="74"/>
                  </a:lnTo>
                  <a:lnTo>
                    <a:pt x="3386" y="25"/>
                  </a:lnTo>
                  <a:lnTo>
                    <a:pt x="3775" y="1"/>
                  </a:lnTo>
                  <a:lnTo>
                    <a:pt x="3775" y="1"/>
                  </a:lnTo>
                  <a:lnTo>
                    <a:pt x="4165" y="25"/>
                  </a:lnTo>
                  <a:lnTo>
                    <a:pt x="4555" y="74"/>
                  </a:lnTo>
                  <a:lnTo>
                    <a:pt x="4896" y="171"/>
                  </a:lnTo>
                  <a:lnTo>
                    <a:pt x="5261" y="293"/>
                  </a:lnTo>
                  <a:lnTo>
                    <a:pt x="5578" y="463"/>
                  </a:lnTo>
                  <a:lnTo>
                    <a:pt x="5894" y="658"/>
                  </a:lnTo>
                  <a:lnTo>
                    <a:pt x="6186" y="877"/>
                  </a:lnTo>
                  <a:lnTo>
                    <a:pt x="6454" y="1121"/>
                  </a:lnTo>
                  <a:lnTo>
                    <a:pt x="6698" y="1389"/>
                  </a:lnTo>
                  <a:lnTo>
                    <a:pt x="6917" y="1681"/>
                  </a:lnTo>
                  <a:lnTo>
                    <a:pt x="7112" y="1973"/>
                  </a:lnTo>
                  <a:lnTo>
                    <a:pt x="7258" y="2314"/>
                  </a:lnTo>
                  <a:lnTo>
                    <a:pt x="7404" y="2655"/>
                  </a:lnTo>
                  <a:lnTo>
                    <a:pt x="7477" y="3021"/>
                  </a:lnTo>
                  <a:lnTo>
                    <a:pt x="7550" y="3410"/>
                  </a:lnTo>
                  <a:lnTo>
                    <a:pt x="7550" y="3776"/>
                  </a:lnTo>
                  <a:lnTo>
                    <a:pt x="7550" y="3776"/>
                  </a:lnTo>
                  <a:lnTo>
                    <a:pt x="7550" y="4165"/>
                  </a:lnTo>
                  <a:lnTo>
                    <a:pt x="7477" y="4555"/>
                  </a:lnTo>
                  <a:lnTo>
                    <a:pt x="7404" y="4920"/>
                  </a:lnTo>
                  <a:lnTo>
                    <a:pt x="7258" y="5261"/>
                  </a:lnTo>
                  <a:lnTo>
                    <a:pt x="7112" y="5578"/>
                  </a:lnTo>
                  <a:lnTo>
                    <a:pt x="6917" y="5895"/>
                  </a:lnTo>
                  <a:lnTo>
                    <a:pt x="6698" y="6187"/>
                  </a:lnTo>
                  <a:lnTo>
                    <a:pt x="6454" y="6455"/>
                  </a:lnTo>
                  <a:lnTo>
                    <a:pt x="6186" y="6698"/>
                  </a:lnTo>
                  <a:lnTo>
                    <a:pt x="5894" y="6917"/>
                  </a:lnTo>
                  <a:lnTo>
                    <a:pt x="5578" y="7112"/>
                  </a:lnTo>
                  <a:lnTo>
                    <a:pt x="5261" y="7258"/>
                  </a:lnTo>
                  <a:lnTo>
                    <a:pt x="4896" y="7405"/>
                  </a:lnTo>
                  <a:lnTo>
                    <a:pt x="4555" y="7478"/>
                  </a:lnTo>
                  <a:lnTo>
                    <a:pt x="4165" y="7551"/>
                  </a:lnTo>
                  <a:lnTo>
                    <a:pt x="3775" y="7575"/>
                  </a:lnTo>
                  <a:lnTo>
                    <a:pt x="3775" y="7575"/>
                  </a:lnTo>
                  <a:lnTo>
                    <a:pt x="3386" y="7551"/>
                  </a:lnTo>
                  <a:lnTo>
                    <a:pt x="3020" y="7478"/>
                  </a:lnTo>
                  <a:lnTo>
                    <a:pt x="2655" y="7405"/>
                  </a:lnTo>
                  <a:lnTo>
                    <a:pt x="2314" y="7258"/>
                  </a:lnTo>
                  <a:lnTo>
                    <a:pt x="1973" y="7112"/>
                  </a:lnTo>
                  <a:lnTo>
                    <a:pt x="1656" y="6917"/>
                  </a:lnTo>
                  <a:lnTo>
                    <a:pt x="1389" y="6698"/>
                  </a:lnTo>
                  <a:lnTo>
                    <a:pt x="1121" y="6455"/>
                  </a:lnTo>
                  <a:lnTo>
                    <a:pt x="877" y="6187"/>
                  </a:lnTo>
                  <a:lnTo>
                    <a:pt x="658" y="5895"/>
                  </a:lnTo>
                  <a:lnTo>
                    <a:pt x="463" y="5578"/>
                  </a:lnTo>
                  <a:lnTo>
                    <a:pt x="293" y="5261"/>
                  </a:lnTo>
                  <a:lnTo>
                    <a:pt x="171" y="4920"/>
                  </a:lnTo>
                  <a:lnTo>
                    <a:pt x="73" y="4555"/>
                  </a:lnTo>
                  <a:lnTo>
                    <a:pt x="25" y="4165"/>
                  </a:lnTo>
                  <a:lnTo>
                    <a:pt x="0" y="3776"/>
                  </a:lnTo>
                  <a:lnTo>
                    <a:pt x="0" y="3776"/>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2"/>
            <p:cNvSpPr/>
            <p:nvPr/>
          </p:nvSpPr>
          <p:spPr>
            <a:xfrm>
              <a:off x="5367475" y="5025075"/>
              <a:ext cx="81600" cy="105975"/>
            </a:xfrm>
            <a:custGeom>
              <a:avLst/>
              <a:gdLst/>
              <a:ahLst/>
              <a:cxnLst/>
              <a:rect l="l" t="t" r="r" b="b"/>
              <a:pathLst>
                <a:path w="3264" h="4239" fill="none" extrusionOk="0">
                  <a:moveTo>
                    <a:pt x="0" y="1"/>
                  </a:moveTo>
                  <a:lnTo>
                    <a:pt x="3264" y="423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2"/>
            <p:cNvSpPr/>
            <p:nvPr/>
          </p:nvSpPr>
          <p:spPr>
            <a:xfrm>
              <a:off x="5567800" y="4999500"/>
              <a:ext cx="115100" cy="133975"/>
            </a:xfrm>
            <a:custGeom>
              <a:avLst/>
              <a:gdLst/>
              <a:ahLst/>
              <a:cxnLst/>
              <a:rect l="l" t="t" r="r" b="b"/>
              <a:pathLst>
                <a:path w="4604" h="5359" fill="none" extrusionOk="0">
                  <a:moveTo>
                    <a:pt x="0" y="5359"/>
                  </a:moveTo>
                  <a:lnTo>
                    <a:pt x="4603"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22"/>
            <p:cNvSpPr/>
            <p:nvPr/>
          </p:nvSpPr>
          <p:spPr>
            <a:xfrm>
              <a:off x="5600075" y="5217475"/>
              <a:ext cx="127275" cy="16475"/>
            </a:xfrm>
            <a:custGeom>
              <a:avLst/>
              <a:gdLst/>
              <a:ahLst/>
              <a:cxnLst/>
              <a:rect l="l" t="t" r="r" b="b"/>
              <a:pathLst>
                <a:path w="5091" h="659" fill="none" extrusionOk="0">
                  <a:moveTo>
                    <a:pt x="5090" y="658"/>
                  </a:moveTo>
                  <a:lnTo>
                    <a:pt x="0"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2"/>
            <p:cNvSpPr/>
            <p:nvPr/>
          </p:nvSpPr>
          <p:spPr>
            <a:xfrm>
              <a:off x="5497775" y="5299675"/>
              <a:ext cx="4900" cy="126675"/>
            </a:xfrm>
            <a:custGeom>
              <a:avLst/>
              <a:gdLst/>
              <a:ahLst/>
              <a:cxnLst/>
              <a:rect l="l" t="t" r="r" b="b"/>
              <a:pathLst>
                <a:path w="196" h="5067" fill="none" extrusionOk="0">
                  <a:moveTo>
                    <a:pt x="0" y="5067"/>
                  </a:moveTo>
                  <a:lnTo>
                    <a:pt x="195"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2"/>
            <p:cNvSpPr/>
            <p:nvPr/>
          </p:nvSpPr>
          <p:spPr>
            <a:xfrm>
              <a:off x="5277975" y="5241825"/>
              <a:ext cx="141275" cy="58500"/>
            </a:xfrm>
            <a:custGeom>
              <a:avLst/>
              <a:gdLst/>
              <a:ahLst/>
              <a:cxnLst/>
              <a:rect l="l" t="t" r="r" b="b"/>
              <a:pathLst>
                <a:path w="5651" h="2340" fill="none" extrusionOk="0">
                  <a:moveTo>
                    <a:pt x="0" y="2339"/>
                  </a:moveTo>
                  <a:lnTo>
                    <a:pt x="5651"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54"/>
                                        </p:tgtEl>
                                        <p:attrNameLst>
                                          <p:attrName>style.visibility</p:attrName>
                                        </p:attrNameLst>
                                      </p:cBhvr>
                                      <p:to>
                                        <p:strVal val="visible"/>
                                      </p:to>
                                    </p:set>
                                    <p:animEffect transition="in" filter="fade">
                                      <p:cBhvr>
                                        <p:cTn id="7" dur="1000"/>
                                        <p:tgtEl>
                                          <p:spTgt spid="35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55"/>
                                        </p:tgtEl>
                                        <p:attrNameLst>
                                          <p:attrName>style.visibility</p:attrName>
                                        </p:attrNameLst>
                                      </p:cBhvr>
                                      <p:to>
                                        <p:strVal val="visible"/>
                                      </p:to>
                                    </p:set>
                                    <p:animEffect transition="in" filter="fade">
                                      <p:cBhvr>
                                        <p:cTn id="12" dur="1000"/>
                                        <p:tgtEl>
                                          <p:spTgt spid="35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53"/>
                                        </p:tgtEl>
                                        <p:attrNameLst>
                                          <p:attrName>style.visibility</p:attrName>
                                        </p:attrNameLst>
                                      </p:cBhvr>
                                      <p:to>
                                        <p:strVal val="visible"/>
                                      </p:to>
                                    </p:set>
                                    <p:animEffect transition="in" filter="fade">
                                      <p:cBhvr>
                                        <p:cTn id="17" dur="1000"/>
                                        <p:tgtEl>
                                          <p:spTgt spid="3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grpSp>
        <p:nvGrpSpPr>
          <p:cNvPr id="372" name="Google Shape;372;p23"/>
          <p:cNvGrpSpPr/>
          <p:nvPr/>
        </p:nvGrpSpPr>
        <p:grpSpPr>
          <a:xfrm>
            <a:off x="552885" y="1385750"/>
            <a:ext cx="8044527" cy="2067200"/>
            <a:chOff x="185742" y="1287960"/>
            <a:chExt cx="8044527" cy="2067200"/>
          </a:xfrm>
        </p:grpSpPr>
        <p:sp>
          <p:nvSpPr>
            <p:cNvPr id="373" name="Google Shape;373;p23"/>
            <p:cNvSpPr/>
            <p:nvPr/>
          </p:nvSpPr>
          <p:spPr>
            <a:xfrm>
              <a:off x="6978450" y="12879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374" name="Google Shape;374;p23"/>
            <p:cNvSpPr/>
            <p:nvPr/>
          </p:nvSpPr>
          <p:spPr>
            <a:xfrm rot="10800000" flipH="1">
              <a:off x="1423250" y="1697050"/>
              <a:ext cx="55665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375" name="Google Shape;375;p23"/>
            <p:cNvSpPr/>
            <p:nvPr/>
          </p:nvSpPr>
          <p:spPr>
            <a:xfrm rot="10800000" flipH="1">
              <a:off x="698647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376" name="Google Shape;376;p23"/>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sp>
          <p:nvSpPr>
            <p:cNvPr id="377" name="Google Shape;377;p23"/>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vo"/>
                <a:ea typeface="Arvo"/>
                <a:cs typeface="Arvo"/>
                <a:sym typeface="Arvo"/>
              </a:endParaRPr>
            </a:p>
          </p:txBody>
        </p:sp>
      </p:grpSp>
      <p:sp>
        <p:nvSpPr>
          <p:cNvPr id="378" name="Google Shape;378;p23"/>
          <p:cNvSpPr txBox="1">
            <a:spLocks noGrp="1"/>
          </p:cNvSpPr>
          <p:nvPr>
            <p:ph type="ctrTitle" idx="4294967295"/>
          </p:nvPr>
        </p:nvSpPr>
        <p:spPr>
          <a:xfrm>
            <a:off x="558475" y="1808800"/>
            <a:ext cx="8039100" cy="1225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6000">
                <a:solidFill>
                  <a:srgbClr val="3F5378"/>
                </a:solidFill>
              </a:rPr>
              <a:t>What’s the problem?</a:t>
            </a:r>
            <a:endParaRPr sz="6000">
              <a:solidFill>
                <a:srgbClr val="3F5378"/>
              </a:solidFill>
            </a:endParaRPr>
          </a:p>
        </p:txBody>
      </p:sp>
      <p:sp>
        <p:nvSpPr>
          <p:cNvPr id="379" name="Google Shape;379;p23"/>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13</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83"/>
        <p:cNvGrpSpPr/>
        <p:nvPr/>
      </p:nvGrpSpPr>
      <p:grpSpPr>
        <a:xfrm>
          <a:off x="0" y="0"/>
          <a:ext cx="0" cy="0"/>
          <a:chOff x="0" y="0"/>
          <a:chExt cx="0" cy="0"/>
        </a:xfrm>
      </p:grpSpPr>
      <p:sp>
        <p:nvSpPr>
          <p:cNvPr id="384" name="Google Shape;384;p24"/>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SAMR MODEL</a:t>
            </a:r>
            <a:endParaRPr/>
          </a:p>
        </p:txBody>
      </p:sp>
      <p:sp>
        <p:nvSpPr>
          <p:cNvPr id="385" name="Google Shape;385;p2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14</a:t>
            </a:fld>
            <a:endParaRPr/>
          </a:p>
        </p:txBody>
      </p:sp>
      <p:pic>
        <p:nvPicPr>
          <p:cNvPr id="386" name="Google Shape;386;p24" descr="Image result for samr model"/>
          <p:cNvPicPr preferRelativeResize="0"/>
          <p:nvPr/>
        </p:nvPicPr>
        <p:blipFill>
          <a:blip r:embed="rId3">
            <a:alphaModFix/>
          </a:blip>
          <a:stretch>
            <a:fillRect/>
          </a:stretch>
        </p:blipFill>
        <p:spPr>
          <a:xfrm>
            <a:off x="1546800" y="1158775"/>
            <a:ext cx="5343792" cy="3984725"/>
          </a:xfrm>
          <a:prstGeom prst="rect">
            <a:avLst/>
          </a:prstGeom>
          <a:noFill/>
          <a:ln>
            <a:noFill/>
          </a:ln>
        </p:spPr>
      </p:pic>
      <p:grpSp>
        <p:nvGrpSpPr>
          <p:cNvPr id="387" name="Google Shape;387;p24"/>
          <p:cNvGrpSpPr/>
          <p:nvPr/>
        </p:nvGrpSpPr>
        <p:grpSpPr>
          <a:xfrm>
            <a:off x="329219" y="634299"/>
            <a:ext cx="318264" cy="282756"/>
            <a:chOff x="5292575" y="3681900"/>
            <a:chExt cx="420150" cy="373275"/>
          </a:xfrm>
        </p:grpSpPr>
        <p:sp>
          <p:nvSpPr>
            <p:cNvPr id="388" name="Google Shape;388;p24"/>
            <p:cNvSpPr/>
            <p:nvPr/>
          </p:nvSpPr>
          <p:spPr>
            <a:xfrm>
              <a:off x="5292575" y="3706875"/>
              <a:ext cx="420150" cy="266700"/>
            </a:xfrm>
            <a:custGeom>
              <a:avLst/>
              <a:gdLst/>
              <a:ahLst/>
              <a:cxnLst/>
              <a:rect l="l" t="t" r="r" b="b"/>
              <a:pathLst>
                <a:path w="16806" h="10668" fill="none" extrusionOk="0">
                  <a:moveTo>
                    <a:pt x="16319" y="0"/>
                  </a:moveTo>
                  <a:lnTo>
                    <a:pt x="488" y="0"/>
                  </a:lnTo>
                  <a:lnTo>
                    <a:pt x="488" y="0"/>
                  </a:lnTo>
                  <a:lnTo>
                    <a:pt x="390" y="0"/>
                  </a:lnTo>
                  <a:lnTo>
                    <a:pt x="293" y="25"/>
                  </a:lnTo>
                  <a:lnTo>
                    <a:pt x="196" y="73"/>
                  </a:lnTo>
                  <a:lnTo>
                    <a:pt x="123" y="146"/>
                  </a:lnTo>
                  <a:lnTo>
                    <a:pt x="74" y="219"/>
                  </a:lnTo>
                  <a:lnTo>
                    <a:pt x="25" y="292"/>
                  </a:lnTo>
                  <a:lnTo>
                    <a:pt x="1" y="390"/>
                  </a:lnTo>
                  <a:lnTo>
                    <a:pt x="1" y="487"/>
                  </a:lnTo>
                  <a:lnTo>
                    <a:pt x="1" y="10181"/>
                  </a:lnTo>
                  <a:lnTo>
                    <a:pt x="1" y="10181"/>
                  </a:lnTo>
                  <a:lnTo>
                    <a:pt x="1" y="10278"/>
                  </a:lnTo>
                  <a:lnTo>
                    <a:pt x="25" y="10375"/>
                  </a:lnTo>
                  <a:lnTo>
                    <a:pt x="74" y="10448"/>
                  </a:lnTo>
                  <a:lnTo>
                    <a:pt x="123" y="10522"/>
                  </a:lnTo>
                  <a:lnTo>
                    <a:pt x="196" y="10570"/>
                  </a:lnTo>
                  <a:lnTo>
                    <a:pt x="293" y="10619"/>
                  </a:lnTo>
                  <a:lnTo>
                    <a:pt x="390" y="10643"/>
                  </a:lnTo>
                  <a:lnTo>
                    <a:pt x="488" y="10668"/>
                  </a:lnTo>
                  <a:lnTo>
                    <a:pt x="16319" y="10668"/>
                  </a:lnTo>
                  <a:lnTo>
                    <a:pt x="16319" y="10668"/>
                  </a:lnTo>
                  <a:lnTo>
                    <a:pt x="16416" y="10643"/>
                  </a:lnTo>
                  <a:lnTo>
                    <a:pt x="16513" y="10619"/>
                  </a:lnTo>
                  <a:lnTo>
                    <a:pt x="16611" y="10570"/>
                  </a:lnTo>
                  <a:lnTo>
                    <a:pt x="16684" y="10522"/>
                  </a:lnTo>
                  <a:lnTo>
                    <a:pt x="16733" y="10448"/>
                  </a:lnTo>
                  <a:lnTo>
                    <a:pt x="16781" y="10375"/>
                  </a:lnTo>
                  <a:lnTo>
                    <a:pt x="16806" y="10278"/>
                  </a:lnTo>
                  <a:lnTo>
                    <a:pt x="16806" y="10181"/>
                  </a:lnTo>
                  <a:lnTo>
                    <a:pt x="16806" y="487"/>
                  </a:lnTo>
                  <a:lnTo>
                    <a:pt x="16806" y="487"/>
                  </a:lnTo>
                  <a:lnTo>
                    <a:pt x="16806" y="390"/>
                  </a:lnTo>
                  <a:lnTo>
                    <a:pt x="16781" y="292"/>
                  </a:lnTo>
                  <a:lnTo>
                    <a:pt x="16733" y="219"/>
                  </a:lnTo>
                  <a:lnTo>
                    <a:pt x="16684" y="146"/>
                  </a:lnTo>
                  <a:lnTo>
                    <a:pt x="16611" y="73"/>
                  </a:lnTo>
                  <a:lnTo>
                    <a:pt x="16513" y="25"/>
                  </a:lnTo>
                  <a:lnTo>
                    <a:pt x="16416" y="0"/>
                  </a:lnTo>
                  <a:lnTo>
                    <a:pt x="16319" y="0"/>
                  </a:lnTo>
                  <a:lnTo>
                    <a:pt x="16319"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24"/>
            <p:cNvSpPr/>
            <p:nvPr/>
          </p:nvSpPr>
          <p:spPr>
            <a:xfrm>
              <a:off x="5490475" y="3681900"/>
              <a:ext cx="24375" cy="25000"/>
            </a:xfrm>
            <a:custGeom>
              <a:avLst/>
              <a:gdLst/>
              <a:ahLst/>
              <a:cxnLst/>
              <a:rect l="l" t="t" r="r" b="b"/>
              <a:pathLst>
                <a:path w="975" h="1000" fill="none" extrusionOk="0">
                  <a:moveTo>
                    <a:pt x="974" y="999"/>
                  </a:moveTo>
                  <a:lnTo>
                    <a:pt x="974" y="488"/>
                  </a:lnTo>
                  <a:lnTo>
                    <a:pt x="974" y="488"/>
                  </a:lnTo>
                  <a:lnTo>
                    <a:pt x="974" y="390"/>
                  </a:lnTo>
                  <a:lnTo>
                    <a:pt x="926" y="293"/>
                  </a:lnTo>
                  <a:lnTo>
                    <a:pt x="901" y="220"/>
                  </a:lnTo>
                  <a:lnTo>
                    <a:pt x="828" y="147"/>
                  </a:lnTo>
                  <a:lnTo>
                    <a:pt x="755" y="74"/>
                  </a:lnTo>
                  <a:lnTo>
                    <a:pt x="682" y="49"/>
                  </a:lnTo>
                  <a:lnTo>
                    <a:pt x="585" y="1"/>
                  </a:lnTo>
                  <a:lnTo>
                    <a:pt x="487" y="1"/>
                  </a:lnTo>
                  <a:lnTo>
                    <a:pt x="487" y="1"/>
                  </a:lnTo>
                  <a:lnTo>
                    <a:pt x="390" y="1"/>
                  </a:lnTo>
                  <a:lnTo>
                    <a:pt x="292" y="49"/>
                  </a:lnTo>
                  <a:lnTo>
                    <a:pt x="219" y="74"/>
                  </a:lnTo>
                  <a:lnTo>
                    <a:pt x="146" y="147"/>
                  </a:lnTo>
                  <a:lnTo>
                    <a:pt x="73" y="220"/>
                  </a:lnTo>
                  <a:lnTo>
                    <a:pt x="49" y="293"/>
                  </a:lnTo>
                  <a:lnTo>
                    <a:pt x="0" y="390"/>
                  </a:lnTo>
                  <a:lnTo>
                    <a:pt x="0" y="488"/>
                  </a:lnTo>
                  <a:lnTo>
                    <a:pt x="0" y="999"/>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4"/>
            <p:cNvSpPr/>
            <p:nvPr/>
          </p:nvSpPr>
          <p:spPr>
            <a:xfrm>
              <a:off x="5358350" y="3973550"/>
              <a:ext cx="60900" cy="81625"/>
            </a:xfrm>
            <a:custGeom>
              <a:avLst/>
              <a:gdLst/>
              <a:ahLst/>
              <a:cxnLst/>
              <a:rect l="l" t="t" r="r" b="b"/>
              <a:pathLst>
                <a:path w="2436" h="3265" fill="none" extrusionOk="0">
                  <a:moveTo>
                    <a:pt x="1340" y="1"/>
                  </a:moveTo>
                  <a:lnTo>
                    <a:pt x="49" y="2558"/>
                  </a:lnTo>
                  <a:lnTo>
                    <a:pt x="49" y="2558"/>
                  </a:lnTo>
                  <a:lnTo>
                    <a:pt x="24" y="2631"/>
                  </a:lnTo>
                  <a:lnTo>
                    <a:pt x="0" y="2728"/>
                  </a:lnTo>
                  <a:lnTo>
                    <a:pt x="0" y="2826"/>
                  </a:lnTo>
                  <a:lnTo>
                    <a:pt x="24" y="2923"/>
                  </a:lnTo>
                  <a:lnTo>
                    <a:pt x="73" y="2996"/>
                  </a:lnTo>
                  <a:lnTo>
                    <a:pt x="122" y="3094"/>
                  </a:lnTo>
                  <a:lnTo>
                    <a:pt x="195" y="3142"/>
                  </a:lnTo>
                  <a:lnTo>
                    <a:pt x="268" y="3215"/>
                  </a:lnTo>
                  <a:lnTo>
                    <a:pt x="268" y="3215"/>
                  </a:lnTo>
                  <a:lnTo>
                    <a:pt x="390" y="3240"/>
                  </a:lnTo>
                  <a:lnTo>
                    <a:pt x="487" y="3264"/>
                  </a:lnTo>
                  <a:lnTo>
                    <a:pt x="487" y="3264"/>
                  </a:lnTo>
                  <a:lnTo>
                    <a:pt x="633" y="3240"/>
                  </a:lnTo>
                  <a:lnTo>
                    <a:pt x="755" y="3191"/>
                  </a:lnTo>
                  <a:lnTo>
                    <a:pt x="853" y="3094"/>
                  </a:lnTo>
                  <a:lnTo>
                    <a:pt x="926" y="2996"/>
                  </a:lnTo>
                  <a:lnTo>
                    <a:pt x="2436"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4"/>
            <p:cNvSpPr/>
            <p:nvPr/>
          </p:nvSpPr>
          <p:spPr>
            <a:xfrm>
              <a:off x="5586050" y="3973550"/>
              <a:ext cx="60925" cy="81625"/>
            </a:xfrm>
            <a:custGeom>
              <a:avLst/>
              <a:gdLst/>
              <a:ahLst/>
              <a:cxnLst/>
              <a:rect l="l" t="t" r="r" b="b"/>
              <a:pathLst>
                <a:path w="2437" h="3265" fill="none" extrusionOk="0">
                  <a:moveTo>
                    <a:pt x="1" y="1"/>
                  </a:moveTo>
                  <a:lnTo>
                    <a:pt x="1511" y="2996"/>
                  </a:lnTo>
                  <a:lnTo>
                    <a:pt x="1511" y="2996"/>
                  </a:lnTo>
                  <a:lnTo>
                    <a:pt x="1584" y="3094"/>
                  </a:lnTo>
                  <a:lnTo>
                    <a:pt x="1681" y="3191"/>
                  </a:lnTo>
                  <a:lnTo>
                    <a:pt x="1803" y="3240"/>
                  </a:lnTo>
                  <a:lnTo>
                    <a:pt x="1949" y="3264"/>
                  </a:lnTo>
                  <a:lnTo>
                    <a:pt x="1949" y="3264"/>
                  </a:lnTo>
                  <a:lnTo>
                    <a:pt x="2047" y="3240"/>
                  </a:lnTo>
                  <a:lnTo>
                    <a:pt x="2168" y="3215"/>
                  </a:lnTo>
                  <a:lnTo>
                    <a:pt x="2168" y="3215"/>
                  </a:lnTo>
                  <a:lnTo>
                    <a:pt x="2241" y="3142"/>
                  </a:lnTo>
                  <a:lnTo>
                    <a:pt x="2315" y="3094"/>
                  </a:lnTo>
                  <a:lnTo>
                    <a:pt x="2363" y="2996"/>
                  </a:lnTo>
                  <a:lnTo>
                    <a:pt x="2412" y="2923"/>
                  </a:lnTo>
                  <a:lnTo>
                    <a:pt x="2436" y="2826"/>
                  </a:lnTo>
                  <a:lnTo>
                    <a:pt x="2436" y="2728"/>
                  </a:lnTo>
                  <a:lnTo>
                    <a:pt x="2412" y="2631"/>
                  </a:lnTo>
                  <a:lnTo>
                    <a:pt x="2388" y="2558"/>
                  </a:lnTo>
                  <a:lnTo>
                    <a:pt x="1097"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4"/>
            <p:cNvSpPr/>
            <p:nvPr/>
          </p:nvSpPr>
          <p:spPr>
            <a:xfrm>
              <a:off x="5316925" y="3731225"/>
              <a:ext cx="371450" cy="218000"/>
            </a:xfrm>
            <a:custGeom>
              <a:avLst/>
              <a:gdLst/>
              <a:ahLst/>
              <a:cxnLst/>
              <a:rect l="l" t="t" r="r" b="b"/>
              <a:pathLst>
                <a:path w="14858" h="8720" fill="none" extrusionOk="0">
                  <a:moveTo>
                    <a:pt x="1" y="0"/>
                  </a:moveTo>
                  <a:lnTo>
                    <a:pt x="1" y="8719"/>
                  </a:lnTo>
                  <a:lnTo>
                    <a:pt x="14857" y="8719"/>
                  </a:lnTo>
                  <a:lnTo>
                    <a:pt x="14857" y="0"/>
                  </a:lnTo>
                  <a:lnTo>
                    <a:pt x="1"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4"/>
            <p:cNvSpPr/>
            <p:nvPr/>
          </p:nvSpPr>
          <p:spPr>
            <a:xfrm>
              <a:off x="5380250" y="3784800"/>
              <a:ext cx="230200" cy="115725"/>
            </a:xfrm>
            <a:custGeom>
              <a:avLst/>
              <a:gdLst/>
              <a:ahLst/>
              <a:cxnLst/>
              <a:rect l="l" t="t" r="r" b="b"/>
              <a:pathLst>
                <a:path w="9208" h="4629" fill="none" extrusionOk="0">
                  <a:moveTo>
                    <a:pt x="9207" y="1"/>
                  </a:moveTo>
                  <a:lnTo>
                    <a:pt x="5213" y="3995"/>
                  </a:lnTo>
                  <a:lnTo>
                    <a:pt x="5213" y="3995"/>
                  </a:lnTo>
                  <a:lnTo>
                    <a:pt x="5140" y="4044"/>
                  </a:lnTo>
                  <a:lnTo>
                    <a:pt x="5067" y="4092"/>
                  </a:lnTo>
                  <a:lnTo>
                    <a:pt x="4969" y="4117"/>
                  </a:lnTo>
                  <a:lnTo>
                    <a:pt x="4872" y="4141"/>
                  </a:lnTo>
                  <a:lnTo>
                    <a:pt x="4774" y="4117"/>
                  </a:lnTo>
                  <a:lnTo>
                    <a:pt x="4677" y="4092"/>
                  </a:lnTo>
                  <a:lnTo>
                    <a:pt x="4604" y="4044"/>
                  </a:lnTo>
                  <a:lnTo>
                    <a:pt x="4531" y="3995"/>
                  </a:lnTo>
                  <a:lnTo>
                    <a:pt x="2582" y="2046"/>
                  </a:lnTo>
                  <a:lnTo>
                    <a:pt x="1" y="462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4"/>
            <p:cNvSpPr/>
            <p:nvPr/>
          </p:nvSpPr>
          <p:spPr>
            <a:xfrm>
              <a:off x="5547700" y="3779925"/>
              <a:ext cx="68825" cy="68825"/>
            </a:xfrm>
            <a:custGeom>
              <a:avLst/>
              <a:gdLst/>
              <a:ahLst/>
              <a:cxnLst/>
              <a:rect l="l" t="t" r="r" b="b"/>
              <a:pathLst>
                <a:path w="2753" h="2753" fill="none" extrusionOk="0">
                  <a:moveTo>
                    <a:pt x="0" y="1"/>
                  </a:moveTo>
                  <a:lnTo>
                    <a:pt x="2265" y="1"/>
                  </a:lnTo>
                  <a:lnTo>
                    <a:pt x="2265" y="1"/>
                  </a:lnTo>
                  <a:lnTo>
                    <a:pt x="2363" y="1"/>
                  </a:lnTo>
                  <a:lnTo>
                    <a:pt x="2460" y="25"/>
                  </a:lnTo>
                  <a:lnTo>
                    <a:pt x="2533" y="74"/>
                  </a:lnTo>
                  <a:lnTo>
                    <a:pt x="2606" y="147"/>
                  </a:lnTo>
                  <a:lnTo>
                    <a:pt x="2680" y="220"/>
                  </a:lnTo>
                  <a:lnTo>
                    <a:pt x="2728" y="293"/>
                  </a:lnTo>
                  <a:lnTo>
                    <a:pt x="2753" y="390"/>
                  </a:lnTo>
                  <a:lnTo>
                    <a:pt x="2753" y="488"/>
                  </a:lnTo>
                  <a:lnTo>
                    <a:pt x="2753" y="275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98"/>
        <p:cNvGrpSpPr/>
        <p:nvPr/>
      </p:nvGrpSpPr>
      <p:grpSpPr>
        <a:xfrm>
          <a:off x="0" y="0"/>
          <a:ext cx="0" cy="0"/>
          <a:chOff x="0" y="0"/>
          <a:chExt cx="0" cy="0"/>
        </a:xfrm>
      </p:grpSpPr>
      <p:sp>
        <p:nvSpPr>
          <p:cNvPr id="399" name="Google Shape;399;p25"/>
          <p:cNvSpPr/>
          <p:nvPr/>
        </p:nvSpPr>
        <p:spPr>
          <a:xfrm>
            <a:off x="1923300" y="656700"/>
            <a:ext cx="4654800" cy="4486800"/>
          </a:xfrm>
          <a:prstGeom prst="ellipse">
            <a:avLst/>
          </a:prstGeom>
          <a:noFill/>
          <a:ln w="28575" cap="flat" cmpd="sng">
            <a:solidFill>
              <a:srgbClr val="0000FF"/>
            </a:solidFill>
            <a:prstDash val="dot"/>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2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TPACK</a:t>
            </a:r>
            <a:endParaRPr/>
          </a:p>
        </p:txBody>
      </p:sp>
      <p:sp>
        <p:nvSpPr>
          <p:cNvPr id="401" name="Google Shape;401;p2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15</a:t>
            </a:fld>
            <a:endParaRPr/>
          </a:p>
        </p:txBody>
      </p:sp>
      <p:sp>
        <p:nvSpPr>
          <p:cNvPr id="402" name="Google Shape;402;p25"/>
          <p:cNvSpPr/>
          <p:nvPr/>
        </p:nvSpPr>
        <p:spPr>
          <a:xfrm>
            <a:off x="2515463" y="1585825"/>
            <a:ext cx="2056200" cy="2046900"/>
          </a:xfrm>
          <a:prstGeom prst="ellipse">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5"/>
          <p:cNvSpPr/>
          <p:nvPr/>
        </p:nvSpPr>
        <p:spPr>
          <a:xfrm>
            <a:off x="3842182" y="1585825"/>
            <a:ext cx="2056200" cy="2046900"/>
          </a:xfrm>
          <a:prstGeom prst="ellipse">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25"/>
          <p:cNvSpPr/>
          <p:nvPr/>
        </p:nvSpPr>
        <p:spPr>
          <a:xfrm>
            <a:off x="3149191" y="2753744"/>
            <a:ext cx="2056200" cy="2046900"/>
          </a:xfrm>
          <a:prstGeom prst="ellipse">
            <a:avLst/>
          </a:prstGeom>
          <a:no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5"/>
          <p:cNvSpPr txBox="1"/>
          <p:nvPr/>
        </p:nvSpPr>
        <p:spPr>
          <a:xfrm>
            <a:off x="2721550" y="2091213"/>
            <a:ext cx="1224300" cy="735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a:latin typeface="Roboto Condensed"/>
                <a:ea typeface="Roboto Condensed"/>
                <a:cs typeface="Roboto Condensed"/>
                <a:sym typeface="Roboto Condensed"/>
              </a:rPr>
              <a:t>Pedagogical Knowledge </a:t>
            </a:r>
            <a:br>
              <a:rPr lang="en" sz="1200">
                <a:latin typeface="Roboto Condensed"/>
                <a:ea typeface="Roboto Condensed"/>
                <a:cs typeface="Roboto Condensed"/>
                <a:sym typeface="Roboto Condensed"/>
              </a:rPr>
            </a:br>
            <a:r>
              <a:rPr lang="en" sz="1200">
                <a:latin typeface="Roboto Condensed"/>
                <a:ea typeface="Roboto Condensed"/>
                <a:cs typeface="Roboto Condensed"/>
                <a:sym typeface="Roboto Condensed"/>
              </a:rPr>
              <a:t>(PK)</a:t>
            </a:r>
            <a:endParaRPr sz="1200">
              <a:latin typeface="Roboto Condensed"/>
              <a:ea typeface="Roboto Condensed"/>
              <a:cs typeface="Roboto Condensed"/>
              <a:sym typeface="Roboto Condensed"/>
            </a:endParaRPr>
          </a:p>
        </p:txBody>
      </p:sp>
      <p:sp>
        <p:nvSpPr>
          <p:cNvPr id="406" name="Google Shape;406;p25"/>
          <p:cNvSpPr txBox="1"/>
          <p:nvPr/>
        </p:nvSpPr>
        <p:spPr>
          <a:xfrm>
            <a:off x="4499325" y="2068325"/>
            <a:ext cx="1333500" cy="735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a:latin typeface="Roboto Condensed"/>
                <a:ea typeface="Roboto Condensed"/>
                <a:cs typeface="Roboto Condensed"/>
                <a:sym typeface="Roboto Condensed"/>
              </a:rPr>
              <a:t>Content Knowledge </a:t>
            </a:r>
            <a:br>
              <a:rPr lang="en" sz="1200">
                <a:latin typeface="Roboto Condensed"/>
                <a:ea typeface="Roboto Condensed"/>
                <a:cs typeface="Roboto Condensed"/>
                <a:sym typeface="Roboto Condensed"/>
              </a:rPr>
            </a:br>
            <a:r>
              <a:rPr lang="en" sz="1200">
                <a:latin typeface="Roboto Condensed"/>
                <a:ea typeface="Roboto Condensed"/>
                <a:cs typeface="Roboto Condensed"/>
                <a:sym typeface="Roboto Condensed"/>
              </a:rPr>
              <a:t>(CK)</a:t>
            </a:r>
            <a:endParaRPr sz="1200">
              <a:latin typeface="Roboto Condensed"/>
              <a:ea typeface="Roboto Condensed"/>
              <a:cs typeface="Roboto Condensed"/>
              <a:sym typeface="Roboto Condensed"/>
            </a:endParaRPr>
          </a:p>
        </p:txBody>
      </p:sp>
      <p:sp>
        <p:nvSpPr>
          <p:cNvPr id="407" name="Google Shape;407;p25"/>
          <p:cNvSpPr txBox="1"/>
          <p:nvPr/>
        </p:nvSpPr>
        <p:spPr>
          <a:xfrm>
            <a:off x="3312700" y="3758950"/>
            <a:ext cx="1729200" cy="735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a:latin typeface="Roboto Condensed"/>
                <a:ea typeface="Roboto Condensed"/>
                <a:cs typeface="Roboto Condensed"/>
                <a:sym typeface="Roboto Condensed"/>
              </a:rPr>
              <a:t>Technological </a:t>
            </a:r>
            <a:br>
              <a:rPr lang="en" sz="1200">
                <a:latin typeface="Roboto Condensed"/>
                <a:ea typeface="Roboto Condensed"/>
                <a:cs typeface="Roboto Condensed"/>
                <a:sym typeface="Roboto Condensed"/>
              </a:rPr>
            </a:br>
            <a:r>
              <a:rPr lang="en" sz="1200">
                <a:latin typeface="Roboto Condensed"/>
                <a:ea typeface="Roboto Condensed"/>
                <a:cs typeface="Roboto Condensed"/>
                <a:sym typeface="Roboto Condensed"/>
              </a:rPr>
              <a:t>Knowledge </a:t>
            </a:r>
            <a:br>
              <a:rPr lang="en" sz="1200">
                <a:latin typeface="Roboto Condensed"/>
                <a:ea typeface="Roboto Condensed"/>
                <a:cs typeface="Roboto Condensed"/>
                <a:sym typeface="Roboto Condensed"/>
              </a:rPr>
            </a:br>
            <a:r>
              <a:rPr lang="en" sz="1200">
                <a:latin typeface="Roboto Condensed"/>
                <a:ea typeface="Roboto Condensed"/>
                <a:cs typeface="Roboto Condensed"/>
                <a:sym typeface="Roboto Condensed"/>
              </a:rPr>
              <a:t>(TK)</a:t>
            </a:r>
            <a:endParaRPr sz="1200">
              <a:latin typeface="Roboto Condensed"/>
              <a:ea typeface="Roboto Condensed"/>
              <a:cs typeface="Roboto Condensed"/>
              <a:sym typeface="Roboto Condensed"/>
            </a:endParaRPr>
          </a:p>
        </p:txBody>
      </p:sp>
      <p:sp>
        <p:nvSpPr>
          <p:cNvPr id="408" name="Google Shape;408;p25"/>
          <p:cNvSpPr txBox="1"/>
          <p:nvPr/>
        </p:nvSpPr>
        <p:spPr>
          <a:xfrm>
            <a:off x="3386100" y="4800650"/>
            <a:ext cx="1729200" cy="735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latin typeface="Roboto Condensed"/>
                <a:ea typeface="Roboto Condensed"/>
                <a:cs typeface="Roboto Condensed"/>
                <a:sym typeface="Roboto Condensed"/>
              </a:rPr>
              <a:t>CONTEXTS</a:t>
            </a:r>
            <a:endParaRPr sz="1200" b="1">
              <a:latin typeface="Roboto Condensed"/>
              <a:ea typeface="Roboto Condensed"/>
              <a:cs typeface="Roboto Condensed"/>
              <a:sym typeface="Roboto Condensed"/>
            </a:endParaRPr>
          </a:p>
        </p:txBody>
      </p:sp>
      <p:sp>
        <p:nvSpPr>
          <p:cNvPr id="409" name="Google Shape;409;p25"/>
          <p:cNvSpPr txBox="1"/>
          <p:nvPr/>
        </p:nvSpPr>
        <p:spPr>
          <a:xfrm>
            <a:off x="6969050" y="1468950"/>
            <a:ext cx="1776300" cy="765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latin typeface="Roboto Condensed"/>
                <a:ea typeface="Roboto Condensed"/>
                <a:cs typeface="Roboto Condensed"/>
                <a:sym typeface="Roboto Condensed"/>
              </a:rPr>
              <a:t>Shulman (‘86)</a:t>
            </a:r>
            <a:endParaRPr sz="1800">
              <a:latin typeface="Roboto Condensed"/>
              <a:ea typeface="Roboto Condensed"/>
              <a:cs typeface="Roboto Condensed"/>
              <a:sym typeface="Roboto Condensed"/>
            </a:endParaRPr>
          </a:p>
        </p:txBody>
      </p:sp>
      <p:sp>
        <p:nvSpPr>
          <p:cNvPr id="410" name="Google Shape;410;p25"/>
          <p:cNvSpPr txBox="1"/>
          <p:nvPr/>
        </p:nvSpPr>
        <p:spPr>
          <a:xfrm>
            <a:off x="6969050" y="3295300"/>
            <a:ext cx="1776300" cy="765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latin typeface="Roboto Condensed"/>
                <a:ea typeface="Roboto Condensed"/>
                <a:cs typeface="Roboto Condensed"/>
                <a:sym typeface="Roboto Condensed"/>
              </a:rPr>
              <a:t>Koehler &amp; Mishra (‘06)</a:t>
            </a:r>
            <a:endParaRPr sz="1800">
              <a:latin typeface="Roboto Condensed"/>
              <a:ea typeface="Roboto Condensed"/>
              <a:cs typeface="Roboto Condensed"/>
              <a:sym typeface="Roboto Condensed"/>
            </a:endParaRPr>
          </a:p>
        </p:txBody>
      </p:sp>
      <p:grpSp>
        <p:nvGrpSpPr>
          <p:cNvPr id="411" name="Google Shape;411;p25"/>
          <p:cNvGrpSpPr/>
          <p:nvPr/>
        </p:nvGrpSpPr>
        <p:grpSpPr>
          <a:xfrm>
            <a:off x="329219" y="634299"/>
            <a:ext cx="318264" cy="282756"/>
            <a:chOff x="5292575" y="3681900"/>
            <a:chExt cx="420150" cy="373275"/>
          </a:xfrm>
        </p:grpSpPr>
        <p:sp>
          <p:nvSpPr>
            <p:cNvPr id="412" name="Google Shape;412;p25"/>
            <p:cNvSpPr/>
            <p:nvPr/>
          </p:nvSpPr>
          <p:spPr>
            <a:xfrm>
              <a:off x="5292575" y="3706875"/>
              <a:ext cx="420150" cy="266700"/>
            </a:xfrm>
            <a:custGeom>
              <a:avLst/>
              <a:gdLst/>
              <a:ahLst/>
              <a:cxnLst/>
              <a:rect l="l" t="t" r="r" b="b"/>
              <a:pathLst>
                <a:path w="16806" h="10668" fill="none" extrusionOk="0">
                  <a:moveTo>
                    <a:pt x="16319" y="0"/>
                  </a:moveTo>
                  <a:lnTo>
                    <a:pt x="488" y="0"/>
                  </a:lnTo>
                  <a:lnTo>
                    <a:pt x="488" y="0"/>
                  </a:lnTo>
                  <a:lnTo>
                    <a:pt x="390" y="0"/>
                  </a:lnTo>
                  <a:lnTo>
                    <a:pt x="293" y="25"/>
                  </a:lnTo>
                  <a:lnTo>
                    <a:pt x="196" y="73"/>
                  </a:lnTo>
                  <a:lnTo>
                    <a:pt x="123" y="146"/>
                  </a:lnTo>
                  <a:lnTo>
                    <a:pt x="74" y="219"/>
                  </a:lnTo>
                  <a:lnTo>
                    <a:pt x="25" y="292"/>
                  </a:lnTo>
                  <a:lnTo>
                    <a:pt x="1" y="390"/>
                  </a:lnTo>
                  <a:lnTo>
                    <a:pt x="1" y="487"/>
                  </a:lnTo>
                  <a:lnTo>
                    <a:pt x="1" y="10181"/>
                  </a:lnTo>
                  <a:lnTo>
                    <a:pt x="1" y="10181"/>
                  </a:lnTo>
                  <a:lnTo>
                    <a:pt x="1" y="10278"/>
                  </a:lnTo>
                  <a:lnTo>
                    <a:pt x="25" y="10375"/>
                  </a:lnTo>
                  <a:lnTo>
                    <a:pt x="74" y="10448"/>
                  </a:lnTo>
                  <a:lnTo>
                    <a:pt x="123" y="10522"/>
                  </a:lnTo>
                  <a:lnTo>
                    <a:pt x="196" y="10570"/>
                  </a:lnTo>
                  <a:lnTo>
                    <a:pt x="293" y="10619"/>
                  </a:lnTo>
                  <a:lnTo>
                    <a:pt x="390" y="10643"/>
                  </a:lnTo>
                  <a:lnTo>
                    <a:pt x="488" y="10668"/>
                  </a:lnTo>
                  <a:lnTo>
                    <a:pt x="16319" y="10668"/>
                  </a:lnTo>
                  <a:lnTo>
                    <a:pt x="16319" y="10668"/>
                  </a:lnTo>
                  <a:lnTo>
                    <a:pt x="16416" y="10643"/>
                  </a:lnTo>
                  <a:lnTo>
                    <a:pt x="16513" y="10619"/>
                  </a:lnTo>
                  <a:lnTo>
                    <a:pt x="16611" y="10570"/>
                  </a:lnTo>
                  <a:lnTo>
                    <a:pt x="16684" y="10522"/>
                  </a:lnTo>
                  <a:lnTo>
                    <a:pt x="16733" y="10448"/>
                  </a:lnTo>
                  <a:lnTo>
                    <a:pt x="16781" y="10375"/>
                  </a:lnTo>
                  <a:lnTo>
                    <a:pt x="16806" y="10278"/>
                  </a:lnTo>
                  <a:lnTo>
                    <a:pt x="16806" y="10181"/>
                  </a:lnTo>
                  <a:lnTo>
                    <a:pt x="16806" y="487"/>
                  </a:lnTo>
                  <a:lnTo>
                    <a:pt x="16806" y="487"/>
                  </a:lnTo>
                  <a:lnTo>
                    <a:pt x="16806" y="390"/>
                  </a:lnTo>
                  <a:lnTo>
                    <a:pt x="16781" y="292"/>
                  </a:lnTo>
                  <a:lnTo>
                    <a:pt x="16733" y="219"/>
                  </a:lnTo>
                  <a:lnTo>
                    <a:pt x="16684" y="146"/>
                  </a:lnTo>
                  <a:lnTo>
                    <a:pt x="16611" y="73"/>
                  </a:lnTo>
                  <a:lnTo>
                    <a:pt x="16513" y="25"/>
                  </a:lnTo>
                  <a:lnTo>
                    <a:pt x="16416" y="0"/>
                  </a:lnTo>
                  <a:lnTo>
                    <a:pt x="16319" y="0"/>
                  </a:lnTo>
                  <a:lnTo>
                    <a:pt x="16319"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5"/>
            <p:cNvSpPr/>
            <p:nvPr/>
          </p:nvSpPr>
          <p:spPr>
            <a:xfrm>
              <a:off x="5490475" y="3681900"/>
              <a:ext cx="24375" cy="25000"/>
            </a:xfrm>
            <a:custGeom>
              <a:avLst/>
              <a:gdLst/>
              <a:ahLst/>
              <a:cxnLst/>
              <a:rect l="l" t="t" r="r" b="b"/>
              <a:pathLst>
                <a:path w="975" h="1000" fill="none" extrusionOk="0">
                  <a:moveTo>
                    <a:pt x="974" y="999"/>
                  </a:moveTo>
                  <a:lnTo>
                    <a:pt x="974" y="488"/>
                  </a:lnTo>
                  <a:lnTo>
                    <a:pt x="974" y="488"/>
                  </a:lnTo>
                  <a:lnTo>
                    <a:pt x="974" y="390"/>
                  </a:lnTo>
                  <a:lnTo>
                    <a:pt x="926" y="293"/>
                  </a:lnTo>
                  <a:lnTo>
                    <a:pt x="901" y="220"/>
                  </a:lnTo>
                  <a:lnTo>
                    <a:pt x="828" y="147"/>
                  </a:lnTo>
                  <a:lnTo>
                    <a:pt x="755" y="74"/>
                  </a:lnTo>
                  <a:lnTo>
                    <a:pt x="682" y="49"/>
                  </a:lnTo>
                  <a:lnTo>
                    <a:pt x="585" y="1"/>
                  </a:lnTo>
                  <a:lnTo>
                    <a:pt x="487" y="1"/>
                  </a:lnTo>
                  <a:lnTo>
                    <a:pt x="487" y="1"/>
                  </a:lnTo>
                  <a:lnTo>
                    <a:pt x="390" y="1"/>
                  </a:lnTo>
                  <a:lnTo>
                    <a:pt x="292" y="49"/>
                  </a:lnTo>
                  <a:lnTo>
                    <a:pt x="219" y="74"/>
                  </a:lnTo>
                  <a:lnTo>
                    <a:pt x="146" y="147"/>
                  </a:lnTo>
                  <a:lnTo>
                    <a:pt x="73" y="220"/>
                  </a:lnTo>
                  <a:lnTo>
                    <a:pt x="49" y="293"/>
                  </a:lnTo>
                  <a:lnTo>
                    <a:pt x="0" y="390"/>
                  </a:lnTo>
                  <a:lnTo>
                    <a:pt x="0" y="488"/>
                  </a:lnTo>
                  <a:lnTo>
                    <a:pt x="0" y="999"/>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5"/>
            <p:cNvSpPr/>
            <p:nvPr/>
          </p:nvSpPr>
          <p:spPr>
            <a:xfrm>
              <a:off x="5358350" y="3973550"/>
              <a:ext cx="60900" cy="81625"/>
            </a:xfrm>
            <a:custGeom>
              <a:avLst/>
              <a:gdLst/>
              <a:ahLst/>
              <a:cxnLst/>
              <a:rect l="l" t="t" r="r" b="b"/>
              <a:pathLst>
                <a:path w="2436" h="3265" fill="none" extrusionOk="0">
                  <a:moveTo>
                    <a:pt x="1340" y="1"/>
                  </a:moveTo>
                  <a:lnTo>
                    <a:pt x="49" y="2558"/>
                  </a:lnTo>
                  <a:lnTo>
                    <a:pt x="49" y="2558"/>
                  </a:lnTo>
                  <a:lnTo>
                    <a:pt x="24" y="2631"/>
                  </a:lnTo>
                  <a:lnTo>
                    <a:pt x="0" y="2728"/>
                  </a:lnTo>
                  <a:lnTo>
                    <a:pt x="0" y="2826"/>
                  </a:lnTo>
                  <a:lnTo>
                    <a:pt x="24" y="2923"/>
                  </a:lnTo>
                  <a:lnTo>
                    <a:pt x="73" y="2996"/>
                  </a:lnTo>
                  <a:lnTo>
                    <a:pt x="122" y="3094"/>
                  </a:lnTo>
                  <a:lnTo>
                    <a:pt x="195" y="3142"/>
                  </a:lnTo>
                  <a:lnTo>
                    <a:pt x="268" y="3215"/>
                  </a:lnTo>
                  <a:lnTo>
                    <a:pt x="268" y="3215"/>
                  </a:lnTo>
                  <a:lnTo>
                    <a:pt x="390" y="3240"/>
                  </a:lnTo>
                  <a:lnTo>
                    <a:pt x="487" y="3264"/>
                  </a:lnTo>
                  <a:lnTo>
                    <a:pt x="487" y="3264"/>
                  </a:lnTo>
                  <a:lnTo>
                    <a:pt x="633" y="3240"/>
                  </a:lnTo>
                  <a:lnTo>
                    <a:pt x="755" y="3191"/>
                  </a:lnTo>
                  <a:lnTo>
                    <a:pt x="853" y="3094"/>
                  </a:lnTo>
                  <a:lnTo>
                    <a:pt x="926" y="2996"/>
                  </a:lnTo>
                  <a:lnTo>
                    <a:pt x="2436"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5"/>
            <p:cNvSpPr/>
            <p:nvPr/>
          </p:nvSpPr>
          <p:spPr>
            <a:xfrm>
              <a:off x="5586050" y="3973550"/>
              <a:ext cx="60925" cy="81625"/>
            </a:xfrm>
            <a:custGeom>
              <a:avLst/>
              <a:gdLst/>
              <a:ahLst/>
              <a:cxnLst/>
              <a:rect l="l" t="t" r="r" b="b"/>
              <a:pathLst>
                <a:path w="2437" h="3265" fill="none" extrusionOk="0">
                  <a:moveTo>
                    <a:pt x="1" y="1"/>
                  </a:moveTo>
                  <a:lnTo>
                    <a:pt x="1511" y="2996"/>
                  </a:lnTo>
                  <a:lnTo>
                    <a:pt x="1511" y="2996"/>
                  </a:lnTo>
                  <a:lnTo>
                    <a:pt x="1584" y="3094"/>
                  </a:lnTo>
                  <a:lnTo>
                    <a:pt x="1681" y="3191"/>
                  </a:lnTo>
                  <a:lnTo>
                    <a:pt x="1803" y="3240"/>
                  </a:lnTo>
                  <a:lnTo>
                    <a:pt x="1949" y="3264"/>
                  </a:lnTo>
                  <a:lnTo>
                    <a:pt x="1949" y="3264"/>
                  </a:lnTo>
                  <a:lnTo>
                    <a:pt x="2047" y="3240"/>
                  </a:lnTo>
                  <a:lnTo>
                    <a:pt x="2168" y="3215"/>
                  </a:lnTo>
                  <a:lnTo>
                    <a:pt x="2168" y="3215"/>
                  </a:lnTo>
                  <a:lnTo>
                    <a:pt x="2241" y="3142"/>
                  </a:lnTo>
                  <a:lnTo>
                    <a:pt x="2315" y="3094"/>
                  </a:lnTo>
                  <a:lnTo>
                    <a:pt x="2363" y="2996"/>
                  </a:lnTo>
                  <a:lnTo>
                    <a:pt x="2412" y="2923"/>
                  </a:lnTo>
                  <a:lnTo>
                    <a:pt x="2436" y="2826"/>
                  </a:lnTo>
                  <a:lnTo>
                    <a:pt x="2436" y="2728"/>
                  </a:lnTo>
                  <a:lnTo>
                    <a:pt x="2412" y="2631"/>
                  </a:lnTo>
                  <a:lnTo>
                    <a:pt x="2388" y="2558"/>
                  </a:lnTo>
                  <a:lnTo>
                    <a:pt x="1097"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5"/>
            <p:cNvSpPr/>
            <p:nvPr/>
          </p:nvSpPr>
          <p:spPr>
            <a:xfrm>
              <a:off x="5316925" y="3731225"/>
              <a:ext cx="371450" cy="218000"/>
            </a:xfrm>
            <a:custGeom>
              <a:avLst/>
              <a:gdLst/>
              <a:ahLst/>
              <a:cxnLst/>
              <a:rect l="l" t="t" r="r" b="b"/>
              <a:pathLst>
                <a:path w="14858" h="8720" fill="none" extrusionOk="0">
                  <a:moveTo>
                    <a:pt x="1" y="0"/>
                  </a:moveTo>
                  <a:lnTo>
                    <a:pt x="1" y="8719"/>
                  </a:lnTo>
                  <a:lnTo>
                    <a:pt x="14857" y="8719"/>
                  </a:lnTo>
                  <a:lnTo>
                    <a:pt x="14857" y="0"/>
                  </a:lnTo>
                  <a:lnTo>
                    <a:pt x="1"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5"/>
            <p:cNvSpPr/>
            <p:nvPr/>
          </p:nvSpPr>
          <p:spPr>
            <a:xfrm>
              <a:off x="5380250" y="3784800"/>
              <a:ext cx="230200" cy="115725"/>
            </a:xfrm>
            <a:custGeom>
              <a:avLst/>
              <a:gdLst/>
              <a:ahLst/>
              <a:cxnLst/>
              <a:rect l="l" t="t" r="r" b="b"/>
              <a:pathLst>
                <a:path w="9208" h="4629" fill="none" extrusionOk="0">
                  <a:moveTo>
                    <a:pt x="9207" y="1"/>
                  </a:moveTo>
                  <a:lnTo>
                    <a:pt x="5213" y="3995"/>
                  </a:lnTo>
                  <a:lnTo>
                    <a:pt x="5213" y="3995"/>
                  </a:lnTo>
                  <a:lnTo>
                    <a:pt x="5140" y="4044"/>
                  </a:lnTo>
                  <a:lnTo>
                    <a:pt x="5067" y="4092"/>
                  </a:lnTo>
                  <a:lnTo>
                    <a:pt x="4969" y="4117"/>
                  </a:lnTo>
                  <a:lnTo>
                    <a:pt x="4872" y="4141"/>
                  </a:lnTo>
                  <a:lnTo>
                    <a:pt x="4774" y="4117"/>
                  </a:lnTo>
                  <a:lnTo>
                    <a:pt x="4677" y="4092"/>
                  </a:lnTo>
                  <a:lnTo>
                    <a:pt x="4604" y="4044"/>
                  </a:lnTo>
                  <a:lnTo>
                    <a:pt x="4531" y="3995"/>
                  </a:lnTo>
                  <a:lnTo>
                    <a:pt x="2582" y="2046"/>
                  </a:lnTo>
                  <a:lnTo>
                    <a:pt x="1" y="462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5"/>
            <p:cNvSpPr/>
            <p:nvPr/>
          </p:nvSpPr>
          <p:spPr>
            <a:xfrm>
              <a:off x="5547700" y="3779925"/>
              <a:ext cx="68825" cy="68825"/>
            </a:xfrm>
            <a:custGeom>
              <a:avLst/>
              <a:gdLst/>
              <a:ahLst/>
              <a:cxnLst/>
              <a:rect l="l" t="t" r="r" b="b"/>
              <a:pathLst>
                <a:path w="2753" h="2753" fill="none" extrusionOk="0">
                  <a:moveTo>
                    <a:pt x="0" y="1"/>
                  </a:moveTo>
                  <a:lnTo>
                    <a:pt x="2265" y="1"/>
                  </a:lnTo>
                  <a:lnTo>
                    <a:pt x="2265" y="1"/>
                  </a:lnTo>
                  <a:lnTo>
                    <a:pt x="2363" y="1"/>
                  </a:lnTo>
                  <a:lnTo>
                    <a:pt x="2460" y="25"/>
                  </a:lnTo>
                  <a:lnTo>
                    <a:pt x="2533" y="74"/>
                  </a:lnTo>
                  <a:lnTo>
                    <a:pt x="2606" y="147"/>
                  </a:lnTo>
                  <a:lnTo>
                    <a:pt x="2680" y="220"/>
                  </a:lnTo>
                  <a:lnTo>
                    <a:pt x="2728" y="293"/>
                  </a:lnTo>
                  <a:lnTo>
                    <a:pt x="2753" y="390"/>
                  </a:lnTo>
                  <a:lnTo>
                    <a:pt x="2753" y="488"/>
                  </a:lnTo>
                  <a:lnTo>
                    <a:pt x="2753" y="275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0"/>
                                        </p:tgtEl>
                                        <p:attrNameLst>
                                          <p:attrName>style.visibility</p:attrName>
                                        </p:attrNameLst>
                                      </p:cBhvr>
                                      <p:to>
                                        <p:strVal val="visible"/>
                                      </p:to>
                                    </p:set>
                                    <p:animEffect transition="in" filter="fade">
                                      <p:cBhvr>
                                        <p:cTn id="7" dur="1000"/>
                                        <p:tgtEl>
                                          <p:spTgt spid="410"/>
                                        </p:tgtEl>
                                      </p:cBhvr>
                                    </p:animEffect>
                                  </p:childTnLst>
                                </p:cTn>
                              </p:par>
                              <p:par>
                                <p:cTn id="8" presetID="10" presetClass="entr" presetSubtype="0" fill="hold" nodeType="withEffect">
                                  <p:stCondLst>
                                    <p:cond delay="0"/>
                                  </p:stCondLst>
                                  <p:childTnLst>
                                    <p:set>
                                      <p:cBhvr>
                                        <p:cTn id="9" dur="1" fill="hold">
                                          <p:stCondLst>
                                            <p:cond delay="0"/>
                                          </p:stCondLst>
                                        </p:cTn>
                                        <p:tgtEl>
                                          <p:spTgt spid="404"/>
                                        </p:tgtEl>
                                        <p:attrNameLst>
                                          <p:attrName>style.visibility</p:attrName>
                                        </p:attrNameLst>
                                      </p:cBhvr>
                                      <p:to>
                                        <p:strVal val="visible"/>
                                      </p:to>
                                    </p:set>
                                    <p:animEffect transition="in" filter="fade">
                                      <p:cBhvr>
                                        <p:cTn id="10" dur="1000"/>
                                        <p:tgtEl>
                                          <p:spTgt spid="404"/>
                                        </p:tgtEl>
                                      </p:cBhvr>
                                    </p:animEffect>
                                  </p:childTnLst>
                                </p:cTn>
                              </p:par>
                              <p:par>
                                <p:cTn id="11" presetID="10" presetClass="entr" presetSubtype="0" fill="hold" nodeType="withEffect">
                                  <p:stCondLst>
                                    <p:cond delay="0"/>
                                  </p:stCondLst>
                                  <p:childTnLst>
                                    <p:set>
                                      <p:cBhvr>
                                        <p:cTn id="12" dur="1" fill="hold">
                                          <p:stCondLst>
                                            <p:cond delay="0"/>
                                          </p:stCondLst>
                                        </p:cTn>
                                        <p:tgtEl>
                                          <p:spTgt spid="407"/>
                                        </p:tgtEl>
                                        <p:attrNameLst>
                                          <p:attrName>style.visibility</p:attrName>
                                        </p:attrNameLst>
                                      </p:cBhvr>
                                      <p:to>
                                        <p:strVal val="visible"/>
                                      </p:to>
                                    </p:set>
                                    <p:animEffect transition="in" filter="fade">
                                      <p:cBhvr>
                                        <p:cTn id="13" dur="1000"/>
                                        <p:tgtEl>
                                          <p:spTgt spid="40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99"/>
                                        </p:tgtEl>
                                        <p:attrNameLst>
                                          <p:attrName>style.visibility</p:attrName>
                                        </p:attrNameLst>
                                      </p:cBhvr>
                                      <p:to>
                                        <p:strVal val="visible"/>
                                      </p:to>
                                    </p:set>
                                    <p:animEffect transition="in" filter="fade">
                                      <p:cBhvr>
                                        <p:cTn id="18" dur="1000"/>
                                        <p:tgtEl>
                                          <p:spTgt spid="399"/>
                                        </p:tgtEl>
                                      </p:cBhvr>
                                    </p:animEffect>
                                  </p:childTnLst>
                                </p:cTn>
                              </p:par>
                              <p:par>
                                <p:cTn id="19" presetID="10" presetClass="entr" presetSubtype="0" fill="hold" nodeType="withEffect">
                                  <p:stCondLst>
                                    <p:cond delay="0"/>
                                  </p:stCondLst>
                                  <p:childTnLst>
                                    <p:set>
                                      <p:cBhvr>
                                        <p:cTn id="20" dur="1" fill="hold">
                                          <p:stCondLst>
                                            <p:cond delay="0"/>
                                          </p:stCondLst>
                                        </p:cTn>
                                        <p:tgtEl>
                                          <p:spTgt spid="408"/>
                                        </p:tgtEl>
                                        <p:attrNameLst>
                                          <p:attrName>style.visibility</p:attrName>
                                        </p:attrNameLst>
                                      </p:cBhvr>
                                      <p:to>
                                        <p:strVal val="visible"/>
                                      </p:to>
                                    </p:set>
                                    <p:animEffect transition="in" filter="fade">
                                      <p:cBhvr>
                                        <p:cTn id="21" dur="1000"/>
                                        <p:tgtEl>
                                          <p:spTgt spid="4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22"/>
        <p:cNvGrpSpPr/>
        <p:nvPr/>
      </p:nvGrpSpPr>
      <p:grpSpPr>
        <a:xfrm>
          <a:off x="0" y="0"/>
          <a:ext cx="0" cy="0"/>
          <a:chOff x="0" y="0"/>
          <a:chExt cx="0" cy="0"/>
        </a:xfrm>
      </p:grpSpPr>
      <p:sp>
        <p:nvSpPr>
          <p:cNvPr id="423" name="Google Shape;423;p26"/>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TECHNOLOGY FOR CPD</a:t>
            </a:r>
            <a:endParaRPr/>
          </a:p>
        </p:txBody>
      </p:sp>
      <p:sp>
        <p:nvSpPr>
          <p:cNvPr id="424" name="Google Shape;424;p26"/>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16</a:t>
            </a:fld>
            <a:endParaRPr/>
          </a:p>
        </p:txBody>
      </p:sp>
      <p:pic>
        <p:nvPicPr>
          <p:cNvPr id="425" name="Google Shape;425;p26"/>
          <p:cNvPicPr preferRelativeResize="0"/>
          <p:nvPr/>
        </p:nvPicPr>
        <p:blipFill>
          <a:blip r:embed="rId3">
            <a:alphaModFix/>
          </a:blip>
          <a:stretch>
            <a:fillRect/>
          </a:stretch>
        </p:blipFill>
        <p:spPr>
          <a:xfrm>
            <a:off x="203725" y="1339300"/>
            <a:ext cx="3284549" cy="3804200"/>
          </a:xfrm>
          <a:prstGeom prst="rect">
            <a:avLst/>
          </a:prstGeom>
          <a:noFill/>
          <a:ln>
            <a:noFill/>
          </a:ln>
        </p:spPr>
      </p:pic>
      <p:pic>
        <p:nvPicPr>
          <p:cNvPr id="426" name="Google Shape;426;p26"/>
          <p:cNvPicPr preferRelativeResize="0"/>
          <p:nvPr/>
        </p:nvPicPr>
        <p:blipFill>
          <a:blip r:embed="rId4">
            <a:alphaModFix/>
          </a:blip>
          <a:stretch>
            <a:fillRect/>
          </a:stretch>
        </p:blipFill>
        <p:spPr>
          <a:xfrm>
            <a:off x="4020174" y="1669150"/>
            <a:ext cx="3824924" cy="2967352"/>
          </a:xfrm>
          <a:prstGeom prst="rect">
            <a:avLst/>
          </a:prstGeom>
          <a:noFill/>
          <a:ln>
            <a:noFill/>
          </a:ln>
        </p:spPr>
      </p:pic>
      <p:pic>
        <p:nvPicPr>
          <p:cNvPr id="427" name="Google Shape;427;p26"/>
          <p:cNvPicPr preferRelativeResize="0"/>
          <p:nvPr/>
        </p:nvPicPr>
        <p:blipFill>
          <a:blip r:embed="rId5">
            <a:alphaModFix/>
          </a:blip>
          <a:stretch>
            <a:fillRect/>
          </a:stretch>
        </p:blipFill>
        <p:spPr>
          <a:xfrm>
            <a:off x="7038050" y="678700"/>
            <a:ext cx="1879601" cy="1056150"/>
          </a:xfrm>
          <a:prstGeom prst="rect">
            <a:avLst/>
          </a:prstGeom>
          <a:noFill/>
          <a:ln>
            <a:noFill/>
          </a:ln>
        </p:spPr>
      </p:pic>
      <p:grpSp>
        <p:nvGrpSpPr>
          <p:cNvPr id="428" name="Google Shape;428;p26"/>
          <p:cNvGrpSpPr/>
          <p:nvPr/>
        </p:nvGrpSpPr>
        <p:grpSpPr>
          <a:xfrm>
            <a:off x="203734" y="676510"/>
            <a:ext cx="364395" cy="198351"/>
            <a:chOff x="5937975" y="5081700"/>
            <a:chExt cx="481050" cy="261850"/>
          </a:xfrm>
        </p:grpSpPr>
        <p:sp>
          <p:nvSpPr>
            <p:cNvPr id="429" name="Google Shape;429;p26"/>
            <p:cNvSpPr/>
            <p:nvPr/>
          </p:nvSpPr>
          <p:spPr>
            <a:xfrm>
              <a:off x="6104200" y="5081700"/>
              <a:ext cx="314825" cy="215575"/>
            </a:xfrm>
            <a:custGeom>
              <a:avLst/>
              <a:gdLst/>
              <a:ahLst/>
              <a:cxnLst/>
              <a:rect l="l" t="t" r="r" b="b"/>
              <a:pathLst>
                <a:path w="12593" h="8623" fill="none" extrusionOk="0">
                  <a:moveTo>
                    <a:pt x="5481" y="8622"/>
                  </a:moveTo>
                  <a:lnTo>
                    <a:pt x="5481" y="8622"/>
                  </a:lnTo>
                  <a:lnTo>
                    <a:pt x="6017" y="8574"/>
                  </a:lnTo>
                  <a:lnTo>
                    <a:pt x="6382" y="8525"/>
                  </a:lnTo>
                  <a:lnTo>
                    <a:pt x="6796" y="8452"/>
                  </a:lnTo>
                  <a:lnTo>
                    <a:pt x="7234" y="8354"/>
                  </a:lnTo>
                  <a:lnTo>
                    <a:pt x="7697" y="8257"/>
                  </a:lnTo>
                  <a:lnTo>
                    <a:pt x="8184" y="8086"/>
                  </a:lnTo>
                  <a:lnTo>
                    <a:pt x="8671" y="7892"/>
                  </a:lnTo>
                  <a:lnTo>
                    <a:pt x="9134" y="7648"/>
                  </a:lnTo>
                  <a:lnTo>
                    <a:pt x="9353" y="7526"/>
                  </a:lnTo>
                  <a:lnTo>
                    <a:pt x="9597" y="7356"/>
                  </a:lnTo>
                  <a:lnTo>
                    <a:pt x="9792" y="7185"/>
                  </a:lnTo>
                  <a:lnTo>
                    <a:pt x="9986" y="7015"/>
                  </a:lnTo>
                  <a:lnTo>
                    <a:pt x="10181" y="6820"/>
                  </a:lnTo>
                  <a:lnTo>
                    <a:pt x="10376" y="6601"/>
                  </a:lnTo>
                  <a:lnTo>
                    <a:pt x="10522" y="6357"/>
                  </a:lnTo>
                  <a:lnTo>
                    <a:pt x="10668" y="6114"/>
                  </a:lnTo>
                  <a:lnTo>
                    <a:pt x="10814" y="5846"/>
                  </a:lnTo>
                  <a:lnTo>
                    <a:pt x="10912" y="5554"/>
                  </a:lnTo>
                  <a:lnTo>
                    <a:pt x="11009" y="5261"/>
                  </a:lnTo>
                  <a:lnTo>
                    <a:pt x="11082" y="4945"/>
                  </a:lnTo>
                  <a:lnTo>
                    <a:pt x="11131" y="4579"/>
                  </a:lnTo>
                  <a:lnTo>
                    <a:pt x="11155" y="4214"/>
                  </a:lnTo>
                  <a:lnTo>
                    <a:pt x="11155" y="4214"/>
                  </a:lnTo>
                  <a:lnTo>
                    <a:pt x="11155" y="3873"/>
                  </a:lnTo>
                  <a:lnTo>
                    <a:pt x="11131" y="3435"/>
                  </a:lnTo>
                  <a:lnTo>
                    <a:pt x="11131" y="2972"/>
                  </a:lnTo>
                  <a:lnTo>
                    <a:pt x="11131" y="2753"/>
                  </a:lnTo>
                  <a:lnTo>
                    <a:pt x="11180" y="2582"/>
                  </a:lnTo>
                  <a:lnTo>
                    <a:pt x="12032" y="2607"/>
                  </a:lnTo>
                  <a:lnTo>
                    <a:pt x="11594" y="2120"/>
                  </a:lnTo>
                  <a:lnTo>
                    <a:pt x="11594" y="2120"/>
                  </a:lnTo>
                  <a:lnTo>
                    <a:pt x="11764" y="2046"/>
                  </a:lnTo>
                  <a:lnTo>
                    <a:pt x="11935" y="1973"/>
                  </a:lnTo>
                  <a:lnTo>
                    <a:pt x="12300" y="1827"/>
                  </a:lnTo>
                  <a:lnTo>
                    <a:pt x="12568" y="1730"/>
                  </a:lnTo>
                  <a:lnTo>
                    <a:pt x="12592" y="1681"/>
                  </a:lnTo>
                  <a:lnTo>
                    <a:pt x="12592" y="1657"/>
                  </a:lnTo>
                  <a:lnTo>
                    <a:pt x="12568" y="1632"/>
                  </a:lnTo>
                  <a:lnTo>
                    <a:pt x="12568" y="1632"/>
                  </a:lnTo>
                  <a:lnTo>
                    <a:pt x="12203" y="1511"/>
                  </a:lnTo>
                  <a:lnTo>
                    <a:pt x="11789" y="1389"/>
                  </a:lnTo>
                  <a:lnTo>
                    <a:pt x="11302" y="1267"/>
                  </a:lnTo>
                  <a:lnTo>
                    <a:pt x="11302" y="1267"/>
                  </a:lnTo>
                  <a:lnTo>
                    <a:pt x="11082" y="1024"/>
                  </a:lnTo>
                  <a:lnTo>
                    <a:pt x="10863" y="780"/>
                  </a:lnTo>
                  <a:lnTo>
                    <a:pt x="10547" y="512"/>
                  </a:lnTo>
                  <a:lnTo>
                    <a:pt x="10352" y="390"/>
                  </a:lnTo>
                  <a:lnTo>
                    <a:pt x="10157" y="269"/>
                  </a:lnTo>
                  <a:lnTo>
                    <a:pt x="9938" y="171"/>
                  </a:lnTo>
                  <a:lnTo>
                    <a:pt x="9719" y="98"/>
                  </a:lnTo>
                  <a:lnTo>
                    <a:pt x="9475" y="25"/>
                  </a:lnTo>
                  <a:lnTo>
                    <a:pt x="9231" y="1"/>
                  </a:lnTo>
                  <a:lnTo>
                    <a:pt x="8964" y="25"/>
                  </a:lnTo>
                  <a:lnTo>
                    <a:pt x="8696" y="74"/>
                  </a:lnTo>
                  <a:lnTo>
                    <a:pt x="8696" y="74"/>
                  </a:lnTo>
                  <a:lnTo>
                    <a:pt x="8501" y="122"/>
                  </a:lnTo>
                  <a:lnTo>
                    <a:pt x="8306" y="171"/>
                  </a:lnTo>
                  <a:lnTo>
                    <a:pt x="8111" y="269"/>
                  </a:lnTo>
                  <a:lnTo>
                    <a:pt x="7916" y="366"/>
                  </a:lnTo>
                  <a:lnTo>
                    <a:pt x="7746" y="488"/>
                  </a:lnTo>
                  <a:lnTo>
                    <a:pt x="7575" y="610"/>
                  </a:lnTo>
                  <a:lnTo>
                    <a:pt x="7405" y="756"/>
                  </a:lnTo>
                  <a:lnTo>
                    <a:pt x="7283" y="926"/>
                  </a:lnTo>
                  <a:lnTo>
                    <a:pt x="7137" y="1097"/>
                  </a:lnTo>
                  <a:lnTo>
                    <a:pt x="7039" y="1267"/>
                  </a:lnTo>
                  <a:lnTo>
                    <a:pt x="6942" y="1462"/>
                  </a:lnTo>
                  <a:lnTo>
                    <a:pt x="6845" y="1657"/>
                  </a:lnTo>
                  <a:lnTo>
                    <a:pt x="6796" y="1876"/>
                  </a:lnTo>
                  <a:lnTo>
                    <a:pt x="6747" y="2095"/>
                  </a:lnTo>
                  <a:lnTo>
                    <a:pt x="6723" y="2339"/>
                  </a:lnTo>
                  <a:lnTo>
                    <a:pt x="6723" y="2558"/>
                  </a:lnTo>
                  <a:lnTo>
                    <a:pt x="1" y="4360"/>
                  </a:lnTo>
                  <a:lnTo>
                    <a:pt x="1" y="4360"/>
                  </a:lnTo>
                  <a:lnTo>
                    <a:pt x="318" y="4579"/>
                  </a:lnTo>
                  <a:lnTo>
                    <a:pt x="634" y="4799"/>
                  </a:lnTo>
                  <a:lnTo>
                    <a:pt x="951" y="5018"/>
                  </a:lnTo>
                  <a:lnTo>
                    <a:pt x="1267" y="5188"/>
                  </a:lnTo>
                  <a:lnTo>
                    <a:pt x="1608" y="5359"/>
                  </a:lnTo>
                  <a:lnTo>
                    <a:pt x="1925" y="5481"/>
                  </a:lnTo>
                  <a:lnTo>
                    <a:pt x="2266" y="5602"/>
                  </a:lnTo>
                  <a:lnTo>
                    <a:pt x="2583" y="5724"/>
                  </a:lnTo>
                  <a:lnTo>
                    <a:pt x="2923" y="5797"/>
                  </a:lnTo>
                  <a:lnTo>
                    <a:pt x="3264" y="5846"/>
                  </a:lnTo>
                  <a:lnTo>
                    <a:pt x="3581" y="5895"/>
                  </a:lnTo>
                  <a:lnTo>
                    <a:pt x="3922" y="5919"/>
                  </a:lnTo>
                  <a:lnTo>
                    <a:pt x="4263" y="5919"/>
                  </a:lnTo>
                  <a:lnTo>
                    <a:pt x="4604" y="5895"/>
                  </a:lnTo>
                  <a:lnTo>
                    <a:pt x="4945" y="5846"/>
                  </a:lnTo>
                  <a:lnTo>
                    <a:pt x="5286" y="5797"/>
                  </a:lnTo>
                  <a:lnTo>
                    <a:pt x="5286" y="5797"/>
                  </a:lnTo>
                  <a:lnTo>
                    <a:pt x="5603" y="5700"/>
                  </a:lnTo>
                  <a:lnTo>
                    <a:pt x="5919" y="5627"/>
                  </a:lnTo>
                  <a:lnTo>
                    <a:pt x="6455" y="5407"/>
                  </a:lnTo>
                  <a:lnTo>
                    <a:pt x="6942" y="5188"/>
                  </a:lnTo>
                  <a:lnTo>
                    <a:pt x="7356" y="4969"/>
                  </a:lnTo>
                  <a:lnTo>
                    <a:pt x="7697" y="4750"/>
                  </a:lnTo>
                  <a:lnTo>
                    <a:pt x="7941" y="4579"/>
                  </a:lnTo>
                  <a:lnTo>
                    <a:pt x="8160" y="4409"/>
                  </a:lnTo>
                  <a:lnTo>
                    <a:pt x="8160" y="4409"/>
                  </a:lnTo>
                  <a:lnTo>
                    <a:pt x="8233" y="4360"/>
                  </a:lnTo>
                  <a:lnTo>
                    <a:pt x="8330" y="4336"/>
                  </a:lnTo>
                  <a:lnTo>
                    <a:pt x="8428" y="4360"/>
                  </a:lnTo>
                  <a:lnTo>
                    <a:pt x="8501" y="4409"/>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6"/>
            <p:cNvSpPr/>
            <p:nvPr/>
          </p:nvSpPr>
          <p:spPr>
            <a:xfrm>
              <a:off x="5937975" y="5210175"/>
              <a:ext cx="333700" cy="133375"/>
            </a:xfrm>
            <a:custGeom>
              <a:avLst/>
              <a:gdLst/>
              <a:ahLst/>
              <a:cxnLst/>
              <a:rect l="l" t="t" r="r" b="b"/>
              <a:pathLst>
                <a:path w="13348" h="5335" fill="none" extrusionOk="0">
                  <a:moveTo>
                    <a:pt x="7819" y="1"/>
                  </a:moveTo>
                  <a:lnTo>
                    <a:pt x="318" y="2533"/>
                  </a:lnTo>
                  <a:lnTo>
                    <a:pt x="318" y="2533"/>
                  </a:lnTo>
                  <a:lnTo>
                    <a:pt x="245" y="2582"/>
                  </a:lnTo>
                  <a:lnTo>
                    <a:pt x="147" y="2631"/>
                  </a:lnTo>
                  <a:lnTo>
                    <a:pt x="98" y="2704"/>
                  </a:lnTo>
                  <a:lnTo>
                    <a:pt x="50" y="2777"/>
                  </a:lnTo>
                  <a:lnTo>
                    <a:pt x="1" y="2874"/>
                  </a:lnTo>
                  <a:lnTo>
                    <a:pt x="1" y="2972"/>
                  </a:lnTo>
                  <a:lnTo>
                    <a:pt x="1" y="3045"/>
                  </a:lnTo>
                  <a:lnTo>
                    <a:pt x="25" y="3142"/>
                  </a:lnTo>
                  <a:lnTo>
                    <a:pt x="25" y="3142"/>
                  </a:lnTo>
                  <a:lnTo>
                    <a:pt x="98" y="3288"/>
                  </a:lnTo>
                  <a:lnTo>
                    <a:pt x="196" y="3386"/>
                  </a:lnTo>
                  <a:lnTo>
                    <a:pt x="318" y="3459"/>
                  </a:lnTo>
                  <a:lnTo>
                    <a:pt x="488" y="3483"/>
                  </a:lnTo>
                  <a:lnTo>
                    <a:pt x="488" y="3483"/>
                  </a:lnTo>
                  <a:lnTo>
                    <a:pt x="610" y="3459"/>
                  </a:lnTo>
                  <a:lnTo>
                    <a:pt x="269" y="3629"/>
                  </a:lnTo>
                  <a:lnTo>
                    <a:pt x="269" y="3629"/>
                  </a:lnTo>
                  <a:lnTo>
                    <a:pt x="171" y="3678"/>
                  </a:lnTo>
                  <a:lnTo>
                    <a:pt x="123" y="3751"/>
                  </a:lnTo>
                  <a:lnTo>
                    <a:pt x="50" y="3824"/>
                  </a:lnTo>
                  <a:lnTo>
                    <a:pt x="25" y="3922"/>
                  </a:lnTo>
                  <a:lnTo>
                    <a:pt x="1" y="3995"/>
                  </a:lnTo>
                  <a:lnTo>
                    <a:pt x="1" y="4092"/>
                  </a:lnTo>
                  <a:lnTo>
                    <a:pt x="1" y="4190"/>
                  </a:lnTo>
                  <a:lnTo>
                    <a:pt x="50" y="4287"/>
                  </a:lnTo>
                  <a:lnTo>
                    <a:pt x="50" y="4287"/>
                  </a:lnTo>
                  <a:lnTo>
                    <a:pt x="123" y="4409"/>
                  </a:lnTo>
                  <a:lnTo>
                    <a:pt x="220" y="4482"/>
                  </a:lnTo>
                  <a:lnTo>
                    <a:pt x="342" y="4531"/>
                  </a:lnTo>
                  <a:lnTo>
                    <a:pt x="488" y="4555"/>
                  </a:lnTo>
                  <a:lnTo>
                    <a:pt x="488" y="4555"/>
                  </a:lnTo>
                  <a:lnTo>
                    <a:pt x="586" y="4555"/>
                  </a:lnTo>
                  <a:lnTo>
                    <a:pt x="683" y="4506"/>
                  </a:lnTo>
                  <a:lnTo>
                    <a:pt x="853" y="4433"/>
                  </a:lnTo>
                  <a:lnTo>
                    <a:pt x="853" y="4433"/>
                  </a:lnTo>
                  <a:lnTo>
                    <a:pt x="780" y="4555"/>
                  </a:lnTo>
                  <a:lnTo>
                    <a:pt x="756" y="4701"/>
                  </a:lnTo>
                  <a:lnTo>
                    <a:pt x="780" y="4847"/>
                  </a:lnTo>
                  <a:lnTo>
                    <a:pt x="829" y="4993"/>
                  </a:lnTo>
                  <a:lnTo>
                    <a:pt x="829" y="4993"/>
                  </a:lnTo>
                  <a:lnTo>
                    <a:pt x="926" y="5091"/>
                  </a:lnTo>
                  <a:lnTo>
                    <a:pt x="1024" y="5139"/>
                  </a:lnTo>
                  <a:lnTo>
                    <a:pt x="1121" y="5188"/>
                  </a:lnTo>
                  <a:lnTo>
                    <a:pt x="1243" y="5212"/>
                  </a:lnTo>
                  <a:lnTo>
                    <a:pt x="1243" y="5212"/>
                  </a:lnTo>
                  <a:lnTo>
                    <a:pt x="1389" y="5188"/>
                  </a:lnTo>
                  <a:lnTo>
                    <a:pt x="1511" y="5115"/>
                  </a:lnTo>
                  <a:lnTo>
                    <a:pt x="6065" y="2144"/>
                  </a:lnTo>
                  <a:lnTo>
                    <a:pt x="6065" y="2144"/>
                  </a:lnTo>
                  <a:lnTo>
                    <a:pt x="6528" y="2363"/>
                  </a:lnTo>
                  <a:lnTo>
                    <a:pt x="7088" y="2582"/>
                  </a:lnTo>
                  <a:lnTo>
                    <a:pt x="7770" y="2826"/>
                  </a:lnTo>
                  <a:lnTo>
                    <a:pt x="8501" y="3045"/>
                  </a:lnTo>
                  <a:lnTo>
                    <a:pt x="9280" y="3240"/>
                  </a:lnTo>
                  <a:lnTo>
                    <a:pt x="10060" y="3386"/>
                  </a:lnTo>
                  <a:lnTo>
                    <a:pt x="10425" y="3435"/>
                  </a:lnTo>
                  <a:lnTo>
                    <a:pt x="10790" y="3483"/>
                  </a:lnTo>
                  <a:lnTo>
                    <a:pt x="11156" y="3483"/>
                  </a:lnTo>
                  <a:lnTo>
                    <a:pt x="11497" y="3483"/>
                  </a:lnTo>
                  <a:lnTo>
                    <a:pt x="12178" y="5188"/>
                  </a:lnTo>
                  <a:lnTo>
                    <a:pt x="12178" y="5188"/>
                  </a:lnTo>
                  <a:lnTo>
                    <a:pt x="12227" y="5237"/>
                  </a:lnTo>
                  <a:lnTo>
                    <a:pt x="12276" y="5286"/>
                  </a:lnTo>
                  <a:lnTo>
                    <a:pt x="12349" y="5310"/>
                  </a:lnTo>
                  <a:lnTo>
                    <a:pt x="12422" y="5334"/>
                  </a:lnTo>
                  <a:lnTo>
                    <a:pt x="13347" y="5334"/>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6"/>
            <p:cNvSpPr/>
            <p:nvPr/>
          </p:nvSpPr>
          <p:spPr>
            <a:xfrm>
              <a:off x="6352025" y="5109100"/>
              <a:ext cx="19500" cy="18900"/>
            </a:xfrm>
            <a:custGeom>
              <a:avLst/>
              <a:gdLst/>
              <a:ahLst/>
              <a:cxnLst/>
              <a:rect l="l" t="t" r="r" b="b"/>
              <a:pathLst>
                <a:path w="780" h="756" extrusionOk="0">
                  <a:moveTo>
                    <a:pt x="317" y="1"/>
                  </a:moveTo>
                  <a:lnTo>
                    <a:pt x="244" y="25"/>
                  </a:lnTo>
                  <a:lnTo>
                    <a:pt x="122" y="98"/>
                  </a:lnTo>
                  <a:lnTo>
                    <a:pt x="49" y="220"/>
                  </a:lnTo>
                  <a:lnTo>
                    <a:pt x="25" y="293"/>
                  </a:lnTo>
                  <a:lnTo>
                    <a:pt x="0" y="390"/>
                  </a:lnTo>
                  <a:lnTo>
                    <a:pt x="25" y="463"/>
                  </a:lnTo>
                  <a:lnTo>
                    <a:pt x="49" y="536"/>
                  </a:lnTo>
                  <a:lnTo>
                    <a:pt x="122" y="658"/>
                  </a:lnTo>
                  <a:lnTo>
                    <a:pt x="244" y="731"/>
                  </a:lnTo>
                  <a:lnTo>
                    <a:pt x="317" y="756"/>
                  </a:lnTo>
                  <a:lnTo>
                    <a:pt x="463" y="756"/>
                  </a:lnTo>
                  <a:lnTo>
                    <a:pt x="536" y="731"/>
                  </a:lnTo>
                  <a:lnTo>
                    <a:pt x="658" y="658"/>
                  </a:lnTo>
                  <a:lnTo>
                    <a:pt x="755" y="536"/>
                  </a:lnTo>
                  <a:lnTo>
                    <a:pt x="780" y="463"/>
                  </a:lnTo>
                  <a:lnTo>
                    <a:pt x="780" y="390"/>
                  </a:lnTo>
                  <a:lnTo>
                    <a:pt x="780" y="293"/>
                  </a:lnTo>
                  <a:lnTo>
                    <a:pt x="755" y="220"/>
                  </a:lnTo>
                  <a:lnTo>
                    <a:pt x="658" y="98"/>
                  </a:lnTo>
                  <a:lnTo>
                    <a:pt x="536" y="25"/>
                  </a:lnTo>
                  <a:lnTo>
                    <a:pt x="463" y="1"/>
                  </a:lnTo>
                  <a:close/>
                </a:path>
              </a:pathLst>
            </a:custGeom>
            <a:noFill/>
            <a:ln w="9525" cap="flat"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35"/>
        <p:cNvGrpSpPr/>
        <p:nvPr/>
      </p:nvGrpSpPr>
      <p:grpSpPr>
        <a:xfrm>
          <a:off x="0" y="0"/>
          <a:ext cx="0" cy="0"/>
          <a:chOff x="0" y="0"/>
          <a:chExt cx="0" cy="0"/>
        </a:xfrm>
      </p:grpSpPr>
      <p:sp>
        <p:nvSpPr>
          <p:cNvPr id="436" name="Google Shape;436;p27"/>
          <p:cNvSpPr txBox="1">
            <a:spLocks noGrp="1"/>
          </p:cNvSpPr>
          <p:nvPr>
            <p:ph type="ctrTitle" idx="4294967295"/>
          </p:nvPr>
        </p:nvSpPr>
        <p:spPr>
          <a:xfrm>
            <a:off x="541925" y="807700"/>
            <a:ext cx="5567700" cy="1159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7200">
                <a:solidFill>
                  <a:srgbClr val="FF9800"/>
                </a:solidFill>
              </a:rPr>
              <a:t>RECAP #2</a:t>
            </a:r>
            <a:endParaRPr sz="7200">
              <a:solidFill>
                <a:srgbClr val="FF9800"/>
              </a:solidFill>
            </a:endParaRPr>
          </a:p>
        </p:txBody>
      </p:sp>
      <p:sp>
        <p:nvSpPr>
          <p:cNvPr id="437" name="Google Shape;437;p27"/>
          <p:cNvSpPr txBox="1">
            <a:spLocks noGrp="1"/>
          </p:cNvSpPr>
          <p:nvPr>
            <p:ph type="subTitle" idx="4294967295"/>
          </p:nvPr>
        </p:nvSpPr>
        <p:spPr>
          <a:xfrm>
            <a:off x="735025" y="2043602"/>
            <a:ext cx="5567700" cy="784800"/>
          </a:xfrm>
          <a:prstGeom prst="rect">
            <a:avLst/>
          </a:prstGeom>
        </p:spPr>
        <p:txBody>
          <a:bodyPr spcFirstLastPara="1" wrap="square" lIns="91425" tIns="91425" rIns="91425" bIns="91425" anchor="ctr" anchorCtr="0">
            <a:noAutofit/>
          </a:bodyPr>
          <a:lstStyle/>
          <a:p>
            <a:pPr marL="0" lvl="0" indent="0" algn="l" rtl="0">
              <a:spcBef>
                <a:spcPts val="600"/>
              </a:spcBef>
              <a:spcAft>
                <a:spcPts val="1000"/>
              </a:spcAft>
              <a:buNone/>
            </a:pPr>
            <a:r>
              <a:rPr lang="en"/>
              <a:t>There are a number of models for technology use and technology adoption in education</a:t>
            </a:r>
            <a:endParaRPr/>
          </a:p>
        </p:txBody>
      </p:sp>
      <p:sp>
        <p:nvSpPr>
          <p:cNvPr id="438" name="Google Shape;438;p27"/>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17</a:t>
            </a:fld>
            <a:endParaRPr/>
          </a:p>
        </p:txBody>
      </p:sp>
      <p:sp>
        <p:nvSpPr>
          <p:cNvPr id="439" name="Google Shape;439;p27"/>
          <p:cNvSpPr txBox="1">
            <a:spLocks noGrp="1"/>
          </p:cNvSpPr>
          <p:nvPr>
            <p:ph type="subTitle" idx="4294967295"/>
          </p:nvPr>
        </p:nvSpPr>
        <p:spPr>
          <a:xfrm>
            <a:off x="735025" y="3159027"/>
            <a:ext cx="5567700" cy="784800"/>
          </a:xfrm>
          <a:prstGeom prst="rect">
            <a:avLst/>
          </a:prstGeom>
        </p:spPr>
        <p:txBody>
          <a:bodyPr spcFirstLastPara="1" wrap="square" lIns="91425" tIns="91425" rIns="91425" bIns="91425" anchor="ctr" anchorCtr="0">
            <a:noAutofit/>
          </a:bodyPr>
          <a:lstStyle/>
          <a:p>
            <a:pPr marL="0" lvl="0" indent="0" algn="l" rtl="0">
              <a:spcBef>
                <a:spcPts val="600"/>
              </a:spcBef>
              <a:spcAft>
                <a:spcPts val="1000"/>
              </a:spcAft>
              <a:buNone/>
            </a:pPr>
            <a:r>
              <a:rPr lang="en"/>
              <a:t>Empower yourself to make technology work for you</a:t>
            </a:r>
            <a:endParaRPr/>
          </a:p>
        </p:txBody>
      </p:sp>
      <p:sp>
        <p:nvSpPr>
          <p:cNvPr id="440" name="Google Shape;440;p27"/>
          <p:cNvSpPr/>
          <p:nvPr/>
        </p:nvSpPr>
        <p:spPr>
          <a:xfrm>
            <a:off x="6628875" y="82750"/>
            <a:ext cx="2386800" cy="2386800"/>
          </a:xfrm>
          <a:prstGeom prst="diamond">
            <a:avLst/>
          </a:prstGeom>
          <a:solidFill>
            <a:srgbClr val="C7D3E6"/>
          </a:solidFill>
          <a:ln w="38100" cap="flat" cmpd="sng">
            <a:solidFill>
              <a:srgbClr val="92A8C8"/>
            </a:solidFill>
            <a:prstDash val="solid"/>
            <a:miter lim="8000"/>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b="1">
                <a:solidFill>
                  <a:srgbClr val="263248"/>
                </a:solidFill>
                <a:latin typeface="Roboto Condensed"/>
                <a:ea typeface="Roboto Condensed"/>
                <a:cs typeface="Roboto Condensed"/>
                <a:sym typeface="Roboto Condensed"/>
              </a:rPr>
              <a:t>Bonus advice </a:t>
            </a:r>
            <a:r>
              <a:rPr lang="en">
                <a:solidFill>
                  <a:srgbClr val="263248"/>
                </a:solidFill>
                <a:latin typeface="Roboto Condensed"/>
                <a:ea typeface="Roboto Condensed"/>
                <a:cs typeface="Roboto Condensed"/>
                <a:sym typeface="Roboto Condensed"/>
              </a:rPr>
              <a:t>One teacher</a:t>
            </a:r>
            <a:br>
              <a:rPr lang="en">
                <a:solidFill>
                  <a:srgbClr val="263248"/>
                </a:solidFill>
                <a:latin typeface="Roboto Condensed"/>
                <a:ea typeface="Roboto Condensed"/>
                <a:cs typeface="Roboto Condensed"/>
                <a:sym typeface="Roboto Condensed"/>
              </a:rPr>
            </a:br>
            <a:r>
              <a:rPr lang="en">
                <a:solidFill>
                  <a:srgbClr val="263248"/>
                </a:solidFill>
                <a:latin typeface="Roboto Condensed"/>
                <a:ea typeface="Roboto Condensed"/>
                <a:cs typeface="Roboto Condensed"/>
                <a:sym typeface="Roboto Condensed"/>
              </a:rPr>
              <a:t>One class</a:t>
            </a:r>
            <a:endParaRPr>
              <a:solidFill>
                <a:srgbClr val="263248"/>
              </a:solidFill>
              <a:latin typeface="Roboto Condensed"/>
              <a:ea typeface="Roboto Condensed"/>
              <a:cs typeface="Roboto Condensed"/>
              <a:sym typeface="Roboto Condensed"/>
            </a:endParaRPr>
          </a:p>
          <a:p>
            <a:pPr marL="0" lvl="0" indent="0" algn="ctr" rtl="0">
              <a:spcBef>
                <a:spcPts val="0"/>
              </a:spcBef>
              <a:spcAft>
                <a:spcPts val="0"/>
              </a:spcAft>
              <a:buNone/>
            </a:pPr>
            <a:r>
              <a:rPr lang="en">
                <a:solidFill>
                  <a:srgbClr val="263248"/>
                </a:solidFill>
                <a:latin typeface="Roboto Condensed"/>
                <a:ea typeface="Roboto Condensed"/>
                <a:cs typeface="Roboto Condensed"/>
                <a:sym typeface="Roboto Condensed"/>
              </a:rPr>
              <a:t>One tool</a:t>
            </a:r>
            <a:endParaRPr>
              <a:solidFill>
                <a:srgbClr val="263248"/>
              </a:solidFill>
              <a:latin typeface="Roboto Condensed"/>
              <a:ea typeface="Roboto Condensed"/>
              <a:cs typeface="Roboto Condensed"/>
              <a:sym typeface="Roboto Condense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28"/>
          <p:cNvSpPr txBox="1">
            <a:spLocks noGrp="1"/>
          </p:cNvSpPr>
          <p:nvPr>
            <p:ph type="title"/>
          </p:nvPr>
        </p:nvSpPr>
        <p:spPr>
          <a:xfrm>
            <a:off x="814275" y="392575"/>
            <a:ext cx="5258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AGENDA</a:t>
            </a:r>
            <a:endParaRPr/>
          </a:p>
        </p:txBody>
      </p:sp>
      <p:sp>
        <p:nvSpPr>
          <p:cNvPr id="446" name="Google Shape;446;p28"/>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18</a:t>
            </a:fld>
            <a:endParaRPr/>
          </a:p>
        </p:txBody>
      </p:sp>
      <p:grpSp>
        <p:nvGrpSpPr>
          <p:cNvPr id="447" name="Google Shape;447;p28"/>
          <p:cNvGrpSpPr/>
          <p:nvPr/>
        </p:nvGrpSpPr>
        <p:grpSpPr>
          <a:xfrm rot="10800000">
            <a:off x="836024" y="2296511"/>
            <a:ext cx="2694428" cy="864880"/>
            <a:chOff x="185742" y="1697030"/>
            <a:chExt cx="5165698" cy="1658130"/>
          </a:xfrm>
        </p:grpSpPr>
        <p:sp>
          <p:nvSpPr>
            <p:cNvPr id="448" name="Google Shape;448;p28"/>
            <p:cNvSpPr/>
            <p:nvPr/>
          </p:nvSpPr>
          <p:spPr>
            <a:xfrm rot="10800000" flipH="1">
              <a:off x="1426312" y="1697030"/>
              <a:ext cx="2693400" cy="1243800"/>
            </a:xfrm>
            <a:prstGeom prst="rect">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F3F3F3"/>
                  </a:solidFill>
                  <a:latin typeface="Roboto Condensed"/>
                  <a:ea typeface="Roboto Condensed"/>
                  <a:cs typeface="Roboto Condensed"/>
                  <a:sym typeface="Roboto Condensed"/>
                </a:rPr>
                <a:t>Context</a:t>
              </a:r>
              <a:endParaRPr sz="2400">
                <a:solidFill>
                  <a:srgbClr val="F3F3F3"/>
                </a:solidFill>
                <a:latin typeface="Roboto Condensed"/>
                <a:ea typeface="Roboto Condensed"/>
                <a:cs typeface="Roboto Condensed"/>
                <a:sym typeface="Roboto Condensed"/>
              </a:endParaRPr>
            </a:p>
          </p:txBody>
        </p:sp>
        <p:sp>
          <p:nvSpPr>
            <p:cNvPr id="449" name="Google Shape;449;p28"/>
            <p:cNvSpPr/>
            <p:nvPr/>
          </p:nvSpPr>
          <p:spPr>
            <a:xfrm rot="10800000" flipH="1">
              <a:off x="4107640"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450" name="Google Shape;450;p28"/>
            <p:cNvSpPr/>
            <p:nvPr/>
          </p:nvSpPr>
          <p:spPr>
            <a:xfrm flipH="1">
              <a:off x="185742" y="1697043"/>
              <a:ext cx="1243800" cy="1243800"/>
            </a:xfrm>
            <a:prstGeom prst="rtTriangle">
              <a:avLst/>
            </a:prstGeom>
            <a:solidFill>
              <a:srgbClr val="C7D3E6"/>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451" name="Google Shape;451;p28"/>
            <p:cNvSpPr/>
            <p:nvPr/>
          </p:nvSpPr>
          <p:spPr>
            <a:xfrm rot="10800000">
              <a:off x="185748" y="2940860"/>
              <a:ext cx="1243800" cy="414300"/>
            </a:xfrm>
            <a:prstGeom prst="triangle">
              <a:avLst>
                <a:gd name="adj" fmla="val 0"/>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452" name="Google Shape;452;p28"/>
          <p:cNvGrpSpPr/>
          <p:nvPr/>
        </p:nvGrpSpPr>
        <p:grpSpPr>
          <a:xfrm rot="10800000">
            <a:off x="3062853" y="2296511"/>
            <a:ext cx="2694428" cy="864880"/>
            <a:chOff x="185742" y="1697030"/>
            <a:chExt cx="5165698" cy="1658130"/>
          </a:xfrm>
        </p:grpSpPr>
        <p:sp>
          <p:nvSpPr>
            <p:cNvPr id="453" name="Google Shape;453;p28"/>
            <p:cNvSpPr/>
            <p:nvPr/>
          </p:nvSpPr>
          <p:spPr>
            <a:xfrm rot="10800000" flipH="1">
              <a:off x="1426312" y="1697030"/>
              <a:ext cx="2693400" cy="1243800"/>
            </a:xfrm>
            <a:prstGeom prst="rect">
              <a:avLst/>
            </a:prstGeom>
            <a:solidFill>
              <a:srgbClr val="92A8C8"/>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F3F3F3"/>
                  </a:solidFill>
                  <a:latin typeface="Roboto Condensed"/>
                  <a:ea typeface="Roboto Condensed"/>
                  <a:cs typeface="Roboto Condensed"/>
                  <a:sym typeface="Roboto Condensed"/>
                </a:rPr>
                <a:t>Teaching</a:t>
              </a:r>
              <a:endParaRPr sz="2400">
                <a:solidFill>
                  <a:srgbClr val="F3F3F3"/>
                </a:solidFill>
                <a:latin typeface="Roboto Condensed"/>
                <a:ea typeface="Roboto Condensed"/>
                <a:cs typeface="Roboto Condensed"/>
                <a:sym typeface="Roboto Condensed"/>
              </a:endParaRPr>
            </a:p>
          </p:txBody>
        </p:sp>
        <p:sp>
          <p:nvSpPr>
            <p:cNvPr id="454" name="Google Shape;454;p28"/>
            <p:cNvSpPr/>
            <p:nvPr/>
          </p:nvSpPr>
          <p:spPr>
            <a:xfrm rot="10800000" flipH="1">
              <a:off x="4107640"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455" name="Google Shape;455;p28"/>
            <p:cNvSpPr/>
            <p:nvPr/>
          </p:nvSpPr>
          <p:spPr>
            <a:xfrm flipH="1">
              <a:off x="185742" y="1697043"/>
              <a:ext cx="1243800" cy="1243800"/>
            </a:xfrm>
            <a:prstGeom prst="rtTriangle">
              <a:avLst/>
            </a:prstGeom>
            <a:solidFill>
              <a:srgbClr val="92A8C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sp>
          <p:nvSpPr>
            <p:cNvPr id="456" name="Google Shape;456;p28"/>
            <p:cNvSpPr/>
            <p:nvPr/>
          </p:nvSpPr>
          <p:spPr>
            <a:xfrm rot="10800000">
              <a:off x="185748" y="2940860"/>
              <a:ext cx="1243800" cy="414300"/>
            </a:xfrm>
            <a:prstGeom prst="triangle">
              <a:avLst>
                <a:gd name="adj" fmla="val 0"/>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263248"/>
                </a:solidFill>
                <a:latin typeface="Roboto Condensed"/>
                <a:ea typeface="Roboto Condensed"/>
                <a:cs typeface="Roboto Condensed"/>
                <a:sym typeface="Roboto Condensed"/>
              </a:endParaRPr>
            </a:p>
          </p:txBody>
        </p:sp>
      </p:grpSp>
      <p:grpSp>
        <p:nvGrpSpPr>
          <p:cNvPr id="457" name="Google Shape;457;p28"/>
          <p:cNvGrpSpPr/>
          <p:nvPr/>
        </p:nvGrpSpPr>
        <p:grpSpPr>
          <a:xfrm rot="10800000">
            <a:off x="5287746" y="2296511"/>
            <a:ext cx="2694428" cy="864880"/>
            <a:chOff x="185742" y="1697030"/>
            <a:chExt cx="5165698" cy="1658130"/>
          </a:xfrm>
        </p:grpSpPr>
        <p:sp>
          <p:nvSpPr>
            <p:cNvPr id="458" name="Google Shape;458;p28"/>
            <p:cNvSpPr/>
            <p:nvPr/>
          </p:nvSpPr>
          <p:spPr>
            <a:xfrm rot="10800000" flipH="1">
              <a:off x="1426312" y="1697030"/>
              <a:ext cx="2693400" cy="1243800"/>
            </a:xfrm>
            <a:prstGeom prst="rect">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a:solidFill>
                    <a:srgbClr val="FFFFFF"/>
                  </a:solidFill>
                  <a:latin typeface="Roboto Condensed"/>
                  <a:ea typeface="Roboto Condensed"/>
                  <a:cs typeface="Roboto Condensed"/>
                  <a:sym typeface="Roboto Condensed"/>
                </a:rPr>
                <a:t>Learning</a:t>
              </a:r>
              <a:endParaRPr sz="2400">
                <a:solidFill>
                  <a:srgbClr val="FFFFFF"/>
                </a:solidFill>
                <a:latin typeface="Roboto Condensed"/>
                <a:ea typeface="Roboto Condensed"/>
                <a:cs typeface="Roboto Condensed"/>
                <a:sym typeface="Roboto Condensed"/>
              </a:endParaRPr>
            </a:p>
          </p:txBody>
        </p:sp>
        <p:sp>
          <p:nvSpPr>
            <p:cNvPr id="459" name="Google Shape;459;p28"/>
            <p:cNvSpPr/>
            <p:nvPr/>
          </p:nvSpPr>
          <p:spPr>
            <a:xfrm rot="10800000" flipH="1">
              <a:off x="4107640"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460" name="Google Shape;460;p28"/>
            <p:cNvSpPr/>
            <p:nvPr/>
          </p:nvSpPr>
          <p:spPr>
            <a:xfrm flipH="1">
              <a:off x="185742" y="1697043"/>
              <a:ext cx="1243800" cy="1243800"/>
            </a:xfrm>
            <a:prstGeom prst="rtTriangle">
              <a:avLst/>
            </a:prstGeom>
            <a:solidFill>
              <a:srgbClr val="3F537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sp>
          <p:nvSpPr>
            <p:cNvPr id="461" name="Google Shape;461;p28"/>
            <p:cNvSpPr/>
            <p:nvPr/>
          </p:nvSpPr>
          <p:spPr>
            <a:xfrm rot="10800000">
              <a:off x="185748" y="2940860"/>
              <a:ext cx="1243800" cy="414300"/>
            </a:xfrm>
            <a:prstGeom prst="triangle">
              <a:avLst>
                <a:gd name="adj" fmla="val 0"/>
              </a:avLst>
            </a:prstGeom>
            <a:solidFill>
              <a:srgbClr val="26324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400">
                <a:solidFill>
                  <a:srgbClr val="FFFFFF"/>
                </a:solidFill>
                <a:latin typeface="Roboto Condensed"/>
                <a:ea typeface="Roboto Condensed"/>
                <a:cs typeface="Roboto Condensed"/>
                <a:sym typeface="Roboto Condensed"/>
              </a:endParaRPr>
            </a:p>
          </p:txBody>
        </p:sp>
      </p:grpSp>
      <p:grpSp>
        <p:nvGrpSpPr>
          <p:cNvPr id="462" name="Google Shape;462;p28"/>
          <p:cNvGrpSpPr/>
          <p:nvPr/>
        </p:nvGrpSpPr>
        <p:grpSpPr>
          <a:xfrm>
            <a:off x="270827" y="610550"/>
            <a:ext cx="330270" cy="330251"/>
            <a:chOff x="1923675" y="1633650"/>
            <a:chExt cx="436000" cy="435975"/>
          </a:xfrm>
        </p:grpSpPr>
        <p:sp>
          <p:nvSpPr>
            <p:cNvPr id="463" name="Google Shape;463;p28"/>
            <p:cNvSpPr/>
            <p:nvPr/>
          </p:nvSpPr>
          <p:spPr>
            <a:xfrm>
              <a:off x="2209250" y="1633650"/>
              <a:ext cx="150425" cy="150425"/>
            </a:xfrm>
            <a:custGeom>
              <a:avLst/>
              <a:gdLst/>
              <a:ahLst/>
              <a:cxnLst/>
              <a:rect l="0" t="0" r="0" b="0"/>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4" name="Google Shape;464;p28"/>
            <p:cNvSpPr/>
            <p:nvPr/>
          </p:nvSpPr>
          <p:spPr>
            <a:xfrm>
              <a:off x="2019900" y="1757250"/>
              <a:ext cx="261825" cy="261850"/>
            </a:xfrm>
            <a:custGeom>
              <a:avLst/>
              <a:gdLst/>
              <a:ahLst/>
              <a:cxnLst/>
              <a:rect l="0" t="0" r="0" b="0"/>
              <a:pathLst>
                <a:path w="10473" h="10474" fill="none" extrusionOk="0">
                  <a:moveTo>
                    <a:pt x="10473" y="1"/>
                  </a:moveTo>
                  <a:lnTo>
                    <a:pt x="0" y="1047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5" name="Google Shape;465;p28"/>
            <p:cNvSpPr/>
            <p:nvPr/>
          </p:nvSpPr>
          <p:spPr>
            <a:xfrm>
              <a:off x="1923675" y="1681150"/>
              <a:ext cx="388500" cy="388475"/>
            </a:xfrm>
            <a:custGeom>
              <a:avLst/>
              <a:gdLst/>
              <a:ahLst/>
              <a:cxnLst/>
              <a:rect l="0" t="0" r="0" b="0"/>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6" name="Google Shape;466;p28"/>
            <p:cNvSpPr/>
            <p:nvPr/>
          </p:nvSpPr>
          <p:spPr>
            <a:xfrm>
              <a:off x="1974225" y="1711575"/>
              <a:ext cx="261825" cy="261850"/>
            </a:xfrm>
            <a:custGeom>
              <a:avLst/>
              <a:gdLst/>
              <a:ahLst/>
              <a:cxnLst/>
              <a:rect l="0" t="0" r="0" b="0"/>
              <a:pathLst>
                <a:path w="10473" h="10474" fill="none" extrusionOk="0">
                  <a:moveTo>
                    <a:pt x="0" y="10474"/>
                  </a:moveTo>
                  <a:lnTo>
                    <a:pt x="10473" y="1"/>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7" name="Google Shape;467;p28"/>
            <p:cNvSpPr/>
            <p:nvPr/>
          </p:nvSpPr>
          <p:spPr>
            <a:xfrm>
              <a:off x="1934650" y="2014200"/>
              <a:ext cx="44475" cy="44475"/>
            </a:xfrm>
            <a:custGeom>
              <a:avLst/>
              <a:gdLst/>
              <a:ahLst/>
              <a:cxnLst/>
              <a:rect l="0" t="0" r="0" b="0"/>
              <a:pathLst>
                <a:path w="1779" h="1779" fill="none" extrusionOk="0">
                  <a:moveTo>
                    <a:pt x="1778" y="1778"/>
                  </a:moveTo>
                  <a:lnTo>
                    <a:pt x="0"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8" name="Google Shape;468;p28"/>
            <p:cNvSpPr/>
            <p:nvPr/>
          </p:nvSpPr>
          <p:spPr>
            <a:xfrm>
              <a:off x="1944375" y="1947225"/>
              <a:ext cx="101725" cy="101700"/>
            </a:xfrm>
            <a:custGeom>
              <a:avLst/>
              <a:gdLst/>
              <a:ahLst/>
              <a:cxnLst/>
              <a:rect l="0" t="0" r="0" b="0"/>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2221827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pic>
        <p:nvPicPr>
          <p:cNvPr id="473" name="Google Shape;473;p29" descr="Image result for marc prensky"/>
          <p:cNvPicPr preferRelativeResize="0"/>
          <p:nvPr/>
        </p:nvPicPr>
        <p:blipFill>
          <a:blip r:embed="rId3">
            <a:alphaModFix/>
          </a:blip>
          <a:stretch>
            <a:fillRect/>
          </a:stretch>
        </p:blipFill>
        <p:spPr>
          <a:xfrm>
            <a:off x="685800" y="1333050"/>
            <a:ext cx="5944401" cy="4099700"/>
          </a:xfrm>
          <a:prstGeom prst="rect">
            <a:avLst/>
          </a:prstGeom>
          <a:noFill/>
          <a:ln>
            <a:noFill/>
          </a:ln>
        </p:spPr>
      </p:pic>
      <p:sp>
        <p:nvSpPr>
          <p:cNvPr id="474" name="Google Shape;474;p29"/>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DIGITAL NATIVES Vs DIGITAL IMMIGRANTS - MARC PRENSKY</a:t>
            </a:r>
            <a:endParaRPr/>
          </a:p>
        </p:txBody>
      </p:sp>
      <p:sp>
        <p:nvSpPr>
          <p:cNvPr id="475" name="Google Shape;475;p29"/>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19</a:t>
            </a:fld>
            <a:endParaRPr/>
          </a:p>
        </p:txBody>
      </p:sp>
      <p:grpSp>
        <p:nvGrpSpPr>
          <p:cNvPr id="476" name="Google Shape;476;p29"/>
          <p:cNvGrpSpPr/>
          <p:nvPr/>
        </p:nvGrpSpPr>
        <p:grpSpPr>
          <a:xfrm>
            <a:off x="282216" y="590918"/>
            <a:ext cx="369505" cy="369505"/>
            <a:chOff x="2594050" y="1631825"/>
            <a:chExt cx="439625" cy="439625"/>
          </a:xfrm>
        </p:grpSpPr>
        <p:sp>
          <p:nvSpPr>
            <p:cNvPr id="477" name="Google Shape;477;p29"/>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78" name="Google Shape;478;p29"/>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79" name="Google Shape;479;p29"/>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80" name="Google Shape;480;p29"/>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2416191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484"/>
        <p:cNvGrpSpPr/>
        <p:nvPr/>
      </p:nvGrpSpPr>
      <p:grpSpPr>
        <a:xfrm>
          <a:off x="0" y="0"/>
          <a:ext cx="0" cy="0"/>
          <a:chOff x="0" y="0"/>
          <a:chExt cx="0" cy="0"/>
        </a:xfrm>
      </p:grpSpPr>
      <p:sp>
        <p:nvSpPr>
          <p:cNvPr id="485" name="Google Shape;485;p30"/>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DIGITAL LITERACY</a:t>
            </a:r>
            <a:endParaRPr/>
          </a:p>
        </p:txBody>
      </p:sp>
      <p:sp>
        <p:nvSpPr>
          <p:cNvPr id="486" name="Google Shape;486;p30"/>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20</a:t>
            </a:fld>
            <a:endParaRPr/>
          </a:p>
        </p:txBody>
      </p:sp>
      <p:grpSp>
        <p:nvGrpSpPr>
          <p:cNvPr id="487" name="Google Shape;487;p30"/>
          <p:cNvGrpSpPr/>
          <p:nvPr/>
        </p:nvGrpSpPr>
        <p:grpSpPr>
          <a:xfrm>
            <a:off x="282216" y="590918"/>
            <a:ext cx="369505" cy="369505"/>
            <a:chOff x="2594050" y="1631825"/>
            <a:chExt cx="439625" cy="439625"/>
          </a:xfrm>
        </p:grpSpPr>
        <p:sp>
          <p:nvSpPr>
            <p:cNvPr id="488" name="Google Shape;488;p30"/>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89" name="Google Shape;489;p30"/>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90" name="Google Shape;490;p30"/>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91" name="Google Shape;491;p30"/>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492" name="Google Shape;492;p30"/>
          <p:cNvPicPr preferRelativeResize="0"/>
          <p:nvPr/>
        </p:nvPicPr>
        <p:blipFill>
          <a:blip r:embed="rId3">
            <a:alphaModFix/>
          </a:blip>
          <a:stretch>
            <a:fillRect/>
          </a:stretch>
        </p:blipFill>
        <p:spPr>
          <a:xfrm>
            <a:off x="1913788" y="1376825"/>
            <a:ext cx="5316432" cy="3172925"/>
          </a:xfrm>
          <a:prstGeom prst="rect">
            <a:avLst/>
          </a:prstGeom>
          <a:noFill/>
          <a:ln>
            <a:noFill/>
          </a:ln>
        </p:spPr>
      </p:pic>
    </p:spTree>
    <p:extLst>
      <p:ext uri="{BB962C8B-B14F-4D97-AF65-F5344CB8AC3E}">
        <p14:creationId xmlns:p14="http://schemas.microsoft.com/office/powerpoint/2010/main" val="130412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7" name="Google Shape;497;p31"/>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DIGITAL LITERACIES? - DOUG BELSHAW</a:t>
            </a:r>
            <a:endParaRPr/>
          </a:p>
        </p:txBody>
      </p:sp>
      <p:sp>
        <p:nvSpPr>
          <p:cNvPr id="498" name="Google Shape;498;p31"/>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21</a:t>
            </a:fld>
            <a:endParaRPr/>
          </a:p>
        </p:txBody>
      </p:sp>
      <p:grpSp>
        <p:nvGrpSpPr>
          <p:cNvPr id="499" name="Google Shape;499;p31"/>
          <p:cNvGrpSpPr/>
          <p:nvPr/>
        </p:nvGrpSpPr>
        <p:grpSpPr>
          <a:xfrm>
            <a:off x="282216" y="590918"/>
            <a:ext cx="369505" cy="369505"/>
            <a:chOff x="2594050" y="1631825"/>
            <a:chExt cx="439625" cy="439625"/>
          </a:xfrm>
        </p:grpSpPr>
        <p:sp>
          <p:nvSpPr>
            <p:cNvPr id="500" name="Google Shape;500;p31"/>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01" name="Google Shape;501;p31"/>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02" name="Google Shape;502;p31"/>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03" name="Google Shape;503;p31"/>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504" name="Google Shape;504;p31" descr="Image result for doug belshaw digital literacies"/>
          <p:cNvPicPr preferRelativeResize="0"/>
          <p:nvPr/>
        </p:nvPicPr>
        <p:blipFill>
          <a:blip r:embed="rId3">
            <a:alphaModFix/>
          </a:blip>
          <a:stretch>
            <a:fillRect/>
          </a:stretch>
        </p:blipFill>
        <p:spPr>
          <a:xfrm>
            <a:off x="201200" y="1389625"/>
            <a:ext cx="4820749" cy="3615550"/>
          </a:xfrm>
          <a:prstGeom prst="rect">
            <a:avLst/>
          </a:prstGeom>
          <a:noFill/>
          <a:ln>
            <a:noFill/>
          </a:ln>
        </p:spPr>
      </p:pic>
      <p:pic>
        <p:nvPicPr>
          <p:cNvPr id="505" name="Google Shape;505;p31" descr="Image result for doug belshaw digital literacies"/>
          <p:cNvPicPr preferRelativeResize="0"/>
          <p:nvPr/>
        </p:nvPicPr>
        <p:blipFill rotWithShape="1">
          <a:blip r:embed="rId4">
            <a:alphaModFix/>
          </a:blip>
          <a:srcRect l="20835"/>
          <a:stretch/>
        </p:blipFill>
        <p:spPr>
          <a:xfrm>
            <a:off x="5621375" y="1480425"/>
            <a:ext cx="3232500" cy="3058650"/>
          </a:xfrm>
          <a:prstGeom prst="rect">
            <a:avLst/>
          </a:prstGeom>
          <a:noFill/>
          <a:ln>
            <a:noFill/>
          </a:ln>
        </p:spPr>
      </p:pic>
    </p:spTree>
    <p:extLst>
      <p:ext uri="{BB962C8B-B14F-4D97-AF65-F5344CB8AC3E}">
        <p14:creationId xmlns:p14="http://schemas.microsoft.com/office/powerpoint/2010/main" val="35057388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09"/>
        <p:cNvGrpSpPr/>
        <p:nvPr/>
      </p:nvGrpSpPr>
      <p:grpSpPr>
        <a:xfrm>
          <a:off x="0" y="0"/>
          <a:ext cx="0" cy="0"/>
          <a:chOff x="0" y="0"/>
          <a:chExt cx="0" cy="0"/>
        </a:xfrm>
      </p:grpSpPr>
      <p:sp>
        <p:nvSpPr>
          <p:cNvPr id="510" name="Google Shape;510;p32"/>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DIGITAL COMPETENCE</a:t>
            </a:r>
            <a:endParaRPr/>
          </a:p>
        </p:txBody>
      </p:sp>
      <p:sp>
        <p:nvSpPr>
          <p:cNvPr id="511" name="Google Shape;511;p32"/>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22</a:t>
            </a:fld>
            <a:endParaRPr/>
          </a:p>
        </p:txBody>
      </p:sp>
      <p:grpSp>
        <p:nvGrpSpPr>
          <p:cNvPr id="512" name="Google Shape;512;p32"/>
          <p:cNvGrpSpPr/>
          <p:nvPr/>
        </p:nvGrpSpPr>
        <p:grpSpPr>
          <a:xfrm>
            <a:off x="282216" y="590918"/>
            <a:ext cx="369505" cy="369505"/>
            <a:chOff x="2594050" y="1631825"/>
            <a:chExt cx="439625" cy="439625"/>
          </a:xfrm>
        </p:grpSpPr>
        <p:sp>
          <p:nvSpPr>
            <p:cNvPr id="513" name="Google Shape;513;p32"/>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14" name="Google Shape;514;p32"/>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15" name="Google Shape;515;p32"/>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16" name="Google Shape;516;p32"/>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517" name="Google Shape;517;p32"/>
          <p:cNvPicPr preferRelativeResize="0"/>
          <p:nvPr/>
        </p:nvPicPr>
        <p:blipFill>
          <a:blip r:embed="rId3">
            <a:alphaModFix/>
          </a:blip>
          <a:stretch>
            <a:fillRect/>
          </a:stretch>
        </p:blipFill>
        <p:spPr>
          <a:xfrm>
            <a:off x="282225" y="1501000"/>
            <a:ext cx="3390900" cy="1581150"/>
          </a:xfrm>
          <a:prstGeom prst="rect">
            <a:avLst/>
          </a:prstGeom>
          <a:noFill/>
          <a:ln>
            <a:noFill/>
          </a:ln>
        </p:spPr>
      </p:pic>
      <p:pic>
        <p:nvPicPr>
          <p:cNvPr id="518" name="Google Shape;518;p32"/>
          <p:cNvPicPr preferRelativeResize="0"/>
          <p:nvPr/>
        </p:nvPicPr>
        <p:blipFill>
          <a:blip r:embed="rId4">
            <a:alphaModFix/>
          </a:blip>
          <a:stretch>
            <a:fillRect/>
          </a:stretch>
        </p:blipFill>
        <p:spPr>
          <a:xfrm>
            <a:off x="4223075" y="2250875"/>
            <a:ext cx="3714750" cy="2047875"/>
          </a:xfrm>
          <a:prstGeom prst="rect">
            <a:avLst/>
          </a:prstGeom>
          <a:noFill/>
          <a:ln>
            <a:noFill/>
          </a:ln>
        </p:spPr>
      </p:pic>
    </p:spTree>
    <p:extLst>
      <p:ext uri="{BB962C8B-B14F-4D97-AF65-F5344CB8AC3E}">
        <p14:creationId xmlns:p14="http://schemas.microsoft.com/office/powerpoint/2010/main" val="41084013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33"/>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DIGITAL COMPETENCE</a:t>
            </a:r>
            <a:endParaRPr/>
          </a:p>
        </p:txBody>
      </p:sp>
      <p:sp>
        <p:nvSpPr>
          <p:cNvPr id="524" name="Google Shape;524;p33"/>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23</a:t>
            </a:fld>
            <a:endParaRPr/>
          </a:p>
        </p:txBody>
      </p:sp>
      <p:grpSp>
        <p:nvGrpSpPr>
          <p:cNvPr id="525" name="Google Shape;525;p33"/>
          <p:cNvGrpSpPr/>
          <p:nvPr/>
        </p:nvGrpSpPr>
        <p:grpSpPr>
          <a:xfrm>
            <a:off x="282216" y="590918"/>
            <a:ext cx="369505" cy="369505"/>
            <a:chOff x="2594050" y="1631825"/>
            <a:chExt cx="439625" cy="439625"/>
          </a:xfrm>
        </p:grpSpPr>
        <p:sp>
          <p:nvSpPr>
            <p:cNvPr id="526" name="Google Shape;526;p33"/>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27" name="Google Shape;527;p33"/>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28" name="Google Shape;528;p33"/>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29" name="Google Shape;529;p33"/>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530" name="Google Shape;530;p33"/>
          <p:cNvSpPr txBox="1">
            <a:spLocks noGrp="1"/>
          </p:cNvSpPr>
          <p:nvPr>
            <p:ph type="ctrTitle" idx="4294967295"/>
          </p:nvPr>
        </p:nvSpPr>
        <p:spPr>
          <a:xfrm>
            <a:off x="4777050" y="1609600"/>
            <a:ext cx="3917100" cy="534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000"/>
              <a:t>89,526,124$</a:t>
            </a:r>
            <a:endParaRPr sz="3000"/>
          </a:p>
        </p:txBody>
      </p:sp>
      <p:grpSp>
        <p:nvGrpSpPr>
          <p:cNvPr id="531" name="Google Shape;531;p33"/>
          <p:cNvGrpSpPr/>
          <p:nvPr/>
        </p:nvGrpSpPr>
        <p:grpSpPr>
          <a:xfrm>
            <a:off x="4686741" y="1398123"/>
            <a:ext cx="3487325" cy="1642184"/>
            <a:chOff x="-1535283" y="1287960"/>
            <a:chExt cx="11486579" cy="2067200"/>
          </a:xfrm>
        </p:grpSpPr>
        <p:sp>
          <p:nvSpPr>
            <p:cNvPr id="532" name="Google Shape;532;p33"/>
            <p:cNvSpPr/>
            <p:nvPr/>
          </p:nvSpPr>
          <p:spPr>
            <a:xfrm>
              <a:off x="8699476" y="12879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3" name="Google Shape;533;p33"/>
            <p:cNvSpPr/>
            <p:nvPr/>
          </p:nvSpPr>
          <p:spPr>
            <a:xfrm rot="10800000" flipH="1">
              <a:off x="-308909" y="1697039"/>
              <a:ext cx="9030600" cy="12438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4" name="Google Shape;534;p33"/>
            <p:cNvSpPr/>
            <p:nvPr/>
          </p:nvSpPr>
          <p:spPr>
            <a:xfrm rot="10800000" flipH="1">
              <a:off x="8707496"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5" name="Google Shape;535;p33"/>
            <p:cNvSpPr/>
            <p:nvPr/>
          </p:nvSpPr>
          <p:spPr>
            <a:xfrm flipH="1">
              <a:off x="-1535283"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36" name="Google Shape;536;p33"/>
            <p:cNvSpPr/>
            <p:nvPr/>
          </p:nvSpPr>
          <p:spPr>
            <a:xfrm rot="10800000">
              <a:off x="-1535278" y="29408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sp>
        <p:nvSpPr>
          <p:cNvPr id="537" name="Google Shape;537;p33"/>
          <p:cNvSpPr txBox="1">
            <a:spLocks noGrp="1"/>
          </p:cNvSpPr>
          <p:nvPr>
            <p:ph type="ctrTitle" idx="4294967295"/>
          </p:nvPr>
        </p:nvSpPr>
        <p:spPr>
          <a:xfrm>
            <a:off x="5030200" y="1748900"/>
            <a:ext cx="2980500" cy="90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a:t>Interacting &amp; collaborating</a:t>
            </a:r>
            <a:endParaRPr sz="2400"/>
          </a:p>
        </p:txBody>
      </p:sp>
      <p:grpSp>
        <p:nvGrpSpPr>
          <p:cNvPr id="538" name="Google Shape;538;p33"/>
          <p:cNvGrpSpPr/>
          <p:nvPr/>
        </p:nvGrpSpPr>
        <p:grpSpPr>
          <a:xfrm>
            <a:off x="651716" y="1398123"/>
            <a:ext cx="3487325" cy="1642184"/>
            <a:chOff x="-1535283" y="1287960"/>
            <a:chExt cx="11486579" cy="2067200"/>
          </a:xfrm>
        </p:grpSpPr>
        <p:sp>
          <p:nvSpPr>
            <p:cNvPr id="539" name="Google Shape;539;p33"/>
            <p:cNvSpPr/>
            <p:nvPr/>
          </p:nvSpPr>
          <p:spPr>
            <a:xfrm>
              <a:off x="8699476" y="12879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0" name="Google Shape;540;p33"/>
            <p:cNvSpPr/>
            <p:nvPr/>
          </p:nvSpPr>
          <p:spPr>
            <a:xfrm rot="10800000" flipH="1">
              <a:off x="-308909" y="1697039"/>
              <a:ext cx="9030600" cy="12438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1" name="Google Shape;541;p33"/>
            <p:cNvSpPr/>
            <p:nvPr/>
          </p:nvSpPr>
          <p:spPr>
            <a:xfrm rot="10800000" flipH="1">
              <a:off x="8707496"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2" name="Google Shape;542;p33"/>
            <p:cNvSpPr/>
            <p:nvPr/>
          </p:nvSpPr>
          <p:spPr>
            <a:xfrm flipH="1">
              <a:off x="-1535283"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3" name="Google Shape;543;p33"/>
            <p:cNvSpPr/>
            <p:nvPr/>
          </p:nvSpPr>
          <p:spPr>
            <a:xfrm rot="10800000">
              <a:off x="-1535278" y="29408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544" name="Google Shape;544;p33"/>
          <p:cNvGrpSpPr/>
          <p:nvPr/>
        </p:nvGrpSpPr>
        <p:grpSpPr>
          <a:xfrm>
            <a:off x="4686741" y="3094435"/>
            <a:ext cx="3487325" cy="1642184"/>
            <a:chOff x="-1535283" y="1287960"/>
            <a:chExt cx="11486579" cy="2067200"/>
          </a:xfrm>
        </p:grpSpPr>
        <p:sp>
          <p:nvSpPr>
            <p:cNvPr id="545" name="Google Shape;545;p33"/>
            <p:cNvSpPr/>
            <p:nvPr/>
          </p:nvSpPr>
          <p:spPr>
            <a:xfrm>
              <a:off x="8699476" y="12879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6" name="Google Shape;546;p33"/>
            <p:cNvSpPr/>
            <p:nvPr/>
          </p:nvSpPr>
          <p:spPr>
            <a:xfrm rot="10800000" flipH="1">
              <a:off x="-308909" y="1697039"/>
              <a:ext cx="9030600" cy="12438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7" name="Google Shape;547;p33"/>
            <p:cNvSpPr/>
            <p:nvPr/>
          </p:nvSpPr>
          <p:spPr>
            <a:xfrm rot="10800000" flipH="1">
              <a:off x="8707496"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8" name="Google Shape;548;p33"/>
            <p:cNvSpPr/>
            <p:nvPr/>
          </p:nvSpPr>
          <p:spPr>
            <a:xfrm flipH="1">
              <a:off x="-1535283"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49" name="Google Shape;549;p33"/>
            <p:cNvSpPr/>
            <p:nvPr/>
          </p:nvSpPr>
          <p:spPr>
            <a:xfrm rot="10800000">
              <a:off x="-1535278" y="29408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grpSp>
        <p:nvGrpSpPr>
          <p:cNvPr id="550" name="Google Shape;550;p33"/>
          <p:cNvGrpSpPr/>
          <p:nvPr/>
        </p:nvGrpSpPr>
        <p:grpSpPr>
          <a:xfrm>
            <a:off x="651716" y="3218210"/>
            <a:ext cx="3487325" cy="1642184"/>
            <a:chOff x="-1535283" y="1287960"/>
            <a:chExt cx="11486579" cy="2067200"/>
          </a:xfrm>
        </p:grpSpPr>
        <p:sp>
          <p:nvSpPr>
            <p:cNvPr id="551" name="Google Shape;551;p33"/>
            <p:cNvSpPr/>
            <p:nvPr/>
          </p:nvSpPr>
          <p:spPr>
            <a:xfrm>
              <a:off x="8699476" y="12879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52" name="Google Shape;552;p33"/>
            <p:cNvSpPr/>
            <p:nvPr/>
          </p:nvSpPr>
          <p:spPr>
            <a:xfrm rot="10800000" flipH="1">
              <a:off x="-308909" y="1697039"/>
              <a:ext cx="9030600" cy="1243800"/>
            </a:xfrm>
            <a:prstGeom prst="rect">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53" name="Google Shape;553;p33"/>
            <p:cNvSpPr/>
            <p:nvPr/>
          </p:nvSpPr>
          <p:spPr>
            <a:xfrm rot="10800000" flipH="1">
              <a:off x="8707496"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54" name="Google Shape;554;p33"/>
            <p:cNvSpPr/>
            <p:nvPr/>
          </p:nvSpPr>
          <p:spPr>
            <a:xfrm flipH="1">
              <a:off x="-1535283" y="1697043"/>
              <a:ext cx="1243800" cy="1243800"/>
            </a:xfrm>
            <a:prstGeom prst="rtTriangle">
              <a:avLst/>
            </a:prstGeom>
            <a:solidFill>
              <a:srgbClr val="FF98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sp>
          <p:nvSpPr>
            <p:cNvPr id="555" name="Google Shape;555;p33"/>
            <p:cNvSpPr/>
            <p:nvPr/>
          </p:nvSpPr>
          <p:spPr>
            <a:xfrm rot="10800000">
              <a:off x="-1535278" y="2940860"/>
              <a:ext cx="1243800" cy="414300"/>
            </a:xfrm>
            <a:prstGeom prst="triangle">
              <a:avLst>
                <a:gd name="adj" fmla="val 0"/>
              </a:avLst>
            </a:prstGeom>
            <a:solidFill>
              <a:srgbClr val="D26F00"/>
            </a:solidFill>
            <a:ln>
              <a:noFill/>
            </a:ln>
          </p:spPr>
          <p:txBody>
            <a:bodyPr spcFirstLastPara="1" wrap="square" lIns="91425" tIns="91425" rIns="91425" bIns="91425" anchor="ctr" anchorCtr="0">
              <a:noAutofit/>
            </a:bodyPr>
            <a:lstStyle/>
            <a:p>
              <a:pPr marL="0" lvl="0" indent="0" rtl="0">
                <a:spcBef>
                  <a:spcPts val="0"/>
                </a:spcBef>
                <a:spcAft>
                  <a:spcPts val="0"/>
                </a:spcAft>
                <a:buNone/>
              </a:pPr>
              <a:endParaRPr>
                <a:latin typeface="Arvo"/>
                <a:ea typeface="Arvo"/>
                <a:cs typeface="Arvo"/>
                <a:sym typeface="Arvo"/>
              </a:endParaRPr>
            </a:p>
          </p:txBody>
        </p:sp>
      </p:grpSp>
      <p:sp>
        <p:nvSpPr>
          <p:cNvPr id="556" name="Google Shape;556;p33"/>
          <p:cNvSpPr txBox="1">
            <a:spLocks noGrp="1"/>
          </p:cNvSpPr>
          <p:nvPr>
            <p:ph type="ctrTitle" idx="4294967295"/>
          </p:nvPr>
        </p:nvSpPr>
        <p:spPr>
          <a:xfrm>
            <a:off x="4940175" y="3461625"/>
            <a:ext cx="3070500" cy="90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a:t>Data &amp; computational thinking</a:t>
            </a:r>
            <a:endParaRPr sz="2400"/>
          </a:p>
        </p:txBody>
      </p:sp>
      <p:sp>
        <p:nvSpPr>
          <p:cNvPr id="557" name="Google Shape;557;p33"/>
          <p:cNvSpPr txBox="1">
            <a:spLocks noGrp="1"/>
          </p:cNvSpPr>
          <p:nvPr>
            <p:ph type="ctrTitle" idx="4294967295"/>
          </p:nvPr>
        </p:nvSpPr>
        <p:spPr>
          <a:xfrm>
            <a:off x="958350" y="1734588"/>
            <a:ext cx="2980500" cy="90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a:t>Citizenship</a:t>
            </a:r>
            <a:endParaRPr sz="2400"/>
          </a:p>
        </p:txBody>
      </p:sp>
      <p:sp>
        <p:nvSpPr>
          <p:cNvPr id="558" name="Google Shape;558;p33"/>
          <p:cNvSpPr txBox="1">
            <a:spLocks noGrp="1"/>
          </p:cNvSpPr>
          <p:nvPr>
            <p:ph type="ctrTitle" idx="4294967295"/>
          </p:nvPr>
        </p:nvSpPr>
        <p:spPr>
          <a:xfrm>
            <a:off x="958350" y="3539463"/>
            <a:ext cx="2980500" cy="907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a:t>Producing</a:t>
            </a:r>
            <a:endParaRPr sz="2400"/>
          </a:p>
        </p:txBody>
      </p:sp>
    </p:spTree>
    <p:extLst>
      <p:ext uri="{BB962C8B-B14F-4D97-AF65-F5344CB8AC3E}">
        <p14:creationId xmlns:p14="http://schemas.microsoft.com/office/powerpoint/2010/main" val="2424263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62"/>
        <p:cNvGrpSpPr/>
        <p:nvPr/>
      </p:nvGrpSpPr>
      <p:grpSpPr>
        <a:xfrm>
          <a:off x="0" y="0"/>
          <a:ext cx="0" cy="0"/>
          <a:chOff x="0" y="0"/>
          <a:chExt cx="0" cy="0"/>
        </a:xfrm>
      </p:grpSpPr>
      <p:sp>
        <p:nvSpPr>
          <p:cNvPr id="563" name="Google Shape;563;p34"/>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CITIZENSHIP</a:t>
            </a:r>
            <a:endParaRPr/>
          </a:p>
        </p:txBody>
      </p:sp>
      <p:sp>
        <p:nvSpPr>
          <p:cNvPr id="564" name="Google Shape;564;p34"/>
          <p:cNvSpPr txBox="1">
            <a:spLocks noGrp="1"/>
          </p:cNvSpPr>
          <p:nvPr>
            <p:ph type="body" idx="1"/>
          </p:nvPr>
        </p:nvSpPr>
        <p:spPr>
          <a:xfrm>
            <a:off x="814275" y="1393000"/>
            <a:ext cx="6132600" cy="3145500"/>
          </a:xfrm>
          <a:prstGeom prst="rect">
            <a:avLst/>
          </a:prstGeom>
        </p:spPr>
        <p:txBody>
          <a:bodyPr spcFirstLastPara="1" wrap="square" lIns="91425" tIns="91425" rIns="91425" bIns="91425" anchor="ctr" anchorCtr="0">
            <a:noAutofit/>
          </a:bodyPr>
          <a:lstStyle/>
          <a:p>
            <a:pPr marL="457200" lvl="0" indent="-381000" rtl="0">
              <a:spcBef>
                <a:spcPts val="0"/>
              </a:spcBef>
              <a:spcAft>
                <a:spcPts val="0"/>
              </a:spcAft>
              <a:buSzPts val="2400"/>
              <a:buChar char="▰"/>
            </a:pPr>
            <a:r>
              <a:rPr lang="en"/>
              <a:t>Identity, image and reputation</a:t>
            </a:r>
            <a:endParaRPr/>
          </a:p>
          <a:p>
            <a:pPr marL="457200" lvl="0" indent="-381000" rtl="0">
              <a:spcBef>
                <a:spcPts val="1000"/>
              </a:spcBef>
              <a:spcAft>
                <a:spcPts val="0"/>
              </a:spcAft>
              <a:buSzPts val="2400"/>
              <a:buChar char="▰"/>
            </a:pPr>
            <a:r>
              <a:rPr lang="en"/>
              <a:t>Health and well-being</a:t>
            </a:r>
            <a:endParaRPr/>
          </a:p>
          <a:p>
            <a:pPr marL="457200" lvl="0" indent="-381000" rtl="0">
              <a:spcBef>
                <a:spcPts val="1000"/>
              </a:spcBef>
              <a:spcAft>
                <a:spcPts val="0"/>
              </a:spcAft>
              <a:buSzPts val="2400"/>
              <a:buChar char="▰"/>
            </a:pPr>
            <a:r>
              <a:rPr lang="en"/>
              <a:t>Digital rights, licensing and ownership</a:t>
            </a:r>
            <a:endParaRPr/>
          </a:p>
          <a:p>
            <a:pPr marL="457200" lvl="0" indent="-381000" rtl="0">
              <a:spcBef>
                <a:spcPts val="1000"/>
              </a:spcBef>
              <a:spcAft>
                <a:spcPts val="0"/>
              </a:spcAft>
              <a:buSzPts val="2400"/>
              <a:buChar char="▰"/>
            </a:pPr>
            <a:r>
              <a:rPr lang="en"/>
              <a:t>Online behaviour and cyberbullying</a:t>
            </a:r>
            <a:endParaRPr/>
          </a:p>
          <a:p>
            <a:pPr marL="0" lvl="0" indent="0" rtl="0">
              <a:spcBef>
                <a:spcPts val="1000"/>
              </a:spcBef>
              <a:spcAft>
                <a:spcPts val="1000"/>
              </a:spcAft>
              <a:buNone/>
            </a:pPr>
            <a:endParaRPr/>
          </a:p>
        </p:txBody>
      </p:sp>
      <p:sp>
        <p:nvSpPr>
          <p:cNvPr id="565" name="Google Shape;565;p3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24</a:t>
            </a:fld>
            <a:endParaRPr/>
          </a:p>
        </p:txBody>
      </p:sp>
      <p:grpSp>
        <p:nvGrpSpPr>
          <p:cNvPr id="566" name="Google Shape;566;p34"/>
          <p:cNvGrpSpPr/>
          <p:nvPr/>
        </p:nvGrpSpPr>
        <p:grpSpPr>
          <a:xfrm>
            <a:off x="282216" y="590918"/>
            <a:ext cx="369505" cy="369505"/>
            <a:chOff x="2594050" y="1631825"/>
            <a:chExt cx="439625" cy="439625"/>
          </a:xfrm>
        </p:grpSpPr>
        <p:sp>
          <p:nvSpPr>
            <p:cNvPr id="567" name="Google Shape;567;p34"/>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68" name="Google Shape;568;p34"/>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69" name="Google Shape;569;p34"/>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70" name="Google Shape;570;p34"/>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32472387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74"/>
        <p:cNvGrpSpPr/>
        <p:nvPr/>
      </p:nvGrpSpPr>
      <p:grpSpPr>
        <a:xfrm>
          <a:off x="0" y="0"/>
          <a:ext cx="0" cy="0"/>
          <a:chOff x="0" y="0"/>
          <a:chExt cx="0" cy="0"/>
        </a:xfrm>
      </p:grpSpPr>
      <p:sp>
        <p:nvSpPr>
          <p:cNvPr id="575" name="Google Shape;575;p35"/>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Digital rights, licensing and ownership</a:t>
            </a:r>
            <a:endParaRPr/>
          </a:p>
        </p:txBody>
      </p:sp>
      <p:sp>
        <p:nvSpPr>
          <p:cNvPr id="576" name="Google Shape;576;p35"/>
          <p:cNvSpPr txBox="1">
            <a:spLocks noGrp="1"/>
          </p:cNvSpPr>
          <p:nvPr>
            <p:ph type="body" idx="1"/>
          </p:nvPr>
        </p:nvSpPr>
        <p:spPr>
          <a:xfrm>
            <a:off x="1175425" y="1393000"/>
            <a:ext cx="6879000" cy="434700"/>
          </a:xfrm>
          <a:prstGeom prst="rect">
            <a:avLst/>
          </a:prstGeom>
        </p:spPr>
        <p:txBody>
          <a:bodyPr spcFirstLastPara="1" wrap="square" lIns="91425" tIns="91425" rIns="91425" bIns="91425" anchor="ctr" anchorCtr="0">
            <a:noAutofit/>
          </a:bodyPr>
          <a:lstStyle/>
          <a:p>
            <a:pPr marL="0" lvl="0" indent="0" rtl="0">
              <a:spcBef>
                <a:spcPts val="0"/>
              </a:spcBef>
              <a:spcAft>
                <a:spcPts val="1000"/>
              </a:spcAft>
              <a:buNone/>
            </a:pPr>
            <a:r>
              <a:rPr lang="en"/>
              <a:t>How many of these images are protected by copyright?</a:t>
            </a:r>
            <a:endParaRPr/>
          </a:p>
        </p:txBody>
      </p:sp>
      <p:sp>
        <p:nvSpPr>
          <p:cNvPr id="577" name="Google Shape;577;p3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25</a:t>
            </a:fld>
            <a:endParaRPr/>
          </a:p>
        </p:txBody>
      </p:sp>
      <p:grpSp>
        <p:nvGrpSpPr>
          <p:cNvPr id="578" name="Google Shape;578;p35"/>
          <p:cNvGrpSpPr/>
          <p:nvPr/>
        </p:nvGrpSpPr>
        <p:grpSpPr>
          <a:xfrm>
            <a:off x="282216" y="590918"/>
            <a:ext cx="369505" cy="369505"/>
            <a:chOff x="2594050" y="1631825"/>
            <a:chExt cx="439625" cy="439625"/>
          </a:xfrm>
        </p:grpSpPr>
        <p:sp>
          <p:nvSpPr>
            <p:cNvPr id="579" name="Google Shape;579;p35"/>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80" name="Google Shape;580;p35"/>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81" name="Google Shape;581;p35"/>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82" name="Google Shape;582;p35"/>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583" name="Google Shape;583;p35"/>
          <p:cNvPicPr preferRelativeResize="0"/>
          <p:nvPr/>
        </p:nvPicPr>
        <p:blipFill>
          <a:blip r:embed="rId3">
            <a:alphaModFix/>
          </a:blip>
          <a:stretch>
            <a:fillRect/>
          </a:stretch>
        </p:blipFill>
        <p:spPr>
          <a:xfrm>
            <a:off x="6411857" y="1827700"/>
            <a:ext cx="2598543" cy="1847850"/>
          </a:xfrm>
          <a:prstGeom prst="rect">
            <a:avLst/>
          </a:prstGeom>
          <a:noFill/>
          <a:ln>
            <a:noFill/>
          </a:ln>
        </p:spPr>
      </p:pic>
      <p:pic>
        <p:nvPicPr>
          <p:cNvPr id="584" name="Google Shape;584;p35"/>
          <p:cNvPicPr preferRelativeResize="0"/>
          <p:nvPr/>
        </p:nvPicPr>
        <p:blipFill>
          <a:blip r:embed="rId4">
            <a:alphaModFix/>
          </a:blip>
          <a:stretch>
            <a:fillRect/>
          </a:stretch>
        </p:blipFill>
        <p:spPr>
          <a:xfrm>
            <a:off x="144325" y="1781150"/>
            <a:ext cx="2053125" cy="1359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85" name="Google Shape;585;p35"/>
          <p:cNvPicPr preferRelativeResize="0"/>
          <p:nvPr/>
        </p:nvPicPr>
        <p:blipFill>
          <a:blip r:embed="rId5">
            <a:alphaModFix/>
          </a:blip>
          <a:stretch>
            <a:fillRect/>
          </a:stretch>
        </p:blipFill>
        <p:spPr>
          <a:xfrm>
            <a:off x="3733225" y="1827700"/>
            <a:ext cx="2573453" cy="1930100"/>
          </a:xfrm>
          <a:prstGeom prst="rect">
            <a:avLst/>
          </a:prstGeom>
          <a:noFill/>
          <a:ln>
            <a:noFill/>
          </a:ln>
        </p:spPr>
      </p:pic>
      <p:sp>
        <p:nvSpPr>
          <p:cNvPr id="586" name="Google Shape;586;p35"/>
          <p:cNvSpPr txBox="1"/>
          <p:nvPr/>
        </p:nvSpPr>
        <p:spPr>
          <a:xfrm>
            <a:off x="3733225" y="3815375"/>
            <a:ext cx="2966700" cy="315600"/>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 sz="1000"/>
              <a:t>ceridwen [CC BY-SA 2.0], via Wikimedia Commons</a:t>
            </a:r>
            <a:endParaRPr sz="1000"/>
          </a:p>
        </p:txBody>
      </p:sp>
      <p:pic>
        <p:nvPicPr>
          <p:cNvPr id="587" name="Google Shape;587;p35"/>
          <p:cNvPicPr preferRelativeResize="0"/>
          <p:nvPr/>
        </p:nvPicPr>
        <p:blipFill>
          <a:blip r:embed="rId6">
            <a:alphaModFix/>
          </a:blip>
          <a:stretch>
            <a:fillRect/>
          </a:stretch>
        </p:blipFill>
        <p:spPr>
          <a:xfrm>
            <a:off x="547850" y="3328733"/>
            <a:ext cx="2966700" cy="1507667"/>
          </a:xfrm>
          <a:prstGeom prst="rect">
            <a:avLst/>
          </a:prstGeom>
          <a:noFill/>
          <a:ln>
            <a:noFill/>
          </a:ln>
        </p:spPr>
      </p:pic>
    </p:spTree>
    <p:extLst>
      <p:ext uri="{BB962C8B-B14F-4D97-AF65-F5344CB8AC3E}">
        <p14:creationId xmlns:p14="http://schemas.microsoft.com/office/powerpoint/2010/main" val="6704313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91"/>
        <p:cNvGrpSpPr/>
        <p:nvPr/>
      </p:nvGrpSpPr>
      <p:grpSpPr>
        <a:xfrm>
          <a:off x="0" y="0"/>
          <a:ext cx="0" cy="0"/>
          <a:chOff x="0" y="0"/>
          <a:chExt cx="0" cy="0"/>
        </a:xfrm>
      </p:grpSpPr>
      <p:sp>
        <p:nvSpPr>
          <p:cNvPr id="592" name="Google Shape;592;p36"/>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Digital rights, licensing and ownership</a:t>
            </a:r>
            <a:endParaRPr/>
          </a:p>
        </p:txBody>
      </p:sp>
      <p:sp>
        <p:nvSpPr>
          <p:cNvPr id="593" name="Google Shape;593;p36"/>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26</a:t>
            </a:fld>
            <a:endParaRPr/>
          </a:p>
        </p:txBody>
      </p:sp>
      <p:grpSp>
        <p:nvGrpSpPr>
          <p:cNvPr id="594" name="Google Shape;594;p36"/>
          <p:cNvGrpSpPr/>
          <p:nvPr/>
        </p:nvGrpSpPr>
        <p:grpSpPr>
          <a:xfrm>
            <a:off x="282216" y="590918"/>
            <a:ext cx="369505" cy="369505"/>
            <a:chOff x="2594050" y="1631825"/>
            <a:chExt cx="439625" cy="439625"/>
          </a:xfrm>
        </p:grpSpPr>
        <p:sp>
          <p:nvSpPr>
            <p:cNvPr id="595" name="Google Shape;595;p36"/>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96" name="Google Shape;596;p36"/>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97" name="Google Shape;597;p36"/>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98" name="Google Shape;598;p36"/>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599" name="Google Shape;599;p36"/>
          <p:cNvPicPr preferRelativeResize="0"/>
          <p:nvPr/>
        </p:nvPicPr>
        <p:blipFill>
          <a:blip r:embed="rId3">
            <a:alphaModFix/>
          </a:blip>
          <a:stretch>
            <a:fillRect/>
          </a:stretch>
        </p:blipFill>
        <p:spPr>
          <a:xfrm>
            <a:off x="3161675" y="1463575"/>
            <a:ext cx="5736362" cy="3172925"/>
          </a:xfrm>
          <a:prstGeom prst="rect">
            <a:avLst/>
          </a:prstGeom>
          <a:noFill/>
          <a:ln>
            <a:noFill/>
          </a:ln>
        </p:spPr>
      </p:pic>
      <p:sp>
        <p:nvSpPr>
          <p:cNvPr id="600" name="Google Shape;600;p36"/>
          <p:cNvSpPr txBox="1">
            <a:spLocks noGrp="1"/>
          </p:cNvSpPr>
          <p:nvPr>
            <p:ph type="body" idx="1"/>
          </p:nvPr>
        </p:nvSpPr>
        <p:spPr>
          <a:xfrm>
            <a:off x="395725" y="2354400"/>
            <a:ext cx="1779900" cy="434700"/>
          </a:xfrm>
          <a:prstGeom prst="rect">
            <a:avLst/>
          </a:prstGeom>
        </p:spPr>
        <p:txBody>
          <a:bodyPr spcFirstLastPara="1" wrap="square" lIns="91425" tIns="91425" rIns="91425" bIns="91425" anchor="ctr" anchorCtr="0">
            <a:noAutofit/>
          </a:bodyPr>
          <a:lstStyle/>
          <a:p>
            <a:pPr marL="0" lvl="0" indent="0" rtl="0">
              <a:spcBef>
                <a:spcPts val="0"/>
              </a:spcBef>
              <a:spcAft>
                <a:spcPts val="1000"/>
              </a:spcAft>
              <a:buNone/>
            </a:pPr>
            <a:r>
              <a:rPr lang="en" b="1">
                <a:latin typeface="Roboto Condensed"/>
                <a:ea typeface="Roboto Condensed"/>
                <a:cs typeface="Roboto Condensed"/>
                <a:sym typeface="Roboto Condensed"/>
              </a:rPr>
              <a:t>Creative Commons Licensing</a:t>
            </a:r>
            <a:endParaRPr b="1">
              <a:latin typeface="Roboto Condensed"/>
              <a:ea typeface="Roboto Condensed"/>
              <a:cs typeface="Roboto Condensed"/>
              <a:sym typeface="Roboto Condensed"/>
            </a:endParaRPr>
          </a:p>
        </p:txBody>
      </p:sp>
    </p:spTree>
    <p:extLst>
      <p:ext uri="{BB962C8B-B14F-4D97-AF65-F5344CB8AC3E}">
        <p14:creationId xmlns:p14="http://schemas.microsoft.com/office/powerpoint/2010/main" val="34680453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04"/>
        <p:cNvGrpSpPr/>
        <p:nvPr/>
      </p:nvGrpSpPr>
      <p:grpSpPr>
        <a:xfrm>
          <a:off x="0" y="0"/>
          <a:ext cx="0" cy="0"/>
          <a:chOff x="0" y="0"/>
          <a:chExt cx="0" cy="0"/>
        </a:xfrm>
      </p:grpSpPr>
      <p:sp>
        <p:nvSpPr>
          <p:cNvPr id="605" name="Google Shape;605;p37"/>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Digital rights, licensing and ownership</a:t>
            </a:r>
            <a:endParaRPr/>
          </a:p>
        </p:txBody>
      </p:sp>
      <p:sp>
        <p:nvSpPr>
          <p:cNvPr id="606" name="Google Shape;606;p37"/>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27</a:t>
            </a:fld>
            <a:endParaRPr/>
          </a:p>
        </p:txBody>
      </p:sp>
      <p:grpSp>
        <p:nvGrpSpPr>
          <p:cNvPr id="607" name="Google Shape;607;p37"/>
          <p:cNvGrpSpPr/>
          <p:nvPr/>
        </p:nvGrpSpPr>
        <p:grpSpPr>
          <a:xfrm>
            <a:off x="282216" y="590918"/>
            <a:ext cx="369505" cy="369505"/>
            <a:chOff x="2594050" y="1631825"/>
            <a:chExt cx="439625" cy="439625"/>
          </a:xfrm>
        </p:grpSpPr>
        <p:sp>
          <p:nvSpPr>
            <p:cNvPr id="608" name="Google Shape;608;p37"/>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09" name="Google Shape;609;p37"/>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10" name="Google Shape;610;p37"/>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11" name="Google Shape;611;p37"/>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612" name="Google Shape;612;p37"/>
          <p:cNvPicPr preferRelativeResize="0"/>
          <p:nvPr/>
        </p:nvPicPr>
        <p:blipFill rotWithShape="1">
          <a:blip r:embed="rId3">
            <a:alphaModFix/>
          </a:blip>
          <a:srcRect t="11784" r="37205" b="45411"/>
          <a:stretch/>
        </p:blipFill>
        <p:spPr>
          <a:xfrm>
            <a:off x="651725" y="1458250"/>
            <a:ext cx="7507366" cy="2878763"/>
          </a:xfrm>
          <a:prstGeom prst="rect">
            <a:avLst/>
          </a:prstGeom>
          <a:noFill/>
          <a:ln>
            <a:noFill/>
          </a:ln>
        </p:spPr>
      </p:pic>
    </p:spTree>
    <p:extLst>
      <p:ext uri="{BB962C8B-B14F-4D97-AF65-F5344CB8AC3E}">
        <p14:creationId xmlns:p14="http://schemas.microsoft.com/office/powerpoint/2010/main" val="2811406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16"/>
        <p:cNvGrpSpPr/>
        <p:nvPr/>
      </p:nvGrpSpPr>
      <p:grpSpPr>
        <a:xfrm>
          <a:off x="0" y="0"/>
          <a:ext cx="0" cy="0"/>
          <a:chOff x="0" y="0"/>
          <a:chExt cx="0" cy="0"/>
        </a:xfrm>
      </p:grpSpPr>
      <p:sp>
        <p:nvSpPr>
          <p:cNvPr id="617" name="Google Shape;617;p38"/>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INTERACTING AND COLLABORATING</a:t>
            </a:r>
            <a:endParaRPr/>
          </a:p>
        </p:txBody>
      </p:sp>
      <p:sp>
        <p:nvSpPr>
          <p:cNvPr id="618" name="Google Shape;618;p38"/>
          <p:cNvSpPr txBox="1">
            <a:spLocks noGrp="1"/>
          </p:cNvSpPr>
          <p:nvPr>
            <p:ph type="body" idx="1"/>
          </p:nvPr>
        </p:nvSpPr>
        <p:spPr>
          <a:xfrm>
            <a:off x="814275" y="1393000"/>
            <a:ext cx="6132600" cy="3145500"/>
          </a:xfrm>
          <a:prstGeom prst="rect">
            <a:avLst/>
          </a:prstGeom>
        </p:spPr>
        <p:txBody>
          <a:bodyPr spcFirstLastPara="1" wrap="square" lIns="91425" tIns="91425" rIns="91425" bIns="91425" anchor="ctr" anchorCtr="0">
            <a:noAutofit/>
          </a:bodyPr>
          <a:lstStyle/>
          <a:p>
            <a:pPr marL="457200" lvl="0" indent="-381000" rtl="0">
              <a:spcBef>
                <a:spcPts val="0"/>
              </a:spcBef>
              <a:spcAft>
                <a:spcPts val="0"/>
              </a:spcAft>
              <a:buSzPts val="2400"/>
              <a:buChar char="▰"/>
            </a:pPr>
            <a:r>
              <a:rPr lang="en"/>
              <a:t>Communication</a:t>
            </a:r>
            <a:endParaRPr/>
          </a:p>
          <a:p>
            <a:pPr marL="457200" lvl="0" indent="-381000" rtl="0">
              <a:spcBef>
                <a:spcPts val="1000"/>
              </a:spcBef>
              <a:spcAft>
                <a:spcPts val="0"/>
              </a:spcAft>
              <a:buSzPts val="2400"/>
              <a:buChar char="▰"/>
            </a:pPr>
            <a:r>
              <a:rPr lang="en"/>
              <a:t>Collaboration</a:t>
            </a:r>
            <a:endParaRPr/>
          </a:p>
          <a:p>
            <a:pPr marL="457200" lvl="0" indent="-381000" rtl="0">
              <a:spcBef>
                <a:spcPts val="1000"/>
              </a:spcBef>
              <a:spcAft>
                <a:spcPts val="0"/>
              </a:spcAft>
              <a:buSzPts val="2400"/>
              <a:buChar char="▰"/>
            </a:pPr>
            <a:r>
              <a:rPr lang="en"/>
              <a:t>Storing and sharing</a:t>
            </a:r>
            <a:endParaRPr/>
          </a:p>
          <a:p>
            <a:pPr marL="0" lvl="0" indent="0" rtl="0">
              <a:spcBef>
                <a:spcPts val="1000"/>
              </a:spcBef>
              <a:spcAft>
                <a:spcPts val="1000"/>
              </a:spcAft>
              <a:buNone/>
            </a:pPr>
            <a:endParaRPr/>
          </a:p>
        </p:txBody>
      </p:sp>
      <p:sp>
        <p:nvSpPr>
          <p:cNvPr id="619" name="Google Shape;619;p38"/>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28</a:t>
            </a:fld>
            <a:endParaRPr/>
          </a:p>
        </p:txBody>
      </p:sp>
      <p:grpSp>
        <p:nvGrpSpPr>
          <p:cNvPr id="620" name="Google Shape;620;p38"/>
          <p:cNvGrpSpPr/>
          <p:nvPr/>
        </p:nvGrpSpPr>
        <p:grpSpPr>
          <a:xfrm>
            <a:off x="282216" y="590918"/>
            <a:ext cx="369505" cy="369505"/>
            <a:chOff x="2594050" y="1631825"/>
            <a:chExt cx="439625" cy="439625"/>
          </a:xfrm>
        </p:grpSpPr>
        <p:sp>
          <p:nvSpPr>
            <p:cNvPr id="621" name="Google Shape;621;p38"/>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22" name="Google Shape;622;p38"/>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23" name="Google Shape;623;p38"/>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24" name="Google Shape;624;p38"/>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24439668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628"/>
        <p:cNvGrpSpPr/>
        <p:nvPr/>
      </p:nvGrpSpPr>
      <p:grpSpPr>
        <a:xfrm>
          <a:off x="0" y="0"/>
          <a:ext cx="0" cy="0"/>
          <a:chOff x="0" y="0"/>
          <a:chExt cx="0" cy="0"/>
        </a:xfrm>
      </p:grpSpPr>
      <p:sp>
        <p:nvSpPr>
          <p:cNvPr id="629" name="Google Shape;629;p39"/>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PRODUCING</a:t>
            </a:r>
            <a:endParaRPr/>
          </a:p>
        </p:txBody>
      </p:sp>
      <p:sp>
        <p:nvSpPr>
          <p:cNvPr id="630" name="Google Shape;630;p39"/>
          <p:cNvSpPr txBox="1">
            <a:spLocks noGrp="1"/>
          </p:cNvSpPr>
          <p:nvPr>
            <p:ph type="body" idx="1"/>
          </p:nvPr>
        </p:nvSpPr>
        <p:spPr>
          <a:xfrm>
            <a:off x="814275" y="1393000"/>
            <a:ext cx="6132600" cy="3145500"/>
          </a:xfrm>
          <a:prstGeom prst="rect">
            <a:avLst/>
          </a:prstGeom>
        </p:spPr>
        <p:txBody>
          <a:bodyPr spcFirstLastPara="1" wrap="square" lIns="91425" tIns="91425" rIns="91425" bIns="91425" anchor="ctr" anchorCtr="0">
            <a:noAutofit/>
          </a:bodyPr>
          <a:lstStyle/>
          <a:p>
            <a:pPr marL="457200" lvl="0" indent="-381000" rtl="0">
              <a:spcBef>
                <a:spcPts val="0"/>
              </a:spcBef>
              <a:spcAft>
                <a:spcPts val="0"/>
              </a:spcAft>
              <a:buSzPts val="2400"/>
              <a:buChar char="▰"/>
            </a:pPr>
            <a:r>
              <a:rPr lang="en"/>
              <a:t>Planning, sourcing and searching</a:t>
            </a:r>
            <a:endParaRPr/>
          </a:p>
          <a:p>
            <a:pPr marL="457200" lvl="0" indent="-381000" rtl="0">
              <a:spcBef>
                <a:spcPts val="1000"/>
              </a:spcBef>
              <a:spcAft>
                <a:spcPts val="0"/>
              </a:spcAft>
              <a:buSzPts val="2400"/>
              <a:buChar char="▰"/>
            </a:pPr>
            <a:r>
              <a:rPr lang="en"/>
              <a:t>Creating</a:t>
            </a:r>
            <a:endParaRPr/>
          </a:p>
          <a:p>
            <a:pPr marL="457200" lvl="0" indent="-381000" rtl="0">
              <a:spcBef>
                <a:spcPts val="1000"/>
              </a:spcBef>
              <a:spcAft>
                <a:spcPts val="0"/>
              </a:spcAft>
              <a:buSzPts val="2400"/>
              <a:buChar char="▰"/>
            </a:pPr>
            <a:r>
              <a:rPr lang="en"/>
              <a:t>Evaluating and improving</a:t>
            </a:r>
            <a:endParaRPr/>
          </a:p>
          <a:p>
            <a:pPr marL="0" lvl="0" indent="0" rtl="0">
              <a:spcBef>
                <a:spcPts val="1000"/>
              </a:spcBef>
              <a:spcAft>
                <a:spcPts val="1000"/>
              </a:spcAft>
              <a:buNone/>
            </a:pPr>
            <a:endParaRPr/>
          </a:p>
        </p:txBody>
      </p:sp>
      <p:sp>
        <p:nvSpPr>
          <p:cNvPr id="631" name="Google Shape;631;p39"/>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29</a:t>
            </a:fld>
            <a:endParaRPr/>
          </a:p>
        </p:txBody>
      </p:sp>
      <p:grpSp>
        <p:nvGrpSpPr>
          <p:cNvPr id="632" name="Google Shape;632;p39"/>
          <p:cNvGrpSpPr/>
          <p:nvPr/>
        </p:nvGrpSpPr>
        <p:grpSpPr>
          <a:xfrm>
            <a:off x="282216" y="590918"/>
            <a:ext cx="369505" cy="369505"/>
            <a:chOff x="2594050" y="1631825"/>
            <a:chExt cx="439625" cy="439625"/>
          </a:xfrm>
        </p:grpSpPr>
        <p:sp>
          <p:nvSpPr>
            <p:cNvPr id="633" name="Google Shape;633;p39"/>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34" name="Google Shape;634;p39"/>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35" name="Google Shape;635;p39"/>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36" name="Google Shape;636;p39"/>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1416837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640"/>
        <p:cNvGrpSpPr/>
        <p:nvPr/>
      </p:nvGrpSpPr>
      <p:grpSpPr>
        <a:xfrm>
          <a:off x="0" y="0"/>
          <a:ext cx="0" cy="0"/>
          <a:chOff x="0" y="0"/>
          <a:chExt cx="0" cy="0"/>
        </a:xfrm>
      </p:grpSpPr>
      <p:sp>
        <p:nvSpPr>
          <p:cNvPr id="641" name="Google Shape;641;p40"/>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DATA AND COMPUTATIONAL THINKING</a:t>
            </a:r>
            <a:endParaRPr/>
          </a:p>
        </p:txBody>
      </p:sp>
      <p:sp>
        <p:nvSpPr>
          <p:cNvPr id="642" name="Google Shape;642;p40"/>
          <p:cNvSpPr txBox="1">
            <a:spLocks noGrp="1"/>
          </p:cNvSpPr>
          <p:nvPr>
            <p:ph type="body" idx="1"/>
          </p:nvPr>
        </p:nvSpPr>
        <p:spPr>
          <a:xfrm>
            <a:off x="814275" y="1393000"/>
            <a:ext cx="6132600" cy="3145500"/>
          </a:xfrm>
          <a:prstGeom prst="rect">
            <a:avLst/>
          </a:prstGeom>
        </p:spPr>
        <p:txBody>
          <a:bodyPr spcFirstLastPara="1" wrap="square" lIns="91425" tIns="91425" rIns="91425" bIns="91425" anchor="ctr" anchorCtr="0">
            <a:noAutofit/>
          </a:bodyPr>
          <a:lstStyle/>
          <a:p>
            <a:pPr marL="457200" lvl="0" indent="-381000" rtl="0">
              <a:spcBef>
                <a:spcPts val="0"/>
              </a:spcBef>
              <a:spcAft>
                <a:spcPts val="0"/>
              </a:spcAft>
              <a:buSzPts val="2400"/>
              <a:buChar char="▰"/>
            </a:pPr>
            <a:r>
              <a:rPr lang="en"/>
              <a:t>Problem solving and modelling</a:t>
            </a:r>
            <a:endParaRPr/>
          </a:p>
          <a:p>
            <a:pPr marL="457200" lvl="0" indent="-381000" rtl="0">
              <a:spcBef>
                <a:spcPts val="1000"/>
              </a:spcBef>
              <a:spcAft>
                <a:spcPts val="0"/>
              </a:spcAft>
              <a:buSzPts val="2400"/>
              <a:buChar char="▰"/>
            </a:pPr>
            <a:r>
              <a:rPr lang="en"/>
              <a:t>Data and information literacy</a:t>
            </a:r>
            <a:endParaRPr/>
          </a:p>
          <a:p>
            <a:pPr marL="0" lvl="0" indent="0" rtl="0">
              <a:spcBef>
                <a:spcPts val="1000"/>
              </a:spcBef>
              <a:spcAft>
                <a:spcPts val="1000"/>
              </a:spcAft>
              <a:buNone/>
            </a:pPr>
            <a:endParaRPr/>
          </a:p>
        </p:txBody>
      </p:sp>
      <p:sp>
        <p:nvSpPr>
          <p:cNvPr id="643" name="Google Shape;643;p40"/>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30</a:t>
            </a:fld>
            <a:endParaRPr/>
          </a:p>
        </p:txBody>
      </p:sp>
      <p:grpSp>
        <p:nvGrpSpPr>
          <p:cNvPr id="644" name="Google Shape;644;p40"/>
          <p:cNvGrpSpPr/>
          <p:nvPr/>
        </p:nvGrpSpPr>
        <p:grpSpPr>
          <a:xfrm>
            <a:off x="282216" y="590918"/>
            <a:ext cx="369505" cy="369505"/>
            <a:chOff x="2594050" y="1631825"/>
            <a:chExt cx="439625" cy="439625"/>
          </a:xfrm>
        </p:grpSpPr>
        <p:sp>
          <p:nvSpPr>
            <p:cNvPr id="645" name="Google Shape;645;p40"/>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46" name="Google Shape;646;p40"/>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47" name="Google Shape;647;p40"/>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48" name="Google Shape;648;p40"/>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Tree>
    <p:extLst>
      <p:ext uri="{BB962C8B-B14F-4D97-AF65-F5344CB8AC3E}">
        <p14:creationId xmlns:p14="http://schemas.microsoft.com/office/powerpoint/2010/main" val="7116833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652"/>
        <p:cNvGrpSpPr/>
        <p:nvPr/>
      </p:nvGrpSpPr>
      <p:grpSpPr>
        <a:xfrm>
          <a:off x="0" y="0"/>
          <a:ext cx="0" cy="0"/>
          <a:chOff x="0" y="0"/>
          <a:chExt cx="0" cy="0"/>
        </a:xfrm>
      </p:grpSpPr>
      <p:sp>
        <p:nvSpPr>
          <p:cNvPr id="653" name="Google Shape;653;p41"/>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DATA AND COMPUTATIONAL THINKING</a:t>
            </a:r>
            <a:endParaRPr/>
          </a:p>
        </p:txBody>
      </p:sp>
      <p:sp>
        <p:nvSpPr>
          <p:cNvPr id="654" name="Google Shape;654;p41"/>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31</a:t>
            </a:fld>
            <a:endParaRPr/>
          </a:p>
        </p:txBody>
      </p:sp>
      <p:grpSp>
        <p:nvGrpSpPr>
          <p:cNvPr id="655" name="Google Shape;655;p41"/>
          <p:cNvGrpSpPr/>
          <p:nvPr/>
        </p:nvGrpSpPr>
        <p:grpSpPr>
          <a:xfrm>
            <a:off x="282216" y="590918"/>
            <a:ext cx="369505" cy="369505"/>
            <a:chOff x="2594050" y="1631825"/>
            <a:chExt cx="439625" cy="439625"/>
          </a:xfrm>
        </p:grpSpPr>
        <p:sp>
          <p:nvSpPr>
            <p:cNvPr id="656" name="Google Shape;656;p41"/>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57" name="Google Shape;657;p41"/>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58" name="Google Shape;658;p41"/>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59" name="Google Shape;659;p41"/>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660" name="Google Shape;660;p41"/>
          <p:cNvPicPr preferRelativeResize="0"/>
          <p:nvPr/>
        </p:nvPicPr>
        <p:blipFill>
          <a:blip r:embed="rId3">
            <a:alphaModFix/>
          </a:blip>
          <a:stretch>
            <a:fillRect/>
          </a:stretch>
        </p:blipFill>
        <p:spPr>
          <a:xfrm>
            <a:off x="202050" y="1401950"/>
            <a:ext cx="5492401" cy="3666100"/>
          </a:xfrm>
          <a:prstGeom prst="rect">
            <a:avLst/>
          </a:prstGeom>
          <a:noFill/>
          <a:ln>
            <a:noFill/>
          </a:ln>
        </p:spPr>
      </p:pic>
      <p:sp>
        <p:nvSpPr>
          <p:cNvPr id="661" name="Google Shape;661;p41"/>
          <p:cNvSpPr txBox="1"/>
          <p:nvPr/>
        </p:nvSpPr>
        <p:spPr>
          <a:xfrm>
            <a:off x="5736700" y="4114500"/>
            <a:ext cx="3521100" cy="369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a:t>Image credit: https://barefootcas.org.uk/</a:t>
            </a:r>
            <a:endParaRPr/>
          </a:p>
        </p:txBody>
      </p:sp>
    </p:spTree>
    <p:extLst>
      <p:ext uri="{BB962C8B-B14F-4D97-AF65-F5344CB8AC3E}">
        <p14:creationId xmlns:p14="http://schemas.microsoft.com/office/powerpoint/2010/main" val="41006082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665"/>
        <p:cNvGrpSpPr/>
        <p:nvPr/>
      </p:nvGrpSpPr>
      <p:grpSpPr>
        <a:xfrm>
          <a:off x="0" y="0"/>
          <a:ext cx="0" cy="0"/>
          <a:chOff x="0" y="0"/>
          <a:chExt cx="0" cy="0"/>
        </a:xfrm>
      </p:grpSpPr>
      <p:sp>
        <p:nvSpPr>
          <p:cNvPr id="666" name="Google Shape;666;p42"/>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PLAYGROUND COMPUTING</a:t>
            </a:r>
            <a:endParaRPr/>
          </a:p>
        </p:txBody>
      </p:sp>
      <p:sp>
        <p:nvSpPr>
          <p:cNvPr id="667" name="Google Shape;667;p42"/>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32</a:t>
            </a:fld>
            <a:endParaRPr/>
          </a:p>
        </p:txBody>
      </p:sp>
      <p:grpSp>
        <p:nvGrpSpPr>
          <p:cNvPr id="668" name="Google Shape;668;p42"/>
          <p:cNvGrpSpPr/>
          <p:nvPr/>
        </p:nvGrpSpPr>
        <p:grpSpPr>
          <a:xfrm>
            <a:off x="282216" y="590918"/>
            <a:ext cx="369505" cy="369505"/>
            <a:chOff x="2594050" y="1631825"/>
            <a:chExt cx="439625" cy="439625"/>
          </a:xfrm>
        </p:grpSpPr>
        <p:sp>
          <p:nvSpPr>
            <p:cNvPr id="669" name="Google Shape;669;p42"/>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70" name="Google Shape;670;p42"/>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71" name="Google Shape;671;p42"/>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72" name="Google Shape;672;p42"/>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673" name="Google Shape;673;p42" descr="11234680256_260573603e_z.jpg"/>
          <p:cNvPicPr preferRelativeResize="0"/>
          <p:nvPr/>
        </p:nvPicPr>
        <p:blipFill>
          <a:blip r:embed="rId3">
            <a:alphaModFix/>
          </a:blip>
          <a:stretch>
            <a:fillRect/>
          </a:stretch>
        </p:blipFill>
        <p:spPr>
          <a:xfrm>
            <a:off x="4339576" y="985301"/>
            <a:ext cx="4691899" cy="3504250"/>
          </a:xfrm>
          <a:prstGeom prst="rect">
            <a:avLst/>
          </a:prstGeom>
          <a:noFill/>
          <a:ln>
            <a:noFill/>
          </a:ln>
        </p:spPr>
      </p:pic>
      <p:pic>
        <p:nvPicPr>
          <p:cNvPr id="674" name="Google Shape;674;p42" descr="12066393775_35036ae13a_z.jpg"/>
          <p:cNvPicPr preferRelativeResize="0"/>
          <p:nvPr/>
        </p:nvPicPr>
        <p:blipFill>
          <a:blip r:embed="rId4">
            <a:alphaModFix/>
          </a:blip>
          <a:stretch>
            <a:fillRect/>
          </a:stretch>
        </p:blipFill>
        <p:spPr>
          <a:xfrm>
            <a:off x="152400" y="1760350"/>
            <a:ext cx="4324577" cy="3230752"/>
          </a:xfrm>
          <a:prstGeom prst="rect">
            <a:avLst/>
          </a:prstGeom>
          <a:noFill/>
          <a:ln>
            <a:noFill/>
          </a:ln>
        </p:spPr>
      </p:pic>
      <p:sp>
        <p:nvSpPr>
          <p:cNvPr id="675" name="Google Shape;675;p42"/>
          <p:cNvSpPr txBox="1"/>
          <p:nvPr/>
        </p:nvSpPr>
        <p:spPr>
          <a:xfrm>
            <a:off x="4906475" y="4489550"/>
            <a:ext cx="4125000" cy="3696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r>
              <a:rPr lang="en"/>
              <a:t>Images from https://playgroundcomputing.com/</a:t>
            </a:r>
            <a:endParaRPr/>
          </a:p>
        </p:txBody>
      </p:sp>
    </p:spTree>
    <p:extLst>
      <p:ext uri="{BB962C8B-B14F-4D97-AF65-F5344CB8AC3E}">
        <p14:creationId xmlns:p14="http://schemas.microsoft.com/office/powerpoint/2010/main" val="12360025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691"/>
        <p:cNvGrpSpPr/>
        <p:nvPr/>
      </p:nvGrpSpPr>
      <p:grpSpPr>
        <a:xfrm>
          <a:off x="0" y="0"/>
          <a:ext cx="0" cy="0"/>
          <a:chOff x="0" y="0"/>
          <a:chExt cx="0" cy="0"/>
        </a:xfrm>
      </p:grpSpPr>
      <p:sp>
        <p:nvSpPr>
          <p:cNvPr id="692" name="Google Shape;692;p44"/>
          <p:cNvSpPr txBox="1">
            <a:spLocks noGrp="1"/>
          </p:cNvSpPr>
          <p:nvPr>
            <p:ph type="title"/>
          </p:nvPr>
        </p:nvSpPr>
        <p:spPr>
          <a:xfrm>
            <a:off x="814275" y="392575"/>
            <a:ext cx="5492400" cy="7662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a:t>HWB</a:t>
            </a:r>
            <a:endParaRPr/>
          </a:p>
        </p:txBody>
      </p:sp>
      <p:sp>
        <p:nvSpPr>
          <p:cNvPr id="693" name="Google Shape;693;p44"/>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33</a:t>
            </a:fld>
            <a:endParaRPr/>
          </a:p>
        </p:txBody>
      </p:sp>
      <p:grpSp>
        <p:nvGrpSpPr>
          <p:cNvPr id="694" name="Google Shape;694;p44"/>
          <p:cNvGrpSpPr/>
          <p:nvPr/>
        </p:nvGrpSpPr>
        <p:grpSpPr>
          <a:xfrm>
            <a:off x="282216" y="590918"/>
            <a:ext cx="369505" cy="369505"/>
            <a:chOff x="2594050" y="1631825"/>
            <a:chExt cx="439625" cy="439625"/>
          </a:xfrm>
        </p:grpSpPr>
        <p:sp>
          <p:nvSpPr>
            <p:cNvPr id="695" name="Google Shape;695;p44"/>
            <p:cNvSpPr/>
            <p:nvPr/>
          </p:nvSpPr>
          <p:spPr>
            <a:xfrm>
              <a:off x="2594050" y="1883300"/>
              <a:ext cx="188175" cy="188150"/>
            </a:xfrm>
            <a:custGeom>
              <a:avLst/>
              <a:gdLst/>
              <a:ahLst/>
              <a:cxnLst/>
              <a:rect l="0" t="0" r="0" b="0"/>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96" name="Google Shape;696;p44"/>
            <p:cNvSpPr/>
            <p:nvPr/>
          </p:nvSpPr>
          <p:spPr>
            <a:xfrm>
              <a:off x="2857700" y="1631825"/>
              <a:ext cx="175975" cy="176000"/>
            </a:xfrm>
            <a:custGeom>
              <a:avLst/>
              <a:gdLst/>
              <a:ahLst/>
              <a:cxnLst/>
              <a:rect l="0" t="0" r="0" b="0"/>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97" name="Google Shape;697;p44"/>
            <p:cNvSpPr/>
            <p:nvPr/>
          </p:nvSpPr>
          <p:spPr>
            <a:xfrm>
              <a:off x="2662850" y="1699400"/>
              <a:ext cx="303250" cy="303250"/>
            </a:xfrm>
            <a:custGeom>
              <a:avLst/>
              <a:gdLst/>
              <a:ahLst/>
              <a:cxnLst/>
              <a:rect l="0" t="0" r="0" b="0"/>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98" name="Google Shape;698;p44"/>
            <p:cNvSpPr/>
            <p:nvPr/>
          </p:nvSpPr>
          <p:spPr>
            <a:xfrm>
              <a:off x="2801675" y="1740825"/>
              <a:ext cx="49950" cy="49950"/>
            </a:xfrm>
            <a:custGeom>
              <a:avLst/>
              <a:gdLst/>
              <a:ahLst/>
              <a:cxnLst/>
              <a:rect l="0" t="0" r="0" b="0"/>
              <a:pathLst>
                <a:path w="1998" h="1998" fill="none" extrusionOk="0">
                  <a:moveTo>
                    <a:pt x="1" y="1997"/>
                  </a:moveTo>
                  <a:lnTo>
                    <a:pt x="1998" y="0"/>
                  </a:lnTo>
                </a:path>
              </a:pathLst>
            </a:custGeom>
            <a:noFill/>
            <a:ln w="12175" cap="rnd" cmpd="sng">
              <a:solidFill>
                <a:srgbClr val="FF9800"/>
              </a:solidFill>
              <a:prstDash val="solid"/>
              <a:round/>
              <a:headEnd type="none" w="sm" len="sm"/>
              <a:tailEnd type="none" w="sm" len="sm"/>
            </a:ln>
          </p:spPr>
          <p:txBody>
            <a:bodyPr spcFirstLastPara="1" wrap="square" lIns="91425" tIns="91425" rIns="91425" bIns="91425" anchor="ctr" anchorCtr="0">
              <a:noAutofit/>
            </a:bodyPr>
            <a:lstStyle/>
            <a:p>
              <a:pPr marL="0" lvl="0" indent="0">
                <a:spcBef>
                  <a:spcPts val="0"/>
                </a:spcBef>
                <a:spcAft>
                  <a:spcPts val="0"/>
                </a:spcAft>
                <a:buNone/>
              </a:pPr>
              <a:endParaRPr/>
            </a:p>
          </p:txBody>
        </p:sp>
      </p:grpSp>
      <p:pic>
        <p:nvPicPr>
          <p:cNvPr id="699" name="Google Shape;699;p44"/>
          <p:cNvPicPr preferRelativeResize="0"/>
          <p:nvPr/>
        </p:nvPicPr>
        <p:blipFill rotWithShape="1">
          <a:blip r:embed="rId3">
            <a:alphaModFix/>
          </a:blip>
          <a:srcRect l="19989" t="12581" r="20037" b="5772"/>
          <a:stretch/>
        </p:blipFill>
        <p:spPr>
          <a:xfrm>
            <a:off x="282225" y="1433625"/>
            <a:ext cx="4594474" cy="3518475"/>
          </a:xfrm>
          <a:prstGeom prst="rect">
            <a:avLst/>
          </a:prstGeom>
          <a:noFill/>
          <a:ln>
            <a:noFill/>
          </a:ln>
        </p:spPr>
      </p:pic>
      <p:pic>
        <p:nvPicPr>
          <p:cNvPr id="700" name="Google Shape;700;p44"/>
          <p:cNvPicPr preferRelativeResize="0"/>
          <p:nvPr/>
        </p:nvPicPr>
        <p:blipFill rotWithShape="1">
          <a:blip r:embed="rId4">
            <a:alphaModFix/>
          </a:blip>
          <a:srcRect l="18415" t="20614" r="31158" b="39216"/>
          <a:stretch/>
        </p:blipFill>
        <p:spPr>
          <a:xfrm>
            <a:off x="1924100" y="1327901"/>
            <a:ext cx="7006126" cy="3139461"/>
          </a:xfrm>
          <a:prstGeom prst="rect">
            <a:avLst/>
          </a:prstGeom>
          <a:noFill/>
          <a:ln>
            <a:noFill/>
          </a:ln>
        </p:spPr>
      </p:pic>
    </p:spTree>
    <p:extLst>
      <p:ext uri="{BB962C8B-B14F-4D97-AF65-F5344CB8AC3E}">
        <p14:creationId xmlns:p14="http://schemas.microsoft.com/office/powerpoint/2010/main" val="2921941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61DC8175-9E58-FD4A-A62F-04487E5AE4F3}"/>
              </a:ext>
            </a:extLst>
          </p:cNvPr>
          <p:cNvCxnSpPr/>
          <p:nvPr/>
        </p:nvCxnSpPr>
        <p:spPr>
          <a:xfrm>
            <a:off x="1" y="1732547"/>
            <a:ext cx="8542421" cy="0"/>
          </a:xfrm>
          <a:prstGeom prst="line">
            <a:avLst/>
          </a:prstGeom>
          <a:ln w="3810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052D42D-1CA2-514F-852D-FE8DA8829BF0}"/>
              </a:ext>
            </a:extLst>
          </p:cNvPr>
          <p:cNvSpPr txBox="1"/>
          <p:nvPr/>
        </p:nvSpPr>
        <p:spPr>
          <a:xfrm>
            <a:off x="244372" y="1004296"/>
            <a:ext cx="645850" cy="24820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013"/>
              <a:t>Public</a:t>
            </a:r>
          </a:p>
        </p:txBody>
      </p:sp>
      <p:sp>
        <p:nvSpPr>
          <p:cNvPr id="5" name="TextBox 4">
            <a:extLst>
              <a:ext uri="{FF2B5EF4-FFF2-40B4-BE49-F238E27FC236}">
                <a16:creationId xmlns:a16="http://schemas.microsoft.com/office/drawing/2014/main" id="{FB09C5DE-AAF0-0246-867D-CF3CC197A194}"/>
              </a:ext>
            </a:extLst>
          </p:cNvPr>
          <p:cNvSpPr txBox="1"/>
          <p:nvPr/>
        </p:nvSpPr>
        <p:spPr>
          <a:xfrm>
            <a:off x="174459" y="1886483"/>
            <a:ext cx="1439336" cy="24820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013"/>
              <a:t>Logged in users</a:t>
            </a:r>
          </a:p>
        </p:txBody>
      </p:sp>
      <p:cxnSp>
        <p:nvCxnSpPr>
          <p:cNvPr id="6" name="Straight Connector 5">
            <a:extLst>
              <a:ext uri="{FF2B5EF4-FFF2-40B4-BE49-F238E27FC236}">
                <a16:creationId xmlns:a16="http://schemas.microsoft.com/office/drawing/2014/main" id="{A49815B5-D4DD-8E48-95C4-966D8F215311}"/>
              </a:ext>
            </a:extLst>
          </p:cNvPr>
          <p:cNvCxnSpPr/>
          <p:nvPr/>
        </p:nvCxnSpPr>
        <p:spPr>
          <a:xfrm>
            <a:off x="174459" y="3386890"/>
            <a:ext cx="8542421" cy="0"/>
          </a:xfrm>
          <a:prstGeom prst="line">
            <a:avLst/>
          </a:prstGeom>
          <a:ln w="3810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3DD05D6-BD41-AB40-8747-77D6FF7342F4}"/>
              </a:ext>
            </a:extLst>
          </p:cNvPr>
          <p:cNvSpPr txBox="1"/>
          <p:nvPr/>
        </p:nvSpPr>
        <p:spPr>
          <a:xfrm>
            <a:off x="251035" y="3513221"/>
            <a:ext cx="904334" cy="24820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013"/>
              <a:t>Staff only</a:t>
            </a:r>
          </a:p>
        </p:txBody>
      </p:sp>
      <p:sp>
        <p:nvSpPr>
          <p:cNvPr id="8" name="TextBox 7">
            <a:extLst>
              <a:ext uri="{FF2B5EF4-FFF2-40B4-BE49-F238E27FC236}">
                <a16:creationId xmlns:a16="http://schemas.microsoft.com/office/drawing/2014/main" id="{7606F3FF-888F-6F48-90B5-940F146D2084}"/>
              </a:ext>
            </a:extLst>
          </p:cNvPr>
          <p:cNvSpPr txBox="1"/>
          <p:nvPr/>
        </p:nvSpPr>
        <p:spPr>
          <a:xfrm>
            <a:off x="1579095" y="818480"/>
            <a:ext cx="1919036" cy="120032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Adnoddau</a:t>
            </a:r>
            <a:r>
              <a:rPr lang="en-US" sz="2400"/>
              <a:t>/</a:t>
            </a:r>
            <a:br>
              <a:rPr lang="en-US" sz="2400"/>
            </a:br>
            <a:r>
              <a:rPr lang="en-US" sz="2400"/>
              <a:t>Resources</a:t>
            </a:r>
          </a:p>
        </p:txBody>
      </p:sp>
      <p:sp>
        <p:nvSpPr>
          <p:cNvPr id="9" name="TextBox 8">
            <a:extLst>
              <a:ext uri="{FF2B5EF4-FFF2-40B4-BE49-F238E27FC236}">
                <a16:creationId xmlns:a16="http://schemas.microsoft.com/office/drawing/2014/main" id="{00477321-AA8C-4B41-9B77-B749185B6F0D}"/>
              </a:ext>
            </a:extLst>
          </p:cNvPr>
          <p:cNvSpPr txBox="1"/>
          <p:nvPr/>
        </p:nvSpPr>
        <p:spPr>
          <a:xfrm>
            <a:off x="3869699" y="846214"/>
            <a:ext cx="2962590"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Diogelwch</a:t>
            </a:r>
            <a:r>
              <a:rPr lang="en-US" sz="2400"/>
              <a:t> </a:t>
            </a:r>
            <a:r>
              <a:rPr lang="en-US" sz="2400" err="1"/>
              <a:t>ar-lein</a:t>
            </a:r>
            <a:r>
              <a:rPr lang="en-US" sz="2400"/>
              <a:t>/ </a:t>
            </a:r>
            <a:br>
              <a:rPr lang="en-US" sz="2400"/>
            </a:br>
            <a:r>
              <a:rPr lang="en-US" sz="2400"/>
              <a:t>Online Safety</a:t>
            </a:r>
          </a:p>
        </p:txBody>
      </p:sp>
      <p:sp>
        <p:nvSpPr>
          <p:cNvPr id="10" name="TextBox 9">
            <a:extLst>
              <a:ext uri="{FF2B5EF4-FFF2-40B4-BE49-F238E27FC236}">
                <a16:creationId xmlns:a16="http://schemas.microsoft.com/office/drawing/2014/main" id="{33CBD3B7-926A-6E41-857C-BEE933369A3A}"/>
              </a:ext>
            </a:extLst>
          </p:cNvPr>
          <p:cNvSpPr txBox="1"/>
          <p:nvPr/>
        </p:nvSpPr>
        <p:spPr>
          <a:xfrm>
            <a:off x="7066267" y="845070"/>
            <a:ext cx="2077733"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Newyddion</a:t>
            </a:r>
            <a:r>
              <a:rPr lang="en-US" sz="2400"/>
              <a:t>/ </a:t>
            </a:r>
            <a:br>
              <a:rPr lang="en-US" sz="2400"/>
            </a:br>
            <a:r>
              <a:rPr lang="en-US" sz="2400"/>
              <a:t>News</a:t>
            </a:r>
          </a:p>
        </p:txBody>
      </p:sp>
      <p:sp>
        <p:nvSpPr>
          <p:cNvPr id="11" name="TextBox 10">
            <a:extLst>
              <a:ext uri="{FF2B5EF4-FFF2-40B4-BE49-F238E27FC236}">
                <a16:creationId xmlns:a16="http://schemas.microsoft.com/office/drawing/2014/main" id="{C947D346-DB4A-504D-BE2D-85C651B7659B}"/>
              </a:ext>
            </a:extLst>
          </p:cNvPr>
          <p:cNvSpPr txBox="1"/>
          <p:nvPr/>
        </p:nvSpPr>
        <p:spPr>
          <a:xfrm>
            <a:off x="1841187" y="2135878"/>
            <a:ext cx="1656944"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400"/>
              <a:t>Office 365</a:t>
            </a:r>
          </a:p>
        </p:txBody>
      </p:sp>
      <p:sp>
        <p:nvSpPr>
          <p:cNvPr id="12" name="TextBox 11">
            <a:extLst>
              <a:ext uri="{FF2B5EF4-FFF2-40B4-BE49-F238E27FC236}">
                <a16:creationId xmlns:a16="http://schemas.microsoft.com/office/drawing/2014/main" id="{FF2045E5-52F0-FC49-AC72-7F85D35CBD43}"/>
              </a:ext>
            </a:extLst>
          </p:cNvPr>
          <p:cNvSpPr txBox="1"/>
          <p:nvPr/>
        </p:nvSpPr>
        <p:spPr>
          <a:xfrm>
            <a:off x="4355289" y="2128023"/>
            <a:ext cx="1166201" cy="461665"/>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400"/>
              <a:t>J2e</a:t>
            </a:r>
          </a:p>
        </p:txBody>
      </p:sp>
      <p:sp>
        <p:nvSpPr>
          <p:cNvPr id="13" name="TextBox 12">
            <a:extLst>
              <a:ext uri="{FF2B5EF4-FFF2-40B4-BE49-F238E27FC236}">
                <a16:creationId xmlns:a16="http://schemas.microsoft.com/office/drawing/2014/main" id="{45EDC4E6-3485-D245-ACA0-22C4C75CBBE2}"/>
              </a:ext>
            </a:extLst>
          </p:cNvPr>
          <p:cNvSpPr txBox="1"/>
          <p:nvPr/>
        </p:nvSpPr>
        <p:spPr>
          <a:xfrm>
            <a:off x="6089231" y="2093576"/>
            <a:ext cx="2070519"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400" i="1"/>
              <a:t>Google Suite</a:t>
            </a:r>
          </a:p>
        </p:txBody>
      </p:sp>
      <p:sp>
        <p:nvSpPr>
          <p:cNvPr id="14" name="TextBox 13">
            <a:extLst>
              <a:ext uri="{FF2B5EF4-FFF2-40B4-BE49-F238E27FC236}">
                <a16:creationId xmlns:a16="http://schemas.microsoft.com/office/drawing/2014/main" id="{0428D539-8606-A543-BF4D-DDE8A9796A36}"/>
              </a:ext>
            </a:extLst>
          </p:cNvPr>
          <p:cNvSpPr txBox="1"/>
          <p:nvPr/>
        </p:nvSpPr>
        <p:spPr>
          <a:xfrm>
            <a:off x="890222" y="2651212"/>
            <a:ext cx="2615139"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2400"/>
              <a:t>Britannica online</a:t>
            </a:r>
          </a:p>
        </p:txBody>
      </p:sp>
      <p:sp>
        <p:nvSpPr>
          <p:cNvPr id="15" name="TextBox 14">
            <a:extLst>
              <a:ext uri="{FF2B5EF4-FFF2-40B4-BE49-F238E27FC236}">
                <a16:creationId xmlns:a16="http://schemas.microsoft.com/office/drawing/2014/main" id="{77932B42-9CF4-4D47-B886-6D85DC6BBE08}"/>
              </a:ext>
            </a:extLst>
          </p:cNvPr>
          <p:cNvSpPr txBox="1"/>
          <p:nvPr/>
        </p:nvSpPr>
        <p:spPr>
          <a:xfrm>
            <a:off x="1637957" y="3874621"/>
            <a:ext cx="2717331"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Rhwydweithiau</a:t>
            </a:r>
            <a:r>
              <a:rPr lang="en-US" sz="2400"/>
              <a:t> / </a:t>
            </a:r>
            <a:br>
              <a:rPr lang="en-US" sz="2400"/>
            </a:br>
            <a:r>
              <a:rPr lang="en-US" sz="2400"/>
              <a:t>Networks</a:t>
            </a:r>
          </a:p>
        </p:txBody>
      </p:sp>
      <p:sp>
        <p:nvSpPr>
          <p:cNvPr id="16" name="TextBox 15">
            <a:extLst>
              <a:ext uri="{FF2B5EF4-FFF2-40B4-BE49-F238E27FC236}">
                <a16:creationId xmlns:a16="http://schemas.microsoft.com/office/drawing/2014/main" id="{A0EF8B5E-4C46-F84C-A44E-2D289A2799B4}"/>
              </a:ext>
            </a:extLst>
          </p:cNvPr>
          <p:cNvSpPr txBox="1"/>
          <p:nvPr/>
        </p:nvSpPr>
        <p:spPr>
          <a:xfrm>
            <a:off x="5350994" y="3874621"/>
            <a:ext cx="3492783" cy="1200329"/>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Adnoddau</a:t>
            </a:r>
            <a:r>
              <a:rPr lang="en-US" sz="2400"/>
              <a:t> </a:t>
            </a:r>
            <a:r>
              <a:rPr lang="en-US" sz="2400" err="1"/>
              <a:t>Cymuned</a:t>
            </a:r>
            <a:r>
              <a:rPr lang="en-US" sz="2400"/>
              <a:t>/</a:t>
            </a:r>
            <a:br>
              <a:rPr lang="en-US" sz="2400"/>
            </a:br>
            <a:r>
              <a:rPr lang="en-US" sz="2400"/>
              <a:t>Community resources</a:t>
            </a:r>
          </a:p>
        </p:txBody>
      </p:sp>
      <p:sp>
        <p:nvSpPr>
          <p:cNvPr id="17" name="TextBox 16">
            <a:extLst>
              <a:ext uri="{FF2B5EF4-FFF2-40B4-BE49-F238E27FC236}">
                <a16:creationId xmlns:a16="http://schemas.microsoft.com/office/drawing/2014/main" id="{999A057C-4B6A-574B-AA81-2817306F4FB5}"/>
              </a:ext>
            </a:extLst>
          </p:cNvPr>
          <p:cNvSpPr txBox="1"/>
          <p:nvPr/>
        </p:nvSpPr>
        <p:spPr>
          <a:xfrm>
            <a:off x="3888715" y="2519826"/>
            <a:ext cx="5255285" cy="830997"/>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r>
              <a:rPr lang="en-US" sz="2400" err="1"/>
              <a:t>Rhestrau</a:t>
            </a:r>
            <a:r>
              <a:rPr lang="en-US" sz="2400"/>
              <a:t> </a:t>
            </a:r>
            <a:r>
              <a:rPr lang="en-US" sz="2400" err="1"/>
              <a:t>Chwarae</a:t>
            </a:r>
            <a:r>
              <a:rPr lang="en-US" sz="2400"/>
              <a:t> + </a:t>
            </a:r>
            <a:r>
              <a:rPr lang="en-US" sz="2400" err="1"/>
              <a:t>Aseiniadau</a:t>
            </a:r>
            <a:r>
              <a:rPr lang="en-US" sz="2400"/>
              <a:t> / </a:t>
            </a:r>
            <a:br>
              <a:rPr lang="en-US" sz="2400"/>
            </a:br>
            <a:r>
              <a:rPr lang="en-US" sz="2400"/>
              <a:t>Playlists + Assignments</a:t>
            </a:r>
          </a:p>
        </p:txBody>
      </p:sp>
      <p:pic>
        <p:nvPicPr>
          <p:cNvPr id="19" name="Picture 18">
            <a:extLst>
              <a:ext uri="{FF2B5EF4-FFF2-40B4-BE49-F238E27FC236}">
                <a16:creationId xmlns:a16="http://schemas.microsoft.com/office/drawing/2014/main" id="{5624DDE2-1191-1341-92AC-AB58DF9153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529"/>
            <a:ext cx="9144000" cy="715840"/>
          </a:xfrm>
          <a:prstGeom prst="rect">
            <a:avLst/>
          </a:prstGeom>
        </p:spPr>
      </p:pic>
    </p:spTree>
    <p:extLst>
      <p:ext uri="{BB962C8B-B14F-4D97-AF65-F5344CB8AC3E}">
        <p14:creationId xmlns:p14="http://schemas.microsoft.com/office/powerpoint/2010/main" val="5519434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94CCCC-97F3-7544-83BD-39AB8E170A08}"/>
              </a:ext>
            </a:extLst>
          </p:cNvPr>
          <p:cNvPicPr>
            <a:picLocks noChangeAspect="1"/>
          </p:cNvPicPr>
          <p:nvPr/>
        </p:nvPicPr>
        <p:blipFill>
          <a:blip r:embed="rId3"/>
          <a:stretch>
            <a:fillRect/>
          </a:stretch>
        </p:blipFill>
        <p:spPr>
          <a:xfrm>
            <a:off x="640118" y="1576137"/>
            <a:ext cx="2041182" cy="2183732"/>
          </a:xfrm>
          <a:prstGeom prst="rect">
            <a:avLst/>
          </a:prstGeom>
        </p:spPr>
      </p:pic>
      <p:pic>
        <p:nvPicPr>
          <p:cNvPr id="4" name="Picture 3">
            <a:extLst>
              <a:ext uri="{FF2B5EF4-FFF2-40B4-BE49-F238E27FC236}">
                <a16:creationId xmlns:a16="http://schemas.microsoft.com/office/drawing/2014/main" id="{0CEA3480-1400-384B-8802-6AC3048B2B88}"/>
              </a:ext>
            </a:extLst>
          </p:cNvPr>
          <p:cNvPicPr>
            <a:picLocks noChangeAspect="1"/>
          </p:cNvPicPr>
          <p:nvPr/>
        </p:nvPicPr>
        <p:blipFill>
          <a:blip r:embed="rId4"/>
          <a:stretch>
            <a:fillRect/>
          </a:stretch>
        </p:blipFill>
        <p:spPr>
          <a:xfrm>
            <a:off x="1007644" y="3645415"/>
            <a:ext cx="1964156" cy="1498085"/>
          </a:xfrm>
          <a:prstGeom prst="rect">
            <a:avLst/>
          </a:prstGeom>
        </p:spPr>
      </p:pic>
      <p:cxnSp>
        <p:nvCxnSpPr>
          <p:cNvPr id="6" name="Straight Arrow Connector 5">
            <a:extLst>
              <a:ext uri="{FF2B5EF4-FFF2-40B4-BE49-F238E27FC236}">
                <a16:creationId xmlns:a16="http://schemas.microsoft.com/office/drawing/2014/main" id="{FAB0F971-E7A9-2C4A-80B6-4D58FF7361D5}"/>
              </a:ext>
            </a:extLst>
          </p:cNvPr>
          <p:cNvCxnSpPr/>
          <p:nvPr/>
        </p:nvCxnSpPr>
        <p:spPr>
          <a:xfrm flipV="1">
            <a:off x="1961147" y="926432"/>
            <a:ext cx="2237874" cy="305602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14EE9A-6AFF-6447-BB95-585B381A0557}"/>
              </a:ext>
            </a:extLst>
          </p:cNvPr>
          <p:cNvCxnSpPr>
            <a:cxnSpLocks/>
          </p:cNvCxnSpPr>
          <p:nvPr/>
        </p:nvCxnSpPr>
        <p:spPr>
          <a:xfrm flipV="1">
            <a:off x="3048826" y="1046748"/>
            <a:ext cx="1342700" cy="2935706"/>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DCECB3D4-FB09-F649-AE8B-D463806C7286}"/>
              </a:ext>
            </a:extLst>
          </p:cNvPr>
          <p:cNvPicPr>
            <a:picLocks noChangeAspect="1"/>
          </p:cNvPicPr>
          <p:nvPr/>
        </p:nvPicPr>
        <p:blipFill>
          <a:blip r:embed="rId5"/>
          <a:stretch>
            <a:fillRect/>
          </a:stretch>
        </p:blipFill>
        <p:spPr>
          <a:xfrm>
            <a:off x="4468553" y="230355"/>
            <a:ext cx="1762063" cy="1118473"/>
          </a:xfrm>
          <a:prstGeom prst="rect">
            <a:avLst/>
          </a:prstGeom>
        </p:spPr>
      </p:pic>
      <p:cxnSp>
        <p:nvCxnSpPr>
          <p:cNvPr id="10" name="Straight Arrow Connector 9">
            <a:extLst>
              <a:ext uri="{FF2B5EF4-FFF2-40B4-BE49-F238E27FC236}">
                <a16:creationId xmlns:a16="http://schemas.microsoft.com/office/drawing/2014/main" id="{4C1A93DD-F665-2F49-9518-7D9395E54D9F}"/>
              </a:ext>
            </a:extLst>
          </p:cNvPr>
          <p:cNvCxnSpPr>
            <a:cxnSpLocks/>
          </p:cNvCxnSpPr>
          <p:nvPr/>
        </p:nvCxnSpPr>
        <p:spPr>
          <a:xfrm>
            <a:off x="5368194" y="1458754"/>
            <a:ext cx="0" cy="562552"/>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562EA5A-6205-B34D-BD35-54C5B04E1E9A}"/>
              </a:ext>
            </a:extLst>
          </p:cNvPr>
          <p:cNvSpPr txBox="1"/>
          <p:nvPr/>
        </p:nvSpPr>
        <p:spPr>
          <a:xfrm>
            <a:off x="4468553" y="2121867"/>
            <a:ext cx="3241513" cy="646331"/>
          </a:xfrm>
          <a:prstGeom prst="rect">
            <a:avLst/>
          </a:prstGeom>
          <a:noFill/>
        </p:spPr>
        <p:txBody>
          <a:bodyPr wrap="square" rtlCol="0">
            <a:spAutoFit/>
          </a:bodyP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en-US" sz="1800" b="1">
                <a:solidFill>
                  <a:schemeClr val="bg1"/>
                </a:solidFill>
              </a:rPr>
              <a:t>JonesD5489@hwbcymru.net</a:t>
            </a:r>
          </a:p>
        </p:txBody>
      </p:sp>
      <p:cxnSp>
        <p:nvCxnSpPr>
          <p:cNvPr id="13" name="Straight Arrow Connector 12">
            <a:extLst>
              <a:ext uri="{FF2B5EF4-FFF2-40B4-BE49-F238E27FC236}">
                <a16:creationId xmlns:a16="http://schemas.microsoft.com/office/drawing/2014/main" id="{38380C6F-E4FC-834B-A107-7B91A3866818}"/>
              </a:ext>
            </a:extLst>
          </p:cNvPr>
          <p:cNvCxnSpPr>
            <a:cxnSpLocks/>
          </p:cNvCxnSpPr>
          <p:nvPr/>
        </p:nvCxnSpPr>
        <p:spPr>
          <a:xfrm>
            <a:off x="6878157" y="2454442"/>
            <a:ext cx="0" cy="562552"/>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CC4D0C8A-4844-9C48-8067-DC515EB9258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99021" y="3060750"/>
            <a:ext cx="4717469" cy="1843406"/>
          </a:xfrm>
          <a:prstGeom prst="rect">
            <a:avLst/>
          </a:prstGeom>
        </p:spPr>
      </p:pic>
    </p:spTree>
    <p:extLst>
      <p:ext uri="{BB962C8B-B14F-4D97-AF65-F5344CB8AC3E}">
        <p14:creationId xmlns:p14="http://schemas.microsoft.com/office/powerpoint/2010/main" val="5754510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FC8E9E-5EBB-6440-80BC-0B8D8926EC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895" y="0"/>
            <a:ext cx="8004211" cy="5143500"/>
          </a:xfrm>
          <a:prstGeom prst="rect">
            <a:avLst/>
          </a:prstGeom>
        </p:spPr>
      </p:pic>
      <p:sp>
        <p:nvSpPr>
          <p:cNvPr id="4" name="Oval 3">
            <a:extLst>
              <a:ext uri="{FF2B5EF4-FFF2-40B4-BE49-F238E27FC236}">
                <a16:creationId xmlns:a16="http://schemas.microsoft.com/office/drawing/2014/main" id="{4BD3DB42-E879-DA47-A162-6DAC18BB53E2}"/>
              </a:ext>
            </a:extLst>
          </p:cNvPr>
          <p:cNvSpPr/>
          <p:nvPr/>
        </p:nvSpPr>
        <p:spPr>
          <a:xfrm>
            <a:off x="5690938" y="3164305"/>
            <a:ext cx="1022684" cy="62564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en-US" sz="1013"/>
          </a:p>
        </p:txBody>
      </p:sp>
    </p:spTree>
    <p:extLst>
      <p:ext uri="{BB962C8B-B14F-4D97-AF65-F5344CB8AC3E}">
        <p14:creationId xmlns:p14="http://schemas.microsoft.com/office/powerpoint/2010/main" val="5208704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704"/>
        <p:cNvGrpSpPr/>
        <p:nvPr/>
      </p:nvGrpSpPr>
      <p:grpSpPr>
        <a:xfrm>
          <a:off x="0" y="0"/>
          <a:ext cx="0" cy="0"/>
          <a:chOff x="0" y="0"/>
          <a:chExt cx="0" cy="0"/>
        </a:xfrm>
      </p:grpSpPr>
      <p:sp>
        <p:nvSpPr>
          <p:cNvPr id="705" name="Google Shape;705;p45"/>
          <p:cNvSpPr txBox="1">
            <a:spLocks noGrp="1"/>
          </p:cNvSpPr>
          <p:nvPr>
            <p:ph type="ctrTitle" idx="4294967295"/>
          </p:nvPr>
        </p:nvSpPr>
        <p:spPr>
          <a:xfrm>
            <a:off x="541925" y="807700"/>
            <a:ext cx="5567700" cy="11598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sz="7200">
                <a:solidFill>
                  <a:srgbClr val="FF9800"/>
                </a:solidFill>
              </a:rPr>
              <a:t>FINAL RECAP</a:t>
            </a:r>
            <a:endParaRPr sz="7200">
              <a:solidFill>
                <a:srgbClr val="FF9800"/>
              </a:solidFill>
            </a:endParaRPr>
          </a:p>
        </p:txBody>
      </p:sp>
      <p:sp>
        <p:nvSpPr>
          <p:cNvPr id="706" name="Google Shape;706;p45"/>
          <p:cNvSpPr txBox="1">
            <a:spLocks noGrp="1"/>
          </p:cNvSpPr>
          <p:nvPr>
            <p:ph type="subTitle" idx="4294967295"/>
          </p:nvPr>
        </p:nvSpPr>
        <p:spPr>
          <a:xfrm>
            <a:off x="735025" y="2043596"/>
            <a:ext cx="5567700" cy="2592900"/>
          </a:xfrm>
          <a:prstGeom prst="rect">
            <a:avLst/>
          </a:prstGeom>
        </p:spPr>
        <p:txBody>
          <a:bodyPr spcFirstLastPara="1" wrap="square" lIns="91425" tIns="91425" rIns="91425" bIns="91425" anchor="ctr" anchorCtr="0">
            <a:noAutofit/>
          </a:bodyPr>
          <a:lstStyle/>
          <a:p>
            <a:pPr marL="0" lvl="0" indent="0">
              <a:spcBef>
                <a:spcPts val="600"/>
              </a:spcBef>
              <a:spcAft>
                <a:spcPts val="0"/>
              </a:spcAft>
              <a:buNone/>
            </a:pPr>
            <a:r>
              <a:rPr lang="en"/>
              <a:t>#1 - Know what’s available</a:t>
            </a:r>
            <a:endParaRPr/>
          </a:p>
          <a:p>
            <a:pPr marL="0" lvl="0" indent="0">
              <a:spcBef>
                <a:spcPts val="1000"/>
              </a:spcBef>
              <a:spcAft>
                <a:spcPts val="0"/>
              </a:spcAft>
              <a:buNone/>
            </a:pPr>
            <a:r>
              <a:rPr lang="en"/>
              <a:t>#2 - Find your problem</a:t>
            </a:r>
            <a:endParaRPr/>
          </a:p>
          <a:p>
            <a:pPr marL="0" lvl="0" indent="0">
              <a:spcBef>
                <a:spcPts val="1000"/>
              </a:spcBef>
              <a:spcAft>
                <a:spcPts val="0"/>
              </a:spcAft>
              <a:buNone/>
            </a:pPr>
            <a:r>
              <a:rPr lang="en"/>
              <a:t>#3 - Choices aren’t neutral</a:t>
            </a:r>
            <a:endParaRPr/>
          </a:p>
          <a:p>
            <a:pPr marL="0" lvl="0" indent="0">
              <a:spcBef>
                <a:spcPts val="1000"/>
              </a:spcBef>
              <a:spcAft>
                <a:spcPts val="0"/>
              </a:spcAft>
              <a:buNone/>
            </a:pPr>
            <a:r>
              <a:rPr lang="en"/>
              <a:t>#4 - Don’t just consume, contribute!</a:t>
            </a:r>
            <a:endParaRPr/>
          </a:p>
          <a:p>
            <a:pPr marL="0" lvl="0" indent="0" rtl="0">
              <a:spcBef>
                <a:spcPts val="1000"/>
              </a:spcBef>
              <a:spcAft>
                <a:spcPts val="1000"/>
              </a:spcAft>
              <a:buNone/>
            </a:pPr>
            <a:endParaRPr/>
          </a:p>
        </p:txBody>
      </p:sp>
      <p:sp>
        <p:nvSpPr>
          <p:cNvPr id="707" name="Google Shape;707;p45"/>
          <p:cNvSpPr txBox="1">
            <a:spLocks noGrp="1"/>
          </p:cNvSpPr>
          <p:nvPr>
            <p:ph type="sldNum" idx="12"/>
          </p:nvPr>
        </p:nvSpPr>
        <p:spPr>
          <a:xfrm>
            <a:off x="7618000" y="4636500"/>
            <a:ext cx="1487400" cy="3156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fld id="{00000000-1234-1234-1234-123412341234}" type="slidenum">
              <a:rPr lang="en"/>
              <a:t>37</a:t>
            </a:fld>
            <a:endParaRPr/>
          </a:p>
        </p:txBody>
      </p:sp>
    </p:spTree>
    <p:extLst>
      <p:ext uri="{BB962C8B-B14F-4D97-AF65-F5344CB8AC3E}">
        <p14:creationId xmlns:p14="http://schemas.microsoft.com/office/powerpoint/2010/main" val="1781968329"/>
      </p:ext>
    </p:extLst>
  </p:cSld>
  <p:clrMapOvr>
    <a:masterClrMapping/>
  </p:clrMapOvr>
</p:sld>
</file>

<file path=ppt/theme/theme1.xml><?xml version="1.0" encoding="utf-8"?>
<a:theme xmlns:a="http://schemas.openxmlformats.org/drawingml/2006/main" name="Salerio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37</Slides>
  <Notes>37</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Salerio template</vt:lpstr>
      <vt:lpstr>DIGITAL COMPETENCE</vt:lpstr>
      <vt:lpstr>AGENDA</vt:lpstr>
      <vt:lpstr>PowerPoint Presentation</vt:lpstr>
      <vt:lpstr>PowerPoint Presentation</vt:lpstr>
      <vt:lpstr>BEHAVIOURISM - BF SKINNER AND THE ‘TEACHING MACHINE’</vt:lpstr>
      <vt:lpstr>CONSTRUCTIVISM - SEYMOUR PAPERT, LOGO &amp; MINDSTORMS</vt:lpstr>
      <vt:lpstr>PowerPoint Presentation</vt:lpstr>
      <vt:lpstr>PowerPoint Presentation</vt:lpstr>
      <vt:lpstr>RECAP #1</vt:lpstr>
      <vt:lpstr>AGENDA</vt:lpstr>
      <vt:lpstr>ADOPTION CURVE</vt:lpstr>
      <vt:lpstr>ADOPTION MODELS</vt:lpstr>
      <vt:lpstr>What’s the problem?</vt:lpstr>
      <vt:lpstr>SAMR MODEL</vt:lpstr>
      <vt:lpstr>TPACK</vt:lpstr>
      <vt:lpstr>TECHNOLOGY FOR CPD</vt:lpstr>
      <vt:lpstr>RECAP #2</vt:lpstr>
      <vt:lpstr>AGENDA</vt:lpstr>
      <vt:lpstr>DIGITAL NATIVES Vs DIGITAL IMMIGRANTS - MARC PRENSKY</vt:lpstr>
      <vt:lpstr>DIGITAL LITERACY</vt:lpstr>
      <vt:lpstr>DIGITAL LITERACIES? - DOUG BELSHAW</vt:lpstr>
      <vt:lpstr>DIGITAL COMPETENCE</vt:lpstr>
      <vt:lpstr>DIGITAL COMPETENCE</vt:lpstr>
      <vt:lpstr>CITIZENSHIP</vt:lpstr>
      <vt:lpstr>Digital rights, licensing and ownership</vt:lpstr>
      <vt:lpstr>Digital rights, licensing and ownership</vt:lpstr>
      <vt:lpstr>Digital rights, licensing and ownership</vt:lpstr>
      <vt:lpstr>INTERACTING AND COLLABORATING</vt:lpstr>
      <vt:lpstr>PRODUCING</vt:lpstr>
      <vt:lpstr>DATA AND COMPUTATIONAL THINKING</vt:lpstr>
      <vt:lpstr>DATA AND COMPUTATIONAL THINKING</vt:lpstr>
      <vt:lpstr>PLAYGROUND COMPUTING</vt:lpstr>
      <vt:lpstr>HWB</vt:lpstr>
      <vt:lpstr>PowerPoint Presentation</vt:lpstr>
      <vt:lpstr>PowerPoint Presentation</vt:lpstr>
      <vt:lpstr>PowerPoint Presentation</vt:lpstr>
      <vt:lpstr>FINAL RECAP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COMPETENCE</dc:title>
  <dc:creator>David Stacey</dc:creator>
  <cp:revision>2</cp:revision>
  <dcterms:modified xsi:type="dcterms:W3CDTF">2018-12-21T14:23:38Z</dcterms:modified>
</cp:coreProperties>
</file>