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10"/>
  </p:normalViewPr>
  <p:slideViewPr>
    <p:cSldViewPr snapToGrid="0">
      <p:cViewPr varScale="1">
        <p:scale>
          <a:sx n="116" d="100"/>
          <a:sy n="116" d="100"/>
        </p:scale>
        <p:origin x="2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08D8C-81AA-A44D-A66F-7474D0070762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9FAA2-384E-CB48-BFDF-483FC9464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9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523F0-C198-7D3F-60F0-6A00C1AED6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AF6570-607B-8C18-93AF-F21367C9FF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6AD2B-2280-1F2E-A7D1-C5045944C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1F9D5-B454-DAB4-B93B-2BC21A38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957FA-CC39-637E-EA88-7DFB378C9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213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A5C47-2994-F1DC-F6D5-3F9D56885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68956-2BAD-A323-6572-2639DD641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63AC99-3C90-0A0F-76F1-E27D6CCC8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60D0D-29BF-086F-471B-3B4A74048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695D1-CE99-29B8-F208-9925D35B1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2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0416C-CD08-B3ED-52DF-4EB17011F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6C77FE-FAFD-1A49-DAC8-D1326BE16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1AB27-7F9C-BEF0-EF81-ABCE4E2E8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91213-22A5-0ADB-F187-D580F3B98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B6197-ADB8-CAC9-1B7A-5FD88C900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605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1FA35-3AF9-3D78-B54B-29D8D41C1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68434-6FCF-981A-E9ED-CC2530F40B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82E6B-953E-5219-ABF4-878FBEC90C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CD9398-E2BA-3CD4-70A9-40379511A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D1E3E0-25B2-4CA8-5A83-46B73D05A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AA9F0-1CFB-FDBB-DACF-A448C5787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428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246D4-01F2-B690-6B44-2E5A80B18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6AB61-90C4-5168-FABF-C877AB6D71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68A46A-DFC4-A880-CC64-87314990D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2A7F9E-665A-0D64-1A49-396E54AAFB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0CB29-0040-B3D9-47FA-2477A6133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E6FD4A-25B5-9F92-1833-5AE17EBB5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DDB666-ABE0-A66E-C303-3D762FA0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0DE00A-703B-0D03-9DDE-3FBFF81AC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99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3622F-8D44-76DA-7249-B7831DF2F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682877-1E8E-AA10-B090-367B15B10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749C7F-8A8C-D3B6-881B-553961A43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FEE398-DA7F-D234-B184-F8BB9409C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122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09BEB9-B1DB-4550-AA75-15AF2ECAF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4AC170-0F12-75B1-8050-EED546E7B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FBCF3A-71FE-C491-83D3-CFFFBB3C2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801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345F-EBBF-83E9-820B-C1F7131EA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6F194-6020-A5AF-35DA-C3426EEB8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9C4C48-DB2E-4E3F-5739-EA746C262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B7530-D4C1-E118-6F8A-41433E783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69FA5-1233-9471-809D-CD989E0B4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9C9F6D-0B9D-DDC8-0E7D-FF92C1689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0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1208E-CBC0-166E-94AC-D4279743C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0496EE-7EA4-7365-E2DE-09E266D295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654D73-C6E8-4CE2-E7B3-D3B250F72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44065-0525-42B3-6158-D8FC76D86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8BFBFA-DE48-24D8-E734-75F90E9B6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1C46ED-19FB-EB11-A89A-7D37035BF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195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6BE3F-0C05-1E7B-AFE4-60D0D1FFF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6CCD2A-8726-8C2B-B757-7037F5287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A1B87-8DA3-8AB5-1B9C-E6F0CB928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07D24-DAAB-8DD4-4DFA-022D502C7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9E92-EBD8-C489-693F-628E42291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09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AC0486-5CE1-EB7B-AE3D-16630024AF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E111C7-549C-1009-7008-3DDE84D3EC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7578D-BB0B-251C-F018-B00BFE3C1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A2338-FAE3-4143-781F-2059A0331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677DE-2C42-07CA-E702-7B0D37C9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283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10511E-326D-10FA-9436-F4EAF69D2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88563F-0F4B-442C-800C-1E5A21F5A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ECB35-15B3-DC76-CBBE-C25306E026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DE932-E094-F242-B8C8-F8875B8DD6E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0707F-A8E6-0EB9-5873-3BDDFAC9CD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988C2-0D21-9E59-98F1-03DB569B03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B309E-611F-514E-86D9-7088B696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67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8CBB0-FE33-4D7A-0581-FC9DC8BE40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Panoramic Drawing</a:t>
            </a:r>
          </a:p>
        </p:txBody>
      </p:sp>
    </p:spTree>
    <p:extLst>
      <p:ext uri="{BB962C8B-B14F-4D97-AF65-F5344CB8AC3E}">
        <p14:creationId xmlns:p14="http://schemas.microsoft.com/office/powerpoint/2010/main" val="364644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9551E-FEA5-AB0F-B880-B0FCDCA126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B17DD7-1D1A-BC75-FFC0-02A59788D2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China drawing by Greg Betza">
            <a:extLst>
              <a:ext uri="{FF2B5EF4-FFF2-40B4-BE49-F238E27FC236}">
                <a16:creationId xmlns:a16="http://schemas.microsoft.com/office/drawing/2014/main" id="{62B49230-19E4-2002-89CD-5C12703F0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6288"/>
            <a:ext cx="12192000" cy="530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835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D0CB5607-117D-949A-A262-8A7498E085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1663700"/>
            <a:ext cx="10160000" cy="353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580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89EFDB3D-6972-9673-3489-A8BCC850EB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18" y="1647825"/>
            <a:ext cx="11632163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043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02FE515A-6B2A-996B-1576-94070A684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5325"/>
            <a:ext cx="12192000" cy="546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40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487DC42E-8383-7CE4-C470-FDBC19DF8C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038" y="0"/>
            <a:ext cx="95599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196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264C94C4-BEB7-9023-D31F-749061D05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9925"/>
            <a:ext cx="12192000" cy="297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870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extLst>
              <a:ext uri="{FF2B5EF4-FFF2-40B4-BE49-F238E27FC236}">
                <a16:creationId xmlns:a16="http://schemas.microsoft.com/office/drawing/2014/main" id="{52442C86-A544-8D09-E44E-FDE10E834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6988"/>
            <a:ext cx="12192000" cy="426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73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45AC-7A50-032E-B632-041A3EB2E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A70D07D2-D31A-63CD-E4FD-5FA02B4E3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12192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396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A12E6-2C1E-B166-89FB-8BD42C73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200" y="276225"/>
            <a:ext cx="2794000" cy="1325563"/>
          </a:xfrm>
        </p:spPr>
        <p:txBody>
          <a:bodyPr/>
          <a:lstStyle/>
          <a:p>
            <a:r>
              <a:rPr lang="en-US" dirty="0"/>
              <a:t>Todays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5176B-F01A-F673-CC1F-A53458724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376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Go into Swansea town center and draw a panoramic of a street scene which has moving parts such as people and cars on the paper provided.</a:t>
            </a:r>
          </a:p>
          <a:p>
            <a:pPr marL="0" indent="0">
              <a:buNone/>
            </a:pPr>
            <a:r>
              <a:rPr lang="en-US" dirty="0"/>
              <a:t>Remember to use the principles learned from the 1</a:t>
            </a:r>
            <a:r>
              <a:rPr lang="en-US" baseline="30000" dirty="0"/>
              <a:t>st</a:t>
            </a:r>
            <a:r>
              <a:rPr lang="en-US" dirty="0"/>
              <a:t> year’s perspective workshop.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453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F389B04-0198-23F0-5428-D7EB29F008C8}"/>
              </a:ext>
            </a:extLst>
          </p:cNvPr>
          <p:cNvSpPr txBox="1"/>
          <p:nvPr/>
        </p:nvSpPr>
        <p:spPr>
          <a:xfrm>
            <a:off x="2282787" y="1511455"/>
            <a:ext cx="7626426" cy="3835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Things to consider and things to draw.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people engage with their environment.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unobserved aspects of the city’s architecture.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relationship between pedestrians and vehicles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People at work and people at play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9081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5291</TotalTime>
  <Words>84</Words>
  <Application>Microsoft Macintosh PowerPoint</Application>
  <PresentationFormat>Widescreen</PresentationFormat>
  <Paragraphs>13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Office Theme</vt:lpstr>
      <vt:lpstr>Panoramic Drawing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Todays Task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 Trip November 23rd -24th</dc:title>
  <dc:creator>Lee Richards (P149987)</dc:creator>
  <cp:lastModifiedBy>Chris Harrendence</cp:lastModifiedBy>
  <cp:revision>6</cp:revision>
  <dcterms:created xsi:type="dcterms:W3CDTF">2023-10-16T22:12:08Z</dcterms:created>
  <dcterms:modified xsi:type="dcterms:W3CDTF">2025-10-16T08:42:04Z</dcterms:modified>
</cp:coreProperties>
</file>