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7" r:id="rId3"/>
    <p:sldId id="268" r:id="rId4"/>
    <p:sldId id="261" r:id="rId5"/>
    <p:sldId id="257" r:id="rId6"/>
    <p:sldId id="258" r:id="rId7"/>
    <p:sldId id="262" r:id="rId8"/>
    <p:sldId id="263" r:id="rId9"/>
    <p:sldId id="264" r:id="rId10"/>
    <p:sldId id="265" r:id="rId11"/>
    <p:sldId id="259"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59" d="100"/>
          <a:sy n="59" d="100"/>
        </p:scale>
        <p:origin x="84" y="6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800600" y="4624668"/>
            <a:ext cx="4038600" cy="933450"/>
          </a:xfrm>
        </p:spPr>
        <p:txBody>
          <a:bodyPr>
            <a:normAutofit/>
          </a:bodyPr>
          <a:lstStyle>
            <a:lvl1pPr>
              <a:defRPr sz="2800"/>
            </a:lvl1pPr>
          </a:lstStyle>
          <a:p>
            <a:r>
              <a:rPr lang="en-GB" smtClean="0"/>
              <a:t>Click to edit Master title style</a:t>
            </a:r>
            <a:endParaRPr/>
          </a:p>
        </p:txBody>
      </p:sp>
      <p:sp>
        <p:nvSpPr>
          <p:cNvPr id="3" name="Subtitle 2"/>
          <p:cNvSpPr>
            <a:spLocks noGrp="1"/>
          </p:cNvSpPr>
          <p:nvPr>
            <p:ph type="subTitle" idx="1"/>
          </p:nvPr>
        </p:nvSpPr>
        <p:spPr>
          <a:xfrm>
            <a:off x="4800600" y="5562599"/>
            <a:ext cx="4038600" cy="748553"/>
          </a:xfrm>
        </p:spPr>
        <p:txBody>
          <a:bodyPr>
            <a:normAutofit/>
          </a:bodyPr>
          <a:lstStyle>
            <a:lvl1pPr marL="0" indent="0" algn="l">
              <a:spcBef>
                <a:spcPts val="300"/>
              </a:spcBef>
              <a:buNone/>
              <a:defRPr sz="1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4800600" y="6425640"/>
            <a:ext cx="1232647" cy="365125"/>
          </a:xfrm>
        </p:spPr>
        <p:txBody>
          <a:bodyPr/>
          <a:lstStyle>
            <a:lvl1pPr algn="l">
              <a:defRPr/>
            </a:lvl1pPr>
          </a:lstStyle>
          <a:p>
            <a:fld id="{D728701E-CAF4-4159-9B3E-41C86DFFA30D}" type="datetimeFigureOut">
              <a:rPr lang="en-US" smtClean="0"/>
              <a:t>2/12/2016</a:t>
            </a:fld>
            <a:endParaRPr lang="en-US"/>
          </a:p>
        </p:txBody>
      </p:sp>
      <p:sp>
        <p:nvSpPr>
          <p:cNvPr id="5" name="Footer Placeholder 4"/>
          <p:cNvSpPr>
            <a:spLocks noGrp="1"/>
          </p:cNvSpPr>
          <p:nvPr>
            <p:ph type="ftr" sz="quarter" idx="11"/>
          </p:nvPr>
        </p:nvSpPr>
        <p:spPr>
          <a:xfrm>
            <a:off x="6311153" y="6425640"/>
            <a:ext cx="2617694" cy="365125"/>
          </a:xfrm>
        </p:spPr>
        <p:txBody>
          <a:bodyPr/>
          <a:lstStyle>
            <a:lvl1pPr algn="r">
              <a:defRPr/>
            </a:lvl1pPr>
          </a:lstStyle>
          <a:p>
            <a:endParaRPr lang="en-US"/>
          </a:p>
        </p:txBody>
      </p:sp>
      <p:sp>
        <p:nvSpPr>
          <p:cNvPr id="7" name="Rectangle 6"/>
          <p:cNvSpPr/>
          <p:nvPr/>
        </p:nvSpPr>
        <p:spPr>
          <a:xfrm>
            <a:off x="282575" y="228600"/>
            <a:ext cx="4235450" cy="4187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4624388" y="2377440"/>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5" name="TextBox 14"/>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
        <p:nvSpPr>
          <p:cNvPr id="11" name="Rectangle 10"/>
          <p:cNvSpPr/>
          <p:nvPr/>
        </p:nvSpPr>
        <p:spPr>
          <a:xfrm>
            <a:off x="4624388" y="228600"/>
            <a:ext cx="2057400" cy="203911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6802438" y="2377440"/>
            <a:ext cx="2057400" cy="20391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7" name="Rectangle 6"/>
          <p:cNvSpPr/>
          <p:nvPr/>
        </p:nvSpPr>
        <p:spPr>
          <a:xfrm>
            <a:off x="8210550" y="282574"/>
            <a:ext cx="642097"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D728701E-CAF4-4159-9B3E-41C86DFFA30D}" type="datetimeFigureOut">
              <a:rPr lang="en-US" smtClean="0"/>
              <a:t>2/12/2016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2F1D00-BD13-4404-86B0-79703945A0A7}" type="slidenum">
              <a:rPr lang="en-US" smtClean="0"/>
              <a:t>‹#›</a:t>
            </a:fld>
            <a:endParaRPr lang="en-US"/>
          </a:p>
        </p:txBody>
      </p:sp>
      <p:sp>
        <p:nvSpPr>
          <p:cNvPr id="9" name="TextBox 8"/>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10" name="Rectangle 9"/>
          <p:cNvSpPr/>
          <p:nvPr/>
        </p:nvSpPr>
        <p:spPr>
          <a:xfrm>
            <a:off x="8068235" y="282574"/>
            <a:ext cx="91440" cy="1600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and Content, Alt.">
    <p:spTree>
      <p:nvGrpSpPr>
        <p:cNvPr id="1" name=""/>
        <p:cNvGrpSpPr/>
        <p:nvPr/>
      </p:nvGrpSpPr>
      <p:grpSpPr>
        <a:xfrm>
          <a:off x="0" y="0"/>
          <a:ext cx="0" cy="0"/>
          <a:chOff x="0" y="0"/>
          <a:chExt cx="0" cy="0"/>
        </a:xfrm>
      </p:grpSpPr>
      <p:sp>
        <p:nvSpPr>
          <p:cNvPr id="7" name="Rectangle 6"/>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98474" y="134471"/>
            <a:ext cx="7556313" cy="995082"/>
          </a:xfrm>
        </p:spPr>
        <p:txBody>
          <a:bodyPr anchor="b" anchorCtr="0"/>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D728701E-CAF4-4159-9B3E-41C86DFFA30D}" type="datetimeFigureOut">
              <a:rPr lang="en-US" smtClean="0"/>
              <a:t>2/12/2016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2F1D00-BD13-4404-86B0-79703945A0A7}" type="slidenum">
              <a:rPr lang="en-US" smtClean="0"/>
              <a:t>‹#›</a:t>
            </a:fld>
            <a:endParaRPr lang="en-US"/>
          </a:p>
        </p:txBody>
      </p:sp>
      <p:sp>
        <p:nvSpPr>
          <p:cNvPr id="9" name="TextBox 8"/>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10" name="Text Placeholder 3"/>
          <p:cNvSpPr>
            <a:spLocks noGrp="1"/>
          </p:cNvSpPr>
          <p:nvPr>
            <p:ph type="body" sz="half" idx="2"/>
          </p:nvPr>
        </p:nvSpPr>
        <p:spPr>
          <a:xfrm>
            <a:off x="498518" y="1129553"/>
            <a:ext cx="7558960" cy="774700"/>
          </a:xfrm>
        </p:spPr>
        <p:txBody>
          <a:bodyPr vert="horz" lIns="91440" tIns="45720" rIns="91440" bIns="45720" rtlCol="0" anchor="t" anchorCtr="0">
            <a:noAutofit/>
          </a:bodyPr>
          <a:lstStyle>
            <a:lvl1pPr marL="0" indent="0">
              <a:buNone/>
              <a:defRPr kumimoji="0" sz="2400" b="0" i="0" u="none" strike="noStrike" kern="1200" cap="none" spc="0" normalizeH="0" baseline="0">
                <a:ln>
                  <a:noFill/>
                </a:ln>
                <a:solidFill>
                  <a:schemeClr val="accent3"/>
                </a:solidFill>
                <a:effectLst/>
                <a:uLnTx/>
                <a:uFillTx/>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Slide with 2 Pictures">
    <p:spTree>
      <p:nvGrpSpPr>
        <p:cNvPr id="1" name=""/>
        <p:cNvGrpSpPr/>
        <p:nvPr/>
      </p:nvGrpSpPr>
      <p:grpSpPr>
        <a:xfrm>
          <a:off x="0" y="0"/>
          <a:ext cx="0" cy="0"/>
          <a:chOff x="0" y="0"/>
          <a:chExt cx="0" cy="0"/>
        </a:xfrm>
      </p:grpSpPr>
      <p:sp>
        <p:nvSpPr>
          <p:cNvPr id="2" name="Title 1"/>
          <p:cNvSpPr>
            <a:spLocks noGrp="1"/>
          </p:cNvSpPr>
          <p:nvPr>
            <p:ph type="ctrTitle"/>
          </p:nvPr>
        </p:nvSpPr>
        <p:spPr>
          <a:xfrm>
            <a:off x="4800600" y="4624668"/>
            <a:ext cx="4038600" cy="933450"/>
          </a:xfrm>
        </p:spPr>
        <p:txBody>
          <a:bodyPr>
            <a:normAutofit/>
          </a:bodyPr>
          <a:lstStyle>
            <a:lvl1pPr>
              <a:defRPr sz="2800"/>
            </a:lvl1pPr>
          </a:lstStyle>
          <a:p>
            <a:r>
              <a:rPr lang="en-GB" smtClean="0"/>
              <a:t>Click to edit Master title style</a:t>
            </a:r>
            <a:endParaRPr/>
          </a:p>
        </p:txBody>
      </p:sp>
      <p:sp>
        <p:nvSpPr>
          <p:cNvPr id="3" name="Subtitle 2"/>
          <p:cNvSpPr>
            <a:spLocks noGrp="1"/>
          </p:cNvSpPr>
          <p:nvPr>
            <p:ph type="subTitle" idx="1"/>
          </p:nvPr>
        </p:nvSpPr>
        <p:spPr>
          <a:xfrm>
            <a:off x="4800600" y="5562599"/>
            <a:ext cx="4038600" cy="748553"/>
          </a:xfrm>
        </p:spPr>
        <p:txBody>
          <a:bodyPr>
            <a:normAutofit/>
          </a:bodyPr>
          <a:lstStyle>
            <a:lvl1pPr marL="0" indent="0" algn="l">
              <a:spcBef>
                <a:spcPts val="300"/>
              </a:spcBef>
              <a:buNone/>
              <a:defRPr sz="1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4800600" y="6425640"/>
            <a:ext cx="1232647" cy="365125"/>
          </a:xfrm>
        </p:spPr>
        <p:txBody>
          <a:bodyPr/>
          <a:lstStyle>
            <a:lvl1pPr algn="l">
              <a:defRPr/>
            </a:lvl1pPr>
          </a:lstStyle>
          <a:p>
            <a:fld id="{D728701E-CAF4-4159-9B3E-41C86DFFA30D}" type="datetimeFigureOut">
              <a:rPr lang="en-US" smtClean="0"/>
              <a:t>2/12/2016</a:t>
            </a:fld>
            <a:endParaRPr lang="en-US"/>
          </a:p>
        </p:txBody>
      </p:sp>
      <p:sp>
        <p:nvSpPr>
          <p:cNvPr id="5" name="Footer Placeholder 4"/>
          <p:cNvSpPr>
            <a:spLocks noGrp="1"/>
          </p:cNvSpPr>
          <p:nvPr>
            <p:ph type="ftr" sz="quarter" idx="11"/>
          </p:nvPr>
        </p:nvSpPr>
        <p:spPr>
          <a:xfrm>
            <a:off x="6311153" y="6425640"/>
            <a:ext cx="2617694" cy="365125"/>
          </a:xfrm>
        </p:spPr>
        <p:txBody>
          <a:bodyPr/>
          <a:lstStyle>
            <a:lvl1pPr algn="r">
              <a:defRPr/>
            </a:lvl1pPr>
          </a:lstStyle>
          <a:p>
            <a:endParaRPr lang="en-US"/>
          </a:p>
        </p:txBody>
      </p:sp>
      <p:sp>
        <p:nvSpPr>
          <p:cNvPr id="7" name="Rectangle 6"/>
          <p:cNvSpPr/>
          <p:nvPr/>
        </p:nvSpPr>
        <p:spPr>
          <a:xfrm>
            <a:off x="282575" y="228600"/>
            <a:ext cx="4235450" cy="4187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4624388" y="2377440"/>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Picture Placeholder 12"/>
          <p:cNvSpPr>
            <a:spLocks noGrp="1"/>
          </p:cNvSpPr>
          <p:nvPr>
            <p:ph type="pic" sz="quarter" idx="12"/>
          </p:nvPr>
        </p:nvSpPr>
        <p:spPr>
          <a:xfrm>
            <a:off x="4624388" y="228600"/>
            <a:ext cx="2057400" cy="2039112"/>
          </a:xfrm>
        </p:spPr>
        <p:txBody>
          <a:bodyPr/>
          <a:lstStyle>
            <a:lvl1pPr>
              <a:buNone/>
              <a:defRPr/>
            </a:lvl1pPr>
          </a:lstStyle>
          <a:p>
            <a:r>
              <a:rPr lang="en-GB" smtClean="0"/>
              <a:t>Drag picture to placeholder or click icon to add</a:t>
            </a:r>
            <a:endParaRPr/>
          </a:p>
        </p:txBody>
      </p:sp>
      <p:sp>
        <p:nvSpPr>
          <p:cNvPr id="14" name="Picture Placeholder 12"/>
          <p:cNvSpPr>
            <a:spLocks noGrp="1"/>
          </p:cNvSpPr>
          <p:nvPr>
            <p:ph type="pic" sz="quarter" idx="13"/>
          </p:nvPr>
        </p:nvSpPr>
        <p:spPr>
          <a:xfrm>
            <a:off x="6802438" y="2377440"/>
            <a:ext cx="2057400" cy="2039112"/>
          </a:xfrm>
        </p:spPr>
        <p:txBody>
          <a:bodyPr/>
          <a:lstStyle>
            <a:lvl1pPr>
              <a:buNone/>
              <a:defRPr/>
            </a:lvl1pPr>
          </a:lstStyle>
          <a:p>
            <a:r>
              <a:rPr lang="en-GB" smtClean="0"/>
              <a:t>Drag picture to placeholder or click icon to add</a:t>
            </a:r>
            <a:endParaRPr/>
          </a:p>
        </p:txBody>
      </p:sp>
      <p:sp>
        <p:nvSpPr>
          <p:cNvPr id="16" name="Text Placeholder 3"/>
          <p:cNvSpPr>
            <a:spLocks noGrp="1"/>
          </p:cNvSpPr>
          <p:nvPr>
            <p:ph type="body" sz="half" idx="2"/>
          </p:nvPr>
        </p:nvSpPr>
        <p:spPr>
          <a:xfrm>
            <a:off x="857250" y="1779494"/>
            <a:ext cx="3086100" cy="2040905"/>
          </a:xfrm>
        </p:spPr>
        <p:txBody>
          <a:bodyPr lIns="45720" tIns="45720" rIns="45720" anchor="t">
            <a:noAutofit/>
          </a:bodyPr>
          <a:lstStyle>
            <a:lvl1pPr marL="0" indent="0" algn="ctr">
              <a:spcBef>
                <a:spcPts val="600"/>
              </a:spcBef>
              <a:buNone/>
              <a:defRPr sz="4600">
                <a:solidFill>
                  <a:schemeClr val="bg1"/>
                </a:solidFill>
              </a:defRPr>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15" name="TextBox 14"/>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658907" y="228600"/>
            <a:ext cx="8200930"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2286000" y="3124200"/>
            <a:ext cx="5638800" cy="1362075"/>
          </a:xfrm>
        </p:spPr>
        <p:txBody>
          <a:bodyPr anchor="b" anchorCtr="0">
            <a:normAutofit/>
          </a:bodyPr>
          <a:lstStyle>
            <a:lvl1pPr algn="l">
              <a:defRPr sz="3200" b="0" cap="none" baseline="0">
                <a:solidFill>
                  <a:schemeClr val="bg1"/>
                </a:solidFill>
              </a:defRPr>
            </a:lvl1pPr>
          </a:lstStyle>
          <a:p>
            <a:r>
              <a:rPr lang="en-GB" smtClean="0"/>
              <a:t>Click to edit Master title style</a:t>
            </a:r>
            <a:endParaRPr/>
          </a:p>
        </p:txBody>
      </p:sp>
      <p:sp>
        <p:nvSpPr>
          <p:cNvPr id="3" name="Text Placeholder 2"/>
          <p:cNvSpPr>
            <a:spLocks noGrp="1"/>
          </p:cNvSpPr>
          <p:nvPr>
            <p:ph type="body" idx="1"/>
          </p:nvPr>
        </p:nvSpPr>
        <p:spPr>
          <a:xfrm>
            <a:off x="2286000" y="4495800"/>
            <a:ext cx="5638800" cy="1500187"/>
          </a:xfrm>
        </p:spPr>
        <p:txBody>
          <a:bodyPr anchor="t" anchorCtr="0">
            <a:normAutofit/>
          </a:bodyPr>
          <a:lstStyle>
            <a:lvl1pPr marL="0" indent="0">
              <a:spcBef>
                <a:spcPts val="300"/>
              </a:spcBef>
              <a:buNone/>
              <a:defRPr sz="1400" cap="none"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658906" y="6248774"/>
            <a:ext cx="1474694" cy="365125"/>
          </a:xfrm>
        </p:spPr>
        <p:txBody>
          <a:bodyPr/>
          <a:lstStyle>
            <a:lvl1pPr algn="l">
              <a:defRPr>
                <a:solidFill>
                  <a:schemeClr val="bg1"/>
                </a:solidFill>
              </a:defRPr>
            </a:lvl1pPr>
          </a:lstStyle>
          <a:p>
            <a:fld id="{D728701E-CAF4-4159-9B3E-41C86DFFA30D}" type="datetimeFigureOut">
              <a:rPr lang="en-US" smtClean="0"/>
              <a:t>2/12/2016</a:t>
            </a:fld>
            <a:endParaRPr lang="en-US"/>
          </a:p>
        </p:txBody>
      </p:sp>
      <p:sp>
        <p:nvSpPr>
          <p:cNvPr id="5" name="Footer Placeholder 4"/>
          <p:cNvSpPr>
            <a:spLocks noGrp="1"/>
          </p:cNvSpPr>
          <p:nvPr>
            <p:ph type="ftr" sz="quarter" idx="11"/>
          </p:nvPr>
        </p:nvSpPr>
        <p:spPr>
          <a:xfrm>
            <a:off x="2286000" y="6248774"/>
            <a:ext cx="5638800" cy="365125"/>
          </a:xfrm>
        </p:spPr>
        <p:txBody>
          <a:bodyPr/>
          <a:lstStyle>
            <a:lvl1pPr>
              <a:defRPr>
                <a:solidFill>
                  <a:schemeClr val="bg1"/>
                </a:solidFill>
              </a:defRPr>
            </a:lvl1pPr>
          </a:lstStyle>
          <a:p>
            <a:endParaRPr lang="en-US"/>
          </a:p>
        </p:txBody>
      </p:sp>
      <p:sp>
        <p:nvSpPr>
          <p:cNvPr id="6" name="Slide Number Placeholder 5"/>
          <p:cNvSpPr>
            <a:spLocks noGrp="1"/>
          </p:cNvSpPr>
          <p:nvPr>
            <p:ph type="sldNum" sz="quarter" idx="12"/>
          </p:nvPr>
        </p:nvSpPr>
        <p:spPr>
          <a:xfrm>
            <a:off x="8305800" y="6248774"/>
            <a:ext cx="554038" cy="365125"/>
          </a:xfrm>
        </p:spPr>
        <p:txBody>
          <a:bodyPr/>
          <a:lstStyle/>
          <a:p>
            <a:fld id="{162F1D00-BD13-4404-86B0-79703945A0A7}" type="slidenum">
              <a:rPr lang="en-US" smtClean="0"/>
              <a:t>‹#›</a:t>
            </a:fld>
            <a:endParaRPr lang="en-US"/>
          </a:p>
        </p:txBody>
      </p:sp>
      <p:sp>
        <p:nvSpPr>
          <p:cNvPr id="8" name="TextBox 7"/>
          <p:cNvSpPr txBox="1"/>
          <p:nvPr/>
        </p:nvSpPr>
        <p:spPr>
          <a:xfrm>
            <a:off x="2003612" y="3110754"/>
            <a:ext cx="260909" cy="615553"/>
          </a:xfrm>
          <a:prstGeom prst="rect">
            <a:avLst/>
          </a:prstGeom>
          <a:noFill/>
        </p:spPr>
        <p:txBody>
          <a:bodyPr wrap="square" lIns="0" tIns="0" rIns="0" bIns="0" rtlCol="0">
            <a:spAutoFit/>
          </a:bodyPr>
          <a:lstStyle/>
          <a:p>
            <a:r>
              <a:rPr sz="4000" b="1">
                <a:solidFill>
                  <a:schemeClr val="accent1">
                    <a:lumMod val="60000"/>
                    <a:lumOff val="40000"/>
                  </a:schemeClr>
                </a:solidFill>
              </a:rPr>
              <a:t>+</a:t>
            </a:r>
          </a:p>
        </p:txBody>
      </p:sp>
      <p:sp>
        <p:nvSpPr>
          <p:cNvPr id="9" name="Rectangle 8"/>
          <p:cNvSpPr/>
          <p:nvPr/>
        </p:nvSpPr>
        <p:spPr>
          <a:xfrm>
            <a:off x="285750" y="228600"/>
            <a:ext cx="212725" cy="6345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11" name="Rectangle 10"/>
          <p:cNvSpPr/>
          <p:nvPr/>
        </p:nvSpPr>
        <p:spPr>
          <a:xfrm>
            <a:off x="8210550" y="282574"/>
            <a:ext cx="642097"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8068235" y="282574"/>
            <a:ext cx="91440" cy="1600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98518" y="1985963"/>
            <a:ext cx="36576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399878" y="1985963"/>
            <a:ext cx="36576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D728701E-CAF4-4159-9B3E-41C86DFFA30D}" type="datetimeFigureOut">
              <a:rPr lang="en-US" smtClean="0"/>
              <a:t>2/12/2016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2F1D00-BD13-4404-86B0-79703945A0A7}"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Rectangle 9"/>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TextBox 11"/>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4" name="Content Placeholder 3"/>
          <p:cNvSpPr>
            <a:spLocks noGrp="1"/>
          </p:cNvSpPr>
          <p:nvPr>
            <p:ph sz="half" idx="2"/>
          </p:nvPr>
        </p:nvSpPr>
        <p:spPr>
          <a:xfrm>
            <a:off x="497541" y="2447365"/>
            <a:ext cx="3657600" cy="3678797"/>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6" name="Content Placeholder 5"/>
          <p:cNvSpPr>
            <a:spLocks noGrp="1"/>
          </p:cNvSpPr>
          <p:nvPr>
            <p:ph sz="quarter" idx="4"/>
          </p:nvPr>
        </p:nvSpPr>
        <p:spPr>
          <a:xfrm>
            <a:off x="4399878" y="2447365"/>
            <a:ext cx="3657600" cy="3678797"/>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D728701E-CAF4-4159-9B3E-41C86DFFA30D}" type="datetimeFigureOut">
              <a:rPr lang="en-US" smtClean="0"/>
              <a:t>2/12/2016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62F1D00-BD13-4404-86B0-79703945A0A7}" type="slidenum">
              <a:rPr lang="en-US" smtClean="0"/>
              <a:t>‹#›</a:t>
            </a:fld>
            <a:endParaRPr lang="en-US"/>
          </a:p>
        </p:txBody>
      </p:sp>
      <p:sp>
        <p:nvSpPr>
          <p:cNvPr id="3" name="Text Placeholder 2"/>
          <p:cNvSpPr>
            <a:spLocks noGrp="1"/>
          </p:cNvSpPr>
          <p:nvPr>
            <p:ph type="body" idx="1"/>
          </p:nvPr>
        </p:nvSpPr>
        <p:spPr>
          <a:xfrm>
            <a:off x="497541" y="2070847"/>
            <a:ext cx="3657600" cy="322729"/>
          </a:xfrm>
          <a:prstGeom prst="rect">
            <a:avLst/>
          </a:prstGeom>
          <a:solidFill>
            <a:schemeClr val="accent3"/>
          </a:solidFill>
        </p:spPr>
        <p:txBody>
          <a:bodyPr tIns="0" bIns="0" anchor="ctr" anchorCtr="0">
            <a:noAutofit/>
          </a:bodyPr>
          <a:lstStyle>
            <a:lvl1pPr marL="0" indent="0" algn="ctr">
              <a:spcBef>
                <a:spcPts val="0"/>
              </a:spcBef>
              <a:buNone/>
              <a:defRPr sz="18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5" name="Text Placeholder 4"/>
          <p:cNvSpPr>
            <a:spLocks noGrp="1"/>
          </p:cNvSpPr>
          <p:nvPr>
            <p:ph type="body" sz="quarter" idx="3"/>
          </p:nvPr>
        </p:nvSpPr>
        <p:spPr>
          <a:xfrm>
            <a:off x="4399878" y="2070847"/>
            <a:ext cx="3657600" cy="322729"/>
          </a:xfrm>
          <a:prstGeom prst="rect">
            <a:avLst/>
          </a:prstGeom>
          <a:solidFill>
            <a:schemeClr val="accent3">
              <a:lumMod val="60000"/>
              <a:lumOff val="40000"/>
            </a:schemeClr>
          </a:solidFill>
        </p:spPr>
        <p:txBody>
          <a:bodyPr tIns="0" bIns="0" anchor="ctr" anchorCtr="0">
            <a:noAutofit/>
          </a:bodyPr>
          <a:lstStyle>
            <a:lvl1pPr marL="0" indent="0" algn="ctr">
              <a:spcBef>
                <a:spcPts val="0"/>
              </a:spcBef>
              <a:buNone/>
              <a:defRPr sz="18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98517" y="1985963"/>
            <a:ext cx="7569157"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D728701E-CAF4-4159-9B3E-41C86DFFA30D}" type="datetimeFigureOut">
              <a:rPr lang="en-US" smtClean="0"/>
              <a:t>2/12/2016</a:t>
            </a:fld>
            <a:endParaRPr lang="en-US"/>
          </a:p>
        </p:txBody>
      </p:sp>
      <p:sp>
        <p:nvSpPr>
          <p:cNvPr id="6" name="Footer Placeholder 5"/>
          <p:cNvSpPr>
            <a:spLocks noGrp="1"/>
          </p:cNvSpPr>
          <p:nvPr>
            <p:ph type="ftr" sz="quarter" idx="11"/>
          </p:nvPr>
        </p:nvSpPr>
        <p:spPr/>
        <p:txBody>
          <a:bodyPr/>
          <a:lstStyle/>
          <a:p>
            <a:endParaRPr lang="en-US"/>
          </a:p>
        </p:txBody>
      </p:sp>
      <p:sp>
        <p:nvSpPr>
          <p:cNvPr id="13" name="Content Placeholder 2"/>
          <p:cNvSpPr>
            <a:spLocks noGrp="1"/>
          </p:cNvSpPr>
          <p:nvPr>
            <p:ph sz="half" idx="14"/>
          </p:nvPr>
        </p:nvSpPr>
        <p:spPr>
          <a:xfrm>
            <a:off x="498517" y="4164965"/>
            <a:ext cx="7569157"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4" name="Rectangle 13"/>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5" name="Slide Number Placeholder 6"/>
          <p:cNvSpPr>
            <a:spLocks noGrp="1"/>
          </p:cNvSpPr>
          <p:nvPr>
            <p:ph type="sldNum" sz="quarter" idx="12"/>
          </p:nvPr>
        </p:nvSpPr>
        <p:spPr>
          <a:xfrm>
            <a:off x="8305800" y="242234"/>
            <a:ext cx="554038" cy="365125"/>
          </a:xfrm>
        </p:spPr>
        <p:txBody>
          <a:bodyPr/>
          <a:lstStyle/>
          <a:p>
            <a:fld id="{162F1D00-BD13-4404-86B0-79703945A0A7}"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8" name="Rectangle 7"/>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410075" y="1985963"/>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D728701E-CAF4-4159-9B3E-41C86DFFA30D}" type="datetimeFigureOut">
              <a:rPr lang="en-US" smtClean="0"/>
              <a:t>2/12/2016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2F1D00-BD13-4404-86B0-79703945A0A7}" type="slidenum">
              <a:rPr lang="en-US" smtClean="0"/>
              <a:t>‹#›</a:t>
            </a:fld>
            <a:endParaRPr lang="en-US"/>
          </a:p>
        </p:txBody>
      </p:sp>
      <p:sp>
        <p:nvSpPr>
          <p:cNvPr id="11" name="Content Placeholder 2"/>
          <p:cNvSpPr>
            <a:spLocks noGrp="1"/>
          </p:cNvSpPr>
          <p:nvPr>
            <p:ph sz="half" idx="15"/>
          </p:nvPr>
        </p:nvSpPr>
        <p:spPr>
          <a:xfrm>
            <a:off x="498518" y="1985963"/>
            <a:ext cx="36576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3" name="Content Placeholder 2"/>
          <p:cNvSpPr>
            <a:spLocks noGrp="1"/>
          </p:cNvSpPr>
          <p:nvPr>
            <p:ph sz="half" idx="16"/>
          </p:nvPr>
        </p:nvSpPr>
        <p:spPr>
          <a:xfrm>
            <a:off x="4410075" y="4169664"/>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8" name="Rectangle 7"/>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5" name="Date Placeholder 4"/>
          <p:cNvSpPr>
            <a:spLocks noGrp="1"/>
          </p:cNvSpPr>
          <p:nvPr>
            <p:ph type="dt" sz="half" idx="10"/>
          </p:nvPr>
        </p:nvSpPr>
        <p:spPr/>
        <p:txBody>
          <a:bodyPr/>
          <a:lstStyle/>
          <a:p>
            <a:fld id="{D728701E-CAF4-4159-9B3E-41C86DFFA30D}" type="datetimeFigureOut">
              <a:rPr lang="en-US" smtClean="0"/>
              <a:t>2/12/2016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2F1D00-BD13-4404-86B0-79703945A0A7}" type="slidenum">
              <a:rPr lang="en-US" smtClean="0"/>
              <a:t>‹#›</a:t>
            </a:fld>
            <a:endParaRPr lang="en-US"/>
          </a:p>
        </p:txBody>
      </p:sp>
      <p:sp>
        <p:nvSpPr>
          <p:cNvPr id="12" name="Content Placeholder 2"/>
          <p:cNvSpPr>
            <a:spLocks noGrp="1"/>
          </p:cNvSpPr>
          <p:nvPr>
            <p:ph sz="half" idx="17"/>
          </p:nvPr>
        </p:nvSpPr>
        <p:spPr>
          <a:xfrm>
            <a:off x="502920" y="1985963"/>
            <a:ext cx="3657413"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4" name="Content Placeholder 2"/>
          <p:cNvSpPr>
            <a:spLocks noGrp="1"/>
          </p:cNvSpPr>
          <p:nvPr>
            <p:ph sz="half" idx="18"/>
          </p:nvPr>
        </p:nvSpPr>
        <p:spPr>
          <a:xfrm>
            <a:off x="502920" y="4164965"/>
            <a:ext cx="3657413"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5" name="Content Placeholder 2"/>
          <p:cNvSpPr>
            <a:spLocks noGrp="1"/>
          </p:cNvSpPr>
          <p:nvPr>
            <p:ph sz="half" idx="1"/>
          </p:nvPr>
        </p:nvSpPr>
        <p:spPr>
          <a:xfrm>
            <a:off x="4410075" y="1985963"/>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6" name="Content Placeholder 2"/>
          <p:cNvSpPr>
            <a:spLocks noGrp="1"/>
          </p:cNvSpPr>
          <p:nvPr>
            <p:ph sz="half" idx="16"/>
          </p:nvPr>
        </p:nvSpPr>
        <p:spPr>
          <a:xfrm>
            <a:off x="4410075" y="4169664"/>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Rectangle 5"/>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TextBox 7"/>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D728701E-CAF4-4159-9B3E-41C86DFFA30D}" type="datetimeFigureOut">
              <a:rPr lang="en-US" smtClean="0"/>
              <a:t>2/12/2016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62F1D00-BD13-4404-86B0-79703945A0A7}"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5" name="Rectangle 4"/>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Date Placeholder 1"/>
          <p:cNvSpPr>
            <a:spLocks noGrp="1"/>
          </p:cNvSpPr>
          <p:nvPr>
            <p:ph type="dt" sz="half" idx="10"/>
          </p:nvPr>
        </p:nvSpPr>
        <p:spPr/>
        <p:txBody>
          <a:bodyPr/>
          <a:lstStyle/>
          <a:p>
            <a:fld id="{D728701E-CAF4-4159-9B3E-41C86DFFA30D}" type="datetimeFigureOut">
              <a:rPr lang="en-US" smtClean="0"/>
              <a:t>2/12/2016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62F1D00-BD13-4404-86B0-79703945A0A7}"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282575" y="228600"/>
            <a:ext cx="3451225"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380555" y="2571750"/>
            <a:ext cx="3255264" cy="1162050"/>
          </a:xfrm>
        </p:spPr>
        <p:txBody>
          <a:bodyPr anchor="b">
            <a:normAutofit/>
          </a:bodyPr>
          <a:lstStyle>
            <a:lvl1pPr algn="l">
              <a:defRPr sz="2600" b="0">
                <a:solidFill>
                  <a:schemeClr val="bg1"/>
                </a:solidFill>
              </a:defRPr>
            </a:lvl1pPr>
          </a:lstStyle>
          <a:p>
            <a:r>
              <a:rPr lang="en-GB" smtClean="0"/>
              <a:t>Click to edit Master title style</a:t>
            </a:r>
            <a:endParaRPr dirty="0"/>
          </a:p>
        </p:txBody>
      </p:sp>
      <p:sp>
        <p:nvSpPr>
          <p:cNvPr id="3" name="Content Placeholder 2"/>
          <p:cNvSpPr>
            <a:spLocks noGrp="1"/>
          </p:cNvSpPr>
          <p:nvPr>
            <p:ph idx="1"/>
          </p:nvPr>
        </p:nvSpPr>
        <p:spPr>
          <a:xfrm>
            <a:off x="4168775" y="273050"/>
            <a:ext cx="4597399" cy="5853113"/>
          </a:xfrm>
        </p:spPr>
        <p:txBody>
          <a:bodyPr>
            <a:normAutofit/>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381093" y="3733800"/>
            <a:ext cx="3255264" cy="2392363"/>
          </a:xfrm>
        </p:spPr>
        <p:txBody>
          <a:bodyPr/>
          <a:lstStyle>
            <a:lvl1pPr marL="0" indent="0">
              <a:spcBef>
                <a:spcPts val="6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7391399" y="6423585"/>
            <a:ext cx="1537447" cy="365125"/>
          </a:xfrm>
        </p:spPr>
        <p:txBody>
          <a:bodyPr/>
          <a:lstStyle/>
          <a:p>
            <a:fld id="{D728701E-CAF4-4159-9B3E-41C86DFFA30D}" type="datetimeFigureOut">
              <a:rPr lang="en-US" smtClean="0"/>
              <a:t>2/12/2016</a:t>
            </a:fld>
            <a:endParaRPr lang="en-US"/>
          </a:p>
        </p:txBody>
      </p:sp>
      <p:sp>
        <p:nvSpPr>
          <p:cNvPr id="6" name="Footer Placeholder 5"/>
          <p:cNvSpPr>
            <a:spLocks noGrp="1"/>
          </p:cNvSpPr>
          <p:nvPr>
            <p:ph type="ftr" sz="quarter" idx="11"/>
          </p:nvPr>
        </p:nvSpPr>
        <p:spPr>
          <a:xfrm>
            <a:off x="3859305" y="6423585"/>
            <a:ext cx="3316941" cy="365125"/>
          </a:xfrm>
        </p:spPr>
        <p:txBody>
          <a:bodyPr/>
          <a:lstStyle/>
          <a:p>
            <a:endParaRPr lang="en-US"/>
          </a:p>
        </p:txBody>
      </p:sp>
      <p:sp>
        <p:nvSpPr>
          <p:cNvPr id="9" name="TextBox 8"/>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169404" y="3124200"/>
            <a:ext cx="3898272" cy="871538"/>
          </a:xfrm>
        </p:spPr>
        <p:txBody>
          <a:bodyPr anchor="b">
            <a:normAutofit/>
          </a:bodyPr>
          <a:lstStyle>
            <a:lvl1pPr algn="l">
              <a:defRPr sz="2600" b="0"/>
            </a:lvl1pPr>
          </a:lstStyle>
          <a:p>
            <a:r>
              <a:rPr lang="en-GB" smtClean="0"/>
              <a:t>Click to edit Master title style</a:t>
            </a:r>
            <a:endParaRPr/>
          </a:p>
        </p:txBody>
      </p:sp>
      <p:sp>
        <p:nvSpPr>
          <p:cNvPr id="3" name="Picture Placeholder 2"/>
          <p:cNvSpPr>
            <a:spLocks noGrp="1"/>
          </p:cNvSpPr>
          <p:nvPr>
            <p:ph type="pic" idx="1"/>
          </p:nvPr>
        </p:nvSpPr>
        <p:spPr>
          <a:xfrm>
            <a:off x="277906" y="228600"/>
            <a:ext cx="3460658" cy="634523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4169404" y="3995737"/>
            <a:ext cx="3898272" cy="2147888"/>
          </a:xfrm>
        </p:spPr>
        <p:txBody>
          <a:bodyPr/>
          <a:lstStyle>
            <a:lvl1pPr marL="0" indent="0">
              <a:spcBef>
                <a:spcPts val="6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7391399" y="6423585"/>
            <a:ext cx="1537447" cy="365125"/>
          </a:xfrm>
        </p:spPr>
        <p:txBody>
          <a:bodyPr/>
          <a:lstStyle/>
          <a:p>
            <a:fld id="{D728701E-CAF4-4159-9B3E-41C86DFFA30D}" type="datetimeFigureOut">
              <a:rPr lang="en-US" smtClean="0"/>
              <a:t>2/12/2016</a:t>
            </a:fld>
            <a:endParaRPr lang="en-US"/>
          </a:p>
        </p:txBody>
      </p:sp>
      <p:sp>
        <p:nvSpPr>
          <p:cNvPr id="6" name="Footer Placeholder 5"/>
          <p:cNvSpPr>
            <a:spLocks noGrp="1"/>
          </p:cNvSpPr>
          <p:nvPr>
            <p:ph type="ftr" sz="quarter" idx="11"/>
          </p:nvPr>
        </p:nvSpPr>
        <p:spPr>
          <a:xfrm>
            <a:off x="4191000" y="6423585"/>
            <a:ext cx="3005138" cy="365125"/>
          </a:xfrm>
        </p:spPr>
        <p:txBody>
          <a:bodyPr/>
          <a:lstStyle/>
          <a:p>
            <a:endParaRPr lang="en-US"/>
          </a:p>
        </p:txBody>
      </p:sp>
      <p:sp>
        <p:nvSpPr>
          <p:cNvPr id="7" name="Slide Number Placeholder 6"/>
          <p:cNvSpPr>
            <a:spLocks noGrp="1"/>
          </p:cNvSpPr>
          <p:nvPr>
            <p:ph type="sldNum" sz="quarter" idx="12"/>
          </p:nvPr>
        </p:nvSpPr>
        <p:spPr/>
        <p:txBody>
          <a:bodyPr/>
          <a:lstStyle/>
          <a:p>
            <a:fld id="{162F1D00-BD13-4404-86B0-79703945A0A7}" type="slidenum">
              <a:rPr lang="en-US" smtClean="0"/>
              <a:t>‹#›</a:t>
            </a:fld>
            <a:endParaRPr lang="en-US"/>
          </a:p>
        </p:txBody>
      </p:sp>
      <p:sp>
        <p:nvSpPr>
          <p:cNvPr id="10" name="TextBox 9"/>
          <p:cNvSpPr txBox="1"/>
          <p:nvPr/>
        </p:nvSpPr>
        <p:spPr>
          <a:xfrm>
            <a:off x="3990110" y="3370730"/>
            <a:ext cx="220568" cy="369332"/>
          </a:xfrm>
          <a:prstGeom prst="rect">
            <a:avLst/>
          </a:prstGeom>
          <a:noFill/>
        </p:spPr>
        <p:txBody>
          <a:bodyPr wrap="square" lIns="0" tIns="0" rIns="0" bIns="0" rtlCol="0">
            <a:spAutoFit/>
          </a:bodyPr>
          <a:lstStyle/>
          <a:p>
            <a:r>
              <a:rPr sz="2400" b="1" baseline="0">
                <a:solidFill>
                  <a:schemeClr val="accent1">
                    <a:lumMod val="60000"/>
                    <a:lumOff val="40000"/>
                  </a:schemeClr>
                </a:solidFill>
              </a:rPr>
              <a:t>+ </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sp>
        <p:nvSpPr>
          <p:cNvPr id="2" name="Title 1"/>
          <p:cNvSpPr>
            <a:spLocks noGrp="1"/>
          </p:cNvSpPr>
          <p:nvPr>
            <p:ph type="title"/>
          </p:nvPr>
        </p:nvSpPr>
        <p:spPr>
          <a:xfrm>
            <a:off x="506505" y="4424082"/>
            <a:ext cx="6191157" cy="833718"/>
          </a:xfrm>
        </p:spPr>
        <p:txBody>
          <a:bodyPr anchor="b">
            <a:normAutofit/>
          </a:bodyPr>
          <a:lstStyle>
            <a:lvl1pPr algn="l">
              <a:defRPr sz="2600" b="0"/>
            </a:lvl1pPr>
          </a:lstStyle>
          <a:p>
            <a:r>
              <a:rPr lang="en-GB" smtClean="0"/>
              <a:t>Click to edit Master title style</a:t>
            </a:r>
            <a:endParaRPr/>
          </a:p>
        </p:txBody>
      </p:sp>
      <p:sp>
        <p:nvSpPr>
          <p:cNvPr id="3" name="Picture Placeholder 2"/>
          <p:cNvSpPr>
            <a:spLocks noGrp="1"/>
          </p:cNvSpPr>
          <p:nvPr>
            <p:ph type="pic" idx="1"/>
          </p:nvPr>
        </p:nvSpPr>
        <p:spPr>
          <a:xfrm>
            <a:off x="277905" y="228600"/>
            <a:ext cx="6378389" cy="418795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506505" y="5257799"/>
            <a:ext cx="6191157" cy="885825"/>
          </a:xfrm>
        </p:spPr>
        <p:txBody>
          <a:bodyPr/>
          <a:lstStyle>
            <a:lvl1pPr marL="0" indent="0">
              <a:spcBef>
                <a:spcPts val="3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728701E-CAF4-4159-9B3E-41C86DFFA30D}" type="datetimeFigureOut">
              <a:rPr lang="en-US" smtClean="0"/>
              <a:t>2/12/2016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2F1D00-BD13-4404-86B0-79703945A0A7}" type="slidenum">
              <a:rPr lang="en-US" smtClean="0"/>
              <a:t>‹#›</a:t>
            </a:fld>
            <a:endParaRPr lang="en-US"/>
          </a:p>
        </p:txBody>
      </p:sp>
      <p:sp>
        <p:nvSpPr>
          <p:cNvPr id="8" name="Rectangle 7"/>
          <p:cNvSpPr/>
          <p:nvPr/>
        </p:nvSpPr>
        <p:spPr>
          <a:xfrm>
            <a:off x="6802438" y="228600"/>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p:cNvSpPr/>
          <p:nvPr/>
        </p:nvSpPr>
        <p:spPr>
          <a:xfrm>
            <a:off x="6802438" y="2377440"/>
            <a:ext cx="2057400" cy="20391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327212" y="4632792"/>
            <a:ext cx="220568" cy="369332"/>
          </a:xfrm>
          <a:prstGeom prst="rect">
            <a:avLst/>
          </a:prstGeom>
          <a:noFill/>
        </p:spPr>
        <p:txBody>
          <a:bodyPr wrap="square" lIns="0" tIns="0" rIns="0" bIns="0" rtlCol="0">
            <a:spAutoFit/>
          </a:bodyPr>
          <a:lstStyle/>
          <a:p>
            <a:r>
              <a:rPr sz="2400" b="1" baseline="0">
                <a:solidFill>
                  <a:schemeClr val="accent1">
                    <a:lumMod val="60000"/>
                    <a:lumOff val="40000"/>
                  </a:schemeClr>
                </a:solidFill>
              </a:rPr>
              <a:t>+ </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2 Pictures with Caption">
    <p:spTree>
      <p:nvGrpSpPr>
        <p:cNvPr id="1" name=""/>
        <p:cNvGrpSpPr/>
        <p:nvPr/>
      </p:nvGrpSpPr>
      <p:grpSpPr>
        <a:xfrm>
          <a:off x="0" y="0"/>
          <a:ext cx="0" cy="0"/>
          <a:chOff x="0" y="0"/>
          <a:chExt cx="0" cy="0"/>
        </a:xfrm>
      </p:grpSpPr>
      <p:sp>
        <p:nvSpPr>
          <p:cNvPr id="8" name="Rectangle 7"/>
          <p:cNvSpPr/>
          <p:nvPr/>
        </p:nvSpPr>
        <p:spPr>
          <a:xfrm>
            <a:off x="282574" y="228600"/>
            <a:ext cx="6387167"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380554" y="2571750"/>
            <a:ext cx="6181611" cy="1162050"/>
          </a:xfrm>
        </p:spPr>
        <p:txBody>
          <a:bodyPr anchor="b">
            <a:normAutofit/>
          </a:bodyPr>
          <a:lstStyle>
            <a:lvl1pPr algn="l">
              <a:defRPr sz="2600" b="0">
                <a:solidFill>
                  <a:schemeClr val="bg1"/>
                </a:solidFill>
              </a:defRPr>
            </a:lvl1pPr>
          </a:lstStyle>
          <a:p>
            <a:r>
              <a:rPr lang="en-GB" smtClean="0"/>
              <a:t>Click to edit Master title style</a:t>
            </a:r>
            <a:endParaRPr/>
          </a:p>
        </p:txBody>
      </p:sp>
      <p:sp>
        <p:nvSpPr>
          <p:cNvPr id="4" name="Text Placeholder 3"/>
          <p:cNvSpPr>
            <a:spLocks noGrp="1"/>
          </p:cNvSpPr>
          <p:nvPr>
            <p:ph type="body" sz="half" idx="2"/>
          </p:nvPr>
        </p:nvSpPr>
        <p:spPr>
          <a:xfrm>
            <a:off x="381094" y="3733800"/>
            <a:ext cx="6179566" cy="2392363"/>
          </a:xfrm>
        </p:spPr>
        <p:txBody>
          <a:bodyPr/>
          <a:lstStyle>
            <a:lvl1pPr marL="0" indent="0">
              <a:spcBef>
                <a:spcPts val="6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212262" y="6235607"/>
            <a:ext cx="1348398" cy="365125"/>
          </a:xfrm>
        </p:spPr>
        <p:txBody>
          <a:bodyPr/>
          <a:lstStyle>
            <a:lvl1pPr>
              <a:defRPr>
                <a:solidFill>
                  <a:schemeClr val="bg1"/>
                </a:solidFill>
              </a:defRPr>
            </a:lvl1pPr>
          </a:lstStyle>
          <a:p>
            <a:fld id="{D728701E-CAF4-4159-9B3E-41C86DFFA30D}" type="datetimeFigureOut">
              <a:rPr lang="en-US" smtClean="0"/>
              <a:t>2/12/2016</a:t>
            </a:fld>
            <a:endParaRPr lang="en-US"/>
          </a:p>
        </p:txBody>
      </p:sp>
      <p:sp>
        <p:nvSpPr>
          <p:cNvPr id="6" name="Footer Placeholder 5"/>
          <p:cNvSpPr>
            <a:spLocks noGrp="1"/>
          </p:cNvSpPr>
          <p:nvPr>
            <p:ph type="ftr" sz="quarter" idx="11"/>
          </p:nvPr>
        </p:nvSpPr>
        <p:spPr>
          <a:xfrm>
            <a:off x="381095" y="6235607"/>
            <a:ext cx="4648105" cy="365125"/>
          </a:xfrm>
        </p:spPr>
        <p:txBody>
          <a:bodyPr/>
          <a:lstStyle>
            <a:lvl1pPr>
              <a:defRPr>
                <a:solidFill>
                  <a:schemeClr val="bg1"/>
                </a:solidFill>
              </a:defRPr>
            </a:lvl1pPr>
          </a:lstStyle>
          <a:p>
            <a:endParaRPr lang="en-US"/>
          </a:p>
        </p:txBody>
      </p:sp>
      <p:sp>
        <p:nvSpPr>
          <p:cNvPr id="7" name="Slide Number Placeholder 6"/>
          <p:cNvSpPr>
            <a:spLocks noGrp="1"/>
          </p:cNvSpPr>
          <p:nvPr>
            <p:ph type="sldNum" sz="quarter" idx="12"/>
          </p:nvPr>
        </p:nvSpPr>
        <p:spPr/>
        <p:txBody>
          <a:bodyPr/>
          <a:lstStyle/>
          <a:p>
            <a:fld id="{162F1D00-BD13-4404-86B0-79703945A0A7}" type="slidenum">
              <a:rPr lang="en-US" smtClean="0"/>
              <a:t>‹#›</a:t>
            </a:fld>
            <a:endParaRPr lang="en-US"/>
          </a:p>
        </p:txBody>
      </p:sp>
      <p:sp>
        <p:nvSpPr>
          <p:cNvPr id="9" name="TextBox 8"/>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
        <p:nvSpPr>
          <p:cNvPr id="10" name="Rectangle 9"/>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Picture Placeholder 12"/>
          <p:cNvSpPr>
            <a:spLocks noGrp="1"/>
          </p:cNvSpPr>
          <p:nvPr>
            <p:ph type="pic" sz="quarter" idx="13"/>
          </p:nvPr>
        </p:nvSpPr>
        <p:spPr>
          <a:xfrm>
            <a:off x="6802438" y="2374940"/>
            <a:ext cx="2057400" cy="2039112"/>
          </a:xfrm>
        </p:spPr>
        <p:txBody>
          <a:bodyPr/>
          <a:lstStyle>
            <a:lvl1pPr>
              <a:buNone/>
              <a:defRPr/>
            </a:lvl1pPr>
          </a:lstStyle>
          <a:p>
            <a:r>
              <a:rPr lang="en-GB" smtClean="0"/>
              <a:t>Drag picture to placeholder or click icon to add</a:t>
            </a:r>
            <a:endParaRPr/>
          </a:p>
        </p:txBody>
      </p:sp>
      <p:sp>
        <p:nvSpPr>
          <p:cNvPr id="13" name="Picture Placeholder 12"/>
          <p:cNvSpPr>
            <a:spLocks noGrp="1"/>
          </p:cNvSpPr>
          <p:nvPr>
            <p:ph type="pic" sz="quarter" idx="14"/>
          </p:nvPr>
        </p:nvSpPr>
        <p:spPr>
          <a:xfrm>
            <a:off x="6802438" y="4535424"/>
            <a:ext cx="2057400" cy="2039112"/>
          </a:xfrm>
        </p:spPr>
        <p:txBody>
          <a:bodyPr/>
          <a:lstStyle>
            <a:lvl1pPr>
              <a:buNone/>
              <a:defRPr/>
            </a:lvl1pPr>
          </a:lstStyle>
          <a:p>
            <a:r>
              <a:rPr lang="en-GB" smtClean="0"/>
              <a:t>Drag picture to placeholder or click icon to add</a:t>
            </a: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s with Caption">
    <p:spTree>
      <p:nvGrpSpPr>
        <p:cNvPr id="1" name=""/>
        <p:cNvGrpSpPr/>
        <p:nvPr/>
      </p:nvGrpSpPr>
      <p:grpSpPr>
        <a:xfrm>
          <a:off x="0" y="0"/>
          <a:ext cx="0" cy="0"/>
          <a:chOff x="0" y="0"/>
          <a:chExt cx="0" cy="0"/>
        </a:xfrm>
      </p:grpSpPr>
      <p:sp>
        <p:nvSpPr>
          <p:cNvPr id="8" name="Rectangle 7"/>
          <p:cNvSpPr/>
          <p:nvPr/>
        </p:nvSpPr>
        <p:spPr>
          <a:xfrm>
            <a:off x="282575" y="228600"/>
            <a:ext cx="4235450"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380554" y="2571750"/>
            <a:ext cx="4016633" cy="1162050"/>
          </a:xfrm>
        </p:spPr>
        <p:txBody>
          <a:bodyPr anchor="b">
            <a:normAutofit/>
          </a:bodyPr>
          <a:lstStyle>
            <a:lvl1pPr algn="l">
              <a:defRPr sz="2600" b="0">
                <a:solidFill>
                  <a:schemeClr val="bg1"/>
                </a:solidFill>
              </a:defRPr>
            </a:lvl1pPr>
          </a:lstStyle>
          <a:p>
            <a:r>
              <a:rPr lang="en-GB" smtClean="0"/>
              <a:t>Click to edit Master title style</a:t>
            </a:r>
            <a:endParaRPr/>
          </a:p>
        </p:txBody>
      </p:sp>
      <p:sp>
        <p:nvSpPr>
          <p:cNvPr id="4" name="Text Placeholder 3"/>
          <p:cNvSpPr>
            <a:spLocks noGrp="1"/>
          </p:cNvSpPr>
          <p:nvPr>
            <p:ph type="body" sz="half" idx="2"/>
          </p:nvPr>
        </p:nvSpPr>
        <p:spPr>
          <a:xfrm>
            <a:off x="381094" y="3733800"/>
            <a:ext cx="4015304" cy="2392363"/>
          </a:xfrm>
        </p:spPr>
        <p:txBody>
          <a:bodyPr/>
          <a:lstStyle>
            <a:lvl1pPr marL="0" indent="0">
              <a:spcBef>
                <a:spcPts val="6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048000" y="6235607"/>
            <a:ext cx="1348398" cy="365125"/>
          </a:xfrm>
        </p:spPr>
        <p:txBody>
          <a:bodyPr/>
          <a:lstStyle>
            <a:lvl1pPr>
              <a:defRPr>
                <a:solidFill>
                  <a:schemeClr val="bg1"/>
                </a:solidFill>
              </a:defRPr>
            </a:lvl1pPr>
          </a:lstStyle>
          <a:p>
            <a:fld id="{D728701E-CAF4-4159-9B3E-41C86DFFA30D}" type="datetimeFigureOut">
              <a:rPr lang="en-US" smtClean="0"/>
              <a:t>2/12/2016</a:t>
            </a:fld>
            <a:endParaRPr lang="en-US"/>
          </a:p>
        </p:txBody>
      </p:sp>
      <p:sp>
        <p:nvSpPr>
          <p:cNvPr id="6" name="Footer Placeholder 5"/>
          <p:cNvSpPr>
            <a:spLocks noGrp="1"/>
          </p:cNvSpPr>
          <p:nvPr>
            <p:ph type="ftr" sz="quarter" idx="11"/>
          </p:nvPr>
        </p:nvSpPr>
        <p:spPr>
          <a:xfrm>
            <a:off x="381095" y="6235607"/>
            <a:ext cx="2590705" cy="365125"/>
          </a:xfrm>
        </p:spPr>
        <p:txBody>
          <a:bodyPr/>
          <a:lstStyle>
            <a:lvl1pPr>
              <a:defRPr>
                <a:solidFill>
                  <a:schemeClr val="bg1"/>
                </a:solidFill>
              </a:defRPr>
            </a:lvl1pPr>
          </a:lstStyle>
          <a:p>
            <a:endParaRPr lang="en-US"/>
          </a:p>
        </p:txBody>
      </p:sp>
      <p:sp>
        <p:nvSpPr>
          <p:cNvPr id="7" name="Slide Number Placeholder 6"/>
          <p:cNvSpPr>
            <a:spLocks noGrp="1"/>
          </p:cNvSpPr>
          <p:nvPr>
            <p:ph type="sldNum" sz="quarter" idx="12"/>
          </p:nvPr>
        </p:nvSpPr>
        <p:spPr/>
        <p:txBody>
          <a:bodyPr/>
          <a:lstStyle/>
          <a:p>
            <a:fld id="{162F1D00-BD13-4404-86B0-79703945A0A7}" type="slidenum">
              <a:rPr lang="en-US" smtClean="0"/>
              <a:t>‹#›</a:t>
            </a:fld>
            <a:endParaRPr lang="en-US"/>
          </a:p>
        </p:txBody>
      </p:sp>
      <p:sp>
        <p:nvSpPr>
          <p:cNvPr id="9" name="TextBox 8"/>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
        <p:nvSpPr>
          <p:cNvPr id="10" name="Rectangle 9"/>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4624388" y="4534726"/>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Picture Placeholder 12"/>
          <p:cNvSpPr>
            <a:spLocks noGrp="1"/>
          </p:cNvSpPr>
          <p:nvPr>
            <p:ph type="pic" sz="quarter" idx="13"/>
          </p:nvPr>
        </p:nvSpPr>
        <p:spPr>
          <a:xfrm>
            <a:off x="4624388" y="228600"/>
            <a:ext cx="2057400" cy="2039112"/>
          </a:xfrm>
        </p:spPr>
        <p:txBody>
          <a:bodyPr/>
          <a:lstStyle>
            <a:lvl1pPr>
              <a:buNone/>
              <a:defRPr/>
            </a:lvl1pPr>
          </a:lstStyle>
          <a:p>
            <a:r>
              <a:rPr lang="en-GB" smtClean="0"/>
              <a:t>Drag picture to placeholder or click icon to add</a:t>
            </a:r>
            <a:endParaRPr/>
          </a:p>
        </p:txBody>
      </p:sp>
      <p:sp>
        <p:nvSpPr>
          <p:cNvPr id="13" name="Picture Placeholder 12"/>
          <p:cNvSpPr>
            <a:spLocks noGrp="1"/>
          </p:cNvSpPr>
          <p:nvPr>
            <p:ph type="pic" sz="quarter" idx="14"/>
          </p:nvPr>
        </p:nvSpPr>
        <p:spPr>
          <a:xfrm>
            <a:off x="4624388" y="2381663"/>
            <a:ext cx="2057400" cy="2039112"/>
          </a:xfrm>
        </p:spPr>
        <p:txBody>
          <a:bodyPr/>
          <a:lstStyle>
            <a:lvl1pPr>
              <a:buNone/>
              <a:defRPr/>
            </a:lvl1pPr>
          </a:lstStyle>
          <a:p>
            <a:r>
              <a:rPr lang="en-GB" smtClean="0"/>
              <a:t>Drag picture to placeholder or click icon to add</a:t>
            </a:r>
            <a:endParaRPr/>
          </a:p>
        </p:txBody>
      </p:sp>
      <p:sp>
        <p:nvSpPr>
          <p:cNvPr id="14" name="Picture Placeholder 12"/>
          <p:cNvSpPr>
            <a:spLocks noGrp="1"/>
          </p:cNvSpPr>
          <p:nvPr>
            <p:ph type="pic" sz="quarter" idx="15"/>
          </p:nvPr>
        </p:nvSpPr>
        <p:spPr>
          <a:xfrm>
            <a:off x="6803136" y="2381662"/>
            <a:ext cx="2057400" cy="4187952"/>
          </a:xfrm>
        </p:spPr>
        <p:txBody>
          <a:bodyPr/>
          <a:lstStyle>
            <a:lvl1pPr>
              <a:buNone/>
              <a:defRPr/>
            </a:lvl1pPr>
          </a:lstStyle>
          <a:p>
            <a:r>
              <a:rPr lang="en-GB" smtClean="0"/>
              <a:t>Drag picture to placeholder or click icon to add</a:t>
            </a: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3 Pictures with Caption, Alt.">
    <p:spTree>
      <p:nvGrpSpPr>
        <p:cNvPr id="1" name=""/>
        <p:cNvGrpSpPr/>
        <p:nvPr/>
      </p:nvGrpSpPr>
      <p:grpSpPr>
        <a:xfrm>
          <a:off x="0" y="0"/>
          <a:ext cx="0" cy="0"/>
          <a:chOff x="0" y="0"/>
          <a:chExt cx="0" cy="0"/>
        </a:xfrm>
      </p:grpSpPr>
      <p:sp>
        <p:nvSpPr>
          <p:cNvPr id="11" name="Rectangle 10"/>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953000" y="3124200"/>
            <a:ext cx="3108960" cy="871538"/>
          </a:xfrm>
        </p:spPr>
        <p:txBody>
          <a:bodyPr anchor="b">
            <a:normAutofit/>
          </a:bodyPr>
          <a:lstStyle>
            <a:lvl1pPr algn="l">
              <a:defRPr sz="2600" b="0"/>
            </a:lvl1pPr>
          </a:lstStyle>
          <a:p>
            <a:r>
              <a:rPr lang="en-GB" smtClean="0"/>
              <a:t>Click to edit Master title style</a:t>
            </a:r>
            <a:endParaRPr/>
          </a:p>
        </p:txBody>
      </p:sp>
      <p:sp>
        <p:nvSpPr>
          <p:cNvPr id="3" name="Picture Placeholder 2"/>
          <p:cNvSpPr>
            <a:spLocks noGrp="1"/>
          </p:cNvSpPr>
          <p:nvPr>
            <p:ph type="pic" idx="1"/>
          </p:nvPr>
        </p:nvSpPr>
        <p:spPr>
          <a:xfrm>
            <a:off x="277905" y="2365248"/>
            <a:ext cx="4240119" cy="418795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4953000" y="3995737"/>
            <a:ext cx="3108960" cy="2147888"/>
          </a:xfrm>
        </p:spPr>
        <p:txBody>
          <a:bodyPr/>
          <a:lstStyle>
            <a:lvl1pPr marL="0" indent="0">
              <a:spcBef>
                <a:spcPts val="6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7391399" y="6423585"/>
            <a:ext cx="1537447" cy="365125"/>
          </a:xfrm>
        </p:spPr>
        <p:txBody>
          <a:bodyPr/>
          <a:lstStyle/>
          <a:p>
            <a:fld id="{D728701E-CAF4-4159-9B3E-41C86DFFA30D}" type="datetimeFigureOut">
              <a:rPr lang="en-US" smtClean="0"/>
              <a:t>2/12/2016</a:t>
            </a:fld>
            <a:endParaRPr lang="en-US"/>
          </a:p>
        </p:txBody>
      </p:sp>
      <p:sp>
        <p:nvSpPr>
          <p:cNvPr id="6" name="Footer Placeholder 5"/>
          <p:cNvSpPr>
            <a:spLocks noGrp="1"/>
          </p:cNvSpPr>
          <p:nvPr>
            <p:ph type="ftr" sz="quarter" idx="11"/>
          </p:nvPr>
        </p:nvSpPr>
        <p:spPr>
          <a:xfrm>
            <a:off x="4191000" y="6423585"/>
            <a:ext cx="3005138" cy="365125"/>
          </a:xfrm>
        </p:spPr>
        <p:txBody>
          <a:bodyPr/>
          <a:lstStyle/>
          <a:p>
            <a:endParaRPr lang="en-US"/>
          </a:p>
        </p:txBody>
      </p:sp>
      <p:sp>
        <p:nvSpPr>
          <p:cNvPr id="7" name="Slide Number Placeholder 6"/>
          <p:cNvSpPr>
            <a:spLocks noGrp="1"/>
          </p:cNvSpPr>
          <p:nvPr>
            <p:ph type="sldNum" sz="quarter" idx="12"/>
          </p:nvPr>
        </p:nvSpPr>
        <p:spPr/>
        <p:txBody>
          <a:bodyPr/>
          <a:lstStyle/>
          <a:p>
            <a:fld id="{162F1D00-BD13-4404-86B0-79703945A0A7}" type="slidenum">
              <a:rPr lang="en-US" smtClean="0"/>
              <a:t>‹#›</a:t>
            </a:fld>
            <a:endParaRPr lang="en-US"/>
          </a:p>
        </p:txBody>
      </p:sp>
      <p:sp>
        <p:nvSpPr>
          <p:cNvPr id="10" name="TextBox 9"/>
          <p:cNvSpPr txBox="1"/>
          <p:nvPr/>
        </p:nvSpPr>
        <p:spPr>
          <a:xfrm>
            <a:off x="4750361" y="3370730"/>
            <a:ext cx="220568" cy="369332"/>
          </a:xfrm>
          <a:prstGeom prst="rect">
            <a:avLst/>
          </a:prstGeom>
          <a:noFill/>
        </p:spPr>
        <p:txBody>
          <a:bodyPr wrap="square" lIns="0" tIns="0" rIns="0" bIns="0" rtlCol="0">
            <a:spAutoFit/>
          </a:bodyPr>
          <a:lstStyle/>
          <a:p>
            <a:r>
              <a:rPr sz="2400" b="1" baseline="0">
                <a:solidFill>
                  <a:schemeClr val="accent1">
                    <a:lumMod val="60000"/>
                    <a:lumOff val="40000"/>
                  </a:schemeClr>
                </a:solidFill>
              </a:rPr>
              <a:t>+ </a:t>
            </a:r>
          </a:p>
        </p:txBody>
      </p:sp>
      <p:sp>
        <p:nvSpPr>
          <p:cNvPr id="14" name="Picture Placeholder 12"/>
          <p:cNvSpPr>
            <a:spLocks noGrp="1"/>
          </p:cNvSpPr>
          <p:nvPr>
            <p:ph type="pic" sz="quarter" idx="13"/>
          </p:nvPr>
        </p:nvSpPr>
        <p:spPr>
          <a:xfrm>
            <a:off x="277905" y="228600"/>
            <a:ext cx="2057400" cy="2039112"/>
          </a:xfrm>
        </p:spPr>
        <p:txBody>
          <a:bodyPr/>
          <a:lstStyle>
            <a:lvl1pPr>
              <a:buNone/>
              <a:defRPr/>
            </a:lvl1pPr>
          </a:lstStyle>
          <a:p>
            <a:r>
              <a:rPr lang="en-GB" smtClean="0"/>
              <a:t>Drag picture to placeholder or click icon to add</a:t>
            </a:r>
            <a:endParaRPr/>
          </a:p>
        </p:txBody>
      </p:sp>
      <p:sp>
        <p:nvSpPr>
          <p:cNvPr id="15" name="Picture Placeholder 12"/>
          <p:cNvSpPr>
            <a:spLocks noGrp="1"/>
          </p:cNvSpPr>
          <p:nvPr>
            <p:ph type="pic" sz="quarter" idx="14"/>
          </p:nvPr>
        </p:nvSpPr>
        <p:spPr>
          <a:xfrm>
            <a:off x="2460625" y="228600"/>
            <a:ext cx="2057400" cy="2039112"/>
          </a:xfrm>
        </p:spPr>
        <p:txBody>
          <a:bodyPr/>
          <a:lstStyle>
            <a:lvl1pPr>
              <a:buNone/>
              <a:defRPr/>
            </a:lvl1pPr>
          </a:lstStyle>
          <a:p>
            <a:r>
              <a:rPr lang="en-GB" smtClean="0"/>
              <a:t>Drag picture to placeholder or click icon to add</a:t>
            </a: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7" name="Rectangle 6"/>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TextBox 8"/>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D728701E-CAF4-4159-9B3E-41C86DFFA30D}" type="datetimeFigureOut">
              <a:rPr lang="en-US" smtClean="0"/>
              <a:t>2/12/2016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2F1D00-BD13-4404-86B0-79703945A0A7}" type="slidenum">
              <a:rPr lang="en-US" smtClean="0"/>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Vertical Title and Text">
    <p:spTree>
      <p:nvGrpSpPr>
        <p:cNvPr id="1" name=""/>
        <p:cNvGrpSpPr/>
        <p:nvPr/>
      </p:nvGrpSpPr>
      <p:grpSpPr>
        <a:xfrm>
          <a:off x="0" y="0"/>
          <a:ext cx="0" cy="0"/>
          <a:chOff x="0" y="0"/>
          <a:chExt cx="0" cy="0"/>
        </a:xfrm>
      </p:grpSpPr>
      <p:sp>
        <p:nvSpPr>
          <p:cNvPr id="10" name="Rectangle 9"/>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Vertical Title 1"/>
          <p:cNvSpPr>
            <a:spLocks noGrp="1"/>
          </p:cNvSpPr>
          <p:nvPr>
            <p:ph type="title" orient="vert"/>
          </p:nvPr>
        </p:nvSpPr>
        <p:spPr>
          <a:xfrm>
            <a:off x="7995772" y="954742"/>
            <a:ext cx="681318" cy="5171422"/>
          </a:xfrm>
        </p:spPr>
        <p:txBody>
          <a:bodyPr vert="eaVert" anchor="t" anchorCtr="0"/>
          <a:lstStyle/>
          <a:p>
            <a:r>
              <a:rPr lang="en-GB" smtClean="0"/>
              <a:t>Click to edit Master title style</a:t>
            </a:r>
            <a:endParaRPr/>
          </a:p>
        </p:txBody>
      </p:sp>
      <p:sp>
        <p:nvSpPr>
          <p:cNvPr id="3" name="Vertical Text Placeholder 2"/>
          <p:cNvSpPr>
            <a:spLocks noGrp="1"/>
          </p:cNvSpPr>
          <p:nvPr>
            <p:ph type="body" orient="vert" idx="1"/>
          </p:nvPr>
        </p:nvSpPr>
        <p:spPr>
          <a:xfrm>
            <a:off x="457200" y="958756"/>
            <a:ext cx="6858000" cy="5184869"/>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D728701E-CAF4-4159-9B3E-41C86DFFA30D}" type="datetimeFigureOut">
              <a:rPr lang="en-US" smtClean="0"/>
              <a:t>2/12/2016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2F1D00-BD13-4404-86B0-79703945A0A7}" type="slidenum">
              <a:rPr lang="en-US" smtClean="0"/>
              <a:t>‹#›</a:t>
            </a:fld>
            <a:endParaRPr lang="en-US"/>
          </a:p>
        </p:txBody>
      </p:sp>
      <p:sp>
        <p:nvSpPr>
          <p:cNvPr id="9" name="TextBox 8"/>
          <p:cNvSpPr txBox="1"/>
          <p:nvPr/>
        </p:nvSpPr>
        <p:spPr>
          <a:xfrm rot="16200000">
            <a:off x="8593111" y="561668"/>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8474" y="484094"/>
            <a:ext cx="7556313" cy="1116106"/>
          </a:xfrm>
          <a:prstGeom prst="rect">
            <a:avLst/>
          </a:prstGeom>
        </p:spPr>
        <p:txBody>
          <a:bodyPr vert="horz" lIns="91440" tIns="45720" rIns="91440" bIns="45720" rtlCol="0" anchor="t" anchorCtr="0">
            <a:noAutofit/>
          </a:bodyPr>
          <a:lstStyle/>
          <a:p>
            <a:r>
              <a:rPr lang="en-GB" smtClean="0"/>
              <a:t>Click to edit Master title style</a:t>
            </a:r>
            <a:endParaRPr/>
          </a:p>
        </p:txBody>
      </p:sp>
      <p:sp>
        <p:nvSpPr>
          <p:cNvPr id="3" name="Text Placeholder 2"/>
          <p:cNvSpPr>
            <a:spLocks noGrp="1"/>
          </p:cNvSpPr>
          <p:nvPr>
            <p:ph type="body" idx="1"/>
          </p:nvPr>
        </p:nvSpPr>
        <p:spPr>
          <a:xfrm>
            <a:off x="498474" y="1981200"/>
            <a:ext cx="7556313" cy="4144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6795247" y="6423585"/>
            <a:ext cx="2133600" cy="365125"/>
          </a:xfrm>
          <a:prstGeom prst="rect">
            <a:avLst/>
          </a:prstGeom>
        </p:spPr>
        <p:txBody>
          <a:bodyPr vert="horz" lIns="91440" tIns="45720" rIns="91440" bIns="45720" rtlCol="0" anchor="ctr"/>
          <a:lstStyle>
            <a:lvl1pPr algn="r">
              <a:defRPr sz="1100">
                <a:solidFill>
                  <a:schemeClr val="tx1">
                    <a:lumMod val="65000"/>
                    <a:lumOff val="35000"/>
                  </a:schemeClr>
                </a:solidFill>
              </a:defRPr>
            </a:lvl1pPr>
          </a:lstStyle>
          <a:p>
            <a:fld id="{D728701E-CAF4-4159-9B3E-41C86DFFA30D}" type="datetimeFigureOut">
              <a:rPr lang="en-US" smtClean="0"/>
              <a:t>2/12/2016</a:t>
            </a:fld>
            <a:endParaRPr lang="en-US"/>
          </a:p>
        </p:txBody>
      </p:sp>
      <p:sp>
        <p:nvSpPr>
          <p:cNvPr id="5" name="Footer Placeholder 4"/>
          <p:cNvSpPr>
            <a:spLocks noGrp="1"/>
          </p:cNvSpPr>
          <p:nvPr>
            <p:ph type="ftr" sz="quarter" idx="3"/>
          </p:nvPr>
        </p:nvSpPr>
        <p:spPr>
          <a:xfrm>
            <a:off x="201706" y="6423585"/>
            <a:ext cx="6122894" cy="365125"/>
          </a:xfrm>
          <a:prstGeom prst="rect">
            <a:avLst/>
          </a:prstGeom>
        </p:spPr>
        <p:txBody>
          <a:bodyPr vert="horz" lIns="91440" tIns="45720" rIns="91440" bIns="45720" rtlCol="0" anchor="ctr"/>
          <a:lstStyle>
            <a:lvl1pPr algn="l">
              <a:defRPr sz="11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305800" y="242234"/>
            <a:ext cx="554038" cy="365125"/>
          </a:xfrm>
          <a:prstGeom prst="rect">
            <a:avLst/>
          </a:prstGeom>
        </p:spPr>
        <p:txBody>
          <a:bodyPr vert="horz" lIns="91440" tIns="45720" rIns="91440" bIns="45720" rtlCol="0" anchor="ctr"/>
          <a:lstStyle>
            <a:lvl1pPr algn="r">
              <a:defRPr sz="1400">
                <a:solidFill>
                  <a:schemeClr val="bg1"/>
                </a:solidFill>
              </a:defRPr>
            </a:lvl1pPr>
          </a:lstStyle>
          <a:p>
            <a:fld id="{162F1D00-BD13-4404-86B0-79703945A0A7}"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Lst>
  <p:txStyles>
    <p:titleStyle>
      <a:lvl1pPr algn="l" defTabSz="914400" rtl="0" eaLnBrk="1" latinLnBrk="0" hangingPunct="1">
        <a:spcBef>
          <a:spcPct val="0"/>
        </a:spcBef>
        <a:buNone/>
        <a:defRPr sz="3600" b="0" kern="1200">
          <a:solidFill>
            <a:schemeClr val="accent1"/>
          </a:solidFill>
          <a:latin typeface="+mj-lt"/>
          <a:ea typeface="+mj-ea"/>
          <a:cs typeface="+mj-cs"/>
        </a:defRPr>
      </a:lvl1pPr>
    </p:titleStyle>
    <p:bodyStyle>
      <a:lvl1pPr marL="228600" indent="-228600" algn="l" defTabSz="914400" rtl="0" eaLnBrk="1" latinLnBrk="0" hangingPunct="1">
        <a:spcBef>
          <a:spcPts val="2000"/>
        </a:spcBef>
        <a:buClr>
          <a:schemeClr val="accent1"/>
        </a:buClr>
        <a:buSzPct val="75000"/>
        <a:buFont typeface="Wingdings" pitchFamily="2" charset="2"/>
        <a:buChar char="n"/>
        <a:defRPr sz="2000" kern="1200">
          <a:solidFill>
            <a:schemeClr val="tx1">
              <a:lumMod val="65000"/>
              <a:lumOff val="35000"/>
            </a:schemeClr>
          </a:solidFill>
          <a:latin typeface="+mn-lt"/>
          <a:ea typeface="+mn-ea"/>
          <a:cs typeface="+mn-cs"/>
        </a:defRPr>
      </a:lvl1pPr>
      <a:lvl2pPr marL="457200" indent="-228600" algn="l" defTabSz="914400" rtl="0" eaLnBrk="1" latinLnBrk="0" hangingPunct="1">
        <a:spcBef>
          <a:spcPts val="600"/>
        </a:spcBef>
        <a:buClr>
          <a:schemeClr val="accent1">
            <a:lumMod val="60000"/>
            <a:lumOff val="40000"/>
          </a:schemeClr>
        </a:buClr>
        <a:buSzPct val="75000"/>
        <a:buFont typeface="Wingdings" pitchFamily="2" charset="2"/>
        <a:buChar char="n"/>
        <a:defRPr sz="1800" kern="1200">
          <a:solidFill>
            <a:schemeClr val="tx1">
              <a:lumMod val="65000"/>
              <a:lumOff val="35000"/>
            </a:schemeClr>
          </a:solidFill>
          <a:latin typeface="+mn-lt"/>
          <a:ea typeface="+mn-ea"/>
          <a:cs typeface="+mn-cs"/>
        </a:defRPr>
      </a:lvl2pPr>
      <a:lvl3pPr marL="685800" indent="-228600" algn="l" defTabSz="914400" rtl="0" eaLnBrk="1" latinLnBrk="0" hangingPunct="1">
        <a:spcBef>
          <a:spcPts val="600"/>
        </a:spcBef>
        <a:buClr>
          <a:schemeClr val="accent1"/>
        </a:buClr>
        <a:buSzPct val="75000"/>
        <a:buFont typeface="Wingdings" pitchFamily="2" charset="2"/>
        <a:buChar char="n"/>
        <a:defRPr sz="1800" kern="1200">
          <a:solidFill>
            <a:schemeClr val="tx1">
              <a:lumMod val="65000"/>
              <a:lumOff val="35000"/>
            </a:schemeClr>
          </a:solidFill>
          <a:latin typeface="+mn-lt"/>
          <a:ea typeface="+mn-ea"/>
          <a:cs typeface="+mn-cs"/>
        </a:defRPr>
      </a:lvl3pPr>
      <a:lvl4pPr marL="914400" indent="-228600" algn="l" defTabSz="914400" rtl="0" eaLnBrk="1" latinLnBrk="0" hangingPunct="1">
        <a:spcBef>
          <a:spcPts val="600"/>
        </a:spcBef>
        <a:buClr>
          <a:schemeClr val="accent1">
            <a:lumMod val="60000"/>
            <a:lumOff val="40000"/>
          </a:schemeClr>
        </a:buClr>
        <a:buSzPct val="75000"/>
        <a:buFont typeface="Wingdings" pitchFamily="2" charset="2"/>
        <a:buChar char="n"/>
        <a:defRPr sz="1800" kern="1200">
          <a:solidFill>
            <a:schemeClr val="tx1">
              <a:lumMod val="65000"/>
              <a:lumOff val="35000"/>
            </a:schemeClr>
          </a:solidFill>
          <a:latin typeface="+mn-lt"/>
          <a:ea typeface="+mn-ea"/>
          <a:cs typeface="+mn-cs"/>
        </a:defRPr>
      </a:lvl4pPr>
      <a:lvl5pPr marL="1143000" indent="-228600" algn="l" defTabSz="914400" rtl="0" eaLnBrk="1" latinLnBrk="0" hangingPunct="1">
        <a:spcBef>
          <a:spcPts val="600"/>
        </a:spcBef>
        <a:buClr>
          <a:schemeClr val="accent1"/>
        </a:buClr>
        <a:buSzPct val="75000"/>
        <a:buFont typeface="Wingdings" pitchFamily="2" charset="2"/>
        <a:buChar char="n"/>
        <a:defRPr sz="1800" kern="1200">
          <a:solidFill>
            <a:schemeClr val="tx1">
              <a:lumMod val="65000"/>
              <a:lumOff val="35000"/>
            </a:schemeClr>
          </a:solidFill>
          <a:latin typeface="+mn-lt"/>
          <a:ea typeface="+mn-ea"/>
          <a:cs typeface="+mn-cs"/>
        </a:defRPr>
      </a:lvl5pPr>
      <a:lvl6pPr marL="1377950"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dirty="0" smtClean="0">
          <a:solidFill>
            <a:schemeClr val="tx1">
              <a:lumMod val="65000"/>
              <a:lumOff val="35000"/>
            </a:schemeClr>
          </a:solidFill>
          <a:latin typeface="+mn-lt"/>
          <a:ea typeface="+mn-ea"/>
          <a:cs typeface="+mn-cs"/>
        </a:defRPr>
      </a:lvl6pPr>
      <a:lvl7pPr marL="1603375" indent="-228600" algn="l" defTabSz="914400" rtl="0" eaLnBrk="1" latinLnBrk="0" hangingPunct="1">
        <a:spcBef>
          <a:spcPct val="20000"/>
        </a:spcBef>
        <a:buClr>
          <a:schemeClr val="accent1"/>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7pPr>
      <a:lvl8pPr marL="1830388"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8pPr>
      <a:lvl9pPr marL="2057400" indent="-228600" algn="l" defTabSz="914400" rtl="0" eaLnBrk="1" latinLnBrk="0" hangingPunct="1">
        <a:spcBef>
          <a:spcPct val="20000"/>
        </a:spcBef>
        <a:buClr>
          <a:schemeClr val="accent1"/>
        </a:buClr>
        <a:buSzPct val="75000"/>
        <a:buFont typeface="Wingdings" pitchFamily="2" charset="2"/>
        <a:buChar char=""/>
        <a:defRPr lang="en-US" sz="1800" kern="1200" baseline="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TRRS5008</a:t>
            </a:r>
            <a:endParaRPr lang="en-US" dirty="0"/>
          </a:p>
        </p:txBody>
      </p:sp>
      <p:sp>
        <p:nvSpPr>
          <p:cNvPr id="3" name="Subtitle 2"/>
          <p:cNvSpPr>
            <a:spLocks noGrp="1"/>
          </p:cNvSpPr>
          <p:nvPr>
            <p:ph type="subTitle" idx="1"/>
          </p:nvPr>
        </p:nvSpPr>
        <p:spPr/>
        <p:txBody>
          <a:bodyPr/>
          <a:lstStyle/>
          <a:p>
            <a:r>
              <a:rPr lang="en-US" dirty="0" smtClean="0"/>
              <a:t>Alternative </a:t>
            </a:r>
            <a:r>
              <a:rPr lang="en-US" dirty="0" err="1" smtClean="0"/>
              <a:t>Spiritualities</a:t>
            </a:r>
            <a:r>
              <a:rPr lang="en-US" dirty="0" smtClean="0"/>
              <a:t>: </a:t>
            </a:r>
            <a:r>
              <a:rPr lang="en-US" dirty="0" smtClean="0"/>
              <a:t>Spiritualism, Theosophy, </a:t>
            </a:r>
            <a:r>
              <a:rPr lang="en-US" dirty="0" err="1" smtClean="0"/>
              <a:t>Manipulationist</a:t>
            </a:r>
            <a:r>
              <a:rPr lang="en-US" dirty="0" smtClean="0"/>
              <a:t> Sects</a:t>
            </a:r>
            <a:endParaRPr lang="en-US" dirty="0"/>
          </a:p>
        </p:txBody>
      </p:sp>
    </p:spTree>
    <p:extLst>
      <p:ext uri="{BB962C8B-B14F-4D97-AF65-F5344CB8AC3E}">
        <p14:creationId xmlns:p14="http://schemas.microsoft.com/office/powerpoint/2010/main" val="2856306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8475" y="0"/>
            <a:ext cx="4759325" cy="6643006"/>
          </a:xfrm>
        </p:spPr>
        <p:txBody>
          <a:bodyPr>
            <a:normAutofit/>
          </a:bodyPr>
          <a:lstStyle/>
          <a:p>
            <a:r>
              <a:rPr lang="en-GB" dirty="0" smtClean="0"/>
              <a:t>Urban (2015, 68) – Spiritualism (1840s US) had a great influence on New Age spirituality, ‘…depending not on a strong institutional structure but rather on the charismatic power of mediums and their ability to communicate with spirits in other realms’.</a:t>
            </a:r>
          </a:p>
          <a:p>
            <a:r>
              <a:rPr lang="en-GB" dirty="0" smtClean="0"/>
              <a:t>1741 - Emanuel Swedenborg (1688-1772) – from scientist to communing with angels.  </a:t>
            </a:r>
          </a:p>
          <a:p>
            <a:r>
              <a:rPr lang="en-GB" dirty="0" smtClean="0"/>
              <a:t>1848 – Leah, Kate and Margaret Fox -  ‘the Fox Sisters’ – New York – ‘Mr </a:t>
            </a:r>
            <a:r>
              <a:rPr lang="en-GB" dirty="0" err="1" smtClean="0"/>
              <a:t>Splitfoot</a:t>
            </a:r>
            <a:r>
              <a:rPr lang="en-GB" dirty="0" smtClean="0"/>
              <a:t>’ - famous mediums.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92511" y="2073728"/>
            <a:ext cx="3657600" cy="1247775"/>
          </a:xfrm>
          <a:prstGeom prst="rect">
            <a:avLst/>
          </a:prstGeom>
        </p:spPr>
      </p:pic>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392511" y="4596196"/>
            <a:ext cx="3637189" cy="2046810"/>
          </a:xfrm>
          <a:prstGeom prst="rect">
            <a:avLst/>
          </a:prstGeom>
        </p:spPr>
      </p:pic>
    </p:spTree>
    <p:extLst>
      <p:ext uri="{BB962C8B-B14F-4D97-AF65-F5344CB8AC3E}">
        <p14:creationId xmlns:p14="http://schemas.microsoft.com/office/powerpoint/2010/main" val="4237084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Spiritualism </a:t>
            </a:r>
            <a:r>
              <a:rPr lang="en-GB" dirty="0"/>
              <a:t>influenced the rise of broader cultural movements in the nineteenth century, </a:t>
            </a:r>
            <a:r>
              <a:rPr lang="en-GB" dirty="0" err="1"/>
              <a:t>eg</a:t>
            </a:r>
            <a:r>
              <a:rPr lang="en-GB" dirty="0"/>
              <a:t> women’s rights (Urban: 2015, 68)</a:t>
            </a:r>
          </a:p>
          <a:p>
            <a:r>
              <a:rPr lang="en-GB" dirty="0" smtClean="0"/>
              <a:t>‘As a new religious movement, Spiritualism was in many ways an attractive alternative to the mainstream Christian denominations of nineteenth-century America’ (Urban: 2015, 70).</a:t>
            </a:r>
          </a:p>
          <a:p>
            <a:r>
              <a:rPr lang="en-GB" dirty="0" smtClean="0"/>
              <a:t>Spiritualism </a:t>
            </a:r>
            <a:r>
              <a:rPr lang="en-GB" dirty="0"/>
              <a:t>was a form of popular entertainment as much as it was a religion (Urban: 2015, 68).</a:t>
            </a:r>
          </a:p>
          <a:p>
            <a:endParaRPr lang="en-GB" dirty="0"/>
          </a:p>
        </p:txBody>
      </p:sp>
    </p:spTree>
    <p:extLst>
      <p:ext uri="{BB962C8B-B14F-4D97-AF65-F5344CB8AC3E}">
        <p14:creationId xmlns:p14="http://schemas.microsoft.com/office/powerpoint/2010/main" val="2594534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Much of what we now recognise as New Age originated in the East, particularly within Hinduism, and the relationship between the West and India that emerged in the nineteenth century was central for the growth first of NRMs then later the use of eastern ideas in New Age.  </a:t>
            </a:r>
          </a:p>
          <a:p>
            <a:r>
              <a:rPr lang="en-GB" dirty="0"/>
              <a:t>Diem and Lewis (1992, 48ff) argue that as Theosophy is seen as a great influence on New Age cosmology, and Hinduism influenced Theosophy, it follows that Hinduism constitutes a significant component of the New Age.  </a:t>
            </a:r>
          </a:p>
          <a:p>
            <a:endParaRPr lang="en-US" dirty="0"/>
          </a:p>
        </p:txBody>
      </p:sp>
    </p:spTree>
    <p:extLst>
      <p:ext uri="{BB962C8B-B14F-4D97-AF65-F5344CB8AC3E}">
        <p14:creationId xmlns:p14="http://schemas.microsoft.com/office/powerpoint/2010/main" val="336878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Eighteenth century  - Hindu scriptures  - translated - British East India Company.  </a:t>
            </a:r>
          </a:p>
          <a:p>
            <a:r>
              <a:rPr lang="en-GB" dirty="0"/>
              <a:t>1894 - Swami Vivekananda established the Vedanta Society in New York</a:t>
            </a:r>
          </a:p>
          <a:p>
            <a:r>
              <a:rPr lang="en-GB" dirty="0"/>
              <a:t>1920 - </a:t>
            </a:r>
            <a:r>
              <a:rPr lang="en-GB" dirty="0" err="1"/>
              <a:t>Yogananda</a:t>
            </a:r>
            <a:r>
              <a:rPr lang="en-GB" dirty="0"/>
              <a:t>, the Self-Realization Fellowship. </a:t>
            </a:r>
          </a:p>
          <a:p>
            <a:endParaRPr lang="en-US" dirty="0"/>
          </a:p>
        </p:txBody>
      </p:sp>
    </p:spTree>
    <p:extLst>
      <p:ext uri="{BB962C8B-B14F-4D97-AF65-F5344CB8AC3E}">
        <p14:creationId xmlns:p14="http://schemas.microsoft.com/office/powerpoint/2010/main" val="20488064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630" y="1436914"/>
            <a:ext cx="5959927" cy="5421086"/>
          </a:xfrm>
        </p:spPr>
        <p:txBody>
          <a:bodyPr/>
          <a:lstStyle/>
          <a:p>
            <a:r>
              <a:rPr lang="en-GB" dirty="0"/>
              <a:t>Kevin </a:t>
            </a:r>
            <a:r>
              <a:rPr lang="en-GB" dirty="0" err="1"/>
              <a:t>Tingay</a:t>
            </a:r>
            <a:r>
              <a:rPr lang="en-GB" dirty="0"/>
              <a:t> (2000, 37) argues that ‘…the writings of Theosophists appear as a constant backdrop to many of the alternative spiritual traditions of the twentieth century.  The society can be seen as the major institutional culmination of the growth of interest in occultism in the nineteenth century and its influence continues to be felt in our own times’.  </a:t>
            </a:r>
          </a:p>
          <a:p>
            <a:r>
              <a:rPr lang="en-GB" dirty="0"/>
              <a:t>Theosophy - Helena </a:t>
            </a:r>
            <a:r>
              <a:rPr lang="en-GB" dirty="0" err="1"/>
              <a:t>Petrova</a:t>
            </a:r>
            <a:r>
              <a:rPr lang="en-GB" dirty="0"/>
              <a:t> Blavatsky - ‘Ancient Wisdom’. </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0557" y="2708862"/>
            <a:ext cx="2726872" cy="2406064"/>
          </a:xfrm>
          <a:prstGeom prst="rect">
            <a:avLst/>
          </a:prstGeom>
        </p:spPr>
      </p:pic>
    </p:spTree>
    <p:extLst>
      <p:ext uri="{BB962C8B-B14F-4D97-AF65-F5344CB8AC3E}">
        <p14:creationId xmlns:p14="http://schemas.microsoft.com/office/powerpoint/2010/main" val="573777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8474" y="84667"/>
            <a:ext cx="7556313" cy="6664475"/>
          </a:xfrm>
        </p:spPr>
        <p:txBody>
          <a:bodyPr>
            <a:normAutofit fontScale="92500" lnSpcReduction="20000"/>
          </a:bodyPr>
          <a:lstStyle/>
          <a:p>
            <a:pPr marL="0" indent="0">
              <a:buNone/>
            </a:pPr>
            <a:r>
              <a:rPr lang="en-GB" dirty="0" err="1"/>
              <a:t>Tingay</a:t>
            </a:r>
            <a:r>
              <a:rPr lang="en-GB" dirty="0"/>
              <a:t> summarises </a:t>
            </a:r>
            <a:r>
              <a:rPr lang="en-GB" dirty="0" smtClean="0"/>
              <a:t>this Ancient Wisdom as</a:t>
            </a:r>
            <a:r>
              <a:rPr lang="en-GB" dirty="0"/>
              <a:t>: </a:t>
            </a:r>
          </a:p>
          <a:p>
            <a:pPr>
              <a:lnSpc>
                <a:spcPct val="120000"/>
              </a:lnSpc>
            </a:pPr>
            <a:r>
              <a:rPr lang="en-GB" dirty="0"/>
              <a:t>The existence of a perennial wisdom tradition; </a:t>
            </a:r>
            <a:endParaRPr lang="en-GB" dirty="0" smtClean="0"/>
          </a:p>
          <a:p>
            <a:pPr>
              <a:lnSpc>
                <a:spcPct val="120000"/>
              </a:lnSpc>
            </a:pPr>
            <a:r>
              <a:rPr lang="en-GB" dirty="0" smtClean="0"/>
              <a:t>Its </a:t>
            </a:r>
            <a:r>
              <a:rPr lang="en-GB" dirty="0"/>
              <a:t>esoteric or Gnostic character; </a:t>
            </a:r>
          </a:p>
          <a:p>
            <a:pPr>
              <a:lnSpc>
                <a:spcPct val="120000"/>
              </a:lnSpc>
            </a:pPr>
            <a:r>
              <a:rPr lang="en-GB" dirty="0"/>
              <a:t>Its manifestation through exoteric religious traditions; </a:t>
            </a:r>
          </a:p>
          <a:p>
            <a:pPr>
              <a:lnSpc>
                <a:spcPct val="120000"/>
              </a:lnSpc>
            </a:pPr>
            <a:r>
              <a:rPr lang="en-GB" dirty="0"/>
              <a:t>The existence of adepts of ‘Masters of the Wisdom’; </a:t>
            </a:r>
          </a:p>
          <a:p>
            <a:pPr>
              <a:lnSpc>
                <a:spcPct val="120000"/>
              </a:lnSpc>
            </a:pPr>
            <a:r>
              <a:rPr lang="en-GB" dirty="0"/>
              <a:t>Reincarnation and the law of karma;</a:t>
            </a:r>
          </a:p>
          <a:p>
            <a:pPr>
              <a:lnSpc>
                <a:spcPct val="120000"/>
              </a:lnSpc>
            </a:pPr>
            <a:r>
              <a:rPr lang="en-GB" dirty="0"/>
              <a:t> A view of the human constitution as functioning in a series of interpenetrating ‘bodies’ from physical, etheric, emotional, mental, to ‘higher self’; </a:t>
            </a:r>
          </a:p>
          <a:p>
            <a:pPr>
              <a:lnSpc>
                <a:spcPct val="120000"/>
              </a:lnSpc>
            </a:pPr>
            <a:r>
              <a:rPr lang="en-GB" dirty="0"/>
              <a:t>An evolution of the spirit undergirding physical evolution; </a:t>
            </a:r>
          </a:p>
          <a:p>
            <a:pPr>
              <a:lnSpc>
                <a:spcPct val="120000"/>
              </a:lnSpc>
            </a:pPr>
            <a:r>
              <a:rPr lang="en-GB" dirty="0"/>
              <a:t>A vision of universal brotherhood; </a:t>
            </a:r>
          </a:p>
          <a:p>
            <a:pPr>
              <a:lnSpc>
                <a:spcPct val="120000"/>
              </a:lnSpc>
            </a:pPr>
            <a:r>
              <a:rPr lang="en-GB" dirty="0"/>
              <a:t>Western acceptance of Asian spiritual traditions; </a:t>
            </a:r>
          </a:p>
          <a:p>
            <a:pPr>
              <a:lnSpc>
                <a:spcPct val="120000"/>
              </a:lnSpc>
            </a:pPr>
            <a:r>
              <a:rPr lang="en-GB" dirty="0"/>
              <a:t>Techniques of clairvoyance, divination and healing.</a:t>
            </a:r>
          </a:p>
          <a:p>
            <a:endParaRPr lang="en-US" dirty="0"/>
          </a:p>
        </p:txBody>
      </p:sp>
    </p:spTree>
    <p:extLst>
      <p:ext uri="{BB962C8B-B14F-4D97-AF65-F5344CB8AC3E}">
        <p14:creationId xmlns:p14="http://schemas.microsoft.com/office/powerpoint/2010/main" val="2003073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lnSpcReduction="10000"/>
          </a:bodyPr>
          <a:lstStyle/>
          <a:p>
            <a:r>
              <a:rPr lang="en-GB" dirty="0"/>
              <a:t>Helena Blavatsky founded the Theosophical Society with Henry </a:t>
            </a:r>
            <a:r>
              <a:rPr lang="en-GB" dirty="0" err="1"/>
              <a:t>Olcott</a:t>
            </a:r>
            <a:r>
              <a:rPr lang="en-GB" dirty="0"/>
              <a:t>, in 1875, in New York, with the headquarters near Madras in India.  </a:t>
            </a:r>
          </a:p>
          <a:p>
            <a:pPr marL="0" indent="0">
              <a:buNone/>
            </a:pPr>
            <a:r>
              <a:rPr lang="en-GB" dirty="0" smtClean="0"/>
              <a:t>Its objectives are: </a:t>
            </a:r>
          </a:p>
          <a:p>
            <a:r>
              <a:rPr lang="en-GB" dirty="0" smtClean="0"/>
              <a:t>To </a:t>
            </a:r>
            <a:r>
              <a:rPr lang="en-GB" dirty="0"/>
              <a:t>form a nucleus of the Universal Brotherhood of Humanity, without distinction of race, creed, sex, caste or colour; </a:t>
            </a:r>
          </a:p>
          <a:p>
            <a:r>
              <a:rPr lang="en-GB" dirty="0"/>
              <a:t>To encourage the study of comparative religion philosophy and science; </a:t>
            </a:r>
          </a:p>
          <a:p>
            <a:r>
              <a:rPr lang="en-GB" dirty="0"/>
              <a:t>To investigate unexplained laws of nature and the powers latent in man.</a:t>
            </a:r>
            <a:br>
              <a:rPr lang="en-GB" dirty="0"/>
            </a:br>
            <a:r>
              <a:rPr lang="en-GB" dirty="0"/>
              <a:t>(http://</a:t>
            </a:r>
            <a:r>
              <a:rPr lang="en-GB" dirty="0" err="1"/>
              <a:t>www.theosophicalsociety.org.uk</a:t>
            </a:r>
            <a:r>
              <a:rPr lang="en-GB" dirty="0"/>
              <a:t>/)</a:t>
            </a:r>
          </a:p>
          <a:p>
            <a:endParaRPr lang="en-US" dirty="0"/>
          </a:p>
        </p:txBody>
      </p:sp>
    </p:spTree>
    <p:extLst>
      <p:ext uri="{BB962C8B-B14F-4D97-AF65-F5344CB8AC3E}">
        <p14:creationId xmlns:p14="http://schemas.microsoft.com/office/powerpoint/2010/main" val="2578887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smtClean="0"/>
              <a:t>Christian </a:t>
            </a:r>
            <a:r>
              <a:rPr lang="en-GB" dirty="0"/>
              <a:t>Science - Mary Baker Eddy - 1879 in Boston in the United States. </a:t>
            </a:r>
          </a:p>
          <a:p>
            <a:r>
              <a:rPr lang="en-GB" i="1" dirty="0"/>
              <a:t>Science and Mental Health with a Key to the Scriptures</a:t>
            </a:r>
            <a:r>
              <a:rPr lang="en-GB" dirty="0"/>
              <a:t>, in 1875. </a:t>
            </a:r>
          </a:p>
          <a:p>
            <a:r>
              <a:rPr lang="en-GB" dirty="0"/>
              <a:t>She had been attracted to the teachings and practices of Phineas </a:t>
            </a:r>
            <a:r>
              <a:rPr lang="en-GB" dirty="0" err="1"/>
              <a:t>Quimby</a:t>
            </a:r>
            <a:r>
              <a:rPr lang="en-GB" dirty="0"/>
              <a:t>, a hypnotist and faith healer who believed that disease and illness were caused by “wrong thinking” by the individual and this needs to be replaced with “correct thinking”.  </a:t>
            </a:r>
          </a:p>
          <a:p>
            <a:endParaRPr lang="en-US" dirty="0"/>
          </a:p>
        </p:txBody>
      </p:sp>
    </p:spTree>
    <p:extLst>
      <p:ext uri="{BB962C8B-B14F-4D97-AF65-F5344CB8AC3E}">
        <p14:creationId xmlns:p14="http://schemas.microsoft.com/office/powerpoint/2010/main" val="600163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smtClean="0"/>
              <a:t>Wilson (1970) - </a:t>
            </a:r>
            <a:r>
              <a:rPr lang="en-GB" dirty="0" err="1" smtClean="0"/>
              <a:t>manipulationist</a:t>
            </a:r>
            <a:r>
              <a:rPr lang="en-GB" dirty="0" smtClean="0"/>
              <a:t> sects - those </a:t>
            </a:r>
            <a:r>
              <a:rPr lang="en-GB" dirty="0"/>
              <a:t>that seek salvation in the world rather than in the sect. They aim to give members an increased experience of life and seek to manipulate circumstances to the benefit of their membership through special esoteric </a:t>
            </a:r>
            <a:r>
              <a:rPr lang="en-GB" dirty="0" smtClean="0"/>
              <a:t>knowledge.</a:t>
            </a:r>
          </a:p>
          <a:p>
            <a:r>
              <a:rPr lang="en-GB" dirty="0" smtClean="0"/>
              <a:t>Wilson (1967) – Gnostic sects - emphasise </a:t>
            </a:r>
            <a:r>
              <a:rPr lang="en-GB" dirty="0"/>
              <a:t>some form of esoteric teaching and other churches are seen as old fashioned and holding on to ‘old’ knowledge rather than embracing the new.  Secular knowledge is valid within Gnostic sects and secular knowledge is useful. </a:t>
            </a:r>
            <a:endParaRPr lang="en-GB" dirty="0" smtClean="0"/>
          </a:p>
          <a:p>
            <a:endParaRPr lang="en-US" dirty="0"/>
          </a:p>
        </p:txBody>
      </p:sp>
    </p:spTree>
    <p:extLst>
      <p:ext uri="{BB962C8B-B14F-4D97-AF65-F5344CB8AC3E}">
        <p14:creationId xmlns:p14="http://schemas.microsoft.com/office/powerpoint/2010/main" val="3505708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474" y="484094"/>
            <a:ext cx="7556313" cy="485390"/>
          </a:xfrm>
        </p:spPr>
        <p:txBody>
          <a:bodyPr/>
          <a:lstStyle/>
          <a:p>
            <a:r>
              <a:rPr lang="en-US" dirty="0" smtClean="0"/>
              <a:t>Bibliography</a:t>
            </a:r>
            <a:endParaRPr lang="en-US" dirty="0"/>
          </a:p>
        </p:txBody>
      </p:sp>
      <p:sp>
        <p:nvSpPr>
          <p:cNvPr id="3" name="Content Placeholder 2"/>
          <p:cNvSpPr>
            <a:spLocks noGrp="1"/>
          </p:cNvSpPr>
          <p:nvPr>
            <p:ph idx="1"/>
          </p:nvPr>
        </p:nvSpPr>
        <p:spPr>
          <a:xfrm>
            <a:off x="498474" y="1134738"/>
            <a:ext cx="7556313" cy="4991426"/>
          </a:xfrm>
        </p:spPr>
        <p:txBody>
          <a:bodyPr>
            <a:normAutofit fontScale="40000" lnSpcReduction="20000"/>
          </a:bodyPr>
          <a:lstStyle/>
          <a:p>
            <a:pPr lvl="0"/>
            <a:r>
              <a:rPr lang="en-GB" sz="2500" dirty="0"/>
              <a:t>Barrett, David V  (2001) Sects, ‘Cults’ and Alternative Religions, London: </a:t>
            </a:r>
            <a:r>
              <a:rPr lang="en-GB" sz="2500" dirty="0" err="1" smtClean="0"/>
              <a:t>Cassell</a:t>
            </a:r>
            <a:endParaRPr lang="en-GB" sz="2500" dirty="0" smtClean="0"/>
          </a:p>
          <a:p>
            <a:r>
              <a:rPr lang="en-GB" sz="2500" dirty="0" err="1" smtClean="0"/>
              <a:t>Chryssides</a:t>
            </a:r>
            <a:r>
              <a:rPr lang="en-GB" sz="2500" dirty="0"/>
              <a:t>, George (1999) </a:t>
            </a:r>
            <a:r>
              <a:rPr lang="en-GB" sz="2500" i="1" dirty="0"/>
              <a:t>Exploring New Religions</a:t>
            </a:r>
            <a:r>
              <a:rPr lang="en-GB" sz="2500" dirty="0"/>
              <a:t>, London: </a:t>
            </a:r>
            <a:r>
              <a:rPr lang="en-GB" sz="2500" dirty="0" err="1"/>
              <a:t>Cassell</a:t>
            </a:r>
            <a:r>
              <a:rPr lang="en-GB" sz="2500" dirty="0" smtClean="0"/>
              <a:t>.</a:t>
            </a:r>
          </a:p>
          <a:p>
            <a:r>
              <a:rPr lang="en-GB" sz="2800" baseline="30000" dirty="0" smtClean="0"/>
              <a:t> </a:t>
            </a:r>
            <a:r>
              <a:rPr lang="en-GB" sz="2800" baseline="30000" dirty="0"/>
              <a:t>Diem, AG &amp; Lewis, JR (1992) “Imagining India: The Influence of Hinduism on the New Age Movement”, in Lewis, JR &amp; Melton, JG, </a:t>
            </a:r>
            <a:r>
              <a:rPr lang="en-GB" sz="2800" baseline="30000" dirty="0" err="1"/>
              <a:t>eds</a:t>
            </a:r>
            <a:r>
              <a:rPr lang="en-GB" sz="2800" baseline="30000" dirty="0"/>
              <a:t>,  </a:t>
            </a:r>
            <a:r>
              <a:rPr lang="en-GB" sz="2800" i="1" baseline="30000" dirty="0"/>
              <a:t>Perspectives on the New Age</a:t>
            </a:r>
            <a:r>
              <a:rPr lang="en-GB" sz="2800" baseline="30000" dirty="0"/>
              <a:t>, Albany: State University of New York </a:t>
            </a:r>
            <a:r>
              <a:rPr lang="en-GB" sz="2800" baseline="30000" dirty="0" smtClean="0"/>
              <a:t>Press</a:t>
            </a:r>
            <a:r>
              <a:rPr lang="en-GB" sz="2800" baseline="30000" dirty="0"/>
              <a:t>.</a:t>
            </a:r>
            <a:endParaRPr lang="en-GB" sz="2800" dirty="0"/>
          </a:p>
          <a:p>
            <a:r>
              <a:rPr lang="en-GB" sz="2500" dirty="0" smtClean="0"/>
              <a:t>Drury</a:t>
            </a:r>
            <a:r>
              <a:rPr lang="en-GB" sz="2500" dirty="0"/>
              <a:t>, </a:t>
            </a:r>
            <a:r>
              <a:rPr lang="en-GB" sz="2500" dirty="0" err="1"/>
              <a:t>Nevill</a:t>
            </a:r>
            <a:r>
              <a:rPr lang="en-GB" sz="2500" dirty="0"/>
              <a:t> (1989) </a:t>
            </a:r>
            <a:r>
              <a:rPr lang="en-GB" sz="2500" i="1" dirty="0"/>
              <a:t>Elements of Human Potential</a:t>
            </a:r>
            <a:r>
              <a:rPr lang="en-GB" sz="2500" dirty="0"/>
              <a:t>, Dorset: Element Books Limited, 4</a:t>
            </a:r>
            <a:r>
              <a:rPr lang="en-GB" sz="2500" dirty="0" smtClean="0"/>
              <a:t>.</a:t>
            </a:r>
          </a:p>
          <a:p>
            <a:pPr lvl="0"/>
            <a:r>
              <a:rPr lang="en-GB" sz="2500" dirty="0" err="1" smtClean="0"/>
              <a:t>Heelas</a:t>
            </a:r>
            <a:r>
              <a:rPr lang="en-GB" sz="2500" dirty="0"/>
              <a:t>, Paul (1996) </a:t>
            </a:r>
            <a:r>
              <a:rPr lang="en-GB" sz="2500" i="1" dirty="0"/>
              <a:t>The New Age Movement</a:t>
            </a:r>
            <a:r>
              <a:rPr lang="en-GB" sz="2500" dirty="0"/>
              <a:t>, Oxford: Blackwell</a:t>
            </a:r>
            <a:r>
              <a:rPr lang="en-GB" sz="2500" dirty="0" smtClean="0"/>
              <a:t>.</a:t>
            </a:r>
          </a:p>
          <a:p>
            <a:r>
              <a:rPr lang="en-GB" sz="2500" dirty="0" smtClean="0"/>
              <a:t> </a:t>
            </a:r>
            <a:r>
              <a:rPr lang="en-GB" sz="2500" dirty="0"/>
              <a:t>Jung, Carl G (1981) </a:t>
            </a:r>
            <a:r>
              <a:rPr lang="en-GB" sz="2500" i="1" dirty="0"/>
              <a:t>The Archetypes and The Collective Unconscious</a:t>
            </a:r>
            <a:r>
              <a:rPr lang="en-GB" sz="2500" dirty="0"/>
              <a:t>, Princeton University Press; (1</a:t>
            </a:r>
            <a:r>
              <a:rPr lang="en-GB" sz="2500" baseline="30000" dirty="0"/>
              <a:t>st</a:t>
            </a:r>
            <a:r>
              <a:rPr lang="en-GB" sz="2500" dirty="0"/>
              <a:t> published 1936</a:t>
            </a:r>
            <a:r>
              <a:rPr lang="en-GB" sz="2500" dirty="0" smtClean="0"/>
              <a:t>).</a:t>
            </a:r>
          </a:p>
          <a:p>
            <a:r>
              <a:rPr lang="en-GB" sz="2500" dirty="0" smtClean="0"/>
              <a:t> </a:t>
            </a:r>
            <a:r>
              <a:rPr lang="en-GB" sz="2500" dirty="0"/>
              <a:t>http://www.theosophical-society.org.uk/ 18/09/06</a:t>
            </a:r>
          </a:p>
          <a:p>
            <a:r>
              <a:rPr lang="en-GB" sz="2500" dirty="0" err="1" smtClean="0"/>
              <a:t>Tingay</a:t>
            </a:r>
            <a:r>
              <a:rPr lang="en-GB" sz="2500" dirty="0" smtClean="0"/>
              <a:t>, Kevin, </a:t>
            </a:r>
            <a:r>
              <a:rPr lang="en-GB" sz="2500" dirty="0"/>
              <a:t>‘Madame Blavatsky’s Children: Theosophy and Its Heirs’, in Sutcliff, S &amp; Bowman, Marion </a:t>
            </a:r>
            <a:r>
              <a:rPr lang="en-GB" sz="2500" dirty="0" err="1"/>
              <a:t>eds</a:t>
            </a:r>
            <a:r>
              <a:rPr lang="en-GB" sz="2500" dirty="0"/>
              <a:t>, (2000) </a:t>
            </a:r>
            <a:r>
              <a:rPr lang="en-GB" sz="2500" i="1" dirty="0"/>
              <a:t>Beyond New Age</a:t>
            </a:r>
            <a:r>
              <a:rPr lang="en-GB" sz="2500" dirty="0"/>
              <a:t>, Edinburgh: Edinburgh University Press, </a:t>
            </a:r>
            <a:endParaRPr lang="en-GB" sz="2500" dirty="0" smtClean="0"/>
          </a:p>
          <a:p>
            <a:r>
              <a:rPr lang="en-GB" sz="2500" dirty="0" smtClean="0"/>
              <a:t> </a:t>
            </a:r>
            <a:r>
              <a:rPr lang="en-GB" sz="2500" dirty="0"/>
              <a:t>Urban, Hugh B (2015) </a:t>
            </a:r>
            <a:r>
              <a:rPr lang="en-GB" sz="2500" i="1" dirty="0"/>
              <a:t>New Age, </a:t>
            </a:r>
            <a:r>
              <a:rPr lang="en-GB" sz="2500" i="1" dirty="0" err="1"/>
              <a:t>Neopagan</a:t>
            </a:r>
            <a:r>
              <a:rPr lang="en-GB" sz="2500" i="1" dirty="0"/>
              <a:t>, and New Religious Movements: Alternative Spirituality in Contemporary America</a:t>
            </a:r>
            <a:r>
              <a:rPr lang="en-GB" sz="2500" dirty="0"/>
              <a:t>: California: University of California Press.  </a:t>
            </a:r>
          </a:p>
          <a:p>
            <a:r>
              <a:rPr lang="en-GB" sz="2500" dirty="0" smtClean="0"/>
              <a:t>Wallis</a:t>
            </a:r>
            <a:r>
              <a:rPr lang="en-GB" sz="2500" dirty="0"/>
              <a:t>, Roy (1984) </a:t>
            </a:r>
            <a:r>
              <a:rPr lang="en-GB" sz="2500" i="1" dirty="0"/>
              <a:t>The Elementary forms of New Religious Life</a:t>
            </a:r>
            <a:r>
              <a:rPr lang="en-GB" sz="2500" dirty="0"/>
              <a:t>, London: Routledge &amp; Kegan Paul.  </a:t>
            </a:r>
          </a:p>
          <a:p>
            <a:pPr lvl="0"/>
            <a:r>
              <a:rPr lang="en-GB" sz="2500" dirty="0" smtClean="0"/>
              <a:t>Wilson</a:t>
            </a:r>
            <a:r>
              <a:rPr lang="en-GB" sz="2500" dirty="0"/>
              <a:t>, Bryan (1970) </a:t>
            </a:r>
            <a:r>
              <a:rPr lang="en-GB" sz="2500" i="1" dirty="0"/>
              <a:t>Religious Sects</a:t>
            </a:r>
            <a:r>
              <a:rPr lang="en-GB" sz="2500" dirty="0"/>
              <a:t>, London, World University Library, 141.</a:t>
            </a:r>
          </a:p>
          <a:p>
            <a:pPr lvl="0"/>
            <a:r>
              <a:rPr lang="en-GB" sz="2500" dirty="0"/>
              <a:t>Wilson, Bryan (1967) (</a:t>
            </a:r>
            <a:r>
              <a:rPr lang="en-GB" sz="2500" dirty="0" err="1"/>
              <a:t>ed</a:t>
            </a:r>
            <a:r>
              <a:rPr lang="en-GB" sz="2500" dirty="0"/>
              <a:t>) </a:t>
            </a:r>
            <a:r>
              <a:rPr lang="en-GB" sz="2500" i="1" dirty="0"/>
              <a:t>Patterns of Sectarianism</a:t>
            </a:r>
            <a:r>
              <a:rPr lang="en-GB" sz="2500" dirty="0"/>
              <a:t>, London, Heinemann, 29</a:t>
            </a:r>
          </a:p>
          <a:p>
            <a:endParaRPr lang="en-US" dirty="0"/>
          </a:p>
        </p:txBody>
      </p:sp>
    </p:spTree>
    <p:extLst>
      <p:ext uri="{BB962C8B-B14F-4D97-AF65-F5344CB8AC3E}">
        <p14:creationId xmlns:p14="http://schemas.microsoft.com/office/powerpoint/2010/main" val="2146101363"/>
      </p:ext>
    </p:extLst>
  </p:cSld>
  <p:clrMapOvr>
    <a:masterClrMapping/>
  </p:clrMapOvr>
</p:sld>
</file>

<file path=ppt/theme/theme1.xml><?xml version="1.0" encoding="utf-8"?>
<a:theme xmlns:a="http://schemas.openxmlformats.org/drawingml/2006/main" name="Advantage">
  <a:themeElements>
    <a:clrScheme name="Advantage">
      <a:dk1>
        <a:sysClr val="windowText" lastClr="000000"/>
      </a:dk1>
      <a:lt1>
        <a:sysClr val="window" lastClr="FFFFFF"/>
      </a:lt1>
      <a:dk2>
        <a:srgbClr val="2B142D"/>
      </a:dk2>
      <a:lt2>
        <a:srgbClr val="C3AFCC"/>
      </a:lt2>
      <a:accent1>
        <a:srgbClr val="663366"/>
      </a:accent1>
      <a:accent2>
        <a:srgbClr val="330F42"/>
      </a:accent2>
      <a:accent3>
        <a:srgbClr val="666699"/>
      </a:accent3>
      <a:accent4>
        <a:srgbClr val="999966"/>
      </a:accent4>
      <a:accent5>
        <a:srgbClr val="F7901E"/>
      </a:accent5>
      <a:accent6>
        <a:srgbClr val="A3A101"/>
      </a:accent6>
      <a:hlink>
        <a:srgbClr val="BC5FBC"/>
      </a:hlink>
      <a:folHlink>
        <a:srgbClr val="9775A7"/>
      </a:folHlink>
    </a:clrScheme>
    <a:fontScheme name="Advantage">
      <a:majorFont>
        <a:latin typeface="Rockwell"/>
        <a:ea typeface=""/>
        <a:cs typeface=""/>
        <a:font script="Jpan" typeface="ＭＳ ゴシック"/>
        <a:font script="Hans" typeface="宋体"/>
        <a:font script="Hant" typeface="新細明體"/>
      </a:majorFont>
      <a:minorFont>
        <a:latin typeface="Rockwell"/>
        <a:ea typeface=""/>
        <a:cs typeface=""/>
        <a:font script="Jpan" typeface="ＭＳ ゴシック"/>
        <a:font script="Hans" typeface="宋体"/>
        <a:font script="Hant" typeface="新細明體"/>
      </a:minorFont>
    </a:fontScheme>
    <a:fmtScheme name="Advantage">
      <a:fillStyleLst>
        <a:solidFill>
          <a:schemeClr val="phClr"/>
        </a:solidFill>
        <a:gradFill rotWithShape="1">
          <a:gsLst>
            <a:gs pos="0">
              <a:schemeClr val="phClr">
                <a:tint val="100000"/>
                <a:shade val="40000"/>
                <a:alpha val="100000"/>
                <a:satMod val="150000"/>
                <a:lumMod val="100000"/>
              </a:schemeClr>
            </a:gs>
            <a:gs pos="100000">
              <a:schemeClr val="phClr">
                <a:tint val="70000"/>
                <a:shade val="100000"/>
                <a:alpha val="100000"/>
                <a:satMod val="200000"/>
                <a:lumMod val="100000"/>
              </a:schemeClr>
            </a:gs>
          </a:gsLst>
          <a:lin ang="6000000" scaled="1"/>
        </a:gradFill>
        <a:gradFill rotWithShape="1">
          <a:gsLst>
            <a:gs pos="0">
              <a:schemeClr val="phClr">
                <a:shade val="40000"/>
                <a:alpha val="100000"/>
                <a:satMod val="150000"/>
                <a:lumMod val="100000"/>
              </a:schemeClr>
            </a:gs>
            <a:gs pos="100000">
              <a:schemeClr val="phClr">
                <a:tint val="70000"/>
                <a:shade val="100000"/>
                <a:alpha val="100000"/>
                <a:satMod val="200000"/>
                <a:lumMod val="100000"/>
              </a:schemeClr>
            </a:gs>
          </a:gsLst>
          <a:lin ang="5400000" scaled="1"/>
        </a:gra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3500000">
              <a:srgbClr val="FFFFFF">
                <a:alpha val="75000"/>
              </a:srgbClr>
            </a:innerShdw>
            <a:outerShdw blurRad="63500" dist="25400" dir="5400000" rotWithShape="0">
              <a:srgbClr val="808080">
                <a:alpha val="75000"/>
              </a:srgbClr>
            </a:outerShdw>
          </a:effectLst>
        </a:effectStyle>
        <a:effectStyle>
          <a:effectLst/>
          <a:scene3d>
            <a:camera prst="orthographicFront">
              <a:rot lat="0" lon="0" rev="0"/>
            </a:camera>
            <a:lightRig rig="twoPt" dir="tl">
              <a:rot lat="0" lon="0" rev="4500000"/>
            </a:lightRig>
          </a:scene3d>
          <a:sp3d>
            <a:bevelT w="63500" h="50800"/>
          </a:sp3d>
        </a:effectStyle>
      </a:effectStyleLst>
      <a:bgFillStyleLst>
        <a:solidFill>
          <a:schemeClr val="phClr"/>
        </a:solidFill>
        <a:gradFill rotWithShape="1">
          <a:gsLst>
            <a:gs pos="0">
              <a:schemeClr val="phClr">
                <a:tint val="40000"/>
                <a:satMod val="1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Advantage.thmx</Template>
  <TotalTime>538</TotalTime>
  <Words>999</Words>
  <Application>Microsoft Office PowerPoint</Application>
  <PresentationFormat>On-screen Show (4:3)</PresentationFormat>
  <Paragraphs>49</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Rockwell</vt:lpstr>
      <vt:lpstr>Wingdings</vt:lpstr>
      <vt:lpstr>Advantage</vt:lpstr>
      <vt:lpstr>TRRS5008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Bibliography</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TRRS5008</dc:title>
  <dc:creator>Sarah</dc:creator>
  <cp:lastModifiedBy>Sarah Lewis</cp:lastModifiedBy>
  <cp:revision>9</cp:revision>
  <dcterms:created xsi:type="dcterms:W3CDTF">2016-02-12T00:47:56Z</dcterms:created>
  <dcterms:modified xsi:type="dcterms:W3CDTF">2016-02-12T14:26:17Z</dcterms:modified>
</cp:coreProperties>
</file>