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3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802DA-CA2C-406D-AFFC-6ABE394E4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C6BF63-9D2C-4DCB-BAB2-56EBA2E619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E4C6A-B77C-48FE-B539-F7CA73064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9E7AF-5896-4FC5-BEB7-88C32AEAB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D1908-436F-45B7-9BA4-83ABED0D6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80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75460-37C0-4BFD-BE85-74DE11116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BE05F-6DA8-4015-A1D9-A2090A9CA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1F94C-3D24-4A29-A084-12C74066B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15FC4-9D4A-4378-8443-03753F17C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EE0B1-1E9F-49A4-B799-8EC0A954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256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30347-8A6C-40BD-B0C0-A26AE7E08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0654C5-DA35-429C-878C-2705B87DA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BAA7D-3B6B-4986-ACAD-C2435BC1F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7D8B2-89C0-4C32-8A63-B1FCF52DF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3A081-FF09-46DA-959F-2658E7ACD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147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96E6-7594-42A1-98C7-A46EBF2B5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554C-7895-4519-80D4-775D15EBC3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0CF21E-759D-491D-9B41-F09901079C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AD386-053A-44FD-AA4E-04CB024D3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BAEA7A-D7D3-4B6F-89FE-596664CC3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5031A-77A2-4D23-AB72-475D4A554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80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1C829-8AAF-4593-95D1-EE9AEB81C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F38DB-874C-4607-8688-2A73F2EAD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6B2D41-DF22-4E1E-89F8-3C66B5A5A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14935-9DC7-431F-B438-95C69CEB56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7E2567-6446-4425-AFC8-66D48A3457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23139B-7DF8-4979-8858-D9D3C15D4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79CF9C-E291-4366-80B7-9BDF0D2CD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857330-D698-4D2F-87D6-BCC1BFC9C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35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A0F09-A543-45B9-A9AD-2BDC348B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1D78A1-7B7B-4D10-BCEE-8FE9A4065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D69C9D-0E65-4BEC-BEA1-B0D9387D8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ADAF9-AA45-43A5-93CE-693BFFBC1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0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7F9DB-55EC-4C9B-AAFC-7F0462164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7DF897-D9B5-4271-9D13-1B97745D9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9E4B4-9BE1-42B9-8A33-029168E7B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177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D4765-948F-4133-B3F0-6BCFCF01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F7A66-D153-4CF9-8412-16F2EAEAF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C6BEB-E471-4C2D-8091-9A49A9951D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3EBCD1-1137-4E73-8AEB-656F7549F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AAB00-A553-48CD-8FEC-73DE6355C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B50C4-C342-4F35-BC96-7EDAD659A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0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791DE-6EF9-4C92-8A13-DFA9137F2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98F9DC-373D-4AEF-A238-420477813C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DD56D3-F113-4FD1-9098-ADDFBDA01E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74326-0877-42F4-83F5-6AD9A8B0F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F0E2A-F800-43A6-AC39-8D0628779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16200-C406-4F5F-B0BF-388B6FB9C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05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2C6C3-946E-47F5-AB6D-8136E4D87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7A5CD8-E3D6-4951-AEFB-BB972181DD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AEEF9-A184-426D-A2C2-5A707D513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8CF33-A6DC-4E01-A3C7-6EBD214D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F2B5C-1B9E-4855-807B-5DF637524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9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D2798-2799-4EA1-AA3A-E6656CC685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4F804E-2109-4054-B165-21388734D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39293-6EB1-45DF-B520-15362C7FC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689B1-357D-470D-A494-0D35163C4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4150F-3B6A-4036-B766-B76C079F8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95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5254C2-F4A2-4865-9DE4-19A513DD4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12A5F1-AD73-447B-9BE4-B81EF828B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8920D-FA47-47B5-8B0A-4BE6BA567B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9347F-A16B-4B32-875D-AF09704FD7A3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AF3DF-2A31-474B-9A3D-713A466223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A354B-F68A-4C71-916D-91F3D4E6F1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9914A-9959-4C49-B01B-C513529CBC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902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694CF-A2EE-4727-982D-28A50CDC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Pointer notation when using objects in C++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E5CB5E-0A41-4349-A606-F3C2F7DA7F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732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E087F-1B95-4149-BA3F-6AC73DEC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Pointers to objects in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F7FD1-12AA-4941-8FA4-1A8758F3C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new and delete to create and destroy objects.</a:t>
            </a:r>
          </a:p>
          <a:p>
            <a:r>
              <a:rPr lang="en-GB" dirty="0"/>
              <a:t>Use pointers to reference objects.</a:t>
            </a:r>
          </a:p>
          <a:p>
            <a:pPr marL="0" indent="0">
              <a:buNone/>
            </a:pPr>
            <a:r>
              <a:rPr lang="en-GB" dirty="0"/>
              <a:t>In general create a new object and keep track of it with a pointer</a:t>
            </a:r>
          </a:p>
          <a:p>
            <a:pPr marL="0" indent="0">
              <a:buNone/>
            </a:pPr>
            <a:r>
              <a:rPr lang="en-GB" dirty="0"/>
              <a:t>When done destroy it using delete().  We’ll met destructors later but there is a strong link here.</a:t>
            </a:r>
          </a:p>
          <a:p>
            <a:pPr marL="0" indent="0">
              <a:buNone/>
            </a:pPr>
            <a:r>
              <a:rPr lang="en-GB" dirty="0"/>
              <a:t>Don’t forget you are responsible for cleaning up memory when you’ve finished with objects.</a:t>
            </a:r>
          </a:p>
        </p:txBody>
      </p:sp>
    </p:spTree>
    <p:extLst>
      <p:ext uri="{BB962C8B-B14F-4D97-AF65-F5344CB8AC3E}">
        <p14:creationId xmlns:p14="http://schemas.microsoft.com/office/powerpoint/2010/main" val="434096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E087F-1B95-4149-BA3F-6AC73DEC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Pointers to objects in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F7FD1-12AA-4941-8FA4-1A8758F3C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269466" cy="1111355"/>
          </a:xfrm>
        </p:spPr>
        <p:txBody>
          <a:bodyPr/>
          <a:lstStyle/>
          <a:p>
            <a:r>
              <a:rPr lang="en-GB" dirty="0"/>
              <a:t>The -&gt; de-referencing operator.</a:t>
            </a:r>
          </a:p>
          <a:p>
            <a:pPr marL="0" indent="0">
              <a:buNone/>
            </a:pPr>
            <a:r>
              <a:rPr lang="en-GB" dirty="0"/>
              <a:t>A simple example:-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5ECE32-F914-4F34-B249-7737DA0CCE54}"/>
              </a:ext>
            </a:extLst>
          </p:cNvPr>
          <p:cNvSpPr txBox="1"/>
          <p:nvPr/>
        </p:nvSpPr>
        <p:spPr>
          <a:xfrm>
            <a:off x="6151421" y="3004736"/>
            <a:ext cx="529977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//1: Create a pointer to a cat class and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instansiate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a cat object, returning a pointer to the object 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//2: Do stuff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"Bill"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//3:Destroy it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delete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4C7A9C-F841-486B-84D7-158BF62654EF}"/>
              </a:ext>
            </a:extLst>
          </p:cNvPr>
          <p:cNvSpPr txBox="1"/>
          <p:nvPr/>
        </p:nvSpPr>
        <p:spPr>
          <a:xfrm>
            <a:off x="1019499" y="3004737"/>
            <a:ext cx="609499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cCat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nn-NO" sz="1800" dirty="0">
                <a:solidFill>
                  <a:srgbClr val="0000FF"/>
                </a:solidFill>
                <a:latin typeface="Consolas" panose="020B0609020204030204" pitchFamily="49" charset="0"/>
              </a:rPr>
              <a:t>   void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setName(</a:t>
            </a:r>
            <a:r>
              <a:rPr lang="nn-NO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nn-NO" sz="1800" dirty="0">
                <a:solidFill>
                  <a:srgbClr val="808080"/>
                </a:solidFill>
                <a:latin typeface="Consolas" panose="020B0609020204030204" pitchFamily="49" charset="0"/>
              </a:rPr>
              <a:t>n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) {name</a:t>
            </a:r>
            <a:r>
              <a:rPr lang="nn-NO" sz="1800" dirty="0">
                <a:solidFill>
                  <a:srgbClr val="008080"/>
                </a:solidFill>
                <a:latin typeface="Consolas" panose="020B0609020204030204" pitchFamily="49" charset="0"/>
              </a:rPr>
              <a:t>=</a:t>
            </a:r>
            <a:r>
              <a:rPr lang="nn-NO" sz="1800" dirty="0">
                <a:solidFill>
                  <a:srgbClr val="808080"/>
                </a:solidFill>
                <a:latin typeface="Consolas" panose="020B0609020204030204" pitchFamily="49" charset="0"/>
              </a:rPr>
              <a:t>n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;}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   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name;}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private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   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95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E087F-1B95-4149-BA3F-6AC73DEC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Pointers to objects in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F7FD1-12AA-4941-8FA4-1A8758F3C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269466" cy="3339827"/>
          </a:xfrm>
        </p:spPr>
        <p:txBody>
          <a:bodyPr>
            <a:normAutofit fontScale="92500"/>
          </a:bodyPr>
          <a:lstStyle/>
          <a:p>
            <a:r>
              <a:rPr lang="en-GB" dirty="0"/>
              <a:t>The -&gt; de-referencing operator.</a:t>
            </a:r>
          </a:p>
          <a:p>
            <a:pPr marL="0" indent="0">
              <a:buNone/>
            </a:pPr>
            <a:r>
              <a:rPr lang="en-GB" dirty="0"/>
              <a:t>Exercise.</a:t>
            </a:r>
          </a:p>
          <a:p>
            <a:pPr marL="0" indent="0">
              <a:buNone/>
            </a:pPr>
            <a:r>
              <a:rPr lang="en-GB" dirty="0"/>
              <a:t>Create a car class and use pointers to manage the object.</a:t>
            </a:r>
          </a:p>
          <a:p>
            <a:pPr marL="0" indent="0">
              <a:buNone/>
            </a:pPr>
            <a:r>
              <a:rPr lang="en-GB" dirty="0"/>
              <a:t>Explore these ideas to create an array of cars (say 4 of them), initialise them in a for loop.  Do something to them, then destroy them (hints: you can destroy the whole array with a single delete[] call. Use a combination of  -&gt; and pointer arithmetic to work your way through the array.)</a:t>
            </a:r>
          </a:p>
        </p:txBody>
      </p:sp>
    </p:spTree>
    <p:extLst>
      <p:ext uri="{BB962C8B-B14F-4D97-AF65-F5344CB8AC3E}">
        <p14:creationId xmlns:p14="http://schemas.microsoft.com/office/powerpoint/2010/main" val="1768347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303</Words>
  <Application>Microsoft Office PowerPoint</Application>
  <PresentationFormat>Widescreen</PresentationFormat>
  <Paragraphs>38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Consolas</vt:lpstr>
      <vt:lpstr>Office Theme</vt:lpstr>
      <vt:lpstr>Pointer notation when using objects in C++ </vt:lpstr>
      <vt:lpstr>Pointers to objects in C++</vt:lpstr>
      <vt:lpstr>Pointers to objects in C++</vt:lpstr>
      <vt:lpstr>Pointers to objects in C++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Pointer notation when using objects in C++ </dc:title>
  <dc:creator>Gordon Dickers</dc:creator>
  <cp:lastModifiedBy>Gordon Dickers</cp:lastModifiedBy>
  <cp:revision>3</cp:revision>
  <dcterms:created xsi:type="dcterms:W3CDTF">2023-02-26T15:25:41Z</dcterms:created>
  <dcterms:modified xsi:type="dcterms:W3CDTF">2023-02-26T15:51:30Z</dcterms:modified>
</cp:coreProperties>
</file>