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"/>
  </p:notesMasterIdLst>
  <p:handoutMasterIdLst>
    <p:handoutMasterId r:id="rId34"/>
  </p:handoutMasterIdLst>
  <p:sldIdLst>
    <p:sldId id="349" r:id="rId3"/>
    <p:sldId id="374" r:id="rId4"/>
    <p:sldId id="375" r:id="rId6"/>
    <p:sldId id="376" r:id="rId7"/>
    <p:sldId id="377" r:id="rId8"/>
    <p:sldId id="378" r:id="rId9"/>
    <p:sldId id="379" r:id="rId10"/>
    <p:sldId id="380" r:id="rId11"/>
    <p:sldId id="381" r:id="rId12"/>
    <p:sldId id="382" r:id="rId13"/>
    <p:sldId id="383" r:id="rId14"/>
    <p:sldId id="384" r:id="rId15"/>
    <p:sldId id="385" r:id="rId16"/>
    <p:sldId id="386" r:id="rId17"/>
    <p:sldId id="387" r:id="rId18"/>
    <p:sldId id="388" r:id="rId19"/>
    <p:sldId id="389" r:id="rId20"/>
    <p:sldId id="390" r:id="rId21"/>
    <p:sldId id="391" r:id="rId22"/>
    <p:sldId id="392" r:id="rId23"/>
    <p:sldId id="393" r:id="rId24"/>
    <p:sldId id="394" r:id="rId25"/>
    <p:sldId id="395" r:id="rId26"/>
    <p:sldId id="396" r:id="rId27"/>
    <p:sldId id="397" r:id="rId28"/>
    <p:sldId id="398" r:id="rId29"/>
    <p:sldId id="399" r:id="rId30"/>
    <p:sldId id="400" r:id="rId31"/>
    <p:sldId id="401" r:id="rId32"/>
    <p:sldId id="402" r:id="rId33"/>
  </p:sldIdLst>
  <p:sldSz cx="9144000" cy="6858000" type="screen4x3"/>
  <p:notesSz cx="6858000" cy="9144000"/>
  <p:defaultTextStyle>
    <a:defPPr>
      <a:defRPr lang="en-US"/>
    </a:defPPr>
    <a:lvl1pPr marL="0" lvl="0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Tx/>
      <a:buNone/>
      <a:defRPr kern="1200">
        <a:solidFill>
          <a:schemeClr val="tx1"/>
        </a:solidFill>
        <a:latin typeface="Myriad Pro" charset="0"/>
        <a:ea typeface="+mn-ea"/>
        <a:cs typeface="+mn-cs"/>
      </a:defRPr>
    </a:lvl1pPr>
    <a:lvl2pPr marL="457200" lvl="1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Tx/>
      <a:buNone/>
      <a:defRPr sz="1800" kern="1200">
        <a:solidFill>
          <a:schemeClr val="tx1"/>
        </a:solidFill>
        <a:latin typeface="Myriad Pro" charset="0"/>
        <a:ea typeface="+mn-ea"/>
        <a:cs typeface="+mn-cs"/>
      </a:defRPr>
    </a:lvl2pPr>
    <a:lvl3pPr marL="914400" lvl="2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Tx/>
      <a:buNone/>
      <a:defRPr sz="1800" kern="1200">
        <a:solidFill>
          <a:schemeClr val="tx1"/>
        </a:solidFill>
        <a:latin typeface="Myriad Pro" charset="0"/>
        <a:ea typeface="+mn-ea"/>
        <a:cs typeface="+mn-cs"/>
      </a:defRPr>
    </a:lvl3pPr>
    <a:lvl4pPr marL="1371600" lvl="3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Tx/>
      <a:buNone/>
      <a:defRPr sz="1800" kern="1200">
        <a:solidFill>
          <a:schemeClr val="tx1"/>
        </a:solidFill>
        <a:latin typeface="Myriad Pro" charset="0"/>
        <a:ea typeface="+mn-ea"/>
        <a:cs typeface="+mn-cs"/>
      </a:defRPr>
    </a:lvl4pPr>
    <a:lvl5pPr marL="1828800" lvl="4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Tx/>
      <a:buNone/>
      <a:defRPr sz="1800" kern="1200">
        <a:solidFill>
          <a:schemeClr val="tx1"/>
        </a:solidFill>
        <a:latin typeface="Myriad Pro" charset="0"/>
        <a:ea typeface="+mn-ea"/>
        <a:cs typeface="+mn-cs"/>
      </a:defRPr>
    </a:lvl5pPr>
    <a:lvl6pPr marL="2286000" lvl="5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Tx/>
      <a:buNone/>
      <a:defRPr sz="1800" kern="1200">
        <a:solidFill>
          <a:schemeClr val="tx1"/>
        </a:solidFill>
        <a:latin typeface="Myriad Pro" charset="0"/>
        <a:ea typeface="+mn-ea"/>
        <a:cs typeface="+mn-cs"/>
      </a:defRPr>
    </a:lvl6pPr>
    <a:lvl7pPr marL="2743200" lvl="6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Tx/>
      <a:buNone/>
      <a:defRPr sz="1800" kern="1200">
        <a:solidFill>
          <a:schemeClr val="tx1"/>
        </a:solidFill>
        <a:latin typeface="Myriad Pro" charset="0"/>
        <a:ea typeface="+mn-ea"/>
        <a:cs typeface="+mn-cs"/>
      </a:defRPr>
    </a:lvl7pPr>
    <a:lvl8pPr marL="3200400" lvl="7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Tx/>
      <a:buNone/>
      <a:defRPr sz="1800" kern="1200">
        <a:solidFill>
          <a:schemeClr val="tx1"/>
        </a:solidFill>
        <a:latin typeface="Myriad Pro" charset="0"/>
        <a:ea typeface="+mn-ea"/>
        <a:cs typeface="+mn-cs"/>
      </a:defRPr>
    </a:lvl8pPr>
    <a:lvl9pPr marL="3657600" lvl="8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Tx/>
      <a:buNone/>
      <a:defRPr sz="1800" kern="1200">
        <a:solidFill>
          <a:schemeClr val="tx1"/>
        </a:solidFill>
        <a:latin typeface="Myriad Pro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 showGuides="1">
      <p:cViewPr varScale="1">
        <p:scale>
          <a:sx n="109" d="100"/>
          <a:sy n="109" d="100"/>
        </p:scale>
        <p:origin x="1674" y="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5" cy="72005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37" Type="http://schemas.openxmlformats.org/officeDocument/2006/relationships/tableStyles" Target="tableStyles.xml"/><Relationship Id="rId36" Type="http://schemas.openxmlformats.org/officeDocument/2006/relationships/viewProps" Target="viewProps.xml"/><Relationship Id="rId35" Type="http://schemas.openxmlformats.org/officeDocument/2006/relationships/presProps" Target="presProps.xml"/><Relationship Id="rId34" Type="http://schemas.openxmlformats.org/officeDocument/2006/relationships/handoutMaster" Target="handoutMasters/handoutMaster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/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fontAlgn="auto"/>
            <a:endParaRPr lang="en-GB" strike="noStrike" noProof="1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fontAlgn="auto"/>
            <a:fld id="{96D292DE-8B7A-4254-AA83-74C1F4DD4AF0}" type="datetimeFigureOut">
              <a:rPr lang="en-GB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fontAlgn="auto"/>
            <a:endParaRPr lang="en-GB" strike="noStrike" noProof="1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fontAlgn="auto"/>
            <a:fld id="{A3C3D8D3-17FF-4C88-A759-00DBF3A84646}" type="slidenum">
              <a:rPr lang="en-GB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/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fontAlgn="auto"/>
            <a:endParaRPr lang="en-US" strike="noStrike" noProof="1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fontAlgn="auto"/>
            <a:fld id="{42C52AA0-F73F-F045-97A6-855AB18EE645}" type="datetimeFigureOut">
              <a:rPr lang="en-US" strike="noStrike" noProof="1" smtClean="0">
                <a:latin typeface="+mn-lt"/>
                <a:ea typeface="+mn-ea"/>
                <a:cs typeface="+mn-cs"/>
              </a:rPr>
            </a:fld>
            <a:endParaRPr lang="en-US" strike="noStrike" noProof="1"/>
          </a:p>
        </p:txBody>
      </p:sp>
      <p:sp>
        <p:nvSpPr>
          <p:cNvPr id="8196" name="Slide Image Placeholder 3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8197" name="Notes Placeholder 4"/>
          <p:cNvSpPr>
            <a:spLocks noGrp="1"/>
          </p:cNvSpPr>
          <p:nvPr>
            <p:ph type="body" sz="quarter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t"/>
          <a:p>
            <a:pPr lvl="0"/>
            <a:r>
              <a:rPr lang="en-GB" altLang="en-US"/>
              <a:t>Click to edit Master text styles</a:t>
            </a:r>
            <a:endParaRPr lang="en-GB" altLang="en-US"/>
          </a:p>
          <a:p>
            <a:pPr lvl="1" indent="0"/>
            <a:r>
              <a:rPr lang="en-GB" altLang="en-US"/>
              <a:t>Second level</a:t>
            </a:r>
            <a:endParaRPr lang="en-GB" altLang="en-US"/>
          </a:p>
          <a:p>
            <a:pPr lvl="2" indent="0"/>
            <a:r>
              <a:rPr lang="en-GB" altLang="en-US"/>
              <a:t>Third level</a:t>
            </a:r>
            <a:endParaRPr lang="en-GB" altLang="en-US"/>
          </a:p>
          <a:p>
            <a:pPr lvl="3" indent="0"/>
            <a:r>
              <a:rPr lang="en-GB" altLang="en-US"/>
              <a:t>Fourth level</a:t>
            </a:r>
            <a:endParaRPr lang="en-GB" altLang="en-US"/>
          </a:p>
          <a:p>
            <a:pPr lvl="4" indent="0"/>
            <a:r>
              <a:rPr lang="en-GB" altLang="en-US"/>
              <a:t>Fifth level</a:t>
            </a:r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fontAlgn="auto"/>
            <a:endParaRPr lang="en-US" strike="noStrike" noProof="1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fontAlgn="auto"/>
            <a:fld id="{6936E1E2-17D2-5E4C-B96D-EEDAC0EF77DB}" type="slidenum">
              <a:rPr lang="en-US" strike="noStrike" noProof="1" smtClean="0">
                <a:latin typeface="+mn-lt"/>
                <a:ea typeface="+mn-ea"/>
                <a:cs typeface="+mn-cs"/>
              </a:rPr>
            </a:fld>
            <a:endParaRPr 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1265" name="Slide Image Placeholder 66561"/>
          <p:cNvSpPr>
            <a:spLocks noGrp="1" noRot="1" noTextEdit="1"/>
          </p:cNvSpPr>
          <p:nvPr>
            <p:ph type="sldImg"/>
          </p:nvPr>
        </p:nvSpPr>
        <p:spPr>
          <a:ln/>
        </p:spPr>
      </p:sp>
      <p:sp>
        <p:nvSpPr>
          <p:cNvPr id="11266" name="Text Placeholder 66562"/>
          <p:cNvSpPr>
            <a:spLocks noGrp="1"/>
          </p:cNvSpPr>
          <p:nvPr>
            <p:ph type="body"/>
          </p:nvPr>
        </p:nvSpPr>
        <p:spPr>
          <a:ln/>
        </p:spPr>
        <p:txBody>
          <a:bodyPr lIns="91440" tIns="45720" rIns="91440" bIns="45720" anchor="t"/>
          <a:p>
            <a:pPr lvl="0"/>
            <a:endParaRPr lang="en-US" dirty="0"/>
          </a:p>
        </p:txBody>
      </p:sp>
      <p:sp>
        <p:nvSpPr>
          <p:cNvPr id="11267" name="Slide Number Placeholder 1"/>
          <p:cNvSpPr/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/>
          <a:p>
            <a:pPr lvl="0" indent="0" algn="r"/>
            <a:fld id="{9A0DB2DC-4C9A-4742-B13C-FB6460FD3503}" type="slidenum">
              <a:rPr lang="en-US" altLang="zh-CN" sz="1200" dirty="0">
                <a:latin typeface="Myriad Pro" charset="0"/>
              </a:rPr>
            </a:fld>
            <a:endParaRPr lang="en-US" altLang="zh-CN" sz="1200" dirty="0">
              <a:latin typeface="Myriad Pro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3313" name="Slide Image Placeholder 67585"/>
          <p:cNvSpPr>
            <a:spLocks noGrp="1" noRot="1" noTextEdit="1"/>
          </p:cNvSpPr>
          <p:nvPr>
            <p:ph type="sldImg"/>
          </p:nvPr>
        </p:nvSpPr>
        <p:spPr>
          <a:ln/>
        </p:spPr>
      </p:sp>
      <p:sp>
        <p:nvSpPr>
          <p:cNvPr id="13314" name="Text Placeholder 67586"/>
          <p:cNvSpPr>
            <a:spLocks noGrp="1"/>
          </p:cNvSpPr>
          <p:nvPr>
            <p:ph type="body"/>
          </p:nvPr>
        </p:nvSpPr>
        <p:spPr>
          <a:ln/>
        </p:spPr>
        <p:txBody>
          <a:bodyPr lIns="91440" tIns="45720" rIns="91440" bIns="45720" anchor="t"/>
          <a:p>
            <a:pPr lvl="0"/>
            <a:endParaRPr lang="en-US" dirty="0"/>
          </a:p>
        </p:txBody>
      </p:sp>
      <p:sp>
        <p:nvSpPr>
          <p:cNvPr id="13315" name="Slide Number Placeholder 1"/>
          <p:cNvSpPr/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/>
          <a:p>
            <a:pPr lvl="0" indent="0" algn="r"/>
            <a:fld id="{9A0DB2DC-4C9A-4742-B13C-FB6460FD3503}" type="slidenum">
              <a:rPr lang="en-US" altLang="zh-CN" sz="1200" dirty="0">
                <a:latin typeface="Myriad Pro" charset="0"/>
              </a:rPr>
            </a:fld>
            <a:endParaRPr lang="en-US" altLang="zh-CN" sz="1200" dirty="0">
              <a:latin typeface="Myriad Pro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pPr fontAlgn="auto"/>
            <a:r>
              <a:rPr lang="en-US" strike="noStrike" noProof="1"/>
              <a:t>Click to edit Master title style</a:t>
            </a:r>
            <a:endParaRPr lang="en-GB" strike="noStrike" noProof="1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fontAlgn="auto"/>
            <a:r>
              <a:rPr lang="en-US" strike="noStrike" noProof="1"/>
              <a:t>Click to edit Master subtitle style</a:t>
            </a:r>
            <a:endParaRPr lang="en-GB" strike="noStrike" noProof="1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fontAlgn="auto"/>
            <a:fld id="{9C64F3F4-CE19-49F8-9EF4-FF4EE52031C2}" type="datetimeFigureOut">
              <a:rPr lang="en-GB" sz="1050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/>
          <a:p>
            <a:pPr fontAlgn="auto"/>
            <a:endParaRPr lang="en-GB" strike="noStrike" noProof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fontAlgn="auto"/>
            <a:fld id="{AC82685A-BD3A-4230-8D85-804689F67293}" type="slidenum">
              <a:rPr lang="en-GB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en-US" strike="noStrike" noProof="1"/>
              <a:t>Click to edit Master title style</a:t>
            </a:r>
            <a:endParaRPr lang="en-GB" strike="noStrike" noProof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 fontAlgn="auto"/>
            <a:r>
              <a:rPr lang="en-US" strike="noStrike" noProof="1"/>
              <a:t>Click to edit Master text styles</a:t>
            </a:r>
            <a:endParaRPr lang="en-US" strike="noStrike" noProof="1"/>
          </a:p>
          <a:p>
            <a:pPr lvl="1" fontAlgn="auto"/>
            <a:r>
              <a:rPr lang="en-US" strike="noStrike" noProof="1"/>
              <a:t>Second level</a:t>
            </a:r>
            <a:endParaRPr lang="en-US" strike="noStrike" noProof="1"/>
          </a:p>
          <a:p>
            <a:pPr lvl="2" fontAlgn="auto"/>
            <a:r>
              <a:rPr lang="en-US" strike="noStrike" noProof="1"/>
              <a:t>Third level</a:t>
            </a:r>
            <a:endParaRPr lang="en-US" strike="noStrike" noProof="1"/>
          </a:p>
          <a:p>
            <a:pPr lvl="3" fontAlgn="auto"/>
            <a:r>
              <a:rPr lang="en-US" strike="noStrike" noProof="1"/>
              <a:t>Fourth level</a:t>
            </a:r>
            <a:endParaRPr lang="en-US" strike="noStrike" noProof="1"/>
          </a:p>
          <a:p>
            <a:pPr lvl="4" fontAlgn="auto"/>
            <a:r>
              <a:rPr lang="en-US" strike="noStrike" noProof="1"/>
              <a:t>Fifth level</a:t>
            </a:r>
            <a:endParaRPr lang="en-GB" strike="noStrike" noProof="1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fontAlgn="auto"/>
            <a:fld id="{9C64F3F4-CE19-49F8-9EF4-FF4EE52031C2}" type="datetimeFigureOut">
              <a:rPr lang="en-GB" sz="1050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/>
          <a:p>
            <a:pPr fontAlgn="auto"/>
            <a:endParaRPr lang="en-GB" strike="noStrike" noProof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fontAlgn="auto"/>
            <a:fld id="{AC82685A-BD3A-4230-8D85-804689F67293}" type="slidenum">
              <a:rPr lang="en-GB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auto"/>
            <a:r>
              <a:rPr lang="en-US" strike="noStrike" noProof="1"/>
              <a:t>Click to edit Master title style</a:t>
            </a:r>
            <a:endParaRPr lang="en-GB" strike="noStrike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en-US" strike="noStrike" noProof="1"/>
              <a:t>Click to edit Master text styles</a:t>
            </a:r>
            <a:endParaRPr lang="en-US" strike="noStrike" noProof="1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fontAlgn="auto"/>
            <a:fld id="{9C64F3F4-CE19-49F8-9EF4-FF4EE52031C2}" type="datetimeFigureOut">
              <a:rPr lang="en-GB" sz="1050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fontAlgn="auto"/>
            <a:fld id="{AC82685A-BD3A-4230-8D85-804689F67293}" type="slidenum">
              <a:rPr lang="en-GB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en-US" strike="noStrike" noProof="1"/>
              <a:t>Click to edit Master title style</a:t>
            </a:r>
            <a:endParaRPr lang="en-GB" strike="noStrike" noProof="1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auto"/>
            <a:r>
              <a:rPr lang="en-US" strike="noStrike" noProof="1"/>
              <a:t>Click to edit Master text styles</a:t>
            </a:r>
            <a:endParaRPr lang="en-US" strike="noStrike" noProof="1"/>
          </a:p>
          <a:p>
            <a:pPr lvl="1" fontAlgn="auto"/>
            <a:r>
              <a:rPr lang="en-US" strike="noStrike" noProof="1"/>
              <a:t>Second level</a:t>
            </a:r>
            <a:endParaRPr lang="en-US" strike="noStrike" noProof="1"/>
          </a:p>
          <a:p>
            <a:pPr lvl="2" fontAlgn="auto"/>
            <a:r>
              <a:rPr lang="en-US" strike="noStrike" noProof="1"/>
              <a:t>Third level</a:t>
            </a:r>
            <a:endParaRPr lang="en-US" strike="noStrike" noProof="1"/>
          </a:p>
          <a:p>
            <a:pPr lvl="3" fontAlgn="auto"/>
            <a:r>
              <a:rPr lang="en-US" strike="noStrike" noProof="1"/>
              <a:t>Fourth level</a:t>
            </a:r>
            <a:endParaRPr lang="en-US" strike="noStrike" noProof="1"/>
          </a:p>
          <a:p>
            <a:pPr lvl="4" fontAlgn="auto"/>
            <a:r>
              <a:rPr lang="en-US" strike="noStrike" noProof="1"/>
              <a:t>Fifth level</a:t>
            </a:r>
            <a:endParaRPr lang="en-GB" strike="noStrike" noProof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auto"/>
            <a:r>
              <a:rPr lang="en-US" strike="noStrike" noProof="1"/>
              <a:t>Click to edit Master text styles</a:t>
            </a:r>
            <a:endParaRPr lang="en-US" strike="noStrike" noProof="1"/>
          </a:p>
          <a:p>
            <a:pPr lvl="1" fontAlgn="auto"/>
            <a:r>
              <a:rPr lang="en-US" strike="noStrike" noProof="1"/>
              <a:t>Second level</a:t>
            </a:r>
            <a:endParaRPr lang="en-US" strike="noStrike" noProof="1"/>
          </a:p>
          <a:p>
            <a:pPr lvl="2" fontAlgn="auto"/>
            <a:r>
              <a:rPr lang="en-US" strike="noStrike" noProof="1"/>
              <a:t>Third level</a:t>
            </a:r>
            <a:endParaRPr lang="en-US" strike="noStrike" noProof="1"/>
          </a:p>
          <a:p>
            <a:pPr lvl="3" fontAlgn="auto"/>
            <a:r>
              <a:rPr lang="en-US" strike="noStrike" noProof="1"/>
              <a:t>Fourth level</a:t>
            </a:r>
            <a:endParaRPr lang="en-US" strike="noStrike" noProof="1"/>
          </a:p>
          <a:p>
            <a:pPr lvl="4" fontAlgn="auto"/>
            <a:r>
              <a:rPr lang="en-US" strike="noStrike" noProof="1"/>
              <a:t>Fifth level</a:t>
            </a:r>
            <a:endParaRPr lang="en-GB" strike="noStrike" noProof="1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fontAlgn="auto"/>
            <a:fld id="{9C64F3F4-CE19-49F8-9EF4-FF4EE52031C2}" type="datetimeFigureOut">
              <a:rPr lang="en-GB" sz="1050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fontAlgn="auto"/>
            <a:fld id="{AC82685A-BD3A-4230-8D85-804689F67293}" type="slidenum">
              <a:rPr lang="en-GB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fontAlgn="auto"/>
            <a:r>
              <a:rPr lang="en-US" strike="noStrike" noProof="1"/>
              <a:t>Click to edit Master title style</a:t>
            </a:r>
            <a:endParaRPr lang="en-GB" strike="noStrike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lang="en-US" strike="noStrike" noProof="1"/>
              <a:t>Click to edit Master text styles</a:t>
            </a:r>
            <a:endParaRPr lang="en-US" strike="noStrike" noProof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auto"/>
            <a:r>
              <a:rPr lang="en-US" strike="noStrike" noProof="1"/>
              <a:t>Click to edit Master text styles</a:t>
            </a:r>
            <a:endParaRPr lang="en-US" strike="noStrike" noProof="1"/>
          </a:p>
          <a:p>
            <a:pPr lvl="1" fontAlgn="auto"/>
            <a:r>
              <a:rPr lang="en-US" strike="noStrike" noProof="1"/>
              <a:t>Second level</a:t>
            </a:r>
            <a:endParaRPr lang="en-US" strike="noStrike" noProof="1"/>
          </a:p>
          <a:p>
            <a:pPr lvl="2" fontAlgn="auto"/>
            <a:r>
              <a:rPr lang="en-US" strike="noStrike" noProof="1"/>
              <a:t>Third level</a:t>
            </a:r>
            <a:endParaRPr lang="en-US" strike="noStrike" noProof="1"/>
          </a:p>
          <a:p>
            <a:pPr lvl="3" fontAlgn="auto"/>
            <a:r>
              <a:rPr lang="en-US" strike="noStrike" noProof="1"/>
              <a:t>Fourth level</a:t>
            </a:r>
            <a:endParaRPr lang="en-US" strike="noStrike" noProof="1"/>
          </a:p>
          <a:p>
            <a:pPr lvl="4" fontAlgn="auto"/>
            <a:r>
              <a:rPr lang="en-US" strike="noStrike" noProof="1"/>
              <a:t>Fifth level</a:t>
            </a:r>
            <a:endParaRPr lang="en-GB" strike="noStrike" noProof="1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lang="en-US" strike="noStrike" noProof="1"/>
              <a:t>Click to edit Master text styles</a:t>
            </a:r>
            <a:endParaRPr lang="en-US" strike="noStrike" noProof="1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auto"/>
            <a:r>
              <a:rPr lang="en-US" strike="noStrike" noProof="1"/>
              <a:t>Click to edit Master text styles</a:t>
            </a:r>
            <a:endParaRPr lang="en-US" strike="noStrike" noProof="1"/>
          </a:p>
          <a:p>
            <a:pPr lvl="1" fontAlgn="auto"/>
            <a:r>
              <a:rPr lang="en-US" strike="noStrike" noProof="1"/>
              <a:t>Second level</a:t>
            </a:r>
            <a:endParaRPr lang="en-US" strike="noStrike" noProof="1"/>
          </a:p>
          <a:p>
            <a:pPr lvl="2" fontAlgn="auto"/>
            <a:r>
              <a:rPr lang="en-US" strike="noStrike" noProof="1"/>
              <a:t>Third level</a:t>
            </a:r>
            <a:endParaRPr lang="en-US" strike="noStrike" noProof="1"/>
          </a:p>
          <a:p>
            <a:pPr lvl="3" fontAlgn="auto"/>
            <a:r>
              <a:rPr lang="en-US" strike="noStrike" noProof="1"/>
              <a:t>Fourth level</a:t>
            </a:r>
            <a:endParaRPr lang="en-US" strike="noStrike" noProof="1"/>
          </a:p>
          <a:p>
            <a:pPr lvl="4" fontAlgn="auto"/>
            <a:r>
              <a:rPr lang="en-US" strike="noStrike" noProof="1"/>
              <a:t>Fifth level</a:t>
            </a:r>
            <a:endParaRPr lang="en-GB" strike="noStrike" noProof="1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fontAlgn="auto"/>
            <a:fld id="{9C64F3F4-CE19-49F8-9EF4-FF4EE52031C2}" type="datetimeFigureOut">
              <a:rPr lang="en-GB" sz="1050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fontAlgn="auto"/>
            <a:fld id="{AC82685A-BD3A-4230-8D85-804689F67293}" type="slidenum">
              <a:rPr lang="en-GB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en-US" strike="noStrike" noProof="1"/>
              <a:t>Click to edit Master title style</a:t>
            </a:r>
            <a:endParaRPr lang="en-GB" strike="noStrike" noProof="1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fontAlgn="auto"/>
            <a:fld id="{9C64F3F4-CE19-49F8-9EF4-FF4EE52031C2}" type="datetimeFigureOut">
              <a:rPr lang="en-GB" sz="1050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fontAlgn="auto"/>
            <a:fld id="{AC82685A-BD3A-4230-8D85-804689F67293}" type="slidenum">
              <a:rPr lang="en-GB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fontAlgn="auto"/>
            <a:fld id="{9C64F3F4-CE19-49F8-9EF4-FF4EE52031C2}" type="datetimeFigureOut">
              <a:rPr lang="en-GB" sz="1050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fontAlgn="auto"/>
            <a:fld id="{AC82685A-BD3A-4230-8D85-804689F67293}" type="slidenum">
              <a:rPr lang="en-GB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auto"/>
            <a:r>
              <a:rPr lang="en-US" strike="noStrike" noProof="1"/>
              <a:t>Click to edit Master title style</a:t>
            </a:r>
            <a:endParaRPr lang="en-GB" strike="noStrike" noProof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auto"/>
            <a:r>
              <a:rPr lang="en-US" strike="noStrike" noProof="1"/>
              <a:t>Click to edit Master text styles</a:t>
            </a:r>
            <a:endParaRPr lang="en-US" strike="noStrike" noProof="1"/>
          </a:p>
          <a:p>
            <a:pPr lvl="1" fontAlgn="auto"/>
            <a:r>
              <a:rPr lang="en-US" strike="noStrike" noProof="1"/>
              <a:t>Second level</a:t>
            </a:r>
            <a:endParaRPr lang="en-US" strike="noStrike" noProof="1"/>
          </a:p>
          <a:p>
            <a:pPr lvl="2" fontAlgn="auto"/>
            <a:r>
              <a:rPr lang="en-US" strike="noStrike" noProof="1"/>
              <a:t>Third level</a:t>
            </a:r>
            <a:endParaRPr lang="en-US" strike="noStrike" noProof="1"/>
          </a:p>
          <a:p>
            <a:pPr lvl="3" fontAlgn="auto"/>
            <a:r>
              <a:rPr lang="en-US" strike="noStrike" noProof="1"/>
              <a:t>Fourth level</a:t>
            </a:r>
            <a:endParaRPr lang="en-US" strike="noStrike" noProof="1"/>
          </a:p>
          <a:p>
            <a:pPr lvl="4" fontAlgn="auto"/>
            <a:r>
              <a:rPr lang="en-US" strike="noStrike" noProof="1"/>
              <a:t>Fifth level</a:t>
            </a:r>
            <a:endParaRPr lang="en-GB" strike="noStrike" noProof="1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auto"/>
            <a:r>
              <a:rPr lang="en-US" strike="noStrike" noProof="1"/>
              <a:t>Click to edit Master text styles</a:t>
            </a:r>
            <a:endParaRPr lang="en-US" strike="noStrike" noProof="1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fontAlgn="auto"/>
            <a:fld id="{9C64F3F4-CE19-49F8-9EF4-FF4EE52031C2}" type="datetimeFigureOut">
              <a:rPr lang="en-GB" sz="1050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fontAlgn="auto"/>
            <a:fld id="{AC82685A-BD3A-4230-8D85-804689F67293}" type="slidenum">
              <a:rPr lang="en-GB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auto"/>
            <a:r>
              <a:rPr lang="en-US" strike="noStrike" noProof="1"/>
              <a:t>Click to edit Master title style</a:t>
            </a:r>
            <a:endParaRPr lang="en-GB" strike="noStrike" noProof="1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fontAlgn="auto"/>
            <a:r>
              <a:rPr lang="en-US" strike="noStrike" noProof="1"/>
              <a:t>Click icon to add picture</a:t>
            </a:r>
            <a:endParaRPr lang="en-GB" strike="noStrike" noProof="1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auto"/>
            <a:r>
              <a:rPr lang="en-US" strike="noStrike" noProof="1"/>
              <a:t>Click to edit Master text styles</a:t>
            </a:r>
            <a:endParaRPr lang="en-US" strike="noStrike" noProof="1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fontAlgn="auto"/>
            <a:fld id="{9C64F3F4-CE19-49F8-9EF4-FF4EE52031C2}" type="datetimeFigureOut">
              <a:rPr lang="en-GB" sz="1050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fontAlgn="auto"/>
            <a:fld id="{AC82685A-BD3A-4230-8D85-804689F67293}" type="slidenum">
              <a:rPr lang="en-GB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en-US" strike="noStrike" noProof="1"/>
              <a:t>Click to edit Master title style</a:t>
            </a:r>
            <a:endParaRPr lang="en-GB" strike="noStrike" noProof="1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auto"/>
            <a:r>
              <a:rPr lang="en-US" strike="noStrike" noProof="1"/>
              <a:t>Click to edit Master text styles</a:t>
            </a:r>
            <a:endParaRPr lang="en-US" strike="noStrike" noProof="1"/>
          </a:p>
          <a:p>
            <a:pPr lvl="1" fontAlgn="auto"/>
            <a:r>
              <a:rPr lang="en-US" strike="noStrike" noProof="1"/>
              <a:t>Second level</a:t>
            </a:r>
            <a:endParaRPr lang="en-US" strike="noStrike" noProof="1"/>
          </a:p>
          <a:p>
            <a:pPr lvl="2" fontAlgn="auto"/>
            <a:r>
              <a:rPr lang="en-US" strike="noStrike" noProof="1"/>
              <a:t>Third level</a:t>
            </a:r>
            <a:endParaRPr lang="en-US" strike="noStrike" noProof="1"/>
          </a:p>
          <a:p>
            <a:pPr lvl="3" fontAlgn="auto"/>
            <a:r>
              <a:rPr lang="en-US" strike="noStrike" noProof="1"/>
              <a:t>Fourth level</a:t>
            </a:r>
            <a:endParaRPr lang="en-US" strike="noStrike" noProof="1"/>
          </a:p>
          <a:p>
            <a:pPr lvl="4" fontAlgn="auto"/>
            <a:r>
              <a:rPr lang="en-US" strike="noStrike" noProof="1"/>
              <a:t>Fifth level</a:t>
            </a:r>
            <a:endParaRPr lang="en-GB" strike="noStrike" noProof="1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fontAlgn="auto"/>
            <a:fld id="{9C64F3F4-CE19-49F8-9EF4-FF4EE52031C2}" type="datetimeFigureOut">
              <a:rPr lang="en-GB" sz="1050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fontAlgn="auto"/>
            <a:fld id="{AC82685A-BD3A-4230-8D85-804689F67293}" type="slidenum">
              <a:rPr lang="en-GB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pPr fontAlgn="auto"/>
            <a:r>
              <a:rPr lang="en-US" strike="noStrike" noProof="1"/>
              <a:t>Click to edit Master title style</a:t>
            </a:r>
            <a:endParaRPr lang="en-GB" strike="noStrike" noProof="1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 fontAlgn="auto"/>
            <a:r>
              <a:rPr lang="en-US" strike="noStrike" noProof="1"/>
              <a:t>Click to edit Master text styles</a:t>
            </a:r>
            <a:endParaRPr lang="en-US" strike="noStrike" noProof="1"/>
          </a:p>
          <a:p>
            <a:pPr lvl="1" fontAlgn="auto"/>
            <a:r>
              <a:rPr lang="en-US" strike="noStrike" noProof="1"/>
              <a:t>Second level</a:t>
            </a:r>
            <a:endParaRPr lang="en-US" strike="noStrike" noProof="1"/>
          </a:p>
          <a:p>
            <a:pPr lvl="2" fontAlgn="auto"/>
            <a:r>
              <a:rPr lang="en-US" strike="noStrike" noProof="1"/>
              <a:t>Third level</a:t>
            </a:r>
            <a:endParaRPr lang="en-US" strike="noStrike" noProof="1"/>
          </a:p>
          <a:p>
            <a:pPr lvl="3" fontAlgn="auto"/>
            <a:r>
              <a:rPr lang="en-US" strike="noStrike" noProof="1"/>
              <a:t>Fourth level</a:t>
            </a:r>
            <a:endParaRPr lang="en-US" strike="noStrike" noProof="1"/>
          </a:p>
          <a:p>
            <a:pPr lvl="4" fontAlgn="auto"/>
            <a:r>
              <a:rPr lang="en-US" strike="noStrike" noProof="1"/>
              <a:t>Fifth level</a:t>
            </a:r>
            <a:endParaRPr lang="en-GB" strike="noStrike" noProof="1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fontAlgn="auto"/>
            <a:fld id="{9C64F3F4-CE19-49F8-9EF4-FF4EE52031C2}" type="datetimeFigureOut">
              <a:rPr lang="en-GB" sz="1050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fontAlgn="auto"/>
            <a:fld id="{AC82685A-BD3A-4230-8D85-804689F67293}" type="slidenum">
              <a:rPr lang="en-GB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en-US" strike="noStrike" noProof="1" smtClean="0"/>
              <a:t>Click to edit Master title style</a:t>
            </a:r>
            <a:endParaRPr lang="en-US" strike="noStrike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 fontAlgn="auto"/>
            <a:r>
              <a:rPr lang="en-US" strike="noStrike" noProof="1" smtClean="0"/>
              <a:t>Click to edit Master text styles</a:t>
            </a:r>
            <a:endParaRPr lang="en-US" strike="noStrike" noProof="1" smtClean="0"/>
          </a:p>
          <a:p>
            <a:pPr lvl="1" fontAlgn="auto"/>
            <a:r>
              <a:rPr lang="en-US" strike="noStrike" noProof="1" smtClean="0"/>
              <a:t>Second level</a:t>
            </a:r>
            <a:endParaRPr lang="en-US" strike="noStrike" noProof="1" smtClean="0"/>
          </a:p>
          <a:p>
            <a:pPr lvl="2" fontAlgn="auto"/>
            <a:r>
              <a:rPr lang="en-US" strike="noStrike" noProof="1" smtClean="0"/>
              <a:t>Third level</a:t>
            </a:r>
            <a:endParaRPr lang="en-US" strike="noStrike" noProof="1" smtClean="0"/>
          </a:p>
          <a:p>
            <a:pPr lvl="3" fontAlgn="auto"/>
            <a:r>
              <a:rPr lang="en-US" strike="noStrike" noProof="1" smtClean="0"/>
              <a:t>Fourth level</a:t>
            </a:r>
            <a:endParaRPr lang="en-US" strike="noStrike" noProof="1" smtClean="0"/>
          </a:p>
          <a:p>
            <a:pPr lvl="4" fontAlgn="auto"/>
            <a:r>
              <a:rPr lang="en-US" strike="noStrike" noProof="1" smtClean="0"/>
              <a:t>Fifth level</a:t>
            </a:r>
            <a:endParaRPr lang="en-US" strike="noStrike" noProof="1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29150" y="1825625"/>
            <a:ext cx="3886200" cy="2098675"/>
          </a:xfrm>
        </p:spPr>
        <p:txBody>
          <a:bodyPr/>
          <a:lstStyle/>
          <a:p>
            <a:pPr lvl="0" fontAlgn="auto"/>
            <a:r>
              <a:rPr lang="en-US" strike="noStrike" noProof="1" smtClean="0"/>
              <a:t>Click to edit Master text styles</a:t>
            </a:r>
            <a:endParaRPr lang="en-US" strike="noStrike" noProof="1" smtClean="0"/>
          </a:p>
          <a:p>
            <a:pPr lvl="1" fontAlgn="auto"/>
            <a:r>
              <a:rPr lang="en-US" strike="noStrike" noProof="1" smtClean="0"/>
              <a:t>Second level</a:t>
            </a:r>
            <a:endParaRPr lang="en-US" strike="noStrike" noProof="1" smtClean="0"/>
          </a:p>
          <a:p>
            <a:pPr lvl="2" fontAlgn="auto"/>
            <a:r>
              <a:rPr lang="en-US" strike="noStrike" noProof="1" smtClean="0"/>
              <a:t>Third level</a:t>
            </a:r>
            <a:endParaRPr lang="en-US" strike="noStrike" noProof="1" smtClean="0"/>
          </a:p>
          <a:p>
            <a:pPr lvl="3" fontAlgn="auto"/>
            <a:r>
              <a:rPr lang="en-US" strike="noStrike" noProof="1" smtClean="0"/>
              <a:t>Fourth level</a:t>
            </a:r>
            <a:endParaRPr lang="en-US" strike="noStrike" noProof="1" smtClean="0"/>
          </a:p>
          <a:p>
            <a:pPr lvl="4" fontAlgn="auto"/>
            <a:r>
              <a:rPr lang="en-US" strike="noStrike" noProof="1" smtClean="0"/>
              <a:t>Fifth level</a:t>
            </a:r>
            <a:endParaRPr lang="en-US" strike="noStrike" noProof="1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29150" y="4076700"/>
            <a:ext cx="3886200" cy="2100263"/>
          </a:xfrm>
        </p:spPr>
        <p:txBody>
          <a:bodyPr/>
          <a:lstStyle/>
          <a:p>
            <a:pPr lvl="0" fontAlgn="auto"/>
            <a:r>
              <a:rPr lang="en-US" strike="noStrike" noProof="1" smtClean="0"/>
              <a:t>Click to edit Master text styles</a:t>
            </a:r>
            <a:endParaRPr lang="en-US" strike="noStrike" noProof="1" smtClean="0"/>
          </a:p>
          <a:p>
            <a:pPr lvl="1" fontAlgn="auto"/>
            <a:r>
              <a:rPr lang="en-US" strike="noStrike" noProof="1" smtClean="0"/>
              <a:t>Second level</a:t>
            </a:r>
            <a:endParaRPr lang="en-US" strike="noStrike" noProof="1" smtClean="0"/>
          </a:p>
          <a:p>
            <a:pPr lvl="2" fontAlgn="auto"/>
            <a:r>
              <a:rPr lang="en-US" strike="noStrike" noProof="1" smtClean="0"/>
              <a:t>Third level</a:t>
            </a:r>
            <a:endParaRPr lang="en-US" strike="noStrike" noProof="1" smtClean="0"/>
          </a:p>
          <a:p>
            <a:pPr lvl="3" fontAlgn="auto"/>
            <a:r>
              <a:rPr lang="en-US" strike="noStrike" noProof="1" smtClean="0"/>
              <a:t>Fourth level</a:t>
            </a:r>
            <a:endParaRPr lang="en-US" strike="noStrike" noProof="1" smtClean="0"/>
          </a:p>
          <a:p>
            <a:pPr lvl="4" fontAlgn="auto"/>
            <a:r>
              <a:rPr lang="en-US" strike="noStrike" noProof="1" smtClean="0"/>
              <a:t>Fifth level</a:t>
            </a:r>
            <a:endParaRPr lang="en-US" strike="noStrike" noProof="1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lvl="0" fontAlgn="base"/>
            <a:endParaRPr lang="en-US" strike="noStrike" noProof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352800" y="6403975"/>
            <a:ext cx="2895600" cy="457200"/>
          </a:xfrm>
        </p:spPr>
        <p:txBody>
          <a:bodyPr/>
          <a:lstStyle/>
          <a:p>
            <a:pPr lvl="0" fontAlgn="base"/>
            <a:endParaRPr lang="en-US" strike="noStrike" noProof="1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lvl="0" fontAlgn="base"/>
            <a:fld id="{9A0DB2DC-4C9A-4742-B13C-FB6460FD3503}" type="slidenum">
              <a:rPr lang="en-US" strike="noStrike" noProof="1">
                <a:latin typeface="Myriad Pro" charset="0"/>
                <a:ea typeface="+mn-ea"/>
                <a:cs typeface="+mn-cs"/>
              </a:rPr>
            </a:fld>
            <a:endParaRPr lang="en-US" strike="noStrike" noProof="1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en-US" strike="noStrike" noProof="1" smtClean="0"/>
              <a:t>Click to edit Master title style</a:t>
            </a:r>
            <a:endParaRPr lang="en-US" strike="noStrike" noProof="1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 fontAlgn="auto"/>
            <a:r>
              <a:rPr lang="en-US" strike="noStrike" noProof="1" smtClean="0"/>
              <a:t>Click to edit Master text styles</a:t>
            </a:r>
            <a:endParaRPr lang="en-US" strike="noStrike" noProof="1" smtClean="0"/>
          </a:p>
          <a:p>
            <a:pPr lvl="1" fontAlgn="auto"/>
            <a:r>
              <a:rPr lang="en-US" strike="noStrike" noProof="1" smtClean="0"/>
              <a:t>Second level</a:t>
            </a:r>
            <a:endParaRPr lang="en-US" strike="noStrike" noProof="1" smtClean="0"/>
          </a:p>
          <a:p>
            <a:pPr lvl="2" fontAlgn="auto"/>
            <a:r>
              <a:rPr lang="en-US" strike="noStrike" noProof="1" smtClean="0"/>
              <a:t>Third level</a:t>
            </a:r>
            <a:endParaRPr lang="en-US" strike="noStrike" noProof="1" smtClean="0"/>
          </a:p>
          <a:p>
            <a:pPr lvl="3" fontAlgn="auto"/>
            <a:r>
              <a:rPr lang="en-US" strike="noStrike" noProof="1" smtClean="0"/>
              <a:t>Fourth level</a:t>
            </a:r>
            <a:endParaRPr lang="en-US" strike="noStrike" noProof="1" smtClean="0"/>
          </a:p>
          <a:p>
            <a:pPr lvl="4" fontAlgn="auto"/>
            <a:r>
              <a:rPr lang="en-US" strike="noStrike" noProof="1" smtClean="0"/>
              <a:t>Fifth level</a:t>
            </a:r>
            <a:endParaRPr lang="en-US" strike="noStrike" noProof="1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 fontAlgn="auto"/>
            <a:r>
              <a:rPr lang="en-US" strike="noStrike" noProof="1" smtClean="0"/>
              <a:t>Click to edit Master text styles</a:t>
            </a:r>
            <a:endParaRPr lang="en-US" strike="noStrike" noProof="1" smtClean="0"/>
          </a:p>
          <a:p>
            <a:pPr lvl="1" fontAlgn="auto"/>
            <a:r>
              <a:rPr lang="en-US" strike="noStrike" noProof="1" smtClean="0"/>
              <a:t>Second level</a:t>
            </a:r>
            <a:endParaRPr lang="en-US" strike="noStrike" noProof="1" smtClean="0"/>
          </a:p>
          <a:p>
            <a:pPr lvl="2" fontAlgn="auto"/>
            <a:r>
              <a:rPr lang="en-US" strike="noStrike" noProof="1" smtClean="0"/>
              <a:t>Third level</a:t>
            </a:r>
            <a:endParaRPr lang="en-US" strike="noStrike" noProof="1" smtClean="0"/>
          </a:p>
          <a:p>
            <a:pPr lvl="3" fontAlgn="auto"/>
            <a:r>
              <a:rPr lang="en-US" strike="noStrike" noProof="1" smtClean="0"/>
              <a:t>Fourth level</a:t>
            </a:r>
            <a:endParaRPr lang="en-US" strike="noStrike" noProof="1" smtClean="0"/>
          </a:p>
          <a:p>
            <a:pPr lvl="4" fontAlgn="auto"/>
            <a:r>
              <a:rPr lang="en-US" strike="noStrike" noProof="1" smtClean="0"/>
              <a:t>Fifth level</a:t>
            </a:r>
            <a:endParaRPr lang="en-US" strike="noStrike" noProof="1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lvl="0" fontAlgn="base"/>
            <a:endParaRPr lang="en-US" strike="noStrike" noProof="1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52800" y="6403975"/>
            <a:ext cx="2895600" cy="457200"/>
          </a:xfrm>
        </p:spPr>
        <p:txBody>
          <a:bodyPr/>
          <a:lstStyle/>
          <a:p>
            <a:pPr lvl="0" fontAlgn="base"/>
            <a:endParaRPr lang="en-US" strike="noStrike" noProof="1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lvl="0" fontAlgn="base"/>
            <a:fld id="{9A0DB2DC-4C9A-4742-B13C-FB6460FD3503}" type="slidenum">
              <a:rPr lang="en-US" strike="noStrike" noProof="1">
                <a:latin typeface="Myriad Pro" charset="0"/>
                <a:ea typeface="+mn-ea"/>
                <a:cs typeface="+mn-cs"/>
              </a:rPr>
            </a:fld>
            <a:endParaRPr lang="en-US" strike="noStrike" noProof="1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en-US" strike="noStrike" noProof="1" smtClean="0"/>
              <a:t>Click to edit Master title style</a:t>
            </a:r>
            <a:endParaRPr lang="en-US" strike="noStrike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 fontAlgn="auto"/>
            <a:r>
              <a:rPr lang="en-US" strike="noStrike" noProof="1" smtClean="0"/>
              <a:t>Click to edit Master text styles</a:t>
            </a:r>
            <a:endParaRPr lang="en-US" strike="noStrike" noProof="1" smtClean="0"/>
          </a:p>
          <a:p>
            <a:pPr lvl="1" fontAlgn="auto"/>
            <a:r>
              <a:rPr lang="en-US" strike="noStrike" noProof="1" smtClean="0"/>
              <a:t>Second level</a:t>
            </a:r>
            <a:endParaRPr lang="en-US" strike="noStrike" noProof="1" smtClean="0"/>
          </a:p>
          <a:p>
            <a:pPr lvl="2" fontAlgn="auto"/>
            <a:r>
              <a:rPr lang="en-US" strike="noStrike" noProof="1" smtClean="0"/>
              <a:t>Third level</a:t>
            </a:r>
            <a:endParaRPr lang="en-US" strike="noStrike" noProof="1" smtClean="0"/>
          </a:p>
          <a:p>
            <a:pPr lvl="3" fontAlgn="auto"/>
            <a:r>
              <a:rPr lang="en-US" strike="noStrike" noProof="1" smtClean="0"/>
              <a:t>Fourth level</a:t>
            </a:r>
            <a:endParaRPr lang="en-US" strike="noStrike" noProof="1" smtClean="0"/>
          </a:p>
          <a:p>
            <a:pPr lvl="4" fontAlgn="auto"/>
            <a:r>
              <a:rPr lang="en-US" strike="noStrike" noProof="1" smtClean="0"/>
              <a:t>Fifth level</a:t>
            </a:r>
            <a:endParaRPr lang="en-US" strike="noStrike" noProof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 fontAlgn="auto"/>
            <a:r>
              <a:rPr lang="en-US" strike="noStrike" noProof="1" smtClean="0"/>
              <a:t>Click to edit Master text styles</a:t>
            </a:r>
            <a:endParaRPr lang="en-US" strike="noStrike" noProof="1" smtClean="0"/>
          </a:p>
          <a:p>
            <a:pPr lvl="1" fontAlgn="auto"/>
            <a:r>
              <a:rPr lang="en-US" strike="noStrike" noProof="1" smtClean="0"/>
              <a:t>Second level</a:t>
            </a:r>
            <a:endParaRPr lang="en-US" strike="noStrike" noProof="1" smtClean="0"/>
          </a:p>
          <a:p>
            <a:pPr lvl="2" fontAlgn="auto"/>
            <a:r>
              <a:rPr lang="en-US" strike="noStrike" noProof="1" smtClean="0"/>
              <a:t>Third level</a:t>
            </a:r>
            <a:endParaRPr lang="en-US" strike="noStrike" noProof="1" smtClean="0"/>
          </a:p>
          <a:p>
            <a:pPr lvl="3" fontAlgn="auto"/>
            <a:r>
              <a:rPr lang="en-US" strike="noStrike" noProof="1" smtClean="0"/>
              <a:t>Fourth level</a:t>
            </a:r>
            <a:endParaRPr lang="en-US" strike="noStrike" noProof="1" smtClean="0"/>
          </a:p>
          <a:p>
            <a:pPr lvl="4" fontAlgn="auto"/>
            <a:r>
              <a:rPr lang="en-US" strike="noStrike" noProof="1" smtClean="0"/>
              <a:t>Fifth level</a:t>
            </a:r>
            <a:endParaRPr lang="en-US" strike="noStrike" noProof="1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lvl="0" fontAlgn="base"/>
            <a:endParaRPr lang="en-US" strike="noStrike" noProof="1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52800" y="6403975"/>
            <a:ext cx="2895600" cy="457200"/>
          </a:xfrm>
        </p:spPr>
        <p:txBody>
          <a:bodyPr/>
          <a:lstStyle/>
          <a:p>
            <a:pPr lvl="0" fontAlgn="base"/>
            <a:endParaRPr lang="en-US" strike="noStrike" noProof="1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lvl="0" fontAlgn="base"/>
            <a:fld id="{9A0DB2DC-4C9A-4742-B13C-FB6460FD3503}" type="slidenum">
              <a:rPr lang="en-US" strike="noStrike" noProof="1">
                <a:latin typeface="Myriad Pro" charset="0"/>
                <a:ea typeface="+mn-ea"/>
                <a:cs typeface="+mn-cs"/>
              </a:rPr>
            </a:fld>
            <a:endParaRPr lang="en-US" strike="noStrike" noProof="1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5" Type="http://schemas.openxmlformats.org/officeDocument/2006/relationships/image" Target="../media/image2.jpeg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ctr"/>
          <a:p>
            <a:pPr lvl="0"/>
            <a:r>
              <a:rPr lang="en-US" altLang="zh-CN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600" cy="3916363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t"/>
          <a:p>
            <a:pPr lvl="0" indent="-342900"/>
            <a:r>
              <a:rPr lang="en-US" altLang="zh-CN"/>
              <a:t>Click to edit Master text styles</a:t>
            </a:r>
            <a:endParaRPr lang="en-US" altLang="zh-CN"/>
          </a:p>
          <a:p>
            <a:pPr lvl="1" indent="-285750"/>
            <a:r>
              <a:rPr lang="en-US" altLang="zh-CN"/>
              <a:t>Second level</a:t>
            </a:r>
            <a:endParaRPr lang="en-US" altLang="zh-CN"/>
          </a:p>
          <a:p>
            <a:pPr lvl="2" indent="-228600"/>
            <a:r>
              <a:rPr lang="en-US" altLang="zh-CN"/>
              <a:t>Third level</a:t>
            </a:r>
            <a:endParaRPr lang="en-US" altLang="zh-CN"/>
          </a:p>
          <a:p>
            <a:pPr lvl="3" indent="-228600"/>
            <a:r>
              <a:rPr lang="en-US" altLang="zh-CN"/>
              <a:t>Fourth level</a:t>
            </a:r>
            <a:endParaRPr lang="en-US" altLang="zh-CN"/>
          </a:p>
          <a:p>
            <a:pPr lvl="4" indent="-228600"/>
            <a:r>
              <a:rPr lang="en-US" altLang="zh-CN"/>
              <a:t>Fifth level</a:t>
            </a:r>
            <a:endParaRPr lang="en-GB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/>
            <a:fld id="{9C64F3F4-CE19-49F8-9EF4-FF4EE52031C2}" type="datetimeFigureOut">
              <a:rPr lang="en-GB" sz="1050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/>
            <a:fld id="{AC82685A-BD3A-4230-8D85-804689F67293}" type="slidenum">
              <a:rPr lang="en-GB" strike="noStrike" noProof="1" smtClean="0">
                <a:latin typeface="+mn-lt"/>
                <a:ea typeface="+mn-ea"/>
                <a:cs typeface="+mn-cs"/>
              </a:rPr>
            </a:fld>
            <a:endParaRPr lang="en-GB" strike="noStrike" noProof="1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image" Target="../media/image4.wmf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4.xml"/><Relationship Id="rId1" Type="http://schemas.openxmlformats.org/officeDocument/2006/relationships/image" Target="../media/image5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6263" y="908050"/>
            <a:ext cx="7991475" cy="4824413"/>
          </a:xfrm>
        </p:spPr>
        <p:txBody>
          <a:bodyPr>
            <a:normAutofit fontScale="90000"/>
          </a:bodyPr>
          <a:lstStyle/>
          <a:p>
            <a:pPr fontAlgn="auto"/>
            <a:r>
              <a:rPr lang="en-GB" altLang="en-US" sz="2400" strike="noStrike" noProof="1" dirty="0"/>
              <a:t>Certificate of Higher Education in International Hotel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strike="noStrike" noProof="1" dirty="0"/>
              <a:t> </a:t>
            </a:r>
            <a:r>
              <a:rPr lang="en-GB" sz="3100" b="1" strike="noStrike" noProof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Business skills for International hotel industry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strike="noStrike" noProof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</a:t>
            </a:r>
            <a:r>
              <a:rPr lang="en-GB" sz="3100" b="1" strike="noStrike" noProof="1" dirty="0">
                <a:solidFill>
                  <a:schemeClr val="accent2">
                    <a:lumMod val="20000"/>
                    <a:lumOff val="80000"/>
                  </a:schemeClr>
                </a:solidFill>
                <a:sym typeface="+mn-ea"/>
              </a:rPr>
              <a:t>B4X01917</a:t>
            </a:r>
            <a:r>
              <a:rPr lang="en-GB" sz="3100" b="1" strike="noStrike" noProof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strike="noStrike" noProof="1" dirty="0">
                <a:solidFill>
                  <a:schemeClr val="accent2">
                    <a:lumMod val="20000"/>
                    <a:lumOff val="80000"/>
                  </a:schemeClr>
                </a:solidFill>
                <a:sym typeface="+mn-ea"/>
              </a:rPr>
              <a:t>Interview Skills</a:t>
            </a:r>
            <a:br>
              <a:rPr lang="en-GB" altLang="en-US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GB" altLang="en-US" strike="noStrike" noProof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0241" name="Title 8193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/>
              <a:t>Workshop Objectives</a:t>
            </a:r>
            <a:endParaRPr lang="en-US"/>
          </a:p>
        </p:txBody>
      </p:sp>
      <p:sp>
        <p:nvSpPr>
          <p:cNvPr id="10242" name="Text Placeholder 819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r>
              <a:rPr lang="en-US"/>
              <a:t>Typical Interview Structure</a:t>
            </a:r>
            <a:endParaRPr lang="en-US"/>
          </a:p>
          <a:p>
            <a:endParaRPr lang="en-US"/>
          </a:p>
          <a:p>
            <a:r>
              <a:rPr lang="en-US"/>
              <a:t>Behavioral Interviews</a:t>
            </a:r>
            <a:endParaRPr lang="en-US"/>
          </a:p>
          <a:p>
            <a:pPr>
              <a:buNone/>
            </a:pPr>
            <a:endParaRPr lang="en-US"/>
          </a:p>
          <a:p>
            <a:r>
              <a:rPr lang="en-US"/>
              <a:t>Interview Preparation &amp; Practice</a:t>
            </a:r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2289" name="Title 9217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/>
              <a:t>Typical Behavioral Interview</a:t>
            </a:r>
            <a:endParaRPr lang="en-US"/>
          </a:p>
        </p:txBody>
      </p:sp>
      <p:sp>
        <p:nvSpPr>
          <p:cNvPr id="12290" name="Text Placeholder 9218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pPr>
              <a:buNone/>
            </a:pPr>
            <a:r>
              <a:rPr lang="en-US" sz="2900" b="1" u="sng"/>
              <a:t>Component</a:t>
            </a:r>
            <a:r>
              <a:rPr lang="en-US" sz="2900" b="1"/>
              <a:t>				</a:t>
            </a:r>
            <a:r>
              <a:rPr lang="en-US" sz="2900" b="1" u="sng"/>
              <a:t>Time</a:t>
            </a:r>
            <a:endParaRPr lang="en-US" sz="2900" b="1" u="sng"/>
          </a:p>
          <a:p>
            <a:r>
              <a:rPr lang="en-US" sz="2400"/>
              <a:t>Introduction/Greeting			2 minutes</a:t>
            </a:r>
            <a:endParaRPr lang="en-US" sz="2400"/>
          </a:p>
          <a:p>
            <a:pPr>
              <a:buNone/>
            </a:pPr>
            <a:endParaRPr lang="en-US" sz="2400"/>
          </a:p>
          <a:p>
            <a:r>
              <a:rPr lang="en-US" sz="2400"/>
              <a:t>Employer questioning			15-20 minutes</a:t>
            </a:r>
            <a:endParaRPr lang="en-US" sz="2400"/>
          </a:p>
          <a:p>
            <a:pPr>
              <a:buNone/>
            </a:pPr>
            <a:endParaRPr lang="en-US" sz="2400"/>
          </a:p>
          <a:p>
            <a:r>
              <a:rPr lang="en-US" sz="2400"/>
              <a:t>Applicant prepared questions		5 minutes</a:t>
            </a:r>
            <a:endParaRPr lang="en-US" sz="2400"/>
          </a:p>
          <a:p>
            <a:pPr>
              <a:buNone/>
            </a:pPr>
            <a:endParaRPr lang="en-US" sz="2400"/>
          </a:p>
          <a:p>
            <a:r>
              <a:rPr lang="en-US" sz="2400"/>
              <a:t>Closing   					3 minutes</a:t>
            </a:r>
            <a:endParaRPr lang="en-US" sz="24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4337" name="Title 5632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/>
              <a:t>Introduction/Greeting</a:t>
            </a:r>
            <a:endParaRPr lang="en-US"/>
          </a:p>
        </p:txBody>
      </p:sp>
      <p:sp>
        <p:nvSpPr>
          <p:cNvPr id="14338" name="Text Placeholder 5632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pPr>
              <a:lnSpc>
                <a:spcPct val="90000"/>
              </a:lnSpc>
            </a:pPr>
            <a:r>
              <a:rPr lang="en-US"/>
              <a:t>First impressions count</a:t>
            </a:r>
            <a:endParaRPr lang="en-US"/>
          </a:p>
          <a:p>
            <a:pPr lvl="1">
              <a:lnSpc>
                <a:spcPct val="90000"/>
              </a:lnSpc>
            </a:pPr>
            <a:r>
              <a:rPr lang="en-US"/>
              <a:t>Appearance is important</a:t>
            </a:r>
            <a:endParaRPr lang="en-US"/>
          </a:p>
          <a:p>
            <a:pPr lvl="1">
              <a:lnSpc>
                <a:spcPct val="90000"/>
              </a:lnSpc>
            </a:pPr>
            <a:r>
              <a:rPr lang="en-US"/>
              <a:t>Good eye contact</a:t>
            </a:r>
            <a:endParaRPr lang="en-US"/>
          </a:p>
          <a:p>
            <a:pPr lvl="1">
              <a:lnSpc>
                <a:spcPct val="90000"/>
              </a:lnSpc>
            </a:pPr>
            <a:r>
              <a:rPr lang="en-US"/>
              <a:t>Firm handshake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/>
              <a:t>Introduce yourself</a:t>
            </a:r>
            <a:endParaRPr lang="en-US"/>
          </a:p>
          <a:p>
            <a:pPr lvl="1">
              <a:lnSpc>
                <a:spcPct val="90000"/>
              </a:lnSpc>
            </a:pPr>
            <a:r>
              <a:rPr lang="en-US"/>
              <a:t>Slow, clear pronunciation of name</a:t>
            </a:r>
            <a:endParaRPr lang="en-US"/>
          </a:p>
          <a:p>
            <a:pPr lvl="1">
              <a:lnSpc>
                <a:spcPct val="90000"/>
              </a:lnSpc>
            </a:pPr>
            <a:r>
              <a:rPr lang="en-US"/>
              <a:t>Make small talk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/>
              <a:t>Practice</a:t>
            </a:r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5361" name="Title 57345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/>
              <a:t>Employer Questions</a:t>
            </a:r>
            <a:endParaRPr lang="en-US"/>
          </a:p>
        </p:txBody>
      </p:sp>
      <p:sp>
        <p:nvSpPr>
          <p:cNvPr id="15362" name="Text Placeholder 57346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pPr>
              <a:buNone/>
            </a:pPr>
            <a:r>
              <a:rPr lang="en-US"/>
              <a:t>Will</a:t>
            </a:r>
            <a:endParaRPr lang="en-US"/>
          </a:p>
          <a:p>
            <a:r>
              <a:rPr lang="en-US"/>
              <a:t>address items on your resume</a:t>
            </a:r>
            <a:endParaRPr lang="en-US"/>
          </a:p>
          <a:p>
            <a:r>
              <a:rPr lang="en-US"/>
              <a:t>ask about behavior/skills you have</a:t>
            </a:r>
            <a:endParaRPr lang="en-US"/>
          </a:p>
          <a:p>
            <a:endParaRPr lang="en-US"/>
          </a:p>
          <a:p>
            <a:pPr>
              <a:buNone/>
            </a:pPr>
            <a:r>
              <a:rPr lang="en-US"/>
              <a:t>Will not</a:t>
            </a:r>
            <a:endParaRPr lang="en-US"/>
          </a:p>
          <a:p>
            <a:r>
              <a:rPr lang="en-US"/>
              <a:t>be personal</a:t>
            </a:r>
            <a:endParaRPr lang="en-US"/>
          </a:p>
          <a:p>
            <a:endParaRPr lang="en-US"/>
          </a:p>
          <a:p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6385" name="Title 19585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/>
              <a:t>Behavior Based Interviewing</a:t>
            </a:r>
            <a:endParaRPr lang="en-US"/>
          </a:p>
        </p:txBody>
      </p:sp>
      <p:sp>
        <p:nvSpPr>
          <p:cNvPr id="19587" name="Content Placeholder 19586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r>
              <a:rPr lang="en-US"/>
              <a:t>Previous behavior predicts future behavior</a:t>
            </a:r>
            <a:endParaRPr lang="en-US"/>
          </a:p>
          <a:p>
            <a:r>
              <a:rPr lang="en-US"/>
              <a:t>Recruiters ask for examples that demonstrate your level of skill with a behavior that is important to the firm. 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87">
                                            <p:txEl>
                                              <p:charRg st="0" end="4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587">
                                            <p:txEl>
                                              <p:charRg st="0" end="4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87">
                                            <p:txEl>
                                              <p:charRg st="43" end="15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9587">
                                            <p:txEl>
                                              <p:charRg st="43" end="15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7409" name="Title 23553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 sz="2800"/>
              <a:t>How to ace behavioral interviews?</a:t>
            </a:r>
            <a:endParaRPr lang="en-US" sz="2800"/>
          </a:p>
        </p:txBody>
      </p:sp>
      <p:sp>
        <p:nvSpPr>
          <p:cNvPr id="17410" name="Text Placeholder 23557"/>
          <p:cNvSpPr>
            <a:spLocks noGrp="1"/>
          </p:cNvSpPr>
          <p:nvPr>
            <p:ph type="body" sz="half" idx="1"/>
          </p:nvPr>
        </p:nvSpPr>
        <p:spPr>
          <a:xfrm>
            <a:off x="762000" y="1905000"/>
            <a:ext cx="3771900" cy="4038600"/>
          </a:xfrm>
          <a:ln/>
        </p:spPr>
        <p:txBody>
          <a:bodyPr vert="horz" lIns="91440" tIns="45720" rIns="91440" bIns="45720" anchor="t"/>
          <a:p>
            <a:pPr>
              <a:lnSpc>
                <a:spcPct val="90000"/>
              </a:lnSpc>
              <a:buClrTx/>
              <a:buSzTx/>
              <a:buFont typeface="Arial" panose="020B0604020202020204" pitchFamily="34" charset="0"/>
            </a:pPr>
            <a:r>
              <a:rPr lang="en-US" sz="2300"/>
              <a:t>Work on your STARs</a:t>
            </a:r>
            <a:endParaRPr lang="en-US" sz="2300"/>
          </a:p>
          <a:p>
            <a:pPr lvl="1">
              <a:lnSpc>
                <a:spcPct val="90000"/>
              </a:lnSpc>
              <a:spcBef>
                <a:spcPct val="85000"/>
              </a:spcBef>
              <a:buFont typeface="Arial" panose="020B0604020202020204" pitchFamily="34" charset="0"/>
            </a:pPr>
            <a:r>
              <a:rPr lang="en-US" sz="2000" u="sng"/>
              <a:t>S</a:t>
            </a:r>
            <a:r>
              <a:rPr lang="en-US" sz="2000"/>
              <a:t> ituation</a:t>
            </a:r>
            <a:endParaRPr lang="en-US" sz="2000"/>
          </a:p>
          <a:p>
            <a:pPr lvl="1">
              <a:lnSpc>
                <a:spcPct val="90000"/>
              </a:lnSpc>
              <a:spcBef>
                <a:spcPct val="85000"/>
              </a:spcBef>
              <a:buFont typeface="Arial" panose="020B0604020202020204" pitchFamily="34" charset="0"/>
            </a:pPr>
            <a:r>
              <a:rPr lang="en-US" sz="2000" u="sng"/>
              <a:t>T</a:t>
            </a:r>
            <a:r>
              <a:rPr lang="en-US" sz="2000"/>
              <a:t> ask</a:t>
            </a:r>
            <a:endParaRPr lang="en-US" sz="2000"/>
          </a:p>
          <a:p>
            <a:pPr lvl="1">
              <a:lnSpc>
                <a:spcPct val="90000"/>
              </a:lnSpc>
              <a:spcBef>
                <a:spcPct val="85000"/>
              </a:spcBef>
              <a:buFont typeface="Arial" panose="020B0604020202020204" pitchFamily="34" charset="0"/>
            </a:pPr>
            <a:r>
              <a:rPr lang="en-US" sz="2000" u="sng"/>
              <a:t>A</a:t>
            </a:r>
            <a:r>
              <a:rPr lang="en-US" sz="2000"/>
              <a:t> ctions</a:t>
            </a:r>
            <a:endParaRPr lang="en-US" sz="2000"/>
          </a:p>
          <a:p>
            <a:pPr lvl="1">
              <a:lnSpc>
                <a:spcPct val="90000"/>
              </a:lnSpc>
              <a:spcBef>
                <a:spcPct val="85000"/>
              </a:spcBef>
              <a:buFont typeface="Arial" panose="020B0604020202020204" pitchFamily="34" charset="0"/>
            </a:pPr>
            <a:r>
              <a:rPr lang="en-US" sz="2000" u="sng"/>
              <a:t>R</a:t>
            </a:r>
            <a:r>
              <a:rPr lang="en-US" sz="2000"/>
              <a:t> esults</a:t>
            </a:r>
            <a:endParaRPr lang="en-US" sz="2000" i="1"/>
          </a:p>
          <a:p>
            <a:pPr lvl="1">
              <a:lnSpc>
                <a:spcPct val="90000"/>
              </a:lnSpc>
              <a:spcBef>
                <a:spcPct val="85000"/>
              </a:spcBef>
              <a:buFont typeface="Arial" panose="020B0604020202020204" pitchFamily="34" charset="0"/>
            </a:pPr>
            <a:endParaRPr lang="en-US" sz="2000"/>
          </a:p>
          <a:p>
            <a:pPr lvl="1">
              <a:lnSpc>
                <a:spcPct val="90000"/>
              </a:lnSpc>
              <a:spcBef>
                <a:spcPct val="85000"/>
              </a:spcBef>
              <a:buFont typeface="Arial" panose="020B0604020202020204" pitchFamily="34" charset="0"/>
              <a:buNone/>
            </a:pPr>
            <a:r>
              <a:rPr lang="en-US" sz="2000" i="1"/>
              <a:t>STAR provides an outline for answers</a:t>
            </a:r>
            <a:endParaRPr lang="en-US" sz="2000"/>
          </a:p>
          <a:p>
            <a:pPr lvl="2">
              <a:lnSpc>
                <a:spcPct val="90000"/>
              </a:lnSpc>
              <a:spcBef>
                <a:spcPct val="85000"/>
              </a:spcBef>
              <a:buFont typeface="Arial" panose="020B0604020202020204" pitchFamily="34" charset="0"/>
            </a:pPr>
            <a:endParaRPr lang="en-US" sz="1800"/>
          </a:p>
          <a:p>
            <a:pPr lvl="1">
              <a:lnSpc>
                <a:spcPct val="90000"/>
              </a:lnSpc>
              <a:spcBef>
                <a:spcPct val="85000"/>
              </a:spcBef>
              <a:buFont typeface="Arial" panose="020B0604020202020204" pitchFamily="34" charset="0"/>
            </a:pPr>
            <a:endParaRPr lang="en-US" sz="2000"/>
          </a:p>
          <a:p>
            <a:pPr lvl="1">
              <a:lnSpc>
                <a:spcPct val="90000"/>
              </a:lnSpc>
              <a:buFont typeface="Arial" panose="020B0604020202020204" pitchFamily="34" charset="0"/>
            </a:pPr>
            <a:endParaRPr lang="en-US" sz="2000"/>
          </a:p>
        </p:txBody>
      </p:sp>
      <p:pic>
        <p:nvPicPr>
          <p:cNvPr id="17411" name="Content Placeholder 23567" descr="xvg1xnmt[1]"/>
          <p:cNvPicPr>
            <a:picLocks noGrp="1" noChangeAspect="1"/>
          </p:cNvPicPr>
          <p:nvPr>
            <p:ph sz="quarter" idx="2"/>
          </p:nvPr>
        </p:nvPicPr>
        <p:blipFill>
          <a:blip r:embed="rId1"/>
          <a:stretch>
            <a:fillRect/>
          </a:stretch>
        </p:blipFill>
        <p:spPr>
          <a:xfrm>
            <a:off x="5257800" y="1981200"/>
            <a:ext cx="3651250" cy="1943100"/>
          </a:xfrm>
          <a:ln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8433" name="Title 58369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/>
              <a:t>STAR QUIZ</a:t>
            </a:r>
            <a:endParaRPr lang="en-US"/>
          </a:p>
        </p:txBody>
      </p:sp>
      <p:sp>
        <p:nvSpPr>
          <p:cNvPr id="18434" name="Text Placeholder 58370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pPr>
              <a:buNone/>
            </a:pPr>
            <a:r>
              <a:rPr lang="en-US"/>
              <a:t>Review the question and answer provided </a:t>
            </a:r>
            <a:endParaRPr lang="en-US"/>
          </a:p>
          <a:p>
            <a:r>
              <a:rPr lang="en-US"/>
              <a:t>What skill is the question addressing?</a:t>
            </a:r>
            <a:endParaRPr lang="en-US"/>
          </a:p>
          <a:p>
            <a:r>
              <a:rPr lang="en-US"/>
              <a:t>Did if follow the STAR format?</a:t>
            </a:r>
            <a:endParaRPr lang="en-US"/>
          </a:p>
          <a:p>
            <a:r>
              <a:rPr lang="en-US"/>
              <a:t>Could the answer be better and how? </a:t>
            </a:r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9457" name="Title 34817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/>
              <a:t>Effective STAR response?</a:t>
            </a:r>
            <a:endParaRPr lang="en-US"/>
          </a:p>
        </p:txBody>
      </p:sp>
      <p:sp>
        <p:nvSpPr>
          <p:cNvPr id="34819" name="Content Placeholder 34818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pPr>
              <a:buNone/>
            </a:pPr>
            <a:r>
              <a:rPr lang="en-US" sz="2600" b="1"/>
              <a:t>Q: </a:t>
            </a:r>
            <a:r>
              <a:rPr lang="en-US" sz="2600"/>
              <a:t>Give an example of when you had to persuade</a:t>
            </a:r>
            <a:br>
              <a:rPr lang="en-US" sz="2600"/>
            </a:br>
            <a:r>
              <a:rPr lang="en-US" sz="2600"/>
              <a:t>  others to your point of view.</a:t>
            </a:r>
            <a:endParaRPr lang="en-US" sz="2600"/>
          </a:p>
          <a:p>
            <a:pPr>
              <a:buNone/>
            </a:pPr>
            <a:endParaRPr lang="en-US" sz="2600"/>
          </a:p>
          <a:p>
            <a:pPr>
              <a:buNone/>
            </a:pPr>
            <a:r>
              <a:rPr lang="en-US" sz="2600" b="1"/>
              <a:t>A: </a:t>
            </a:r>
            <a:r>
              <a:rPr lang="en-US" sz="2600"/>
              <a:t>I was part of the negotiating team for my department when we negotiated our last contract. Let me tell you the bargaining on this one was tough; no one wanted to give an inch. But in the end we got them to agree to most of our demands.</a:t>
            </a:r>
            <a:endParaRPr lang="en-US" sz="2600"/>
          </a:p>
          <a:p>
            <a:pPr>
              <a:buNone/>
            </a:pPr>
            <a:endParaRPr lang="en-US" sz="2600"/>
          </a:p>
          <a:p>
            <a:pPr>
              <a:buNone/>
            </a:pPr>
            <a:endParaRPr lang="en-US" sz="27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charRg st="0" end="7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819">
                                            <p:txEl>
                                              <p:charRg st="0" end="7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819">
                                            <p:txEl>
                                              <p:charRg st="0" end="7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charRg st="80" end="3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4819">
                                            <p:txEl>
                                              <p:charRg st="80" end="3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4819">
                                            <p:txEl>
                                              <p:charRg st="80" end="3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0481" name="Title 3584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/>
              <a:t>A Better STAR</a:t>
            </a:r>
            <a:endParaRPr lang="en-US"/>
          </a:p>
        </p:txBody>
      </p:sp>
      <p:sp>
        <p:nvSpPr>
          <p:cNvPr id="20482" name="Text Placeholder 3584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pPr>
              <a:lnSpc>
                <a:spcPct val="90000"/>
              </a:lnSpc>
              <a:buNone/>
            </a:pPr>
            <a:r>
              <a:rPr lang="en-US" sz="2000" b="1"/>
              <a:t>ST:</a:t>
            </a:r>
            <a:r>
              <a:rPr lang="en-US" sz="2400" b="1"/>
              <a:t> </a:t>
            </a:r>
            <a:r>
              <a:rPr lang="en-US" sz="1600"/>
              <a:t>I was part of the negotiating team for my department.</a:t>
            </a:r>
            <a:br>
              <a:rPr lang="en-US" sz="1600"/>
            </a:br>
            <a:r>
              <a:rPr lang="en-US" sz="1600"/>
              <a:t>  The supplier wanted a large increase of 8%</a:t>
            </a:r>
            <a:endParaRPr lang="en-US" sz="1600"/>
          </a:p>
          <a:p>
            <a:pPr>
              <a:lnSpc>
                <a:spcPct val="90000"/>
              </a:lnSpc>
              <a:buNone/>
            </a:pPr>
            <a:r>
              <a:rPr lang="en-US" sz="2000" b="1"/>
              <a:t>A:</a:t>
            </a:r>
            <a:r>
              <a:rPr lang="en-US" sz="2400" b="1"/>
              <a:t> </a:t>
            </a:r>
            <a:r>
              <a:rPr lang="en-US" sz="1600"/>
              <a:t>I listened carefully to the supplier’s needs</a:t>
            </a:r>
            <a:endParaRPr lang="en-US" sz="1600"/>
          </a:p>
          <a:p>
            <a:pPr>
              <a:lnSpc>
                <a:spcPct val="90000"/>
              </a:lnSpc>
              <a:buNone/>
            </a:pPr>
            <a:r>
              <a:rPr lang="en-US" sz="2000" b="1"/>
              <a:t>A:</a:t>
            </a:r>
            <a:r>
              <a:rPr lang="en-US" sz="2400" b="1"/>
              <a:t> </a:t>
            </a:r>
            <a:r>
              <a:rPr lang="en-US" sz="1600"/>
              <a:t>I collected data to support my argument on why 8%</a:t>
            </a:r>
            <a:br>
              <a:rPr lang="en-US" sz="1600"/>
            </a:br>
            <a:r>
              <a:rPr lang="en-US" sz="1600"/>
              <a:t>  was unreasonable</a:t>
            </a:r>
            <a:endParaRPr lang="en-US" sz="1600"/>
          </a:p>
          <a:p>
            <a:pPr>
              <a:lnSpc>
                <a:spcPct val="90000"/>
              </a:lnSpc>
              <a:buNone/>
            </a:pPr>
            <a:r>
              <a:rPr lang="en-US" sz="2000" b="1"/>
              <a:t>A:</a:t>
            </a:r>
            <a:r>
              <a:rPr lang="en-US" sz="2400" b="1"/>
              <a:t> </a:t>
            </a:r>
            <a:r>
              <a:rPr lang="en-US" sz="1600"/>
              <a:t>I presented analytical data to support our position for a</a:t>
            </a:r>
            <a:br>
              <a:rPr lang="en-US" sz="1600"/>
            </a:br>
            <a:r>
              <a:rPr lang="en-US" sz="1600"/>
              <a:t>  4% vs. 8% increase</a:t>
            </a:r>
            <a:endParaRPr lang="en-US" sz="1600"/>
          </a:p>
          <a:p>
            <a:pPr>
              <a:lnSpc>
                <a:spcPct val="90000"/>
              </a:lnSpc>
              <a:buNone/>
            </a:pPr>
            <a:r>
              <a:rPr lang="en-US" sz="2000" b="1"/>
              <a:t>A:</a:t>
            </a:r>
            <a:r>
              <a:rPr lang="en-US" sz="2400" b="1"/>
              <a:t> </a:t>
            </a:r>
            <a:r>
              <a:rPr lang="en-US" sz="1600"/>
              <a:t>I also worked with management to change some requirements, so</a:t>
            </a:r>
            <a:br>
              <a:rPr lang="en-US" sz="1600"/>
            </a:br>
            <a:r>
              <a:rPr lang="en-US" sz="1600"/>
              <a:t>  it would be less costly for the supplier</a:t>
            </a:r>
            <a:endParaRPr lang="en-US" sz="1600"/>
          </a:p>
          <a:p>
            <a:pPr>
              <a:lnSpc>
                <a:spcPct val="90000"/>
              </a:lnSpc>
              <a:buNone/>
            </a:pPr>
            <a:r>
              <a:rPr lang="en-US" sz="2000" b="1"/>
              <a:t>R:</a:t>
            </a:r>
            <a:r>
              <a:rPr lang="en-US" sz="1800" b="1"/>
              <a:t>  </a:t>
            </a:r>
            <a:r>
              <a:rPr lang="en-US" sz="1600"/>
              <a:t>The final agreement was for only a 5% increase, saving us $500,000. I </a:t>
            </a:r>
            <a:br>
              <a:rPr lang="en-US" sz="1600"/>
            </a:br>
            <a:r>
              <a:rPr lang="en-US" sz="1600"/>
              <a:t> learned the importance of really listening to the supplier, collecting and</a:t>
            </a:r>
            <a:br>
              <a:rPr lang="en-US" sz="1600"/>
            </a:br>
            <a:r>
              <a:rPr lang="en-US" sz="1600"/>
              <a:t> analyzing relevant data and getting management support of my plan.</a:t>
            </a:r>
            <a:endParaRPr lang="en-US" sz="16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1505" name="Title 36865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/>
              <a:t>Effective STAR response?</a:t>
            </a:r>
            <a:endParaRPr lang="en-US"/>
          </a:p>
        </p:txBody>
      </p:sp>
      <p:sp>
        <p:nvSpPr>
          <p:cNvPr id="36867" name="Content Placeholder 36866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pPr>
              <a:buNone/>
            </a:pPr>
            <a:r>
              <a:rPr lang="en-US" b="1"/>
              <a:t>Q:</a:t>
            </a:r>
            <a:r>
              <a:rPr lang="en-US" sz="4000" b="1"/>
              <a:t>  </a:t>
            </a:r>
            <a:r>
              <a:rPr lang="en-US" b="1"/>
              <a:t>Give me an example of your ability to use analytical skills?</a:t>
            </a:r>
            <a:endParaRPr lang="en-US" b="1"/>
          </a:p>
          <a:p>
            <a:pPr>
              <a:buNone/>
            </a:pPr>
            <a:endParaRPr lang="en-US" b="1"/>
          </a:p>
          <a:p>
            <a:pPr>
              <a:buNone/>
            </a:pPr>
            <a:r>
              <a:rPr lang="en-US" b="1"/>
              <a:t>A:  I’m good at Excel and have created several spreadsheets to improve processes.</a:t>
            </a:r>
            <a:endParaRPr lang="en-US" b="1"/>
          </a:p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charRg st="0" end="6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867">
                                            <p:txEl>
                                              <p:charRg st="0" end="6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867">
                                            <p:txEl>
                                              <p:charRg st="0" end="6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charRg st="66" end="14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6867">
                                            <p:txEl>
                                              <p:charRg st="66" end="14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6867">
                                            <p:txEl>
                                              <p:charRg st="66" end="14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2529" name="Title 37889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/>
              <a:t>What is missing from this STAR?</a:t>
            </a:r>
            <a:endParaRPr lang="en-US"/>
          </a:p>
        </p:txBody>
      </p:sp>
      <p:sp>
        <p:nvSpPr>
          <p:cNvPr id="37891" name="Content Placeholder 37890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r>
              <a:rPr lang="en-US"/>
              <a:t>Didn’t describe the Situation/Task</a:t>
            </a:r>
            <a:endParaRPr lang="en-US"/>
          </a:p>
          <a:p>
            <a:r>
              <a:rPr lang="en-US"/>
              <a:t>Actions are missing</a:t>
            </a:r>
            <a:endParaRPr lang="en-US"/>
          </a:p>
          <a:p>
            <a:r>
              <a:rPr lang="en-US"/>
              <a:t>Results are vague</a:t>
            </a:r>
            <a:endParaRPr lang="en-US"/>
          </a:p>
          <a:p>
            <a:endParaRPr lang="en-US"/>
          </a:p>
          <a:p>
            <a:pPr algn="ctr">
              <a:buNone/>
            </a:pPr>
            <a:r>
              <a:rPr lang="en-US" sz="2800" b="1" i="1"/>
              <a:t>Interviewer will likely ask follow up questions</a:t>
            </a:r>
            <a:endParaRPr lang="en-US" sz="2800" b="1" i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charRg st="74" end="1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7891">
                                            <p:txEl>
                                              <p:charRg st="74" end="12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7891">
                                            <p:txEl>
                                              <p:charRg st="74" end="12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3553" name="Title 38913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/>
              <a:t>Prepare your STAAARs</a:t>
            </a:r>
            <a:endParaRPr lang="en-US"/>
          </a:p>
        </p:txBody>
      </p:sp>
      <p:sp>
        <p:nvSpPr>
          <p:cNvPr id="23554" name="Text Placeholder 3891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pPr>
              <a:lnSpc>
                <a:spcPct val="80000"/>
              </a:lnSpc>
            </a:pPr>
            <a:r>
              <a:rPr lang="en-US" sz="2000"/>
              <a:t>Understand what skills the company considers critical to success there</a:t>
            </a:r>
            <a:endParaRPr lang="en-US" sz="2000"/>
          </a:p>
          <a:p>
            <a:pPr>
              <a:lnSpc>
                <a:spcPct val="80000"/>
              </a:lnSpc>
            </a:pPr>
            <a:endParaRPr lang="en-US" sz="2000"/>
          </a:p>
          <a:p>
            <a:pPr>
              <a:lnSpc>
                <a:spcPct val="80000"/>
              </a:lnSpc>
            </a:pPr>
            <a:r>
              <a:rPr lang="en-US" sz="2000"/>
              <a:t>Write Out STAAARs for each skill on your resume</a:t>
            </a:r>
            <a:endParaRPr lang="en-US" sz="2000"/>
          </a:p>
          <a:p>
            <a:pPr>
              <a:lnSpc>
                <a:spcPct val="80000"/>
              </a:lnSpc>
            </a:pPr>
            <a:endParaRPr lang="en-US" sz="2000"/>
          </a:p>
          <a:p>
            <a:pPr>
              <a:lnSpc>
                <a:spcPct val="80000"/>
              </a:lnSpc>
            </a:pPr>
            <a:r>
              <a:rPr lang="en-US" sz="2000"/>
              <a:t>Some common areas covered in behavioral interviews:</a:t>
            </a:r>
            <a:endParaRPr lang="en-US" sz="2000"/>
          </a:p>
          <a:p>
            <a:pPr lvl="1">
              <a:lnSpc>
                <a:spcPct val="80000"/>
              </a:lnSpc>
            </a:pPr>
            <a:r>
              <a:rPr lang="en-US" sz="1700"/>
              <a:t>Leadership</a:t>
            </a:r>
            <a:endParaRPr lang="en-US" sz="1700"/>
          </a:p>
          <a:p>
            <a:pPr lvl="1">
              <a:lnSpc>
                <a:spcPct val="80000"/>
              </a:lnSpc>
            </a:pPr>
            <a:r>
              <a:rPr lang="en-US" sz="1700"/>
              <a:t>Teamwork</a:t>
            </a:r>
            <a:endParaRPr lang="en-US" sz="1700"/>
          </a:p>
          <a:p>
            <a:pPr lvl="1">
              <a:lnSpc>
                <a:spcPct val="80000"/>
              </a:lnSpc>
            </a:pPr>
            <a:r>
              <a:rPr lang="en-US" sz="1700"/>
              <a:t>Initiative</a:t>
            </a:r>
            <a:endParaRPr lang="en-US" sz="1700"/>
          </a:p>
          <a:p>
            <a:pPr lvl="1">
              <a:lnSpc>
                <a:spcPct val="80000"/>
              </a:lnSpc>
            </a:pPr>
            <a:r>
              <a:rPr lang="en-US" sz="1700"/>
              <a:t>Analytical Ability</a:t>
            </a:r>
            <a:endParaRPr lang="en-US" sz="1700"/>
          </a:p>
          <a:p>
            <a:pPr lvl="1">
              <a:lnSpc>
                <a:spcPct val="80000"/>
              </a:lnSpc>
            </a:pPr>
            <a:r>
              <a:rPr lang="en-US" sz="1700"/>
              <a:t>Creativity/Innovation</a:t>
            </a:r>
            <a:endParaRPr lang="en-US" sz="1700"/>
          </a:p>
          <a:p>
            <a:pPr lvl="1">
              <a:lnSpc>
                <a:spcPct val="80000"/>
              </a:lnSpc>
            </a:pPr>
            <a:r>
              <a:rPr lang="en-US" sz="1700"/>
              <a:t>Problem Solving Skills</a:t>
            </a:r>
            <a:endParaRPr lang="en-US" sz="1700"/>
          </a:p>
          <a:p>
            <a:pPr lvl="1">
              <a:lnSpc>
                <a:spcPct val="80000"/>
              </a:lnSpc>
            </a:pPr>
            <a:r>
              <a:rPr lang="en-US" sz="1700"/>
              <a:t>Customer/Client Relations</a:t>
            </a:r>
            <a:endParaRPr lang="en-US" sz="1700"/>
          </a:p>
          <a:p>
            <a:pPr>
              <a:lnSpc>
                <a:spcPct val="80000"/>
              </a:lnSpc>
            </a:pPr>
            <a:endParaRPr lang="en-US" sz="20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4577" name="Title 11265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 sz="2600"/>
              <a:t>Other Common Questions to Prepare For</a:t>
            </a:r>
            <a:endParaRPr lang="en-US" sz="2600"/>
          </a:p>
        </p:txBody>
      </p:sp>
      <p:sp>
        <p:nvSpPr>
          <p:cNvPr id="24578" name="Text Placeholder 11266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pPr>
              <a:lnSpc>
                <a:spcPct val="90000"/>
              </a:lnSpc>
            </a:pPr>
            <a:r>
              <a:rPr lang="en-US" sz="2300"/>
              <a:t>Tell me about yourself? or Walk me through your resume</a:t>
            </a:r>
            <a:endParaRPr lang="en-US" sz="2300"/>
          </a:p>
          <a:p>
            <a:pPr>
              <a:lnSpc>
                <a:spcPct val="90000"/>
              </a:lnSpc>
            </a:pPr>
            <a:r>
              <a:rPr lang="en-US" sz="2300"/>
              <a:t>Why did you decide to go to the Kelley School of Business</a:t>
            </a:r>
            <a:endParaRPr lang="en-US" sz="2300"/>
          </a:p>
          <a:p>
            <a:pPr>
              <a:lnSpc>
                <a:spcPct val="90000"/>
              </a:lnSpc>
            </a:pPr>
            <a:r>
              <a:rPr lang="en-US" sz="2300"/>
              <a:t>Tell me about a time when you had an opportunity to lead others. What did you learn from it?</a:t>
            </a:r>
            <a:endParaRPr lang="en-US" sz="2300"/>
          </a:p>
          <a:p>
            <a:pPr>
              <a:lnSpc>
                <a:spcPct val="90000"/>
              </a:lnSpc>
            </a:pPr>
            <a:r>
              <a:rPr lang="en-US" sz="2300"/>
              <a:t>What are your strengths/weaknesses?</a:t>
            </a:r>
            <a:endParaRPr lang="en-US" sz="2300"/>
          </a:p>
          <a:p>
            <a:pPr>
              <a:lnSpc>
                <a:spcPct val="90000"/>
              </a:lnSpc>
            </a:pPr>
            <a:r>
              <a:rPr lang="en-US" sz="2300"/>
              <a:t>What achievement are you the most proud of?</a:t>
            </a:r>
            <a:endParaRPr lang="en-US" sz="2300"/>
          </a:p>
          <a:p>
            <a:pPr>
              <a:lnSpc>
                <a:spcPct val="90000"/>
              </a:lnSpc>
            </a:pPr>
            <a:r>
              <a:rPr lang="en-US" sz="2300"/>
              <a:t>Why do you want to work for ______ company?</a:t>
            </a:r>
            <a:endParaRPr lang="en-US" sz="2300"/>
          </a:p>
          <a:p>
            <a:pPr>
              <a:lnSpc>
                <a:spcPct val="90000"/>
              </a:lnSpc>
            </a:pPr>
            <a:endParaRPr lang="en-US" sz="22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5601" name="Title 18433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/>
              <a:t>Tell me about yourself?</a:t>
            </a:r>
            <a:br>
              <a:rPr lang="en-US"/>
            </a:br>
            <a:r>
              <a:rPr lang="en-US"/>
              <a:t>(</a:t>
            </a:r>
            <a:r>
              <a:rPr lang="en-US" sz="2400"/>
              <a:t>Walk me through your resume</a:t>
            </a:r>
            <a:r>
              <a:rPr lang="en-US"/>
              <a:t>)</a:t>
            </a:r>
            <a:endParaRPr lang="en-US"/>
          </a:p>
        </p:txBody>
      </p:sp>
      <p:sp>
        <p:nvSpPr>
          <p:cNvPr id="18435" name="Content Placeholder 1843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pPr marL="590550" indent="-590550">
              <a:lnSpc>
                <a:spcPct val="90000"/>
              </a:lnSpc>
              <a:buNone/>
            </a:pPr>
            <a:r>
              <a:rPr lang="en-US" sz="2200"/>
              <a:t>Include</a:t>
            </a:r>
            <a:endParaRPr lang="en-US" sz="2200"/>
          </a:p>
          <a:p>
            <a:pPr marL="590550" indent="-590550">
              <a:lnSpc>
                <a:spcPct val="90000"/>
              </a:lnSpc>
            </a:pPr>
            <a:r>
              <a:rPr lang="en-US" sz="2200"/>
              <a:t>Tie your story to their business needs</a:t>
            </a:r>
            <a:endParaRPr lang="en-US" sz="2200"/>
          </a:p>
          <a:p>
            <a:pPr marL="590550" indent="-590550">
              <a:lnSpc>
                <a:spcPct val="90000"/>
              </a:lnSpc>
            </a:pPr>
            <a:r>
              <a:rPr lang="en-US" sz="2200"/>
              <a:t>Demonstrate 2 or 3 strengths related to position or why you chose IU</a:t>
            </a:r>
            <a:endParaRPr lang="en-US" sz="2200"/>
          </a:p>
          <a:p>
            <a:pPr marL="590550" indent="-590550">
              <a:lnSpc>
                <a:spcPct val="90000"/>
              </a:lnSpc>
            </a:pPr>
            <a:r>
              <a:rPr lang="en-US" sz="2200"/>
              <a:t>How you can contribute to company</a:t>
            </a:r>
            <a:endParaRPr lang="en-US" sz="2200"/>
          </a:p>
          <a:p>
            <a:pPr marL="590550" indent="-590550">
              <a:lnSpc>
                <a:spcPct val="90000"/>
              </a:lnSpc>
              <a:buNone/>
            </a:pPr>
            <a:endParaRPr lang="en-US" sz="2200"/>
          </a:p>
          <a:p>
            <a:pPr marL="590550" indent="-590550">
              <a:lnSpc>
                <a:spcPct val="90000"/>
              </a:lnSpc>
              <a:buNone/>
            </a:pPr>
            <a:r>
              <a:rPr lang="en-US" sz="2200"/>
              <a:t>Don’t include</a:t>
            </a:r>
            <a:endParaRPr lang="en-US" sz="2200"/>
          </a:p>
          <a:p>
            <a:pPr marL="590550" indent="-590550">
              <a:lnSpc>
                <a:spcPct val="90000"/>
              </a:lnSpc>
            </a:pPr>
            <a:r>
              <a:rPr lang="en-US" sz="2200"/>
              <a:t>Personal/family information</a:t>
            </a:r>
            <a:endParaRPr lang="en-US" sz="2200"/>
          </a:p>
          <a:p>
            <a:pPr marL="590550" indent="-590550">
              <a:lnSpc>
                <a:spcPct val="90000"/>
              </a:lnSpc>
            </a:pPr>
            <a:r>
              <a:rPr lang="en-US" sz="2200"/>
              <a:t>Politics</a:t>
            </a:r>
            <a:endParaRPr lang="en-US" sz="2200"/>
          </a:p>
          <a:p>
            <a:pPr marL="590550" indent="-590550">
              <a:lnSpc>
                <a:spcPct val="90000"/>
              </a:lnSpc>
              <a:buNone/>
            </a:pPr>
            <a:endParaRPr lang="en-US" sz="2200"/>
          </a:p>
          <a:p>
            <a:pPr marL="590550" indent="-590550" algn="ctr">
              <a:lnSpc>
                <a:spcPct val="90000"/>
              </a:lnSpc>
              <a:buNone/>
            </a:pPr>
            <a:r>
              <a:rPr lang="en-US" sz="2200" i="1"/>
              <a:t>Create a 60-second sound byte</a:t>
            </a:r>
            <a:endParaRPr lang="en-US" sz="2200" i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charRg st="203" end="23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charRg st="203" end="23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charRg st="203" end="23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6625" name="Title 41985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 sz="3000"/>
              <a:t>Why did you decide to go to the Kelley School of Business?</a:t>
            </a:r>
            <a:endParaRPr lang="en-US" sz="3000"/>
          </a:p>
        </p:txBody>
      </p:sp>
      <p:sp>
        <p:nvSpPr>
          <p:cNvPr id="41987" name="Content Placeholder 41986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r>
              <a:rPr lang="en-US"/>
              <a:t>What skill are they accessing?</a:t>
            </a:r>
            <a:endParaRPr lang="en-US"/>
          </a:p>
          <a:p>
            <a:r>
              <a:rPr lang="en-US"/>
              <a:t>ST – Looking for X in a school</a:t>
            </a:r>
            <a:endParaRPr lang="en-US"/>
          </a:p>
          <a:p>
            <a:r>
              <a:rPr lang="en-US"/>
              <a:t>As – Steps you took to determine criteria was met</a:t>
            </a:r>
            <a:endParaRPr lang="en-US"/>
          </a:p>
          <a:p>
            <a:r>
              <a:rPr lang="en-US"/>
              <a:t>R – Based on X(s) KSOB was best choice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charRg st="0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987">
                                            <p:txEl>
                                              <p:charRg st="0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987">
                                            <p:txEl>
                                              <p:charRg st="0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charRg st="31" end="6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987">
                                            <p:txEl>
                                              <p:charRg st="31" end="6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987">
                                            <p:txEl>
                                              <p:charRg st="31" end="6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charRg st="62" end="1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1987">
                                            <p:txEl>
                                              <p:charRg st="62" end="1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1987">
                                            <p:txEl>
                                              <p:charRg st="62" end="1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charRg st="112" end="15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1987">
                                            <p:txEl>
                                              <p:charRg st="112" end="15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1987">
                                            <p:txEl>
                                              <p:charRg st="112" end="15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7649" name="Title 43009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 sz="3200"/>
              <a:t>What are your strengths?</a:t>
            </a:r>
            <a:endParaRPr lang="en-US" sz="3200"/>
          </a:p>
        </p:txBody>
      </p:sp>
      <p:sp>
        <p:nvSpPr>
          <p:cNvPr id="43011" name="Content Placeholder 43010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r>
              <a:rPr lang="en-US"/>
              <a:t>Relate them to the job</a:t>
            </a:r>
            <a:endParaRPr lang="en-US"/>
          </a:p>
          <a:p>
            <a:r>
              <a:rPr lang="en-US"/>
              <a:t>Give examples of where you have demonstrated them</a:t>
            </a:r>
            <a:endParaRPr lang="en-US"/>
          </a:p>
          <a:p>
            <a:r>
              <a:rPr lang="en-US"/>
              <a:t>How were they developed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charRg st="0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3011">
                                            <p:txEl>
                                              <p:charRg st="0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3011">
                                            <p:txEl>
                                              <p:charRg st="0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charRg st="23" end="7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3011">
                                            <p:txEl>
                                              <p:charRg st="23" end="7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3011">
                                            <p:txEl>
                                              <p:charRg st="23" end="7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charRg st="73" end="9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3011">
                                            <p:txEl>
                                              <p:charRg st="73" end="9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3011">
                                            <p:txEl>
                                              <p:charRg st="73" end="9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8673" name="Title 44033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 sz="3200"/>
              <a:t>What are your weaknesses?</a:t>
            </a:r>
            <a:endParaRPr lang="en-US" sz="3200"/>
          </a:p>
        </p:txBody>
      </p:sp>
      <p:sp>
        <p:nvSpPr>
          <p:cNvPr id="44035" name="Content Placeholder 4403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r>
              <a:rPr lang="en-US"/>
              <a:t>Admit you have one</a:t>
            </a:r>
            <a:endParaRPr lang="en-US"/>
          </a:p>
          <a:p>
            <a:r>
              <a:rPr lang="en-US"/>
              <a:t>Identify what you are doing to improve or learned from this weakness</a:t>
            </a:r>
            <a:endParaRPr lang="en-US"/>
          </a:p>
          <a:p>
            <a:r>
              <a:rPr lang="en-US"/>
              <a:t>Detail the results or time frame expected </a:t>
            </a:r>
            <a:endParaRPr lang="en-US"/>
          </a:p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charRg st="0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4035">
                                            <p:txEl>
                                              <p:charRg st="0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4035">
                                            <p:txEl>
                                              <p:charRg st="0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charRg st="19" end="8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4035">
                                            <p:txEl>
                                              <p:charRg st="19" end="8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4035">
                                            <p:txEl>
                                              <p:charRg st="19" end="8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charRg st="88" end="13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4035">
                                            <p:txEl>
                                              <p:charRg st="88" end="13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4035">
                                            <p:txEl>
                                              <p:charRg st="88" end="13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9697" name="Title 73729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/>
              <a:t>Need more time?	</a:t>
            </a:r>
            <a:endParaRPr lang="en-US"/>
          </a:p>
        </p:txBody>
      </p:sp>
      <p:sp>
        <p:nvSpPr>
          <p:cNvPr id="29698" name="Text Placeholder 73730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r>
              <a:rPr lang="en-US"/>
              <a:t>Good question, let me think about that a minute.</a:t>
            </a:r>
            <a:endParaRPr lang="en-US"/>
          </a:p>
          <a:p>
            <a:r>
              <a:rPr lang="en-US"/>
              <a:t>So, you are asking if…..</a:t>
            </a:r>
            <a:endParaRPr lang="en-US"/>
          </a:p>
          <a:p>
            <a:r>
              <a:rPr lang="en-US"/>
              <a:t>Can you repeat that question, please?</a:t>
            </a:r>
            <a:endParaRPr lang="en-US"/>
          </a:p>
          <a:p>
            <a:r>
              <a:rPr lang="en-US"/>
              <a:t>No one’s ever asked me that one before…</a:t>
            </a:r>
            <a:endParaRPr lang="en-US"/>
          </a:p>
          <a:p>
            <a:r>
              <a:rPr lang="en-US"/>
              <a:t>Silence is okay, too</a:t>
            </a:r>
            <a:endParaRPr 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0721" name="Title 12289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 sz="2800"/>
              <a:t>How to prepare for an interview?</a:t>
            </a:r>
            <a:endParaRPr lang="en-US" sz="2800"/>
          </a:p>
        </p:txBody>
      </p:sp>
      <p:sp>
        <p:nvSpPr>
          <p:cNvPr id="30722" name="Text Placeholder 12290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r>
              <a:rPr lang="en-US"/>
              <a:t>Research the company</a:t>
            </a:r>
            <a:endParaRPr lang="en-US"/>
          </a:p>
          <a:p>
            <a:r>
              <a:rPr lang="en-US"/>
              <a:t>Review your resume</a:t>
            </a:r>
            <a:endParaRPr lang="en-US"/>
          </a:p>
          <a:p>
            <a:r>
              <a:rPr lang="en-US"/>
              <a:t>Prepare STAR responses </a:t>
            </a:r>
            <a:endParaRPr lang="en-US"/>
          </a:p>
          <a:p>
            <a:r>
              <a:rPr lang="en-US"/>
              <a:t>Prepare questions for interviewer</a:t>
            </a:r>
            <a:endParaRPr lang="en-US"/>
          </a:p>
          <a:p>
            <a:r>
              <a:rPr lang="en-US"/>
              <a:t>Prepare yourself</a:t>
            </a:r>
            <a:endParaRPr lang="en-US"/>
          </a:p>
          <a:p>
            <a:pPr>
              <a:buNone/>
            </a:pPr>
            <a:endParaRPr 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1745" name="Title 13313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/>
              <a:t>Research the Company</a:t>
            </a:r>
            <a:endParaRPr lang="en-US"/>
          </a:p>
        </p:txBody>
      </p:sp>
      <p:sp>
        <p:nvSpPr>
          <p:cNvPr id="31746" name="Text Placeholder 1331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r>
              <a:rPr lang="en-US"/>
              <a:t>Know the industry</a:t>
            </a:r>
            <a:endParaRPr lang="en-US"/>
          </a:p>
          <a:p>
            <a:r>
              <a:rPr lang="en-US"/>
              <a:t>Know the company</a:t>
            </a:r>
            <a:endParaRPr lang="en-US"/>
          </a:p>
          <a:p>
            <a:r>
              <a:rPr lang="en-US"/>
              <a:t>Know the job duties</a:t>
            </a:r>
            <a:endParaRPr lang="en-US"/>
          </a:p>
          <a:p>
            <a:pPr>
              <a:buNone/>
            </a:pPr>
            <a:endParaRPr 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2769" name="Title 14337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/>
              <a:t>Review your Resume</a:t>
            </a:r>
            <a:endParaRPr lang="en-US"/>
          </a:p>
        </p:txBody>
      </p:sp>
      <p:sp>
        <p:nvSpPr>
          <p:cNvPr id="32770" name="Text Placeholder 14338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r>
              <a:rPr lang="en-US"/>
              <a:t>How do your career goals align with position?</a:t>
            </a:r>
            <a:endParaRPr lang="en-US"/>
          </a:p>
          <a:p>
            <a:r>
              <a:rPr lang="en-US"/>
              <a:t>Do you have succinct stories for each point on your resume?</a:t>
            </a:r>
            <a:endParaRPr lang="en-US"/>
          </a:p>
          <a:p>
            <a:r>
              <a:rPr lang="en-US"/>
              <a:t>Anticipate questions</a:t>
            </a:r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3793" name="Title 45057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/>
              <a:t>Prepare your STAAARs</a:t>
            </a:r>
            <a:endParaRPr lang="en-US"/>
          </a:p>
        </p:txBody>
      </p:sp>
      <p:sp>
        <p:nvSpPr>
          <p:cNvPr id="33794" name="Text Placeholder 45058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pPr>
              <a:lnSpc>
                <a:spcPct val="80000"/>
              </a:lnSpc>
            </a:pPr>
            <a:r>
              <a:rPr lang="en-US" sz="2000"/>
              <a:t>Understand what skills the company considers critical to success there</a:t>
            </a:r>
            <a:endParaRPr lang="en-US" sz="2000"/>
          </a:p>
          <a:p>
            <a:pPr>
              <a:lnSpc>
                <a:spcPct val="80000"/>
              </a:lnSpc>
            </a:pPr>
            <a:endParaRPr lang="en-US" sz="2000"/>
          </a:p>
          <a:p>
            <a:pPr>
              <a:lnSpc>
                <a:spcPct val="80000"/>
              </a:lnSpc>
            </a:pPr>
            <a:r>
              <a:rPr lang="en-US" sz="2000"/>
              <a:t>Write Out STAAARs for each skill on your resume</a:t>
            </a:r>
            <a:endParaRPr lang="en-US" sz="2000"/>
          </a:p>
          <a:p>
            <a:pPr>
              <a:lnSpc>
                <a:spcPct val="80000"/>
              </a:lnSpc>
            </a:pPr>
            <a:endParaRPr lang="en-US" sz="2000"/>
          </a:p>
          <a:p>
            <a:pPr>
              <a:lnSpc>
                <a:spcPct val="80000"/>
              </a:lnSpc>
            </a:pPr>
            <a:r>
              <a:rPr lang="en-US" sz="2000"/>
              <a:t>Some common areas covered in behavioral interviews:</a:t>
            </a:r>
            <a:endParaRPr lang="en-US" sz="2000"/>
          </a:p>
          <a:p>
            <a:pPr lvl="1">
              <a:lnSpc>
                <a:spcPct val="80000"/>
              </a:lnSpc>
            </a:pPr>
            <a:r>
              <a:rPr lang="en-US" sz="1700"/>
              <a:t>Leadership</a:t>
            </a:r>
            <a:endParaRPr lang="en-US" sz="1700"/>
          </a:p>
          <a:p>
            <a:pPr lvl="1">
              <a:lnSpc>
                <a:spcPct val="80000"/>
              </a:lnSpc>
            </a:pPr>
            <a:r>
              <a:rPr lang="en-US" sz="1700"/>
              <a:t>Team Work</a:t>
            </a:r>
            <a:endParaRPr lang="en-US" sz="1700"/>
          </a:p>
          <a:p>
            <a:pPr lvl="1">
              <a:lnSpc>
                <a:spcPct val="80000"/>
              </a:lnSpc>
            </a:pPr>
            <a:r>
              <a:rPr lang="en-US" sz="1700"/>
              <a:t>Initiative</a:t>
            </a:r>
            <a:endParaRPr lang="en-US" sz="1700"/>
          </a:p>
          <a:p>
            <a:pPr lvl="1">
              <a:lnSpc>
                <a:spcPct val="80000"/>
              </a:lnSpc>
            </a:pPr>
            <a:r>
              <a:rPr lang="en-US" sz="1700"/>
              <a:t>Analytical Ability</a:t>
            </a:r>
            <a:endParaRPr lang="en-US" sz="1700"/>
          </a:p>
          <a:p>
            <a:pPr lvl="1">
              <a:lnSpc>
                <a:spcPct val="80000"/>
              </a:lnSpc>
            </a:pPr>
            <a:r>
              <a:rPr lang="en-US" sz="1700"/>
              <a:t>Creativity/Innovation</a:t>
            </a:r>
            <a:endParaRPr lang="en-US" sz="1700"/>
          </a:p>
          <a:p>
            <a:pPr lvl="1">
              <a:lnSpc>
                <a:spcPct val="80000"/>
              </a:lnSpc>
            </a:pPr>
            <a:r>
              <a:rPr lang="en-US" sz="1700"/>
              <a:t>Problem Solving Skills</a:t>
            </a:r>
            <a:endParaRPr lang="en-US" sz="1700"/>
          </a:p>
          <a:p>
            <a:pPr lvl="1">
              <a:lnSpc>
                <a:spcPct val="80000"/>
              </a:lnSpc>
            </a:pPr>
            <a:r>
              <a:rPr lang="en-US" sz="1700"/>
              <a:t>Customer/Client Relations</a:t>
            </a:r>
            <a:endParaRPr lang="en-US" sz="1700"/>
          </a:p>
          <a:p>
            <a:pPr>
              <a:lnSpc>
                <a:spcPct val="80000"/>
              </a:lnSpc>
            </a:pPr>
            <a:endParaRPr lang="en-US" sz="2000"/>
          </a:p>
          <a:p>
            <a:pPr>
              <a:lnSpc>
                <a:spcPct val="80000"/>
              </a:lnSpc>
            </a:pPr>
            <a:endParaRPr lang="en-US" sz="200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4817" name="Freeform 47105"/>
          <p:cNvSpPr/>
          <p:nvPr/>
        </p:nvSpPr>
        <p:spPr>
          <a:xfrm rot="10800000">
            <a:off x="4876800" y="2362200"/>
            <a:ext cx="2667000" cy="1371600"/>
          </a:xfrm>
          <a:custGeom>
            <a:avLst/>
            <a:gdLst/>
            <a:ahLst/>
            <a:cxnLst>
              <a:cxn ang="0">
                <a:pos x="18900" y="10800"/>
              </a:cxn>
              <a:cxn ang="90">
                <a:pos x="10800" y="21600"/>
              </a:cxn>
              <a:cxn ang="180">
                <a:pos x="2700" y="10800"/>
              </a:cxn>
              <a:cxn ang="270">
                <a:pos x="10800" y="0"/>
              </a:cxn>
            </a:cxnLst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chemeClr val="tx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p>
            <a:endParaRPr lang="en-US"/>
          </a:p>
        </p:txBody>
      </p:sp>
      <p:sp>
        <p:nvSpPr>
          <p:cNvPr id="34818" name="Title 47106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 sz="3000"/>
              <a:t>Prepare Questions for Interviewer</a:t>
            </a:r>
            <a:endParaRPr lang="en-US" sz="3000"/>
          </a:p>
        </p:txBody>
      </p:sp>
      <p:sp>
        <p:nvSpPr>
          <p:cNvPr id="34819" name="Text Placeholder 47107"/>
          <p:cNvSpPr>
            <a:spLocks noGrp="1"/>
          </p:cNvSpPr>
          <p:nvPr>
            <p:ph type="body" sz="half" idx="2"/>
          </p:nvPr>
        </p:nvSpPr>
        <p:spPr>
          <a:xfrm>
            <a:off x="868363" y="2211388"/>
            <a:ext cx="7483475" cy="3548062"/>
          </a:xfrm>
          <a:ln/>
        </p:spPr>
        <p:txBody>
          <a:bodyPr vert="horz" lIns="91440" tIns="45720" rIns="91440" bIns="45720" anchor="t"/>
          <a:p>
            <a:pPr>
              <a:lnSpc>
                <a:spcPct val="95000"/>
              </a:lnSpc>
              <a:buClrTx/>
              <a:buSzTx/>
              <a:buFont typeface="Arial" panose="020B0604020202020204" pitchFamily="34" charset="0"/>
            </a:pPr>
            <a:r>
              <a:rPr lang="en-US" sz="2700"/>
              <a:t>Consider multiple areas</a:t>
            </a:r>
            <a:endParaRPr lang="en-US" sz="2700"/>
          </a:p>
          <a:p>
            <a:pPr lvl="1">
              <a:lnSpc>
                <a:spcPct val="95000"/>
              </a:lnSpc>
              <a:buFont typeface="Arial" panose="020B0604020202020204" pitchFamily="34" charset="0"/>
            </a:pPr>
            <a:r>
              <a:rPr lang="en-US" sz="2200"/>
              <a:t>Corporate values</a:t>
            </a:r>
            <a:endParaRPr lang="en-US" sz="2200"/>
          </a:p>
          <a:p>
            <a:pPr lvl="1">
              <a:lnSpc>
                <a:spcPct val="95000"/>
              </a:lnSpc>
              <a:buFont typeface="Arial" panose="020B0604020202020204" pitchFamily="34" charset="0"/>
            </a:pPr>
            <a:r>
              <a:rPr lang="en-US" sz="2200"/>
              <a:t>Anticipated responsibilities</a:t>
            </a:r>
            <a:endParaRPr lang="en-US" sz="2200"/>
          </a:p>
          <a:p>
            <a:pPr lvl="1">
              <a:lnSpc>
                <a:spcPct val="95000"/>
              </a:lnSpc>
              <a:buFont typeface="Arial" panose="020B0604020202020204" pitchFamily="34" charset="0"/>
            </a:pPr>
            <a:r>
              <a:rPr lang="en-US" sz="2200"/>
              <a:t>Employment trends</a:t>
            </a:r>
            <a:endParaRPr lang="en-US" sz="2200"/>
          </a:p>
          <a:p>
            <a:pPr lvl="1">
              <a:lnSpc>
                <a:spcPct val="95000"/>
              </a:lnSpc>
              <a:buFont typeface="Arial" panose="020B0604020202020204" pitchFamily="34" charset="0"/>
            </a:pPr>
            <a:r>
              <a:rPr lang="en-US" sz="2200"/>
              <a:t>Measures of work performance</a:t>
            </a:r>
            <a:endParaRPr lang="en-US" sz="2200"/>
          </a:p>
          <a:p>
            <a:pPr lvl="1">
              <a:lnSpc>
                <a:spcPct val="95000"/>
              </a:lnSpc>
              <a:buFont typeface="Arial" panose="020B0604020202020204" pitchFamily="34" charset="0"/>
            </a:pPr>
            <a:r>
              <a:rPr lang="en-US" sz="2200"/>
              <a:t>Work environment</a:t>
            </a:r>
            <a:endParaRPr lang="en-US" sz="2200"/>
          </a:p>
          <a:p>
            <a:pPr lvl="1">
              <a:lnSpc>
                <a:spcPct val="95000"/>
              </a:lnSpc>
              <a:buFont typeface="Arial" panose="020B0604020202020204" pitchFamily="34" charset="0"/>
            </a:pPr>
            <a:r>
              <a:rPr lang="en-US" sz="2200"/>
              <a:t>Quality of work</a:t>
            </a:r>
            <a:endParaRPr lang="en-US" sz="2200"/>
          </a:p>
          <a:p>
            <a:pPr lvl="1">
              <a:lnSpc>
                <a:spcPct val="95000"/>
              </a:lnSpc>
              <a:buFont typeface="Arial" panose="020B0604020202020204" pitchFamily="34" charset="0"/>
            </a:pPr>
            <a:r>
              <a:rPr lang="en-US" sz="2200"/>
              <a:t>Personality factors</a:t>
            </a:r>
            <a:endParaRPr lang="en-US" sz="2200"/>
          </a:p>
          <a:p>
            <a:pPr>
              <a:lnSpc>
                <a:spcPct val="95000"/>
              </a:lnSpc>
              <a:buClrTx/>
              <a:buSzTx/>
              <a:buFont typeface="Arial" panose="020B0604020202020204" pitchFamily="34" charset="0"/>
            </a:pPr>
            <a:r>
              <a:rPr lang="en-US" sz="2700"/>
              <a:t>Demonstrate your knowledge of the industry and company</a:t>
            </a:r>
            <a:endParaRPr lang="en-US" sz="2700"/>
          </a:p>
        </p:txBody>
      </p:sp>
      <p:pic>
        <p:nvPicPr>
          <p:cNvPr id="34820" name="Content Placeholder 47108" descr="3gbjzd1w[1]"/>
          <p:cNvPicPr>
            <a:picLocks noGrp="1" noChangeAspect="1"/>
          </p:cNvPicPr>
          <p:nvPr>
            <p:ph sz="half" idx="1"/>
          </p:nvPr>
        </p:nvPicPr>
        <p:blipFill>
          <a:blip r:embed="rId1"/>
          <a:stretch>
            <a:fillRect/>
          </a:stretch>
        </p:blipFill>
        <p:spPr>
          <a:xfrm>
            <a:off x="5334000" y="2139950"/>
            <a:ext cx="4038600" cy="1289050"/>
          </a:xfrm>
          <a:ln/>
        </p:spPr>
      </p:pic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5841" name="Title 39937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 sz="3000"/>
              <a:t>Don’t ask if they hire internationals</a:t>
            </a:r>
            <a:endParaRPr lang="en-US" sz="3000"/>
          </a:p>
        </p:txBody>
      </p:sp>
      <p:sp>
        <p:nvSpPr>
          <p:cNvPr id="39939" name="Content Placeholder 39938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r>
              <a:rPr lang="en-US"/>
              <a:t>Your goal is to convince them you are the best candidate, so Visa isn’t an issue.</a:t>
            </a:r>
            <a:endParaRPr lang="en-US"/>
          </a:p>
          <a:p>
            <a:r>
              <a:rPr lang="en-US"/>
              <a:t>Assure them that for internship/1</a:t>
            </a:r>
            <a:r>
              <a:rPr lang="en-US" baseline="30000"/>
              <a:t>st</a:t>
            </a:r>
            <a:r>
              <a:rPr lang="en-US"/>
              <a:t> year they have no obligation</a:t>
            </a:r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charRg st="0" end="8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9939">
                                            <p:txEl>
                                              <p:charRg st="0" end="8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9939">
                                            <p:txEl>
                                              <p:charRg st="0" end="8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charRg st="82" end="14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9939">
                                            <p:txEl>
                                              <p:charRg st="82" end="14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9939">
                                            <p:txEl>
                                              <p:charRg st="82" end="14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6865" name="Title 59393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/>
              <a:t>Closing</a:t>
            </a:r>
            <a:endParaRPr lang="en-US"/>
          </a:p>
        </p:txBody>
      </p:sp>
      <p:sp>
        <p:nvSpPr>
          <p:cNvPr id="36866" name="Text Placeholder 5939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r>
              <a:rPr lang="en-US"/>
              <a:t>Always thank them for the interview</a:t>
            </a:r>
            <a:endParaRPr lang="en-US"/>
          </a:p>
          <a:p>
            <a:r>
              <a:rPr lang="en-US"/>
              <a:t>Clarify if they haven’t told you next steps</a:t>
            </a:r>
            <a:endParaRPr lang="en-US"/>
          </a:p>
          <a:p>
            <a:r>
              <a:rPr lang="en-US"/>
              <a:t>End with you are looking forward to hearing from them and really enjoyed talking to them.</a:t>
            </a:r>
            <a:endParaRPr lang="en-US"/>
          </a:p>
          <a:p>
            <a:endParaRPr 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7889" name="Title 48129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/>
              <a:t>Prepare Yourself</a:t>
            </a:r>
            <a:endParaRPr lang="en-US"/>
          </a:p>
        </p:txBody>
      </p:sp>
      <p:sp>
        <p:nvSpPr>
          <p:cNvPr id="37890" name="Text Placeholder 48130"/>
          <p:cNvSpPr>
            <a:spLocks noGrp="1"/>
          </p:cNvSpPr>
          <p:nvPr>
            <p:ph type="body" sz="half" idx="1"/>
          </p:nvPr>
        </p:nvSpPr>
        <p:spPr>
          <a:xfrm>
            <a:off x="762000" y="1905000"/>
            <a:ext cx="3771900" cy="4038600"/>
          </a:xfrm>
          <a:ln/>
        </p:spPr>
        <p:txBody>
          <a:bodyPr vert="horz" lIns="91440" tIns="45720" rIns="91440" bIns="45720" anchor="t"/>
          <a:p>
            <a:pPr>
              <a:buClrTx/>
              <a:buSzTx/>
              <a:buFont typeface="Arial" panose="020B0604020202020204" pitchFamily="34" charset="0"/>
            </a:pPr>
            <a:r>
              <a:rPr lang="en-US" sz="2700"/>
              <a:t>Appearance</a:t>
            </a:r>
            <a:endParaRPr lang="en-US" sz="2700"/>
          </a:p>
          <a:p>
            <a:pPr>
              <a:buClrTx/>
              <a:buSzTx/>
              <a:buFont typeface="Arial" panose="020B0604020202020204" pitchFamily="34" charset="0"/>
            </a:pPr>
            <a:r>
              <a:rPr lang="en-US" sz="2700"/>
              <a:t>Firm Handshake/Eye Contact</a:t>
            </a:r>
            <a:endParaRPr lang="en-US" sz="2700"/>
          </a:p>
          <a:p>
            <a:pPr>
              <a:buClrTx/>
              <a:buSzTx/>
              <a:buFont typeface="Arial" panose="020B0604020202020204" pitchFamily="34" charset="0"/>
            </a:pPr>
            <a:r>
              <a:rPr lang="en-US" sz="2700"/>
              <a:t>Smile appropriately and nod</a:t>
            </a:r>
            <a:endParaRPr lang="en-US" sz="2700"/>
          </a:p>
          <a:p>
            <a:pPr>
              <a:buClrTx/>
              <a:buSzTx/>
              <a:buFont typeface="Arial" panose="020B0604020202020204" pitchFamily="34" charset="0"/>
            </a:pPr>
            <a:r>
              <a:rPr lang="en-US" sz="2700"/>
              <a:t>Be confident</a:t>
            </a:r>
            <a:endParaRPr lang="en-US" sz="2700"/>
          </a:p>
          <a:p>
            <a:pPr>
              <a:buClrTx/>
              <a:buSzTx/>
              <a:buFont typeface="Arial" panose="020B0604020202020204" pitchFamily="34" charset="0"/>
              <a:buNone/>
            </a:pPr>
            <a:endParaRPr lang="en-US" sz="2700"/>
          </a:p>
        </p:txBody>
      </p:sp>
      <p:pic>
        <p:nvPicPr>
          <p:cNvPr id="37891" name="Content Placeholder 48131"/>
          <p:cNvPicPr>
            <a:picLocks noGrp="1" noChangeAspect="1"/>
          </p:cNvPicPr>
          <p:nvPr>
            <p:ph sz="half" idx="2"/>
          </p:nvPr>
        </p:nvPicPr>
        <p:blipFill>
          <a:blip r:embed="rId1"/>
          <a:stretch>
            <a:fillRect/>
          </a:stretch>
        </p:blipFill>
        <p:spPr>
          <a:xfrm>
            <a:off x="1600200" y="4800600"/>
            <a:ext cx="6248400" cy="2273300"/>
          </a:xfrm>
          <a:ln w="12700"/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8913" name="Title 54273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/>
              <a:t>Summary	</a:t>
            </a:r>
            <a:endParaRPr lang="en-US"/>
          </a:p>
        </p:txBody>
      </p:sp>
      <p:sp>
        <p:nvSpPr>
          <p:cNvPr id="38914" name="Text Placeholder 5427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r>
              <a:rPr lang="en-US"/>
              <a:t>3 P’s</a:t>
            </a:r>
            <a:endParaRPr lang="en-US"/>
          </a:p>
          <a:p>
            <a:pPr lvl="1"/>
            <a:r>
              <a:rPr lang="en-US"/>
              <a:t>Prepare STARs</a:t>
            </a:r>
            <a:endParaRPr lang="en-US"/>
          </a:p>
          <a:p>
            <a:pPr lvl="1"/>
            <a:r>
              <a:rPr lang="en-US"/>
              <a:t>Prepare questions for interview</a:t>
            </a:r>
            <a:endParaRPr lang="en-US"/>
          </a:p>
          <a:p>
            <a:pPr lvl="1"/>
            <a:r>
              <a:rPr lang="en-US"/>
              <a:t>Practice delivery</a:t>
            </a:r>
            <a:endParaRPr 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9937" name="Title 55297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/>
              <a:t>Questions</a:t>
            </a:r>
            <a:endParaRPr lang="en-US"/>
          </a:p>
        </p:txBody>
      </p:sp>
      <p:sp>
        <p:nvSpPr>
          <p:cNvPr id="39938" name="Text Placeholder 55298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r>
              <a:rPr lang="en-US"/>
              <a:t>Any questions?</a:t>
            </a:r>
            <a:endParaRPr 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0961" name="Title 60417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b"/>
          <a:p>
            <a:r>
              <a:rPr lang="en-US"/>
              <a:t>Evaluation Questions</a:t>
            </a:r>
            <a:endParaRPr lang="en-US"/>
          </a:p>
        </p:txBody>
      </p:sp>
      <p:sp>
        <p:nvSpPr>
          <p:cNvPr id="40962" name="Text Placeholder 60418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lIns="91440" tIns="45720" rIns="91440" bIns="45720" anchor="t"/>
          <a:p>
            <a:pPr marL="590550" indent="-590550">
              <a:buNone/>
            </a:pPr>
            <a:r>
              <a:rPr lang="en-US" sz="2400"/>
              <a:t>A – Strongly Agree; B-Agree; C-Disagree; D-Strongly Disagree; E-Don’t Know</a:t>
            </a:r>
            <a:endParaRPr lang="en-US" sz="2400"/>
          </a:p>
          <a:p>
            <a:pPr marL="590550" indent="-590550">
              <a:buFont typeface="Wingdings" panose="05000000000000000000" pitchFamily="2" charset="2"/>
              <a:buAutoNum type="arabicPeriod"/>
            </a:pPr>
            <a:r>
              <a:rPr lang="en-US"/>
              <a:t>This session increased my knowledge on what to expect and how to prepare for an interview.</a:t>
            </a:r>
            <a:endParaRPr lang="en-US"/>
          </a:p>
          <a:p>
            <a:pPr marL="590550" indent="-590550">
              <a:buFont typeface="Wingdings" panose="05000000000000000000" pitchFamily="2" charset="2"/>
              <a:buAutoNum type="arabicPeriod"/>
            </a:pPr>
            <a:r>
              <a:rPr lang="en-US"/>
              <a:t>The presenter was well-prepared.</a:t>
            </a:r>
            <a:endParaRPr lang="en-US"/>
          </a:p>
          <a:p>
            <a:pPr marL="590550" indent="-590550">
              <a:buFont typeface="Wingdings" panose="05000000000000000000" pitchFamily="2" charset="2"/>
              <a:buAutoNum type="arabicPeriod"/>
            </a:pPr>
            <a:r>
              <a:rPr lang="en-US"/>
              <a:t>This session should be repeated in future semesters.</a:t>
            </a:r>
            <a:endParaRPr lang="en-US"/>
          </a:p>
          <a:p>
            <a:pPr marL="590550" indent="-590550">
              <a:buFont typeface="Wingdings" panose="05000000000000000000" pitchFamily="2" charset="2"/>
              <a:buAutoNum type="arabicPeriod"/>
            </a:pPr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5763</Words>
  <Application>WPS Presentation</Application>
  <PresentationFormat>On-screen Show (4:3)</PresentationFormat>
  <Paragraphs>263</Paragraphs>
  <Slides>30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30</vt:i4>
      </vt:variant>
    </vt:vector>
  </HeadingPairs>
  <TitlesOfParts>
    <vt:vector size="42" baseType="lpstr">
      <vt:lpstr>Arial</vt:lpstr>
      <vt:lpstr>SimSun</vt:lpstr>
      <vt:lpstr>Wingdings</vt:lpstr>
      <vt:lpstr>Arial Rounded MT Bold</vt:lpstr>
      <vt:lpstr>Calibri</vt:lpstr>
      <vt:lpstr>Times New Roman</vt:lpstr>
      <vt:lpstr>Myriad Pro</vt:lpstr>
      <vt:lpstr>Segoe Print</vt:lpstr>
      <vt:lpstr>Microsoft YaHei</vt:lpstr>
      <vt:lpstr>Arial Unicode MS</vt:lpstr>
      <vt:lpstr>Arial Black</vt:lpstr>
      <vt:lpstr>20140311PresentationUWTSDTemplate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Changes MK</cp:lastModifiedBy>
  <cp:revision>134</cp:revision>
  <dcterms:created xsi:type="dcterms:W3CDTF">2015-04-14T15:21:00Z</dcterms:created>
  <dcterms:modified xsi:type="dcterms:W3CDTF">2019-11-12T23:55:09Z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  <property fmtid="{D5CDD505-2E9C-101B-9397-08002B2CF9AE}" pid="3" name="KSOProductBuildVer">
    <vt:lpwstr>1033-11.2.0.9031</vt:lpwstr>
  </property>
</Properties>
</file>