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74" r:id="rId4"/>
    <p:sldId id="275" r:id="rId5"/>
    <p:sldId id="276" r:id="rId6"/>
    <p:sldId id="258" r:id="rId7"/>
    <p:sldId id="259" r:id="rId8"/>
    <p:sldId id="260" r:id="rId9"/>
    <p:sldId id="261" r:id="rId10"/>
    <p:sldId id="262" r:id="rId11"/>
    <p:sldId id="263" r:id="rId12"/>
    <p:sldId id="264" r:id="rId13"/>
    <p:sldId id="265" r:id="rId14"/>
    <p:sldId id="266" r:id="rId15"/>
    <p:sldId id="268" r:id="rId16"/>
    <p:sldId id="267" r:id="rId17"/>
    <p:sldId id="269" r:id="rId18"/>
    <p:sldId id="270" r:id="rId19"/>
    <p:sldId id="271" r:id="rId20"/>
    <p:sldId id="272"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37"/>
  </p:normalViewPr>
  <p:slideViewPr>
    <p:cSldViewPr snapToGrid="0" snapToObjects="1">
      <p:cViewPr varScale="1">
        <p:scale>
          <a:sx n="98" d="100"/>
          <a:sy n="98" d="100"/>
        </p:scale>
        <p:origin x="111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ata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B4D19B-468F-40EB-BC56-766881EB0034}"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F0A95F6-3246-4EF5-92B1-C9183DC22FA4}">
      <dgm:prSet/>
      <dgm:spPr/>
      <dgm:t>
        <a:bodyPr/>
        <a:lstStyle/>
        <a:p>
          <a:r>
            <a:rPr lang="en-US"/>
            <a:t>Reading</a:t>
          </a:r>
        </a:p>
      </dgm:t>
    </dgm:pt>
    <dgm:pt modelId="{FECCC6AD-6889-440C-9DD6-C132ECA1D141}" type="parTrans" cxnId="{3DD6027B-8D3E-4478-B2CE-C486F86530CB}">
      <dgm:prSet/>
      <dgm:spPr/>
      <dgm:t>
        <a:bodyPr/>
        <a:lstStyle/>
        <a:p>
          <a:endParaRPr lang="en-US"/>
        </a:p>
      </dgm:t>
    </dgm:pt>
    <dgm:pt modelId="{926638A0-A751-4944-BD0B-E32D90AA1CB2}" type="sibTrans" cxnId="{3DD6027B-8D3E-4478-B2CE-C486F86530CB}">
      <dgm:prSet/>
      <dgm:spPr/>
      <dgm:t>
        <a:bodyPr/>
        <a:lstStyle/>
        <a:p>
          <a:endParaRPr lang="en-US"/>
        </a:p>
      </dgm:t>
    </dgm:pt>
    <dgm:pt modelId="{2BCE12EA-62EF-4A1E-81B0-7A944626E08A}">
      <dgm:prSet/>
      <dgm:spPr/>
      <dgm:t>
        <a:bodyPr/>
        <a:lstStyle/>
        <a:p>
          <a:r>
            <a:rPr lang="en-US"/>
            <a:t>Seeing </a:t>
          </a:r>
        </a:p>
      </dgm:t>
    </dgm:pt>
    <dgm:pt modelId="{9C8A7829-CE61-4D96-9587-0DC2C1EA825E}" type="parTrans" cxnId="{53CE7819-6D9E-4865-BDC9-798615E3143C}">
      <dgm:prSet/>
      <dgm:spPr/>
      <dgm:t>
        <a:bodyPr/>
        <a:lstStyle/>
        <a:p>
          <a:endParaRPr lang="en-US"/>
        </a:p>
      </dgm:t>
    </dgm:pt>
    <dgm:pt modelId="{FB3574DB-4B32-414B-922A-3E3CE1C7A79C}" type="sibTrans" cxnId="{53CE7819-6D9E-4865-BDC9-798615E3143C}">
      <dgm:prSet/>
      <dgm:spPr/>
      <dgm:t>
        <a:bodyPr/>
        <a:lstStyle/>
        <a:p>
          <a:endParaRPr lang="en-US"/>
        </a:p>
      </dgm:t>
    </dgm:pt>
    <dgm:pt modelId="{8EC18EC6-9599-46A4-8C87-D814D715E00C}">
      <dgm:prSet/>
      <dgm:spPr/>
      <dgm:t>
        <a:bodyPr/>
        <a:lstStyle/>
        <a:p>
          <a:r>
            <a:rPr lang="en-US"/>
            <a:t>Thinking </a:t>
          </a:r>
        </a:p>
      </dgm:t>
    </dgm:pt>
    <dgm:pt modelId="{53844D6D-F097-43BD-AC5D-48C97A458406}" type="parTrans" cxnId="{C7F729F7-848E-4170-ADCC-E5A308FA8936}">
      <dgm:prSet/>
      <dgm:spPr/>
      <dgm:t>
        <a:bodyPr/>
        <a:lstStyle/>
        <a:p>
          <a:endParaRPr lang="en-US"/>
        </a:p>
      </dgm:t>
    </dgm:pt>
    <dgm:pt modelId="{C8CFABD5-9D90-4A96-9CDC-54C4B4D6E101}" type="sibTrans" cxnId="{C7F729F7-848E-4170-ADCC-E5A308FA8936}">
      <dgm:prSet/>
      <dgm:spPr/>
      <dgm:t>
        <a:bodyPr/>
        <a:lstStyle/>
        <a:p>
          <a:endParaRPr lang="en-US"/>
        </a:p>
      </dgm:t>
    </dgm:pt>
    <dgm:pt modelId="{E35C7112-C773-49A9-80AC-DADB0B94A01D}">
      <dgm:prSet/>
      <dgm:spPr/>
      <dgm:t>
        <a:bodyPr/>
        <a:lstStyle/>
        <a:p>
          <a:r>
            <a:rPr lang="en-US"/>
            <a:t>Proving </a:t>
          </a:r>
        </a:p>
      </dgm:t>
    </dgm:pt>
    <dgm:pt modelId="{370204A2-5238-410F-93F3-C22A98A2DA70}" type="parTrans" cxnId="{48F5C20F-9039-4070-825F-95C884D0D46A}">
      <dgm:prSet/>
      <dgm:spPr/>
      <dgm:t>
        <a:bodyPr/>
        <a:lstStyle/>
        <a:p>
          <a:endParaRPr lang="en-US"/>
        </a:p>
      </dgm:t>
    </dgm:pt>
    <dgm:pt modelId="{80E0226B-5BA7-4EAA-B975-7F19940B0188}" type="sibTrans" cxnId="{48F5C20F-9039-4070-825F-95C884D0D46A}">
      <dgm:prSet/>
      <dgm:spPr/>
      <dgm:t>
        <a:bodyPr/>
        <a:lstStyle/>
        <a:p>
          <a:endParaRPr lang="en-US"/>
        </a:p>
      </dgm:t>
    </dgm:pt>
    <dgm:pt modelId="{FC438C8C-445C-4020-BE72-A710E2E1870E}">
      <dgm:prSet/>
      <dgm:spPr/>
      <dgm:t>
        <a:bodyPr/>
        <a:lstStyle/>
        <a:p>
          <a:r>
            <a:rPr lang="en-US"/>
            <a:t>Knowing</a:t>
          </a:r>
        </a:p>
      </dgm:t>
    </dgm:pt>
    <dgm:pt modelId="{56CAEEF8-0F28-4EE9-8CAD-F0048DBCC190}" type="parTrans" cxnId="{A8CE390B-1AE3-443B-BF37-C91EAFD09088}">
      <dgm:prSet/>
      <dgm:spPr/>
      <dgm:t>
        <a:bodyPr/>
        <a:lstStyle/>
        <a:p>
          <a:endParaRPr lang="en-US"/>
        </a:p>
      </dgm:t>
    </dgm:pt>
    <dgm:pt modelId="{242A210B-957E-4588-B343-8DFDEC28A83D}" type="sibTrans" cxnId="{A8CE390B-1AE3-443B-BF37-C91EAFD09088}">
      <dgm:prSet/>
      <dgm:spPr/>
      <dgm:t>
        <a:bodyPr/>
        <a:lstStyle/>
        <a:p>
          <a:endParaRPr lang="en-US"/>
        </a:p>
      </dgm:t>
    </dgm:pt>
    <dgm:pt modelId="{14EFFB53-A04C-4134-ADD3-857119F4F880}">
      <dgm:prSet/>
      <dgm:spPr/>
      <dgm:t>
        <a:bodyPr/>
        <a:lstStyle/>
        <a:p>
          <a:r>
            <a:rPr lang="en-US"/>
            <a:t>How we know what we know</a:t>
          </a:r>
        </a:p>
      </dgm:t>
    </dgm:pt>
    <dgm:pt modelId="{429DE3D0-6495-4E96-AC5F-9AF377E2D7A7}" type="parTrans" cxnId="{8CD73140-98F3-4C7E-8654-0449FF692C05}">
      <dgm:prSet/>
      <dgm:spPr/>
      <dgm:t>
        <a:bodyPr/>
        <a:lstStyle/>
        <a:p>
          <a:endParaRPr lang="en-US"/>
        </a:p>
      </dgm:t>
    </dgm:pt>
    <dgm:pt modelId="{8053E218-5FA0-4FE7-9DA1-E8BDFC397FBE}" type="sibTrans" cxnId="{8CD73140-98F3-4C7E-8654-0449FF692C05}">
      <dgm:prSet/>
      <dgm:spPr/>
      <dgm:t>
        <a:bodyPr/>
        <a:lstStyle/>
        <a:p>
          <a:endParaRPr lang="en-US"/>
        </a:p>
      </dgm:t>
    </dgm:pt>
    <dgm:pt modelId="{70F8CA9E-8CA4-4397-899F-48E368FF4553}" type="pres">
      <dgm:prSet presAssocID="{89B4D19B-468F-40EB-BC56-766881EB0034}" presName="root" presStyleCnt="0">
        <dgm:presLayoutVars>
          <dgm:dir/>
          <dgm:resizeHandles val="exact"/>
        </dgm:presLayoutVars>
      </dgm:prSet>
      <dgm:spPr/>
    </dgm:pt>
    <dgm:pt modelId="{F072EA7D-94E7-4ED0-94DF-A2E8EEAB1A6E}" type="pres">
      <dgm:prSet presAssocID="{0F0A95F6-3246-4EF5-92B1-C9183DC22FA4}" presName="compNode" presStyleCnt="0"/>
      <dgm:spPr/>
    </dgm:pt>
    <dgm:pt modelId="{37638952-828F-4A4A-8531-587FC01DF74A}" type="pres">
      <dgm:prSet presAssocID="{0F0A95F6-3246-4EF5-92B1-C9183DC22FA4}" presName="bgRect" presStyleLbl="bgShp" presStyleIdx="0" presStyleCnt="6"/>
      <dgm:spPr/>
    </dgm:pt>
    <dgm:pt modelId="{665A151C-5587-42D6-ACC0-70F6A82CD1FB}" type="pres">
      <dgm:prSet presAssocID="{0F0A95F6-3246-4EF5-92B1-C9183DC22FA4}"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6C3E875B-DC9B-463B-91EE-37500A7C062C}" type="pres">
      <dgm:prSet presAssocID="{0F0A95F6-3246-4EF5-92B1-C9183DC22FA4}" presName="spaceRect" presStyleCnt="0"/>
      <dgm:spPr/>
    </dgm:pt>
    <dgm:pt modelId="{BA761CD7-4C3B-4924-858F-269EF66F3058}" type="pres">
      <dgm:prSet presAssocID="{0F0A95F6-3246-4EF5-92B1-C9183DC22FA4}" presName="parTx" presStyleLbl="revTx" presStyleIdx="0" presStyleCnt="6">
        <dgm:presLayoutVars>
          <dgm:chMax val="0"/>
          <dgm:chPref val="0"/>
        </dgm:presLayoutVars>
      </dgm:prSet>
      <dgm:spPr/>
    </dgm:pt>
    <dgm:pt modelId="{ED8E390C-9327-4789-9849-B538FA2BF99A}" type="pres">
      <dgm:prSet presAssocID="{926638A0-A751-4944-BD0B-E32D90AA1CB2}" presName="sibTrans" presStyleCnt="0"/>
      <dgm:spPr/>
    </dgm:pt>
    <dgm:pt modelId="{010362FB-F28F-45B6-B016-6BD3EFCE639B}" type="pres">
      <dgm:prSet presAssocID="{2BCE12EA-62EF-4A1E-81B0-7A944626E08A}" presName="compNode" presStyleCnt="0"/>
      <dgm:spPr/>
    </dgm:pt>
    <dgm:pt modelId="{F52F5302-723D-4FDF-A456-1F71B6F848D2}" type="pres">
      <dgm:prSet presAssocID="{2BCE12EA-62EF-4A1E-81B0-7A944626E08A}" presName="bgRect" presStyleLbl="bgShp" presStyleIdx="1" presStyleCnt="6"/>
      <dgm:spPr/>
    </dgm:pt>
    <dgm:pt modelId="{03AC432D-8F70-4A0F-8298-8E00E46767C1}" type="pres">
      <dgm:prSet presAssocID="{2BCE12EA-62EF-4A1E-81B0-7A944626E08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
        </a:ext>
      </dgm:extLst>
    </dgm:pt>
    <dgm:pt modelId="{C0F4D99A-D526-424C-A19A-5CED7DC36A4B}" type="pres">
      <dgm:prSet presAssocID="{2BCE12EA-62EF-4A1E-81B0-7A944626E08A}" presName="spaceRect" presStyleCnt="0"/>
      <dgm:spPr/>
    </dgm:pt>
    <dgm:pt modelId="{1D83D573-1F90-495C-A50B-40E812ABA619}" type="pres">
      <dgm:prSet presAssocID="{2BCE12EA-62EF-4A1E-81B0-7A944626E08A}" presName="parTx" presStyleLbl="revTx" presStyleIdx="1" presStyleCnt="6">
        <dgm:presLayoutVars>
          <dgm:chMax val="0"/>
          <dgm:chPref val="0"/>
        </dgm:presLayoutVars>
      </dgm:prSet>
      <dgm:spPr/>
    </dgm:pt>
    <dgm:pt modelId="{261A7469-1925-4315-B2FE-AF89BAA027E0}" type="pres">
      <dgm:prSet presAssocID="{FB3574DB-4B32-414B-922A-3E3CE1C7A79C}" presName="sibTrans" presStyleCnt="0"/>
      <dgm:spPr/>
    </dgm:pt>
    <dgm:pt modelId="{3DFDB480-5E32-4777-B720-02F352387B13}" type="pres">
      <dgm:prSet presAssocID="{8EC18EC6-9599-46A4-8C87-D814D715E00C}" presName="compNode" presStyleCnt="0"/>
      <dgm:spPr/>
    </dgm:pt>
    <dgm:pt modelId="{5BE305D6-979D-48B1-9598-DFD25459E5A5}" type="pres">
      <dgm:prSet presAssocID="{8EC18EC6-9599-46A4-8C87-D814D715E00C}" presName="bgRect" presStyleLbl="bgShp" presStyleIdx="2" presStyleCnt="6"/>
      <dgm:spPr/>
    </dgm:pt>
    <dgm:pt modelId="{48C6BA79-9B49-4880-AAF3-C88B1AA54642}" type="pres">
      <dgm:prSet presAssocID="{8EC18EC6-9599-46A4-8C87-D814D715E00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B35D35A7-F59A-4481-A738-2405BE6246E2}" type="pres">
      <dgm:prSet presAssocID="{8EC18EC6-9599-46A4-8C87-D814D715E00C}" presName="spaceRect" presStyleCnt="0"/>
      <dgm:spPr/>
    </dgm:pt>
    <dgm:pt modelId="{CF5A2009-2693-428D-9177-8FA5C50FF418}" type="pres">
      <dgm:prSet presAssocID="{8EC18EC6-9599-46A4-8C87-D814D715E00C}" presName="parTx" presStyleLbl="revTx" presStyleIdx="2" presStyleCnt="6">
        <dgm:presLayoutVars>
          <dgm:chMax val="0"/>
          <dgm:chPref val="0"/>
        </dgm:presLayoutVars>
      </dgm:prSet>
      <dgm:spPr/>
    </dgm:pt>
    <dgm:pt modelId="{526F2C54-E778-4EFB-B71E-7204178F8E6E}" type="pres">
      <dgm:prSet presAssocID="{C8CFABD5-9D90-4A96-9CDC-54C4B4D6E101}" presName="sibTrans" presStyleCnt="0"/>
      <dgm:spPr/>
    </dgm:pt>
    <dgm:pt modelId="{8D10C4E1-2FD4-42A1-AACC-A98B44AE8991}" type="pres">
      <dgm:prSet presAssocID="{E35C7112-C773-49A9-80AC-DADB0B94A01D}" presName="compNode" presStyleCnt="0"/>
      <dgm:spPr/>
    </dgm:pt>
    <dgm:pt modelId="{F794ECB8-D769-469F-963F-F3230B595C0B}" type="pres">
      <dgm:prSet presAssocID="{E35C7112-C773-49A9-80AC-DADB0B94A01D}" presName="bgRect" presStyleLbl="bgShp" presStyleIdx="3" presStyleCnt="6"/>
      <dgm:spPr/>
    </dgm:pt>
    <dgm:pt modelId="{2BE6A39A-2176-48E5-A8B1-71355B38A280}" type="pres">
      <dgm:prSet presAssocID="{E35C7112-C773-49A9-80AC-DADB0B94A01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7DC350DE-1E49-4520-BCC6-10393234500B}" type="pres">
      <dgm:prSet presAssocID="{E35C7112-C773-49A9-80AC-DADB0B94A01D}" presName="spaceRect" presStyleCnt="0"/>
      <dgm:spPr/>
    </dgm:pt>
    <dgm:pt modelId="{261D2A67-A2A5-49A1-ADC4-96251FA74BB8}" type="pres">
      <dgm:prSet presAssocID="{E35C7112-C773-49A9-80AC-DADB0B94A01D}" presName="parTx" presStyleLbl="revTx" presStyleIdx="3" presStyleCnt="6">
        <dgm:presLayoutVars>
          <dgm:chMax val="0"/>
          <dgm:chPref val="0"/>
        </dgm:presLayoutVars>
      </dgm:prSet>
      <dgm:spPr/>
    </dgm:pt>
    <dgm:pt modelId="{717F3489-0AE9-477B-A154-D66F8759DA22}" type="pres">
      <dgm:prSet presAssocID="{80E0226B-5BA7-4EAA-B975-7F19940B0188}" presName="sibTrans" presStyleCnt="0"/>
      <dgm:spPr/>
    </dgm:pt>
    <dgm:pt modelId="{CCCBB874-0496-4995-A655-1E4B0C543D99}" type="pres">
      <dgm:prSet presAssocID="{FC438C8C-445C-4020-BE72-A710E2E1870E}" presName="compNode" presStyleCnt="0"/>
      <dgm:spPr/>
    </dgm:pt>
    <dgm:pt modelId="{96E5603E-A6BB-47B3-A3A7-B179152690BA}" type="pres">
      <dgm:prSet presAssocID="{FC438C8C-445C-4020-BE72-A710E2E1870E}" presName="bgRect" presStyleLbl="bgShp" presStyleIdx="4" presStyleCnt="6"/>
      <dgm:spPr/>
    </dgm:pt>
    <dgm:pt modelId="{00DD448A-2E09-4E3C-8AE6-8994A22E4A28}" type="pres">
      <dgm:prSet presAssocID="{FC438C8C-445C-4020-BE72-A710E2E1870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0E52CB08-E2E1-408C-B86D-524083F6459D}" type="pres">
      <dgm:prSet presAssocID="{FC438C8C-445C-4020-BE72-A710E2E1870E}" presName="spaceRect" presStyleCnt="0"/>
      <dgm:spPr/>
    </dgm:pt>
    <dgm:pt modelId="{BC3282F9-BE2E-45D7-A3C7-BA3E72450795}" type="pres">
      <dgm:prSet presAssocID="{FC438C8C-445C-4020-BE72-A710E2E1870E}" presName="parTx" presStyleLbl="revTx" presStyleIdx="4" presStyleCnt="6">
        <dgm:presLayoutVars>
          <dgm:chMax val="0"/>
          <dgm:chPref val="0"/>
        </dgm:presLayoutVars>
      </dgm:prSet>
      <dgm:spPr/>
    </dgm:pt>
    <dgm:pt modelId="{5E1E37B5-D5B5-41C6-8222-B8A63A39C816}" type="pres">
      <dgm:prSet presAssocID="{242A210B-957E-4588-B343-8DFDEC28A83D}" presName="sibTrans" presStyleCnt="0"/>
      <dgm:spPr/>
    </dgm:pt>
    <dgm:pt modelId="{1364C515-1D6A-40BE-98A9-B541AEF91780}" type="pres">
      <dgm:prSet presAssocID="{14EFFB53-A04C-4134-ADD3-857119F4F880}" presName="compNode" presStyleCnt="0"/>
      <dgm:spPr/>
    </dgm:pt>
    <dgm:pt modelId="{E583F95A-EB0D-4998-A23A-B6693064060C}" type="pres">
      <dgm:prSet presAssocID="{14EFFB53-A04C-4134-ADD3-857119F4F880}" presName="bgRect" presStyleLbl="bgShp" presStyleIdx="5" presStyleCnt="6"/>
      <dgm:spPr/>
    </dgm:pt>
    <dgm:pt modelId="{F7380C09-C0D9-4A57-A9F5-966BF11859C9}" type="pres">
      <dgm:prSet presAssocID="{14EFFB53-A04C-4134-ADD3-857119F4F88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lp"/>
        </a:ext>
      </dgm:extLst>
    </dgm:pt>
    <dgm:pt modelId="{25904922-327B-437B-BCFE-6DFC244A43F9}" type="pres">
      <dgm:prSet presAssocID="{14EFFB53-A04C-4134-ADD3-857119F4F880}" presName="spaceRect" presStyleCnt="0"/>
      <dgm:spPr/>
    </dgm:pt>
    <dgm:pt modelId="{3B2AAB74-26FE-409B-B4B1-9C360E40DF5C}" type="pres">
      <dgm:prSet presAssocID="{14EFFB53-A04C-4134-ADD3-857119F4F880}" presName="parTx" presStyleLbl="revTx" presStyleIdx="5" presStyleCnt="6">
        <dgm:presLayoutVars>
          <dgm:chMax val="0"/>
          <dgm:chPref val="0"/>
        </dgm:presLayoutVars>
      </dgm:prSet>
      <dgm:spPr/>
    </dgm:pt>
  </dgm:ptLst>
  <dgm:cxnLst>
    <dgm:cxn modelId="{A8CE390B-1AE3-443B-BF37-C91EAFD09088}" srcId="{89B4D19B-468F-40EB-BC56-766881EB0034}" destId="{FC438C8C-445C-4020-BE72-A710E2E1870E}" srcOrd="4" destOrd="0" parTransId="{56CAEEF8-0F28-4EE9-8CAD-F0048DBCC190}" sibTransId="{242A210B-957E-4588-B343-8DFDEC28A83D}"/>
    <dgm:cxn modelId="{48F5C20F-9039-4070-825F-95C884D0D46A}" srcId="{89B4D19B-468F-40EB-BC56-766881EB0034}" destId="{E35C7112-C773-49A9-80AC-DADB0B94A01D}" srcOrd="3" destOrd="0" parTransId="{370204A2-5238-410F-93F3-C22A98A2DA70}" sibTransId="{80E0226B-5BA7-4EAA-B975-7F19940B0188}"/>
    <dgm:cxn modelId="{53CE7819-6D9E-4865-BDC9-798615E3143C}" srcId="{89B4D19B-468F-40EB-BC56-766881EB0034}" destId="{2BCE12EA-62EF-4A1E-81B0-7A944626E08A}" srcOrd="1" destOrd="0" parTransId="{9C8A7829-CE61-4D96-9587-0DC2C1EA825E}" sibTransId="{FB3574DB-4B32-414B-922A-3E3CE1C7A79C}"/>
    <dgm:cxn modelId="{8CD73140-98F3-4C7E-8654-0449FF692C05}" srcId="{89B4D19B-468F-40EB-BC56-766881EB0034}" destId="{14EFFB53-A04C-4134-ADD3-857119F4F880}" srcOrd="5" destOrd="0" parTransId="{429DE3D0-6495-4E96-AC5F-9AF377E2D7A7}" sibTransId="{8053E218-5FA0-4FE7-9DA1-E8BDFC397FBE}"/>
    <dgm:cxn modelId="{4D4E6947-DA8B-4C4F-AD09-AEF97F1800CA}" type="presOf" srcId="{8EC18EC6-9599-46A4-8C87-D814D715E00C}" destId="{CF5A2009-2693-428D-9177-8FA5C50FF418}" srcOrd="0" destOrd="0" presId="urn:microsoft.com/office/officeart/2018/2/layout/IconVerticalSolidList"/>
    <dgm:cxn modelId="{16B0FE50-7CDC-4685-BF87-27B24547CAD1}" type="presOf" srcId="{14EFFB53-A04C-4134-ADD3-857119F4F880}" destId="{3B2AAB74-26FE-409B-B4B1-9C360E40DF5C}" srcOrd="0" destOrd="0" presId="urn:microsoft.com/office/officeart/2018/2/layout/IconVerticalSolidList"/>
    <dgm:cxn modelId="{A40E5470-285D-4D79-BAAB-58B01F886896}" type="presOf" srcId="{2BCE12EA-62EF-4A1E-81B0-7A944626E08A}" destId="{1D83D573-1F90-495C-A50B-40E812ABA619}" srcOrd="0" destOrd="0" presId="urn:microsoft.com/office/officeart/2018/2/layout/IconVerticalSolidList"/>
    <dgm:cxn modelId="{31388C77-72B0-460E-91C6-A0530314C968}" type="presOf" srcId="{FC438C8C-445C-4020-BE72-A710E2E1870E}" destId="{BC3282F9-BE2E-45D7-A3C7-BA3E72450795}" srcOrd="0" destOrd="0" presId="urn:microsoft.com/office/officeart/2018/2/layout/IconVerticalSolidList"/>
    <dgm:cxn modelId="{3DD6027B-8D3E-4478-B2CE-C486F86530CB}" srcId="{89B4D19B-468F-40EB-BC56-766881EB0034}" destId="{0F0A95F6-3246-4EF5-92B1-C9183DC22FA4}" srcOrd="0" destOrd="0" parTransId="{FECCC6AD-6889-440C-9DD6-C132ECA1D141}" sibTransId="{926638A0-A751-4944-BD0B-E32D90AA1CB2}"/>
    <dgm:cxn modelId="{13AE6282-EA7B-44D4-8576-CDA8932A9451}" type="presOf" srcId="{89B4D19B-468F-40EB-BC56-766881EB0034}" destId="{70F8CA9E-8CA4-4397-899F-48E368FF4553}" srcOrd="0" destOrd="0" presId="urn:microsoft.com/office/officeart/2018/2/layout/IconVerticalSolidList"/>
    <dgm:cxn modelId="{31D87B9B-A54D-466C-AD11-C46531B4B926}" type="presOf" srcId="{E35C7112-C773-49A9-80AC-DADB0B94A01D}" destId="{261D2A67-A2A5-49A1-ADC4-96251FA74BB8}" srcOrd="0" destOrd="0" presId="urn:microsoft.com/office/officeart/2018/2/layout/IconVerticalSolidList"/>
    <dgm:cxn modelId="{636D77D5-6145-4EBB-BE9C-6B263187006E}" type="presOf" srcId="{0F0A95F6-3246-4EF5-92B1-C9183DC22FA4}" destId="{BA761CD7-4C3B-4924-858F-269EF66F3058}" srcOrd="0" destOrd="0" presId="urn:microsoft.com/office/officeart/2018/2/layout/IconVerticalSolidList"/>
    <dgm:cxn modelId="{C7F729F7-848E-4170-ADCC-E5A308FA8936}" srcId="{89B4D19B-468F-40EB-BC56-766881EB0034}" destId="{8EC18EC6-9599-46A4-8C87-D814D715E00C}" srcOrd="2" destOrd="0" parTransId="{53844D6D-F097-43BD-AC5D-48C97A458406}" sibTransId="{C8CFABD5-9D90-4A96-9CDC-54C4B4D6E101}"/>
    <dgm:cxn modelId="{EFE0387F-7E7F-4622-AEDF-EB1D1EA44A89}" type="presParOf" srcId="{70F8CA9E-8CA4-4397-899F-48E368FF4553}" destId="{F072EA7D-94E7-4ED0-94DF-A2E8EEAB1A6E}" srcOrd="0" destOrd="0" presId="urn:microsoft.com/office/officeart/2018/2/layout/IconVerticalSolidList"/>
    <dgm:cxn modelId="{D7A93555-0912-421B-93F0-6B9B360568A0}" type="presParOf" srcId="{F072EA7D-94E7-4ED0-94DF-A2E8EEAB1A6E}" destId="{37638952-828F-4A4A-8531-587FC01DF74A}" srcOrd="0" destOrd="0" presId="urn:microsoft.com/office/officeart/2018/2/layout/IconVerticalSolidList"/>
    <dgm:cxn modelId="{F0EE15B1-F49F-4527-B987-D98C6BB485BC}" type="presParOf" srcId="{F072EA7D-94E7-4ED0-94DF-A2E8EEAB1A6E}" destId="{665A151C-5587-42D6-ACC0-70F6A82CD1FB}" srcOrd="1" destOrd="0" presId="urn:microsoft.com/office/officeart/2018/2/layout/IconVerticalSolidList"/>
    <dgm:cxn modelId="{F396C313-D9AA-4BE9-AE22-464977CB6BF3}" type="presParOf" srcId="{F072EA7D-94E7-4ED0-94DF-A2E8EEAB1A6E}" destId="{6C3E875B-DC9B-463B-91EE-37500A7C062C}" srcOrd="2" destOrd="0" presId="urn:microsoft.com/office/officeart/2018/2/layout/IconVerticalSolidList"/>
    <dgm:cxn modelId="{4188B9C8-E08B-4416-94A2-6429735E41BD}" type="presParOf" srcId="{F072EA7D-94E7-4ED0-94DF-A2E8EEAB1A6E}" destId="{BA761CD7-4C3B-4924-858F-269EF66F3058}" srcOrd="3" destOrd="0" presId="urn:microsoft.com/office/officeart/2018/2/layout/IconVerticalSolidList"/>
    <dgm:cxn modelId="{85121ABF-3EAD-41C4-82BA-240A88D9FCD2}" type="presParOf" srcId="{70F8CA9E-8CA4-4397-899F-48E368FF4553}" destId="{ED8E390C-9327-4789-9849-B538FA2BF99A}" srcOrd="1" destOrd="0" presId="urn:microsoft.com/office/officeart/2018/2/layout/IconVerticalSolidList"/>
    <dgm:cxn modelId="{B40FFA16-621D-428E-8725-1C35CF113178}" type="presParOf" srcId="{70F8CA9E-8CA4-4397-899F-48E368FF4553}" destId="{010362FB-F28F-45B6-B016-6BD3EFCE639B}" srcOrd="2" destOrd="0" presId="urn:microsoft.com/office/officeart/2018/2/layout/IconVerticalSolidList"/>
    <dgm:cxn modelId="{EB8D0012-3597-4C91-8AC5-BAFFDD68D65D}" type="presParOf" srcId="{010362FB-F28F-45B6-B016-6BD3EFCE639B}" destId="{F52F5302-723D-4FDF-A456-1F71B6F848D2}" srcOrd="0" destOrd="0" presId="urn:microsoft.com/office/officeart/2018/2/layout/IconVerticalSolidList"/>
    <dgm:cxn modelId="{D7E6C572-B653-44F8-B4E3-28693011AB8C}" type="presParOf" srcId="{010362FB-F28F-45B6-B016-6BD3EFCE639B}" destId="{03AC432D-8F70-4A0F-8298-8E00E46767C1}" srcOrd="1" destOrd="0" presId="urn:microsoft.com/office/officeart/2018/2/layout/IconVerticalSolidList"/>
    <dgm:cxn modelId="{0C1A948F-EA9B-48CB-86A2-A474F5D9B620}" type="presParOf" srcId="{010362FB-F28F-45B6-B016-6BD3EFCE639B}" destId="{C0F4D99A-D526-424C-A19A-5CED7DC36A4B}" srcOrd="2" destOrd="0" presId="urn:microsoft.com/office/officeart/2018/2/layout/IconVerticalSolidList"/>
    <dgm:cxn modelId="{DE663E86-42F4-4D40-9C5C-1909248247FB}" type="presParOf" srcId="{010362FB-F28F-45B6-B016-6BD3EFCE639B}" destId="{1D83D573-1F90-495C-A50B-40E812ABA619}" srcOrd="3" destOrd="0" presId="urn:microsoft.com/office/officeart/2018/2/layout/IconVerticalSolidList"/>
    <dgm:cxn modelId="{45BE6B54-599C-4685-896A-093B7EE02B72}" type="presParOf" srcId="{70F8CA9E-8CA4-4397-899F-48E368FF4553}" destId="{261A7469-1925-4315-B2FE-AF89BAA027E0}" srcOrd="3" destOrd="0" presId="urn:microsoft.com/office/officeart/2018/2/layout/IconVerticalSolidList"/>
    <dgm:cxn modelId="{D2BD74C3-C825-4CCE-AAA7-79BCBA6A9CBD}" type="presParOf" srcId="{70F8CA9E-8CA4-4397-899F-48E368FF4553}" destId="{3DFDB480-5E32-4777-B720-02F352387B13}" srcOrd="4" destOrd="0" presId="urn:microsoft.com/office/officeart/2018/2/layout/IconVerticalSolidList"/>
    <dgm:cxn modelId="{1AF75440-F5C0-4B7E-B382-F9D2A6A499EA}" type="presParOf" srcId="{3DFDB480-5E32-4777-B720-02F352387B13}" destId="{5BE305D6-979D-48B1-9598-DFD25459E5A5}" srcOrd="0" destOrd="0" presId="urn:microsoft.com/office/officeart/2018/2/layout/IconVerticalSolidList"/>
    <dgm:cxn modelId="{93E00373-C861-4DA1-AA9A-F5EAD5E6182F}" type="presParOf" srcId="{3DFDB480-5E32-4777-B720-02F352387B13}" destId="{48C6BA79-9B49-4880-AAF3-C88B1AA54642}" srcOrd="1" destOrd="0" presId="urn:microsoft.com/office/officeart/2018/2/layout/IconVerticalSolidList"/>
    <dgm:cxn modelId="{4DAC303E-42D4-4EA7-B383-E0927D6C6D15}" type="presParOf" srcId="{3DFDB480-5E32-4777-B720-02F352387B13}" destId="{B35D35A7-F59A-4481-A738-2405BE6246E2}" srcOrd="2" destOrd="0" presId="urn:microsoft.com/office/officeart/2018/2/layout/IconVerticalSolidList"/>
    <dgm:cxn modelId="{57FD5960-B320-4591-B9A1-AE12516019B0}" type="presParOf" srcId="{3DFDB480-5E32-4777-B720-02F352387B13}" destId="{CF5A2009-2693-428D-9177-8FA5C50FF418}" srcOrd="3" destOrd="0" presId="urn:microsoft.com/office/officeart/2018/2/layout/IconVerticalSolidList"/>
    <dgm:cxn modelId="{8CFEC45C-2C62-4C7C-80B4-B1B3846C9571}" type="presParOf" srcId="{70F8CA9E-8CA4-4397-899F-48E368FF4553}" destId="{526F2C54-E778-4EFB-B71E-7204178F8E6E}" srcOrd="5" destOrd="0" presId="urn:microsoft.com/office/officeart/2018/2/layout/IconVerticalSolidList"/>
    <dgm:cxn modelId="{6B8F41DF-8689-41A4-86BC-2BCCA7900530}" type="presParOf" srcId="{70F8CA9E-8CA4-4397-899F-48E368FF4553}" destId="{8D10C4E1-2FD4-42A1-AACC-A98B44AE8991}" srcOrd="6" destOrd="0" presId="urn:microsoft.com/office/officeart/2018/2/layout/IconVerticalSolidList"/>
    <dgm:cxn modelId="{AA108FCB-1831-43B9-9011-2A49FF14F133}" type="presParOf" srcId="{8D10C4E1-2FD4-42A1-AACC-A98B44AE8991}" destId="{F794ECB8-D769-469F-963F-F3230B595C0B}" srcOrd="0" destOrd="0" presId="urn:microsoft.com/office/officeart/2018/2/layout/IconVerticalSolidList"/>
    <dgm:cxn modelId="{3F01A5F1-C78D-4125-BFC6-909393D06D34}" type="presParOf" srcId="{8D10C4E1-2FD4-42A1-AACC-A98B44AE8991}" destId="{2BE6A39A-2176-48E5-A8B1-71355B38A280}" srcOrd="1" destOrd="0" presId="urn:microsoft.com/office/officeart/2018/2/layout/IconVerticalSolidList"/>
    <dgm:cxn modelId="{74232C9B-82E4-4730-BCEB-5EBE77E8FE3A}" type="presParOf" srcId="{8D10C4E1-2FD4-42A1-AACC-A98B44AE8991}" destId="{7DC350DE-1E49-4520-BCC6-10393234500B}" srcOrd="2" destOrd="0" presId="urn:microsoft.com/office/officeart/2018/2/layout/IconVerticalSolidList"/>
    <dgm:cxn modelId="{6070B981-3E48-460A-8476-AE8D46799FB4}" type="presParOf" srcId="{8D10C4E1-2FD4-42A1-AACC-A98B44AE8991}" destId="{261D2A67-A2A5-49A1-ADC4-96251FA74BB8}" srcOrd="3" destOrd="0" presId="urn:microsoft.com/office/officeart/2018/2/layout/IconVerticalSolidList"/>
    <dgm:cxn modelId="{B8C6B36A-B5D9-4B0B-82BD-5BDE6B34149C}" type="presParOf" srcId="{70F8CA9E-8CA4-4397-899F-48E368FF4553}" destId="{717F3489-0AE9-477B-A154-D66F8759DA22}" srcOrd="7" destOrd="0" presId="urn:microsoft.com/office/officeart/2018/2/layout/IconVerticalSolidList"/>
    <dgm:cxn modelId="{13296450-3CDA-4525-BCD3-22EC5DB8A08E}" type="presParOf" srcId="{70F8CA9E-8CA4-4397-899F-48E368FF4553}" destId="{CCCBB874-0496-4995-A655-1E4B0C543D99}" srcOrd="8" destOrd="0" presId="urn:microsoft.com/office/officeart/2018/2/layout/IconVerticalSolidList"/>
    <dgm:cxn modelId="{FAE4B3BE-8F53-451B-B190-4A2E527B721E}" type="presParOf" srcId="{CCCBB874-0496-4995-A655-1E4B0C543D99}" destId="{96E5603E-A6BB-47B3-A3A7-B179152690BA}" srcOrd="0" destOrd="0" presId="urn:microsoft.com/office/officeart/2018/2/layout/IconVerticalSolidList"/>
    <dgm:cxn modelId="{1D993E59-1E19-4E26-8375-576BA4805183}" type="presParOf" srcId="{CCCBB874-0496-4995-A655-1E4B0C543D99}" destId="{00DD448A-2E09-4E3C-8AE6-8994A22E4A28}" srcOrd="1" destOrd="0" presId="urn:microsoft.com/office/officeart/2018/2/layout/IconVerticalSolidList"/>
    <dgm:cxn modelId="{8817CC6D-BBF2-4704-958C-66AD9753FD35}" type="presParOf" srcId="{CCCBB874-0496-4995-A655-1E4B0C543D99}" destId="{0E52CB08-E2E1-408C-B86D-524083F6459D}" srcOrd="2" destOrd="0" presId="urn:microsoft.com/office/officeart/2018/2/layout/IconVerticalSolidList"/>
    <dgm:cxn modelId="{A3F147D3-B1AD-4307-8C12-7A68A01366B4}" type="presParOf" srcId="{CCCBB874-0496-4995-A655-1E4B0C543D99}" destId="{BC3282F9-BE2E-45D7-A3C7-BA3E72450795}" srcOrd="3" destOrd="0" presId="urn:microsoft.com/office/officeart/2018/2/layout/IconVerticalSolidList"/>
    <dgm:cxn modelId="{52884638-05A7-4831-A52F-2A10FB2E47C0}" type="presParOf" srcId="{70F8CA9E-8CA4-4397-899F-48E368FF4553}" destId="{5E1E37B5-D5B5-41C6-8222-B8A63A39C816}" srcOrd="9" destOrd="0" presId="urn:microsoft.com/office/officeart/2018/2/layout/IconVerticalSolidList"/>
    <dgm:cxn modelId="{81197DB0-1BDB-467D-9D68-F58E8A613582}" type="presParOf" srcId="{70F8CA9E-8CA4-4397-899F-48E368FF4553}" destId="{1364C515-1D6A-40BE-98A9-B541AEF91780}" srcOrd="10" destOrd="0" presId="urn:microsoft.com/office/officeart/2018/2/layout/IconVerticalSolidList"/>
    <dgm:cxn modelId="{5A95593C-E117-45B2-B5F0-EDCAD4FAF49D}" type="presParOf" srcId="{1364C515-1D6A-40BE-98A9-B541AEF91780}" destId="{E583F95A-EB0D-4998-A23A-B6693064060C}" srcOrd="0" destOrd="0" presId="urn:microsoft.com/office/officeart/2018/2/layout/IconVerticalSolidList"/>
    <dgm:cxn modelId="{554669B4-F6CF-4159-94A3-ED48CA24A28C}" type="presParOf" srcId="{1364C515-1D6A-40BE-98A9-B541AEF91780}" destId="{F7380C09-C0D9-4A57-A9F5-966BF11859C9}" srcOrd="1" destOrd="0" presId="urn:microsoft.com/office/officeart/2018/2/layout/IconVerticalSolidList"/>
    <dgm:cxn modelId="{67FF5744-2C26-4989-87E8-7C3763830DCA}" type="presParOf" srcId="{1364C515-1D6A-40BE-98A9-B541AEF91780}" destId="{25904922-327B-437B-BCFE-6DFC244A43F9}" srcOrd="2" destOrd="0" presId="urn:microsoft.com/office/officeart/2018/2/layout/IconVerticalSolidList"/>
    <dgm:cxn modelId="{2BFC49FB-CDDF-4737-8303-11525301EC50}" type="presParOf" srcId="{1364C515-1D6A-40BE-98A9-B541AEF91780}" destId="{3B2AAB74-26FE-409B-B4B1-9C360E40DF5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D38915-ACD4-42FB-BE58-102738308D64}" type="doc">
      <dgm:prSet loTypeId="urn:microsoft.com/office/officeart/2016/7/layout/VerticalSolidActionList" loCatId="List" qsTypeId="urn:microsoft.com/office/officeart/2005/8/quickstyle/simple1" qsCatId="simple" csTypeId="urn:microsoft.com/office/officeart/2005/8/colors/colorful2" csCatId="colorful"/>
      <dgm:spPr/>
      <dgm:t>
        <a:bodyPr/>
        <a:lstStyle/>
        <a:p>
          <a:endParaRPr lang="en-US"/>
        </a:p>
      </dgm:t>
    </dgm:pt>
    <dgm:pt modelId="{04FC8D20-4AC2-4404-8408-7300CC630BD4}">
      <dgm:prSet/>
      <dgm:spPr/>
      <dgm:t>
        <a:bodyPr/>
        <a:lstStyle/>
        <a:p>
          <a:r>
            <a:rPr lang="en-US"/>
            <a:t>Generate</a:t>
          </a:r>
        </a:p>
      </dgm:t>
    </dgm:pt>
    <dgm:pt modelId="{A3E2DC7C-E481-4C33-A96E-DFF52CB34168}" type="parTrans" cxnId="{0C9F9B5A-0C72-43B2-9146-DA942B6D41C0}">
      <dgm:prSet/>
      <dgm:spPr/>
      <dgm:t>
        <a:bodyPr/>
        <a:lstStyle/>
        <a:p>
          <a:endParaRPr lang="en-US"/>
        </a:p>
      </dgm:t>
    </dgm:pt>
    <dgm:pt modelId="{3A549DE0-D27F-40C2-ACEE-029B119D1043}" type="sibTrans" cxnId="{0C9F9B5A-0C72-43B2-9146-DA942B6D41C0}">
      <dgm:prSet/>
      <dgm:spPr/>
      <dgm:t>
        <a:bodyPr/>
        <a:lstStyle/>
        <a:p>
          <a:endParaRPr lang="en-US"/>
        </a:p>
      </dgm:t>
    </dgm:pt>
    <dgm:pt modelId="{D414C8ED-2162-4464-A89C-EC94095483AB}">
      <dgm:prSet/>
      <dgm:spPr/>
      <dgm:t>
        <a:bodyPr/>
        <a:lstStyle/>
        <a:p>
          <a:r>
            <a:rPr lang="en-US"/>
            <a:t>Generate a project proposal that meets a given domain research requirements. </a:t>
          </a:r>
        </a:p>
      </dgm:t>
    </dgm:pt>
    <dgm:pt modelId="{E24956B6-B65D-4EF6-B83D-67A60DFE0698}" type="parTrans" cxnId="{7FA33A9B-7E0B-4A15-9556-21E029A4B4FB}">
      <dgm:prSet/>
      <dgm:spPr/>
      <dgm:t>
        <a:bodyPr/>
        <a:lstStyle/>
        <a:p>
          <a:endParaRPr lang="en-US"/>
        </a:p>
      </dgm:t>
    </dgm:pt>
    <dgm:pt modelId="{47C11BF3-A24C-4266-83C0-F98DE3F7CE9F}" type="sibTrans" cxnId="{7FA33A9B-7E0B-4A15-9556-21E029A4B4FB}">
      <dgm:prSet/>
      <dgm:spPr/>
      <dgm:t>
        <a:bodyPr/>
        <a:lstStyle/>
        <a:p>
          <a:endParaRPr lang="en-US"/>
        </a:p>
      </dgm:t>
    </dgm:pt>
    <dgm:pt modelId="{15E42569-31D6-4F11-9231-B82F3D380D19}">
      <dgm:prSet/>
      <dgm:spPr/>
      <dgm:t>
        <a:bodyPr/>
        <a:lstStyle/>
        <a:p>
          <a:r>
            <a:rPr lang="en-US"/>
            <a:t>Identify and visualise</a:t>
          </a:r>
        </a:p>
      </dgm:t>
    </dgm:pt>
    <dgm:pt modelId="{2E844EAE-30A7-4388-A705-7DE195206F67}" type="parTrans" cxnId="{1D7829AB-DB1D-4F7C-BEAF-F81C532A6762}">
      <dgm:prSet/>
      <dgm:spPr/>
      <dgm:t>
        <a:bodyPr/>
        <a:lstStyle/>
        <a:p>
          <a:endParaRPr lang="en-US"/>
        </a:p>
      </dgm:t>
    </dgm:pt>
    <dgm:pt modelId="{F6BF0B11-8FD8-4DD6-AE47-80CE5657E2CB}" type="sibTrans" cxnId="{1D7829AB-DB1D-4F7C-BEAF-F81C532A6762}">
      <dgm:prSet/>
      <dgm:spPr/>
      <dgm:t>
        <a:bodyPr/>
        <a:lstStyle/>
        <a:p>
          <a:endParaRPr lang="en-US"/>
        </a:p>
      </dgm:t>
    </dgm:pt>
    <dgm:pt modelId="{1F3EA04B-2FF3-4253-A9D2-BF04B23E5C81}">
      <dgm:prSet/>
      <dgm:spPr/>
      <dgm:t>
        <a:bodyPr/>
        <a:lstStyle/>
        <a:p>
          <a:r>
            <a:rPr lang="en-US"/>
            <a:t>Identify and visualise a complex research problem within a specific research domain, outline the investigative approach and comprehensively consider appropriate methods and solutions.  </a:t>
          </a:r>
        </a:p>
      </dgm:t>
    </dgm:pt>
    <dgm:pt modelId="{F7F7A8FC-A106-495B-BC43-0E30E0C6315A}" type="parTrans" cxnId="{B86790B4-7907-4A50-9204-C339855AF688}">
      <dgm:prSet/>
      <dgm:spPr/>
      <dgm:t>
        <a:bodyPr/>
        <a:lstStyle/>
        <a:p>
          <a:endParaRPr lang="en-US"/>
        </a:p>
      </dgm:t>
    </dgm:pt>
    <dgm:pt modelId="{77695DB1-1720-47DE-B39C-7F0D399FAAEA}" type="sibTrans" cxnId="{B86790B4-7907-4A50-9204-C339855AF688}">
      <dgm:prSet/>
      <dgm:spPr/>
      <dgm:t>
        <a:bodyPr/>
        <a:lstStyle/>
        <a:p>
          <a:endParaRPr lang="en-US"/>
        </a:p>
      </dgm:t>
    </dgm:pt>
    <dgm:pt modelId="{BBC65012-770A-44CF-9A51-886381EE94E2}">
      <dgm:prSet/>
      <dgm:spPr/>
      <dgm:t>
        <a:bodyPr/>
        <a:lstStyle/>
        <a:p>
          <a:r>
            <a:rPr lang="en-US"/>
            <a:t>Appraise</a:t>
          </a:r>
        </a:p>
      </dgm:t>
    </dgm:pt>
    <dgm:pt modelId="{0293FBB4-E09D-40C1-8EA1-4B4916EBC3FE}" type="parTrans" cxnId="{8BFB2D51-9648-423A-94AF-355DBBEB9920}">
      <dgm:prSet/>
      <dgm:spPr/>
      <dgm:t>
        <a:bodyPr/>
        <a:lstStyle/>
        <a:p>
          <a:endParaRPr lang="en-US"/>
        </a:p>
      </dgm:t>
    </dgm:pt>
    <dgm:pt modelId="{E5119739-353B-488C-977E-ED2BB133A9D0}" type="sibTrans" cxnId="{8BFB2D51-9648-423A-94AF-355DBBEB9920}">
      <dgm:prSet/>
      <dgm:spPr/>
      <dgm:t>
        <a:bodyPr/>
        <a:lstStyle/>
        <a:p>
          <a:endParaRPr lang="en-US"/>
        </a:p>
      </dgm:t>
    </dgm:pt>
    <dgm:pt modelId="{F0B4E28B-4E5A-4D05-97DF-81CE7E44C710}">
      <dgm:prSet/>
      <dgm:spPr/>
      <dgm:t>
        <a:bodyPr/>
        <a:lstStyle/>
        <a:p>
          <a:r>
            <a:rPr lang="en-US"/>
            <a:t>Critically appraise the research process and its outcomes. </a:t>
          </a:r>
        </a:p>
      </dgm:t>
    </dgm:pt>
    <dgm:pt modelId="{A01FE9CE-DDD5-4AAA-B90B-5F538C7E6877}" type="parTrans" cxnId="{BD1C0D6D-92A0-4FFF-8F4B-025FAD4422AF}">
      <dgm:prSet/>
      <dgm:spPr/>
      <dgm:t>
        <a:bodyPr/>
        <a:lstStyle/>
        <a:p>
          <a:endParaRPr lang="en-US"/>
        </a:p>
      </dgm:t>
    </dgm:pt>
    <dgm:pt modelId="{5E4A143D-EF03-4D8C-91B2-169221BB36D4}" type="sibTrans" cxnId="{BD1C0D6D-92A0-4FFF-8F4B-025FAD4422AF}">
      <dgm:prSet/>
      <dgm:spPr/>
      <dgm:t>
        <a:bodyPr/>
        <a:lstStyle/>
        <a:p>
          <a:endParaRPr lang="en-US"/>
        </a:p>
      </dgm:t>
    </dgm:pt>
    <dgm:pt modelId="{4CC6EB2A-2558-6845-A00F-9D444C0ED7BA}" type="pres">
      <dgm:prSet presAssocID="{E7D38915-ACD4-42FB-BE58-102738308D64}" presName="Name0" presStyleCnt="0">
        <dgm:presLayoutVars>
          <dgm:dir/>
          <dgm:animLvl val="lvl"/>
          <dgm:resizeHandles val="exact"/>
        </dgm:presLayoutVars>
      </dgm:prSet>
      <dgm:spPr/>
    </dgm:pt>
    <dgm:pt modelId="{951BB82D-7B9C-B84D-A37F-C580A04CEAAC}" type="pres">
      <dgm:prSet presAssocID="{04FC8D20-4AC2-4404-8408-7300CC630BD4}" presName="linNode" presStyleCnt="0"/>
      <dgm:spPr/>
    </dgm:pt>
    <dgm:pt modelId="{186CAB55-398F-B041-BC65-33A9EECEDE05}" type="pres">
      <dgm:prSet presAssocID="{04FC8D20-4AC2-4404-8408-7300CC630BD4}" presName="parentText" presStyleLbl="alignNode1" presStyleIdx="0" presStyleCnt="3">
        <dgm:presLayoutVars>
          <dgm:chMax val="1"/>
          <dgm:bulletEnabled/>
        </dgm:presLayoutVars>
      </dgm:prSet>
      <dgm:spPr/>
    </dgm:pt>
    <dgm:pt modelId="{11812D6C-22CD-3E43-A292-95A204436049}" type="pres">
      <dgm:prSet presAssocID="{04FC8D20-4AC2-4404-8408-7300CC630BD4}" presName="descendantText" presStyleLbl="alignAccFollowNode1" presStyleIdx="0" presStyleCnt="3">
        <dgm:presLayoutVars>
          <dgm:bulletEnabled/>
        </dgm:presLayoutVars>
      </dgm:prSet>
      <dgm:spPr/>
    </dgm:pt>
    <dgm:pt modelId="{AAACE37C-FC4F-1D4A-9883-115133FAF154}" type="pres">
      <dgm:prSet presAssocID="{3A549DE0-D27F-40C2-ACEE-029B119D1043}" presName="sp" presStyleCnt="0"/>
      <dgm:spPr/>
    </dgm:pt>
    <dgm:pt modelId="{F0ABB3DD-2133-454C-82EA-AC68D3CF2992}" type="pres">
      <dgm:prSet presAssocID="{15E42569-31D6-4F11-9231-B82F3D380D19}" presName="linNode" presStyleCnt="0"/>
      <dgm:spPr/>
    </dgm:pt>
    <dgm:pt modelId="{058CA8E9-0BEA-934C-B25D-F023F652B3B8}" type="pres">
      <dgm:prSet presAssocID="{15E42569-31D6-4F11-9231-B82F3D380D19}" presName="parentText" presStyleLbl="alignNode1" presStyleIdx="1" presStyleCnt="3">
        <dgm:presLayoutVars>
          <dgm:chMax val="1"/>
          <dgm:bulletEnabled/>
        </dgm:presLayoutVars>
      </dgm:prSet>
      <dgm:spPr/>
    </dgm:pt>
    <dgm:pt modelId="{6BDA6DB5-EA8D-0949-9914-1DF03737614D}" type="pres">
      <dgm:prSet presAssocID="{15E42569-31D6-4F11-9231-B82F3D380D19}" presName="descendantText" presStyleLbl="alignAccFollowNode1" presStyleIdx="1" presStyleCnt="3">
        <dgm:presLayoutVars>
          <dgm:bulletEnabled/>
        </dgm:presLayoutVars>
      </dgm:prSet>
      <dgm:spPr/>
    </dgm:pt>
    <dgm:pt modelId="{B1DC8ADB-E002-B742-9640-F0C7D125CCAF}" type="pres">
      <dgm:prSet presAssocID="{F6BF0B11-8FD8-4DD6-AE47-80CE5657E2CB}" presName="sp" presStyleCnt="0"/>
      <dgm:spPr/>
    </dgm:pt>
    <dgm:pt modelId="{F4E14F24-4481-3746-A7D9-6EDE5B4510ED}" type="pres">
      <dgm:prSet presAssocID="{BBC65012-770A-44CF-9A51-886381EE94E2}" presName="linNode" presStyleCnt="0"/>
      <dgm:spPr/>
    </dgm:pt>
    <dgm:pt modelId="{F8111DF6-78F4-054E-9FAF-EE74FB808939}" type="pres">
      <dgm:prSet presAssocID="{BBC65012-770A-44CF-9A51-886381EE94E2}" presName="parentText" presStyleLbl="alignNode1" presStyleIdx="2" presStyleCnt="3">
        <dgm:presLayoutVars>
          <dgm:chMax val="1"/>
          <dgm:bulletEnabled/>
        </dgm:presLayoutVars>
      </dgm:prSet>
      <dgm:spPr/>
    </dgm:pt>
    <dgm:pt modelId="{F629BC61-1B1D-7C4A-9788-97FCBE39252E}" type="pres">
      <dgm:prSet presAssocID="{BBC65012-770A-44CF-9A51-886381EE94E2}" presName="descendantText" presStyleLbl="alignAccFollowNode1" presStyleIdx="2" presStyleCnt="3">
        <dgm:presLayoutVars>
          <dgm:bulletEnabled/>
        </dgm:presLayoutVars>
      </dgm:prSet>
      <dgm:spPr/>
    </dgm:pt>
  </dgm:ptLst>
  <dgm:cxnLst>
    <dgm:cxn modelId="{91A1DF19-282B-554E-B005-B0D9D8BA60E3}" type="presOf" srcId="{F0B4E28B-4E5A-4D05-97DF-81CE7E44C710}" destId="{F629BC61-1B1D-7C4A-9788-97FCBE39252E}" srcOrd="0" destOrd="0" presId="urn:microsoft.com/office/officeart/2016/7/layout/VerticalSolidActionList"/>
    <dgm:cxn modelId="{7EAA1E25-0D6A-7647-AB15-50E33A3C5798}" type="presOf" srcId="{E7D38915-ACD4-42FB-BE58-102738308D64}" destId="{4CC6EB2A-2558-6845-A00F-9D444C0ED7BA}" srcOrd="0" destOrd="0" presId="urn:microsoft.com/office/officeart/2016/7/layout/VerticalSolidActionList"/>
    <dgm:cxn modelId="{8BFB2D51-9648-423A-94AF-355DBBEB9920}" srcId="{E7D38915-ACD4-42FB-BE58-102738308D64}" destId="{BBC65012-770A-44CF-9A51-886381EE94E2}" srcOrd="2" destOrd="0" parTransId="{0293FBB4-E09D-40C1-8EA1-4B4916EBC3FE}" sibTransId="{E5119739-353B-488C-977E-ED2BB133A9D0}"/>
    <dgm:cxn modelId="{0C9F9B5A-0C72-43B2-9146-DA942B6D41C0}" srcId="{E7D38915-ACD4-42FB-BE58-102738308D64}" destId="{04FC8D20-4AC2-4404-8408-7300CC630BD4}" srcOrd="0" destOrd="0" parTransId="{A3E2DC7C-E481-4C33-A96E-DFF52CB34168}" sibTransId="{3A549DE0-D27F-40C2-ACEE-029B119D1043}"/>
    <dgm:cxn modelId="{BD1C0D6D-92A0-4FFF-8F4B-025FAD4422AF}" srcId="{BBC65012-770A-44CF-9A51-886381EE94E2}" destId="{F0B4E28B-4E5A-4D05-97DF-81CE7E44C710}" srcOrd="0" destOrd="0" parTransId="{A01FE9CE-DDD5-4AAA-B90B-5F538C7E6877}" sibTransId="{5E4A143D-EF03-4D8C-91B2-169221BB36D4}"/>
    <dgm:cxn modelId="{46C8CD90-ADDB-7A4A-A7D5-370E72CD8B6D}" type="presOf" srcId="{D414C8ED-2162-4464-A89C-EC94095483AB}" destId="{11812D6C-22CD-3E43-A292-95A204436049}" srcOrd="0" destOrd="0" presId="urn:microsoft.com/office/officeart/2016/7/layout/VerticalSolidActionList"/>
    <dgm:cxn modelId="{7FA33A9B-7E0B-4A15-9556-21E029A4B4FB}" srcId="{04FC8D20-4AC2-4404-8408-7300CC630BD4}" destId="{D414C8ED-2162-4464-A89C-EC94095483AB}" srcOrd="0" destOrd="0" parTransId="{E24956B6-B65D-4EF6-B83D-67A60DFE0698}" sibTransId="{47C11BF3-A24C-4266-83C0-F98DE3F7CE9F}"/>
    <dgm:cxn modelId="{DEBF16A6-BDA1-E446-AA10-62F9F9C4ECD5}" type="presOf" srcId="{15E42569-31D6-4F11-9231-B82F3D380D19}" destId="{058CA8E9-0BEA-934C-B25D-F023F652B3B8}" srcOrd="0" destOrd="0" presId="urn:microsoft.com/office/officeart/2016/7/layout/VerticalSolidActionList"/>
    <dgm:cxn modelId="{1D7829AB-DB1D-4F7C-BEAF-F81C532A6762}" srcId="{E7D38915-ACD4-42FB-BE58-102738308D64}" destId="{15E42569-31D6-4F11-9231-B82F3D380D19}" srcOrd="1" destOrd="0" parTransId="{2E844EAE-30A7-4388-A705-7DE195206F67}" sibTransId="{F6BF0B11-8FD8-4DD6-AE47-80CE5657E2CB}"/>
    <dgm:cxn modelId="{B86790B4-7907-4A50-9204-C339855AF688}" srcId="{15E42569-31D6-4F11-9231-B82F3D380D19}" destId="{1F3EA04B-2FF3-4253-A9D2-BF04B23E5C81}" srcOrd="0" destOrd="0" parTransId="{F7F7A8FC-A106-495B-BC43-0E30E0C6315A}" sibTransId="{77695DB1-1720-47DE-B39C-7F0D399FAAEA}"/>
    <dgm:cxn modelId="{2488DBD2-0828-1A47-9C8B-4694DFB49A44}" type="presOf" srcId="{BBC65012-770A-44CF-9A51-886381EE94E2}" destId="{F8111DF6-78F4-054E-9FAF-EE74FB808939}" srcOrd="0" destOrd="0" presId="urn:microsoft.com/office/officeart/2016/7/layout/VerticalSolidActionList"/>
    <dgm:cxn modelId="{6BDB4CD6-8DD2-8140-8843-059475087C38}" type="presOf" srcId="{04FC8D20-4AC2-4404-8408-7300CC630BD4}" destId="{186CAB55-398F-B041-BC65-33A9EECEDE05}" srcOrd="0" destOrd="0" presId="urn:microsoft.com/office/officeart/2016/7/layout/VerticalSolidActionList"/>
    <dgm:cxn modelId="{54827CDC-293E-9547-9EB5-F08AFDE53A63}" type="presOf" srcId="{1F3EA04B-2FF3-4253-A9D2-BF04B23E5C81}" destId="{6BDA6DB5-EA8D-0949-9914-1DF03737614D}" srcOrd="0" destOrd="0" presId="urn:microsoft.com/office/officeart/2016/7/layout/VerticalSolidActionList"/>
    <dgm:cxn modelId="{1A132C54-CCE2-3A48-828F-CF5ACC037739}" type="presParOf" srcId="{4CC6EB2A-2558-6845-A00F-9D444C0ED7BA}" destId="{951BB82D-7B9C-B84D-A37F-C580A04CEAAC}" srcOrd="0" destOrd="0" presId="urn:microsoft.com/office/officeart/2016/7/layout/VerticalSolidActionList"/>
    <dgm:cxn modelId="{376451CA-F4A4-E641-B7BD-720F2DE8A20E}" type="presParOf" srcId="{951BB82D-7B9C-B84D-A37F-C580A04CEAAC}" destId="{186CAB55-398F-B041-BC65-33A9EECEDE05}" srcOrd="0" destOrd="0" presId="urn:microsoft.com/office/officeart/2016/7/layout/VerticalSolidActionList"/>
    <dgm:cxn modelId="{B4E85FCC-7052-8146-B8C3-9103143CD2B4}" type="presParOf" srcId="{951BB82D-7B9C-B84D-A37F-C580A04CEAAC}" destId="{11812D6C-22CD-3E43-A292-95A204436049}" srcOrd="1" destOrd="0" presId="urn:microsoft.com/office/officeart/2016/7/layout/VerticalSolidActionList"/>
    <dgm:cxn modelId="{204621A6-39E4-0345-8E43-EBEC45BCCBFD}" type="presParOf" srcId="{4CC6EB2A-2558-6845-A00F-9D444C0ED7BA}" destId="{AAACE37C-FC4F-1D4A-9883-115133FAF154}" srcOrd="1" destOrd="0" presId="urn:microsoft.com/office/officeart/2016/7/layout/VerticalSolidActionList"/>
    <dgm:cxn modelId="{BF5C2AE1-76C7-2048-9F82-3246555455A5}" type="presParOf" srcId="{4CC6EB2A-2558-6845-A00F-9D444C0ED7BA}" destId="{F0ABB3DD-2133-454C-82EA-AC68D3CF2992}" srcOrd="2" destOrd="0" presId="urn:microsoft.com/office/officeart/2016/7/layout/VerticalSolidActionList"/>
    <dgm:cxn modelId="{1F0D7A74-ECB5-9E42-B24D-15D19CA659C3}" type="presParOf" srcId="{F0ABB3DD-2133-454C-82EA-AC68D3CF2992}" destId="{058CA8E9-0BEA-934C-B25D-F023F652B3B8}" srcOrd="0" destOrd="0" presId="urn:microsoft.com/office/officeart/2016/7/layout/VerticalSolidActionList"/>
    <dgm:cxn modelId="{0583AD7C-B3F0-F246-A765-BDA3D9591FB6}" type="presParOf" srcId="{F0ABB3DD-2133-454C-82EA-AC68D3CF2992}" destId="{6BDA6DB5-EA8D-0949-9914-1DF03737614D}" srcOrd="1" destOrd="0" presId="urn:microsoft.com/office/officeart/2016/7/layout/VerticalSolidActionList"/>
    <dgm:cxn modelId="{12544AA7-CF14-174E-A4E5-8AF8C722EB1A}" type="presParOf" srcId="{4CC6EB2A-2558-6845-A00F-9D444C0ED7BA}" destId="{B1DC8ADB-E002-B742-9640-F0C7D125CCAF}" srcOrd="3" destOrd="0" presId="urn:microsoft.com/office/officeart/2016/7/layout/VerticalSolidActionList"/>
    <dgm:cxn modelId="{7A02CA0D-BEE1-B048-A1A8-AD99AA9154AD}" type="presParOf" srcId="{4CC6EB2A-2558-6845-A00F-9D444C0ED7BA}" destId="{F4E14F24-4481-3746-A7D9-6EDE5B4510ED}" srcOrd="4" destOrd="0" presId="urn:microsoft.com/office/officeart/2016/7/layout/VerticalSolidActionList"/>
    <dgm:cxn modelId="{45C5F8A3-588C-9E45-9030-0A07B65543FF}" type="presParOf" srcId="{F4E14F24-4481-3746-A7D9-6EDE5B4510ED}" destId="{F8111DF6-78F4-054E-9FAF-EE74FB808939}" srcOrd="0" destOrd="0" presId="urn:microsoft.com/office/officeart/2016/7/layout/VerticalSolidActionList"/>
    <dgm:cxn modelId="{E6B835E7-57C6-A54D-A1D2-98D3BC544842}" type="presParOf" srcId="{F4E14F24-4481-3746-A7D9-6EDE5B4510ED}" destId="{F629BC61-1B1D-7C4A-9788-97FCBE39252E}"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7E8C63-81EC-4E72-9FC2-05FD788CDEDA}"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3129D5B-F080-4DC4-8F5D-E23F57F94E7F}">
      <dgm:prSet/>
      <dgm:spPr/>
      <dgm:t>
        <a:bodyPr/>
        <a:lstStyle/>
        <a:p>
          <a:pPr>
            <a:defRPr b="1"/>
          </a:pPr>
          <a:r>
            <a:rPr lang="en-US"/>
            <a:t>An academic is often stereotypically depicted as having their nose buried in a book</a:t>
          </a:r>
        </a:p>
      </dgm:t>
    </dgm:pt>
    <dgm:pt modelId="{5F953AB4-ABCF-44B6-9D86-4034EF58E433}" type="parTrans" cxnId="{C7C5BE9E-5732-48D1-BD94-6CAE681E9C3A}">
      <dgm:prSet/>
      <dgm:spPr/>
      <dgm:t>
        <a:bodyPr/>
        <a:lstStyle/>
        <a:p>
          <a:endParaRPr lang="en-US"/>
        </a:p>
      </dgm:t>
    </dgm:pt>
    <dgm:pt modelId="{6809EED7-51D2-4833-9722-19F61D27D2D2}" type="sibTrans" cxnId="{C7C5BE9E-5732-48D1-BD94-6CAE681E9C3A}">
      <dgm:prSet/>
      <dgm:spPr/>
      <dgm:t>
        <a:bodyPr/>
        <a:lstStyle/>
        <a:p>
          <a:endParaRPr lang="en-US"/>
        </a:p>
      </dgm:t>
    </dgm:pt>
    <dgm:pt modelId="{7009D88E-08D2-42BD-B0B6-2FB8DE08DCA1}">
      <dgm:prSet/>
      <dgm:spPr/>
      <dgm:t>
        <a:bodyPr/>
        <a:lstStyle/>
        <a:p>
          <a:pPr>
            <a:defRPr b="1"/>
          </a:pPr>
          <a:r>
            <a:rPr lang="en-US"/>
            <a:t>Of what benefit is a book to an academic or even those that chose a different discipline ?</a:t>
          </a:r>
        </a:p>
      </dgm:t>
    </dgm:pt>
    <dgm:pt modelId="{FED8E2FE-F9E8-454C-A005-16B79641906E}" type="parTrans" cxnId="{63BB8622-3EAF-4B81-A740-DD72E22ED9FA}">
      <dgm:prSet/>
      <dgm:spPr/>
      <dgm:t>
        <a:bodyPr/>
        <a:lstStyle/>
        <a:p>
          <a:endParaRPr lang="en-US"/>
        </a:p>
      </dgm:t>
    </dgm:pt>
    <dgm:pt modelId="{C525CEDB-93BC-4D54-B9D1-7AADB62C4ACA}" type="sibTrans" cxnId="{63BB8622-3EAF-4B81-A740-DD72E22ED9FA}">
      <dgm:prSet/>
      <dgm:spPr/>
      <dgm:t>
        <a:bodyPr/>
        <a:lstStyle/>
        <a:p>
          <a:endParaRPr lang="en-US"/>
        </a:p>
      </dgm:t>
    </dgm:pt>
    <dgm:pt modelId="{94CDF41B-DB70-44DB-80B8-7984DF624E80}">
      <dgm:prSet/>
      <dgm:spPr/>
      <dgm:t>
        <a:bodyPr/>
        <a:lstStyle/>
        <a:p>
          <a:r>
            <a:rPr lang="en-US"/>
            <a:t>Books contain information</a:t>
          </a:r>
        </a:p>
      </dgm:t>
    </dgm:pt>
    <dgm:pt modelId="{B5CCFFF2-DA19-440E-A46D-0FD8F2BD6E81}" type="parTrans" cxnId="{213FFBFB-9CAD-44E1-AA0B-D5EB68F7B644}">
      <dgm:prSet/>
      <dgm:spPr/>
      <dgm:t>
        <a:bodyPr/>
        <a:lstStyle/>
        <a:p>
          <a:endParaRPr lang="en-US"/>
        </a:p>
      </dgm:t>
    </dgm:pt>
    <dgm:pt modelId="{2ACA670A-8959-4C9E-ABB4-7546BC78A2DE}" type="sibTrans" cxnId="{213FFBFB-9CAD-44E1-AA0B-D5EB68F7B644}">
      <dgm:prSet/>
      <dgm:spPr/>
      <dgm:t>
        <a:bodyPr/>
        <a:lstStyle/>
        <a:p>
          <a:endParaRPr lang="en-US"/>
        </a:p>
      </dgm:t>
    </dgm:pt>
    <dgm:pt modelId="{3935EE9D-B126-48DA-9D1E-8F52413AE47A}">
      <dgm:prSet/>
      <dgm:spPr/>
      <dgm:t>
        <a:bodyPr/>
        <a:lstStyle/>
        <a:p>
          <a:r>
            <a:rPr lang="en-US"/>
            <a:t>Where does this information come from ?</a:t>
          </a:r>
        </a:p>
      </dgm:t>
    </dgm:pt>
    <dgm:pt modelId="{B04C97B5-76E1-4176-82F4-C04308A76EC0}" type="parTrans" cxnId="{45F10ED3-333A-4B7A-88DF-B82D49EF61CC}">
      <dgm:prSet/>
      <dgm:spPr/>
      <dgm:t>
        <a:bodyPr/>
        <a:lstStyle/>
        <a:p>
          <a:endParaRPr lang="en-US"/>
        </a:p>
      </dgm:t>
    </dgm:pt>
    <dgm:pt modelId="{0833DF1E-E298-4CE1-9138-7CCF110F67F5}" type="sibTrans" cxnId="{45F10ED3-333A-4B7A-88DF-B82D49EF61CC}">
      <dgm:prSet/>
      <dgm:spPr/>
      <dgm:t>
        <a:bodyPr/>
        <a:lstStyle/>
        <a:p>
          <a:endParaRPr lang="en-US"/>
        </a:p>
      </dgm:t>
    </dgm:pt>
    <dgm:pt modelId="{76C62A11-30A1-4ACA-AE2C-6D246A5EDE2E}">
      <dgm:prSet/>
      <dgm:spPr/>
      <dgm:t>
        <a:bodyPr/>
        <a:lstStyle/>
        <a:p>
          <a:r>
            <a:rPr lang="en-US"/>
            <a:t>Largely depends on the book and the subject</a:t>
          </a:r>
        </a:p>
      </dgm:t>
    </dgm:pt>
    <dgm:pt modelId="{379419AF-FBA9-45ED-B540-FF98C65026E8}" type="parTrans" cxnId="{0A2AC6C6-3FC9-4205-BB4C-74D9B74DA788}">
      <dgm:prSet/>
      <dgm:spPr/>
      <dgm:t>
        <a:bodyPr/>
        <a:lstStyle/>
        <a:p>
          <a:endParaRPr lang="en-US"/>
        </a:p>
      </dgm:t>
    </dgm:pt>
    <dgm:pt modelId="{6B0ABA0D-ABED-4610-AB0C-5DCB246DFC3D}" type="sibTrans" cxnId="{0A2AC6C6-3FC9-4205-BB4C-74D9B74DA788}">
      <dgm:prSet/>
      <dgm:spPr/>
      <dgm:t>
        <a:bodyPr/>
        <a:lstStyle/>
        <a:p>
          <a:endParaRPr lang="en-US"/>
        </a:p>
      </dgm:t>
    </dgm:pt>
    <dgm:pt modelId="{B46D0861-F13E-4CE7-8F5C-DE9C68BB54C8}" type="pres">
      <dgm:prSet presAssocID="{9C7E8C63-81EC-4E72-9FC2-05FD788CDEDA}" presName="root" presStyleCnt="0">
        <dgm:presLayoutVars>
          <dgm:dir/>
          <dgm:resizeHandles val="exact"/>
        </dgm:presLayoutVars>
      </dgm:prSet>
      <dgm:spPr/>
    </dgm:pt>
    <dgm:pt modelId="{18C34724-C3B1-4BA8-898F-7D7DB1E33E55}" type="pres">
      <dgm:prSet presAssocID="{A3129D5B-F080-4DC4-8F5D-E23F57F94E7F}" presName="compNode" presStyleCnt="0"/>
      <dgm:spPr/>
    </dgm:pt>
    <dgm:pt modelId="{7E55A736-237D-467C-932B-6C0338FD49EA}" type="pres">
      <dgm:prSet presAssocID="{A3129D5B-F080-4DC4-8F5D-E23F57F94E7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9FA5CCC7-F483-46D3-ADD7-645085732FF6}" type="pres">
      <dgm:prSet presAssocID="{A3129D5B-F080-4DC4-8F5D-E23F57F94E7F}" presName="iconSpace" presStyleCnt="0"/>
      <dgm:spPr/>
    </dgm:pt>
    <dgm:pt modelId="{8635F315-2141-4CBC-B293-FF88730AE6B7}" type="pres">
      <dgm:prSet presAssocID="{A3129D5B-F080-4DC4-8F5D-E23F57F94E7F}" presName="parTx" presStyleLbl="revTx" presStyleIdx="0" presStyleCnt="4">
        <dgm:presLayoutVars>
          <dgm:chMax val="0"/>
          <dgm:chPref val="0"/>
        </dgm:presLayoutVars>
      </dgm:prSet>
      <dgm:spPr/>
    </dgm:pt>
    <dgm:pt modelId="{B42901AB-ED75-4825-8E6B-21F47AECD572}" type="pres">
      <dgm:prSet presAssocID="{A3129D5B-F080-4DC4-8F5D-E23F57F94E7F}" presName="txSpace" presStyleCnt="0"/>
      <dgm:spPr/>
    </dgm:pt>
    <dgm:pt modelId="{58E37CE8-DB65-4CFD-8809-4B55A7D44D34}" type="pres">
      <dgm:prSet presAssocID="{A3129D5B-F080-4DC4-8F5D-E23F57F94E7F}" presName="desTx" presStyleLbl="revTx" presStyleIdx="1" presStyleCnt="4">
        <dgm:presLayoutVars/>
      </dgm:prSet>
      <dgm:spPr/>
    </dgm:pt>
    <dgm:pt modelId="{89137CFC-2AE6-49A3-AA00-0BA570486062}" type="pres">
      <dgm:prSet presAssocID="{6809EED7-51D2-4833-9722-19F61D27D2D2}" presName="sibTrans" presStyleCnt="0"/>
      <dgm:spPr/>
    </dgm:pt>
    <dgm:pt modelId="{4B7E0468-2847-4D09-9EC4-FFB91B751003}" type="pres">
      <dgm:prSet presAssocID="{7009D88E-08D2-42BD-B0B6-2FB8DE08DCA1}" presName="compNode" presStyleCnt="0"/>
      <dgm:spPr/>
    </dgm:pt>
    <dgm:pt modelId="{F29E517A-E897-47B8-A2B4-7BB3F2EE208A}" type="pres">
      <dgm:prSet presAssocID="{7009D88E-08D2-42BD-B0B6-2FB8DE08DCA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Book"/>
        </a:ext>
      </dgm:extLst>
    </dgm:pt>
    <dgm:pt modelId="{22507670-4333-457D-B5E0-B65949B99F3A}" type="pres">
      <dgm:prSet presAssocID="{7009D88E-08D2-42BD-B0B6-2FB8DE08DCA1}" presName="iconSpace" presStyleCnt="0"/>
      <dgm:spPr/>
    </dgm:pt>
    <dgm:pt modelId="{310D213B-28CE-4E60-8090-1841FD995C9A}" type="pres">
      <dgm:prSet presAssocID="{7009D88E-08D2-42BD-B0B6-2FB8DE08DCA1}" presName="parTx" presStyleLbl="revTx" presStyleIdx="2" presStyleCnt="4">
        <dgm:presLayoutVars>
          <dgm:chMax val="0"/>
          <dgm:chPref val="0"/>
        </dgm:presLayoutVars>
      </dgm:prSet>
      <dgm:spPr/>
    </dgm:pt>
    <dgm:pt modelId="{384060AD-762D-4F14-B74A-FFF1828AAB7A}" type="pres">
      <dgm:prSet presAssocID="{7009D88E-08D2-42BD-B0B6-2FB8DE08DCA1}" presName="txSpace" presStyleCnt="0"/>
      <dgm:spPr/>
    </dgm:pt>
    <dgm:pt modelId="{53F47439-235F-47E7-B1FA-99AC2DB03C08}" type="pres">
      <dgm:prSet presAssocID="{7009D88E-08D2-42BD-B0B6-2FB8DE08DCA1}" presName="desTx" presStyleLbl="revTx" presStyleIdx="3" presStyleCnt="4">
        <dgm:presLayoutVars/>
      </dgm:prSet>
      <dgm:spPr/>
    </dgm:pt>
  </dgm:ptLst>
  <dgm:cxnLst>
    <dgm:cxn modelId="{63BB8622-3EAF-4B81-A740-DD72E22ED9FA}" srcId="{9C7E8C63-81EC-4E72-9FC2-05FD788CDEDA}" destId="{7009D88E-08D2-42BD-B0B6-2FB8DE08DCA1}" srcOrd="1" destOrd="0" parTransId="{FED8E2FE-F9E8-454C-A005-16B79641906E}" sibTransId="{C525CEDB-93BC-4D54-B9D1-7AADB62C4ACA}"/>
    <dgm:cxn modelId="{5275F425-75E7-4FA6-9A93-4ACDB9CBAA4A}" type="presOf" srcId="{94CDF41B-DB70-44DB-80B8-7984DF624E80}" destId="{53F47439-235F-47E7-B1FA-99AC2DB03C08}" srcOrd="0" destOrd="0" presId="urn:microsoft.com/office/officeart/2018/2/layout/IconLabelDescriptionList"/>
    <dgm:cxn modelId="{2B8AF328-6E9A-4E3C-9FCC-90CFDAC85FC9}" type="presOf" srcId="{9C7E8C63-81EC-4E72-9FC2-05FD788CDEDA}" destId="{B46D0861-F13E-4CE7-8F5C-DE9C68BB54C8}" srcOrd="0" destOrd="0" presId="urn:microsoft.com/office/officeart/2018/2/layout/IconLabelDescriptionList"/>
    <dgm:cxn modelId="{4943822F-36C9-4D85-89C8-9ED60B30ED8B}" type="presOf" srcId="{7009D88E-08D2-42BD-B0B6-2FB8DE08DCA1}" destId="{310D213B-28CE-4E60-8090-1841FD995C9A}" srcOrd="0" destOrd="0" presId="urn:microsoft.com/office/officeart/2018/2/layout/IconLabelDescriptionList"/>
    <dgm:cxn modelId="{F706F378-B509-4212-A521-E567D6055841}" type="presOf" srcId="{3935EE9D-B126-48DA-9D1E-8F52413AE47A}" destId="{53F47439-235F-47E7-B1FA-99AC2DB03C08}" srcOrd="0" destOrd="1" presId="urn:microsoft.com/office/officeart/2018/2/layout/IconLabelDescriptionList"/>
    <dgm:cxn modelId="{9DCE167E-7A50-43C6-826F-898EF9C83E70}" type="presOf" srcId="{A3129D5B-F080-4DC4-8F5D-E23F57F94E7F}" destId="{8635F315-2141-4CBC-B293-FF88730AE6B7}" srcOrd="0" destOrd="0" presId="urn:microsoft.com/office/officeart/2018/2/layout/IconLabelDescriptionList"/>
    <dgm:cxn modelId="{C7C5BE9E-5732-48D1-BD94-6CAE681E9C3A}" srcId="{9C7E8C63-81EC-4E72-9FC2-05FD788CDEDA}" destId="{A3129D5B-F080-4DC4-8F5D-E23F57F94E7F}" srcOrd="0" destOrd="0" parTransId="{5F953AB4-ABCF-44B6-9D86-4034EF58E433}" sibTransId="{6809EED7-51D2-4833-9722-19F61D27D2D2}"/>
    <dgm:cxn modelId="{0A2AC6C6-3FC9-4205-BB4C-74D9B74DA788}" srcId="{3935EE9D-B126-48DA-9D1E-8F52413AE47A}" destId="{76C62A11-30A1-4ACA-AE2C-6D246A5EDE2E}" srcOrd="0" destOrd="0" parTransId="{379419AF-FBA9-45ED-B540-FF98C65026E8}" sibTransId="{6B0ABA0D-ABED-4610-AB0C-5DCB246DFC3D}"/>
    <dgm:cxn modelId="{86160ACC-71CB-4513-BDDB-0AB835504368}" type="presOf" srcId="{76C62A11-30A1-4ACA-AE2C-6D246A5EDE2E}" destId="{53F47439-235F-47E7-B1FA-99AC2DB03C08}" srcOrd="0" destOrd="2" presId="urn:microsoft.com/office/officeart/2018/2/layout/IconLabelDescriptionList"/>
    <dgm:cxn modelId="{45F10ED3-333A-4B7A-88DF-B82D49EF61CC}" srcId="{7009D88E-08D2-42BD-B0B6-2FB8DE08DCA1}" destId="{3935EE9D-B126-48DA-9D1E-8F52413AE47A}" srcOrd="1" destOrd="0" parTransId="{B04C97B5-76E1-4176-82F4-C04308A76EC0}" sibTransId="{0833DF1E-E298-4CE1-9138-7CCF110F67F5}"/>
    <dgm:cxn modelId="{213FFBFB-9CAD-44E1-AA0B-D5EB68F7B644}" srcId="{7009D88E-08D2-42BD-B0B6-2FB8DE08DCA1}" destId="{94CDF41B-DB70-44DB-80B8-7984DF624E80}" srcOrd="0" destOrd="0" parTransId="{B5CCFFF2-DA19-440E-A46D-0FD8F2BD6E81}" sibTransId="{2ACA670A-8959-4C9E-ABB4-7546BC78A2DE}"/>
    <dgm:cxn modelId="{F24CF283-7554-474E-81A8-405B9300A815}" type="presParOf" srcId="{B46D0861-F13E-4CE7-8F5C-DE9C68BB54C8}" destId="{18C34724-C3B1-4BA8-898F-7D7DB1E33E55}" srcOrd="0" destOrd="0" presId="urn:microsoft.com/office/officeart/2018/2/layout/IconLabelDescriptionList"/>
    <dgm:cxn modelId="{BE2C6A2B-141E-4127-B282-F3F298C71BEA}" type="presParOf" srcId="{18C34724-C3B1-4BA8-898F-7D7DB1E33E55}" destId="{7E55A736-237D-467C-932B-6C0338FD49EA}" srcOrd="0" destOrd="0" presId="urn:microsoft.com/office/officeart/2018/2/layout/IconLabelDescriptionList"/>
    <dgm:cxn modelId="{98FB5386-73A0-469D-A94E-2BD68B83290B}" type="presParOf" srcId="{18C34724-C3B1-4BA8-898F-7D7DB1E33E55}" destId="{9FA5CCC7-F483-46D3-ADD7-645085732FF6}" srcOrd="1" destOrd="0" presId="urn:microsoft.com/office/officeart/2018/2/layout/IconLabelDescriptionList"/>
    <dgm:cxn modelId="{6067D62E-F9B0-4A69-A2CD-74CD31D59C02}" type="presParOf" srcId="{18C34724-C3B1-4BA8-898F-7D7DB1E33E55}" destId="{8635F315-2141-4CBC-B293-FF88730AE6B7}" srcOrd="2" destOrd="0" presId="urn:microsoft.com/office/officeart/2018/2/layout/IconLabelDescriptionList"/>
    <dgm:cxn modelId="{6D8D249B-D901-4A43-9707-F622365E00EC}" type="presParOf" srcId="{18C34724-C3B1-4BA8-898F-7D7DB1E33E55}" destId="{B42901AB-ED75-4825-8E6B-21F47AECD572}" srcOrd="3" destOrd="0" presId="urn:microsoft.com/office/officeart/2018/2/layout/IconLabelDescriptionList"/>
    <dgm:cxn modelId="{7180F9AB-BF7E-41EC-AEBA-5A4DB706921D}" type="presParOf" srcId="{18C34724-C3B1-4BA8-898F-7D7DB1E33E55}" destId="{58E37CE8-DB65-4CFD-8809-4B55A7D44D34}" srcOrd="4" destOrd="0" presId="urn:microsoft.com/office/officeart/2018/2/layout/IconLabelDescriptionList"/>
    <dgm:cxn modelId="{3C702648-DC78-409A-B251-1F7C1910E4CD}" type="presParOf" srcId="{B46D0861-F13E-4CE7-8F5C-DE9C68BB54C8}" destId="{89137CFC-2AE6-49A3-AA00-0BA570486062}" srcOrd="1" destOrd="0" presId="urn:microsoft.com/office/officeart/2018/2/layout/IconLabelDescriptionList"/>
    <dgm:cxn modelId="{077692D3-5E67-4206-B21C-6F3B4947CDE8}" type="presParOf" srcId="{B46D0861-F13E-4CE7-8F5C-DE9C68BB54C8}" destId="{4B7E0468-2847-4D09-9EC4-FFB91B751003}" srcOrd="2" destOrd="0" presId="urn:microsoft.com/office/officeart/2018/2/layout/IconLabelDescriptionList"/>
    <dgm:cxn modelId="{C032D794-17A7-4A7B-B04D-7B2C64049F65}" type="presParOf" srcId="{4B7E0468-2847-4D09-9EC4-FFB91B751003}" destId="{F29E517A-E897-47B8-A2B4-7BB3F2EE208A}" srcOrd="0" destOrd="0" presId="urn:microsoft.com/office/officeart/2018/2/layout/IconLabelDescriptionList"/>
    <dgm:cxn modelId="{B65F69EB-AB91-4822-96DD-2C7BE558698C}" type="presParOf" srcId="{4B7E0468-2847-4D09-9EC4-FFB91B751003}" destId="{22507670-4333-457D-B5E0-B65949B99F3A}" srcOrd="1" destOrd="0" presId="urn:microsoft.com/office/officeart/2018/2/layout/IconLabelDescriptionList"/>
    <dgm:cxn modelId="{DF9211E3-5472-47BE-B027-B84F14BF7ED4}" type="presParOf" srcId="{4B7E0468-2847-4D09-9EC4-FFB91B751003}" destId="{310D213B-28CE-4E60-8090-1841FD995C9A}" srcOrd="2" destOrd="0" presId="urn:microsoft.com/office/officeart/2018/2/layout/IconLabelDescriptionList"/>
    <dgm:cxn modelId="{BF58E981-CAAF-4601-9D24-FF5CC4AC833B}" type="presParOf" srcId="{4B7E0468-2847-4D09-9EC4-FFB91B751003}" destId="{384060AD-762D-4F14-B74A-FFF1828AAB7A}" srcOrd="3" destOrd="0" presId="urn:microsoft.com/office/officeart/2018/2/layout/IconLabelDescriptionList"/>
    <dgm:cxn modelId="{70125ED4-28FF-4D12-AA24-A7224694658E}" type="presParOf" srcId="{4B7E0468-2847-4D09-9EC4-FFB91B751003}" destId="{53F47439-235F-47E7-B1FA-99AC2DB03C08}"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9E81330-738A-4357-9B3A-0D1E60E4F8E8}" type="doc">
      <dgm:prSet loTypeId="urn:microsoft.com/office/officeart/2005/8/layout/hierarchy1" loCatId="hierarchy" qsTypeId="urn:microsoft.com/office/officeart/2005/8/quickstyle/simple2" qsCatId="simple" csTypeId="urn:microsoft.com/office/officeart/2005/8/colors/accent2_2" csCatId="accent2"/>
      <dgm:spPr/>
      <dgm:t>
        <a:bodyPr/>
        <a:lstStyle/>
        <a:p>
          <a:endParaRPr lang="en-US"/>
        </a:p>
      </dgm:t>
    </dgm:pt>
    <dgm:pt modelId="{A714109D-B67F-439C-9B02-9D40B368052C}">
      <dgm:prSet/>
      <dgm:spPr/>
      <dgm:t>
        <a:bodyPr/>
        <a:lstStyle/>
        <a:p>
          <a:r>
            <a:rPr lang="en-US"/>
            <a:t>The moon is made of cheese</a:t>
          </a:r>
        </a:p>
      </dgm:t>
    </dgm:pt>
    <dgm:pt modelId="{1ACDA390-D0F8-4F13-9806-7AB2DC002BD9}" type="parTrans" cxnId="{F6E5A6A8-ABAA-464D-A164-E1AD84F4D820}">
      <dgm:prSet/>
      <dgm:spPr/>
      <dgm:t>
        <a:bodyPr/>
        <a:lstStyle/>
        <a:p>
          <a:endParaRPr lang="en-US"/>
        </a:p>
      </dgm:t>
    </dgm:pt>
    <dgm:pt modelId="{7AF277F5-DB0F-4B2A-A640-81996B309795}" type="sibTrans" cxnId="{F6E5A6A8-ABAA-464D-A164-E1AD84F4D820}">
      <dgm:prSet/>
      <dgm:spPr/>
      <dgm:t>
        <a:bodyPr/>
        <a:lstStyle/>
        <a:p>
          <a:endParaRPr lang="en-US"/>
        </a:p>
      </dgm:t>
    </dgm:pt>
    <dgm:pt modelId="{751F9E46-6AD5-40A5-8527-8067B5035F38}">
      <dgm:prSet/>
      <dgm:spPr/>
      <dgm:t>
        <a:bodyPr/>
        <a:lstStyle/>
        <a:p>
          <a:r>
            <a:rPr lang="en-US"/>
            <a:t>Dinosaurs do/did not exist</a:t>
          </a:r>
        </a:p>
      </dgm:t>
    </dgm:pt>
    <dgm:pt modelId="{382DA053-A4E9-4EE5-BB17-1EC192EAACDB}" type="parTrans" cxnId="{DD88B366-709C-453F-9E4C-3C904A757377}">
      <dgm:prSet/>
      <dgm:spPr/>
      <dgm:t>
        <a:bodyPr/>
        <a:lstStyle/>
        <a:p>
          <a:endParaRPr lang="en-US"/>
        </a:p>
      </dgm:t>
    </dgm:pt>
    <dgm:pt modelId="{C09DEFA6-4DEA-42C9-9EBC-8478C8503289}" type="sibTrans" cxnId="{DD88B366-709C-453F-9E4C-3C904A757377}">
      <dgm:prSet/>
      <dgm:spPr/>
      <dgm:t>
        <a:bodyPr/>
        <a:lstStyle/>
        <a:p>
          <a:endParaRPr lang="en-US"/>
        </a:p>
      </dgm:t>
    </dgm:pt>
    <dgm:pt modelId="{C1CB7204-1807-44E0-B021-19CE50894B26}">
      <dgm:prSet/>
      <dgm:spPr/>
      <dgm:t>
        <a:bodyPr/>
        <a:lstStyle/>
        <a:p>
          <a:r>
            <a:rPr lang="en-US"/>
            <a:t>Humans share ancestry with chimpanzees</a:t>
          </a:r>
        </a:p>
      </dgm:t>
    </dgm:pt>
    <dgm:pt modelId="{9024CD50-9709-4FB3-AB3F-1D2E54D11FA7}" type="parTrans" cxnId="{A73FBD12-13EE-4F75-A049-5DBBF12639A4}">
      <dgm:prSet/>
      <dgm:spPr/>
      <dgm:t>
        <a:bodyPr/>
        <a:lstStyle/>
        <a:p>
          <a:endParaRPr lang="en-US"/>
        </a:p>
      </dgm:t>
    </dgm:pt>
    <dgm:pt modelId="{E54F0F2F-B081-4EAD-87C0-E897EE27D22D}" type="sibTrans" cxnId="{A73FBD12-13EE-4F75-A049-5DBBF12639A4}">
      <dgm:prSet/>
      <dgm:spPr/>
      <dgm:t>
        <a:bodyPr/>
        <a:lstStyle/>
        <a:p>
          <a:endParaRPr lang="en-US"/>
        </a:p>
      </dgm:t>
    </dgm:pt>
    <dgm:pt modelId="{11A095D3-DAA6-4584-B9E6-F3F10772A3DC}">
      <dgm:prSet/>
      <dgm:spPr/>
      <dgm:t>
        <a:bodyPr/>
        <a:lstStyle/>
        <a:p>
          <a:r>
            <a:rPr lang="en-US"/>
            <a:t>Mitochondria are essential</a:t>
          </a:r>
        </a:p>
      </dgm:t>
    </dgm:pt>
    <dgm:pt modelId="{D5B5CE35-248B-4637-9671-C715964B8DFF}" type="parTrans" cxnId="{770C1EEF-253E-431D-8C6D-C0C10696EC26}">
      <dgm:prSet/>
      <dgm:spPr/>
      <dgm:t>
        <a:bodyPr/>
        <a:lstStyle/>
        <a:p>
          <a:endParaRPr lang="en-US"/>
        </a:p>
      </dgm:t>
    </dgm:pt>
    <dgm:pt modelId="{E3C8D198-6A8B-441A-B1CF-4920808DA21B}" type="sibTrans" cxnId="{770C1EEF-253E-431D-8C6D-C0C10696EC26}">
      <dgm:prSet/>
      <dgm:spPr/>
      <dgm:t>
        <a:bodyPr/>
        <a:lstStyle/>
        <a:p>
          <a:endParaRPr lang="en-US"/>
        </a:p>
      </dgm:t>
    </dgm:pt>
    <dgm:pt modelId="{DEF7A3E7-E1FE-EC42-82F3-4F53B44C9BCB}" type="pres">
      <dgm:prSet presAssocID="{39E81330-738A-4357-9B3A-0D1E60E4F8E8}" presName="hierChild1" presStyleCnt="0">
        <dgm:presLayoutVars>
          <dgm:chPref val="1"/>
          <dgm:dir/>
          <dgm:animOne val="branch"/>
          <dgm:animLvl val="lvl"/>
          <dgm:resizeHandles/>
        </dgm:presLayoutVars>
      </dgm:prSet>
      <dgm:spPr/>
    </dgm:pt>
    <dgm:pt modelId="{39556971-9CC2-494A-8CD0-3F6F77C9DD18}" type="pres">
      <dgm:prSet presAssocID="{A714109D-B67F-439C-9B02-9D40B368052C}" presName="hierRoot1" presStyleCnt="0"/>
      <dgm:spPr/>
    </dgm:pt>
    <dgm:pt modelId="{7C32A9C0-B824-DD47-AEF3-31CFCCAEBFF5}" type="pres">
      <dgm:prSet presAssocID="{A714109D-B67F-439C-9B02-9D40B368052C}" presName="composite" presStyleCnt="0"/>
      <dgm:spPr/>
    </dgm:pt>
    <dgm:pt modelId="{6325235E-4FA3-AF4B-9615-1D9D78371971}" type="pres">
      <dgm:prSet presAssocID="{A714109D-B67F-439C-9B02-9D40B368052C}" presName="background" presStyleLbl="node0" presStyleIdx="0" presStyleCnt="4"/>
      <dgm:spPr/>
    </dgm:pt>
    <dgm:pt modelId="{1F6A1A17-7C1F-BF4C-A33B-3FD4CF9B97B5}" type="pres">
      <dgm:prSet presAssocID="{A714109D-B67F-439C-9B02-9D40B368052C}" presName="text" presStyleLbl="fgAcc0" presStyleIdx="0" presStyleCnt="4">
        <dgm:presLayoutVars>
          <dgm:chPref val="3"/>
        </dgm:presLayoutVars>
      </dgm:prSet>
      <dgm:spPr/>
    </dgm:pt>
    <dgm:pt modelId="{E764F620-3281-7D4E-A221-53E9BD1B44CD}" type="pres">
      <dgm:prSet presAssocID="{A714109D-B67F-439C-9B02-9D40B368052C}" presName="hierChild2" presStyleCnt="0"/>
      <dgm:spPr/>
    </dgm:pt>
    <dgm:pt modelId="{69573E9E-36AE-6F4A-93EA-F9B63015914A}" type="pres">
      <dgm:prSet presAssocID="{751F9E46-6AD5-40A5-8527-8067B5035F38}" presName="hierRoot1" presStyleCnt="0"/>
      <dgm:spPr/>
    </dgm:pt>
    <dgm:pt modelId="{252E595A-458E-2D48-9A24-B082F0C940BC}" type="pres">
      <dgm:prSet presAssocID="{751F9E46-6AD5-40A5-8527-8067B5035F38}" presName="composite" presStyleCnt="0"/>
      <dgm:spPr/>
    </dgm:pt>
    <dgm:pt modelId="{05E150BE-A72A-8542-8B92-D2365E8DFB08}" type="pres">
      <dgm:prSet presAssocID="{751F9E46-6AD5-40A5-8527-8067B5035F38}" presName="background" presStyleLbl="node0" presStyleIdx="1" presStyleCnt="4"/>
      <dgm:spPr/>
    </dgm:pt>
    <dgm:pt modelId="{6B177B25-8049-934A-93EA-0E9F8F4974FD}" type="pres">
      <dgm:prSet presAssocID="{751F9E46-6AD5-40A5-8527-8067B5035F38}" presName="text" presStyleLbl="fgAcc0" presStyleIdx="1" presStyleCnt="4">
        <dgm:presLayoutVars>
          <dgm:chPref val="3"/>
        </dgm:presLayoutVars>
      </dgm:prSet>
      <dgm:spPr/>
    </dgm:pt>
    <dgm:pt modelId="{F73E1BD6-63C0-7C44-B78C-8E9724273C63}" type="pres">
      <dgm:prSet presAssocID="{751F9E46-6AD5-40A5-8527-8067B5035F38}" presName="hierChild2" presStyleCnt="0"/>
      <dgm:spPr/>
    </dgm:pt>
    <dgm:pt modelId="{F70C7A62-A99C-CE4F-A334-B6F3A1C25A6A}" type="pres">
      <dgm:prSet presAssocID="{C1CB7204-1807-44E0-B021-19CE50894B26}" presName="hierRoot1" presStyleCnt="0"/>
      <dgm:spPr/>
    </dgm:pt>
    <dgm:pt modelId="{DB2441C2-FB0F-EB4C-8FA4-C9104531E68B}" type="pres">
      <dgm:prSet presAssocID="{C1CB7204-1807-44E0-B021-19CE50894B26}" presName="composite" presStyleCnt="0"/>
      <dgm:spPr/>
    </dgm:pt>
    <dgm:pt modelId="{97BDD26A-B11C-6345-BF5B-D859DB46EC4A}" type="pres">
      <dgm:prSet presAssocID="{C1CB7204-1807-44E0-B021-19CE50894B26}" presName="background" presStyleLbl="node0" presStyleIdx="2" presStyleCnt="4"/>
      <dgm:spPr/>
    </dgm:pt>
    <dgm:pt modelId="{D8A7CE22-AEB6-BD4A-AA26-D45B2CD0D72A}" type="pres">
      <dgm:prSet presAssocID="{C1CB7204-1807-44E0-B021-19CE50894B26}" presName="text" presStyleLbl="fgAcc0" presStyleIdx="2" presStyleCnt="4">
        <dgm:presLayoutVars>
          <dgm:chPref val="3"/>
        </dgm:presLayoutVars>
      </dgm:prSet>
      <dgm:spPr/>
    </dgm:pt>
    <dgm:pt modelId="{476DCACE-D011-514E-9DE6-61F0CA4422B0}" type="pres">
      <dgm:prSet presAssocID="{C1CB7204-1807-44E0-B021-19CE50894B26}" presName="hierChild2" presStyleCnt="0"/>
      <dgm:spPr/>
    </dgm:pt>
    <dgm:pt modelId="{BDB4D52B-3719-F14E-B217-0F4EEAC09DBA}" type="pres">
      <dgm:prSet presAssocID="{11A095D3-DAA6-4584-B9E6-F3F10772A3DC}" presName="hierRoot1" presStyleCnt="0"/>
      <dgm:spPr/>
    </dgm:pt>
    <dgm:pt modelId="{C152E114-8185-D746-84FF-444A6D478B5B}" type="pres">
      <dgm:prSet presAssocID="{11A095D3-DAA6-4584-B9E6-F3F10772A3DC}" presName="composite" presStyleCnt="0"/>
      <dgm:spPr/>
    </dgm:pt>
    <dgm:pt modelId="{658C8DAE-6BFD-C14E-8FE3-0BE1D3078F8A}" type="pres">
      <dgm:prSet presAssocID="{11A095D3-DAA6-4584-B9E6-F3F10772A3DC}" presName="background" presStyleLbl="node0" presStyleIdx="3" presStyleCnt="4"/>
      <dgm:spPr/>
    </dgm:pt>
    <dgm:pt modelId="{C21E41D7-A0B6-CD4A-82B3-F6485F44CAB7}" type="pres">
      <dgm:prSet presAssocID="{11A095D3-DAA6-4584-B9E6-F3F10772A3DC}" presName="text" presStyleLbl="fgAcc0" presStyleIdx="3" presStyleCnt="4">
        <dgm:presLayoutVars>
          <dgm:chPref val="3"/>
        </dgm:presLayoutVars>
      </dgm:prSet>
      <dgm:spPr/>
    </dgm:pt>
    <dgm:pt modelId="{68639324-BD2D-DB44-9C97-364CB911B19D}" type="pres">
      <dgm:prSet presAssocID="{11A095D3-DAA6-4584-B9E6-F3F10772A3DC}" presName="hierChild2" presStyleCnt="0"/>
      <dgm:spPr/>
    </dgm:pt>
  </dgm:ptLst>
  <dgm:cxnLst>
    <dgm:cxn modelId="{A73FBD12-13EE-4F75-A049-5DBBF12639A4}" srcId="{39E81330-738A-4357-9B3A-0D1E60E4F8E8}" destId="{C1CB7204-1807-44E0-B021-19CE50894B26}" srcOrd="2" destOrd="0" parTransId="{9024CD50-9709-4FB3-AB3F-1D2E54D11FA7}" sibTransId="{E54F0F2F-B081-4EAD-87C0-E897EE27D22D}"/>
    <dgm:cxn modelId="{66060849-DD9E-DE4A-A45E-B0AD5FE489A0}" type="presOf" srcId="{751F9E46-6AD5-40A5-8527-8067B5035F38}" destId="{6B177B25-8049-934A-93EA-0E9F8F4974FD}" srcOrd="0" destOrd="0" presId="urn:microsoft.com/office/officeart/2005/8/layout/hierarchy1"/>
    <dgm:cxn modelId="{DD88B366-709C-453F-9E4C-3C904A757377}" srcId="{39E81330-738A-4357-9B3A-0D1E60E4F8E8}" destId="{751F9E46-6AD5-40A5-8527-8067B5035F38}" srcOrd="1" destOrd="0" parTransId="{382DA053-A4E9-4EE5-BB17-1EC192EAACDB}" sibTransId="{C09DEFA6-4DEA-42C9-9EBC-8478C8503289}"/>
    <dgm:cxn modelId="{25B3736D-24A9-E247-85B3-6B005335F378}" type="presOf" srcId="{C1CB7204-1807-44E0-B021-19CE50894B26}" destId="{D8A7CE22-AEB6-BD4A-AA26-D45B2CD0D72A}" srcOrd="0" destOrd="0" presId="urn:microsoft.com/office/officeart/2005/8/layout/hierarchy1"/>
    <dgm:cxn modelId="{F6E5A6A8-ABAA-464D-A164-E1AD84F4D820}" srcId="{39E81330-738A-4357-9B3A-0D1E60E4F8E8}" destId="{A714109D-B67F-439C-9B02-9D40B368052C}" srcOrd="0" destOrd="0" parTransId="{1ACDA390-D0F8-4F13-9806-7AB2DC002BD9}" sibTransId="{7AF277F5-DB0F-4B2A-A640-81996B309795}"/>
    <dgm:cxn modelId="{E23E04C7-38DC-9A44-8C08-416238F3357D}" type="presOf" srcId="{A714109D-B67F-439C-9B02-9D40B368052C}" destId="{1F6A1A17-7C1F-BF4C-A33B-3FD4CF9B97B5}" srcOrd="0" destOrd="0" presId="urn:microsoft.com/office/officeart/2005/8/layout/hierarchy1"/>
    <dgm:cxn modelId="{9FDBCBEC-2242-D74B-9F96-434095FA2B01}" type="presOf" srcId="{11A095D3-DAA6-4584-B9E6-F3F10772A3DC}" destId="{C21E41D7-A0B6-CD4A-82B3-F6485F44CAB7}" srcOrd="0" destOrd="0" presId="urn:microsoft.com/office/officeart/2005/8/layout/hierarchy1"/>
    <dgm:cxn modelId="{770C1EEF-253E-431D-8C6D-C0C10696EC26}" srcId="{39E81330-738A-4357-9B3A-0D1E60E4F8E8}" destId="{11A095D3-DAA6-4584-B9E6-F3F10772A3DC}" srcOrd="3" destOrd="0" parTransId="{D5B5CE35-248B-4637-9671-C715964B8DFF}" sibTransId="{E3C8D198-6A8B-441A-B1CF-4920808DA21B}"/>
    <dgm:cxn modelId="{4E39B8F8-A632-9045-B9F1-DABB226A7A9B}" type="presOf" srcId="{39E81330-738A-4357-9B3A-0D1E60E4F8E8}" destId="{DEF7A3E7-E1FE-EC42-82F3-4F53B44C9BCB}" srcOrd="0" destOrd="0" presId="urn:microsoft.com/office/officeart/2005/8/layout/hierarchy1"/>
    <dgm:cxn modelId="{2BCCF4E5-023C-A74A-A9F7-A4135341B01B}" type="presParOf" srcId="{DEF7A3E7-E1FE-EC42-82F3-4F53B44C9BCB}" destId="{39556971-9CC2-494A-8CD0-3F6F77C9DD18}" srcOrd="0" destOrd="0" presId="urn:microsoft.com/office/officeart/2005/8/layout/hierarchy1"/>
    <dgm:cxn modelId="{5009B77A-D72C-5545-9B67-100638ED9A51}" type="presParOf" srcId="{39556971-9CC2-494A-8CD0-3F6F77C9DD18}" destId="{7C32A9C0-B824-DD47-AEF3-31CFCCAEBFF5}" srcOrd="0" destOrd="0" presId="urn:microsoft.com/office/officeart/2005/8/layout/hierarchy1"/>
    <dgm:cxn modelId="{F4BD9BA5-C9A6-AB42-911C-B8E68928F163}" type="presParOf" srcId="{7C32A9C0-B824-DD47-AEF3-31CFCCAEBFF5}" destId="{6325235E-4FA3-AF4B-9615-1D9D78371971}" srcOrd="0" destOrd="0" presId="urn:microsoft.com/office/officeart/2005/8/layout/hierarchy1"/>
    <dgm:cxn modelId="{B61BF776-FBAE-6F43-A3EF-CC6B9B7746EA}" type="presParOf" srcId="{7C32A9C0-B824-DD47-AEF3-31CFCCAEBFF5}" destId="{1F6A1A17-7C1F-BF4C-A33B-3FD4CF9B97B5}" srcOrd="1" destOrd="0" presId="urn:microsoft.com/office/officeart/2005/8/layout/hierarchy1"/>
    <dgm:cxn modelId="{E645A71B-031F-5D4F-860C-BABE19DE4CF2}" type="presParOf" srcId="{39556971-9CC2-494A-8CD0-3F6F77C9DD18}" destId="{E764F620-3281-7D4E-A221-53E9BD1B44CD}" srcOrd="1" destOrd="0" presId="urn:microsoft.com/office/officeart/2005/8/layout/hierarchy1"/>
    <dgm:cxn modelId="{3DBA18B3-4D8A-8840-8EDD-30CD4DADAF41}" type="presParOf" srcId="{DEF7A3E7-E1FE-EC42-82F3-4F53B44C9BCB}" destId="{69573E9E-36AE-6F4A-93EA-F9B63015914A}" srcOrd="1" destOrd="0" presId="urn:microsoft.com/office/officeart/2005/8/layout/hierarchy1"/>
    <dgm:cxn modelId="{618A14E8-2424-7042-89B0-1C0ACF15444F}" type="presParOf" srcId="{69573E9E-36AE-6F4A-93EA-F9B63015914A}" destId="{252E595A-458E-2D48-9A24-B082F0C940BC}" srcOrd="0" destOrd="0" presId="urn:microsoft.com/office/officeart/2005/8/layout/hierarchy1"/>
    <dgm:cxn modelId="{61DB2180-EEA8-074D-8A72-19A72653BAAC}" type="presParOf" srcId="{252E595A-458E-2D48-9A24-B082F0C940BC}" destId="{05E150BE-A72A-8542-8B92-D2365E8DFB08}" srcOrd="0" destOrd="0" presId="urn:microsoft.com/office/officeart/2005/8/layout/hierarchy1"/>
    <dgm:cxn modelId="{3FF451B6-BFFC-CB41-9739-F9BE5517062C}" type="presParOf" srcId="{252E595A-458E-2D48-9A24-B082F0C940BC}" destId="{6B177B25-8049-934A-93EA-0E9F8F4974FD}" srcOrd="1" destOrd="0" presId="urn:microsoft.com/office/officeart/2005/8/layout/hierarchy1"/>
    <dgm:cxn modelId="{DD7061AC-3709-BE41-8666-81B5FC6BEFDA}" type="presParOf" srcId="{69573E9E-36AE-6F4A-93EA-F9B63015914A}" destId="{F73E1BD6-63C0-7C44-B78C-8E9724273C63}" srcOrd="1" destOrd="0" presId="urn:microsoft.com/office/officeart/2005/8/layout/hierarchy1"/>
    <dgm:cxn modelId="{31472676-D85E-8E42-B361-2AEBCCAB03B7}" type="presParOf" srcId="{DEF7A3E7-E1FE-EC42-82F3-4F53B44C9BCB}" destId="{F70C7A62-A99C-CE4F-A334-B6F3A1C25A6A}" srcOrd="2" destOrd="0" presId="urn:microsoft.com/office/officeart/2005/8/layout/hierarchy1"/>
    <dgm:cxn modelId="{DAD53046-300F-BF44-AABE-064A78DA9302}" type="presParOf" srcId="{F70C7A62-A99C-CE4F-A334-B6F3A1C25A6A}" destId="{DB2441C2-FB0F-EB4C-8FA4-C9104531E68B}" srcOrd="0" destOrd="0" presId="urn:microsoft.com/office/officeart/2005/8/layout/hierarchy1"/>
    <dgm:cxn modelId="{812340F5-4376-A749-8AB9-FC6F952B1A94}" type="presParOf" srcId="{DB2441C2-FB0F-EB4C-8FA4-C9104531E68B}" destId="{97BDD26A-B11C-6345-BF5B-D859DB46EC4A}" srcOrd="0" destOrd="0" presId="urn:microsoft.com/office/officeart/2005/8/layout/hierarchy1"/>
    <dgm:cxn modelId="{A635854A-7476-BB4D-88C5-590C0E92F86E}" type="presParOf" srcId="{DB2441C2-FB0F-EB4C-8FA4-C9104531E68B}" destId="{D8A7CE22-AEB6-BD4A-AA26-D45B2CD0D72A}" srcOrd="1" destOrd="0" presId="urn:microsoft.com/office/officeart/2005/8/layout/hierarchy1"/>
    <dgm:cxn modelId="{C83D78E9-6E54-7E44-9796-866CF618128C}" type="presParOf" srcId="{F70C7A62-A99C-CE4F-A334-B6F3A1C25A6A}" destId="{476DCACE-D011-514E-9DE6-61F0CA4422B0}" srcOrd="1" destOrd="0" presId="urn:microsoft.com/office/officeart/2005/8/layout/hierarchy1"/>
    <dgm:cxn modelId="{F722052E-B01C-954F-8D83-28F7DBD69886}" type="presParOf" srcId="{DEF7A3E7-E1FE-EC42-82F3-4F53B44C9BCB}" destId="{BDB4D52B-3719-F14E-B217-0F4EEAC09DBA}" srcOrd="3" destOrd="0" presId="urn:microsoft.com/office/officeart/2005/8/layout/hierarchy1"/>
    <dgm:cxn modelId="{17A62744-0E90-6F47-B377-93934401E209}" type="presParOf" srcId="{BDB4D52B-3719-F14E-B217-0F4EEAC09DBA}" destId="{C152E114-8185-D746-84FF-444A6D478B5B}" srcOrd="0" destOrd="0" presId="urn:microsoft.com/office/officeart/2005/8/layout/hierarchy1"/>
    <dgm:cxn modelId="{AEECB5D6-83AE-354D-A2DC-05E9D65E93F0}" type="presParOf" srcId="{C152E114-8185-D746-84FF-444A6D478B5B}" destId="{658C8DAE-6BFD-C14E-8FE3-0BE1D3078F8A}" srcOrd="0" destOrd="0" presId="urn:microsoft.com/office/officeart/2005/8/layout/hierarchy1"/>
    <dgm:cxn modelId="{B57A9364-B4C7-B049-896F-D3BF96351CAD}" type="presParOf" srcId="{C152E114-8185-D746-84FF-444A6D478B5B}" destId="{C21E41D7-A0B6-CD4A-82B3-F6485F44CAB7}" srcOrd="1" destOrd="0" presId="urn:microsoft.com/office/officeart/2005/8/layout/hierarchy1"/>
    <dgm:cxn modelId="{2F92D9EB-B247-4A46-87F0-5063996E5B23}" type="presParOf" srcId="{BDB4D52B-3719-F14E-B217-0F4EEAC09DBA}" destId="{68639324-BD2D-DB44-9C97-364CB911B19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A77BC72-926B-478A-AA40-2B3902253B61}" type="doc">
      <dgm:prSet loTypeId="urn:microsoft.com/office/officeart/2005/8/layout/hList1" loCatId="list" qsTypeId="urn:microsoft.com/office/officeart/2005/8/quickstyle/simple2" qsCatId="simple" csTypeId="urn:microsoft.com/office/officeart/2005/8/colors/colorful2" csCatId="colorful"/>
      <dgm:spPr/>
      <dgm:t>
        <a:bodyPr/>
        <a:lstStyle/>
        <a:p>
          <a:endParaRPr lang="en-US"/>
        </a:p>
      </dgm:t>
    </dgm:pt>
    <dgm:pt modelId="{42037FAC-14BA-4F94-A423-9416B2A5C3EC}">
      <dgm:prSet/>
      <dgm:spPr/>
      <dgm:t>
        <a:bodyPr/>
        <a:lstStyle/>
        <a:p>
          <a:r>
            <a:rPr lang="en-GB"/>
            <a:t>Plato</a:t>
          </a:r>
          <a:endParaRPr lang="en-US"/>
        </a:p>
      </dgm:t>
    </dgm:pt>
    <dgm:pt modelId="{2CC8026A-AF0A-4118-88E8-6A30566B634D}" type="parTrans" cxnId="{F9F451A3-EAF4-44A1-8F37-4360700FED6F}">
      <dgm:prSet/>
      <dgm:spPr/>
      <dgm:t>
        <a:bodyPr/>
        <a:lstStyle/>
        <a:p>
          <a:endParaRPr lang="en-US"/>
        </a:p>
      </dgm:t>
    </dgm:pt>
    <dgm:pt modelId="{139393F4-3921-483B-BC23-D73AA29D0523}" type="sibTrans" cxnId="{F9F451A3-EAF4-44A1-8F37-4360700FED6F}">
      <dgm:prSet/>
      <dgm:spPr/>
      <dgm:t>
        <a:bodyPr/>
        <a:lstStyle/>
        <a:p>
          <a:endParaRPr lang="en-US"/>
        </a:p>
      </dgm:t>
    </dgm:pt>
    <dgm:pt modelId="{2E3D3738-C5C0-4B02-96B2-CAD4ECECDAF6}">
      <dgm:prSet/>
      <dgm:spPr/>
      <dgm:t>
        <a:bodyPr/>
        <a:lstStyle/>
        <a:p>
          <a:r>
            <a:rPr lang="en-GB"/>
            <a:t>In order to count as knowledge, a statement must be </a:t>
          </a:r>
          <a:r>
            <a:rPr lang="en-GB" b="1"/>
            <a:t>justified</a:t>
          </a:r>
          <a:r>
            <a:rPr lang="en-GB"/>
            <a:t>, </a:t>
          </a:r>
          <a:r>
            <a:rPr lang="en-GB" b="1"/>
            <a:t>true</a:t>
          </a:r>
          <a:r>
            <a:rPr lang="en-GB"/>
            <a:t>, and </a:t>
          </a:r>
          <a:r>
            <a:rPr lang="en-GB" b="1"/>
            <a:t>believed</a:t>
          </a:r>
          <a:endParaRPr lang="en-US"/>
        </a:p>
      </dgm:t>
    </dgm:pt>
    <dgm:pt modelId="{3CBA72FF-7C21-43B5-9458-A54569DAD34B}" type="parTrans" cxnId="{A1B2E2F6-581D-4FD3-A227-29BB6A2551B2}">
      <dgm:prSet/>
      <dgm:spPr/>
      <dgm:t>
        <a:bodyPr/>
        <a:lstStyle/>
        <a:p>
          <a:endParaRPr lang="en-US"/>
        </a:p>
      </dgm:t>
    </dgm:pt>
    <dgm:pt modelId="{EC09004F-0605-4F60-9837-FCF73BCD2C4F}" type="sibTrans" cxnId="{A1B2E2F6-581D-4FD3-A227-29BB6A2551B2}">
      <dgm:prSet/>
      <dgm:spPr/>
      <dgm:t>
        <a:bodyPr/>
        <a:lstStyle/>
        <a:p>
          <a:endParaRPr lang="en-US"/>
        </a:p>
      </dgm:t>
    </dgm:pt>
    <dgm:pt modelId="{F401292C-5133-43D7-A15D-9D154C2054F2}">
      <dgm:prSet/>
      <dgm:spPr/>
      <dgm:t>
        <a:bodyPr/>
        <a:lstStyle/>
        <a:p>
          <a:r>
            <a:rPr lang="en-GB"/>
            <a:t>Gettier: </a:t>
          </a:r>
          <a:endParaRPr lang="en-US"/>
        </a:p>
      </dgm:t>
    </dgm:pt>
    <dgm:pt modelId="{34B869DB-1C43-4390-82E7-5212AD35707C}" type="parTrans" cxnId="{D5030988-F131-492D-BE30-DAFDB12F6FAF}">
      <dgm:prSet/>
      <dgm:spPr/>
      <dgm:t>
        <a:bodyPr/>
        <a:lstStyle/>
        <a:p>
          <a:endParaRPr lang="en-US"/>
        </a:p>
      </dgm:t>
    </dgm:pt>
    <dgm:pt modelId="{4782E3AA-2B5A-4201-8C41-108AE99F812E}" type="sibTrans" cxnId="{D5030988-F131-492D-BE30-DAFDB12F6FAF}">
      <dgm:prSet/>
      <dgm:spPr/>
      <dgm:t>
        <a:bodyPr/>
        <a:lstStyle/>
        <a:p>
          <a:endParaRPr lang="en-US"/>
        </a:p>
      </dgm:t>
    </dgm:pt>
    <dgm:pt modelId="{D934C8AC-B6F1-4493-A07F-EF214715EE35}">
      <dgm:prSet/>
      <dgm:spPr/>
      <dgm:t>
        <a:bodyPr/>
        <a:lstStyle/>
        <a:p>
          <a:r>
            <a:rPr lang="en-GB"/>
            <a:t>“While justified belief in a proposition is necessary for that proposition to be known, it is not sufficient”</a:t>
          </a:r>
          <a:endParaRPr lang="en-US"/>
        </a:p>
      </dgm:t>
    </dgm:pt>
    <dgm:pt modelId="{20A0C299-C9EA-4642-A477-24837F7F7093}" type="parTrans" cxnId="{0FC82F6F-EE6A-4943-978E-F54B852C3E31}">
      <dgm:prSet/>
      <dgm:spPr/>
      <dgm:t>
        <a:bodyPr/>
        <a:lstStyle/>
        <a:p>
          <a:endParaRPr lang="en-US"/>
        </a:p>
      </dgm:t>
    </dgm:pt>
    <dgm:pt modelId="{C752BC52-3913-4392-A55D-2B10B27057E0}" type="sibTrans" cxnId="{0FC82F6F-EE6A-4943-978E-F54B852C3E31}">
      <dgm:prSet/>
      <dgm:spPr/>
      <dgm:t>
        <a:bodyPr/>
        <a:lstStyle/>
        <a:p>
          <a:endParaRPr lang="en-US"/>
        </a:p>
      </dgm:t>
    </dgm:pt>
    <dgm:pt modelId="{450862A6-5C13-4626-A9FC-510F5380D3F1}">
      <dgm:prSet/>
      <dgm:spPr/>
      <dgm:t>
        <a:bodyPr/>
        <a:lstStyle/>
        <a:p>
          <a:r>
            <a:rPr lang="en-GB"/>
            <a:t>Descartes:</a:t>
          </a:r>
          <a:endParaRPr lang="en-US"/>
        </a:p>
      </dgm:t>
    </dgm:pt>
    <dgm:pt modelId="{6011C3DA-EACA-4D0A-965E-BAB8F3F1E650}" type="parTrans" cxnId="{9AF2B5CD-B56C-476E-BEC1-DCCA4AD63CFC}">
      <dgm:prSet/>
      <dgm:spPr/>
      <dgm:t>
        <a:bodyPr/>
        <a:lstStyle/>
        <a:p>
          <a:endParaRPr lang="en-US"/>
        </a:p>
      </dgm:t>
    </dgm:pt>
    <dgm:pt modelId="{6BDEFF82-7889-4565-97B2-EF749B582046}" type="sibTrans" cxnId="{9AF2B5CD-B56C-476E-BEC1-DCCA4AD63CFC}">
      <dgm:prSet/>
      <dgm:spPr/>
      <dgm:t>
        <a:bodyPr/>
        <a:lstStyle/>
        <a:p>
          <a:endParaRPr lang="en-US"/>
        </a:p>
      </dgm:t>
    </dgm:pt>
    <dgm:pt modelId="{41B1689F-F866-4175-836C-10D17D0F05B8}">
      <dgm:prSet/>
      <dgm:spPr/>
      <dgm:t>
        <a:bodyPr/>
        <a:lstStyle/>
        <a:p>
          <a:r>
            <a:rPr lang="en-GB"/>
            <a:t>Since the only method by which we perceive the external world is through our senses, and that, since the senses are not infallible, we should not consider our concept of knowledge to be infallible </a:t>
          </a:r>
          <a:endParaRPr lang="en-US"/>
        </a:p>
      </dgm:t>
    </dgm:pt>
    <dgm:pt modelId="{366CA37D-8D2D-4402-A7AF-DCFA18545A95}" type="parTrans" cxnId="{0C3A6AEE-B690-4507-8348-6DAAF9E4CC56}">
      <dgm:prSet/>
      <dgm:spPr/>
      <dgm:t>
        <a:bodyPr/>
        <a:lstStyle/>
        <a:p>
          <a:endParaRPr lang="en-US"/>
        </a:p>
      </dgm:t>
    </dgm:pt>
    <dgm:pt modelId="{A50932EA-ECF1-4E0B-B985-5F364CB512EB}" type="sibTrans" cxnId="{0C3A6AEE-B690-4507-8348-6DAAF9E4CC56}">
      <dgm:prSet/>
      <dgm:spPr/>
      <dgm:t>
        <a:bodyPr/>
        <a:lstStyle/>
        <a:p>
          <a:endParaRPr lang="en-US"/>
        </a:p>
      </dgm:t>
    </dgm:pt>
    <dgm:pt modelId="{61E977B6-35BA-704C-B837-380FACCC9ECC}" type="pres">
      <dgm:prSet presAssocID="{FA77BC72-926B-478A-AA40-2B3902253B61}" presName="Name0" presStyleCnt="0">
        <dgm:presLayoutVars>
          <dgm:dir/>
          <dgm:animLvl val="lvl"/>
          <dgm:resizeHandles val="exact"/>
        </dgm:presLayoutVars>
      </dgm:prSet>
      <dgm:spPr/>
    </dgm:pt>
    <dgm:pt modelId="{8A425FF4-196E-A44A-8984-5BA836F33161}" type="pres">
      <dgm:prSet presAssocID="{42037FAC-14BA-4F94-A423-9416B2A5C3EC}" presName="composite" presStyleCnt="0"/>
      <dgm:spPr/>
    </dgm:pt>
    <dgm:pt modelId="{C9DCE48C-9CA2-D944-BF6F-FDA4D8531894}" type="pres">
      <dgm:prSet presAssocID="{42037FAC-14BA-4F94-A423-9416B2A5C3EC}" presName="parTx" presStyleLbl="alignNode1" presStyleIdx="0" presStyleCnt="3">
        <dgm:presLayoutVars>
          <dgm:chMax val="0"/>
          <dgm:chPref val="0"/>
          <dgm:bulletEnabled val="1"/>
        </dgm:presLayoutVars>
      </dgm:prSet>
      <dgm:spPr/>
    </dgm:pt>
    <dgm:pt modelId="{3F4C8720-DD9A-5044-9A88-67410DE21863}" type="pres">
      <dgm:prSet presAssocID="{42037FAC-14BA-4F94-A423-9416B2A5C3EC}" presName="desTx" presStyleLbl="alignAccFollowNode1" presStyleIdx="0" presStyleCnt="3">
        <dgm:presLayoutVars>
          <dgm:bulletEnabled val="1"/>
        </dgm:presLayoutVars>
      </dgm:prSet>
      <dgm:spPr/>
    </dgm:pt>
    <dgm:pt modelId="{7AD03E48-86B9-734C-B7CC-8D8D89ADA542}" type="pres">
      <dgm:prSet presAssocID="{139393F4-3921-483B-BC23-D73AA29D0523}" presName="space" presStyleCnt="0"/>
      <dgm:spPr/>
    </dgm:pt>
    <dgm:pt modelId="{F4C7D7BA-9F38-8A49-985B-7B59E715746D}" type="pres">
      <dgm:prSet presAssocID="{F401292C-5133-43D7-A15D-9D154C2054F2}" presName="composite" presStyleCnt="0"/>
      <dgm:spPr/>
    </dgm:pt>
    <dgm:pt modelId="{8D55A26A-445D-B840-B2E0-A189CD71C5B6}" type="pres">
      <dgm:prSet presAssocID="{F401292C-5133-43D7-A15D-9D154C2054F2}" presName="parTx" presStyleLbl="alignNode1" presStyleIdx="1" presStyleCnt="3">
        <dgm:presLayoutVars>
          <dgm:chMax val="0"/>
          <dgm:chPref val="0"/>
          <dgm:bulletEnabled val="1"/>
        </dgm:presLayoutVars>
      </dgm:prSet>
      <dgm:spPr/>
    </dgm:pt>
    <dgm:pt modelId="{F238710A-C783-D645-84A5-6F948674FF06}" type="pres">
      <dgm:prSet presAssocID="{F401292C-5133-43D7-A15D-9D154C2054F2}" presName="desTx" presStyleLbl="alignAccFollowNode1" presStyleIdx="1" presStyleCnt="3">
        <dgm:presLayoutVars>
          <dgm:bulletEnabled val="1"/>
        </dgm:presLayoutVars>
      </dgm:prSet>
      <dgm:spPr/>
    </dgm:pt>
    <dgm:pt modelId="{796384F5-BB6A-A249-8486-DDB420434688}" type="pres">
      <dgm:prSet presAssocID="{4782E3AA-2B5A-4201-8C41-108AE99F812E}" presName="space" presStyleCnt="0"/>
      <dgm:spPr/>
    </dgm:pt>
    <dgm:pt modelId="{6592028D-F742-9A41-BE29-A2745EFD86B9}" type="pres">
      <dgm:prSet presAssocID="{450862A6-5C13-4626-A9FC-510F5380D3F1}" presName="composite" presStyleCnt="0"/>
      <dgm:spPr/>
    </dgm:pt>
    <dgm:pt modelId="{811D01D9-26F3-2A43-BB8E-84FD1DB33C4F}" type="pres">
      <dgm:prSet presAssocID="{450862A6-5C13-4626-A9FC-510F5380D3F1}" presName="parTx" presStyleLbl="alignNode1" presStyleIdx="2" presStyleCnt="3">
        <dgm:presLayoutVars>
          <dgm:chMax val="0"/>
          <dgm:chPref val="0"/>
          <dgm:bulletEnabled val="1"/>
        </dgm:presLayoutVars>
      </dgm:prSet>
      <dgm:spPr/>
    </dgm:pt>
    <dgm:pt modelId="{1D9BDFEE-6842-4940-8813-3A15C2EB4AF3}" type="pres">
      <dgm:prSet presAssocID="{450862A6-5C13-4626-A9FC-510F5380D3F1}" presName="desTx" presStyleLbl="alignAccFollowNode1" presStyleIdx="2" presStyleCnt="3">
        <dgm:presLayoutVars>
          <dgm:bulletEnabled val="1"/>
        </dgm:presLayoutVars>
      </dgm:prSet>
      <dgm:spPr/>
    </dgm:pt>
  </dgm:ptLst>
  <dgm:cxnLst>
    <dgm:cxn modelId="{46C6941E-D4DE-1B47-B24D-8279DDAF1D24}" type="presOf" srcId="{41B1689F-F866-4175-836C-10D17D0F05B8}" destId="{1D9BDFEE-6842-4940-8813-3A15C2EB4AF3}" srcOrd="0" destOrd="0" presId="urn:microsoft.com/office/officeart/2005/8/layout/hList1"/>
    <dgm:cxn modelId="{9A920F27-F66C-D94D-86C3-640D28201BA6}" type="presOf" srcId="{F401292C-5133-43D7-A15D-9D154C2054F2}" destId="{8D55A26A-445D-B840-B2E0-A189CD71C5B6}" srcOrd="0" destOrd="0" presId="urn:microsoft.com/office/officeart/2005/8/layout/hList1"/>
    <dgm:cxn modelId="{BA3FD649-D8B9-C040-B7C4-D392C4CA7A11}" type="presOf" srcId="{42037FAC-14BA-4F94-A423-9416B2A5C3EC}" destId="{C9DCE48C-9CA2-D944-BF6F-FDA4D8531894}" srcOrd="0" destOrd="0" presId="urn:microsoft.com/office/officeart/2005/8/layout/hList1"/>
    <dgm:cxn modelId="{0FC82F6F-EE6A-4943-978E-F54B852C3E31}" srcId="{F401292C-5133-43D7-A15D-9D154C2054F2}" destId="{D934C8AC-B6F1-4493-A07F-EF214715EE35}" srcOrd="0" destOrd="0" parTransId="{20A0C299-C9EA-4642-A477-24837F7F7093}" sibTransId="{C752BC52-3913-4392-A55D-2B10B27057E0}"/>
    <dgm:cxn modelId="{D5030988-F131-492D-BE30-DAFDB12F6FAF}" srcId="{FA77BC72-926B-478A-AA40-2B3902253B61}" destId="{F401292C-5133-43D7-A15D-9D154C2054F2}" srcOrd="1" destOrd="0" parTransId="{34B869DB-1C43-4390-82E7-5212AD35707C}" sibTransId="{4782E3AA-2B5A-4201-8C41-108AE99F812E}"/>
    <dgm:cxn modelId="{D4EC5396-763B-5D49-AD1D-EC76FEDF201C}" type="presOf" srcId="{D934C8AC-B6F1-4493-A07F-EF214715EE35}" destId="{F238710A-C783-D645-84A5-6F948674FF06}" srcOrd="0" destOrd="0" presId="urn:microsoft.com/office/officeart/2005/8/layout/hList1"/>
    <dgm:cxn modelId="{F9F451A3-EAF4-44A1-8F37-4360700FED6F}" srcId="{FA77BC72-926B-478A-AA40-2B3902253B61}" destId="{42037FAC-14BA-4F94-A423-9416B2A5C3EC}" srcOrd="0" destOrd="0" parTransId="{2CC8026A-AF0A-4118-88E8-6A30566B634D}" sibTransId="{139393F4-3921-483B-BC23-D73AA29D0523}"/>
    <dgm:cxn modelId="{307957A3-8F75-5543-B5B7-2C95A217CAF1}" type="presOf" srcId="{2E3D3738-C5C0-4B02-96B2-CAD4ECECDAF6}" destId="{3F4C8720-DD9A-5044-9A88-67410DE21863}" srcOrd="0" destOrd="0" presId="urn:microsoft.com/office/officeart/2005/8/layout/hList1"/>
    <dgm:cxn modelId="{E5365EC7-09CE-E642-A5A3-E0830AB8F64A}" type="presOf" srcId="{450862A6-5C13-4626-A9FC-510F5380D3F1}" destId="{811D01D9-26F3-2A43-BB8E-84FD1DB33C4F}" srcOrd="0" destOrd="0" presId="urn:microsoft.com/office/officeart/2005/8/layout/hList1"/>
    <dgm:cxn modelId="{9AF2B5CD-B56C-476E-BEC1-DCCA4AD63CFC}" srcId="{FA77BC72-926B-478A-AA40-2B3902253B61}" destId="{450862A6-5C13-4626-A9FC-510F5380D3F1}" srcOrd="2" destOrd="0" parTransId="{6011C3DA-EACA-4D0A-965E-BAB8F3F1E650}" sibTransId="{6BDEFF82-7889-4565-97B2-EF749B582046}"/>
    <dgm:cxn modelId="{654898ED-5BE2-E544-8F06-6B2A6F70ABBC}" type="presOf" srcId="{FA77BC72-926B-478A-AA40-2B3902253B61}" destId="{61E977B6-35BA-704C-B837-380FACCC9ECC}" srcOrd="0" destOrd="0" presId="urn:microsoft.com/office/officeart/2005/8/layout/hList1"/>
    <dgm:cxn modelId="{0C3A6AEE-B690-4507-8348-6DAAF9E4CC56}" srcId="{450862A6-5C13-4626-A9FC-510F5380D3F1}" destId="{41B1689F-F866-4175-836C-10D17D0F05B8}" srcOrd="0" destOrd="0" parTransId="{366CA37D-8D2D-4402-A7AF-DCFA18545A95}" sibTransId="{A50932EA-ECF1-4E0B-B985-5F364CB512EB}"/>
    <dgm:cxn modelId="{A1B2E2F6-581D-4FD3-A227-29BB6A2551B2}" srcId="{42037FAC-14BA-4F94-A423-9416B2A5C3EC}" destId="{2E3D3738-C5C0-4B02-96B2-CAD4ECECDAF6}" srcOrd="0" destOrd="0" parTransId="{3CBA72FF-7C21-43B5-9458-A54569DAD34B}" sibTransId="{EC09004F-0605-4F60-9837-FCF73BCD2C4F}"/>
    <dgm:cxn modelId="{54EA60B9-4FEB-3842-B5EC-BAFC1D2E2CEA}" type="presParOf" srcId="{61E977B6-35BA-704C-B837-380FACCC9ECC}" destId="{8A425FF4-196E-A44A-8984-5BA836F33161}" srcOrd="0" destOrd="0" presId="urn:microsoft.com/office/officeart/2005/8/layout/hList1"/>
    <dgm:cxn modelId="{934A77A5-7317-4F4C-97CA-D978E5BDC5D7}" type="presParOf" srcId="{8A425FF4-196E-A44A-8984-5BA836F33161}" destId="{C9DCE48C-9CA2-D944-BF6F-FDA4D8531894}" srcOrd="0" destOrd="0" presId="urn:microsoft.com/office/officeart/2005/8/layout/hList1"/>
    <dgm:cxn modelId="{8FA4330B-18E0-9B45-819D-A643711041DE}" type="presParOf" srcId="{8A425FF4-196E-A44A-8984-5BA836F33161}" destId="{3F4C8720-DD9A-5044-9A88-67410DE21863}" srcOrd="1" destOrd="0" presId="urn:microsoft.com/office/officeart/2005/8/layout/hList1"/>
    <dgm:cxn modelId="{E01CBD7F-E626-5945-9B46-8C5CADC4D683}" type="presParOf" srcId="{61E977B6-35BA-704C-B837-380FACCC9ECC}" destId="{7AD03E48-86B9-734C-B7CC-8D8D89ADA542}" srcOrd="1" destOrd="0" presId="urn:microsoft.com/office/officeart/2005/8/layout/hList1"/>
    <dgm:cxn modelId="{17A5F0BE-2FDB-A64A-95B5-65E7DA63C699}" type="presParOf" srcId="{61E977B6-35BA-704C-B837-380FACCC9ECC}" destId="{F4C7D7BA-9F38-8A49-985B-7B59E715746D}" srcOrd="2" destOrd="0" presId="urn:microsoft.com/office/officeart/2005/8/layout/hList1"/>
    <dgm:cxn modelId="{0FECD077-8EB5-894A-AF7F-94E668D36C44}" type="presParOf" srcId="{F4C7D7BA-9F38-8A49-985B-7B59E715746D}" destId="{8D55A26A-445D-B840-B2E0-A189CD71C5B6}" srcOrd="0" destOrd="0" presId="urn:microsoft.com/office/officeart/2005/8/layout/hList1"/>
    <dgm:cxn modelId="{87F4C4D1-7643-2941-9FEF-ACAAEF9A0EC7}" type="presParOf" srcId="{F4C7D7BA-9F38-8A49-985B-7B59E715746D}" destId="{F238710A-C783-D645-84A5-6F948674FF06}" srcOrd="1" destOrd="0" presId="urn:microsoft.com/office/officeart/2005/8/layout/hList1"/>
    <dgm:cxn modelId="{77ECEB84-96FD-FC47-B5C2-F5D5F1D60E56}" type="presParOf" srcId="{61E977B6-35BA-704C-B837-380FACCC9ECC}" destId="{796384F5-BB6A-A249-8486-DDB420434688}" srcOrd="3" destOrd="0" presId="urn:microsoft.com/office/officeart/2005/8/layout/hList1"/>
    <dgm:cxn modelId="{8FFA5300-F160-A44C-B542-DFF0BD6A9591}" type="presParOf" srcId="{61E977B6-35BA-704C-B837-380FACCC9ECC}" destId="{6592028D-F742-9A41-BE29-A2745EFD86B9}" srcOrd="4" destOrd="0" presId="urn:microsoft.com/office/officeart/2005/8/layout/hList1"/>
    <dgm:cxn modelId="{DDAF9935-7578-E14B-BFE0-7B20C9B579DB}" type="presParOf" srcId="{6592028D-F742-9A41-BE29-A2745EFD86B9}" destId="{811D01D9-26F3-2A43-BB8E-84FD1DB33C4F}" srcOrd="0" destOrd="0" presId="urn:microsoft.com/office/officeart/2005/8/layout/hList1"/>
    <dgm:cxn modelId="{4041ED99-0743-3146-A8FE-CB7070AF728E}" type="presParOf" srcId="{6592028D-F742-9A41-BE29-A2745EFD86B9}" destId="{1D9BDFEE-6842-4940-8813-3A15C2EB4AF3}"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AFB118B-4BDB-4B42-BB11-0E90BFD7F91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B8D6D93-2F47-4FAB-8458-EE4167CBEDF9}">
      <dgm:prSet/>
      <dgm:spPr/>
      <dgm:t>
        <a:bodyPr/>
        <a:lstStyle/>
        <a:p>
          <a:pPr>
            <a:lnSpc>
              <a:spcPct val="100000"/>
            </a:lnSpc>
          </a:pPr>
          <a:r>
            <a:rPr lang="en-US"/>
            <a:t>How do we prove that we know what we know</a:t>
          </a:r>
        </a:p>
      </dgm:t>
    </dgm:pt>
    <dgm:pt modelId="{6A1CCE8B-2737-4C8F-99BE-1212239F1ADE}" type="parTrans" cxnId="{03D72412-AF39-478A-8D31-46790F9C1A96}">
      <dgm:prSet/>
      <dgm:spPr/>
      <dgm:t>
        <a:bodyPr/>
        <a:lstStyle/>
        <a:p>
          <a:endParaRPr lang="en-US"/>
        </a:p>
      </dgm:t>
    </dgm:pt>
    <dgm:pt modelId="{74951382-1AF7-450B-BE13-87CA4C93C23F}" type="sibTrans" cxnId="{03D72412-AF39-478A-8D31-46790F9C1A96}">
      <dgm:prSet/>
      <dgm:spPr/>
      <dgm:t>
        <a:bodyPr/>
        <a:lstStyle/>
        <a:p>
          <a:endParaRPr lang="en-US"/>
        </a:p>
      </dgm:t>
    </dgm:pt>
    <dgm:pt modelId="{46089F7E-F84F-4801-BB54-0D7D0795D797}">
      <dgm:prSet/>
      <dgm:spPr/>
      <dgm:t>
        <a:bodyPr/>
        <a:lstStyle/>
        <a:p>
          <a:pPr>
            <a:lnSpc>
              <a:spcPct val="100000"/>
            </a:lnSpc>
          </a:pPr>
          <a:r>
            <a:rPr lang="en-US"/>
            <a:t>Though not a court room, your biggest challenging in research is often validating and verifying your knowledge. If you cannot prove it, it is advisable not to claim it</a:t>
          </a:r>
        </a:p>
      </dgm:t>
    </dgm:pt>
    <dgm:pt modelId="{4CEB133C-6161-4B62-BA4A-36D5647CC626}" type="parTrans" cxnId="{12D16148-A0E0-42AB-9919-416F31A7F606}">
      <dgm:prSet/>
      <dgm:spPr/>
      <dgm:t>
        <a:bodyPr/>
        <a:lstStyle/>
        <a:p>
          <a:endParaRPr lang="en-US"/>
        </a:p>
      </dgm:t>
    </dgm:pt>
    <dgm:pt modelId="{E5E66733-685F-44DD-BF95-8C9A15F8E3BA}" type="sibTrans" cxnId="{12D16148-A0E0-42AB-9919-416F31A7F606}">
      <dgm:prSet/>
      <dgm:spPr/>
      <dgm:t>
        <a:bodyPr/>
        <a:lstStyle/>
        <a:p>
          <a:endParaRPr lang="en-US"/>
        </a:p>
      </dgm:t>
    </dgm:pt>
    <dgm:pt modelId="{709B954D-6008-4CA3-8154-1F118F2D33CD}">
      <dgm:prSet/>
      <dgm:spPr/>
      <dgm:t>
        <a:bodyPr/>
        <a:lstStyle/>
        <a:p>
          <a:pPr>
            <a:lnSpc>
              <a:spcPct val="100000"/>
            </a:lnSpc>
          </a:pPr>
          <a:r>
            <a:rPr lang="en-US"/>
            <a:t>Unless you happen to be a theoretical physicist !!</a:t>
          </a:r>
        </a:p>
      </dgm:t>
    </dgm:pt>
    <dgm:pt modelId="{49D3FACB-6F4B-449B-A4D7-25B0CC0865A6}" type="parTrans" cxnId="{7F3D7161-2DBF-4F07-AB93-298BF03B0D13}">
      <dgm:prSet/>
      <dgm:spPr/>
      <dgm:t>
        <a:bodyPr/>
        <a:lstStyle/>
        <a:p>
          <a:endParaRPr lang="en-US"/>
        </a:p>
      </dgm:t>
    </dgm:pt>
    <dgm:pt modelId="{E6ED9CBE-862D-4423-8F10-7DC82B820B43}" type="sibTrans" cxnId="{7F3D7161-2DBF-4F07-AB93-298BF03B0D13}">
      <dgm:prSet/>
      <dgm:spPr/>
      <dgm:t>
        <a:bodyPr/>
        <a:lstStyle/>
        <a:p>
          <a:endParaRPr lang="en-US"/>
        </a:p>
      </dgm:t>
    </dgm:pt>
    <dgm:pt modelId="{D41D94E0-5727-437C-A8CD-EC7AF0DEFBCA}" type="pres">
      <dgm:prSet presAssocID="{5AFB118B-4BDB-4B42-BB11-0E90BFD7F91F}" presName="root" presStyleCnt="0">
        <dgm:presLayoutVars>
          <dgm:dir/>
          <dgm:resizeHandles val="exact"/>
        </dgm:presLayoutVars>
      </dgm:prSet>
      <dgm:spPr/>
    </dgm:pt>
    <dgm:pt modelId="{6A3356E5-2FFF-4E0B-9FCB-2FB0C89AF701}" type="pres">
      <dgm:prSet presAssocID="{9B8D6D93-2F47-4FAB-8458-EE4167CBEDF9}" presName="compNode" presStyleCnt="0"/>
      <dgm:spPr/>
    </dgm:pt>
    <dgm:pt modelId="{25227E1A-6010-44A6-94C6-ACBD71628849}" type="pres">
      <dgm:prSet presAssocID="{9B8D6D93-2F47-4FAB-8458-EE4167CBEDF9}" presName="bgRect" presStyleLbl="bgShp" presStyleIdx="0" presStyleCnt="2"/>
      <dgm:spPr/>
    </dgm:pt>
    <dgm:pt modelId="{8DD541D5-3B76-4827-88C5-536D0082C944}" type="pres">
      <dgm:prSet presAssocID="{9B8D6D93-2F47-4FAB-8458-EE4167CBEDF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879E7C25-7ED1-4540-9075-91D93F3DE3FE}" type="pres">
      <dgm:prSet presAssocID="{9B8D6D93-2F47-4FAB-8458-EE4167CBEDF9}" presName="spaceRect" presStyleCnt="0"/>
      <dgm:spPr/>
    </dgm:pt>
    <dgm:pt modelId="{BC7BB6E9-4C00-4C1A-9488-2719683E8516}" type="pres">
      <dgm:prSet presAssocID="{9B8D6D93-2F47-4FAB-8458-EE4167CBEDF9}" presName="parTx" presStyleLbl="revTx" presStyleIdx="0" presStyleCnt="3">
        <dgm:presLayoutVars>
          <dgm:chMax val="0"/>
          <dgm:chPref val="0"/>
        </dgm:presLayoutVars>
      </dgm:prSet>
      <dgm:spPr/>
    </dgm:pt>
    <dgm:pt modelId="{EAB92C89-C059-407E-95E5-FA8053D48469}" type="pres">
      <dgm:prSet presAssocID="{74951382-1AF7-450B-BE13-87CA4C93C23F}" presName="sibTrans" presStyleCnt="0"/>
      <dgm:spPr/>
    </dgm:pt>
    <dgm:pt modelId="{7E622F39-2950-4E0E-BC02-8D970914A661}" type="pres">
      <dgm:prSet presAssocID="{46089F7E-F84F-4801-BB54-0D7D0795D797}" presName="compNode" presStyleCnt="0"/>
      <dgm:spPr/>
    </dgm:pt>
    <dgm:pt modelId="{99D39ACC-2DB5-469D-B6A7-FAD7B1CB645F}" type="pres">
      <dgm:prSet presAssocID="{46089F7E-F84F-4801-BB54-0D7D0795D797}" presName="bgRect" presStyleLbl="bgShp" presStyleIdx="1" presStyleCnt="2"/>
      <dgm:spPr/>
    </dgm:pt>
    <dgm:pt modelId="{EA8154E6-99B8-4A88-AFFD-216F3D6F6FEA}" type="pres">
      <dgm:prSet presAssocID="{46089F7E-F84F-4801-BB54-0D7D0795D79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BB864534-7993-43A8-904B-C3E5698FA446}" type="pres">
      <dgm:prSet presAssocID="{46089F7E-F84F-4801-BB54-0D7D0795D797}" presName="spaceRect" presStyleCnt="0"/>
      <dgm:spPr/>
    </dgm:pt>
    <dgm:pt modelId="{E39E3D85-A162-4C11-A89B-983F866AE793}" type="pres">
      <dgm:prSet presAssocID="{46089F7E-F84F-4801-BB54-0D7D0795D797}" presName="parTx" presStyleLbl="revTx" presStyleIdx="1" presStyleCnt="3">
        <dgm:presLayoutVars>
          <dgm:chMax val="0"/>
          <dgm:chPref val="0"/>
        </dgm:presLayoutVars>
      </dgm:prSet>
      <dgm:spPr/>
    </dgm:pt>
    <dgm:pt modelId="{8A22D7B5-DBE5-4AAF-956D-54D2A4AC4E3D}" type="pres">
      <dgm:prSet presAssocID="{46089F7E-F84F-4801-BB54-0D7D0795D797}" presName="desTx" presStyleLbl="revTx" presStyleIdx="2" presStyleCnt="3">
        <dgm:presLayoutVars/>
      </dgm:prSet>
      <dgm:spPr/>
    </dgm:pt>
  </dgm:ptLst>
  <dgm:cxnLst>
    <dgm:cxn modelId="{03D72412-AF39-478A-8D31-46790F9C1A96}" srcId="{5AFB118B-4BDB-4B42-BB11-0E90BFD7F91F}" destId="{9B8D6D93-2F47-4FAB-8458-EE4167CBEDF9}" srcOrd="0" destOrd="0" parTransId="{6A1CCE8B-2737-4C8F-99BE-1212239F1ADE}" sibTransId="{74951382-1AF7-450B-BE13-87CA4C93C23F}"/>
    <dgm:cxn modelId="{96B46842-144A-4155-B75F-1AC3A34A1F50}" type="presOf" srcId="{5AFB118B-4BDB-4B42-BB11-0E90BFD7F91F}" destId="{D41D94E0-5727-437C-A8CD-EC7AF0DEFBCA}" srcOrd="0" destOrd="0" presId="urn:microsoft.com/office/officeart/2018/2/layout/IconVerticalSolidList"/>
    <dgm:cxn modelId="{12D16148-A0E0-42AB-9919-416F31A7F606}" srcId="{5AFB118B-4BDB-4B42-BB11-0E90BFD7F91F}" destId="{46089F7E-F84F-4801-BB54-0D7D0795D797}" srcOrd="1" destOrd="0" parTransId="{4CEB133C-6161-4B62-BA4A-36D5647CC626}" sibTransId="{E5E66733-685F-44DD-BF95-8C9A15F8E3BA}"/>
    <dgm:cxn modelId="{7F3D7161-2DBF-4F07-AB93-298BF03B0D13}" srcId="{46089F7E-F84F-4801-BB54-0D7D0795D797}" destId="{709B954D-6008-4CA3-8154-1F118F2D33CD}" srcOrd="0" destOrd="0" parTransId="{49D3FACB-6F4B-449B-A4D7-25B0CC0865A6}" sibTransId="{E6ED9CBE-862D-4423-8F10-7DC82B820B43}"/>
    <dgm:cxn modelId="{C3E20874-8D32-40A0-9BFE-E0482AE06C08}" type="presOf" srcId="{46089F7E-F84F-4801-BB54-0D7D0795D797}" destId="{E39E3D85-A162-4C11-A89B-983F866AE793}" srcOrd="0" destOrd="0" presId="urn:microsoft.com/office/officeart/2018/2/layout/IconVerticalSolidList"/>
    <dgm:cxn modelId="{EF1A4E93-EBEE-46A8-91E7-C12E10736239}" type="presOf" srcId="{709B954D-6008-4CA3-8154-1F118F2D33CD}" destId="{8A22D7B5-DBE5-4AAF-956D-54D2A4AC4E3D}" srcOrd="0" destOrd="0" presId="urn:microsoft.com/office/officeart/2018/2/layout/IconVerticalSolidList"/>
    <dgm:cxn modelId="{948E63B4-1D17-42F2-BDB6-30A086E6FA07}" type="presOf" srcId="{9B8D6D93-2F47-4FAB-8458-EE4167CBEDF9}" destId="{BC7BB6E9-4C00-4C1A-9488-2719683E8516}" srcOrd="0" destOrd="0" presId="urn:microsoft.com/office/officeart/2018/2/layout/IconVerticalSolidList"/>
    <dgm:cxn modelId="{2A630B88-3A23-4279-A6EC-6A53050F75F9}" type="presParOf" srcId="{D41D94E0-5727-437C-A8CD-EC7AF0DEFBCA}" destId="{6A3356E5-2FFF-4E0B-9FCB-2FB0C89AF701}" srcOrd="0" destOrd="0" presId="urn:microsoft.com/office/officeart/2018/2/layout/IconVerticalSolidList"/>
    <dgm:cxn modelId="{28A3E271-8933-42F2-B8C7-32670EADDABA}" type="presParOf" srcId="{6A3356E5-2FFF-4E0B-9FCB-2FB0C89AF701}" destId="{25227E1A-6010-44A6-94C6-ACBD71628849}" srcOrd="0" destOrd="0" presId="urn:microsoft.com/office/officeart/2018/2/layout/IconVerticalSolidList"/>
    <dgm:cxn modelId="{BB2BAAF1-E376-4629-A96C-334EB154505C}" type="presParOf" srcId="{6A3356E5-2FFF-4E0B-9FCB-2FB0C89AF701}" destId="{8DD541D5-3B76-4827-88C5-536D0082C944}" srcOrd="1" destOrd="0" presId="urn:microsoft.com/office/officeart/2018/2/layout/IconVerticalSolidList"/>
    <dgm:cxn modelId="{7295EE83-2E57-4C7F-834F-D41CA6C0B938}" type="presParOf" srcId="{6A3356E5-2FFF-4E0B-9FCB-2FB0C89AF701}" destId="{879E7C25-7ED1-4540-9075-91D93F3DE3FE}" srcOrd="2" destOrd="0" presId="urn:microsoft.com/office/officeart/2018/2/layout/IconVerticalSolidList"/>
    <dgm:cxn modelId="{EE65A569-CFD8-44C9-8061-95D38FDB4059}" type="presParOf" srcId="{6A3356E5-2FFF-4E0B-9FCB-2FB0C89AF701}" destId="{BC7BB6E9-4C00-4C1A-9488-2719683E8516}" srcOrd="3" destOrd="0" presId="urn:microsoft.com/office/officeart/2018/2/layout/IconVerticalSolidList"/>
    <dgm:cxn modelId="{713F3C16-5BDE-4015-8E90-CFD6773A014F}" type="presParOf" srcId="{D41D94E0-5727-437C-A8CD-EC7AF0DEFBCA}" destId="{EAB92C89-C059-407E-95E5-FA8053D48469}" srcOrd="1" destOrd="0" presId="urn:microsoft.com/office/officeart/2018/2/layout/IconVerticalSolidList"/>
    <dgm:cxn modelId="{A4028FFD-B7A8-4DB7-98B4-91062F535847}" type="presParOf" srcId="{D41D94E0-5727-437C-A8CD-EC7AF0DEFBCA}" destId="{7E622F39-2950-4E0E-BC02-8D970914A661}" srcOrd="2" destOrd="0" presId="urn:microsoft.com/office/officeart/2018/2/layout/IconVerticalSolidList"/>
    <dgm:cxn modelId="{55749F65-3645-4C3A-BB58-9C9C85DC3742}" type="presParOf" srcId="{7E622F39-2950-4E0E-BC02-8D970914A661}" destId="{99D39ACC-2DB5-469D-B6A7-FAD7B1CB645F}" srcOrd="0" destOrd="0" presId="urn:microsoft.com/office/officeart/2018/2/layout/IconVerticalSolidList"/>
    <dgm:cxn modelId="{4D6CBD9C-A222-4969-A3F8-AE1999032E74}" type="presParOf" srcId="{7E622F39-2950-4E0E-BC02-8D970914A661}" destId="{EA8154E6-99B8-4A88-AFFD-216F3D6F6FEA}" srcOrd="1" destOrd="0" presId="urn:microsoft.com/office/officeart/2018/2/layout/IconVerticalSolidList"/>
    <dgm:cxn modelId="{2957BAFC-B2AC-421F-B01A-E32B91F96F88}" type="presParOf" srcId="{7E622F39-2950-4E0E-BC02-8D970914A661}" destId="{BB864534-7993-43A8-904B-C3E5698FA446}" srcOrd="2" destOrd="0" presId="urn:microsoft.com/office/officeart/2018/2/layout/IconVerticalSolidList"/>
    <dgm:cxn modelId="{2500925E-E9D6-4CC1-A871-3928D452BA7B}" type="presParOf" srcId="{7E622F39-2950-4E0E-BC02-8D970914A661}" destId="{E39E3D85-A162-4C11-A89B-983F866AE793}" srcOrd="3" destOrd="0" presId="urn:microsoft.com/office/officeart/2018/2/layout/IconVerticalSolidList"/>
    <dgm:cxn modelId="{B62BC467-64DA-42BF-9478-D5D1FED66165}" type="presParOf" srcId="{7E622F39-2950-4E0E-BC02-8D970914A661}" destId="{8A22D7B5-DBE5-4AAF-956D-54D2A4AC4E3D}"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638952-828F-4A4A-8531-587FC01DF74A}">
      <dsp:nvSpPr>
        <dsp:cNvPr id="0" name=""/>
        <dsp:cNvSpPr/>
      </dsp:nvSpPr>
      <dsp:spPr>
        <a:xfrm>
          <a:off x="0" y="1907"/>
          <a:ext cx="6588691"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5A151C-5587-42D6-ACC0-70F6A82CD1FB}">
      <dsp:nvSpPr>
        <dsp:cNvPr id="0" name=""/>
        <dsp:cNvSpPr/>
      </dsp:nvSpPr>
      <dsp:spPr>
        <a:xfrm>
          <a:off x="245877" y="184791"/>
          <a:ext cx="447049" cy="4470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761CD7-4C3B-4924-858F-269EF66F3058}">
      <dsp:nvSpPr>
        <dsp:cNvPr id="0" name=""/>
        <dsp:cNvSpPr/>
      </dsp:nvSpPr>
      <dsp:spPr>
        <a:xfrm>
          <a:off x="938804" y="1907"/>
          <a:ext cx="5649886"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844550">
            <a:lnSpc>
              <a:spcPct val="90000"/>
            </a:lnSpc>
            <a:spcBef>
              <a:spcPct val="0"/>
            </a:spcBef>
            <a:spcAft>
              <a:spcPct val="35000"/>
            </a:spcAft>
            <a:buNone/>
          </a:pPr>
          <a:r>
            <a:rPr lang="en-US" sz="1900" kern="1200"/>
            <a:t>Reading</a:t>
          </a:r>
        </a:p>
      </dsp:txBody>
      <dsp:txXfrm>
        <a:off x="938804" y="1907"/>
        <a:ext cx="5649886" cy="812817"/>
      </dsp:txXfrm>
    </dsp:sp>
    <dsp:sp modelId="{F52F5302-723D-4FDF-A456-1F71B6F848D2}">
      <dsp:nvSpPr>
        <dsp:cNvPr id="0" name=""/>
        <dsp:cNvSpPr/>
      </dsp:nvSpPr>
      <dsp:spPr>
        <a:xfrm>
          <a:off x="0" y="1017929"/>
          <a:ext cx="6588691"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AC432D-8F70-4A0F-8298-8E00E46767C1}">
      <dsp:nvSpPr>
        <dsp:cNvPr id="0" name=""/>
        <dsp:cNvSpPr/>
      </dsp:nvSpPr>
      <dsp:spPr>
        <a:xfrm>
          <a:off x="245877" y="1200813"/>
          <a:ext cx="447049" cy="4470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83D573-1F90-495C-A50B-40E812ABA619}">
      <dsp:nvSpPr>
        <dsp:cNvPr id="0" name=""/>
        <dsp:cNvSpPr/>
      </dsp:nvSpPr>
      <dsp:spPr>
        <a:xfrm>
          <a:off x="938804" y="1017929"/>
          <a:ext cx="5649886"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844550">
            <a:lnSpc>
              <a:spcPct val="90000"/>
            </a:lnSpc>
            <a:spcBef>
              <a:spcPct val="0"/>
            </a:spcBef>
            <a:spcAft>
              <a:spcPct val="35000"/>
            </a:spcAft>
            <a:buNone/>
          </a:pPr>
          <a:r>
            <a:rPr lang="en-US" sz="1900" kern="1200"/>
            <a:t>Seeing </a:t>
          </a:r>
        </a:p>
      </dsp:txBody>
      <dsp:txXfrm>
        <a:off x="938804" y="1017929"/>
        <a:ext cx="5649886" cy="812817"/>
      </dsp:txXfrm>
    </dsp:sp>
    <dsp:sp modelId="{5BE305D6-979D-48B1-9598-DFD25459E5A5}">
      <dsp:nvSpPr>
        <dsp:cNvPr id="0" name=""/>
        <dsp:cNvSpPr/>
      </dsp:nvSpPr>
      <dsp:spPr>
        <a:xfrm>
          <a:off x="0" y="2033951"/>
          <a:ext cx="6588691"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C6BA79-9B49-4880-AAF3-C88B1AA54642}">
      <dsp:nvSpPr>
        <dsp:cNvPr id="0" name=""/>
        <dsp:cNvSpPr/>
      </dsp:nvSpPr>
      <dsp:spPr>
        <a:xfrm>
          <a:off x="245877" y="2216835"/>
          <a:ext cx="447049" cy="4470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5A2009-2693-428D-9177-8FA5C50FF418}">
      <dsp:nvSpPr>
        <dsp:cNvPr id="0" name=""/>
        <dsp:cNvSpPr/>
      </dsp:nvSpPr>
      <dsp:spPr>
        <a:xfrm>
          <a:off x="938804" y="2033951"/>
          <a:ext cx="5649886"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844550">
            <a:lnSpc>
              <a:spcPct val="90000"/>
            </a:lnSpc>
            <a:spcBef>
              <a:spcPct val="0"/>
            </a:spcBef>
            <a:spcAft>
              <a:spcPct val="35000"/>
            </a:spcAft>
            <a:buNone/>
          </a:pPr>
          <a:r>
            <a:rPr lang="en-US" sz="1900" kern="1200"/>
            <a:t>Thinking </a:t>
          </a:r>
        </a:p>
      </dsp:txBody>
      <dsp:txXfrm>
        <a:off x="938804" y="2033951"/>
        <a:ext cx="5649886" cy="812817"/>
      </dsp:txXfrm>
    </dsp:sp>
    <dsp:sp modelId="{F794ECB8-D769-469F-963F-F3230B595C0B}">
      <dsp:nvSpPr>
        <dsp:cNvPr id="0" name=""/>
        <dsp:cNvSpPr/>
      </dsp:nvSpPr>
      <dsp:spPr>
        <a:xfrm>
          <a:off x="0" y="3049973"/>
          <a:ext cx="6588691"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E6A39A-2176-48E5-A8B1-71355B38A280}">
      <dsp:nvSpPr>
        <dsp:cNvPr id="0" name=""/>
        <dsp:cNvSpPr/>
      </dsp:nvSpPr>
      <dsp:spPr>
        <a:xfrm>
          <a:off x="245877" y="3232857"/>
          <a:ext cx="447049" cy="4470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1D2A67-A2A5-49A1-ADC4-96251FA74BB8}">
      <dsp:nvSpPr>
        <dsp:cNvPr id="0" name=""/>
        <dsp:cNvSpPr/>
      </dsp:nvSpPr>
      <dsp:spPr>
        <a:xfrm>
          <a:off x="938804" y="3049973"/>
          <a:ext cx="5649886"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844550">
            <a:lnSpc>
              <a:spcPct val="90000"/>
            </a:lnSpc>
            <a:spcBef>
              <a:spcPct val="0"/>
            </a:spcBef>
            <a:spcAft>
              <a:spcPct val="35000"/>
            </a:spcAft>
            <a:buNone/>
          </a:pPr>
          <a:r>
            <a:rPr lang="en-US" sz="1900" kern="1200"/>
            <a:t>Proving </a:t>
          </a:r>
        </a:p>
      </dsp:txBody>
      <dsp:txXfrm>
        <a:off x="938804" y="3049973"/>
        <a:ext cx="5649886" cy="812817"/>
      </dsp:txXfrm>
    </dsp:sp>
    <dsp:sp modelId="{96E5603E-A6BB-47B3-A3A7-B179152690BA}">
      <dsp:nvSpPr>
        <dsp:cNvPr id="0" name=""/>
        <dsp:cNvSpPr/>
      </dsp:nvSpPr>
      <dsp:spPr>
        <a:xfrm>
          <a:off x="0" y="4065995"/>
          <a:ext cx="6588691"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DD448A-2E09-4E3C-8AE6-8994A22E4A28}">
      <dsp:nvSpPr>
        <dsp:cNvPr id="0" name=""/>
        <dsp:cNvSpPr/>
      </dsp:nvSpPr>
      <dsp:spPr>
        <a:xfrm>
          <a:off x="245877" y="4248879"/>
          <a:ext cx="447049" cy="4470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3282F9-BE2E-45D7-A3C7-BA3E72450795}">
      <dsp:nvSpPr>
        <dsp:cNvPr id="0" name=""/>
        <dsp:cNvSpPr/>
      </dsp:nvSpPr>
      <dsp:spPr>
        <a:xfrm>
          <a:off x="938804" y="4065995"/>
          <a:ext cx="5649886"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844550">
            <a:lnSpc>
              <a:spcPct val="90000"/>
            </a:lnSpc>
            <a:spcBef>
              <a:spcPct val="0"/>
            </a:spcBef>
            <a:spcAft>
              <a:spcPct val="35000"/>
            </a:spcAft>
            <a:buNone/>
          </a:pPr>
          <a:r>
            <a:rPr lang="en-US" sz="1900" kern="1200"/>
            <a:t>Knowing</a:t>
          </a:r>
        </a:p>
      </dsp:txBody>
      <dsp:txXfrm>
        <a:off x="938804" y="4065995"/>
        <a:ext cx="5649886" cy="812817"/>
      </dsp:txXfrm>
    </dsp:sp>
    <dsp:sp modelId="{E583F95A-EB0D-4998-A23A-B6693064060C}">
      <dsp:nvSpPr>
        <dsp:cNvPr id="0" name=""/>
        <dsp:cNvSpPr/>
      </dsp:nvSpPr>
      <dsp:spPr>
        <a:xfrm>
          <a:off x="0" y="5082017"/>
          <a:ext cx="6588691"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380C09-C0D9-4A57-A9F5-966BF11859C9}">
      <dsp:nvSpPr>
        <dsp:cNvPr id="0" name=""/>
        <dsp:cNvSpPr/>
      </dsp:nvSpPr>
      <dsp:spPr>
        <a:xfrm>
          <a:off x="245877" y="5264901"/>
          <a:ext cx="447049" cy="44704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2AAB74-26FE-409B-B4B1-9C360E40DF5C}">
      <dsp:nvSpPr>
        <dsp:cNvPr id="0" name=""/>
        <dsp:cNvSpPr/>
      </dsp:nvSpPr>
      <dsp:spPr>
        <a:xfrm>
          <a:off x="938804" y="5082017"/>
          <a:ext cx="5649886"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844550">
            <a:lnSpc>
              <a:spcPct val="90000"/>
            </a:lnSpc>
            <a:spcBef>
              <a:spcPct val="0"/>
            </a:spcBef>
            <a:spcAft>
              <a:spcPct val="35000"/>
            </a:spcAft>
            <a:buNone/>
          </a:pPr>
          <a:r>
            <a:rPr lang="en-US" sz="1900" kern="1200"/>
            <a:t>How we know what we know</a:t>
          </a:r>
        </a:p>
      </dsp:txBody>
      <dsp:txXfrm>
        <a:off x="938804" y="5082017"/>
        <a:ext cx="5649886" cy="8128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812D6C-22CD-3E43-A292-95A204436049}">
      <dsp:nvSpPr>
        <dsp:cNvPr id="0" name=""/>
        <dsp:cNvSpPr/>
      </dsp:nvSpPr>
      <dsp:spPr>
        <a:xfrm>
          <a:off x="1872691" y="1263"/>
          <a:ext cx="7490764" cy="129459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5342" tIns="328826" rIns="145342" bIns="328826" numCol="1" spcCol="1270" anchor="ctr" anchorCtr="0">
          <a:noAutofit/>
        </a:bodyPr>
        <a:lstStyle/>
        <a:p>
          <a:pPr marL="0" lvl="0" indent="0" algn="l" defTabSz="666750">
            <a:lnSpc>
              <a:spcPct val="90000"/>
            </a:lnSpc>
            <a:spcBef>
              <a:spcPct val="0"/>
            </a:spcBef>
            <a:spcAft>
              <a:spcPct val="35000"/>
            </a:spcAft>
            <a:buNone/>
          </a:pPr>
          <a:r>
            <a:rPr lang="en-US" sz="1500" kern="1200"/>
            <a:t>Generate a project proposal that meets a given domain research requirements. </a:t>
          </a:r>
        </a:p>
      </dsp:txBody>
      <dsp:txXfrm>
        <a:off x="1872691" y="1263"/>
        <a:ext cx="7490764" cy="1294590"/>
      </dsp:txXfrm>
    </dsp:sp>
    <dsp:sp modelId="{186CAB55-398F-B041-BC65-33A9EECEDE05}">
      <dsp:nvSpPr>
        <dsp:cNvPr id="0" name=""/>
        <dsp:cNvSpPr/>
      </dsp:nvSpPr>
      <dsp:spPr>
        <a:xfrm>
          <a:off x="0" y="1263"/>
          <a:ext cx="1872691" cy="129459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97" tIns="127877" rIns="99097" bIns="127877" numCol="1" spcCol="1270" anchor="ctr" anchorCtr="0">
          <a:noAutofit/>
        </a:bodyPr>
        <a:lstStyle/>
        <a:p>
          <a:pPr marL="0" lvl="0" indent="0" algn="ctr" defTabSz="844550">
            <a:lnSpc>
              <a:spcPct val="90000"/>
            </a:lnSpc>
            <a:spcBef>
              <a:spcPct val="0"/>
            </a:spcBef>
            <a:spcAft>
              <a:spcPct val="35000"/>
            </a:spcAft>
            <a:buNone/>
          </a:pPr>
          <a:r>
            <a:rPr lang="en-US" sz="1900" kern="1200"/>
            <a:t>Generate</a:t>
          </a:r>
        </a:p>
      </dsp:txBody>
      <dsp:txXfrm>
        <a:off x="0" y="1263"/>
        <a:ext cx="1872691" cy="1294590"/>
      </dsp:txXfrm>
    </dsp:sp>
    <dsp:sp modelId="{6BDA6DB5-EA8D-0949-9914-1DF03737614D}">
      <dsp:nvSpPr>
        <dsp:cNvPr id="0" name=""/>
        <dsp:cNvSpPr/>
      </dsp:nvSpPr>
      <dsp:spPr>
        <a:xfrm>
          <a:off x="1872691" y="1373528"/>
          <a:ext cx="7490764" cy="1294590"/>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5342" tIns="328826" rIns="145342" bIns="328826" numCol="1" spcCol="1270" anchor="ctr" anchorCtr="0">
          <a:noAutofit/>
        </a:bodyPr>
        <a:lstStyle/>
        <a:p>
          <a:pPr marL="0" lvl="0" indent="0" algn="l" defTabSz="666750">
            <a:lnSpc>
              <a:spcPct val="90000"/>
            </a:lnSpc>
            <a:spcBef>
              <a:spcPct val="0"/>
            </a:spcBef>
            <a:spcAft>
              <a:spcPct val="35000"/>
            </a:spcAft>
            <a:buNone/>
          </a:pPr>
          <a:r>
            <a:rPr lang="en-US" sz="1500" kern="1200"/>
            <a:t>Identify and visualise a complex research problem within a specific research domain, outline the investigative approach and comprehensively consider appropriate methods and solutions.  </a:t>
          </a:r>
        </a:p>
      </dsp:txBody>
      <dsp:txXfrm>
        <a:off x="1872691" y="1373528"/>
        <a:ext cx="7490764" cy="1294590"/>
      </dsp:txXfrm>
    </dsp:sp>
    <dsp:sp modelId="{058CA8E9-0BEA-934C-B25D-F023F652B3B8}">
      <dsp:nvSpPr>
        <dsp:cNvPr id="0" name=""/>
        <dsp:cNvSpPr/>
      </dsp:nvSpPr>
      <dsp:spPr>
        <a:xfrm>
          <a:off x="0" y="1373528"/>
          <a:ext cx="1872691" cy="1294590"/>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97" tIns="127877" rIns="99097" bIns="127877" numCol="1" spcCol="1270" anchor="ctr" anchorCtr="0">
          <a:noAutofit/>
        </a:bodyPr>
        <a:lstStyle/>
        <a:p>
          <a:pPr marL="0" lvl="0" indent="0" algn="ctr" defTabSz="844550">
            <a:lnSpc>
              <a:spcPct val="90000"/>
            </a:lnSpc>
            <a:spcBef>
              <a:spcPct val="0"/>
            </a:spcBef>
            <a:spcAft>
              <a:spcPct val="35000"/>
            </a:spcAft>
            <a:buNone/>
          </a:pPr>
          <a:r>
            <a:rPr lang="en-US" sz="1900" kern="1200"/>
            <a:t>Identify and visualise</a:t>
          </a:r>
        </a:p>
      </dsp:txBody>
      <dsp:txXfrm>
        <a:off x="0" y="1373528"/>
        <a:ext cx="1872691" cy="1294590"/>
      </dsp:txXfrm>
    </dsp:sp>
    <dsp:sp modelId="{F629BC61-1B1D-7C4A-9788-97FCBE39252E}">
      <dsp:nvSpPr>
        <dsp:cNvPr id="0" name=""/>
        <dsp:cNvSpPr/>
      </dsp:nvSpPr>
      <dsp:spPr>
        <a:xfrm>
          <a:off x="1872691" y="2745794"/>
          <a:ext cx="7490764" cy="1294590"/>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5342" tIns="328826" rIns="145342" bIns="328826" numCol="1" spcCol="1270" anchor="ctr" anchorCtr="0">
          <a:noAutofit/>
        </a:bodyPr>
        <a:lstStyle/>
        <a:p>
          <a:pPr marL="0" lvl="0" indent="0" algn="l" defTabSz="666750">
            <a:lnSpc>
              <a:spcPct val="90000"/>
            </a:lnSpc>
            <a:spcBef>
              <a:spcPct val="0"/>
            </a:spcBef>
            <a:spcAft>
              <a:spcPct val="35000"/>
            </a:spcAft>
            <a:buNone/>
          </a:pPr>
          <a:r>
            <a:rPr lang="en-US" sz="1500" kern="1200"/>
            <a:t>Critically appraise the research process and its outcomes. </a:t>
          </a:r>
        </a:p>
      </dsp:txBody>
      <dsp:txXfrm>
        <a:off x="1872691" y="2745794"/>
        <a:ext cx="7490764" cy="1294590"/>
      </dsp:txXfrm>
    </dsp:sp>
    <dsp:sp modelId="{F8111DF6-78F4-054E-9FAF-EE74FB808939}">
      <dsp:nvSpPr>
        <dsp:cNvPr id="0" name=""/>
        <dsp:cNvSpPr/>
      </dsp:nvSpPr>
      <dsp:spPr>
        <a:xfrm>
          <a:off x="0" y="2745794"/>
          <a:ext cx="1872691" cy="1294590"/>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97" tIns="127877" rIns="99097" bIns="127877" numCol="1" spcCol="1270" anchor="ctr" anchorCtr="0">
          <a:noAutofit/>
        </a:bodyPr>
        <a:lstStyle/>
        <a:p>
          <a:pPr marL="0" lvl="0" indent="0" algn="ctr" defTabSz="844550">
            <a:lnSpc>
              <a:spcPct val="90000"/>
            </a:lnSpc>
            <a:spcBef>
              <a:spcPct val="0"/>
            </a:spcBef>
            <a:spcAft>
              <a:spcPct val="35000"/>
            </a:spcAft>
            <a:buNone/>
          </a:pPr>
          <a:r>
            <a:rPr lang="en-US" sz="1900" kern="1200"/>
            <a:t>Appraise</a:t>
          </a:r>
        </a:p>
      </dsp:txBody>
      <dsp:txXfrm>
        <a:off x="0" y="2745794"/>
        <a:ext cx="1872691" cy="12945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55A736-237D-467C-932B-6C0338FD49EA}">
      <dsp:nvSpPr>
        <dsp:cNvPr id="0" name=""/>
        <dsp:cNvSpPr/>
      </dsp:nvSpPr>
      <dsp:spPr>
        <a:xfrm>
          <a:off x="1005743" y="619433"/>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35F315-2141-4CBC-B293-FF88730AE6B7}">
      <dsp:nvSpPr>
        <dsp:cNvPr id="0" name=""/>
        <dsp:cNvSpPr/>
      </dsp:nvSpPr>
      <dsp:spPr>
        <a:xfrm>
          <a:off x="1005743" y="2265269"/>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90000"/>
            </a:lnSpc>
            <a:spcBef>
              <a:spcPct val="0"/>
            </a:spcBef>
            <a:spcAft>
              <a:spcPct val="35000"/>
            </a:spcAft>
            <a:buNone/>
            <a:defRPr b="1"/>
          </a:pPr>
          <a:r>
            <a:rPr lang="en-US" sz="1800" kern="1200"/>
            <a:t>An academic is often stereotypically depicted as having their nose buried in a book</a:t>
          </a:r>
        </a:p>
      </dsp:txBody>
      <dsp:txXfrm>
        <a:off x="1005743" y="2265269"/>
        <a:ext cx="4320000" cy="648000"/>
      </dsp:txXfrm>
    </dsp:sp>
    <dsp:sp modelId="{58E37CE8-DB65-4CFD-8809-4B55A7D44D34}">
      <dsp:nvSpPr>
        <dsp:cNvPr id="0" name=""/>
        <dsp:cNvSpPr/>
      </dsp:nvSpPr>
      <dsp:spPr>
        <a:xfrm>
          <a:off x="1005743" y="2975518"/>
          <a:ext cx="4320000" cy="756385"/>
        </a:xfrm>
        <a:prstGeom prst="rect">
          <a:avLst/>
        </a:prstGeom>
        <a:noFill/>
        <a:ln>
          <a:noFill/>
        </a:ln>
        <a:effectLst/>
      </dsp:spPr>
      <dsp:style>
        <a:lnRef idx="0">
          <a:scrgbClr r="0" g="0" b="0"/>
        </a:lnRef>
        <a:fillRef idx="0">
          <a:scrgbClr r="0" g="0" b="0"/>
        </a:fillRef>
        <a:effectRef idx="0">
          <a:scrgbClr r="0" g="0" b="0"/>
        </a:effectRef>
        <a:fontRef idx="minor"/>
      </dsp:style>
    </dsp:sp>
    <dsp:sp modelId="{F29E517A-E897-47B8-A2B4-7BB3F2EE208A}">
      <dsp:nvSpPr>
        <dsp:cNvPr id="0" name=""/>
        <dsp:cNvSpPr/>
      </dsp:nvSpPr>
      <dsp:spPr>
        <a:xfrm>
          <a:off x="6081743" y="619433"/>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0D213B-28CE-4E60-8090-1841FD995C9A}">
      <dsp:nvSpPr>
        <dsp:cNvPr id="0" name=""/>
        <dsp:cNvSpPr/>
      </dsp:nvSpPr>
      <dsp:spPr>
        <a:xfrm>
          <a:off x="6081743" y="2265269"/>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90000"/>
            </a:lnSpc>
            <a:spcBef>
              <a:spcPct val="0"/>
            </a:spcBef>
            <a:spcAft>
              <a:spcPct val="35000"/>
            </a:spcAft>
            <a:buNone/>
            <a:defRPr b="1"/>
          </a:pPr>
          <a:r>
            <a:rPr lang="en-US" sz="1800" kern="1200"/>
            <a:t>Of what benefit is a book to an academic or even those that chose a different discipline ?</a:t>
          </a:r>
        </a:p>
      </dsp:txBody>
      <dsp:txXfrm>
        <a:off x="6081743" y="2265269"/>
        <a:ext cx="4320000" cy="648000"/>
      </dsp:txXfrm>
    </dsp:sp>
    <dsp:sp modelId="{53F47439-235F-47E7-B1FA-99AC2DB03C08}">
      <dsp:nvSpPr>
        <dsp:cNvPr id="0" name=""/>
        <dsp:cNvSpPr/>
      </dsp:nvSpPr>
      <dsp:spPr>
        <a:xfrm>
          <a:off x="6081743" y="2975518"/>
          <a:ext cx="4320000" cy="756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pPr>
          <a:r>
            <a:rPr lang="en-US" sz="1400" kern="1200"/>
            <a:t>Books contain information</a:t>
          </a:r>
        </a:p>
        <a:p>
          <a:pPr marL="0" lvl="0" indent="0" algn="l" defTabSz="622300">
            <a:lnSpc>
              <a:spcPct val="90000"/>
            </a:lnSpc>
            <a:spcBef>
              <a:spcPct val="0"/>
            </a:spcBef>
            <a:spcAft>
              <a:spcPct val="35000"/>
            </a:spcAft>
            <a:buNone/>
          </a:pPr>
          <a:r>
            <a:rPr lang="en-US" sz="1400" kern="1200"/>
            <a:t>Where does this information come from ?</a:t>
          </a:r>
        </a:p>
        <a:p>
          <a:pPr marL="114300" lvl="1" indent="-114300" algn="l" defTabSz="622300">
            <a:lnSpc>
              <a:spcPct val="90000"/>
            </a:lnSpc>
            <a:spcBef>
              <a:spcPct val="0"/>
            </a:spcBef>
            <a:spcAft>
              <a:spcPct val="15000"/>
            </a:spcAft>
            <a:buChar char="•"/>
          </a:pPr>
          <a:r>
            <a:rPr lang="en-US" sz="1400" kern="1200"/>
            <a:t>Largely depends on the book and the subject</a:t>
          </a:r>
        </a:p>
      </dsp:txBody>
      <dsp:txXfrm>
        <a:off x="6081743" y="2975518"/>
        <a:ext cx="4320000" cy="7563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25235E-4FA3-AF4B-9615-1D9D78371971}">
      <dsp:nvSpPr>
        <dsp:cNvPr id="0" name=""/>
        <dsp:cNvSpPr/>
      </dsp:nvSpPr>
      <dsp:spPr>
        <a:xfrm>
          <a:off x="3098" y="1268531"/>
          <a:ext cx="2212401" cy="140487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F6A1A17-7C1F-BF4C-A33B-3FD4CF9B97B5}">
      <dsp:nvSpPr>
        <dsp:cNvPr id="0" name=""/>
        <dsp:cNvSpPr/>
      </dsp:nvSpPr>
      <dsp:spPr>
        <a:xfrm>
          <a:off x="248920" y="1502062"/>
          <a:ext cx="2212401" cy="140487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The moon is made of cheese</a:t>
          </a:r>
        </a:p>
      </dsp:txBody>
      <dsp:txXfrm>
        <a:off x="290067" y="1543209"/>
        <a:ext cx="2130107" cy="1322580"/>
      </dsp:txXfrm>
    </dsp:sp>
    <dsp:sp modelId="{05E150BE-A72A-8542-8B92-D2365E8DFB08}">
      <dsp:nvSpPr>
        <dsp:cNvPr id="0" name=""/>
        <dsp:cNvSpPr/>
      </dsp:nvSpPr>
      <dsp:spPr>
        <a:xfrm>
          <a:off x="2707144" y="1268531"/>
          <a:ext cx="2212401" cy="140487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B177B25-8049-934A-93EA-0E9F8F4974FD}">
      <dsp:nvSpPr>
        <dsp:cNvPr id="0" name=""/>
        <dsp:cNvSpPr/>
      </dsp:nvSpPr>
      <dsp:spPr>
        <a:xfrm>
          <a:off x="2952966" y="1502062"/>
          <a:ext cx="2212401" cy="140487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Dinosaurs do/did not exist</a:t>
          </a:r>
        </a:p>
      </dsp:txBody>
      <dsp:txXfrm>
        <a:off x="2994113" y="1543209"/>
        <a:ext cx="2130107" cy="1322580"/>
      </dsp:txXfrm>
    </dsp:sp>
    <dsp:sp modelId="{97BDD26A-B11C-6345-BF5B-D859DB46EC4A}">
      <dsp:nvSpPr>
        <dsp:cNvPr id="0" name=""/>
        <dsp:cNvSpPr/>
      </dsp:nvSpPr>
      <dsp:spPr>
        <a:xfrm>
          <a:off x="5411190" y="1268531"/>
          <a:ext cx="2212401" cy="140487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D8A7CE22-AEB6-BD4A-AA26-D45B2CD0D72A}">
      <dsp:nvSpPr>
        <dsp:cNvPr id="0" name=""/>
        <dsp:cNvSpPr/>
      </dsp:nvSpPr>
      <dsp:spPr>
        <a:xfrm>
          <a:off x="5657012" y="1502062"/>
          <a:ext cx="2212401" cy="140487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Humans share ancestry with chimpanzees</a:t>
          </a:r>
        </a:p>
      </dsp:txBody>
      <dsp:txXfrm>
        <a:off x="5698159" y="1543209"/>
        <a:ext cx="2130107" cy="1322580"/>
      </dsp:txXfrm>
    </dsp:sp>
    <dsp:sp modelId="{658C8DAE-6BFD-C14E-8FE3-0BE1D3078F8A}">
      <dsp:nvSpPr>
        <dsp:cNvPr id="0" name=""/>
        <dsp:cNvSpPr/>
      </dsp:nvSpPr>
      <dsp:spPr>
        <a:xfrm>
          <a:off x="8115235" y="1268531"/>
          <a:ext cx="2212401" cy="140487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21E41D7-A0B6-CD4A-82B3-F6485F44CAB7}">
      <dsp:nvSpPr>
        <dsp:cNvPr id="0" name=""/>
        <dsp:cNvSpPr/>
      </dsp:nvSpPr>
      <dsp:spPr>
        <a:xfrm>
          <a:off x="8361058" y="1502062"/>
          <a:ext cx="2212401" cy="140487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Mitochondria are essential</a:t>
          </a:r>
        </a:p>
      </dsp:txBody>
      <dsp:txXfrm>
        <a:off x="8402205" y="1543209"/>
        <a:ext cx="2130107" cy="13225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DCE48C-9CA2-D944-BF6F-FDA4D8531894}">
      <dsp:nvSpPr>
        <dsp:cNvPr id="0" name=""/>
        <dsp:cNvSpPr/>
      </dsp:nvSpPr>
      <dsp:spPr>
        <a:xfrm>
          <a:off x="3305" y="62144"/>
          <a:ext cx="3222545" cy="6336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a:t>Plato</a:t>
          </a:r>
          <a:endParaRPr lang="en-US" sz="2200" kern="1200"/>
        </a:p>
      </dsp:txBody>
      <dsp:txXfrm>
        <a:off x="3305" y="62144"/>
        <a:ext cx="3222545" cy="633600"/>
      </dsp:txXfrm>
    </dsp:sp>
    <dsp:sp modelId="{3F4C8720-DD9A-5044-9A88-67410DE21863}">
      <dsp:nvSpPr>
        <dsp:cNvPr id="0" name=""/>
        <dsp:cNvSpPr/>
      </dsp:nvSpPr>
      <dsp:spPr>
        <a:xfrm>
          <a:off x="3305" y="695744"/>
          <a:ext cx="3222545" cy="341757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t>In order to count as knowledge, a statement must be </a:t>
          </a:r>
          <a:r>
            <a:rPr lang="en-GB" sz="2200" b="1" kern="1200"/>
            <a:t>justified</a:t>
          </a:r>
          <a:r>
            <a:rPr lang="en-GB" sz="2200" kern="1200"/>
            <a:t>, </a:t>
          </a:r>
          <a:r>
            <a:rPr lang="en-GB" sz="2200" b="1" kern="1200"/>
            <a:t>true</a:t>
          </a:r>
          <a:r>
            <a:rPr lang="en-GB" sz="2200" kern="1200"/>
            <a:t>, and </a:t>
          </a:r>
          <a:r>
            <a:rPr lang="en-GB" sz="2200" b="1" kern="1200"/>
            <a:t>believed</a:t>
          </a:r>
          <a:endParaRPr lang="en-US" sz="2200" kern="1200"/>
        </a:p>
      </dsp:txBody>
      <dsp:txXfrm>
        <a:off x="3305" y="695744"/>
        <a:ext cx="3222545" cy="3417578"/>
      </dsp:txXfrm>
    </dsp:sp>
    <dsp:sp modelId="{8D55A26A-445D-B840-B2E0-A189CD71C5B6}">
      <dsp:nvSpPr>
        <dsp:cNvPr id="0" name=""/>
        <dsp:cNvSpPr/>
      </dsp:nvSpPr>
      <dsp:spPr>
        <a:xfrm>
          <a:off x="3677006" y="62144"/>
          <a:ext cx="3222545" cy="633600"/>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a:t>Gettier: </a:t>
          </a:r>
          <a:endParaRPr lang="en-US" sz="2200" kern="1200"/>
        </a:p>
      </dsp:txBody>
      <dsp:txXfrm>
        <a:off x="3677006" y="62144"/>
        <a:ext cx="3222545" cy="633600"/>
      </dsp:txXfrm>
    </dsp:sp>
    <dsp:sp modelId="{F238710A-C783-D645-84A5-6F948674FF06}">
      <dsp:nvSpPr>
        <dsp:cNvPr id="0" name=""/>
        <dsp:cNvSpPr/>
      </dsp:nvSpPr>
      <dsp:spPr>
        <a:xfrm>
          <a:off x="3677006" y="695744"/>
          <a:ext cx="3222545" cy="3417578"/>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t>“While justified belief in a proposition is necessary for that proposition to be known, it is not sufficient”</a:t>
          </a:r>
          <a:endParaRPr lang="en-US" sz="2200" kern="1200"/>
        </a:p>
      </dsp:txBody>
      <dsp:txXfrm>
        <a:off x="3677006" y="695744"/>
        <a:ext cx="3222545" cy="3417578"/>
      </dsp:txXfrm>
    </dsp:sp>
    <dsp:sp modelId="{811D01D9-26F3-2A43-BB8E-84FD1DB33C4F}">
      <dsp:nvSpPr>
        <dsp:cNvPr id="0" name=""/>
        <dsp:cNvSpPr/>
      </dsp:nvSpPr>
      <dsp:spPr>
        <a:xfrm>
          <a:off x="7350707" y="62144"/>
          <a:ext cx="3222545" cy="633600"/>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a:t>Descartes:</a:t>
          </a:r>
          <a:endParaRPr lang="en-US" sz="2200" kern="1200"/>
        </a:p>
      </dsp:txBody>
      <dsp:txXfrm>
        <a:off x="7350707" y="62144"/>
        <a:ext cx="3222545" cy="633600"/>
      </dsp:txXfrm>
    </dsp:sp>
    <dsp:sp modelId="{1D9BDFEE-6842-4940-8813-3A15C2EB4AF3}">
      <dsp:nvSpPr>
        <dsp:cNvPr id="0" name=""/>
        <dsp:cNvSpPr/>
      </dsp:nvSpPr>
      <dsp:spPr>
        <a:xfrm>
          <a:off x="7350707" y="695744"/>
          <a:ext cx="3222545" cy="3417578"/>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t>Since the only method by which we perceive the external world is through our senses, and that, since the senses are not infallible, we should not consider our concept of knowledge to be infallible </a:t>
          </a:r>
          <a:endParaRPr lang="en-US" sz="2200" kern="1200"/>
        </a:p>
      </dsp:txBody>
      <dsp:txXfrm>
        <a:off x="7350707" y="695744"/>
        <a:ext cx="3222545" cy="34175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27E1A-6010-44A6-94C6-ACBD71628849}">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D541D5-3B76-4827-88C5-536D0082C944}">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7BB6E9-4C00-4C1A-9488-2719683E8516}">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711200">
            <a:lnSpc>
              <a:spcPct val="100000"/>
            </a:lnSpc>
            <a:spcBef>
              <a:spcPct val="0"/>
            </a:spcBef>
            <a:spcAft>
              <a:spcPct val="35000"/>
            </a:spcAft>
            <a:buNone/>
          </a:pPr>
          <a:r>
            <a:rPr lang="en-US" sz="1600" kern="1200"/>
            <a:t>How do we prove that we know what we know</a:t>
          </a:r>
        </a:p>
      </dsp:txBody>
      <dsp:txXfrm>
        <a:off x="1507738" y="707092"/>
        <a:ext cx="9007861" cy="1305401"/>
      </dsp:txXfrm>
    </dsp:sp>
    <dsp:sp modelId="{99D39ACC-2DB5-469D-B6A7-FAD7B1CB645F}">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8154E6-99B8-4A88-AFFD-216F3D6F6FEA}">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9E3D85-A162-4C11-A89B-983F866AE793}">
      <dsp:nvSpPr>
        <dsp:cNvPr id="0" name=""/>
        <dsp:cNvSpPr/>
      </dsp:nvSpPr>
      <dsp:spPr>
        <a:xfrm>
          <a:off x="1507738" y="2338844"/>
          <a:ext cx="4732020"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711200">
            <a:lnSpc>
              <a:spcPct val="100000"/>
            </a:lnSpc>
            <a:spcBef>
              <a:spcPct val="0"/>
            </a:spcBef>
            <a:spcAft>
              <a:spcPct val="35000"/>
            </a:spcAft>
            <a:buNone/>
          </a:pPr>
          <a:r>
            <a:rPr lang="en-US" sz="1600" kern="1200"/>
            <a:t>Though not a court room, your biggest challenging in research is often validating and verifying your knowledge. If you cannot prove it, it is advisable not to claim it</a:t>
          </a:r>
        </a:p>
      </dsp:txBody>
      <dsp:txXfrm>
        <a:off x="1507738" y="2338844"/>
        <a:ext cx="4732020" cy="1305401"/>
      </dsp:txXfrm>
    </dsp:sp>
    <dsp:sp modelId="{8A22D7B5-DBE5-4AAF-956D-54D2A4AC4E3D}">
      <dsp:nvSpPr>
        <dsp:cNvPr id="0" name=""/>
        <dsp:cNvSpPr/>
      </dsp:nvSpPr>
      <dsp:spPr>
        <a:xfrm>
          <a:off x="6239758" y="2338844"/>
          <a:ext cx="427584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533400">
            <a:lnSpc>
              <a:spcPct val="100000"/>
            </a:lnSpc>
            <a:spcBef>
              <a:spcPct val="0"/>
            </a:spcBef>
            <a:spcAft>
              <a:spcPct val="35000"/>
            </a:spcAft>
            <a:buNone/>
          </a:pPr>
          <a:r>
            <a:rPr lang="en-US" sz="1200" kern="1200"/>
            <a:t>Unless you happen to be a theoretical physicist !!</a:t>
          </a:r>
        </a:p>
      </dsp:txBody>
      <dsp:txXfrm>
        <a:off x="6239758" y="2338844"/>
        <a:ext cx="4275841" cy="130540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A771F-9217-4C4B-B62C-72A5B9A8ACB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B49F633-4BE9-1943-8AFD-289EC27B61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0C42870-8657-1241-8ED5-5C2A439B0F18}"/>
              </a:ext>
            </a:extLst>
          </p:cNvPr>
          <p:cNvSpPr>
            <a:spLocks noGrp="1"/>
          </p:cNvSpPr>
          <p:nvPr>
            <p:ph type="dt" sz="half" idx="10"/>
          </p:nvPr>
        </p:nvSpPr>
        <p:spPr/>
        <p:txBody>
          <a:bodyPr/>
          <a:lstStyle/>
          <a:p>
            <a:fld id="{4BB7DFA7-E6E3-8D49-B4A1-61E55D10A87F}" type="datetimeFigureOut">
              <a:rPr lang="en-US" smtClean="0"/>
              <a:t>2/12/21</a:t>
            </a:fld>
            <a:endParaRPr lang="en-US"/>
          </a:p>
        </p:txBody>
      </p:sp>
      <p:sp>
        <p:nvSpPr>
          <p:cNvPr id="5" name="Footer Placeholder 4">
            <a:extLst>
              <a:ext uri="{FF2B5EF4-FFF2-40B4-BE49-F238E27FC236}">
                <a16:creationId xmlns:a16="http://schemas.microsoft.com/office/drawing/2014/main" id="{F6E7F9D2-F56E-5846-8EC4-0471B5ACA6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26A818-1FC1-4742-A4BE-C60BE13EAD1B}"/>
              </a:ext>
            </a:extLst>
          </p:cNvPr>
          <p:cNvSpPr>
            <a:spLocks noGrp="1"/>
          </p:cNvSpPr>
          <p:nvPr>
            <p:ph type="sldNum" sz="quarter" idx="12"/>
          </p:nvPr>
        </p:nvSpPr>
        <p:spPr/>
        <p:txBody>
          <a:bodyPr/>
          <a:lstStyle/>
          <a:p>
            <a:fld id="{A92FFE20-061E-2E45-BDB5-746E8D5460EC}" type="slidenum">
              <a:rPr lang="en-US" smtClean="0"/>
              <a:t>‹#›</a:t>
            </a:fld>
            <a:endParaRPr lang="en-US"/>
          </a:p>
        </p:txBody>
      </p:sp>
    </p:spTree>
    <p:extLst>
      <p:ext uri="{BB962C8B-B14F-4D97-AF65-F5344CB8AC3E}">
        <p14:creationId xmlns:p14="http://schemas.microsoft.com/office/powerpoint/2010/main" val="1441993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929F4-1FCF-8B40-925F-CC7996E2EA7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EC53896-D109-404D-8603-CBDD3FCD143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416051-D2CE-9441-B995-8016584D40F4}"/>
              </a:ext>
            </a:extLst>
          </p:cNvPr>
          <p:cNvSpPr>
            <a:spLocks noGrp="1"/>
          </p:cNvSpPr>
          <p:nvPr>
            <p:ph type="dt" sz="half" idx="10"/>
          </p:nvPr>
        </p:nvSpPr>
        <p:spPr/>
        <p:txBody>
          <a:bodyPr/>
          <a:lstStyle/>
          <a:p>
            <a:fld id="{4BB7DFA7-E6E3-8D49-B4A1-61E55D10A87F}" type="datetimeFigureOut">
              <a:rPr lang="en-US" smtClean="0"/>
              <a:t>2/12/21</a:t>
            </a:fld>
            <a:endParaRPr lang="en-US"/>
          </a:p>
        </p:txBody>
      </p:sp>
      <p:sp>
        <p:nvSpPr>
          <p:cNvPr id="5" name="Footer Placeholder 4">
            <a:extLst>
              <a:ext uri="{FF2B5EF4-FFF2-40B4-BE49-F238E27FC236}">
                <a16:creationId xmlns:a16="http://schemas.microsoft.com/office/drawing/2014/main" id="{0A4D0089-6121-4B47-BD01-EBF12FB25D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E1B85D-CDF9-4C42-B6CC-31E1FA730D2F}"/>
              </a:ext>
            </a:extLst>
          </p:cNvPr>
          <p:cNvSpPr>
            <a:spLocks noGrp="1"/>
          </p:cNvSpPr>
          <p:nvPr>
            <p:ph type="sldNum" sz="quarter" idx="12"/>
          </p:nvPr>
        </p:nvSpPr>
        <p:spPr/>
        <p:txBody>
          <a:bodyPr/>
          <a:lstStyle/>
          <a:p>
            <a:fld id="{A92FFE20-061E-2E45-BDB5-746E8D5460EC}" type="slidenum">
              <a:rPr lang="en-US" smtClean="0"/>
              <a:t>‹#›</a:t>
            </a:fld>
            <a:endParaRPr lang="en-US"/>
          </a:p>
        </p:txBody>
      </p:sp>
    </p:spTree>
    <p:extLst>
      <p:ext uri="{BB962C8B-B14F-4D97-AF65-F5344CB8AC3E}">
        <p14:creationId xmlns:p14="http://schemas.microsoft.com/office/powerpoint/2010/main" val="1259233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1AE62-C26F-6F42-8D6A-C9233479A4F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986E3CF-1D0C-E845-A86F-D0ADFCA76C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0A9008D-71FF-094B-82A2-9F1C2B6020FC}"/>
              </a:ext>
            </a:extLst>
          </p:cNvPr>
          <p:cNvSpPr>
            <a:spLocks noGrp="1"/>
          </p:cNvSpPr>
          <p:nvPr>
            <p:ph type="dt" sz="half" idx="10"/>
          </p:nvPr>
        </p:nvSpPr>
        <p:spPr/>
        <p:txBody>
          <a:bodyPr/>
          <a:lstStyle/>
          <a:p>
            <a:fld id="{4BB7DFA7-E6E3-8D49-B4A1-61E55D10A87F}" type="datetimeFigureOut">
              <a:rPr lang="en-US" smtClean="0"/>
              <a:t>2/12/21</a:t>
            </a:fld>
            <a:endParaRPr lang="en-US"/>
          </a:p>
        </p:txBody>
      </p:sp>
      <p:sp>
        <p:nvSpPr>
          <p:cNvPr id="5" name="Footer Placeholder 4">
            <a:extLst>
              <a:ext uri="{FF2B5EF4-FFF2-40B4-BE49-F238E27FC236}">
                <a16:creationId xmlns:a16="http://schemas.microsoft.com/office/drawing/2014/main" id="{C132A147-2641-634B-92DD-AD09FD5BA8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448CF5-BDC3-5245-8A77-F6DBC717C434}"/>
              </a:ext>
            </a:extLst>
          </p:cNvPr>
          <p:cNvSpPr>
            <a:spLocks noGrp="1"/>
          </p:cNvSpPr>
          <p:nvPr>
            <p:ph type="sldNum" sz="quarter" idx="12"/>
          </p:nvPr>
        </p:nvSpPr>
        <p:spPr/>
        <p:txBody>
          <a:bodyPr/>
          <a:lstStyle/>
          <a:p>
            <a:fld id="{A92FFE20-061E-2E45-BDB5-746E8D5460EC}" type="slidenum">
              <a:rPr lang="en-US" smtClean="0"/>
              <a:t>‹#›</a:t>
            </a:fld>
            <a:endParaRPr lang="en-US"/>
          </a:p>
        </p:txBody>
      </p:sp>
    </p:spTree>
    <p:extLst>
      <p:ext uri="{BB962C8B-B14F-4D97-AF65-F5344CB8AC3E}">
        <p14:creationId xmlns:p14="http://schemas.microsoft.com/office/powerpoint/2010/main" val="11546326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692BA-3753-4148-B9B4-39966364FA3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84559DE-3D87-914F-AF45-97975FF077D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08FC05E-4088-FF4B-9291-908538B07FA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DB5BC04-FCEF-1740-AF03-F4991FCD9E81}"/>
              </a:ext>
            </a:extLst>
          </p:cNvPr>
          <p:cNvSpPr>
            <a:spLocks noGrp="1"/>
          </p:cNvSpPr>
          <p:nvPr>
            <p:ph type="dt" sz="half" idx="10"/>
          </p:nvPr>
        </p:nvSpPr>
        <p:spPr/>
        <p:txBody>
          <a:bodyPr/>
          <a:lstStyle/>
          <a:p>
            <a:fld id="{4BB7DFA7-E6E3-8D49-B4A1-61E55D10A87F}" type="datetimeFigureOut">
              <a:rPr lang="en-US" smtClean="0"/>
              <a:t>2/12/21</a:t>
            </a:fld>
            <a:endParaRPr lang="en-US"/>
          </a:p>
        </p:txBody>
      </p:sp>
      <p:sp>
        <p:nvSpPr>
          <p:cNvPr id="6" name="Footer Placeholder 5">
            <a:extLst>
              <a:ext uri="{FF2B5EF4-FFF2-40B4-BE49-F238E27FC236}">
                <a16:creationId xmlns:a16="http://schemas.microsoft.com/office/drawing/2014/main" id="{030D832B-74FF-2442-88C3-051AD7CE9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EB4D63E-32CE-754A-BC76-95351C054CF6}"/>
              </a:ext>
            </a:extLst>
          </p:cNvPr>
          <p:cNvSpPr>
            <a:spLocks noGrp="1"/>
          </p:cNvSpPr>
          <p:nvPr>
            <p:ph type="sldNum" sz="quarter" idx="12"/>
          </p:nvPr>
        </p:nvSpPr>
        <p:spPr/>
        <p:txBody>
          <a:bodyPr/>
          <a:lstStyle/>
          <a:p>
            <a:fld id="{A92FFE20-061E-2E45-BDB5-746E8D5460EC}" type="slidenum">
              <a:rPr lang="en-US" smtClean="0"/>
              <a:t>‹#›</a:t>
            </a:fld>
            <a:endParaRPr lang="en-US"/>
          </a:p>
        </p:txBody>
      </p:sp>
    </p:spTree>
    <p:extLst>
      <p:ext uri="{BB962C8B-B14F-4D97-AF65-F5344CB8AC3E}">
        <p14:creationId xmlns:p14="http://schemas.microsoft.com/office/powerpoint/2010/main" val="35999784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6FB1D-D678-6243-A7EB-150D468EB16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A39E1FF-65A8-A142-B070-296642BD0D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E65A47-1811-FE4D-951C-644456E549C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833ACE0-617D-E647-BCFB-C26004DCBD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F535C36-0025-CB4E-AD15-EDE75458741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7344B34-6835-2146-8C7A-C5B87CA78BF9}"/>
              </a:ext>
            </a:extLst>
          </p:cNvPr>
          <p:cNvSpPr>
            <a:spLocks noGrp="1"/>
          </p:cNvSpPr>
          <p:nvPr>
            <p:ph type="dt" sz="half" idx="10"/>
          </p:nvPr>
        </p:nvSpPr>
        <p:spPr/>
        <p:txBody>
          <a:bodyPr/>
          <a:lstStyle/>
          <a:p>
            <a:fld id="{4BB7DFA7-E6E3-8D49-B4A1-61E55D10A87F}" type="datetimeFigureOut">
              <a:rPr lang="en-US" smtClean="0"/>
              <a:t>2/12/21</a:t>
            </a:fld>
            <a:endParaRPr lang="en-US"/>
          </a:p>
        </p:txBody>
      </p:sp>
      <p:sp>
        <p:nvSpPr>
          <p:cNvPr id="8" name="Footer Placeholder 7">
            <a:extLst>
              <a:ext uri="{FF2B5EF4-FFF2-40B4-BE49-F238E27FC236}">
                <a16:creationId xmlns:a16="http://schemas.microsoft.com/office/drawing/2014/main" id="{29BF4ACB-C8FE-B24E-B9CD-263C03ED909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FEE1CBC-1BD9-0845-9298-C10858F861C3}"/>
              </a:ext>
            </a:extLst>
          </p:cNvPr>
          <p:cNvSpPr>
            <a:spLocks noGrp="1"/>
          </p:cNvSpPr>
          <p:nvPr>
            <p:ph type="sldNum" sz="quarter" idx="12"/>
          </p:nvPr>
        </p:nvSpPr>
        <p:spPr/>
        <p:txBody>
          <a:bodyPr/>
          <a:lstStyle/>
          <a:p>
            <a:fld id="{A92FFE20-061E-2E45-BDB5-746E8D5460EC}" type="slidenum">
              <a:rPr lang="en-US" smtClean="0"/>
              <a:t>‹#›</a:t>
            </a:fld>
            <a:endParaRPr lang="en-US"/>
          </a:p>
        </p:txBody>
      </p:sp>
    </p:spTree>
    <p:extLst>
      <p:ext uri="{BB962C8B-B14F-4D97-AF65-F5344CB8AC3E}">
        <p14:creationId xmlns:p14="http://schemas.microsoft.com/office/powerpoint/2010/main" val="1839231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13CEE-93DC-BC4E-9B8F-713DFE7C77B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D05690F-17DF-3C46-B357-B9C69FFA10CC}"/>
              </a:ext>
            </a:extLst>
          </p:cNvPr>
          <p:cNvSpPr>
            <a:spLocks noGrp="1"/>
          </p:cNvSpPr>
          <p:nvPr>
            <p:ph type="dt" sz="half" idx="10"/>
          </p:nvPr>
        </p:nvSpPr>
        <p:spPr/>
        <p:txBody>
          <a:bodyPr/>
          <a:lstStyle/>
          <a:p>
            <a:fld id="{4BB7DFA7-E6E3-8D49-B4A1-61E55D10A87F}" type="datetimeFigureOut">
              <a:rPr lang="en-US" smtClean="0"/>
              <a:t>2/12/21</a:t>
            </a:fld>
            <a:endParaRPr lang="en-US"/>
          </a:p>
        </p:txBody>
      </p:sp>
      <p:sp>
        <p:nvSpPr>
          <p:cNvPr id="4" name="Footer Placeholder 3">
            <a:extLst>
              <a:ext uri="{FF2B5EF4-FFF2-40B4-BE49-F238E27FC236}">
                <a16:creationId xmlns:a16="http://schemas.microsoft.com/office/drawing/2014/main" id="{3F8C779B-F71A-FD47-9A3C-830A9BF5B08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9C6F25-5110-8643-B37C-46B321324F22}"/>
              </a:ext>
            </a:extLst>
          </p:cNvPr>
          <p:cNvSpPr>
            <a:spLocks noGrp="1"/>
          </p:cNvSpPr>
          <p:nvPr>
            <p:ph type="sldNum" sz="quarter" idx="12"/>
          </p:nvPr>
        </p:nvSpPr>
        <p:spPr/>
        <p:txBody>
          <a:bodyPr/>
          <a:lstStyle/>
          <a:p>
            <a:fld id="{A92FFE20-061E-2E45-BDB5-746E8D5460EC}" type="slidenum">
              <a:rPr lang="en-US" smtClean="0"/>
              <a:t>‹#›</a:t>
            </a:fld>
            <a:endParaRPr lang="en-US"/>
          </a:p>
        </p:txBody>
      </p:sp>
    </p:spTree>
    <p:extLst>
      <p:ext uri="{BB962C8B-B14F-4D97-AF65-F5344CB8AC3E}">
        <p14:creationId xmlns:p14="http://schemas.microsoft.com/office/powerpoint/2010/main" val="1034394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CA390A-6FB1-7A49-B1E0-EAFB522493BB}"/>
              </a:ext>
            </a:extLst>
          </p:cNvPr>
          <p:cNvSpPr>
            <a:spLocks noGrp="1"/>
          </p:cNvSpPr>
          <p:nvPr>
            <p:ph type="dt" sz="half" idx="10"/>
          </p:nvPr>
        </p:nvSpPr>
        <p:spPr/>
        <p:txBody>
          <a:bodyPr/>
          <a:lstStyle/>
          <a:p>
            <a:fld id="{4BB7DFA7-E6E3-8D49-B4A1-61E55D10A87F}" type="datetimeFigureOut">
              <a:rPr lang="en-US" smtClean="0"/>
              <a:t>2/12/21</a:t>
            </a:fld>
            <a:endParaRPr lang="en-US"/>
          </a:p>
        </p:txBody>
      </p:sp>
      <p:sp>
        <p:nvSpPr>
          <p:cNvPr id="3" name="Footer Placeholder 2">
            <a:extLst>
              <a:ext uri="{FF2B5EF4-FFF2-40B4-BE49-F238E27FC236}">
                <a16:creationId xmlns:a16="http://schemas.microsoft.com/office/drawing/2014/main" id="{72532FC7-3AE8-8A4F-8168-986CAC5BE6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BE12E32-A7EB-5E45-B3DB-D8D2C83C8DF4}"/>
              </a:ext>
            </a:extLst>
          </p:cNvPr>
          <p:cNvSpPr>
            <a:spLocks noGrp="1"/>
          </p:cNvSpPr>
          <p:nvPr>
            <p:ph type="sldNum" sz="quarter" idx="12"/>
          </p:nvPr>
        </p:nvSpPr>
        <p:spPr/>
        <p:txBody>
          <a:bodyPr/>
          <a:lstStyle/>
          <a:p>
            <a:fld id="{A92FFE20-061E-2E45-BDB5-746E8D5460EC}" type="slidenum">
              <a:rPr lang="en-US" smtClean="0"/>
              <a:t>‹#›</a:t>
            </a:fld>
            <a:endParaRPr lang="en-US"/>
          </a:p>
        </p:txBody>
      </p:sp>
    </p:spTree>
    <p:extLst>
      <p:ext uri="{BB962C8B-B14F-4D97-AF65-F5344CB8AC3E}">
        <p14:creationId xmlns:p14="http://schemas.microsoft.com/office/powerpoint/2010/main" val="2479881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92549-C3CD-6845-A430-A11A4439BA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C39478B-7D10-7E4D-98D5-BFD1B0E092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6353BE5-778D-694D-BA41-CA0FFED4DF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B4CF46D-3965-AD4B-8190-89EA56AC1C07}"/>
              </a:ext>
            </a:extLst>
          </p:cNvPr>
          <p:cNvSpPr>
            <a:spLocks noGrp="1"/>
          </p:cNvSpPr>
          <p:nvPr>
            <p:ph type="dt" sz="half" idx="10"/>
          </p:nvPr>
        </p:nvSpPr>
        <p:spPr/>
        <p:txBody>
          <a:bodyPr/>
          <a:lstStyle/>
          <a:p>
            <a:fld id="{4BB7DFA7-E6E3-8D49-B4A1-61E55D10A87F}" type="datetimeFigureOut">
              <a:rPr lang="en-US" smtClean="0"/>
              <a:t>2/12/21</a:t>
            </a:fld>
            <a:endParaRPr lang="en-US"/>
          </a:p>
        </p:txBody>
      </p:sp>
      <p:sp>
        <p:nvSpPr>
          <p:cNvPr id="6" name="Footer Placeholder 5">
            <a:extLst>
              <a:ext uri="{FF2B5EF4-FFF2-40B4-BE49-F238E27FC236}">
                <a16:creationId xmlns:a16="http://schemas.microsoft.com/office/drawing/2014/main" id="{ACA43AE9-7093-A444-9BE5-2936B6CAA3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151B66-60C4-8D43-B047-7639158317B8}"/>
              </a:ext>
            </a:extLst>
          </p:cNvPr>
          <p:cNvSpPr>
            <a:spLocks noGrp="1"/>
          </p:cNvSpPr>
          <p:nvPr>
            <p:ph type="sldNum" sz="quarter" idx="12"/>
          </p:nvPr>
        </p:nvSpPr>
        <p:spPr/>
        <p:txBody>
          <a:bodyPr/>
          <a:lstStyle/>
          <a:p>
            <a:fld id="{A92FFE20-061E-2E45-BDB5-746E8D5460EC}" type="slidenum">
              <a:rPr lang="en-US" smtClean="0"/>
              <a:t>‹#›</a:t>
            </a:fld>
            <a:endParaRPr lang="en-US"/>
          </a:p>
        </p:txBody>
      </p:sp>
    </p:spTree>
    <p:extLst>
      <p:ext uri="{BB962C8B-B14F-4D97-AF65-F5344CB8AC3E}">
        <p14:creationId xmlns:p14="http://schemas.microsoft.com/office/powerpoint/2010/main" val="13124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0EC00-3952-4D4B-AE04-90084837DD5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8234E03-8221-8E43-BE01-9384A1158B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5C4CE89-0F91-8E49-8D3E-F4DF7AFCFE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651ACE8-9E05-424D-9BD7-07113734F54D}"/>
              </a:ext>
            </a:extLst>
          </p:cNvPr>
          <p:cNvSpPr>
            <a:spLocks noGrp="1"/>
          </p:cNvSpPr>
          <p:nvPr>
            <p:ph type="dt" sz="half" idx="10"/>
          </p:nvPr>
        </p:nvSpPr>
        <p:spPr/>
        <p:txBody>
          <a:bodyPr/>
          <a:lstStyle/>
          <a:p>
            <a:fld id="{4BB7DFA7-E6E3-8D49-B4A1-61E55D10A87F}" type="datetimeFigureOut">
              <a:rPr lang="en-US" smtClean="0"/>
              <a:t>2/12/21</a:t>
            </a:fld>
            <a:endParaRPr lang="en-US"/>
          </a:p>
        </p:txBody>
      </p:sp>
      <p:sp>
        <p:nvSpPr>
          <p:cNvPr id="6" name="Footer Placeholder 5">
            <a:extLst>
              <a:ext uri="{FF2B5EF4-FFF2-40B4-BE49-F238E27FC236}">
                <a16:creationId xmlns:a16="http://schemas.microsoft.com/office/drawing/2014/main" id="{F14406C0-C2C9-6346-BC2B-82BECD44A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5CD30-756A-0E40-925F-6DE742AAA761}"/>
              </a:ext>
            </a:extLst>
          </p:cNvPr>
          <p:cNvSpPr>
            <a:spLocks noGrp="1"/>
          </p:cNvSpPr>
          <p:nvPr>
            <p:ph type="sldNum" sz="quarter" idx="12"/>
          </p:nvPr>
        </p:nvSpPr>
        <p:spPr/>
        <p:txBody>
          <a:bodyPr/>
          <a:lstStyle/>
          <a:p>
            <a:fld id="{A92FFE20-061E-2E45-BDB5-746E8D5460EC}" type="slidenum">
              <a:rPr lang="en-US" smtClean="0"/>
              <a:t>‹#›</a:t>
            </a:fld>
            <a:endParaRPr lang="en-US"/>
          </a:p>
        </p:txBody>
      </p:sp>
    </p:spTree>
    <p:extLst>
      <p:ext uri="{BB962C8B-B14F-4D97-AF65-F5344CB8AC3E}">
        <p14:creationId xmlns:p14="http://schemas.microsoft.com/office/powerpoint/2010/main" val="1226712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380DF-2254-E24C-AB25-7507D655544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69CA9C5-97F8-934E-9BE7-AE3FA338C01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9EE166-AACB-6348-8A8A-2A52A3976DF7}"/>
              </a:ext>
            </a:extLst>
          </p:cNvPr>
          <p:cNvSpPr>
            <a:spLocks noGrp="1"/>
          </p:cNvSpPr>
          <p:nvPr>
            <p:ph type="dt" sz="half" idx="10"/>
          </p:nvPr>
        </p:nvSpPr>
        <p:spPr/>
        <p:txBody>
          <a:bodyPr/>
          <a:lstStyle/>
          <a:p>
            <a:fld id="{4BB7DFA7-E6E3-8D49-B4A1-61E55D10A87F}" type="datetimeFigureOut">
              <a:rPr lang="en-US" smtClean="0"/>
              <a:t>2/12/21</a:t>
            </a:fld>
            <a:endParaRPr lang="en-US"/>
          </a:p>
        </p:txBody>
      </p:sp>
      <p:sp>
        <p:nvSpPr>
          <p:cNvPr id="5" name="Footer Placeholder 4">
            <a:extLst>
              <a:ext uri="{FF2B5EF4-FFF2-40B4-BE49-F238E27FC236}">
                <a16:creationId xmlns:a16="http://schemas.microsoft.com/office/drawing/2014/main" id="{B6549538-16DD-0145-B858-A6B7DCA66B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A14E41-EABE-D046-B3CB-DB07C1CD49D0}"/>
              </a:ext>
            </a:extLst>
          </p:cNvPr>
          <p:cNvSpPr>
            <a:spLocks noGrp="1"/>
          </p:cNvSpPr>
          <p:nvPr>
            <p:ph type="sldNum" sz="quarter" idx="12"/>
          </p:nvPr>
        </p:nvSpPr>
        <p:spPr/>
        <p:txBody>
          <a:bodyPr/>
          <a:lstStyle/>
          <a:p>
            <a:fld id="{A92FFE20-061E-2E45-BDB5-746E8D5460EC}" type="slidenum">
              <a:rPr lang="en-US" smtClean="0"/>
              <a:t>‹#›</a:t>
            </a:fld>
            <a:endParaRPr lang="en-US"/>
          </a:p>
        </p:txBody>
      </p:sp>
    </p:spTree>
    <p:extLst>
      <p:ext uri="{BB962C8B-B14F-4D97-AF65-F5344CB8AC3E}">
        <p14:creationId xmlns:p14="http://schemas.microsoft.com/office/powerpoint/2010/main" val="3864767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285151-CF16-4240-9E01-D21581B07F3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1CCA1E4-4F67-D24A-AE01-3DC95D1F746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4A1A480-F397-1A4E-B188-D9D37D652EA7}"/>
              </a:ext>
            </a:extLst>
          </p:cNvPr>
          <p:cNvSpPr>
            <a:spLocks noGrp="1"/>
          </p:cNvSpPr>
          <p:nvPr>
            <p:ph type="dt" sz="half" idx="10"/>
          </p:nvPr>
        </p:nvSpPr>
        <p:spPr/>
        <p:txBody>
          <a:bodyPr/>
          <a:lstStyle/>
          <a:p>
            <a:fld id="{4BB7DFA7-E6E3-8D49-B4A1-61E55D10A87F}" type="datetimeFigureOut">
              <a:rPr lang="en-US" smtClean="0"/>
              <a:t>2/12/21</a:t>
            </a:fld>
            <a:endParaRPr lang="en-US"/>
          </a:p>
        </p:txBody>
      </p:sp>
      <p:sp>
        <p:nvSpPr>
          <p:cNvPr id="5" name="Footer Placeholder 4">
            <a:extLst>
              <a:ext uri="{FF2B5EF4-FFF2-40B4-BE49-F238E27FC236}">
                <a16:creationId xmlns:a16="http://schemas.microsoft.com/office/drawing/2014/main" id="{E575C958-6F2E-744C-8340-1975C85498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270C84-41EA-CD45-B529-06353B0BD8A1}"/>
              </a:ext>
            </a:extLst>
          </p:cNvPr>
          <p:cNvSpPr>
            <a:spLocks noGrp="1"/>
          </p:cNvSpPr>
          <p:nvPr>
            <p:ph type="sldNum" sz="quarter" idx="12"/>
          </p:nvPr>
        </p:nvSpPr>
        <p:spPr/>
        <p:txBody>
          <a:bodyPr/>
          <a:lstStyle/>
          <a:p>
            <a:fld id="{A92FFE20-061E-2E45-BDB5-746E8D5460EC}" type="slidenum">
              <a:rPr lang="en-US" smtClean="0"/>
              <a:t>‹#›</a:t>
            </a:fld>
            <a:endParaRPr lang="en-US"/>
          </a:p>
        </p:txBody>
      </p:sp>
    </p:spTree>
    <p:extLst>
      <p:ext uri="{BB962C8B-B14F-4D97-AF65-F5344CB8AC3E}">
        <p14:creationId xmlns:p14="http://schemas.microsoft.com/office/powerpoint/2010/main" val="4284265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679ED4-F2D0-B44A-9365-FCD9AF6411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B8D263-0153-5443-826E-DD1C73ED2E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49E4E76-FD5E-E34E-8251-D8F02A1E49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B7DFA7-E6E3-8D49-B4A1-61E55D10A87F}" type="datetimeFigureOut">
              <a:rPr lang="en-US" smtClean="0"/>
              <a:t>2/12/21</a:t>
            </a:fld>
            <a:endParaRPr lang="en-US"/>
          </a:p>
        </p:txBody>
      </p:sp>
      <p:sp>
        <p:nvSpPr>
          <p:cNvPr id="5" name="Footer Placeholder 4">
            <a:extLst>
              <a:ext uri="{FF2B5EF4-FFF2-40B4-BE49-F238E27FC236}">
                <a16:creationId xmlns:a16="http://schemas.microsoft.com/office/drawing/2014/main" id="{162F8C8A-B3E5-9241-BD89-4EFFFBCED1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8D54443-7657-0640-BA77-E7334DE1E5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2FFE20-061E-2E45-BDB5-746E8D5460EC}" type="slidenum">
              <a:rPr lang="en-US" smtClean="0"/>
              <a:t>‹#›</a:t>
            </a:fld>
            <a:endParaRPr lang="en-US"/>
          </a:p>
        </p:txBody>
      </p:sp>
    </p:spTree>
    <p:extLst>
      <p:ext uri="{BB962C8B-B14F-4D97-AF65-F5344CB8AC3E}">
        <p14:creationId xmlns:p14="http://schemas.microsoft.com/office/powerpoint/2010/main" val="27318022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B01E62F-80CD-4AA7-8AE5-51C84B4FA78F}"/>
              </a:ext>
            </a:extLst>
          </p:cNvPr>
          <p:cNvPicPr>
            <a:picLocks noChangeAspect="1"/>
          </p:cNvPicPr>
          <p:nvPr/>
        </p:nvPicPr>
        <p:blipFill rotWithShape="1">
          <a:blip r:embed="rId2">
            <a:alphaModFix amt="50000"/>
          </a:blip>
          <a:srcRect t="1310" b="14420"/>
          <a:stretch/>
        </p:blipFill>
        <p:spPr>
          <a:xfrm>
            <a:off x="20" y="1"/>
            <a:ext cx="12191980" cy="6857999"/>
          </a:xfrm>
          <a:prstGeom prst="rect">
            <a:avLst/>
          </a:prstGeom>
        </p:spPr>
      </p:pic>
      <p:sp>
        <p:nvSpPr>
          <p:cNvPr id="2" name="Title 1">
            <a:extLst>
              <a:ext uri="{FF2B5EF4-FFF2-40B4-BE49-F238E27FC236}">
                <a16:creationId xmlns:a16="http://schemas.microsoft.com/office/drawing/2014/main" id="{0541DB54-6534-ED4E-BED6-88350681D322}"/>
              </a:ext>
            </a:extLst>
          </p:cNvPr>
          <p:cNvSpPr>
            <a:spLocks noGrp="1"/>
          </p:cNvSpPr>
          <p:nvPr>
            <p:ph type="ctrTitle"/>
          </p:nvPr>
        </p:nvSpPr>
        <p:spPr>
          <a:xfrm>
            <a:off x="1524000" y="1122362"/>
            <a:ext cx="9144000" cy="2900518"/>
          </a:xfrm>
        </p:spPr>
        <p:txBody>
          <a:bodyPr>
            <a:normAutofit/>
          </a:bodyPr>
          <a:lstStyle/>
          <a:p>
            <a:r>
              <a:rPr lang="en-US">
                <a:solidFill>
                  <a:srgbClr val="FFFFFF"/>
                </a:solidFill>
              </a:rPr>
              <a:t>Knowledge</a:t>
            </a:r>
          </a:p>
        </p:txBody>
      </p:sp>
      <p:sp>
        <p:nvSpPr>
          <p:cNvPr id="3" name="Subtitle 2">
            <a:extLst>
              <a:ext uri="{FF2B5EF4-FFF2-40B4-BE49-F238E27FC236}">
                <a16:creationId xmlns:a16="http://schemas.microsoft.com/office/drawing/2014/main" id="{2BF458E4-E7FF-0843-B894-5F2DEC361844}"/>
              </a:ext>
            </a:extLst>
          </p:cNvPr>
          <p:cNvSpPr>
            <a:spLocks noGrp="1"/>
          </p:cNvSpPr>
          <p:nvPr>
            <p:ph type="subTitle" idx="1"/>
          </p:nvPr>
        </p:nvSpPr>
        <p:spPr>
          <a:xfrm>
            <a:off x="1524000" y="4159404"/>
            <a:ext cx="9144000" cy="1098395"/>
          </a:xfrm>
        </p:spPr>
        <p:txBody>
          <a:bodyPr>
            <a:normAutofit/>
          </a:bodyPr>
          <a:lstStyle/>
          <a:p>
            <a:r>
              <a:rPr lang="en-US">
                <a:solidFill>
                  <a:srgbClr val="FFFFFF"/>
                </a:solidFill>
              </a:rPr>
              <a:t>Jaymie L Phillips</a:t>
            </a:r>
          </a:p>
        </p:txBody>
      </p:sp>
    </p:spTree>
    <p:extLst>
      <p:ext uri="{BB962C8B-B14F-4D97-AF65-F5344CB8AC3E}">
        <p14:creationId xmlns:p14="http://schemas.microsoft.com/office/powerpoint/2010/main" val="189973798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250DDC-667F-004C-81AD-D03A813938C7}"/>
              </a:ext>
            </a:extLst>
          </p:cNvPr>
          <p:cNvSpPr>
            <a:spLocks noGrp="1"/>
          </p:cNvSpPr>
          <p:nvPr>
            <p:ph type="title"/>
          </p:nvPr>
        </p:nvSpPr>
        <p:spPr>
          <a:xfrm>
            <a:off x="594360" y="637125"/>
            <a:ext cx="3802276" cy="5256371"/>
          </a:xfrm>
        </p:spPr>
        <p:txBody>
          <a:bodyPr>
            <a:normAutofit/>
          </a:bodyPr>
          <a:lstStyle/>
          <a:p>
            <a:r>
              <a:rPr lang="en-US" sz="4800"/>
              <a:t>Contents</a:t>
            </a:r>
          </a:p>
        </p:txBody>
      </p:sp>
      <p:graphicFrame>
        <p:nvGraphicFramePr>
          <p:cNvPr id="5" name="Content Placeholder 2">
            <a:extLst>
              <a:ext uri="{FF2B5EF4-FFF2-40B4-BE49-F238E27FC236}">
                <a16:creationId xmlns:a16="http://schemas.microsoft.com/office/drawing/2014/main" id="{A71475E5-D1CC-4807-AD13-225D3317E618}"/>
              </a:ext>
            </a:extLst>
          </p:cNvPr>
          <p:cNvGraphicFramePr>
            <a:graphicFrameLocks noGrp="1"/>
          </p:cNvGraphicFramePr>
          <p:nvPr>
            <p:ph idx="1"/>
            <p:extLst>
              <p:ext uri="{D42A27DB-BD31-4B8C-83A1-F6EECF244321}">
                <p14:modId xmlns:p14="http://schemas.microsoft.com/office/powerpoint/2010/main" val="1725400005"/>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8990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B5CD0-F968-F540-BE62-C2EFBC27062D}"/>
              </a:ext>
            </a:extLst>
          </p:cNvPr>
          <p:cNvSpPr>
            <a:spLocks noGrp="1"/>
          </p:cNvSpPr>
          <p:nvPr>
            <p:ph type="title"/>
          </p:nvPr>
        </p:nvSpPr>
        <p:spPr>
          <a:xfrm>
            <a:off x="4965430" y="629268"/>
            <a:ext cx="6586491" cy="1286160"/>
          </a:xfrm>
        </p:spPr>
        <p:txBody>
          <a:bodyPr anchor="b">
            <a:normAutofit/>
          </a:bodyPr>
          <a:lstStyle/>
          <a:p>
            <a:r>
              <a:rPr lang="en-US" dirty="0"/>
              <a:t>Module Overview</a:t>
            </a:r>
          </a:p>
        </p:txBody>
      </p:sp>
      <p:sp>
        <p:nvSpPr>
          <p:cNvPr id="3" name="Content Placeholder 2">
            <a:extLst>
              <a:ext uri="{FF2B5EF4-FFF2-40B4-BE49-F238E27FC236}">
                <a16:creationId xmlns:a16="http://schemas.microsoft.com/office/drawing/2014/main" id="{AD245209-C087-A841-B3F6-9D0535DE2BEC}"/>
              </a:ext>
            </a:extLst>
          </p:cNvPr>
          <p:cNvSpPr>
            <a:spLocks noGrp="1"/>
          </p:cNvSpPr>
          <p:nvPr>
            <p:ph idx="1"/>
          </p:nvPr>
        </p:nvSpPr>
        <p:spPr>
          <a:xfrm>
            <a:off x="4965431" y="2438400"/>
            <a:ext cx="6586489" cy="3785419"/>
          </a:xfrm>
        </p:spPr>
        <p:txBody>
          <a:bodyPr>
            <a:normAutofit/>
          </a:bodyPr>
          <a:lstStyle/>
          <a:p>
            <a:r>
              <a:rPr lang="en-US" sz="2000"/>
              <a:t>Level 7</a:t>
            </a:r>
          </a:p>
          <a:p>
            <a:r>
              <a:rPr lang="en-US" sz="2000"/>
              <a:t>20 credits</a:t>
            </a:r>
          </a:p>
          <a:p>
            <a:r>
              <a:rPr lang="en-US" sz="2000"/>
              <a:t>Two assessments</a:t>
            </a:r>
          </a:p>
          <a:p>
            <a:pPr lvl="1"/>
            <a:r>
              <a:rPr lang="en-US" sz="2000"/>
              <a:t>Written component 4,500 words – 70%</a:t>
            </a:r>
          </a:p>
          <a:p>
            <a:pPr lvl="1"/>
            <a:r>
              <a:rPr lang="en-US" sz="2000"/>
              <a:t>VIVA presentation  - 12 min 30%</a:t>
            </a:r>
          </a:p>
        </p:txBody>
      </p:sp>
      <p:pic>
        <p:nvPicPr>
          <p:cNvPr id="5" name="Picture 4" descr="Calendar on table">
            <a:extLst>
              <a:ext uri="{FF2B5EF4-FFF2-40B4-BE49-F238E27FC236}">
                <a16:creationId xmlns:a16="http://schemas.microsoft.com/office/drawing/2014/main" id="{DD7B553A-AE3C-43F6-B1B4-0FC63C0FB88A}"/>
              </a:ext>
            </a:extLst>
          </p:cNvPr>
          <p:cNvPicPr>
            <a:picLocks noChangeAspect="1"/>
          </p:cNvPicPr>
          <p:nvPr/>
        </p:nvPicPr>
        <p:blipFill rotWithShape="1">
          <a:blip r:embed="rId2"/>
          <a:srcRect l="10357" r="44524"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D4B6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7773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BC3A1657-45E9-704E-8ABC-23C28D05317A}"/>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Module aim</a:t>
            </a:r>
          </a:p>
        </p:txBody>
      </p:sp>
      <p:sp>
        <p:nvSpPr>
          <p:cNvPr id="3" name="Content Placeholder 2">
            <a:extLst>
              <a:ext uri="{FF2B5EF4-FFF2-40B4-BE49-F238E27FC236}">
                <a16:creationId xmlns:a16="http://schemas.microsoft.com/office/drawing/2014/main" id="{EB538974-72DB-154A-8CA4-2A0BF697B9EE}"/>
              </a:ext>
            </a:extLst>
          </p:cNvPr>
          <p:cNvSpPr>
            <a:spLocks noGrp="1"/>
          </p:cNvSpPr>
          <p:nvPr>
            <p:ph idx="1"/>
          </p:nvPr>
        </p:nvSpPr>
        <p:spPr>
          <a:xfrm>
            <a:off x="1367624" y="2490436"/>
            <a:ext cx="9708995" cy="3567173"/>
          </a:xfrm>
        </p:spPr>
        <p:txBody>
          <a:bodyPr anchor="ctr">
            <a:normAutofit/>
          </a:bodyPr>
          <a:lstStyle/>
          <a:p>
            <a:r>
              <a:rPr lang="en-GB" sz="2400"/>
              <a:t>The aim of this module is for students to develop a problem-solving approach to research to facilitate their production of a valid and reliable postgraduate dissertation</a:t>
            </a:r>
            <a:endParaRPr lang="en-US" sz="2400"/>
          </a:p>
        </p:txBody>
      </p:sp>
    </p:spTree>
    <p:extLst>
      <p:ext uri="{BB962C8B-B14F-4D97-AF65-F5344CB8AC3E}">
        <p14:creationId xmlns:p14="http://schemas.microsoft.com/office/powerpoint/2010/main" val="2282822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F812110C-454D-45D4-A43C-D268FC30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0E29A4A-CA4B-7F41-BA70-DE5474984C13}"/>
              </a:ext>
            </a:extLst>
          </p:cNvPr>
          <p:cNvSpPr>
            <a:spLocks noGrp="1"/>
          </p:cNvSpPr>
          <p:nvPr>
            <p:ph type="title"/>
          </p:nvPr>
        </p:nvSpPr>
        <p:spPr>
          <a:xfrm>
            <a:off x="1655064" y="365760"/>
            <a:ext cx="9363456" cy="1188720"/>
          </a:xfrm>
        </p:spPr>
        <p:txBody>
          <a:bodyPr>
            <a:normAutofit/>
          </a:bodyPr>
          <a:lstStyle/>
          <a:p>
            <a:r>
              <a:rPr lang="en-US" dirty="0"/>
              <a:t>Learning Outcomes</a:t>
            </a:r>
          </a:p>
        </p:txBody>
      </p:sp>
      <p:sp>
        <p:nvSpPr>
          <p:cNvPr id="11" name="Freeform: Shape 10">
            <a:extLst>
              <a:ext uri="{FF2B5EF4-FFF2-40B4-BE49-F238E27FC236}">
                <a16:creationId xmlns:a16="http://schemas.microsoft.com/office/drawing/2014/main" id="{A3663F10-4AEF-432D-B195-513FD3539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E8AEFC5D-4625-4A90-904B-81C44B4AF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8951E691-0D11-4AB3-9A53-0F5D0006BFA2}"/>
              </a:ext>
            </a:extLst>
          </p:cNvPr>
          <p:cNvGraphicFramePr>
            <a:graphicFrameLocks noGrp="1"/>
          </p:cNvGraphicFramePr>
          <p:nvPr>
            <p:ph idx="1"/>
            <p:extLst>
              <p:ext uri="{D42A27DB-BD31-4B8C-83A1-F6EECF244321}">
                <p14:modId xmlns:p14="http://schemas.microsoft.com/office/powerpoint/2010/main" val="2890215576"/>
              </p:ext>
            </p:extLst>
          </p:nvPr>
        </p:nvGraphicFramePr>
        <p:xfrm>
          <a:off x="1655064" y="2176272"/>
          <a:ext cx="9363456" cy="40416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6714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82A703F-C24C-E84F-9929-F2ADFE25F1F2}"/>
              </a:ext>
            </a:extLst>
          </p:cNvPr>
          <p:cNvSpPr>
            <a:spLocks noGrp="1"/>
          </p:cNvSpPr>
          <p:nvPr>
            <p:ph type="title"/>
          </p:nvPr>
        </p:nvSpPr>
        <p:spPr>
          <a:xfrm>
            <a:off x="6978316" y="1431042"/>
            <a:ext cx="4055899" cy="3995916"/>
          </a:xfrm>
        </p:spPr>
        <p:txBody>
          <a:bodyPr anchor="ctr">
            <a:normAutofit/>
          </a:bodyPr>
          <a:lstStyle/>
          <a:p>
            <a:r>
              <a:rPr lang="en-US">
                <a:solidFill>
                  <a:schemeClr val="tx1">
                    <a:lumMod val="95000"/>
                    <a:lumOff val="5000"/>
                  </a:schemeClr>
                </a:solidFill>
              </a:rPr>
              <a:t>The act of knowing</a:t>
            </a:r>
          </a:p>
        </p:txBody>
      </p:sp>
      <p:sp>
        <p:nvSpPr>
          <p:cNvPr id="3" name="Content Placeholder 2">
            <a:extLst>
              <a:ext uri="{FF2B5EF4-FFF2-40B4-BE49-F238E27FC236}">
                <a16:creationId xmlns:a16="http://schemas.microsoft.com/office/drawing/2014/main" id="{2129CFB5-4B6A-7E4F-B959-8FAD7B757ABA}"/>
              </a:ext>
            </a:extLst>
          </p:cNvPr>
          <p:cNvSpPr>
            <a:spLocks noGrp="1"/>
          </p:cNvSpPr>
          <p:nvPr>
            <p:ph idx="1"/>
          </p:nvPr>
        </p:nvSpPr>
        <p:spPr>
          <a:xfrm>
            <a:off x="1463040" y="1431042"/>
            <a:ext cx="3927826" cy="3995916"/>
          </a:xfrm>
        </p:spPr>
        <p:txBody>
          <a:bodyPr anchor="ctr">
            <a:normAutofit/>
          </a:bodyPr>
          <a:lstStyle/>
          <a:p>
            <a:r>
              <a:rPr lang="en-US" sz="1800">
                <a:solidFill>
                  <a:schemeClr val="tx1">
                    <a:lumMod val="85000"/>
                    <a:lumOff val="15000"/>
                  </a:schemeClr>
                </a:solidFill>
              </a:rPr>
              <a:t>I undertake a process in  particular way because that is what the policy tells me to.</a:t>
            </a:r>
          </a:p>
          <a:p>
            <a:endParaRPr lang="en-US" sz="1800">
              <a:solidFill>
                <a:schemeClr val="tx1">
                  <a:lumMod val="85000"/>
                  <a:lumOff val="15000"/>
                </a:schemeClr>
              </a:solidFill>
            </a:endParaRPr>
          </a:p>
          <a:p>
            <a:r>
              <a:rPr lang="en-US" sz="1800">
                <a:solidFill>
                  <a:schemeClr val="tx1">
                    <a:lumMod val="85000"/>
                    <a:lumOff val="15000"/>
                  </a:schemeClr>
                </a:solidFill>
              </a:rPr>
              <a:t>Why was the policy written in this way ?</a:t>
            </a:r>
          </a:p>
          <a:p>
            <a:endParaRPr lang="en-US" sz="1800">
              <a:solidFill>
                <a:schemeClr val="tx1">
                  <a:lumMod val="85000"/>
                  <a:lumOff val="15000"/>
                </a:schemeClr>
              </a:solidFill>
            </a:endParaRPr>
          </a:p>
          <a:p>
            <a:r>
              <a:rPr lang="en-US" sz="1800">
                <a:solidFill>
                  <a:schemeClr val="tx1">
                    <a:lumMod val="85000"/>
                    <a:lumOff val="15000"/>
                  </a:schemeClr>
                </a:solidFill>
              </a:rPr>
              <a:t>How did the individual who wrote the policy know that this was te right way ?</a:t>
            </a:r>
          </a:p>
          <a:p>
            <a:endParaRPr lang="en-US" sz="1800">
              <a:solidFill>
                <a:schemeClr val="tx1">
                  <a:lumMod val="85000"/>
                  <a:lumOff val="15000"/>
                </a:schemeClr>
              </a:solidFill>
            </a:endParaRPr>
          </a:p>
        </p:txBody>
      </p:sp>
    </p:spTree>
    <p:extLst>
      <p:ext uri="{BB962C8B-B14F-4D97-AF65-F5344CB8AC3E}">
        <p14:creationId xmlns:p14="http://schemas.microsoft.com/office/powerpoint/2010/main" val="34522429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9"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EFC2C01-7568-4A4E-A469-AA404B74BE81}"/>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Information</a:t>
            </a:r>
          </a:p>
        </p:txBody>
      </p:sp>
      <p:sp>
        <p:nvSpPr>
          <p:cNvPr id="3" name="Content Placeholder 2">
            <a:extLst>
              <a:ext uri="{FF2B5EF4-FFF2-40B4-BE49-F238E27FC236}">
                <a16:creationId xmlns:a16="http://schemas.microsoft.com/office/drawing/2014/main" id="{717819BD-B47B-5F40-9321-2F6149742B49}"/>
              </a:ext>
            </a:extLst>
          </p:cNvPr>
          <p:cNvSpPr>
            <a:spLocks noGrp="1"/>
          </p:cNvSpPr>
          <p:nvPr>
            <p:ph idx="1"/>
          </p:nvPr>
        </p:nvSpPr>
        <p:spPr>
          <a:xfrm>
            <a:off x="6172200" y="804672"/>
            <a:ext cx="5221224" cy="5230368"/>
          </a:xfrm>
        </p:spPr>
        <p:txBody>
          <a:bodyPr anchor="ctr">
            <a:normAutofit/>
          </a:bodyPr>
          <a:lstStyle/>
          <a:p>
            <a:r>
              <a:rPr lang="en-US" sz="1800">
                <a:solidFill>
                  <a:schemeClr val="tx2"/>
                </a:solidFill>
              </a:rPr>
              <a:t>Consider how a human learns</a:t>
            </a:r>
          </a:p>
          <a:p>
            <a:pPr lvl="1"/>
            <a:r>
              <a:rPr lang="en-US" sz="1800">
                <a:solidFill>
                  <a:schemeClr val="tx2"/>
                </a:solidFill>
              </a:rPr>
              <a:t>At birth, a child does not have any idea what the world is</a:t>
            </a:r>
          </a:p>
          <a:p>
            <a:pPr lvl="1"/>
            <a:r>
              <a:rPr lang="en-US" sz="1800">
                <a:solidFill>
                  <a:schemeClr val="tx2"/>
                </a:solidFill>
              </a:rPr>
              <a:t>The child learns many things in the first few months</a:t>
            </a:r>
          </a:p>
          <a:p>
            <a:pPr lvl="1"/>
            <a:r>
              <a:rPr lang="en-US" sz="1800">
                <a:solidFill>
                  <a:schemeClr val="tx2"/>
                </a:solidFill>
              </a:rPr>
              <a:t>The child’s scope and capacity increase as time passes</a:t>
            </a:r>
          </a:p>
          <a:p>
            <a:pPr lvl="1"/>
            <a:r>
              <a:rPr lang="en-US" sz="1800">
                <a:solidFill>
                  <a:schemeClr val="tx2"/>
                </a:solidFill>
              </a:rPr>
              <a:t>It is hoped that when a child becomes an adult they retain many of the skills that permit their inclusion within the wider world</a:t>
            </a:r>
          </a:p>
          <a:p>
            <a:pPr lvl="1"/>
            <a:endParaRPr lang="en-US" sz="1800">
              <a:solidFill>
                <a:schemeClr val="tx2"/>
              </a:solidFill>
            </a:endParaRPr>
          </a:p>
          <a:p>
            <a:r>
              <a:rPr lang="en-US" sz="1800">
                <a:solidFill>
                  <a:schemeClr val="tx2"/>
                </a:solidFill>
              </a:rPr>
              <a:t>How is this process achieved ?</a:t>
            </a:r>
          </a:p>
        </p:txBody>
      </p:sp>
    </p:spTree>
    <p:extLst>
      <p:ext uri="{BB962C8B-B14F-4D97-AF65-F5344CB8AC3E}">
        <p14:creationId xmlns:p14="http://schemas.microsoft.com/office/powerpoint/2010/main" val="2564312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C92C52A-18D2-7E4E-9A7F-551452A87F40}"/>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Learning for babies</a:t>
            </a:r>
          </a:p>
        </p:txBody>
      </p:sp>
      <p:sp>
        <p:nvSpPr>
          <p:cNvPr id="3" name="Content Placeholder 2">
            <a:extLst>
              <a:ext uri="{FF2B5EF4-FFF2-40B4-BE49-F238E27FC236}">
                <a16:creationId xmlns:a16="http://schemas.microsoft.com/office/drawing/2014/main" id="{1E6E0A53-E2F7-2140-BAE6-EAA6305D9B86}"/>
              </a:ext>
            </a:extLst>
          </p:cNvPr>
          <p:cNvSpPr>
            <a:spLocks noGrp="1"/>
          </p:cNvSpPr>
          <p:nvPr>
            <p:ph idx="1"/>
          </p:nvPr>
        </p:nvSpPr>
        <p:spPr>
          <a:xfrm>
            <a:off x="6172200" y="804672"/>
            <a:ext cx="5221224" cy="5230368"/>
          </a:xfrm>
        </p:spPr>
        <p:txBody>
          <a:bodyPr anchor="ctr">
            <a:normAutofit/>
          </a:bodyPr>
          <a:lstStyle/>
          <a:p>
            <a:r>
              <a:rPr lang="en-US" sz="1800">
                <a:solidFill>
                  <a:schemeClr val="tx2"/>
                </a:solidFill>
              </a:rPr>
              <a:t>Learning can occur in a number of ways</a:t>
            </a:r>
          </a:p>
          <a:p>
            <a:endParaRPr lang="en-US" sz="1800">
              <a:solidFill>
                <a:schemeClr val="tx2"/>
              </a:solidFill>
            </a:endParaRPr>
          </a:p>
          <a:p>
            <a:pPr lvl="1"/>
            <a:r>
              <a:rPr lang="en-US" sz="1800">
                <a:solidFill>
                  <a:schemeClr val="tx2"/>
                </a:solidFill>
              </a:rPr>
              <a:t>For a baby this primarily includes</a:t>
            </a:r>
          </a:p>
          <a:p>
            <a:pPr lvl="2"/>
            <a:r>
              <a:rPr lang="en-US" sz="1800">
                <a:solidFill>
                  <a:schemeClr val="tx2"/>
                </a:solidFill>
              </a:rPr>
              <a:t>Sound</a:t>
            </a:r>
          </a:p>
          <a:p>
            <a:pPr lvl="2"/>
            <a:r>
              <a:rPr lang="en-US" sz="1800">
                <a:solidFill>
                  <a:schemeClr val="tx2"/>
                </a:solidFill>
              </a:rPr>
              <a:t>Touch </a:t>
            </a:r>
          </a:p>
          <a:p>
            <a:pPr lvl="2"/>
            <a:r>
              <a:rPr lang="en-US" sz="1800">
                <a:solidFill>
                  <a:schemeClr val="tx2"/>
                </a:solidFill>
              </a:rPr>
              <a:t>Taste</a:t>
            </a:r>
          </a:p>
          <a:p>
            <a:pPr lvl="2"/>
            <a:r>
              <a:rPr lang="en-US" sz="1800">
                <a:solidFill>
                  <a:schemeClr val="tx2"/>
                </a:solidFill>
              </a:rPr>
              <a:t>Later sight</a:t>
            </a:r>
          </a:p>
          <a:p>
            <a:pPr lvl="2"/>
            <a:endParaRPr lang="en-US" sz="1800">
              <a:solidFill>
                <a:schemeClr val="tx2"/>
              </a:solidFill>
            </a:endParaRPr>
          </a:p>
          <a:p>
            <a:r>
              <a:rPr lang="en-US" sz="1800">
                <a:solidFill>
                  <a:schemeClr val="tx2"/>
                </a:solidFill>
              </a:rPr>
              <a:t>When the baby is able to see and further still walk, their world gets bigger, what does this mean for the child ?</a:t>
            </a:r>
          </a:p>
          <a:p>
            <a:pPr lvl="2"/>
            <a:endParaRPr lang="en-US" sz="1800">
              <a:solidFill>
                <a:schemeClr val="tx2"/>
              </a:solidFill>
            </a:endParaRPr>
          </a:p>
          <a:p>
            <a:pPr lvl="2"/>
            <a:endParaRPr lang="en-US" sz="1800">
              <a:solidFill>
                <a:schemeClr val="tx2"/>
              </a:solidFill>
            </a:endParaRPr>
          </a:p>
        </p:txBody>
      </p:sp>
    </p:spTree>
    <p:extLst>
      <p:ext uri="{BB962C8B-B14F-4D97-AF65-F5344CB8AC3E}">
        <p14:creationId xmlns:p14="http://schemas.microsoft.com/office/powerpoint/2010/main" val="30263507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46B680D6-E1CB-FA46-8594-FE6CF0EBCA36}"/>
              </a:ext>
            </a:extLst>
          </p:cNvPr>
          <p:cNvSpPr>
            <a:spLocks noGrp="1"/>
          </p:cNvSpPr>
          <p:nvPr>
            <p:ph type="title"/>
          </p:nvPr>
        </p:nvSpPr>
        <p:spPr>
          <a:xfrm>
            <a:off x="804672" y="1243013"/>
            <a:ext cx="3855720" cy="4371974"/>
          </a:xfrm>
        </p:spPr>
        <p:txBody>
          <a:bodyPr>
            <a:normAutofit/>
          </a:bodyPr>
          <a:lstStyle/>
          <a:p>
            <a:r>
              <a:rPr lang="en-US" sz="3600">
                <a:solidFill>
                  <a:schemeClr val="tx2"/>
                </a:solidFill>
              </a:rPr>
              <a:t>Adult learning</a:t>
            </a: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EFCA71A1-F82F-1D4C-8A32-BA6C878E1854}"/>
              </a:ext>
            </a:extLst>
          </p:cNvPr>
          <p:cNvSpPr>
            <a:spLocks noGrp="1"/>
          </p:cNvSpPr>
          <p:nvPr>
            <p:ph idx="1"/>
          </p:nvPr>
        </p:nvSpPr>
        <p:spPr>
          <a:xfrm>
            <a:off x="6632812" y="1032987"/>
            <a:ext cx="4919108" cy="4792027"/>
          </a:xfrm>
        </p:spPr>
        <p:txBody>
          <a:bodyPr anchor="ctr">
            <a:normAutofit/>
          </a:bodyPr>
          <a:lstStyle/>
          <a:p>
            <a:r>
              <a:rPr lang="en-US" sz="2000">
                <a:solidFill>
                  <a:schemeClr val="tx2"/>
                </a:solidFill>
              </a:rPr>
              <a:t>Adult learning is a little different</a:t>
            </a:r>
          </a:p>
          <a:p>
            <a:pPr lvl="1"/>
            <a:r>
              <a:rPr lang="en-US" sz="2000">
                <a:solidFill>
                  <a:schemeClr val="tx2"/>
                </a:solidFill>
              </a:rPr>
              <a:t>Adult learning is primarily the following:</a:t>
            </a:r>
          </a:p>
          <a:p>
            <a:pPr lvl="2"/>
            <a:r>
              <a:rPr lang="en-US">
                <a:solidFill>
                  <a:schemeClr val="tx2"/>
                </a:solidFill>
              </a:rPr>
              <a:t>Auditory </a:t>
            </a:r>
          </a:p>
          <a:p>
            <a:pPr lvl="2"/>
            <a:r>
              <a:rPr lang="en-US">
                <a:solidFill>
                  <a:schemeClr val="tx2"/>
                </a:solidFill>
              </a:rPr>
              <a:t>Visual </a:t>
            </a:r>
          </a:p>
          <a:p>
            <a:pPr lvl="2"/>
            <a:r>
              <a:rPr lang="en-US">
                <a:solidFill>
                  <a:schemeClr val="tx2"/>
                </a:solidFill>
              </a:rPr>
              <a:t>Kinesthetic</a:t>
            </a:r>
          </a:p>
          <a:p>
            <a:endParaRPr lang="en-US" sz="2000">
              <a:solidFill>
                <a:schemeClr val="tx2"/>
              </a:solidFill>
            </a:endParaRPr>
          </a:p>
          <a:p>
            <a:endParaRPr lang="en-US" sz="2000">
              <a:solidFill>
                <a:schemeClr val="tx2"/>
              </a:solidFill>
            </a:endParaRPr>
          </a:p>
          <a:p>
            <a:r>
              <a:rPr lang="en-US" sz="2000">
                <a:solidFill>
                  <a:schemeClr val="tx2"/>
                </a:solidFill>
              </a:rPr>
              <a:t>So why is this relevant ?</a:t>
            </a:r>
          </a:p>
          <a:p>
            <a:pPr lvl="1"/>
            <a:r>
              <a:rPr lang="en-US" sz="2000">
                <a:solidFill>
                  <a:schemeClr val="tx2"/>
                </a:solidFill>
              </a:rPr>
              <a:t>Consider how you perform many of the tasks you are required to in your job</a:t>
            </a:r>
          </a:p>
          <a:p>
            <a:pPr lvl="2"/>
            <a:endParaRPr lang="en-US">
              <a:solidFill>
                <a:schemeClr val="tx2"/>
              </a:solidFill>
            </a:endParaRPr>
          </a:p>
          <a:p>
            <a:pPr lvl="2"/>
            <a:endParaRPr lang="en-US">
              <a:solidFill>
                <a:schemeClr val="tx2"/>
              </a:solidFill>
            </a:endParaRPr>
          </a:p>
        </p:txBody>
      </p:sp>
    </p:spTree>
    <p:extLst>
      <p:ext uri="{BB962C8B-B14F-4D97-AF65-F5344CB8AC3E}">
        <p14:creationId xmlns:p14="http://schemas.microsoft.com/office/powerpoint/2010/main" val="23687755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DCFBAB-35B9-354D-B7AC-41A43CD4BDF0}"/>
              </a:ext>
            </a:extLst>
          </p:cNvPr>
          <p:cNvSpPr>
            <a:spLocks noGrp="1"/>
          </p:cNvSpPr>
          <p:nvPr>
            <p:ph type="title"/>
          </p:nvPr>
        </p:nvSpPr>
        <p:spPr>
          <a:xfrm>
            <a:off x="3033466" y="991261"/>
            <a:ext cx="5754696" cy="1837349"/>
          </a:xfrm>
        </p:spPr>
        <p:txBody>
          <a:bodyPr anchor="b">
            <a:normAutofit/>
          </a:bodyPr>
          <a:lstStyle/>
          <a:p>
            <a:pPr algn="ctr"/>
            <a:r>
              <a:rPr lang="en-US" sz="3600">
                <a:solidFill>
                  <a:schemeClr val="tx2"/>
                </a:solidFill>
              </a:rPr>
              <a:t>Process Observation</a:t>
            </a:r>
          </a:p>
        </p:txBody>
      </p:sp>
      <p:grpSp>
        <p:nvGrpSpPr>
          <p:cNvPr id="10" name="Group 9">
            <a:extLst>
              <a:ext uri="{FF2B5EF4-FFF2-40B4-BE49-F238E27FC236}">
                <a16:creationId xmlns:a16="http://schemas.microsoft.com/office/drawing/2014/main" id="{5C3921CD-DDE5-4B57-8FDF-B37ADE4EDA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1219" y="3985"/>
            <a:ext cx="9747620" cy="6858000"/>
            <a:chOff x="1318434" y="36937"/>
            <a:chExt cx="9747620" cy="6858000"/>
          </a:xfrm>
        </p:grpSpPr>
        <p:sp>
          <p:nvSpPr>
            <p:cNvPr id="11" name="Freeform: Shape 10">
              <a:extLst>
                <a:ext uri="{FF2B5EF4-FFF2-40B4-BE49-F238E27FC236}">
                  <a16:creationId xmlns:a16="http://schemas.microsoft.com/office/drawing/2014/main" id="{A4CBEDF6-7B5F-471F-AF99-301A23748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1D43DB10-4F84-47C2-8170-CB9EED866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9F35C7A0-1526-4D97-BCD8-91B3576E3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009574A-38B7-43A8-A925-1FB54C6B1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EA3AAA50-DE22-4E5D-9064-A37786C59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a:extLst>
              <a:ext uri="{FF2B5EF4-FFF2-40B4-BE49-F238E27FC236}">
                <a16:creationId xmlns:a16="http://schemas.microsoft.com/office/drawing/2014/main" id="{46EAFED0-069B-DD45-AF70-FBB88EF0B43D}"/>
              </a:ext>
            </a:extLst>
          </p:cNvPr>
          <p:cNvSpPr>
            <a:spLocks noGrp="1"/>
          </p:cNvSpPr>
          <p:nvPr>
            <p:ph idx="1"/>
          </p:nvPr>
        </p:nvSpPr>
        <p:spPr>
          <a:xfrm>
            <a:off x="3055954" y="2979336"/>
            <a:ext cx="5709721" cy="2430864"/>
          </a:xfrm>
        </p:spPr>
        <p:txBody>
          <a:bodyPr anchor="t">
            <a:normAutofit/>
          </a:bodyPr>
          <a:lstStyle/>
          <a:p>
            <a:r>
              <a:rPr lang="en-US" sz="1900">
                <a:solidFill>
                  <a:schemeClr val="tx2"/>
                </a:solidFill>
              </a:rPr>
              <a:t>When a process is undertaken we may observe this process and from this observation, it is reasonable to assume we may be able to repeat the steps involved.</a:t>
            </a:r>
          </a:p>
          <a:p>
            <a:endParaRPr lang="en-US" sz="1900">
              <a:solidFill>
                <a:schemeClr val="tx2"/>
              </a:solidFill>
            </a:endParaRPr>
          </a:p>
          <a:p>
            <a:r>
              <a:rPr lang="en-US" sz="1900">
                <a:solidFill>
                  <a:schemeClr val="tx2"/>
                </a:solidFill>
              </a:rPr>
              <a:t>Whilst this may be true for such tasks as baking a cake, making a cup of tea or building a chair, does this statement hold true for such things as neurosurgery ?</a:t>
            </a:r>
          </a:p>
        </p:txBody>
      </p:sp>
    </p:spTree>
    <p:extLst>
      <p:ext uri="{BB962C8B-B14F-4D97-AF65-F5344CB8AC3E}">
        <p14:creationId xmlns:p14="http://schemas.microsoft.com/office/powerpoint/2010/main" val="23881230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2476-0097-3048-BA74-397E1C42BA2D}"/>
              </a:ext>
            </a:extLst>
          </p:cNvPr>
          <p:cNvSpPr>
            <a:spLocks noGrp="1"/>
          </p:cNvSpPr>
          <p:nvPr>
            <p:ph type="title"/>
          </p:nvPr>
        </p:nvSpPr>
        <p:spPr>
          <a:xfrm>
            <a:off x="391378" y="320675"/>
            <a:ext cx="11407487" cy="1325563"/>
          </a:xfrm>
        </p:spPr>
        <p:txBody>
          <a:bodyPr>
            <a:normAutofit/>
          </a:bodyPr>
          <a:lstStyle/>
          <a:p>
            <a:r>
              <a:rPr lang="en-US" sz="5400"/>
              <a:t>Reading</a:t>
            </a:r>
          </a:p>
        </p:txBody>
      </p:sp>
      <p:graphicFrame>
        <p:nvGraphicFramePr>
          <p:cNvPr id="5" name="Content Placeholder 2">
            <a:extLst>
              <a:ext uri="{FF2B5EF4-FFF2-40B4-BE49-F238E27FC236}">
                <a16:creationId xmlns:a16="http://schemas.microsoft.com/office/drawing/2014/main" id="{1A6552FF-A528-4E5D-9F31-CB3EEEACA020}"/>
              </a:ext>
            </a:extLst>
          </p:cNvPr>
          <p:cNvGraphicFramePr>
            <a:graphicFrameLocks noGrp="1"/>
          </p:cNvGraphicFramePr>
          <p:nvPr>
            <p:ph idx="1"/>
            <p:extLst>
              <p:ext uri="{D42A27DB-BD31-4B8C-83A1-F6EECF244321}">
                <p14:modId xmlns:p14="http://schemas.microsoft.com/office/powerpoint/2010/main" val="3966184098"/>
              </p:ext>
            </p:extLst>
          </p:nvPr>
        </p:nvGraphicFramePr>
        <p:xfrm>
          <a:off x="391379" y="1825625"/>
          <a:ext cx="114074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3952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6A3C74-2F70-114E-8BE6-76083E765D32}"/>
              </a:ext>
            </a:extLst>
          </p:cNvPr>
          <p:cNvSpPr>
            <a:spLocks noGrp="1"/>
          </p:cNvSpPr>
          <p:nvPr>
            <p:ph type="title"/>
          </p:nvPr>
        </p:nvSpPr>
        <p:spPr>
          <a:xfrm>
            <a:off x="1523984" y="1054121"/>
            <a:ext cx="9465131" cy="1184111"/>
          </a:xfrm>
        </p:spPr>
        <p:txBody>
          <a:bodyPr>
            <a:normAutofit/>
          </a:bodyPr>
          <a:lstStyle/>
          <a:p>
            <a:r>
              <a:rPr lang="en-US" dirty="0"/>
              <a:t>Thinking</a:t>
            </a:r>
          </a:p>
        </p:txBody>
      </p:sp>
      <p:sp>
        <p:nvSpPr>
          <p:cNvPr id="3" name="Content Placeholder 2">
            <a:extLst>
              <a:ext uri="{FF2B5EF4-FFF2-40B4-BE49-F238E27FC236}">
                <a16:creationId xmlns:a16="http://schemas.microsoft.com/office/drawing/2014/main" id="{CAB75817-030A-2C44-833B-29564384F39E}"/>
              </a:ext>
            </a:extLst>
          </p:cNvPr>
          <p:cNvSpPr>
            <a:spLocks noGrp="1"/>
          </p:cNvSpPr>
          <p:nvPr>
            <p:ph idx="1"/>
          </p:nvPr>
        </p:nvSpPr>
        <p:spPr>
          <a:xfrm>
            <a:off x="1524000" y="2399099"/>
            <a:ext cx="9465564" cy="3400969"/>
          </a:xfrm>
        </p:spPr>
        <p:txBody>
          <a:bodyPr>
            <a:normAutofit/>
          </a:bodyPr>
          <a:lstStyle/>
          <a:p>
            <a:r>
              <a:rPr lang="en-US" sz="2400"/>
              <a:t>If an individual happens to have read a great deal with respect to anatomy and physiology, are they able to implant a cardioverter ?</a:t>
            </a:r>
          </a:p>
          <a:p>
            <a:endParaRPr lang="en-US" sz="2400"/>
          </a:p>
          <a:p>
            <a:r>
              <a:rPr lang="en-US" sz="2400"/>
              <a:t>Retaining information is a large part of knowledge though is not the only component</a:t>
            </a:r>
          </a:p>
          <a:p>
            <a:pPr lvl="1"/>
            <a:r>
              <a:rPr lang="en-US" dirty="0"/>
              <a:t>You may have read everything about the intestines for instance but what if you happened to be treating a patient who exhibited a defect, how do you handle this ?</a:t>
            </a:r>
          </a:p>
        </p:txBody>
      </p:sp>
    </p:spTree>
    <p:extLst>
      <p:ext uri="{BB962C8B-B14F-4D97-AF65-F5344CB8AC3E}">
        <p14:creationId xmlns:p14="http://schemas.microsoft.com/office/powerpoint/2010/main" val="29977587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8EFDD9-CDEE-3D4E-AD13-412E8BCE4F42}"/>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US" sz="2600"/>
              <a:t>Making Tea</a:t>
            </a:r>
          </a:p>
        </p:txBody>
      </p:sp>
      <p:sp>
        <p:nvSpPr>
          <p:cNvPr id="3" name="Content Placeholder 2">
            <a:extLst>
              <a:ext uri="{FF2B5EF4-FFF2-40B4-BE49-F238E27FC236}">
                <a16:creationId xmlns:a16="http://schemas.microsoft.com/office/drawing/2014/main" id="{B20046D0-9096-6E4F-BC44-1A4B7F64743C}"/>
              </a:ext>
            </a:extLst>
          </p:cNvPr>
          <p:cNvSpPr>
            <a:spLocks noGrp="1"/>
          </p:cNvSpPr>
          <p:nvPr>
            <p:ph idx="1"/>
          </p:nvPr>
        </p:nvSpPr>
        <p:spPr>
          <a:xfrm>
            <a:off x="4256690" y="1088137"/>
            <a:ext cx="6180082" cy="3801067"/>
          </a:xfrm>
        </p:spPr>
        <p:txBody>
          <a:bodyPr anchor="ctr">
            <a:normAutofit/>
          </a:bodyPr>
          <a:lstStyle/>
          <a:p>
            <a:r>
              <a:rPr lang="en-US" sz="2000">
                <a:solidFill>
                  <a:schemeClr val="bg1"/>
                </a:solidFill>
              </a:rPr>
              <a:t>Consider the following scenario:</a:t>
            </a:r>
          </a:p>
          <a:p>
            <a:endParaRPr lang="en-US" sz="2000">
              <a:solidFill>
                <a:schemeClr val="bg1"/>
              </a:solidFill>
            </a:endParaRPr>
          </a:p>
          <a:p>
            <a:pPr marL="457200" lvl="1" indent="0">
              <a:buNone/>
            </a:pPr>
            <a:r>
              <a:rPr lang="en-US" sz="2000">
                <a:solidFill>
                  <a:schemeClr val="bg1"/>
                </a:solidFill>
              </a:rPr>
              <a:t>You travel home from work each day by foot and pass several shops. You decide that you are tired and consequently enter a coffee shop whereby you approach the barista and request “the usual”</a:t>
            </a:r>
          </a:p>
          <a:p>
            <a:pPr marL="457200" lvl="1" indent="0">
              <a:buNone/>
            </a:pPr>
            <a:endParaRPr lang="en-US" sz="2000">
              <a:solidFill>
                <a:schemeClr val="bg1"/>
              </a:solidFill>
            </a:endParaRPr>
          </a:p>
          <a:p>
            <a:pPr marL="457200" lvl="1" indent="0">
              <a:buNone/>
            </a:pPr>
            <a:r>
              <a:rPr lang="en-US" sz="2000">
                <a:solidFill>
                  <a:schemeClr val="bg1"/>
                </a:solidFill>
              </a:rPr>
              <a:t>How does the poor barista know what this means ?</a:t>
            </a:r>
          </a:p>
          <a:p>
            <a:pPr marL="457200" lvl="1" indent="0">
              <a:buNone/>
            </a:pPr>
            <a:r>
              <a:rPr lang="en-US" sz="2000">
                <a:solidFill>
                  <a:schemeClr val="bg1"/>
                </a:solidFill>
              </a:rPr>
              <a:t>	In truth they do not</a:t>
            </a:r>
          </a:p>
        </p:txBody>
      </p:sp>
    </p:spTree>
    <p:extLst>
      <p:ext uri="{BB962C8B-B14F-4D97-AF65-F5344CB8AC3E}">
        <p14:creationId xmlns:p14="http://schemas.microsoft.com/office/powerpoint/2010/main" val="16398808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9574766-24D1-5643-A2B6-40B8D6D36D2A}"/>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US" sz="2600"/>
              <a:t>Making Tea #2</a:t>
            </a:r>
          </a:p>
        </p:txBody>
      </p:sp>
      <p:sp>
        <p:nvSpPr>
          <p:cNvPr id="3" name="Content Placeholder 2">
            <a:extLst>
              <a:ext uri="{FF2B5EF4-FFF2-40B4-BE49-F238E27FC236}">
                <a16:creationId xmlns:a16="http://schemas.microsoft.com/office/drawing/2014/main" id="{2F08D3EC-AC04-BA47-9D6A-3DAAE6C22316}"/>
              </a:ext>
            </a:extLst>
          </p:cNvPr>
          <p:cNvSpPr>
            <a:spLocks noGrp="1"/>
          </p:cNvSpPr>
          <p:nvPr>
            <p:ph idx="1"/>
          </p:nvPr>
        </p:nvSpPr>
        <p:spPr>
          <a:xfrm>
            <a:off x="4256690" y="1088137"/>
            <a:ext cx="6180082" cy="3801067"/>
          </a:xfrm>
        </p:spPr>
        <p:txBody>
          <a:bodyPr anchor="ctr">
            <a:normAutofit/>
          </a:bodyPr>
          <a:lstStyle/>
          <a:p>
            <a:r>
              <a:rPr lang="en-US" sz="2000">
                <a:solidFill>
                  <a:schemeClr val="bg1"/>
                </a:solidFill>
              </a:rPr>
              <a:t>Consider the following scenario:</a:t>
            </a:r>
          </a:p>
          <a:p>
            <a:endParaRPr lang="en-US" sz="2000">
              <a:solidFill>
                <a:schemeClr val="bg1"/>
              </a:solidFill>
            </a:endParaRPr>
          </a:p>
          <a:p>
            <a:pPr marL="457200" lvl="1" indent="0">
              <a:buNone/>
            </a:pPr>
            <a:r>
              <a:rPr lang="en-US" sz="2000">
                <a:solidFill>
                  <a:schemeClr val="bg1"/>
                </a:solidFill>
              </a:rPr>
              <a:t>You travel home from work each day by foot and pass several shops. You decide that you are tired and consequently enter a coffee shop that you visit frequently whereby you approach the barista and request “the usual”</a:t>
            </a:r>
          </a:p>
          <a:p>
            <a:pPr marL="457200" lvl="1" indent="0">
              <a:buNone/>
            </a:pPr>
            <a:endParaRPr lang="en-US" sz="2000">
              <a:solidFill>
                <a:schemeClr val="bg1"/>
              </a:solidFill>
            </a:endParaRPr>
          </a:p>
          <a:p>
            <a:pPr marL="457200" lvl="1" indent="0">
              <a:buNone/>
            </a:pPr>
            <a:r>
              <a:rPr lang="en-US" sz="2000">
                <a:solidFill>
                  <a:schemeClr val="bg1"/>
                </a:solidFill>
              </a:rPr>
              <a:t>How does the poor barista know what this means ?</a:t>
            </a:r>
          </a:p>
          <a:p>
            <a:pPr marL="457200" lvl="1" indent="0">
              <a:buNone/>
            </a:pPr>
            <a:r>
              <a:rPr lang="en-US" sz="2000">
                <a:solidFill>
                  <a:schemeClr val="bg1"/>
                </a:solidFill>
              </a:rPr>
              <a:t>	</a:t>
            </a:r>
          </a:p>
        </p:txBody>
      </p:sp>
    </p:spTree>
    <p:extLst>
      <p:ext uri="{BB962C8B-B14F-4D97-AF65-F5344CB8AC3E}">
        <p14:creationId xmlns:p14="http://schemas.microsoft.com/office/powerpoint/2010/main" val="10483569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1B490961-BE4C-CB46-A2DF-605A5C311FE5}"/>
              </a:ext>
            </a:extLst>
          </p:cNvPr>
          <p:cNvSpPr>
            <a:spLocks noGrp="1"/>
          </p:cNvSpPr>
          <p:nvPr>
            <p:ph type="title"/>
          </p:nvPr>
        </p:nvSpPr>
        <p:spPr>
          <a:xfrm>
            <a:off x="1759287" y="798881"/>
            <a:ext cx="8673427" cy="1048945"/>
          </a:xfrm>
        </p:spPr>
        <p:txBody>
          <a:bodyPr>
            <a:normAutofit/>
          </a:bodyPr>
          <a:lstStyle/>
          <a:p>
            <a:pPr algn="ctr"/>
            <a:r>
              <a:rPr lang="en-US" sz="4000"/>
              <a:t>Interesting Statement</a:t>
            </a:r>
          </a:p>
        </p:txBody>
      </p:sp>
      <p:graphicFrame>
        <p:nvGraphicFramePr>
          <p:cNvPr id="5" name="Content Placeholder 2">
            <a:extLst>
              <a:ext uri="{FF2B5EF4-FFF2-40B4-BE49-F238E27FC236}">
                <a16:creationId xmlns:a16="http://schemas.microsoft.com/office/drawing/2014/main" id="{02001924-6A54-4095-8CB2-245DB62A9F6C}"/>
              </a:ext>
            </a:extLst>
          </p:cNvPr>
          <p:cNvGraphicFramePr>
            <a:graphicFrameLocks noGrp="1"/>
          </p:cNvGraphicFramePr>
          <p:nvPr>
            <p:ph idx="1"/>
            <p:extLst>
              <p:ext uri="{D42A27DB-BD31-4B8C-83A1-F6EECF244321}">
                <p14:modId xmlns:p14="http://schemas.microsoft.com/office/powerpoint/2010/main" val="2330838462"/>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73674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8">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7CDE73E-492C-7043-B854-F3D6209775AE}"/>
              </a:ext>
            </a:extLst>
          </p:cNvPr>
          <p:cNvSpPr>
            <a:spLocks noGrp="1"/>
          </p:cNvSpPr>
          <p:nvPr>
            <p:ph type="title"/>
          </p:nvPr>
        </p:nvSpPr>
        <p:spPr>
          <a:xfrm>
            <a:off x="1759287" y="798881"/>
            <a:ext cx="8673427" cy="1048945"/>
          </a:xfrm>
        </p:spPr>
        <p:txBody>
          <a:bodyPr>
            <a:normAutofit/>
          </a:bodyPr>
          <a:lstStyle/>
          <a:p>
            <a:pPr algn="ctr"/>
            <a:r>
              <a:rPr lang="en-US" sz="4000"/>
              <a:t>The philosophical bit</a:t>
            </a:r>
          </a:p>
        </p:txBody>
      </p:sp>
      <p:graphicFrame>
        <p:nvGraphicFramePr>
          <p:cNvPr id="34" name="Content Placeholder 2">
            <a:extLst>
              <a:ext uri="{FF2B5EF4-FFF2-40B4-BE49-F238E27FC236}">
                <a16:creationId xmlns:a16="http://schemas.microsoft.com/office/drawing/2014/main" id="{01785E59-1674-4622-A14D-999F384F88FF}"/>
              </a:ext>
            </a:extLst>
          </p:cNvPr>
          <p:cNvGraphicFramePr>
            <a:graphicFrameLocks noGrp="1"/>
          </p:cNvGraphicFramePr>
          <p:nvPr>
            <p:ph idx="1"/>
            <p:extLst>
              <p:ext uri="{D42A27DB-BD31-4B8C-83A1-F6EECF244321}">
                <p14:modId xmlns:p14="http://schemas.microsoft.com/office/powerpoint/2010/main" val="1629280761"/>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3903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680A1C6B-DB49-0C4D-9DE4-958EFA919631}"/>
              </a:ext>
            </a:extLst>
          </p:cNvPr>
          <p:cNvSpPr>
            <a:spLocks noGrp="1"/>
          </p:cNvSpPr>
          <p:nvPr>
            <p:ph type="title"/>
          </p:nvPr>
        </p:nvSpPr>
        <p:spPr>
          <a:xfrm>
            <a:off x="904877" y="2415322"/>
            <a:ext cx="3451730" cy="2399869"/>
          </a:xfrm>
        </p:spPr>
        <p:txBody>
          <a:bodyPr>
            <a:normAutofit/>
          </a:bodyPr>
          <a:lstStyle/>
          <a:p>
            <a:pPr algn="ctr"/>
            <a:r>
              <a:rPr lang="en-US" sz="4000">
                <a:solidFill>
                  <a:srgbClr val="FFFFFF"/>
                </a:solidFill>
              </a:rPr>
              <a:t>Philosophy is scary</a:t>
            </a:r>
          </a:p>
        </p:txBody>
      </p:sp>
      <p:sp>
        <p:nvSpPr>
          <p:cNvPr id="3" name="Content Placeholder 2">
            <a:extLst>
              <a:ext uri="{FF2B5EF4-FFF2-40B4-BE49-F238E27FC236}">
                <a16:creationId xmlns:a16="http://schemas.microsoft.com/office/drawing/2014/main" id="{E6208D91-3ABA-2F49-BEBA-B31A055A8E5F}"/>
              </a:ext>
            </a:extLst>
          </p:cNvPr>
          <p:cNvSpPr>
            <a:spLocks noGrp="1"/>
          </p:cNvSpPr>
          <p:nvPr>
            <p:ph idx="1"/>
          </p:nvPr>
        </p:nvSpPr>
        <p:spPr>
          <a:xfrm>
            <a:off x="5120640" y="804672"/>
            <a:ext cx="6281928" cy="5248656"/>
          </a:xfrm>
        </p:spPr>
        <p:txBody>
          <a:bodyPr anchor="ctr">
            <a:normAutofit/>
          </a:bodyPr>
          <a:lstStyle/>
          <a:p>
            <a:r>
              <a:rPr lang="en-US" sz="2000"/>
              <a:t>The previous philosophical statements though seemingly unclear maintain a single idea</a:t>
            </a:r>
          </a:p>
          <a:p>
            <a:pPr marL="457200" lvl="1" indent="0">
              <a:buNone/>
            </a:pPr>
            <a:r>
              <a:rPr lang="en-US" sz="2000"/>
              <a:t>They all rely on a concept of proof</a:t>
            </a:r>
          </a:p>
        </p:txBody>
      </p:sp>
    </p:spTree>
    <p:extLst>
      <p:ext uri="{BB962C8B-B14F-4D97-AF65-F5344CB8AC3E}">
        <p14:creationId xmlns:p14="http://schemas.microsoft.com/office/powerpoint/2010/main" val="42258433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E3763D-BD2F-CA4C-9D64-EE407A954E23}"/>
              </a:ext>
            </a:extLst>
          </p:cNvPr>
          <p:cNvSpPr>
            <a:spLocks noGrp="1"/>
          </p:cNvSpPr>
          <p:nvPr>
            <p:ph type="title"/>
          </p:nvPr>
        </p:nvSpPr>
        <p:spPr>
          <a:xfrm>
            <a:off x="6617740" y="802955"/>
            <a:ext cx="4766330" cy="1454051"/>
          </a:xfrm>
        </p:spPr>
        <p:txBody>
          <a:bodyPr>
            <a:normAutofit/>
          </a:bodyPr>
          <a:lstStyle/>
          <a:p>
            <a:r>
              <a:rPr lang="en-US" sz="3600">
                <a:solidFill>
                  <a:schemeClr val="tx2"/>
                </a:solidFill>
              </a:rPr>
              <a:t>How do we know what we know ?</a:t>
            </a:r>
          </a:p>
        </p:txBody>
      </p:sp>
      <p:grpSp>
        <p:nvGrpSpPr>
          <p:cNvPr id="14" name="Group 13">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15" name="Freeform: Shape 14">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Help Thin">
            <a:extLst>
              <a:ext uri="{FF2B5EF4-FFF2-40B4-BE49-F238E27FC236}">
                <a16:creationId xmlns:a16="http://schemas.microsoft.com/office/drawing/2014/main" id="{5F37BD43-D893-4D84-A298-407AD8BF8F7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4437" y="1700784"/>
            <a:ext cx="3785616" cy="3785616"/>
          </a:xfrm>
          <a:prstGeom prst="rect">
            <a:avLst/>
          </a:prstGeom>
        </p:spPr>
      </p:pic>
      <p:sp>
        <p:nvSpPr>
          <p:cNvPr id="3" name="Content Placeholder 2">
            <a:extLst>
              <a:ext uri="{FF2B5EF4-FFF2-40B4-BE49-F238E27FC236}">
                <a16:creationId xmlns:a16="http://schemas.microsoft.com/office/drawing/2014/main" id="{F580F5E1-E47E-064D-B32F-B4B66A885450}"/>
              </a:ext>
            </a:extLst>
          </p:cNvPr>
          <p:cNvSpPr>
            <a:spLocks noGrp="1"/>
          </p:cNvSpPr>
          <p:nvPr>
            <p:ph idx="1"/>
          </p:nvPr>
        </p:nvSpPr>
        <p:spPr>
          <a:xfrm>
            <a:off x="6621072" y="2421683"/>
            <a:ext cx="4765949" cy="3353476"/>
          </a:xfrm>
        </p:spPr>
        <p:txBody>
          <a:bodyPr anchor="t">
            <a:normAutofit/>
          </a:bodyPr>
          <a:lstStyle/>
          <a:p>
            <a:r>
              <a:rPr lang="en-US" sz="1800">
                <a:solidFill>
                  <a:schemeClr val="tx2"/>
                </a:solidFill>
              </a:rPr>
              <a:t>If you have been told something, does this mean that you know it ?</a:t>
            </a:r>
          </a:p>
          <a:p>
            <a:pPr lvl="1"/>
            <a:r>
              <a:rPr lang="en-US" sz="1800">
                <a:solidFill>
                  <a:schemeClr val="tx2"/>
                </a:solidFill>
              </a:rPr>
              <a:t>How do you know that what you have been told is true</a:t>
            </a:r>
          </a:p>
          <a:p>
            <a:pPr lvl="1"/>
            <a:r>
              <a:rPr lang="en-US" sz="1800">
                <a:solidFill>
                  <a:schemeClr val="tx2"/>
                </a:solidFill>
              </a:rPr>
              <a:t>How do you know that the person telling you knew that to be true ?</a:t>
            </a:r>
          </a:p>
        </p:txBody>
      </p:sp>
    </p:spTree>
    <p:extLst>
      <p:ext uri="{BB962C8B-B14F-4D97-AF65-F5344CB8AC3E}">
        <p14:creationId xmlns:p14="http://schemas.microsoft.com/office/powerpoint/2010/main" val="34725327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23A65-F34B-B345-9EEF-2D0D4476471F}"/>
              </a:ext>
            </a:extLst>
          </p:cNvPr>
          <p:cNvSpPr>
            <a:spLocks noGrp="1"/>
          </p:cNvSpPr>
          <p:nvPr>
            <p:ph type="title"/>
          </p:nvPr>
        </p:nvSpPr>
        <p:spPr/>
        <p:txBody>
          <a:bodyPr/>
          <a:lstStyle/>
          <a:p>
            <a:r>
              <a:rPr lang="en-US" dirty="0"/>
              <a:t>The bigger question</a:t>
            </a:r>
          </a:p>
        </p:txBody>
      </p:sp>
      <p:graphicFrame>
        <p:nvGraphicFramePr>
          <p:cNvPr id="11" name="Content Placeholder 2">
            <a:extLst>
              <a:ext uri="{FF2B5EF4-FFF2-40B4-BE49-F238E27FC236}">
                <a16:creationId xmlns:a16="http://schemas.microsoft.com/office/drawing/2014/main" id="{D3C5EF57-2226-4615-B9C5-B39BC13531D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74570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C201A9-F078-8948-B90E-727C5ACC41D1}"/>
              </a:ext>
            </a:extLst>
          </p:cNvPr>
          <p:cNvSpPr>
            <a:spLocks noGrp="1"/>
          </p:cNvSpPr>
          <p:nvPr>
            <p:ph type="title"/>
          </p:nvPr>
        </p:nvSpPr>
        <p:spPr>
          <a:xfrm>
            <a:off x="1075767" y="1188637"/>
            <a:ext cx="2988234" cy="4480726"/>
          </a:xfrm>
        </p:spPr>
        <p:txBody>
          <a:bodyPr>
            <a:normAutofit/>
          </a:bodyPr>
          <a:lstStyle/>
          <a:p>
            <a:pPr algn="r"/>
            <a:r>
              <a:rPr lang="en-US" sz="4600"/>
              <a:t>Exploring Knowledge</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2C26EB7-6F38-D542-BBAC-75253D669E32}"/>
              </a:ext>
            </a:extLst>
          </p:cNvPr>
          <p:cNvSpPr>
            <a:spLocks noGrp="1"/>
          </p:cNvSpPr>
          <p:nvPr>
            <p:ph idx="1"/>
          </p:nvPr>
        </p:nvSpPr>
        <p:spPr>
          <a:xfrm>
            <a:off x="5255260" y="1648870"/>
            <a:ext cx="4702848" cy="3560260"/>
          </a:xfrm>
        </p:spPr>
        <p:txBody>
          <a:bodyPr anchor="ctr">
            <a:normAutofit/>
          </a:bodyPr>
          <a:lstStyle/>
          <a:p>
            <a:r>
              <a:rPr lang="en-US" sz="2400"/>
              <a:t>There are a number of skills necessary for obtaining knowledge</a:t>
            </a:r>
          </a:p>
          <a:p>
            <a:endParaRPr lang="en-US" sz="2400"/>
          </a:p>
          <a:p>
            <a:pPr lvl="1"/>
            <a:r>
              <a:rPr lang="en-US" dirty="0"/>
              <a:t>Reading</a:t>
            </a:r>
          </a:p>
          <a:p>
            <a:pPr lvl="1"/>
            <a:r>
              <a:rPr lang="en-US" dirty="0"/>
              <a:t>Listening</a:t>
            </a:r>
          </a:p>
          <a:p>
            <a:pPr lvl="1"/>
            <a:r>
              <a:rPr lang="en-US" dirty="0"/>
              <a:t>Assessing</a:t>
            </a:r>
          </a:p>
          <a:p>
            <a:pPr lvl="1"/>
            <a:r>
              <a:rPr lang="en-US" dirty="0"/>
              <a:t>Formulation</a:t>
            </a:r>
          </a:p>
        </p:txBody>
      </p:sp>
    </p:spTree>
    <p:extLst>
      <p:ext uri="{BB962C8B-B14F-4D97-AF65-F5344CB8AC3E}">
        <p14:creationId xmlns:p14="http://schemas.microsoft.com/office/powerpoint/2010/main" val="19673837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122E362-62BF-C042-89B7-48CF4798F54C}"/>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Time to think….</a:t>
            </a:r>
          </a:p>
        </p:txBody>
      </p:sp>
      <p:sp>
        <p:nvSpPr>
          <p:cNvPr id="3" name="Content Placeholder 2">
            <a:extLst>
              <a:ext uri="{FF2B5EF4-FFF2-40B4-BE49-F238E27FC236}">
                <a16:creationId xmlns:a16="http://schemas.microsoft.com/office/drawing/2014/main" id="{5723C8AB-E33C-7E4D-A4E1-7B26221E7B5F}"/>
              </a:ext>
            </a:extLst>
          </p:cNvPr>
          <p:cNvSpPr>
            <a:spLocks noGrp="1"/>
          </p:cNvSpPr>
          <p:nvPr>
            <p:ph idx="1"/>
          </p:nvPr>
        </p:nvSpPr>
        <p:spPr>
          <a:xfrm>
            <a:off x="1367624" y="2490436"/>
            <a:ext cx="9708995" cy="3567173"/>
          </a:xfrm>
        </p:spPr>
        <p:txBody>
          <a:bodyPr anchor="ctr">
            <a:normAutofit/>
          </a:bodyPr>
          <a:lstStyle/>
          <a:p>
            <a:r>
              <a:rPr lang="en-US" sz="2400" dirty="0"/>
              <a:t>Think of your current role, are there any issues with this role ?</a:t>
            </a:r>
          </a:p>
          <a:p>
            <a:pPr lvl="1"/>
            <a:r>
              <a:rPr lang="en-US" dirty="0"/>
              <a:t>What are the causes of these issues ?</a:t>
            </a:r>
          </a:p>
          <a:p>
            <a:pPr lvl="1"/>
            <a:r>
              <a:rPr lang="en-US" dirty="0"/>
              <a:t>How would you solve these issues ?</a:t>
            </a:r>
          </a:p>
          <a:p>
            <a:pPr lvl="1"/>
            <a:endParaRPr lang="en-US" dirty="0"/>
          </a:p>
          <a:p>
            <a:r>
              <a:rPr lang="en-US" sz="2400" dirty="0"/>
              <a:t>Is there a topic you are specifically interested in?</a:t>
            </a:r>
          </a:p>
          <a:p>
            <a:pPr lvl="1"/>
            <a:r>
              <a:rPr lang="en-US" dirty="0"/>
              <a:t>If so can you identify a question you would like to ask?</a:t>
            </a:r>
          </a:p>
          <a:p>
            <a:pPr lvl="1"/>
            <a:r>
              <a:rPr lang="en-US" dirty="0"/>
              <a:t>How would you approach this problem ? </a:t>
            </a:r>
          </a:p>
        </p:txBody>
      </p:sp>
    </p:spTree>
    <p:extLst>
      <p:ext uri="{BB962C8B-B14F-4D97-AF65-F5344CB8AC3E}">
        <p14:creationId xmlns:p14="http://schemas.microsoft.com/office/powerpoint/2010/main" val="4902143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408</TotalTime>
  <Words>939</Words>
  <Application>Microsoft Macintosh PowerPoint</Application>
  <PresentationFormat>Widescreen</PresentationFormat>
  <Paragraphs>125</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Knowledge</vt:lpstr>
      <vt:lpstr>Contents</vt:lpstr>
      <vt:lpstr>Module Overview</vt:lpstr>
      <vt:lpstr>Module aim</vt:lpstr>
      <vt:lpstr>Learning Outcomes</vt:lpstr>
      <vt:lpstr>The act of knowing</vt:lpstr>
      <vt:lpstr>Information</vt:lpstr>
      <vt:lpstr>Learning for babies</vt:lpstr>
      <vt:lpstr>Adult learning</vt:lpstr>
      <vt:lpstr>Process Observation</vt:lpstr>
      <vt:lpstr>Reading</vt:lpstr>
      <vt:lpstr>Thinking</vt:lpstr>
      <vt:lpstr>Making Tea</vt:lpstr>
      <vt:lpstr>Making Tea #2</vt:lpstr>
      <vt:lpstr>Interesting Statement</vt:lpstr>
      <vt:lpstr>The philosophical bit</vt:lpstr>
      <vt:lpstr>Philosophy is scary</vt:lpstr>
      <vt:lpstr>How do we know what we know ?</vt:lpstr>
      <vt:lpstr>The bigger question</vt:lpstr>
      <vt:lpstr>Exploring Knowledge</vt:lpstr>
      <vt:lpstr>Time to think….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dc:title>
  <dc:creator>Jaymie Phillips</dc:creator>
  <cp:lastModifiedBy>Jaymie Phillips</cp:lastModifiedBy>
  <cp:revision>7</cp:revision>
  <dcterms:created xsi:type="dcterms:W3CDTF">2020-10-12T14:32:40Z</dcterms:created>
  <dcterms:modified xsi:type="dcterms:W3CDTF">2021-02-12T21:47:01Z</dcterms:modified>
</cp:coreProperties>
</file>