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bg-B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522354-C2CE-5E27-0508-13527A6CB188}" v="2" dt="2022-03-11T16:08:11.428"/>
    <p1510:client id="{778AA8AD-96A7-A87B-EA7C-EDCBC4AD6A5D}" v="1033" dt="2022-03-11T11:31:48.019"/>
    <p1510:client id="{B8303286-8985-49F0-942A-B0FD7800F7FF}" v="105" dt="2022-03-11T09:44:47.094"/>
    <p1510:client id="{B8BB2D6C-47C6-0A4A-51E6-747D528FB21B}" v="427" dt="2022-03-11T13:34:49.9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71" d="100"/>
          <a:sy n="71" d="100"/>
        </p:scale>
        <p:origin x="5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9488F0-3576-413D-ABEA-523474E28DE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E6C8280-3645-4576-B33D-D8C353C8CE57}">
      <dgm:prSet/>
      <dgm:spPr/>
      <dgm:t>
        <a:bodyPr/>
        <a:lstStyle/>
        <a:p>
          <a:r>
            <a:rPr lang="en-US"/>
            <a:t>Nature of Problem</a:t>
          </a:r>
        </a:p>
      </dgm:t>
    </dgm:pt>
    <dgm:pt modelId="{F769ABAF-0C97-4EBF-AD10-13B9E73FE0E1}" type="parTrans" cxnId="{B0D13EA3-0847-4588-A79B-5A95B05E472F}">
      <dgm:prSet/>
      <dgm:spPr/>
      <dgm:t>
        <a:bodyPr/>
        <a:lstStyle/>
        <a:p>
          <a:endParaRPr lang="en-US"/>
        </a:p>
      </dgm:t>
    </dgm:pt>
    <dgm:pt modelId="{3621CC07-BA16-4DB7-B8EE-CE47742E65D1}" type="sibTrans" cxnId="{B0D13EA3-0847-4588-A79B-5A95B05E472F}">
      <dgm:prSet/>
      <dgm:spPr/>
      <dgm:t>
        <a:bodyPr/>
        <a:lstStyle/>
        <a:p>
          <a:endParaRPr lang="en-US"/>
        </a:p>
      </dgm:t>
    </dgm:pt>
    <dgm:pt modelId="{B6BAAD26-362A-47C9-BA93-752A0AD65618}">
      <dgm:prSet/>
      <dgm:spPr/>
      <dgm:t>
        <a:bodyPr/>
        <a:lstStyle/>
        <a:p>
          <a:r>
            <a:rPr lang="en-US"/>
            <a:t>- Complex and organizational level problem</a:t>
          </a:r>
        </a:p>
      </dgm:t>
    </dgm:pt>
    <dgm:pt modelId="{9FC3A502-FD6C-4D91-9E95-9CD835C9F154}" type="parTrans" cxnId="{926DF63A-34CC-481C-9983-D1A181EA12A5}">
      <dgm:prSet/>
      <dgm:spPr/>
      <dgm:t>
        <a:bodyPr/>
        <a:lstStyle/>
        <a:p>
          <a:endParaRPr lang="en-US"/>
        </a:p>
      </dgm:t>
    </dgm:pt>
    <dgm:pt modelId="{C13168A4-A405-408A-A855-D8D6D443C2D6}" type="sibTrans" cxnId="{926DF63A-34CC-481C-9983-D1A181EA12A5}">
      <dgm:prSet/>
      <dgm:spPr/>
      <dgm:t>
        <a:bodyPr/>
        <a:lstStyle/>
        <a:p>
          <a:endParaRPr lang="en-US"/>
        </a:p>
      </dgm:t>
    </dgm:pt>
    <dgm:pt modelId="{C46B1531-F76B-47BC-94BF-BCF99FEA7655}">
      <dgm:prSet/>
      <dgm:spPr/>
      <dgm:t>
        <a:bodyPr/>
        <a:lstStyle/>
        <a:p>
          <a:r>
            <a:rPr lang="en-US"/>
            <a:t>-Scope extends to all other hospitals in the UK</a:t>
          </a:r>
        </a:p>
      </dgm:t>
    </dgm:pt>
    <dgm:pt modelId="{71166BB4-924A-474A-BE12-27D5CD9163F8}" type="parTrans" cxnId="{C9604878-01D1-4664-BE8C-FA8D7F26BF68}">
      <dgm:prSet/>
      <dgm:spPr/>
      <dgm:t>
        <a:bodyPr/>
        <a:lstStyle/>
        <a:p>
          <a:endParaRPr lang="en-US"/>
        </a:p>
      </dgm:t>
    </dgm:pt>
    <dgm:pt modelId="{0794FD8A-49B8-4456-8473-8D5A423D81EC}" type="sibTrans" cxnId="{C9604878-01D1-4664-BE8C-FA8D7F26BF68}">
      <dgm:prSet/>
      <dgm:spPr/>
      <dgm:t>
        <a:bodyPr/>
        <a:lstStyle/>
        <a:p>
          <a:endParaRPr lang="en-US"/>
        </a:p>
      </dgm:t>
    </dgm:pt>
    <dgm:pt modelId="{C7273FDB-550F-4C26-AAAB-4B4D4D9BC7BF}">
      <dgm:prSet/>
      <dgm:spPr/>
      <dgm:t>
        <a:bodyPr/>
        <a:lstStyle/>
        <a:p>
          <a:r>
            <a:rPr lang="en-US"/>
            <a:t>Impact of the problem</a:t>
          </a:r>
        </a:p>
      </dgm:t>
    </dgm:pt>
    <dgm:pt modelId="{9F5A5D38-3933-421F-8CA9-2125FDE4C905}" type="parTrans" cxnId="{68D45637-29CE-4903-971B-5B991D03303F}">
      <dgm:prSet/>
      <dgm:spPr/>
      <dgm:t>
        <a:bodyPr/>
        <a:lstStyle/>
        <a:p>
          <a:endParaRPr lang="en-US"/>
        </a:p>
      </dgm:t>
    </dgm:pt>
    <dgm:pt modelId="{FA7BBC29-09F4-48A9-9830-790C10E18EA0}" type="sibTrans" cxnId="{68D45637-29CE-4903-971B-5B991D03303F}">
      <dgm:prSet/>
      <dgm:spPr/>
      <dgm:t>
        <a:bodyPr/>
        <a:lstStyle/>
        <a:p>
          <a:endParaRPr lang="en-US"/>
        </a:p>
      </dgm:t>
    </dgm:pt>
    <dgm:pt modelId="{6C118A23-1A6E-4C75-92D4-C12AC7A8288D}">
      <dgm:prSet/>
      <dgm:spPr/>
      <dgm:t>
        <a:bodyPr/>
        <a:lstStyle/>
        <a:p>
          <a:r>
            <a:rPr lang="en-US"/>
            <a:t>- Impact for employees </a:t>
          </a:r>
        </a:p>
      </dgm:t>
    </dgm:pt>
    <dgm:pt modelId="{25C2610D-355F-4B59-AACB-00850316962A}" type="parTrans" cxnId="{B948A6DA-CFA1-4E3E-B7A2-BB51FDAE70D2}">
      <dgm:prSet/>
      <dgm:spPr/>
      <dgm:t>
        <a:bodyPr/>
        <a:lstStyle/>
        <a:p>
          <a:endParaRPr lang="en-US"/>
        </a:p>
      </dgm:t>
    </dgm:pt>
    <dgm:pt modelId="{47F8D114-3DF0-4F65-9111-ABABEA4F7989}" type="sibTrans" cxnId="{B948A6DA-CFA1-4E3E-B7A2-BB51FDAE70D2}">
      <dgm:prSet/>
      <dgm:spPr/>
      <dgm:t>
        <a:bodyPr/>
        <a:lstStyle/>
        <a:p>
          <a:endParaRPr lang="en-US"/>
        </a:p>
      </dgm:t>
    </dgm:pt>
    <dgm:pt modelId="{FEDB3D2E-8AAB-4AF3-996F-D72293E82349}">
      <dgm:prSet/>
      <dgm:spPr/>
      <dgm:t>
        <a:bodyPr/>
        <a:lstStyle/>
        <a:p>
          <a:r>
            <a:rPr lang="en-US"/>
            <a:t>1.Loss of job</a:t>
          </a:r>
        </a:p>
      </dgm:t>
    </dgm:pt>
    <dgm:pt modelId="{CD71615C-0135-440B-B12C-D14E07009CCB}" type="parTrans" cxnId="{8047E009-DC5B-45F5-886F-7E8FF16CEE9C}">
      <dgm:prSet/>
      <dgm:spPr/>
      <dgm:t>
        <a:bodyPr/>
        <a:lstStyle/>
        <a:p>
          <a:endParaRPr lang="en-US"/>
        </a:p>
      </dgm:t>
    </dgm:pt>
    <dgm:pt modelId="{EA22F9D2-61BB-4E37-8A6D-F96C87DDD8C7}" type="sibTrans" cxnId="{8047E009-DC5B-45F5-886F-7E8FF16CEE9C}">
      <dgm:prSet/>
      <dgm:spPr/>
      <dgm:t>
        <a:bodyPr/>
        <a:lstStyle/>
        <a:p>
          <a:endParaRPr lang="en-US"/>
        </a:p>
      </dgm:t>
    </dgm:pt>
    <dgm:pt modelId="{16783ADD-2009-4D0F-BDA4-E4A0CDBB15F9}">
      <dgm:prSet/>
      <dgm:spPr/>
      <dgm:t>
        <a:bodyPr/>
        <a:lstStyle/>
        <a:p>
          <a:r>
            <a:rPr lang="en-US"/>
            <a:t>2.loss of money</a:t>
          </a:r>
        </a:p>
      </dgm:t>
    </dgm:pt>
    <dgm:pt modelId="{A044E801-82B6-4B7E-A8B0-D7A4D4B906FC}" type="parTrans" cxnId="{47D61D56-5707-4D08-9378-D62D9652907A}">
      <dgm:prSet/>
      <dgm:spPr/>
      <dgm:t>
        <a:bodyPr/>
        <a:lstStyle/>
        <a:p>
          <a:endParaRPr lang="en-US"/>
        </a:p>
      </dgm:t>
    </dgm:pt>
    <dgm:pt modelId="{2321FCA1-CC3E-41E6-87C8-BAB0982354EE}" type="sibTrans" cxnId="{47D61D56-5707-4D08-9378-D62D9652907A}">
      <dgm:prSet/>
      <dgm:spPr/>
      <dgm:t>
        <a:bodyPr/>
        <a:lstStyle/>
        <a:p>
          <a:endParaRPr lang="en-US"/>
        </a:p>
      </dgm:t>
    </dgm:pt>
    <dgm:pt modelId="{A9A3F14A-9ADA-4F13-9502-323DF8C5C399}">
      <dgm:prSet/>
      <dgm:spPr/>
      <dgm:t>
        <a:bodyPr/>
        <a:lstStyle/>
        <a:p>
          <a:r>
            <a:rPr lang="en-US"/>
            <a:t>Impact on Mid – Cheshire Hospital</a:t>
          </a:r>
        </a:p>
      </dgm:t>
    </dgm:pt>
    <dgm:pt modelId="{9A02ADC1-3D54-4E2E-A927-3B159879D07A}" type="parTrans" cxnId="{84735D73-0D13-4ED8-AD54-651184287551}">
      <dgm:prSet/>
      <dgm:spPr/>
      <dgm:t>
        <a:bodyPr/>
        <a:lstStyle/>
        <a:p>
          <a:endParaRPr lang="en-US"/>
        </a:p>
      </dgm:t>
    </dgm:pt>
    <dgm:pt modelId="{98649AF8-6862-408E-912D-F53D40729C46}" type="sibTrans" cxnId="{84735D73-0D13-4ED8-AD54-651184287551}">
      <dgm:prSet/>
      <dgm:spPr/>
      <dgm:t>
        <a:bodyPr/>
        <a:lstStyle/>
        <a:p>
          <a:endParaRPr lang="en-US"/>
        </a:p>
      </dgm:t>
    </dgm:pt>
    <dgm:pt modelId="{0A168F0E-16E0-447E-8E41-F69690E7D21B}">
      <dgm:prSet/>
      <dgm:spPr/>
      <dgm:t>
        <a:bodyPr/>
        <a:lstStyle/>
        <a:p>
          <a:r>
            <a:rPr lang="en-US"/>
            <a:t>1.poor serves</a:t>
          </a:r>
        </a:p>
      </dgm:t>
    </dgm:pt>
    <dgm:pt modelId="{90B1E86F-1B08-4F64-908E-12D161A79690}" type="parTrans" cxnId="{3F0446DD-8055-4B4C-A69B-17F3BBA9FE6F}">
      <dgm:prSet/>
      <dgm:spPr/>
      <dgm:t>
        <a:bodyPr/>
        <a:lstStyle/>
        <a:p>
          <a:endParaRPr lang="en-US"/>
        </a:p>
      </dgm:t>
    </dgm:pt>
    <dgm:pt modelId="{6737DB35-4C67-4383-8AE0-C242032B0A14}" type="sibTrans" cxnId="{3F0446DD-8055-4B4C-A69B-17F3BBA9FE6F}">
      <dgm:prSet/>
      <dgm:spPr/>
      <dgm:t>
        <a:bodyPr/>
        <a:lstStyle/>
        <a:p>
          <a:endParaRPr lang="en-US"/>
        </a:p>
      </dgm:t>
    </dgm:pt>
    <dgm:pt modelId="{B0FCAFEF-625C-48A0-A5E2-47923504306C}">
      <dgm:prSet/>
      <dgm:spPr/>
      <dgm:t>
        <a:bodyPr/>
        <a:lstStyle/>
        <a:p>
          <a:r>
            <a:rPr lang="en-US"/>
            <a:t>2.loss of patients</a:t>
          </a:r>
        </a:p>
      </dgm:t>
    </dgm:pt>
    <dgm:pt modelId="{FAA6BA3A-8839-4EBC-8261-4BF674228B09}" type="parTrans" cxnId="{A76E4225-1E0D-4BCD-A73D-8B3803C7B815}">
      <dgm:prSet/>
      <dgm:spPr/>
      <dgm:t>
        <a:bodyPr/>
        <a:lstStyle/>
        <a:p>
          <a:endParaRPr lang="en-US"/>
        </a:p>
      </dgm:t>
    </dgm:pt>
    <dgm:pt modelId="{6FD94EE9-ED9F-4E4C-AEB3-E4653F44374F}" type="sibTrans" cxnId="{A76E4225-1E0D-4BCD-A73D-8B3803C7B815}">
      <dgm:prSet/>
      <dgm:spPr/>
      <dgm:t>
        <a:bodyPr/>
        <a:lstStyle/>
        <a:p>
          <a:endParaRPr lang="en-US"/>
        </a:p>
      </dgm:t>
    </dgm:pt>
    <dgm:pt modelId="{4CE028EA-0EBE-423A-9FE1-4DA23EF0FFDA}">
      <dgm:prSet/>
      <dgm:spPr/>
      <dgm:t>
        <a:bodyPr/>
        <a:lstStyle/>
        <a:p>
          <a:r>
            <a:rPr lang="en-US"/>
            <a:t>3.loss of money</a:t>
          </a:r>
        </a:p>
      </dgm:t>
    </dgm:pt>
    <dgm:pt modelId="{C630969F-649C-4F01-A23D-8E9CD20F5A16}" type="parTrans" cxnId="{66C97FD1-7E5D-4458-821D-CF0C7BCA616A}">
      <dgm:prSet/>
      <dgm:spPr/>
      <dgm:t>
        <a:bodyPr/>
        <a:lstStyle/>
        <a:p>
          <a:endParaRPr lang="en-US"/>
        </a:p>
      </dgm:t>
    </dgm:pt>
    <dgm:pt modelId="{1594809A-4E55-4BB5-9B6E-8C7B7A5A67A6}" type="sibTrans" cxnId="{66C97FD1-7E5D-4458-821D-CF0C7BCA616A}">
      <dgm:prSet/>
      <dgm:spPr/>
      <dgm:t>
        <a:bodyPr/>
        <a:lstStyle/>
        <a:p>
          <a:endParaRPr lang="en-US"/>
        </a:p>
      </dgm:t>
    </dgm:pt>
    <dgm:pt modelId="{1E6C233C-7FCD-4988-9BF2-1E3D0089E186}" type="pres">
      <dgm:prSet presAssocID="{F19488F0-3576-413D-ABEA-523474E28DE5}" presName="linear" presStyleCnt="0">
        <dgm:presLayoutVars>
          <dgm:animLvl val="lvl"/>
          <dgm:resizeHandles val="exact"/>
        </dgm:presLayoutVars>
      </dgm:prSet>
      <dgm:spPr/>
    </dgm:pt>
    <dgm:pt modelId="{CF737AB8-11D0-45E2-ABFB-06EFCD85CD45}" type="pres">
      <dgm:prSet presAssocID="{CE6C8280-3645-4576-B33D-D8C353C8CE57}" presName="parentText" presStyleLbl="node1" presStyleIdx="0" presStyleCnt="11">
        <dgm:presLayoutVars>
          <dgm:chMax val="0"/>
          <dgm:bulletEnabled val="1"/>
        </dgm:presLayoutVars>
      </dgm:prSet>
      <dgm:spPr/>
    </dgm:pt>
    <dgm:pt modelId="{2F792AE5-D7EB-4E11-8440-A83CE514EA7E}" type="pres">
      <dgm:prSet presAssocID="{3621CC07-BA16-4DB7-B8EE-CE47742E65D1}" presName="spacer" presStyleCnt="0"/>
      <dgm:spPr/>
    </dgm:pt>
    <dgm:pt modelId="{865FF3A0-4B01-48F6-9E39-C9F5DB3E9CDD}" type="pres">
      <dgm:prSet presAssocID="{B6BAAD26-362A-47C9-BA93-752A0AD65618}" presName="parentText" presStyleLbl="node1" presStyleIdx="1" presStyleCnt="11">
        <dgm:presLayoutVars>
          <dgm:chMax val="0"/>
          <dgm:bulletEnabled val="1"/>
        </dgm:presLayoutVars>
      </dgm:prSet>
      <dgm:spPr/>
    </dgm:pt>
    <dgm:pt modelId="{344A2FBB-DB70-4777-8B18-FA5C91F17164}" type="pres">
      <dgm:prSet presAssocID="{C13168A4-A405-408A-A855-D8D6D443C2D6}" presName="spacer" presStyleCnt="0"/>
      <dgm:spPr/>
    </dgm:pt>
    <dgm:pt modelId="{19C8554B-CA8B-4428-B79E-B2D7124047BB}" type="pres">
      <dgm:prSet presAssocID="{C46B1531-F76B-47BC-94BF-BCF99FEA7655}" presName="parentText" presStyleLbl="node1" presStyleIdx="2" presStyleCnt="11">
        <dgm:presLayoutVars>
          <dgm:chMax val="0"/>
          <dgm:bulletEnabled val="1"/>
        </dgm:presLayoutVars>
      </dgm:prSet>
      <dgm:spPr/>
    </dgm:pt>
    <dgm:pt modelId="{2C803B07-BBFB-4F35-BE85-47BB463B2050}" type="pres">
      <dgm:prSet presAssocID="{0794FD8A-49B8-4456-8473-8D5A423D81EC}" presName="spacer" presStyleCnt="0"/>
      <dgm:spPr/>
    </dgm:pt>
    <dgm:pt modelId="{4B9E0BE7-F467-47C0-830E-6FAFA44138F5}" type="pres">
      <dgm:prSet presAssocID="{C7273FDB-550F-4C26-AAAB-4B4D4D9BC7BF}" presName="parentText" presStyleLbl="node1" presStyleIdx="3" presStyleCnt="11">
        <dgm:presLayoutVars>
          <dgm:chMax val="0"/>
          <dgm:bulletEnabled val="1"/>
        </dgm:presLayoutVars>
      </dgm:prSet>
      <dgm:spPr/>
    </dgm:pt>
    <dgm:pt modelId="{E84B689D-1D2B-4797-B487-0066C96970E8}" type="pres">
      <dgm:prSet presAssocID="{FA7BBC29-09F4-48A9-9830-790C10E18EA0}" presName="spacer" presStyleCnt="0"/>
      <dgm:spPr/>
    </dgm:pt>
    <dgm:pt modelId="{254B65D5-A721-4BBC-AAD7-1347B28E395D}" type="pres">
      <dgm:prSet presAssocID="{6C118A23-1A6E-4C75-92D4-C12AC7A8288D}" presName="parentText" presStyleLbl="node1" presStyleIdx="4" presStyleCnt="11">
        <dgm:presLayoutVars>
          <dgm:chMax val="0"/>
          <dgm:bulletEnabled val="1"/>
        </dgm:presLayoutVars>
      </dgm:prSet>
      <dgm:spPr/>
    </dgm:pt>
    <dgm:pt modelId="{074BD265-9EE8-4A84-BDE5-9D9FEEFFE01C}" type="pres">
      <dgm:prSet presAssocID="{47F8D114-3DF0-4F65-9111-ABABEA4F7989}" presName="spacer" presStyleCnt="0"/>
      <dgm:spPr/>
    </dgm:pt>
    <dgm:pt modelId="{3B3E41A3-4065-41CE-9908-548CFECA2A6B}" type="pres">
      <dgm:prSet presAssocID="{FEDB3D2E-8AAB-4AF3-996F-D72293E82349}" presName="parentText" presStyleLbl="node1" presStyleIdx="5" presStyleCnt="11">
        <dgm:presLayoutVars>
          <dgm:chMax val="0"/>
          <dgm:bulletEnabled val="1"/>
        </dgm:presLayoutVars>
      </dgm:prSet>
      <dgm:spPr/>
    </dgm:pt>
    <dgm:pt modelId="{A3C3651B-4E94-4B61-A41C-B70C5849A997}" type="pres">
      <dgm:prSet presAssocID="{EA22F9D2-61BB-4E37-8A6D-F96C87DDD8C7}" presName="spacer" presStyleCnt="0"/>
      <dgm:spPr/>
    </dgm:pt>
    <dgm:pt modelId="{43FC7B94-32F3-4152-9157-2F2E192FDDCE}" type="pres">
      <dgm:prSet presAssocID="{16783ADD-2009-4D0F-BDA4-E4A0CDBB15F9}" presName="parentText" presStyleLbl="node1" presStyleIdx="6" presStyleCnt="11">
        <dgm:presLayoutVars>
          <dgm:chMax val="0"/>
          <dgm:bulletEnabled val="1"/>
        </dgm:presLayoutVars>
      </dgm:prSet>
      <dgm:spPr/>
    </dgm:pt>
    <dgm:pt modelId="{9B79B785-1CD9-4B9D-89BB-DAD23831C5BA}" type="pres">
      <dgm:prSet presAssocID="{2321FCA1-CC3E-41E6-87C8-BAB0982354EE}" presName="spacer" presStyleCnt="0"/>
      <dgm:spPr/>
    </dgm:pt>
    <dgm:pt modelId="{E484417C-4C2C-4801-AD85-5BE2EADC63BD}" type="pres">
      <dgm:prSet presAssocID="{A9A3F14A-9ADA-4F13-9502-323DF8C5C399}" presName="parentText" presStyleLbl="node1" presStyleIdx="7" presStyleCnt="11">
        <dgm:presLayoutVars>
          <dgm:chMax val="0"/>
          <dgm:bulletEnabled val="1"/>
        </dgm:presLayoutVars>
      </dgm:prSet>
      <dgm:spPr/>
    </dgm:pt>
    <dgm:pt modelId="{BCA742CA-8936-4FB5-AA7A-0F0B00D04EA8}" type="pres">
      <dgm:prSet presAssocID="{98649AF8-6862-408E-912D-F53D40729C46}" presName="spacer" presStyleCnt="0"/>
      <dgm:spPr/>
    </dgm:pt>
    <dgm:pt modelId="{6353B136-DFD2-4A38-A6A4-4B93E5B622F3}" type="pres">
      <dgm:prSet presAssocID="{0A168F0E-16E0-447E-8E41-F69690E7D21B}" presName="parentText" presStyleLbl="node1" presStyleIdx="8" presStyleCnt="11">
        <dgm:presLayoutVars>
          <dgm:chMax val="0"/>
          <dgm:bulletEnabled val="1"/>
        </dgm:presLayoutVars>
      </dgm:prSet>
      <dgm:spPr/>
    </dgm:pt>
    <dgm:pt modelId="{8F4D8256-75BD-421E-B1DC-4BC820109929}" type="pres">
      <dgm:prSet presAssocID="{6737DB35-4C67-4383-8AE0-C242032B0A14}" presName="spacer" presStyleCnt="0"/>
      <dgm:spPr/>
    </dgm:pt>
    <dgm:pt modelId="{087F74AE-8BDA-466B-AA60-F955C11A0F54}" type="pres">
      <dgm:prSet presAssocID="{B0FCAFEF-625C-48A0-A5E2-47923504306C}" presName="parentText" presStyleLbl="node1" presStyleIdx="9" presStyleCnt="11">
        <dgm:presLayoutVars>
          <dgm:chMax val="0"/>
          <dgm:bulletEnabled val="1"/>
        </dgm:presLayoutVars>
      </dgm:prSet>
      <dgm:spPr/>
    </dgm:pt>
    <dgm:pt modelId="{0BDBB701-E225-4C45-B104-0665742FF0CB}" type="pres">
      <dgm:prSet presAssocID="{6FD94EE9-ED9F-4E4C-AEB3-E4653F44374F}" presName="spacer" presStyleCnt="0"/>
      <dgm:spPr/>
    </dgm:pt>
    <dgm:pt modelId="{AA7DBACF-B865-4495-8514-00A90132B8A0}" type="pres">
      <dgm:prSet presAssocID="{4CE028EA-0EBE-423A-9FE1-4DA23EF0FFDA}" presName="parentText" presStyleLbl="node1" presStyleIdx="10" presStyleCnt="11">
        <dgm:presLayoutVars>
          <dgm:chMax val="0"/>
          <dgm:bulletEnabled val="1"/>
        </dgm:presLayoutVars>
      </dgm:prSet>
      <dgm:spPr/>
    </dgm:pt>
  </dgm:ptLst>
  <dgm:cxnLst>
    <dgm:cxn modelId="{8047E009-DC5B-45F5-886F-7E8FF16CEE9C}" srcId="{F19488F0-3576-413D-ABEA-523474E28DE5}" destId="{FEDB3D2E-8AAB-4AF3-996F-D72293E82349}" srcOrd="5" destOrd="0" parTransId="{CD71615C-0135-440B-B12C-D14E07009CCB}" sibTransId="{EA22F9D2-61BB-4E37-8A6D-F96C87DDD8C7}"/>
    <dgm:cxn modelId="{0695181A-2414-4E18-B030-CDE12F4C9F9A}" type="presOf" srcId="{FEDB3D2E-8AAB-4AF3-996F-D72293E82349}" destId="{3B3E41A3-4065-41CE-9908-548CFECA2A6B}" srcOrd="0" destOrd="0" presId="urn:microsoft.com/office/officeart/2005/8/layout/vList2"/>
    <dgm:cxn modelId="{A76E4225-1E0D-4BCD-A73D-8B3803C7B815}" srcId="{F19488F0-3576-413D-ABEA-523474E28DE5}" destId="{B0FCAFEF-625C-48A0-A5E2-47923504306C}" srcOrd="9" destOrd="0" parTransId="{FAA6BA3A-8839-4EBC-8261-4BF674228B09}" sibTransId="{6FD94EE9-ED9F-4E4C-AEB3-E4653F44374F}"/>
    <dgm:cxn modelId="{32B27E30-12A4-4B82-A874-C53E61F276AD}" type="presOf" srcId="{6C118A23-1A6E-4C75-92D4-C12AC7A8288D}" destId="{254B65D5-A721-4BBC-AAD7-1347B28E395D}" srcOrd="0" destOrd="0" presId="urn:microsoft.com/office/officeart/2005/8/layout/vList2"/>
    <dgm:cxn modelId="{68D45637-29CE-4903-971B-5B991D03303F}" srcId="{F19488F0-3576-413D-ABEA-523474E28DE5}" destId="{C7273FDB-550F-4C26-AAAB-4B4D4D9BC7BF}" srcOrd="3" destOrd="0" parTransId="{9F5A5D38-3933-421F-8CA9-2125FDE4C905}" sibTransId="{FA7BBC29-09F4-48A9-9830-790C10E18EA0}"/>
    <dgm:cxn modelId="{926DF63A-34CC-481C-9983-D1A181EA12A5}" srcId="{F19488F0-3576-413D-ABEA-523474E28DE5}" destId="{B6BAAD26-362A-47C9-BA93-752A0AD65618}" srcOrd="1" destOrd="0" parTransId="{9FC3A502-FD6C-4D91-9E95-9CD835C9F154}" sibTransId="{C13168A4-A405-408A-A855-D8D6D443C2D6}"/>
    <dgm:cxn modelId="{19751640-745F-4213-9CC4-2A5ABA1D1F80}" type="presOf" srcId="{F19488F0-3576-413D-ABEA-523474E28DE5}" destId="{1E6C233C-7FCD-4988-9BF2-1E3D0089E186}" srcOrd="0" destOrd="0" presId="urn:microsoft.com/office/officeart/2005/8/layout/vList2"/>
    <dgm:cxn modelId="{04233065-E7CB-4460-8788-2126A8146A33}" type="presOf" srcId="{4CE028EA-0EBE-423A-9FE1-4DA23EF0FFDA}" destId="{AA7DBACF-B865-4495-8514-00A90132B8A0}" srcOrd="0" destOrd="0" presId="urn:microsoft.com/office/officeart/2005/8/layout/vList2"/>
    <dgm:cxn modelId="{84735D73-0D13-4ED8-AD54-651184287551}" srcId="{F19488F0-3576-413D-ABEA-523474E28DE5}" destId="{A9A3F14A-9ADA-4F13-9502-323DF8C5C399}" srcOrd="7" destOrd="0" parTransId="{9A02ADC1-3D54-4E2E-A927-3B159879D07A}" sibTransId="{98649AF8-6862-408E-912D-F53D40729C46}"/>
    <dgm:cxn modelId="{47D61D56-5707-4D08-9378-D62D9652907A}" srcId="{F19488F0-3576-413D-ABEA-523474E28DE5}" destId="{16783ADD-2009-4D0F-BDA4-E4A0CDBB15F9}" srcOrd="6" destOrd="0" parTransId="{A044E801-82B6-4B7E-A8B0-D7A4D4B906FC}" sibTransId="{2321FCA1-CC3E-41E6-87C8-BAB0982354EE}"/>
    <dgm:cxn modelId="{7FCE1F77-088E-43C3-AFB1-F7B3C4FD1943}" type="presOf" srcId="{0A168F0E-16E0-447E-8E41-F69690E7D21B}" destId="{6353B136-DFD2-4A38-A6A4-4B93E5B622F3}" srcOrd="0" destOrd="0" presId="urn:microsoft.com/office/officeart/2005/8/layout/vList2"/>
    <dgm:cxn modelId="{C9604878-01D1-4664-BE8C-FA8D7F26BF68}" srcId="{F19488F0-3576-413D-ABEA-523474E28DE5}" destId="{C46B1531-F76B-47BC-94BF-BCF99FEA7655}" srcOrd="2" destOrd="0" parTransId="{71166BB4-924A-474A-BE12-27D5CD9163F8}" sibTransId="{0794FD8A-49B8-4456-8473-8D5A423D81EC}"/>
    <dgm:cxn modelId="{97BF9F93-9C15-40AD-ADB6-F1526D30AD9D}" type="presOf" srcId="{C46B1531-F76B-47BC-94BF-BCF99FEA7655}" destId="{19C8554B-CA8B-4428-B79E-B2D7124047BB}" srcOrd="0" destOrd="0" presId="urn:microsoft.com/office/officeart/2005/8/layout/vList2"/>
    <dgm:cxn modelId="{7C24F6A2-F462-4F97-A948-59765E59E933}" type="presOf" srcId="{B6BAAD26-362A-47C9-BA93-752A0AD65618}" destId="{865FF3A0-4B01-48F6-9E39-C9F5DB3E9CDD}" srcOrd="0" destOrd="0" presId="urn:microsoft.com/office/officeart/2005/8/layout/vList2"/>
    <dgm:cxn modelId="{B0D13EA3-0847-4588-A79B-5A95B05E472F}" srcId="{F19488F0-3576-413D-ABEA-523474E28DE5}" destId="{CE6C8280-3645-4576-B33D-D8C353C8CE57}" srcOrd="0" destOrd="0" parTransId="{F769ABAF-0C97-4EBF-AD10-13B9E73FE0E1}" sibTransId="{3621CC07-BA16-4DB7-B8EE-CE47742E65D1}"/>
    <dgm:cxn modelId="{205393AC-B369-49DF-AFC1-94073973CB03}" type="presOf" srcId="{16783ADD-2009-4D0F-BDA4-E4A0CDBB15F9}" destId="{43FC7B94-32F3-4152-9157-2F2E192FDDCE}" srcOrd="0" destOrd="0" presId="urn:microsoft.com/office/officeart/2005/8/layout/vList2"/>
    <dgm:cxn modelId="{D0D5C3B0-5EB7-44C2-920D-154F8DBD8BEC}" type="presOf" srcId="{A9A3F14A-9ADA-4F13-9502-323DF8C5C399}" destId="{E484417C-4C2C-4801-AD85-5BE2EADC63BD}" srcOrd="0" destOrd="0" presId="urn:microsoft.com/office/officeart/2005/8/layout/vList2"/>
    <dgm:cxn modelId="{642EB7BF-7A8C-400B-9BA3-5C2C9762D43A}" type="presOf" srcId="{B0FCAFEF-625C-48A0-A5E2-47923504306C}" destId="{087F74AE-8BDA-466B-AA60-F955C11A0F54}" srcOrd="0" destOrd="0" presId="urn:microsoft.com/office/officeart/2005/8/layout/vList2"/>
    <dgm:cxn modelId="{66C97FD1-7E5D-4458-821D-CF0C7BCA616A}" srcId="{F19488F0-3576-413D-ABEA-523474E28DE5}" destId="{4CE028EA-0EBE-423A-9FE1-4DA23EF0FFDA}" srcOrd="10" destOrd="0" parTransId="{C630969F-649C-4F01-A23D-8E9CD20F5A16}" sibTransId="{1594809A-4E55-4BB5-9B6E-8C7B7A5A67A6}"/>
    <dgm:cxn modelId="{B948A6DA-CFA1-4E3E-B7A2-BB51FDAE70D2}" srcId="{F19488F0-3576-413D-ABEA-523474E28DE5}" destId="{6C118A23-1A6E-4C75-92D4-C12AC7A8288D}" srcOrd="4" destOrd="0" parTransId="{25C2610D-355F-4B59-AACB-00850316962A}" sibTransId="{47F8D114-3DF0-4F65-9111-ABABEA4F7989}"/>
    <dgm:cxn modelId="{3F0446DD-8055-4B4C-A69B-17F3BBA9FE6F}" srcId="{F19488F0-3576-413D-ABEA-523474E28DE5}" destId="{0A168F0E-16E0-447E-8E41-F69690E7D21B}" srcOrd="8" destOrd="0" parTransId="{90B1E86F-1B08-4F64-908E-12D161A79690}" sibTransId="{6737DB35-4C67-4383-8AE0-C242032B0A14}"/>
    <dgm:cxn modelId="{FC32EBE0-60A3-4B9B-AAE3-0DFEB0424797}" type="presOf" srcId="{C7273FDB-550F-4C26-AAAB-4B4D4D9BC7BF}" destId="{4B9E0BE7-F467-47C0-830E-6FAFA44138F5}" srcOrd="0" destOrd="0" presId="urn:microsoft.com/office/officeart/2005/8/layout/vList2"/>
    <dgm:cxn modelId="{9FAE9DF4-6ACA-4C56-A03A-3A76F28497BD}" type="presOf" srcId="{CE6C8280-3645-4576-B33D-D8C353C8CE57}" destId="{CF737AB8-11D0-45E2-ABFB-06EFCD85CD45}" srcOrd="0" destOrd="0" presId="urn:microsoft.com/office/officeart/2005/8/layout/vList2"/>
    <dgm:cxn modelId="{CBE0FABD-1F46-4B2A-8ED1-C7F8A91B23EE}" type="presParOf" srcId="{1E6C233C-7FCD-4988-9BF2-1E3D0089E186}" destId="{CF737AB8-11D0-45E2-ABFB-06EFCD85CD45}" srcOrd="0" destOrd="0" presId="urn:microsoft.com/office/officeart/2005/8/layout/vList2"/>
    <dgm:cxn modelId="{6FC135CD-0F76-48F2-8954-A566A64F3E1B}" type="presParOf" srcId="{1E6C233C-7FCD-4988-9BF2-1E3D0089E186}" destId="{2F792AE5-D7EB-4E11-8440-A83CE514EA7E}" srcOrd="1" destOrd="0" presId="urn:microsoft.com/office/officeart/2005/8/layout/vList2"/>
    <dgm:cxn modelId="{5E65A227-C67B-4A0F-84CD-F933F8984ED2}" type="presParOf" srcId="{1E6C233C-7FCD-4988-9BF2-1E3D0089E186}" destId="{865FF3A0-4B01-48F6-9E39-C9F5DB3E9CDD}" srcOrd="2" destOrd="0" presId="urn:microsoft.com/office/officeart/2005/8/layout/vList2"/>
    <dgm:cxn modelId="{C6DD1A71-15C2-4789-9C93-7E4005C0B2EB}" type="presParOf" srcId="{1E6C233C-7FCD-4988-9BF2-1E3D0089E186}" destId="{344A2FBB-DB70-4777-8B18-FA5C91F17164}" srcOrd="3" destOrd="0" presId="urn:microsoft.com/office/officeart/2005/8/layout/vList2"/>
    <dgm:cxn modelId="{3314148F-8D51-4333-AF16-D97A0E6D4F78}" type="presParOf" srcId="{1E6C233C-7FCD-4988-9BF2-1E3D0089E186}" destId="{19C8554B-CA8B-4428-B79E-B2D7124047BB}" srcOrd="4" destOrd="0" presId="urn:microsoft.com/office/officeart/2005/8/layout/vList2"/>
    <dgm:cxn modelId="{2C97C082-84A4-44F1-8649-BF08D82EC479}" type="presParOf" srcId="{1E6C233C-7FCD-4988-9BF2-1E3D0089E186}" destId="{2C803B07-BBFB-4F35-BE85-47BB463B2050}" srcOrd="5" destOrd="0" presId="urn:microsoft.com/office/officeart/2005/8/layout/vList2"/>
    <dgm:cxn modelId="{03007D86-F06D-4256-8EF3-9CA5762353A9}" type="presParOf" srcId="{1E6C233C-7FCD-4988-9BF2-1E3D0089E186}" destId="{4B9E0BE7-F467-47C0-830E-6FAFA44138F5}" srcOrd="6" destOrd="0" presId="urn:microsoft.com/office/officeart/2005/8/layout/vList2"/>
    <dgm:cxn modelId="{A87D9DFE-AB78-489F-BB71-D65E0E3DD956}" type="presParOf" srcId="{1E6C233C-7FCD-4988-9BF2-1E3D0089E186}" destId="{E84B689D-1D2B-4797-B487-0066C96970E8}" srcOrd="7" destOrd="0" presId="urn:microsoft.com/office/officeart/2005/8/layout/vList2"/>
    <dgm:cxn modelId="{B73D48DF-CE60-4F9F-B687-22A67688A94A}" type="presParOf" srcId="{1E6C233C-7FCD-4988-9BF2-1E3D0089E186}" destId="{254B65D5-A721-4BBC-AAD7-1347B28E395D}" srcOrd="8" destOrd="0" presId="urn:microsoft.com/office/officeart/2005/8/layout/vList2"/>
    <dgm:cxn modelId="{6C78FAB9-2817-4C18-8B62-E2E0C27EAA84}" type="presParOf" srcId="{1E6C233C-7FCD-4988-9BF2-1E3D0089E186}" destId="{074BD265-9EE8-4A84-BDE5-9D9FEEFFE01C}" srcOrd="9" destOrd="0" presId="urn:microsoft.com/office/officeart/2005/8/layout/vList2"/>
    <dgm:cxn modelId="{E902B3EE-32C6-420A-BC56-9E7ED8EBFBE4}" type="presParOf" srcId="{1E6C233C-7FCD-4988-9BF2-1E3D0089E186}" destId="{3B3E41A3-4065-41CE-9908-548CFECA2A6B}" srcOrd="10" destOrd="0" presId="urn:microsoft.com/office/officeart/2005/8/layout/vList2"/>
    <dgm:cxn modelId="{7C7F982C-0B1D-4609-9E16-13F6A686EB37}" type="presParOf" srcId="{1E6C233C-7FCD-4988-9BF2-1E3D0089E186}" destId="{A3C3651B-4E94-4B61-A41C-B70C5849A997}" srcOrd="11" destOrd="0" presId="urn:microsoft.com/office/officeart/2005/8/layout/vList2"/>
    <dgm:cxn modelId="{F3C3079C-B09D-4216-B4B3-4F4C83378CF5}" type="presParOf" srcId="{1E6C233C-7FCD-4988-9BF2-1E3D0089E186}" destId="{43FC7B94-32F3-4152-9157-2F2E192FDDCE}" srcOrd="12" destOrd="0" presId="urn:microsoft.com/office/officeart/2005/8/layout/vList2"/>
    <dgm:cxn modelId="{DCD904F2-D364-40CA-9E8D-72F5D5F653CE}" type="presParOf" srcId="{1E6C233C-7FCD-4988-9BF2-1E3D0089E186}" destId="{9B79B785-1CD9-4B9D-89BB-DAD23831C5BA}" srcOrd="13" destOrd="0" presId="urn:microsoft.com/office/officeart/2005/8/layout/vList2"/>
    <dgm:cxn modelId="{C00A252E-C060-41C7-AE13-DAAA0046FC55}" type="presParOf" srcId="{1E6C233C-7FCD-4988-9BF2-1E3D0089E186}" destId="{E484417C-4C2C-4801-AD85-5BE2EADC63BD}" srcOrd="14" destOrd="0" presId="urn:microsoft.com/office/officeart/2005/8/layout/vList2"/>
    <dgm:cxn modelId="{DCE6BDC2-4F73-4AF0-B7D4-FFB5E56338DA}" type="presParOf" srcId="{1E6C233C-7FCD-4988-9BF2-1E3D0089E186}" destId="{BCA742CA-8936-4FB5-AA7A-0F0B00D04EA8}" srcOrd="15" destOrd="0" presId="urn:microsoft.com/office/officeart/2005/8/layout/vList2"/>
    <dgm:cxn modelId="{D4C30AC4-B234-43C5-954E-94E1837740F8}" type="presParOf" srcId="{1E6C233C-7FCD-4988-9BF2-1E3D0089E186}" destId="{6353B136-DFD2-4A38-A6A4-4B93E5B622F3}" srcOrd="16" destOrd="0" presId="urn:microsoft.com/office/officeart/2005/8/layout/vList2"/>
    <dgm:cxn modelId="{13510C24-0152-4720-B143-F9B38863E4D5}" type="presParOf" srcId="{1E6C233C-7FCD-4988-9BF2-1E3D0089E186}" destId="{8F4D8256-75BD-421E-B1DC-4BC820109929}" srcOrd="17" destOrd="0" presId="urn:microsoft.com/office/officeart/2005/8/layout/vList2"/>
    <dgm:cxn modelId="{4B8DD917-2836-4ECE-8634-6368CA653BF4}" type="presParOf" srcId="{1E6C233C-7FCD-4988-9BF2-1E3D0089E186}" destId="{087F74AE-8BDA-466B-AA60-F955C11A0F54}" srcOrd="18" destOrd="0" presId="urn:microsoft.com/office/officeart/2005/8/layout/vList2"/>
    <dgm:cxn modelId="{CB1A853B-0304-4239-8B8B-16B33F2DCF6D}" type="presParOf" srcId="{1E6C233C-7FCD-4988-9BF2-1E3D0089E186}" destId="{0BDBB701-E225-4C45-B104-0665742FF0CB}" srcOrd="19" destOrd="0" presId="urn:microsoft.com/office/officeart/2005/8/layout/vList2"/>
    <dgm:cxn modelId="{B199DBDF-88C4-4A29-BD82-B720AC6A7589}" type="presParOf" srcId="{1E6C233C-7FCD-4988-9BF2-1E3D0089E186}" destId="{AA7DBACF-B865-4495-8514-00A90132B8A0}" srcOrd="2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A57209-388B-43BA-92E8-D61B7DDF473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BF96DC3-91F5-464E-8BBF-31B01740692C}">
      <dgm:prSet/>
      <dgm:spPr/>
      <dgm:t>
        <a:bodyPr/>
        <a:lstStyle/>
        <a:p>
          <a:r>
            <a:rPr lang="en-US"/>
            <a:t>To understand the causes of complex problems ,relevant models are used</a:t>
          </a:r>
        </a:p>
      </dgm:t>
    </dgm:pt>
    <dgm:pt modelId="{1ABCE018-9259-4494-A200-14BC90288D07}" type="parTrans" cxnId="{404EDDF2-2DCB-44C0-90DE-CAAF48D914B6}">
      <dgm:prSet/>
      <dgm:spPr/>
      <dgm:t>
        <a:bodyPr/>
        <a:lstStyle/>
        <a:p>
          <a:endParaRPr lang="en-US"/>
        </a:p>
      </dgm:t>
    </dgm:pt>
    <dgm:pt modelId="{898146C1-8FC4-4DD3-9A6B-0536BC47323B}" type="sibTrans" cxnId="{404EDDF2-2DCB-44C0-90DE-CAAF48D914B6}">
      <dgm:prSet/>
      <dgm:spPr/>
      <dgm:t>
        <a:bodyPr/>
        <a:lstStyle/>
        <a:p>
          <a:endParaRPr lang="en-US"/>
        </a:p>
      </dgm:t>
    </dgm:pt>
    <dgm:pt modelId="{E9417F1B-E85F-42C8-B79F-5A1E9DE1949C}">
      <dgm:prSet/>
      <dgm:spPr/>
      <dgm:t>
        <a:bodyPr/>
        <a:lstStyle/>
        <a:p>
          <a:r>
            <a:rPr lang="en-US"/>
            <a:t>-I this case PESTEL and Fishbone are employed</a:t>
          </a:r>
        </a:p>
      </dgm:t>
    </dgm:pt>
    <dgm:pt modelId="{DA2CB9A2-6511-4B60-91EF-E7AA0EF36468}" type="parTrans" cxnId="{482BA7FA-304D-439F-BB0E-3401B672781C}">
      <dgm:prSet/>
      <dgm:spPr/>
      <dgm:t>
        <a:bodyPr/>
        <a:lstStyle/>
        <a:p>
          <a:endParaRPr lang="en-US"/>
        </a:p>
      </dgm:t>
    </dgm:pt>
    <dgm:pt modelId="{BEDA3670-0048-42CE-A5DC-D4177C23E325}" type="sibTrans" cxnId="{482BA7FA-304D-439F-BB0E-3401B672781C}">
      <dgm:prSet/>
      <dgm:spPr/>
      <dgm:t>
        <a:bodyPr/>
        <a:lstStyle/>
        <a:p>
          <a:endParaRPr lang="en-US"/>
        </a:p>
      </dgm:t>
    </dgm:pt>
    <dgm:pt modelId="{DDBD5F16-CF72-4547-B4AF-AB9587E333DC}">
      <dgm:prSet/>
      <dgm:spPr/>
      <dgm:t>
        <a:bodyPr/>
        <a:lstStyle/>
        <a:p>
          <a:r>
            <a:rPr lang="en-US"/>
            <a:t>-PESTEL enables us to identify factors that: political, social, economic</a:t>
          </a:r>
        </a:p>
      </dgm:t>
    </dgm:pt>
    <dgm:pt modelId="{E720AF89-1547-48A7-AF35-F20847BB4338}" type="parTrans" cxnId="{17A55D05-0042-4B7C-9173-765019889285}">
      <dgm:prSet/>
      <dgm:spPr/>
      <dgm:t>
        <a:bodyPr/>
        <a:lstStyle/>
        <a:p>
          <a:endParaRPr lang="en-US"/>
        </a:p>
      </dgm:t>
    </dgm:pt>
    <dgm:pt modelId="{297F2B7F-9DC2-4B9D-88FF-8D0034EB82BE}" type="sibTrans" cxnId="{17A55D05-0042-4B7C-9173-765019889285}">
      <dgm:prSet/>
      <dgm:spPr/>
      <dgm:t>
        <a:bodyPr/>
        <a:lstStyle/>
        <a:p>
          <a:endParaRPr lang="en-US"/>
        </a:p>
      </dgm:t>
    </dgm:pt>
    <dgm:pt modelId="{5F33AF50-7A98-4CEA-877C-873DCA9B1D13}">
      <dgm:prSet/>
      <dgm:spPr/>
      <dgm:t>
        <a:bodyPr/>
        <a:lstStyle/>
        <a:p>
          <a:r>
            <a:rPr lang="en-US"/>
            <a:t>-Fishbone diagram offers diminution external factors</a:t>
          </a:r>
        </a:p>
      </dgm:t>
    </dgm:pt>
    <dgm:pt modelId="{ABCA4713-BA6D-4D07-9782-7C450C08961C}" type="parTrans" cxnId="{98FEC267-A01F-46DF-888A-1160EAE86A9F}">
      <dgm:prSet/>
      <dgm:spPr/>
      <dgm:t>
        <a:bodyPr/>
        <a:lstStyle/>
        <a:p>
          <a:endParaRPr lang="en-US"/>
        </a:p>
      </dgm:t>
    </dgm:pt>
    <dgm:pt modelId="{AA09CD9C-EDE4-4DA2-BB32-54216F8456F8}" type="sibTrans" cxnId="{98FEC267-A01F-46DF-888A-1160EAE86A9F}">
      <dgm:prSet/>
      <dgm:spPr/>
      <dgm:t>
        <a:bodyPr/>
        <a:lstStyle/>
        <a:p>
          <a:endParaRPr lang="en-US"/>
        </a:p>
      </dgm:t>
    </dgm:pt>
    <dgm:pt modelId="{CDDB6601-1A43-4674-B671-458AF81F8924}" type="pres">
      <dgm:prSet presAssocID="{4CA57209-388B-43BA-92E8-D61B7DDF4738}" presName="linear" presStyleCnt="0">
        <dgm:presLayoutVars>
          <dgm:animLvl val="lvl"/>
          <dgm:resizeHandles val="exact"/>
        </dgm:presLayoutVars>
      </dgm:prSet>
      <dgm:spPr/>
    </dgm:pt>
    <dgm:pt modelId="{29B7A913-2DC4-4787-9C57-87AC57E620B2}" type="pres">
      <dgm:prSet presAssocID="{3BF96DC3-91F5-464E-8BBF-31B01740692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4607907-5A25-4345-B0E2-23F3D801FBA0}" type="pres">
      <dgm:prSet presAssocID="{898146C1-8FC4-4DD3-9A6B-0536BC47323B}" presName="spacer" presStyleCnt="0"/>
      <dgm:spPr/>
    </dgm:pt>
    <dgm:pt modelId="{67A0F62A-5E08-4B13-9C2D-BEE4FBC0F5F2}" type="pres">
      <dgm:prSet presAssocID="{E9417F1B-E85F-42C8-B79F-5A1E9DE1949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2B786C0-92EC-4313-BE57-182DA444ECBE}" type="pres">
      <dgm:prSet presAssocID="{BEDA3670-0048-42CE-A5DC-D4177C23E325}" presName="spacer" presStyleCnt="0"/>
      <dgm:spPr/>
    </dgm:pt>
    <dgm:pt modelId="{2E5C1A77-2FAF-4181-B67A-D3FB76F0138A}" type="pres">
      <dgm:prSet presAssocID="{DDBD5F16-CF72-4547-B4AF-AB9587E333D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F85A551-E109-4493-9CF9-381F17657B96}" type="pres">
      <dgm:prSet presAssocID="{297F2B7F-9DC2-4B9D-88FF-8D0034EB82BE}" presName="spacer" presStyleCnt="0"/>
      <dgm:spPr/>
    </dgm:pt>
    <dgm:pt modelId="{EBC052AE-D95A-4BBE-A798-46679D69A350}" type="pres">
      <dgm:prSet presAssocID="{5F33AF50-7A98-4CEA-877C-873DCA9B1D1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7A55D05-0042-4B7C-9173-765019889285}" srcId="{4CA57209-388B-43BA-92E8-D61B7DDF4738}" destId="{DDBD5F16-CF72-4547-B4AF-AB9587E333DC}" srcOrd="2" destOrd="0" parTransId="{E720AF89-1547-48A7-AF35-F20847BB4338}" sibTransId="{297F2B7F-9DC2-4B9D-88FF-8D0034EB82BE}"/>
    <dgm:cxn modelId="{29BA791E-8FBF-416F-9FB0-6C462598DD27}" type="presOf" srcId="{E9417F1B-E85F-42C8-B79F-5A1E9DE1949C}" destId="{67A0F62A-5E08-4B13-9C2D-BEE4FBC0F5F2}" srcOrd="0" destOrd="0" presId="urn:microsoft.com/office/officeart/2005/8/layout/vList2"/>
    <dgm:cxn modelId="{1D181461-7413-4091-AFBC-990F4EA04679}" type="presOf" srcId="{3BF96DC3-91F5-464E-8BBF-31B01740692C}" destId="{29B7A913-2DC4-4787-9C57-87AC57E620B2}" srcOrd="0" destOrd="0" presId="urn:microsoft.com/office/officeart/2005/8/layout/vList2"/>
    <dgm:cxn modelId="{98FEC267-A01F-46DF-888A-1160EAE86A9F}" srcId="{4CA57209-388B-43BA-92E8-D61B7DDF4738}" destId="{5F33AF50-7A98-4CEA-877C-873DCA9B1D13}" srcOrd="3" destOrd="0" parTransId="{ABCA4713-BA6D-4D07-9782-7C450C08961C}" sibTransId="{AA09CD9C-EDE4-4DA2-BB32-54216F8456F8}"/>
    <dgm:cxn modelId="{DA8E7871-D750-412C-B715-4A2EB86CF97A}" type="presOf" srcId="{5F33AF50-7A98-4CEA-877C-873DCA9B1D13}" destId="{EBC052AE-D95A-4BBE-A798-46679D69A350}" srcOrd="0" destOrd="0" presId="urn:microsoft.com/office/officeart/2005/8/layout/vList2"/>
    <dgm:cxn modelId="{A66C2494-315E-4B85-9AE8-68F1FB3AEB23}" type="presOf" srcId="{DDBD5F16-CF72-4547-B4AF-AB9587E333DC}" destId="{2E5C1A77-2FAF-4181-B67A-D3FB76F0138A}" srcOrd="0" destOrd="0" presId="urn:microsoft.com/office/officeart/2005/8/layout/vList2"/>
    <dgm:cxn modelId="{BFDDB9B3-98DF-4916-ACE9-5F8255EACD65}" type="presOf" srcId="{4CA57209-388B-43BA-92E8-D61B7DDF4738}" destId="{CDDB6601-1A43-4674-B671-458AF81F8924}" srcOrd="0" destOrd="0" presId="urn:microsoft.com/office/officeart/2005/8/layout/vList2"/>
    <dgm:cxn modelId="{404EDDF2-2DCB-44C0-90DE-CAAF48D914B6}" srcId="{4CA57209-388B-43BA-92E8-D61B7DDF4738}" destId="{3BF96DC3-91F5-464E-8BBF-31B01740692C}" srcOrd="0" destOrd="0" parTransId="{1ABCE018-9259-4494-A200-14BC90288D07}" sibTransId="{898146C1-8FC4-4DD3-9A6B-0536BC47323B}"/>
    <dgm:cxn modelId="{482BA7FA-304D-439F-BB0E-3401B672781C}" srcId="{4CA57209-388B-43BA-92E8-D61B7DDF4738}" destId="{E9417F1B-E85F-42C8-B79F-5A1E9DE1949C}" srcOrd="1" destOrd="0" parTransId="{DA2CB9A2-6511-4B60-91EF-E7AA0EF36468}" sibTransId="{BEDA3670-0048-42CE-A5DC-D4177C23E325}"/>
    <dgm:cxn modelId="{6605602F-BE18-47D8-852F-581506B04989}" type="presParOf" srcId="{CDDB6601-1A43-4674-B671-458AF81F8924}" destId="{29B7A913-2DC4-4787-9C57-87AC57E620B2}" srcOrd="0" destOrd="0" presId="urn:microsoft.com/office/officeart/2005/8/layout/vList2"/>
    <dgm:cxn modelId="{42D47AF4-BF19-4F1E-944D-7CF143BD5C77}" type="presParOf" srcId="{CDDB6601-1A43-4674-B671-458AF81F8924}" destId="{F4607907-5A25-4345-B0E2-23F3D801FBA0}" srcOrd="1" destOrd="0" presId="urn:microsoft.com/office/officeart/2005/8/layout/vList2"/>
    <dgm:cxn modelId="{136E8816-C5B0-40D0-B2F9-DA136584775F}" type="presParOf" srcId="{CDDB6601-1A43-4674-B671-458AF81F8924}" destId="{67A0F62A-5E08-4B13-9C2D-BEE4FBC0F5F2}" srcOrd="2" destOrd="0" presId="urn:microsoft.com/office/officeart/2005/8/layout/vList2"/>
    <dgm:cxn modelId="{DAA6CC45-E63C-4275-8B19-42E170752596}" type="presParOf" srcId="{CDDB6601-1A43-4674-B671-458AF81F8924}" destId="{B2B786C0-92EC-4313-BE57-182DA444ECBE}" srcOrd="3" destOrd="0" presId="urn:microsoft.com/office/officeart/2005/8/layout/vList2"/>
    <dgm:cxn modelId="{8EEC787B-CF38-450C-BF55-5CDAE07C5B6D}" type="presParOf" srcId="{CDDB6601-1A43-4674-B671-458AF81F8924}" destId="{2E5C1A77-2FAF-4181-B67A-D3FB76F0138A}" srcOrd="4" destOrd="0" presId="urn:microsoft.com/office/officeart/2005/8/layout/vList2"/>
    <dgm:cxn modelId="{A811F42F-C11C-48F0-9629-2D33E2ABCB49}" type="presParOf" srcId="{CDDB6601-1A43-4674-B671-458AF81F8924}" destId="{4F85A551-E109-4493-9CF9-381F17657B96}" srcOrd="5" destOrd="0" presId="urn:microsoft.com/office/officeart/2005/8/layout/vList2"/>
    <dgm:cxn modelId="{76B2FA95-8FF1-4C07-B44A-F14F6B68AAE6}" type="presParOf" srcId="{CDDB6601-1A43-4674-B671-458AF81F8924}" destId="{EBC052AE-D95A-4BBE-A798-46679D69A35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468E91-5190-42FB-B435-61E902758EA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4383103-12A5-4B3C-A0E3-2B4540450EE7}">
      <dgm:prSet/>
      <dgm:spPr/>
      <dgm:t>
        <a:bodyPr/>
        <a:lstStyle/>
        <a:p>
          <a:r>
            <a:rPr lang="bg-BG"/>
            <a:t>Key causes from the Fishbone and PESTEL</a:t>
          </a:r>
          <a:endParaRPr lang="en-US"/>
        </a:p>
      </dgm:t>
    </dgm:pt>
    <dgm:pt modelId="{60E6D68A-3376-4BBF-9013-F3D7AAFE5CC8}" type="parTrans" cxnId="{C1015960-65BC-4418-88A0-02898EA2EA23}">
      <dgm:prSet/>
      <dgm:spPr/>
      <dgm:t>
        <a:bodyPr/>
        <a:lstStyle/>
        <a:p>
          <a:endParaRPr lang="en-US"/>
        </a:p>
      </dgm:t>
    </dgm:pt>
    <dgm:pt modelId="{16E6D1D8-10FB-4B06-85DE-DDFA7BBE419D}" type="sibTrans" cxnId="{C1015960-65BC-4418-88A0-02898EA2EA23}">
      <dgm:prSet/>
      <dgm:spPr/>
      <dgm:t>
        <a:bodyPr/>
        <a:lstStyle/>
        <a:p>
          <a:endParaRPr lang="en-US"/>
        </a:p>
      </dgm:t>
    </dgm:pt>
    <dgm:pt modelId="{35901CA1-449C-4875-98AC-31FA54A6B82D}">
      <dgm:prSet/>
      <dgm:spPr/>
      <dgm:t>
        <a:bodyPr/>
        <a:lstStyle/>
        <a:p>
          <a:r>
            <a:rPr lang="bg-BG"/>
            <a:t>- Fishbone</a:t>
          </a:r>
          <a:endParaRPr lang="en-US"/>
        </a:p>
      </dgm:t>
    </dgm:pt>
    <dgm:pt modelId="{888D228E-C8FC-432A-9F65-664A94C365D6}" type="parTrans" cxnId="{616C785A-269E-42A7-8204-5DA1F7F150AD}">
      <dgm:prSet/>
      <dgm:spPr/>
      <dgm:t>
        <a:bodyPr/>
        <a:lstStyle/>
        <a:p>
          <a:endParaRPr lang="en-US"/>
        </a:p>
      </dgm:t>
    </dgm:pt>
    <dgm:pt modelId="{5CF515CC-E754-4433-9EA1-B608BC13DB7A}" type="sibTrans" cxnId="{616C785A-269E-42A7-8204-5DA1F7F150AD}">
      <dgm:prSet/>
      <dgm:spPr/>
      <dgm:t>
        <a:bodyPr/>
        <a:lstStyle/>
        <a:p>
          <a:endParaRPr lang="en-US"/>
        </a:p>
      </dgm:t>
    </dgm:pt>
    <dgm:pt modelId="{2DDA803C-6997-429D-99BB-38AE3B27EF60}">
      <dgm:prSet/>
      <dgm:spPr/>
      <dgm:t>
        <a:bodyPr/>
        <a:lstStyle/>
        <a:p>
          <a:r>
            <a:rPr lang="bg-BG"/>
            <a:t>- PESTEL </a:t>
          </a:r>
          <a:endParaRPr lang="en-US"/>
        </a:p>
      </dgm:t>
    </dgm:pt>
    <dgm:pt modelId="{2DE055FA-5F71-4719-8613-78C7936C8D69}" type="parTrans" cxnId="{2A90700E-F79D-49AF-9635-1513600AD5C6}">
      <dgm:prSet/>
      <dgm:spPr/>
      <dgm:t>
        <a:bodyPr/>
        <a:lstStyle/>
        <a:p>
          <a:endParaRPr lang="en-US"/>
        </a:p>
      </dgm:t>
    </dgm:pt>
    <dgm:pt modelId="{58D9E67D-D23F-4A41-95BA-3C369F659A2E}" type="sibTrans" cxnId="{2A90700E-F79D-49AF-9635-1513600AD5C6}">
      <dgm:prSet/>
      <dgm:spPr/>
      <dgm:t>
        <a:bodyPr/>
        <a:lstStyle/>
        <a:p>
          <a:endParaRPr lang="en-US"/>
        </a:p>
      </dgm:t>
    </dgm:pt>
    <dgm:pt modelId="{0BBDE696-FC15-41EF-9A2C-56BD8BC448E2}">
      <dgm:prSet/>
      <dgm:spPr/>
      <dgm:t>
        <a:bodyPr/>
        <a:lstStyle/>
        <a:p>
          <a:r>
            <a:rPr lang="bg-BG"/>
            <a:t>Possible solution that target the main causes</a:t>
          </a:r>
          <a:endParaRPr lang="en-US"/>
        </a:p>
      </dgm:t>
    </dgm:pt>
    <dgm:pt modelId="{D3003F79-3005-43F1-97E7-E65D01CDEE3C}" type="parTrans" cxnId="{E943E2DF-3D3F-4EF6-8B4C-0AC061448C22}">
      <dgm:prSet/>
      <dgm:spPr/>
      <dgm:t>
        <a:bodyPr/>
        <a:lstStyle/>
        <a:p>
          <a:endParaRPr lang="en-US"/>
        </a:p>
      </dgm:t>
    </dgm:pt>
    <dgm:pt modelId="{FFD4FCD2-DA1D-4432-A603-FC08A26717EC}" type="sibTrans" cxnId="{E943E2DF-3D3F-4EF6-8B4C-0AC061448C22}">
      <dgm:prSet/>
      <dgm:spPr/>
      <dgm:t>
        <a:bodyPr/>
        <a:lstStyle/>
        <a:p>
          <a:endParaRPr lang="en-US"/>
        </a:p>
      </dgm:t>
    </dgm:pt>
    <dgm:pt modelId="{DA9CD5FF-B37A-47F9-A53C-D6F8728F1A69}">
      <dgm:prSet/>
      <dgm:spPr/>
      <dgm:t>
        <a:bodyPr/>
        <a:lstStyle/>
        <a:p>
          <a:r>
            <a:rPr lang="bg-BG"/>
            <a:t>1.AAAA</a:t>
          </a:r>
          <a:endParaRPr lang="en-US"/>
        </a:p>
      </dgm:t>
    </dgm:pt>
    <dgm:pt modelId="{D0DA7BAA-F9EB-4A50-A531-23BF81A9BE47}" type="parTrans" cxnId="{F4BE26DE-A383-4C6D-8A0D-5D244454BE89}">
      <dgm:prSet/>
      <dgm:spPr/>
      <dgm:t>
        <a:bodyPr/>
        <a:lstStyle/>
        <a:p>
          <a:endParaRPr lang="en-US"/>
        </a:p>
      </dgm:t>
    </dgm:pt>
    <dgm:pt modelId="{F9CE0819-1CA8-4F7E-A9CA-75D62FBFBFA1}" type="sibTrans" cxnId="{F4BE26DE-A383-4C6D-8A0D-5D244454BE89}">
      <dgm:prSet/>
      <dgm:spPr/>
      <dgm:t>
        <a:bodyPr/>
        <a:lstStyle/>
        <a:p>
          <a:endParaRPr lang="en-US"/>
        </a:p>
      </dgm:t>
    </dgm:pt>
    <dgm:pt modelId="{4255401A-F600-4D37-B2CD-9A4C95BA0C20}">
      <dgm:prSet/>
      <dgm:spPr/>
      <dgm:t>
        <a:bodyPr/>
        <a:lstStyle/>
        <a:p>
          <a:r>
            <a:rPr lang="bg-BG"/>
            <a:t>2.BBBB</a:t>
          </a:r>
          <a:endParaRPr lang="en-US"/>
        </a:p>
      </dgm:t>
    </dgm:pt>
    <dgm:pt modelId="{56C1B99F-6BD1-4D15-9E97-1AF532FCC69E}" type="parTrans" cxnId="{4FCD648E-A73D-4814-8FCC-82E64CA42FC0}">
      <dgm:prSet/>
      <dgm:spPr/>
      <dgm:t>
        <a:bodyPr/>
        <a:lstStyle/>
        <a:p>
          <a:endParaRPr lang="en-US"/>
        </a:p>
      </dgm:t>
    </dgm:pt>
    <dgm:pt modelId="{A9E14C84-C00F-4CF4-805C-588292C90AC4}" type="sibTrans" cxnId="{4FCD648E-A73D-4814-8FCC-82E64CA42FC0}">
      <dgm:prSet/>
      <dgm:spPr/>
      <dgm:t>
        <a:bodyPr/>
        <a:lstStyle/>
        <a:p>
          <a:endParaRPr lang="en-US"/>
        </a:p>
      </dgm:t>
    </dgm:pt>
    <dgm:pt modelId="{3AF4E8F8-5269-4248-97E1-138B62C2BE16}">
      <dgm:prSet/>
      <dgm:spPr/>
      <dgm:t>
        <a:bodyPr/>
        <a:lstStyle/>
        <a:p>
          <a:r>
            <a:rPr lang="bg-BG"/>
            <a:t>3.CCCC</a:t>
          </a:r>
          <a:endParaRPr lang="en-US"/>
        </a:p>
      </dgm:t>
    </dgm:pt>
    <dgm:pt modelId="{942B5C7E-D504-4D57-AE74-3503D4F4D61C}" type="parTrans" cxnId="{0D5D524E-5731-401E-ABE4-99A2DF459C65}">
      <dgm:prSet/>
      <dgm:spPr/>
      <dgm:t>
        <a:bodyPr/>
        <a:lstStyle/>
        <a:p>
          <a:endParaRPr lang="en-US"/>
        </a:p>
      </dgm:t>
    </dgm:pt>
    <dgm:pt modelId="{4E51E922-3FCD-4445-B497-45C19FF8B844}" type="sibTrans" cxnId="{0D5D524E-5731-401E-ABE4-99A2DF459C65}">
      <dgm:prSet/>
      <dgm:spPr/>
      <dgm:t>
        <a:bodyPr/>
        <a:lstStyle/>
        <a:p>
          <a:endParaRPr lang="en-US"/>
        </a:p>
      </dgm:t>
    </dgm:pt>
    <dgm:pt modelId="{C42A5074-3965-4B5B-84BD-7A3C06C3F880}" type="pres">
      <dgm:prSet presAssocID="{DA468E91-5190-42FB-B435-61E902758EA8}" presName="linear" presStyleCnt="0">
        <dgm:presLayoutVars>
          <dgm:animLvl val="lvl"/>
          <dgm:resizeHandles val="exact"/>
        </dgm:presLayoutVars>
      </dgm:prSet>
      <dgm:spPr/>
    </dgm:pt>
    <dgm:pt modelId="{40185802-50C2-485B-A4B2-675F1F766ED0}" type="pres">
      <dgm:prSet presAssocID="{04383103-12A5-4B3C-A0E3-2B4540450EE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34F1994-BFE0-4E49-AEB6-D7B7D50D0291}" type="pres">
      <dgm:prSet presAssocID="{16E6D1D8-10FB-4B06-85DE-DDFA7BBE419D}" presName="spacer" presStyleCnt="0"/>
      <dgm:spPr/>
    </dgm:pt>
    <dgm:pt modelId="{D0B0B0A0-3E53-444F-8868-AB6A9410D4E4}" type="pres">
      <dgm:prSet presAssocID="{35901CA1-449C-4875-98AC-31FA54A6B82D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06C669E0-6AA2-450B-AA5A-733376A1B431}" type="pres">
      <dgm:prSet presAssocID="{5CF515CC-E754-4433-9EA1-B608BC13DB7A}" presName="spacer" presStyleCnt="0"/>
      <dgm:spPr/>
    </dgm:pt>
    <dgm:pt modelId="{748E0E1D-8179-458E-A469-88825D09405C}" type="pres">
      <dgm:prSet presAssocID="{2DDA803C-6997-429D-99BB-38AE3B27EF6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ADF0EF4-32D4-4DA3-87BF-974CA908132E}" type="pres">
      <dgm:prSet presAssocID="{2DDA803C-6997-429D-99BB-38AE3B27EF60}" presName="childText" presStyleLbl="revTx" presStyleIdx="0" presStyleCnt="1">
        <dgm:presLayoutVars>
          <dgm:bulletEnabled val="1"/>
        </dgm:presLayoutVars>
      </dgm:prSet>
      <dgm:spPr/>
    </dgm:pt>
    <dgm:pt modelId="{E07BD2D2-FF73-47DB-BE82-0F0D038CFC9B}" type="pres">
      <dgm:prSet presAssocID="{DA9CD5FF-B37A-47F9-A53C-D6F8728F1A6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EE69A67-4872-4592-8D34-9183A950721E}" type="pres">
      <dgm:prSet presAssocID="{F9CE0819-1CA8-4F7E-A9CA-75D62FBFBFA1}" presName="spacer" presStyleCnt="0"/>
      <dgm:spPr/>
    </dgm:pt>
    <dgm:pt modelId="{24C28D63-A5EB-45EC-85FD-6A60E8935E9A}" type="pres">
      <dgm:prSet presAssocID="{4255401A-F600-4D37-B2CD-9A4C95BA0C2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10304EB-0A3E-4F5E-8AF4-1B9A8B873A30}" type="pres">
      <dgm:prSet presAssocID="{A9E14C84-C00F-4CF4-805C-588292C90AC4}" presName="spacer" presStyleCnt="0"/>
      <dgm:spPr/>
    </dgm:pt>
    <dgm:pt modelId="{7B42E131-C83E-49D7-AABC-AC970C2272BB}" type="pres">
      <dgm:prSet presAssocID="{3AF4E8F8-5269-4248-97E1-138B62C2BE1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09B0306-94EF-46F1-A423-64D9451C5BCB}" type="presOf" srcId="{DA468E91-5190-42FB-B435-61E902758EA8}" destId="{C42A5074-3965-4B5B-84BD-7A3C06C3F880}" srcOrd="0" destOrd="0" presId="urn:microsoft.com/office/officeart/2005/8/layout/vList2"/>
    <dgm:cxn modelId="{2A90700E-F79D-49AF-9635-1513600AD5C6}" srcId="{DA468E91-5190-42FB-B435-61E902758EA8}" destId="{2DDA803C-6997-429D-99BB-38AE3B27EF60}" srcOrd="2" destOrd="0" parTransId="{2DE055FA-5F71-4719-8613-78C7936C8D69}" sibTransId="{58D9E67D-D23F-4A41-95BA-3C369F659A2E}"/>
    <dgm:cxn modelId="{803BC30F-3A82-487C-983D-6EB0A668F4BA}" type="presOf" srcId="{3AF4E8F8-5269-4248-97E1-138B62C2BE16}" destId="{7B42E131-C83E-49D7-AABC-AC970C2272BB}" srcOrd="0" destOrd="0" presId="urn:microsoft.com/office/officeart/2005/8/layout/vList2"/>
    <dgm:cxn modelId="{C1015960-65BC-4418-88A0-02898EA2EA23}" srcId="{DA468E91-5190-42FB-B435-61E902758EA8}" destId="{04383103-12A5-4B3C-A0E3-2B4540450EE7}" srcOrd="0" destOrd="0" parTransId="{60E6D68A-3376-4BBF-9013-F3D7AAFE5CC8}" sibTransId="{16E6D1D8-10FB-4B06-85DE-DDFA7BBE419D}"/>
    <dgm:cxn modelId="{0D5D524E-5731-401E-ABE4-99A2DF459C65}" srcId="{DA468E91-5190-42FB-B435-61E902758EA8}" destId="{3AF4E8F8-5269-4248-97E1-138B62C2BE16}" srcOrd="5" destOrd="0" parTransId="{942B5C7E-D504-4D57-AE74-3503D4F4D61C}" sibTransId="{4E51E922-3FCD-4445-B497-45C19FF8B844}"/>
    <dgm:cxn modelId="{616C785A-269E-42A7-8204-5DA1F7F150AD}" srcId="{DA468E91-5190-42FB-B435-61E902758EA8}" destId="{35901CA1-449C-4875-98AC-31FA54A6B82D}" srcOrd="1" destOrd="0" parTransId="{888D228E-C8FC-432A-9F65-664A94C365D6}" sibTransId="{5CF515CC-E754-4433-9EA1-B608BC13DB7A}"/>
    <dgm:cxn modelId="{243EF07A-4087-4876-9267-356A61A049DC}" type="presOf" srcId="{0BBDE696-FC15-41EF-9A2C-56BD8BC448E2}" destId="{7ADF0EF4-32D4-4DA3-87BF-974CA908132E}" srcOrd="0" destOrd="0" presId="urn:microsoft.com/office/officeart/2005/8/layout/vList2"/>
    <dgm:cxn modelId="{DC469A89-4177-4CB2-BF49-290FE57C401B}" type="presOf" srcId="{2DDA803C-6997-429D-99BB-38AE3B27EF60}" destId="{748E0E1D-8179-458E-A469-88825D09405C}" srcOrd="0" destOrd="0" presId="urn:microsoft.com/office/officeart/2005/8/layout/vList2"/>
    <dgm:cxn modelId="{4FCD648E-A73D-4814-8FCC-82E64CA42FC0}" srcId="{DA468E91-5190-42FB-B435-61E902758EA8}" destId="{4255401A-F600-4D37-B2CD-9A4C95BA0C20}" srcOrd="4" destOrd="0" parTransId="{56C1B99F-6BD1-4D15-9E97-1AF532FCC69E}" sibTransId="{A9E14C84-C00F-4CF4-805C-588292C90AC4}"/>
    <dgm:cxn modelId="{665DE4AD-1634-4472-AD09-DAD8005A5D24}" type="presOf" srcId="{35901CA1-449C-4875-98AC-31FA54A6B82D}" destId="{D0B0B0A0-3E53-444F-8868-AB6A9410D4E4}" srcOrd="0" destOrd="0" presId="urn:microsoft.com/office/officeart/2005/8/layout/vList2"/>
    <dgm:cxn modelId="{9B1F3AC5-F4B6-494C-A7BC-ED0482E2A898}" type="presOf" srcId="{4255401A-F600-4D37-B2CD-9A4C95BA0C20}" destId="{24C28D63-A5EB-45EC-85FD-6A60E8935E9A}" srcOrd="0" destOrd="0" presId="urn:microsoft.com/office/officeart/2005/8/layout/vList2"/>
    <dgm:cxn modelId="{508DC1D7-D021-44DD-9CB4-BA380FFE7E12}" type="presOf" srcId="{DA9CD5FF-B37A-47F9-A53C-D6F8728F1A69}" destId="{E07BD2D2-FF73-47DB-BE82-0F0D038CFC9B}" srcOrd="0" destOrd="0" presId="urn:microsoft.com/office/officeart/2005/8/layout/vList2"/>
    <dgm:cxn modelId="{F4BE26DE-A383-4C6D-8A0D-5D244454BE89}" srcId="{DA468E91-5190-42FB-B435-61E902758EA8}" destId="{DA9CD5FF-B37A-47F9-A53C-D6F8728F1A69}" srcOrd="3" destOrd="0" parTransId="{D0DA7BAA-F9EB-4A50-A531-23BF81A9BE47}" sibTransId="{F9CE0819-1CA8-4F7E-A9CA-75D62FBFBFA1}"/>
    <dgm:cxn modelId="{E943E2DF-3D3F-4EF6-8B4C-0AC061448C22}" srcId="{2DDA803C-6997-429D-99BB-38AE3B27EF60}" destId="{0BBDE696-FC15-41EF-9A2C-56BD8BC448E2}" srcOrd="0" destOrd="0" parTransId="{D3003F79-3005-43F1-97E7-E65D01CDEE3C}" sibTransId="{FFD4FCD2-DA1D-4432-A603-FC08A26717EC}"/>
    <dgm:cxn modelId="{153120F9-7D83-41A6-A3E1-FAC13D369BF1}" type="presOf" srcId="{04383103-12A5-4B3C-A0E3-2B4540450EE7}" destId="{40185802-50C2-485B-A4B2-675F1F766ED0}" srcOrd="0" destOrd="0" presId="urn:microsoft.com/office/officeart/2005/8/layout/vList2"/>
    <dgm:cxn modelId="{640513FB-2FCD-4116-AD74-95F0C6E12D22}" type="presParOf" srcId="{C42A5074-3965-4B5B-84BD-7A3C06C3F880}" destId="{40185802-50C2-485B-A4B2-675F1F766ED0}" srcOrd="0" destOrd="0" presId="urn:microsoft.com/office/officeart/2005/8/layout/vList2"/>
    <dgm:cxn modelId="{18E569F2-E4ED-4523-9463-A14501AB1C22}" type="presParOf" srcId="{C42A5074-3965-4B5B-84BD-7A3C06C3F880}" destId="{834F1994-BFE0-4E49-AEB6-D7B7D50D0291}" srcOrd="1" destOrd="0" presId="urn:microsoft.com/office/officeart/2005/8/layout/vList2"/>
    <dgm:cxn modelId="{AE72DEB2-8B5B-49A3-9CA7-B4437DBA5DED}" type="presParOf" srcId="{C42A5074-3965-4B5B-84BD-7A3C06C3F880}" destId="{D0B0B0A0-3E53-444F-8868-AB6A9410D4E4}" srcOrd="2" destOrd="0" presId="urn:microsoft.com/office/officeart/2005/8/layout/vList2"/>
    <dgm:cxn modelId="{A06DA668-F07C-4B63-9D12-EE8D866C7AF3}" type="presParOf" srcId="{C42A5074-3965-4B5B-84BD-7A3C06C3F880}" destId="{06C669E0-6AA2-450B-AA5A-733376A1B431}" srcOrd="3" destOrd="0" presId="urn:microsoft.com/office/officeart/2005/8/layout/vList2"/>
    <dgm:cxn modelId="{1C81463C-850E-4A80-ACA8-6FEC89592770}" type="presParOf" srcId="{C42A5074-3965-4B5B-84BD-7A3C06C3F880}" destId="{748E0E1D-8179-458E-A469-88825D09405C}" srcOrd="4" destOrd="0" presId="urn:microsoft.com/office/officeart/2005/8/layout/vList2"/>
    <dgm:cxn modelId="{F8AB579C-76F3-41D5-9B54-082D4751DD11}" type="presParOf" srcId="{C42A5074-3965-4B5B-84BD-7A3C06C3F880}" destId="{7ADF0EF4-32D4-4DA3-87BF-974CA908132E}" srcOrd="5" destOrd="0" presId="urn:microsoft.com/office/officeart/2005/8/layout/vList2"/>
    <dgm:cxn modelId="{F4DFCF93-4A5F-4635-873A-65B227DE0AC4}" type="presParOf" srcId="{C42A5074-3965-4B5B-84BD-7A3C06C3F880}" destId="{E07BD2D2-FF73-47DB-BE82-0F0D038CFC9B}" srcOrd="6" destOrd="0" presId="urn:microsoft.com/office/officeart/2005/8/layout/vList2"/>
    <dgm:cxn modelId="{F5D08BBB-A18D-42F0-866D-38067F361CB4}" type="presParOf" srcId="{C42A5074-3965-4B5B-84BD-7A3C06C3F880}" destId="{BEE69A67-4872-4592-8D34-9183A950721E}" srcOrd="7" destOrd="0" presId="urn:microsoft.com/office/officeart/2005/8/layout/vList2"/>
    <dgm:cxn modelId="{D6C59191-CBE0-4752-95B4-03D72497375B}" type="presParOf" srcId="{C42A5074-3965-4B5B-84BD-7A3C06C3F880}" destId="{24C28D63-A5EB-45EC-85FD-6A60E8935E9A}" srcOrd="8" destOrd="0" presId="urn:microsoft.com/office/officeart/2005/8/layout/vList2"/>
    <dgm:cxn modelId="{D0B83424-8FA6-477B-8F1A-550C8DA21526}" type="presParOf" srcId="{C42A5074-3965-4B5B-84BD-7A3C06C3F880}" destId="{B10304EB-0A3E-4F5E-8AF4-1B9A8B873A30}" srcOrd="9" destOrd="0" presId="urn:microsoft.com/office/officeart/2005/8/layout/vList2"/>
    <dgm:cxn modelId="{4292CF95-CBC9-4A0F-B256-C150767D7B0B}" type="presParOf" srcId="{C42A5074-3965-4B5B-84BD-7A3C06C3F880}" destId="{7B42E131-C83E-49D7-AABC-AC970C2272B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37AB8-11D0-45E2-ABFB-06EFCD85CD45}">
      <dsp:nvSpPr>
        <dsp:cNvPr id="0" name=""/>
        <dsp:cNvSpPr/>
      </dsp:nvSpPr>
      <dsp:spPr>
        <a:xfrm>
          <a:off x="0" y="118628"/>
          <a:ext cx="6263640" cy="43173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Nature of Problem</a:t>
          </a:r>
        </a:p>
      </dsp:txBody>
      <dsp:txXfrm>
        <a:off x="21075" y="139703"/>
        <a:ext cx="6221490" cy="389580"/>
      </dsp:txXfrm>
    </dsp:sp>
    <dsp:sp modelId="{865FF3A0-4B01-48F6-9E39-C9F5DB3E9CDD}">
      <dsp:nvSpPr>
        <dsp:cNvPr id="0" name=""/>
        <dsp:cNvSpPr/>
      </dsp:nvSpPr>
      <dsp:spPr>
        <a:xfrm>
          <a:off x="0" y="602198"/>
          <a:ext cx="6263640" cy="431730"/>
        </a:xfrm>
        <a:prstGeom prst="roundRect">
          <a:avLst/>
        </a:prstGeom>
        <a:solidFill>
          <a:schemeClr val="accent5">
            <a:hueOff val="-675854"/>
            <a:satOff val="-1742"/>
            <a:lumOff val="-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Complex and organizational level problem</a:t>
          </a:r>
        </a:p>
      </dsp:txBody>
      <dsp:txXfrm>
        <a:off x="21075" y="623273"/>
        <a:ext cx="6221490" cy="389580"/>
      </dsp:txXfrm>
    </dsp:sp>
    <dsp:sp modelId="{19C8554B-CA8B-4428-B79E-B2D7124047BB}">
      <dsp:nvSpPr>
        <dsp:cNvPr id="0" name=""/>
        <dsp:cNvSpPr/>
      </dsp:nvSpPr>
      <dsp:spPr>
        <a:xfrm>
          <a:off x="0" y="1085768"/>
          <a:ext cx="6263640" cy="431730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-Scope extends to all other hospitals in the UK</a:t>
          </a:r>
        </a:p>
      </dsp:txBody>
      <dsp:txXfrm>
        <a:off x="21075" y="1106843"/>
        <a:ext cx="6221490" cy="389580"/>
      </dsp:txXfrm>
    </dsp:sp>
    <dsp:sp modelId="{4B9E0BE7-F467-47C0-830E-6FAFA44138F5}">
      <dsp:nvSpPr>
        <dsp:cNvPr id="0" name=""/>
        <dsp:cNvSpPr/>
      </dsp:nvSpPr>
      <dsp:spPr>
        <a:xfrm>
          <a:off x="0" y="1569338"/>
          <a:ext cx="6263640" cy="431730"/>
        </a:xfrm>
        <a:prstGeom prst="roundRect">
          <a:avLst/>
        </a:prstGeom>
        <a:solidFill>
          <a:schemeClr val="accent5">
            <a:hueOff val="-2027563"/>
            <a:satOff val="-5226"/>
            <a:lumOff val="-3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Impact of the problem</a:t>
          </a:r>
        </a:p>
      </dsp:txBody>
      <dsp:txXfrm>
        <a:off x="21075" y="1590413"/>
        <a:ext cx="6221490" cy="389580"/>
      </dsp:txXfrm>
    </dsp:sp>
    <dsp:sp modelId="{254B65D5-A721-4BBC-AAD7-1347B28E395D}">
      <dsp:nvSpPr>
        <dsp:cNvPr id="0" name=""/>
        <dsp:cNvSpPr/>
      </dsp:nvSpPr>
      <dsp:spPr>
        <a:xfrm>
          <a:off x="0" y="2052908"/>
          <a:ext cx="6263640" cy="431730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- Impact for employees </a:t>
          </a:r>
        </a:p>
      </dsp:txBody>
      <dsp:txXfrm>
        <a:off x="21075" y="2073983"/>
        <a:ext cx="6221490" cy="389580"/>
      </dsp:txXfrm>
    </dsp:sp>
    <dsp:sp modelId="{3B3E41A3-4065-41CE-9908-548CFECA2A6B}">
      <dsp:nvSpPr>
        <dsp:cNvPr id="0" name=""/>
        <dsp:cNvSpPr/>
      </dsp:nvSpPr>
      <dsp:spPr>
        <a:xfrm>
          <a:off x="0" y="2536478"/>
          <a:ext cx="6263640" cy="43173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1.Loss of job</a:t>
          </a:r>
        </a:p>
      </dsp:txBody>
      <dsp:txXfrm>
        <a:off x="21075" y="2557553"/>
        <a:ext cx="6221490" cy="389580"/>
      </dsp:txXfrm>
    </dsp:sp>
    <dsp:sp modelId="{43FC7B94-32F3-4152-9157-2F2E192FDDCE}">
      <dsp:nvSpPr>
        <dsp:cNvPr id="0" name=""/>
        <dsp:cNvSpPr/>
      </dsp:nvSpPr>
      <dsp:spPr>
        <a:xfrm>
          <a:off x="0" y="3020048"/>
          <a:ext cx="6263640" cy="431730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2.loss of money</a:t>
          </a:r>
        </a:p>
      </dsp:txBody>
      <dsp:txXfrm>
        <a:off x="21075" y="3041123"/>
        <a:ext cx="6221490" cy="389580"/>
      </dsp:txXfrm>
    </dsp:sp>
    <dsp:sp modelId="{E484417C-4C2C-4801-AD85-5BE2EADC63BD}">
      <dsp:nvSpPr>
        <dsp:cNvPr id="0" name=""/>
        <dsp:cNvSpPr/>
      </dsp:nvSpPr>
      <dsp:spPr>
        <a:xfrm>
          <a:off x="0" y="3503618"/>
          <a:ext cx="6263640" cy="431730"/>
        </a:xfrm>
        <a:prstGeom prst="roundRect">
          <a:avLst/>
        </a:prstGeom>
        <a:solidFill>
          <a:schemeClr val="accent5">
            <a:hueOff val="-4730980"/>
            <a:satOff val="-12193"/>
            <a:lumOff val="-82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Impact on Mid – Cheshire Hospital</a:t>
          </a:r>
        </a:p>
      </dsp:txBody>
      <dsp:txXfrm>
        <a:off x="21075" y="3524693"/>
        <a:ext cx="6221490" cy="389580"/>
      </dsp:txXfrm>
    </dsp:sp>
    <dsp:sp modelId="{6353B136-DFD2-4A38-A6A4-4B93E5B622F3}">
      <dsp:nvSpPr>
        <dsp:cNvPr id="0" name=""/>
        <dsp:cNvSpPr/>
      </dsp:nvSpPr>
      <dsp:spPr>
        <a:xfrm>
          <a:off x="0" y="3987188"/>
          <a:ext cx="6263640" cy="431730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1.poor serves</a:t>
          </a:r>
        </a:p>
      </dsp:txBody>
      <dsp:txXfrm>
        <a:off x="21075" y="4008263"/>
        <a:ext cx="6221490" cy="389580"/>
      </dsp:txXfrm>
    </dsp:sp>
    <dsp:sp modelId="{087F74AE-8BDA-466B-AA60-F955C11A0F54}">
      <dsp:nvSpPr>
        <dsp:cNvPr id="0" name=""/>
        <dsp:cNvSpPr/>
      </dsp:nvSpPr>
      <dsp:spPr>
        <a:xfrm>
          <a:off x="0" y="4470759"/>
          <a:ext cx="6263640" cy="431730"/>
        </a:xfrm>
        <a:prstGeom prst="roundRect">
          <a:avLst/>
        </a:prstGeom>
        <a:solidFill>
          <a:schemeClr val="accent5">
            <a:hueOff val="-6082688"/>
            <a:satOff val="-15677"/>
            <a:lumOff val="-10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2.loss of patients</a:t>
          </a:r>
        </a:p>
      </dsp:txBody>
      <dsp:txXfrm>
        <a:off x="21075" y="4491834"/>
        <a:ext cx="6221490" cy="389580"/>
      </dsp:txXfrm>
    </dsp:sp>
    <dsp:sp modelId="{AA7DBACF-B865-4495-8514-00A90132B8A0}">
      <dsp:nvSpPr>
        <dsp:cNvPr id="0" name=""/>
        <dsp:cNvSpPr/>
      </dsp:nvSpPr>
      <dsp:spPr>
        <a:xfrm>
          <a:off x="0" y="4954329"/>
          <a:ext cx="6263640" cy="43173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3.loss of money</a:t>
          </a:r>
        </a:p>
      </dsp:txBody>
      <dsp:txXfrm>
        <a:off x="21075" y="4975404"/>
        <a:ext cx="6221490" cy="3895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B7A913-2DC4-4787-9C57-87AC57E620B2}">
      <dsp:nvSpPr>
        <dsp:cNvPr id="0" name=""/>
        <dsp:cNvSpPr/>
      </dsp:nvSpPr>
      <dsp:spPr>
        <a:xfrm>
          <a:off x="0" y="235943"/>
          <a:ext cx="6263640" cy="1193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To understand the causes of complex problems ,relevant models are used</a:t>
          </a:r>
        </a:p>
      </dsp:txBody>
      <dsp:txXfrm>
        <a:off x="58257" y="294200"/>
        <a:ext cx="6147126" cy="1076886"/>
      </dsp:txXfrm>
    </dsp:sp>
    <dsp:sp modelId="{67A0F62A-5E08-4B13-9C2D-BEE4FBC0F5F2}">
      <dsp:nvSpPr>
        <dsp:cNvPr id="0" name=""/>
        <dsp:cNvSpPr/>
      </dsp:nvSpPr>
      <dsp:spPr>
        <a:xfrm>
          <a:off x="0" y="1515743"/>
          <a:ext cx="6263640" cy="119340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-I this case PESTEL and Fishbone are employed</a:t>
          </a:r>
        </a:p>
      </dsp:txBody>
      <dsp:txXfrm>
        <a:off x="58257" y="1574000"/>
        <a:ext cx="6147126" cy="1076886"/>
      </dsp:txXfrm>
    </dsp:sp>
    <dsp:sp modelId="{2E5C1A77-2FAF-4181-B67A-D3FB76F0138A}">
      <dsp:nvSpPr>
        <dsp:cNvPr id="0" name=""/>
        <dsp:cNvSpPr/>
      </dsp:nvSpPr>
      <dsp:spPr>
        <a:xfrm>
          <a:off x="0" y="2795543"/>
          <a:ext cx="6263640" cy="119340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-PESTEL enables us to identify factors that: political, social, economic</a:t>
          </a:r>
        </a:p>
      </dsp:txBody>
      <dsp:txXfrm>
        <a:off x="58257" y="2853800"/>
        <a:ext cx="6147126" cy="1076886"/>
      </dsp:txXfrm>
    </dsp:sp>
    <dsp:sp modelId="{EBC052AE-D95A-4BBE-A798-46679D69A350}">
      <dsp:nvSpPr>
        <dsp:cNvPr id="0" name=""/>
        <dsp:cNvSpPr/>
      </dsp:nvSpPr>
      <dsp:spPr>
        <a:xfrm>
          <a:off x="0" y="4075344"/>
          <a:ext cx="6263640" cy="11934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-Fishbone diagram offers diminution external factors</a:t>
          </a:r>
        </a:p>
      </dsp:txBody>
      <dsp:txXfrm>
        <a:off x="58257" y="4133601"/>
        <a:ext cx="6147126" cy="10768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185802-50C2-485B-A4B2-675F1F766ED0}">
      <dsp:nvSpPr>
        <dsp:cNvPr id="0" name=""/>
        <dsp:cNvSpPr/>
      </dsp:nvSpPr>
      <dsp:spPr>
        <a:xfrm>
          <a:off x="0" y="430478"/>
          <a:ext cx="6263640" cy="6475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700" kern="1200"/>
            <a:t>Key causes from the Fishbone and PESTEL</a:t>
          </a:r>
          <a:endParaRPr lang="en-US" sz="2700" kern="1200"/>
        </a:p>
      </dsp:txBody>
      <dsp:txXfrm>
        <a:off x="31613" y="462091"/>
        <a:ext cx="6200414" cy="584369"/>
      </dsp:txXfrm>
    </dsp:sp>
    <dsp:sp modelId="{D0B0B0A0-3E53-444F-8868-AB6A9410D4E4}">
      <dsp:nvSpPr>
        <dsp:cNvPr id="0" name=""/>
        <dsp:cNvSpPr/>
      </dsp:nvSpPr>
      <dsp:spPr>
        <a:xfrm>
          <a:off x="0" y="1155833"/>
          <a:ext cx="6263640" cy="647595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700" kern="1200"/>
            <a:t>- Fishbone</a:t>
          </a:r>
          <a:endParaRPr lang="en-US" sz="2700" kern="1200"/>
        </a:p>
      </dsp:txBody>
      <dsp:txXfrm>
        <a:off x="31613" y="1187446"/>
        <a:ext cx="6200414" cy="584369"/>
      </dsp:txXfrm>
    </dsp:sp>
    <dsp:sp modelId="{748E0E1D-8179-458E-A469-88825D09405C}">
      <dsp:nvSpPr>
        <dsp:cNvPr id="0" name=""/>
        <dsp:cNvSpPr/>
      </dsp:nvSpPr>
      <dsp:spPr>
        <a:xfrm>
          <a:off x="0" y="1881189"/>
          <a:ext cx="6263640" cy="647595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700" kern="1200"/>
            <a:t>- PESTEL </a:t>
          </a:r>
          <a:endParaRPr lang="en-US" sz="2700" kern="1200"/>
        </a:p>
      </dsp:txBody>
      <dsp:txXfrm>
        <a:off x="31613" y="1912802"/>
        <a:ext cx="6200414" cy="584369"/>
      </dsp:txXfrm>
    </dsp:sp>
    <dsp:sp modelId="{7ADF0EF4-32D4-4DA3-87BF-974CA908132E}">
      <dsp:nvSpPr>
        <dsp:cNvPr id="0" name=""/>
        <dsp:cNvSpPr/>
      </dsp:nvSpPr>
      <dsp:spPr>
        <a:xfrm>
          <a:off x="0" y="2528784"/>
          <a:ext cx="6263640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bg-BG" sz="2100" kern="1200"/>
            <a:t>Possible solution that target the main causes</a:t>
          </a:r>
          <a:endParaRPr lang="en-US" sz="2100" kern="1200"/>
        </a:p>
      </dsp:txBody>
      <dsp:txXfrm>
        <a:off x="0" y="2528784"/>
        <a:ext cx="6263640" cy="447120"/>
      </dsp:txXfrm>
    </dsp:sp>
    <dsp:sp modelId="{E07BD2D2-FF73-47DB-BE82-0F0D038CFC9B}">
      <dsp:nvSpPr>
        <dsp:cNvPr id="0" name=""/>
        <dsp:cNvSpPr/>
      </dsp:nvSpPr>
      <dsp:spPr>
        <a:xfrm>
          <a:off x="0" y="2975904"/>
          <a:ext cx="6263640" cy="647595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700" kern="1200"/>
            <a:t>1.AAAA</a:t>
          </a:r>
          <a:endParaRPr lang="en-US" sz="2700" kern="1200"/>
        </a:p>
      </dsp:txBody>
      <dsp:txXfrm>
        <a:off x="31613" y="3007517"/>
        <a:ext cx="6200414" cy="584369"/>
      </dsp:txXfrm>
    </dsp:sp>
    <dsp:sp modelId="{24C28D63-A5EB-45EC-85FD-6A60E8935E9A}">
      <dsp:nvSpPr>
        <dsp:cNvPr id="0" name=""/>
        <dsp:cNvSpPr/>
      </dsp:nvSpPr>
      <dsp:spPr>
        <a:xfrm>
          <a:off x="0" y="3701259"/>
          <a:ext cx="6263640" cy="647595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700" kern="1200"/>
            <a:t>2.BBBB</a:t>
          </a:r>
          <a:endParaRPr lang="en-US" sz="2700" kern="1200"/>
        </a:p>
      </dsp:txBody>
      <dsp:txXfrm>
        <a:off x="31613" y="3732872"/>
        <a:ext cx="6200414" cy="584369"/>
      </dsp:txXfrm>
    </dsp:sp>
    <dsp:sp modelId="{7B42E131-C83E-49D7-AABC-AC970C2272BB}">
      <dsp:nvSpPr>
        <dsp:cNvPr id="0" name=""/>
        <dsp:cNvSpPr/>
      </dsp:nvSpPr>
      <dsp:spPr>
        <a:xfrm>
          <a:off x="0" y="4426613"/>
          <a:ext cx="6263640" cy="64759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700" kern="1200"/>
            <a:t>3.CCCC</a:t>
          </a:r>
          <a:endParaRPr lang="en-US" sz="2700" kern="1200"/>
        </a:p>
      </dsp:txBody>
      <dsp:txXfrm>
        <a:off x="31613" y="4458226"/>
        <a:ext cx="6200414" cy="58436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Заглавен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Подзаглавие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bg-BG"/>
              <a:t>Щракнете за редакция стил подзагл. обр.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11.3.2022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168234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лавие и съдържа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11.3.2022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06752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лавка на секц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bg-BG"/>
              <a:t>Редакт. стил загл. образец</a:t>
            </a:r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11.3.2022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008347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е съдържани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съдържание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11.3.2022 г.</a:t>
            </a:fld>
            <a:endParaRPr lang="bg-BG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138668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4" name="Контейнер за съдържание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5" name="Текстов контейнер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6" name="Контейнер за съдържание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7" name="Контейнер за дата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11.3.2022 г.</a:t>
            </a:fld>
            <a:endParaRPr lang="bg-BG"/>
          </a:p>
        </p:txBody>
      </p:sp>
      <p:sp>
        <p:nvSpPr>
          <p:cNvPr id="8" name="Контейнер за долния колонтитул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Контейнер за номер на слайда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79854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Само заглав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дата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11.3.2022 г.</a:t>
            </a:fld>
            <a:endParaRPr lang="bg-BG"/>
          </a:p>
        </p:txBody>
      </p:sp>
      <p:sp>
        <p:nvSpPr>
          <p:cNvPr id="4" name="Контейнер за долния колонтитул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Контейнер за номер на слайда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9079840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разе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дата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11.3.2022 г.</a:t>
            </a:fld>
            <a:endParaRPr lang="bg-BG"/>
          </a:p>
        </p:txBody>
      </p:sp>
      <p:sp>
        <p:nvSpPr>
          <p:cNvPr id="3" name="Контейнер за долния колонтитул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Контейнер за номер на слайда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923044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Съдържание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съдържание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11.3.2022 г.</a:t>
            </a:fld>
            <a:endParaRPr lang="bg-BG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89530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Картина с на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картина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bg-BG"/>
          </a:p>
        </p:txBody>
      </p:sp>
      <p:sp>
        <p:nvSpPr>
          <p:cNvPr id="4" name="Текстов контейнер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bg-BG"/>
              <a:t>Щракнете, за да редактирате стиловете на текста в образеца</a:t>
            </a:r>
          </a:p>
        </p:txBody>
      </p:sp>
      <p:sp>
        <p:nvSpPr>
          <p:cNvPr id="5" name="Контейнер за дата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11.3.2022 г.</a:t>
            </a:fld>
            <a:endParaRPr lang="bg-BG"/>
          </a:p>
        </p:txBody>
      </p:sp>
      <p:sp>
        <p:nvSpPr>
          <p:cNvPr id="6" name="Контейнер за долния колонтитул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Контейнер за номер на слайда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1879674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лавие и вертикален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11.3.2022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611056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но заглавие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тикално заглавие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Контейнер за вертикален текст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224-5F53-4681-B114-4FDA2DEB297A}" type="datetimeFigureOut">
              <a:rPr lang="bg-BG" smtClean="0"/>
              <a:t>11.3.2022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587108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Контейнер за заглавие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bg-BG"/>
              <a:t>Редакт. стил загл. образец</a:t>
            </a:r>
          </a:p>
        </p:txBody>
      </p:sp>
      <p:sp>
        <p:nvSpPr>
          <p:cNvPr id="3" name="Текстов контейнер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bg-BG"/>
              <a:t>Щракнете, за да редактирате стиловете на текста в образеца</a:t>
            </a:r>
          </a:p>
          <a:p>
            <a:pPr lvl="1"/>
            <a:r>
              <a:rPr lang="bg-BG"/>
              <a:t>Второ ниво</a:t>
            </a:r>
          </a:p>
          <a:p>
            <a:pPr lvl="2"/>
            <a:r>
              <a:rPr lang="bg-BG"/>
              <a:t>Трето ниво</a:t>
            </a:r>
          </a:p>
          <a:p>
            <a:pPr lvl="3"/>
            <a:r>
              <a:rPr lang="bg-BG"/>
              <a:t>Четвърто ниво</a:t>
            </a:r>
          </a:p>
          <a:p>
            <a:pPr lvl="4"/>
            <a:r>
              <a:rPr lang="bg-BG"/>
              <a:t>Пето ниво</a:t>
            </a:r>
          </a:p>
        </p:txBody>
      </p:sp>
      <p:sp>
        <p:nvSpPr>
          <p:cNvPr id="4" name="Контейнер за дата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104224-5F53-4681-B114-4FDA2DEB297A}" type="datetimeFigureOut">
              <a:rPr lang="bg-BG" smtClean="0"/>
              <a:t>11.3.2022 г.</a:t>
            </a:fld>
            <a:endParaRPr lang="bg-BG"/>
          </a:p>
        </p:txBody>
      </p:sp>
      <p:sp>
        <p:nvSpPr>
          <p:cNvPr id="5" name="Контейнер за долния колонтитул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Контейнер за номер на слайда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15E07B-6C49-45E8-9BB0-876BFAD0C1D8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375334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bg-B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Understanding</a:t>
            </a:r>
            <a:r>
              <a:rPr lang="bg-B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and</a:t>
            </a:r>
            <a:r>
              <a:rPr lang="bg-B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Solving</a:t>
            </a:r>
            <a:r>
              <a:rPr lang="bg-B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</a:t>
            </a:r>
            <a:r>
              <a:rPr lang="bg-B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Complex</a:t>
            </a:r>
            <a:r>
              <a:rPr lang="bg-B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Problems</a:t>
            </a:r>
            <a:r>
              <a:rPr lang="bg-B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of</a:t>
            </a:r>
            <a:r>
              <a:rPr lang="bg-B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Staff</a:t>
            </a:r>
            <a:r>
              <a:rPr lang="bg-B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Absenteeism</a:t>
            </a:r>
            <a:r>
              <a:rPr lang="bg-B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</a:t>
            </a:r>
            <a:r>
              <a:rPr lang="bg-B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Mid-Chrshire</a:t>
            </a:r>
            <a:r>
              <a:rPr lang="bg-B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Hospital</a:t>
            </a:r>
            <a:r>
              <a:rPr lang="bg-BG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 </a:t>
            </a:r>
            <a:r>
              <a:rPr lang="bg-BG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Trust</a:t>
            </a:r>
          </a:p>
        </p:txBody>
      </p:sp>
      <p:sp>
        <p:nvSpPr>
          <p:cNvPr id="3" name="Подзаглавие 2"/>
          <p:cNvSpPr>
            <a:spLocks noGrp="1"/>
          </p:cNvSpPr>
          <p:nvPr>
            <p:ph type="body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000" b="1" dirty="0">
                <a:ea typeface="+mn-lt"/>
                <a:cs typeface="+mn-lt"/>
              </a:rPr>
              <a:t>Problem Solving and Decision Making – BMSW 4004</a:t>
            </a:r>
            <a:endParaRPr lang="bg-BG" sz="2000" dirty="0">
              <a:cs typeface="Calibri"/>
            </a:endParaRPr>
          </a:p>
          <a:p>
            <a:endParaRPr lang="en-GB" sz="2000" b="1" dirty="0">
              <a:cs typeface="Calibri"/>
            </a:endParaRPr>
          </a:p>
          <a:p>
            <a:r>
              <a:rPr lang="en-GB" sz="2000" b="1" dirty="0">
                <a:ea typeface="+mn-lt"/>
                <a:cs typeface="+mn-lt"/>
              </a:rPr>
              <a:t> LECTURER </a:t>
            </a:r>
          </a:p>
          <a:p>
            <a:r>
              <a:rPr lang="en-GB" sz="2000" b="1" dirty="0">
                <a:ea typeface="+mn-lt"/>
                <a:cs typeface="+mn-lt"/>
              </a:rPr>
              <a:t>CHI UBA</a:t>
            </a:r>
            <a:endParaRPr lang="en-GB" sz="2000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en-GB" b="1" dirty="0">
              <a:cs typeface="Calibri"/>
            </a:endParaRPr>
          </a:p>
          <a:p>
            <a:endParaRPr lang="bg-BG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48730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3EBF65-86E3-41BD-AC00-95FB466A04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5100" dirty="0">
                <a:solidFill>
                  <a:schemeClr val="bg1"/>
                </a:solidFill>
                <a:cs typeface="Calibri Light"/>
              </a:rPr>
              <a:t>The nature and impact of Staff Absenteeism</a:t>
            </a:r>
            <a:endParaRPr lang="en-US" sz="51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114B42-5D70-B9D0-095B-D7DC86FD95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7000991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0977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8F61A6-0547-4EC7-8EB2-9B75829EA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4700" dirty="0">
                <a:solidFill>
                  <a:schemeClr val="bg1"/>
                </a:solidFill>
                <a:cs typeface="Calibri Light"/>
              </a:rPr>
              <a:t>Understanding the Causes of the Problem using models (PESTEL and Fishbone)</a:t>
            </a:r>
            <a:endParaRPr lang="en-US" sz="47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5B5F2F-CDD7-4C5D-BD3E-53FA1C5E81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870838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25436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E8779-373B-45C8-AD6D-131F87C12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PESTEL analysis to identify external factors linked to staff absenteeism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5EE9BF-BD98-4458-843B-0702DDEA599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The PESTEL analysis identified two main factors to the problem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2E822C0-7AEB-440A-AB66-8CB09AB45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589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The fishbone diagram added more insight on the cause</a:t>
            </a:r>
            <a:endParaRPr lang="en-US" dirty="0" err="1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FC6531D-590F-4A70-932C-1013173225C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1000651"/>
              </p:ext>
            </p:extLst>
          </p:nvPr>
        </p:nvGraphicFramePr>
        <p:xfrm>
          <a:off x="1380226" y="2746075"/>
          <a:ext cx="8696529" cy="22064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8843">
                  <a:extLst>
                    <a:ext uri="{9D8B030D-6E8A-4147-A177-3AD203B41FA5}">
                      <a16:colId xmlns:a16="http://schemas.microsoft.com/office/drawing/2014/main" val="4294481534"/>
                    </a:ext>
                  </a:extLst>
                </a:gridCol>
                <a:gridCol w="2898843">
                  <a:extLst>
                    <a:ext uri="{9D8B030D-6E8A-4147-A177-3AD203B41FA5}">
                      <a16:colId xmlns:a16="http://schemas.microsoft.com/office/drawing/2014/main" val="3535436702"/>
                    </a:ext>
                  </a:extLst>
                </a:gridCol>
                <a:gridCol w="2898843">
                  <a:extLst>
                    <a:ext uri="{9D8B030D-6E8A-4147-A177-3AD203B41FA5}">
                      <a16:colId xmlns:a16="http://schemas.microsoft.com/office/drawing/2014/main" val="1811463277"/>
                    </a:ext>
                  </a:extLst>
                </a:gridCol>
              </a:tblGrid>
              <a:tr h="810802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Political 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dirty="0"/>
                        <a:t>Social factors 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Economic 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9170467"/>
                  </a:ext>
                </a:extLst>
              </a:tr>
              <a:tr h="465214">
                <a:tc>
                  <a:txBody>
                    <a:bodyPr/>
                    <a:lstStyle/>
                    <a:p>
                      <a:r>
                        <a:rPr lang="en-US" dirty="0"/>
                        <a:t>Brexit</a:t>
                      </a:r>
                      <a:endParaRPr lang="en-US" dirty="0" err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Covid 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Price increase</a:t>
                      </a:r>
                      <a:endParaRPr lang="en-US" dirty="0" err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8445989"/>
                  </a:ext>
                </a:extLst>
              </a:tr>
              <a:tr h="46521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1024605"/>
                  </a:ext>
                </a:extLst>
              </a:tr>
              <a:tr h="465214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196371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4783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9596C01-7A76-4B70-92B3-0F31C42EC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049" y="228601"/>
            <a:ext cx="10069902" cy="279698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cs typeface="Calibri Light"/>
              </a:rPr>
              <a:t>Fishbone diagram to identify further problems Couse</a:t>
            </a:r>
            <a:br>
              <a:rPr lang="en-US" dirty="0">
                <a:cs typeface="Calibri Light"/>
              </a:rPr>
            </a:br>
            <a:r>
              <a:rPr lang="en-US" dirty="0">
                <a:ea typeface="+mj-lt"/>
                <a:cs typeface="+mj-lt"/>
              </a:rPr>
              <a:t>  </a:t>
            </a:r>
            <a:endParaRPr lang="en-US" dirty="0">
              <a:cs typeface="Calibri Light" panose="020F0302020204030204"/>
            </a:endParaRPr>
          </a:p>
          <a:p>
            <a:pPr algn="ctr"/>
            <a:r>
              <a:rPr lang="en-US" dirty="0">
                <a:ea typeface="+mj-lt"/>
                <a:cs typeface="+mj-lt"/>
              </a:rPr>
              <a:t>  </a:t>
            </a:r>
            <a:endParaRPr lang="en-US" dirty="0"/>
          </a:p>
          <a:p>
            <a:r>
              <a:rPr lang="en-US" dirty="0">
                <a:ea typeface="+mj-lt"/>
                <a:cs typeface="+mj-lt"/>
              </a:rPr>
              <a:t>  </a:t>
            </a:r>
            <a:endParaRPr lang="en-US" dirty="0"/>
          </a:p>
        </p:txBody>
      </p:sp>
      <p:sp>
        <p:nvSpPr>
          <p:cNvPr id="2" name="Line 43">
            <a:extLst>
              <a:ext uri="{FF2B5EF4-FFF2-40B4-BE49-F238E27FC236}">
                <a16:creationId xmlns:a16="http://schemas.microsoft.com/office/drawing/2014/main" id="{2A660008-E329-4FC4-B86F-AAB7467434E6}"/>
              </a:ext>
            </a:extLst>
          </p:cNvPr>
          <p:cNvSpPr>
            <a:spLocks noChangeShapeType="1"/>
          </p:cNvSpPr>
          <p:nvPr/>
        </p:nvSpPr>
        <p:spPr bwMode="auto">
          <a:xfrm>
            <a:off x="2769721" y="242261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4" name="Text Box 42">
            <a:extLst>
              <a:ext uri="{FF2B5EF4-FFF2-40B4-BE49-F238E27FC236}">
                <a16:creationId xmlns:a16="http://schemas.microsoft.com/office/drawing/2014/main" id="{A1803C93-52A2-4F04-BFC0-3B628D1129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6571" y="222735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Sickness</a:t>
            </a:r>
            <a:endParaRPr kumimoji="0" lang="en-GB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Line 41">
            <a:extLst>
              <a:ext uri="{FF2B5EF4-FFF2-40B4-BE49-F238E27FC236}">
                <a16:creationId xmlns:a16="http://schemas.microsoft.com/office/drawing/2014/main" id="{542CB09A-D94B-42E7-A91F-735580C5B59A}"/>
              </a:ext>
            </a:extLst>
          </p:cNvPr>
          <p:cNvSpPr>
            <a:spLocks noChangeShapeType="1"/>
          </p:cNvSpPr>
          <p:nvPr/>
        </p:nvSpPr>
        <p:spPr bwMode="auto">
          <a:xfrm>
            <a:off x="3371384" y="302428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7" name="Text Box 40">
            <a:extLst>
              <a:ext uri="{FF2B5EF4-FFF2-40B4-BE49-F238E27FC236}">
                <a16:creationId xmlns:a16="http://schemas.microsoft.com/office/drawing/2014/main" id="{31F2856A-9ED0-4616-B7A4-E2FB9479D6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96646" y="282743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serves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Line 39">
            <a:extLst>
              <a:ext uri="{FF2B5EF4-FFF2-40B4-BE49-F238E27FC236}">
                <a16:creationId xmlns:a16="http://schemas.microsoft.com/office/drawing/2014/main" id="{703AEEE2-A938-491A-8D34-2798DE19EF23}"/>
              </a:ext>
            </a:extLst>
          </p:cNvPr>
          <p:cNvSpPr>
            <a:spLocks noChangeShapeType="1"/>
          </p:cNvSpPr>
          <p:nvPr/>
        </p:nvSpPr>
        <p:spPr bwMode="auto">
          <a:xfrm>
            <a:off x="3923834" y="357673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9" name="Text Box 38">
            <a:extLst>
              <a:ext uri="{FF2B5EF4-FFF2-40B4-BE49-F238E27FC236}">
                <a16:creationId xmlns:a16="http://schemas.microsoft.com/office/drawing/2014/main" id="{6F1BC64A-004A-4324-BC68-7A2090EA7B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49096" y="337988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STAFF NOT ENOUGH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Line 37">
            <a:extLst>
              <a:ext uri="{FF2B5EF4-FFF2-40B4-BE49-F238E27FC236}">
                <a16:creationId xmlns:a16="http://schemas.microsoft.com/office/drawing/2014/main" id="{832445B0-F523-431D-B1B7-951F2EB622DB}"/>
              </a:ext>
            </a:extLst>
          </p:cNvPr>
          <p:cNvSpPr>
            <a:spLocks noChangeShapeType="1"/>
          </p:cNvSpPr>
          <p:nvPr/>
        </p:nvSpPr>
        <p:spPr bwMode="auto">
          <a:xfrm>
            <a:off x="5114459" y="243055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11" name="Text Box 36">
            <a:extLst>
              <a:ext uri="{FF2B5EF4-FFF2-40B4-BE49-F238E27FC236}">
                <a16:creationId xmlns:a16="http://schemas.microsoft.com/office/drawing/2014/main" id="{6194303D-15ED-48B7-B65C-02DA36B7ED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39721" y="222735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TEMORARY STAFF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Line 35">
            <a:extLst>
              <a:ext uri="{FF2B5EF4-FFF2-40B4-BE49-F238E27FC236}">
                <a16:creationId xmlns:a16="http://schemas.microsoft.com/office/drawing/2014/main" id="{A553F578-1090-4CBA-90E4-76008486F210}"/>
              </a:ext>
            </a:extLst>
          </p:cNvPr>
          <p:cNvSpPr>
            <a:spLocks noChangeShapeType="1"/>
          </p:cNvSpPr>
          <p:nvPr/>
        </p:nvSpPr>
        <p:spPr bwMode="auto">
          <a:xfrm>
            <a:off x="5657384" y="303063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13" name="Text Box 34">
            <a:extLst>
              <a:ext uri="{FF2B5EF4-FFF2-40B4-BE49-F238E27FC236}">
                <a16:creationId xmlns:a16="http://schemas.microsoft.com/office/drawing/2014/main" id="{3F189306-EDF4-43E3-8DBB-1797879A05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82646" y="282743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QUALITY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Line 33">
            <a:extLst>
              <a:ext uri="{FF2B5EF4-FFF2-40B4-BE49-F238E27FC236}">
                <a16:creationId xmlns:a16="http://schemas.microsoft.com/office/drawing/2014/main" id="{9A323056-6D16-4D3E-B937-B346627117FA}"/>
              </a:ext>
            </a:extLst>
          </p:cNvPr>
          <p:cNvSpPr>
            <a:spLocks noChangeShapeType="1"/>
          </p:cNvSpPr>
          <p:nvPr/>
        </p:nvSpPr>
        <p:spPr bwMode="auto">
          <a:xfrm>
            <a:off x="6209834" y="3583081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15" name="Text Box 32">
            <a:extLst>
              <a:ext uri="{FF2B5EF4-FFF2-40B4-BE49-F238E27FC236}">
                <a16:creationId xmlns:a16="http://schemas.microsoft.com/office/drawing/2014/main" id="{F890769B-07CB-4353-9497-EC038C8FAB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35096" y="337988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SERVES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Line 31">
            <a:extLst>
              <a:ext uri="{FF2B5EF4-FFF2-40B4-BE49-F238E27FC236}">
                <a16:creationId xmlns:a16="http://schemas.microsoft.com/office/drawing/2014/main" id="{0BAC5F6D-0AC0-4B1D-96CC-030F2572B400}"/>
              </a:ext>
            </a:extLst>
          </p:cNvPr>
          <p:cNvSpPr>
            <a:spLocks noChangeShapeType="1"/>
          </p:cNvSpPr>
          <p:nvPr/>
        </p:nvSpPr>
        <p:spPr bwMode="auto">
          <a:xfrm>
            <a:off x="7321084" y="2414681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17" name="Text Box 30">
            <a:extLst>
              <a:ext uri="{FF2B5EF4-FFF2-40B4-BE49-F238E27FC236}">
                <a16:creationId xmlns:a16="http://schemas.microsoft.com/office/drawing/2014/main" id="{95C74FA7-8D3B-40E3-A543-318DBFDBE8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46346" y="222735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Loss off money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8" name="Line 29">
            <a:extLst>
              <a:ext uri="{FF2B5EF4-FFF2-40B4-BE49-F238E27FC236}">
                <a16:creationId xmlns:a16="http://schemas.microsoft.com/office/drawing/2014/main" id="{5C27D27F-B7A2-477F-BD62-CDF64E0B4D4C}"/>
              </a:ext>
            </a:extLst>
          </p:cNvPr>
          <p:cNvSpPr>
            <a:spLocks noChangeShapeType="1"/>
          </p:cNvSpPr>
          <p:nvPr/>
        </p:nvSpPr>
        <p:spPr bwMode="auto">
          <a:xfrm>
            <a:off x="7922746" y="3016344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19" name="Text Box 28">
            <a:extLst>
              <a:ext uri="{FF2B5EF4-FFF2-40B4-BE49-F238E27FC236}">
                <a16:creationId xmlns:a16="http://schemas.microsoft.com/office/drawing/2014/main" id="{B279E640-EFA9-43CF-95AD-8DC7C8092C3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48009" y="282743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Loss patients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0" name="Line 27">
            <a:extLst>
              <a:ext uri="{FF2B5EF4-FFF2-40B4-BE49-F238E27FC236}">
                <a16:creationId xmlns:a16="http://schemas.microsoft.com/office/drawing/2014/main" id="{58396DC3-A85F-4A7D-A0B0-8AA9ADEEC52B}"/>
              </a:ext>
            </a:extLst>
          </p:cNvPr>
          <p:cNvSpPr>
            <a:spLocks noChangeShapeType="1"/>
          </p:cNvSpPr>
          <p:nvPr/>
        </p:nvSpPr>
        <p:spPr bwMode="auto">
          <a:xfrm>
            <a:off x="8475196" y="3568794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21" name="Text Box 26">
            <a:extLst>
              <a:ext uri="{FF2B5EF4-FFF2-40B4-BE49-F238E27FC236}">
                <a16:creationId xmlns:a16="http://schemas.microsoft.com/office/drawing/2014/main" id="{95278D12-AEB2-4814-9E16-EED5219685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00459" y="337988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Bad reputation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2" name="Line 25">
            <a:extLst>
              <a:ext uri="{FF2B5EF4-FFF2-40B4-BE49-F238E27FC236}">
                <a16:creationId xmlns:a16="http://schemas.microsoft.com/office/drawing/2014/main" id="{4BD0DB7F-AC3B-4453-B95B-1CE4F65A893C}"/>
              </a:ext>
            </a:extLst>
          </p:cNvPr>
          <p:cNvSpPr>
            <a:spLocks noChangeShapeType="1"/>
          </p:cNvSpPr>
          <p:nvPr/>
        </p:nvSpPr>
        <p:spPr bwMode="auto">
          <a:xfrm>
            <a:off x="7509996" y="4360956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23" name="Text Box 24">
            <a:extLst>
              <a:ext uri="{FF2B5EF4-FFF2-40B4-BE49-F238E27FC236}">
                <a16:creationId xmlns:a16="http://schemas.microsoft.com/office/drawing/2014/main" id="{259FD34F-8180-4E69-8CE5-DCBBCAF2AC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35259" y="4172044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Bad management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4" name="Line 23">
            <a:extLst>
              <a:ext uri="{FF2B5EF4-FFF2-40B4-BE49-F238E27FC236}">
                <a16:creationId xmlns:a16="http://schemas.microsoft.com/office/drawing/2014/main" id="{BD1BA5A7-BCAE-43D7-AE98-C48C7E67A3A7}"/>
              </a:ext>
            </a:extLst>
          </p:cNvPr>
          <p:cNvSpPr>
            <a:spLocks noChangeShapeType="1"/>
          </p:cNvSpPr>
          <p:nvPr/>
        </p:nvSpPr>
        <p:spPr bwMode="auto">
          <a:xfrm>
            <a:off x="6986121" y="4918169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25" name="Text Box 22">
            <a:extLst>
              <a:ext uri="{FF2B5EF4-FFF2-40B4-BE49-F238E27FC236}">
                <a16:creationId xmlns:a16="http://schemas.microsoft.com/office/drawing/2014/main" id="{C7AF66EB-0402-4C07-9FEA-12D221268E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11384" y="472925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No motivations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6" name="Line 21">
            <a:extLst>
              <a:ext uri="{FF2B5EF4-FFF2-40B4-BE49-F238E27FC236}">
                <a16:creationId xmlns:a16="http://schemas.microsoft.com/office/drawing/2014/main" id="{08A26F5A-6B98-4598-9CC4-ADB48A9C9DF0}"/>
              </a:ext>
            </a:extLst>
          </p:cNvPr>
          <p:cNvSpPr>
            <a:spLocks noChangeShapeType="1"/>
          </p:cNvSpPr>
          <p:nvPr/>
        </p:nvSpPr>
        <p:spPr bwMode="auto">
          <a:xfrm>
            <a:off x="6487646" y="5470619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27" name="Text Box 20">
            <a:extLst>
              <a:ext uri="{FF2B5EF4-FFF2-40B4-BE49-F238E27FC236}">
                <a16:creationId xmlns:a16="http://schemas.microsoft.com/office/drawing/2014/main" id="{84FC7529-B10F-4E06-8338-BF679C90ED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2909" y="5281706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training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28" name="Line 19">
            <a:extLst>
              <a:ext uri="{FF2B5EF4-FFF2-40B4-BE49-F238E27FC236}">
                <a16:creationId xmlns:a16="http://schemas.microsoft.com/office/drawing/2014/main" id="{50D92658-3D42-4502-89AF-11AA6D6A41DB}"/>
              </a:ext>
            </a:extLst>
          </p:cNvPr>
          <p:cNvSpPr>
            <a:spLocks noChangeShapeType="1"/>
          </p:cNvSpPr>
          <p:nvPr/>
        </p:nvSpPr>
        <p:spPr bwMode="auto">
          <a:xfrm>
            <a:off x="4982696" y="4330794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29" name="Text Box 18">
            <a:extLst>
              <a:ext uri="{FF2B5EF4-FFF2-40B4-BE49-F238E27FC236}">
                <a16:creationId xmlns:a16="http://schemas.microsoft.com/office/drawing/2014/main" id="{592BB976-965E-48C1-83BB-18F00027AB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9546" y="414188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support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0" name="Line 17">
            <a:extLst>
              <a:ext uri="{FF2B5EF4-FFF2-40B4-BE49-F238E27FC236}">
                <a16:creationId xmlns:a16="http://schemas.microsoft.com/office/drawing/2014/main" id="{6521C32B-5AA3-40D1-A222-294FCA3F2924}"/>
              </a:ext>
            </a:extLst>
          </p:cNvPr>
          <p:cNvSpPr>
            <a:spLocks noChangeShapeType="1"/>
          </p:cNvSpPr>
          <p:nvPr/>
        </p:nvSpPr>
        <p:spPr bwMode="auto">
          <a:xfrm>
            <a:off x="4533434" y="4888006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31" name="Text Box 16">
            <a:extLst>
              <a:ext uri="{FF2B5EF4-FFF2-40B4-BE49-F238E27FC236}">
                <a16:creationId xmlns:a16="http://schemas.microsoft.com/office/drawing/2014/main" id="{94F9E01D-C431-43AC-8571-AD12D60C80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58696" y="470068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More staff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2" name="Line 15">
            <a:extLst>
              <a:ext uri="{FF2B5EF4-FFF2-40B4-BE49-F238E27FC236}">
                <a16:creationId xmlns:a16="http://schemas.microsoft.com/office/drawing/2014/main" id="{71178837-F315-4193-BA47-6C76EAAB64E3}"/>
              </a:ext>
            </a:extLst>
          </p:cNvPr>
          <p:cNvSpPr>
            <a:spLocks noChangeShapeType="1"/>
          </p:cNvSpPr>
          <p:nvPr/>
        </p:nvSpPr>
        <p:spPr bwMode="auto">
          <a:xfrm>
            <a:off x="4033371" y="5440456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33" name="Text Box 14">
            <a:extLst>
              <a:ext uri="{FF2B5EF4-FFF2-40B4-BE49-F238E27FC236}">
                <a16:creationId xmlns:a16="http://schemas.microsoft.com/office/drawing/2014/main" id="{591B41DC-1E39-41D2-8033-116DD70D07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60221" y="5253131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Incompetent staff</a:t>
            </a:r>
            <a:endParaRPr kumimoji="0" lang="en-US" altLang="bg-BG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4" name="Rectangle 13">
            <a:extLst>
              <a:ext uri="{FF2B5EF4-FFF2-40B4-BE49-F238E27FC236}">
                <a16:creationId xmlns:a16="http://schemas.microsoft.com/office/drawing/2014/main" id="{5CBDDFD9-DC41-4266-B02D-D32D1B9E84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0471" y="1419319"/>
            <a:ext cx="1217613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bg-BG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environment</a:t>
            </a:r>
            <a:endParaRPr kumimoji="0" lang="en-GB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5" name="Rectangle 12">
            <a:extLst>
              <a:ext uri="{FF2B5EF4-FFF2-40B4-BE49-F238E27FC236}">
                <a16:creationId xmlns:a16="http://schemas.microsoft.com/office/drawing/2014/main" id="{110D8159-DDEF-47C0-A0DE-148CD16576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55684" y="1514569"/>
            <a:ext cx="998537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methods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6" name="Rectangle 11">
            <a:extLst>
              <a:ext uri="{FF2B5EF4-FFF2-40B4-BE49-F238E27FC236}">
                <a16:creationId xmlns:a16="http://schemas.microsoft.com/office/drawing/2014/main" id="{1FD0AA6E-EE3E-4D93-A43D-C379F5D35F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5646" y="1514569"/>
            <a:ext cx="9985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37" name="Line 10">
            <a:extLst>
              <a:ext uri="{FF2B5EF4-FFF2-40B4-BE49-F238E27FC236}">
                <a16:creationId xmlns:a16="http://schemas.microsoft.com/office/drawing/2014/main" id="{6C29663D-6FD0-432C-88A3-46B98F4C030F}"/>
              </a:ext>
            </a:extLst>
          </p:cNvPr>
          <p:cNvSpPr>
            <a:spLocks noChangeShapeType="1"/>
          </p:cNvSpPr>
          <p:nvPr/>
        </p:nvSpPr>
        <p:spPr bwMode="auto">
          <a:xfrm>
            <a:off x="2014071" y="3908519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38" name="Line 9">
            <a:extLst>
              <a:ext uri="{FF2B5EF4-FFF2-40B4-BE49-F238E27FC236}">
                <a16:creationId xmlns:a16="http://schemas.microsoft.com/office/drawing/2014/main" id="{25AAB000-A2A1-4159-B46F-013BB8EBE528}"/>
              </a:ext>
            </a:extLst>
          </p:cNvPr>
          <p:cNvSpPr>
            <a:spLocks noChangeShapeType="1"/>
          </p:cNvSpPr>
          <p:nvPr/>
        </p:nvSpPr>
        <p:spPr bwMode="auto">
          <a:xfrm>
            <a:off x="2918946" y="2006694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39" name="Line 8">
            <a:extLst>
              <a:ext uri="{FF2B5EF4-FFF2-40B4-BE49-F238E27FC236}">
                <a16:creationId xmlns:a16="http://schemas.microsoft.com/office/drawing/2014/main" id="{A62AB189-7106-44BF-90D0-17B52EB0BA2F}"/>
              </a:ext>
            </a:extLst>
          </p:cNvPr>
          <p:cNvSpPr>
            <a:spLocks noChangeShapeType="1"/>
          </p:cNvSpPr>
          <p:nvPr/>
        </p:nvSpPr>
        <p:spPr bwMode="auto">
          <a:xfrm>
            <a:off x="5255746" y="2006694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40" name="Line 7">
            <a:extLst>
              <a:ext uri="{FF2B5EF4-FFF2-40B4-BE49-F238E27FC236}">
                <a16:creationId xmlns:a16="http://schemas.microsoft.com/office/drawing/2014/main" id="{8212E4C9-9680-476C-82D1-CDD3D95E9F2C}"/>
              </a:ext>
            </a:extLst>
          </p:cNvPr>
          <p:cNvSpPr>
            <a:spLocks noChangeShapeType="1"/>
          </p:cNvSpPr>
          <p:nvPr/>
        </p:nvSpPr>
        <p:spPr bwMode="auto">
          <a:xfrm>
            <a:off x="7495709" y="2006694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41" name="Rectangle 6">
            <a:extLst>
              <a:ext uri="{FF2B5EF4-FFF2-40B4-BE49-F238E27FC236}">
                <a16:creationId xmlns:a16="http://schemas.microsoft.com/office/drawing/2014/main" id="{1FB9B531-66E2-4A47-BB53-96213C895C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1909" y="5843681"/>
            <a:ext cx="998537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equipment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2" name="Line 5">
            <a:extLst>
              <a:ext uri="{FF2B5EF4-FFF2-40B4-BE49-F238E27FC236}">
                <a16:creationId xmlns:a16="http://schemas.microsoft.com/office/drawing/2014/main" id="{36E5F27A-F4D3-433E-8FD5-3A7D95B8DE9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260384" y="3908519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43" name="Rectangle 4">
            <a:extLst>
              <a:ext uri="{FF2B5EF4-FFF2-40B4-BE49-F238E27FC236}">
                <a16:creationId xmlns:a16="http://schemas.microsoft.com/office/drawing/2014/main" id="{5700AF18-61C6-461B-8AB1-5DEE039B91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24121" y="5843681"/>
            <a:ext cx="996950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bg-BG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people</a:t>
            </a:r>
            <a:endParaRPr kumimoji="0" lang="en-US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4" name="Line 3">
            <a:extLst>
              <a:ext uri="{FF2B5EF4-FFF2-40B4-BE49-F238E27FC236}">
                <a16:creationId xmlns:a16="http://schemas.microsoft.com/office/drawing/2014/main" id="{A6EDA826-67EB-4750-B153-4D813B31BD3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722596" y="3908519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45" name="Rectangle 2">
            <a:extLst>
              <a:ext uri="{FF2B5EF4-FFF2-40B4-BE49-F238E27FC236}">
                <a16:creationId xmlns:a16="http://schemas.microsoft.com/office/drawing/2014/main" id="{F005E39F-6606-492C-93E4-49826C2147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89671" y="3427506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46" name="Text Box 1">
            <a:extLst>
              <a:ext uri="{FF2B5EF4-FFF2-40B4-BE49-F238E27FC236}">
                <a16:creationId xmlns:a16="http://schemas.microsoft.com/office/drawing/2014/main" id="{E04BABBA-9EF4-46D8-B6FC-F83369E687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78521" y="3565619"/>
            <a:ext cx="1403350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bg-BG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Staff absenteeism</a:t>
            </a:r>
            <a:endParaRPr kumimoji="0" lang="en-GB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7" name="Rectangle 44">
            <a:extLst>
              <a:ext uri="{FF2B5EF4-FFF2-40B4-BE49-F238E27FC236}">
                <a16:creationId xmlns:a16="http://schemas.microsoft.com/office/drawing/2014/main" id="{A4D61E18-7296-45AA-9B3C-C4085F22EF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1871" y="887506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133350" algn="r"/>
                <a:tab pos="2743200" algn="ctr"/>
                <a:tab pos="54864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3350" algn="r"/>
                <a:tab pos="2743200" algn="ctr"/>
                <a:tab pos="5486400" algn="r"/>
              </a:tabLst>
            </a:pPr>
            <a:r>
              <a:rPr kumimoji="0" lang="en-US" altLang="bg-BG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	</a:t>
            </a:r>
            <a:endParaRPr kumimoji="0" lang="bg-BG" altLang="bg-BG" sz="11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3350" algn="r"/>
                <a:tab pos="2743200" algn="ctr"/>
                <a:tab pos="5486400" algn="r"/>
              </a:tabLst>
            </a:pPr>
            <a:endParaRPr kumimoji="0" lang="bg-BG" altLang="bg-BG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8" name="Rectangle 67">
            <a:extLst>
              <a:ext uri="{FF2B5EF4-FFF2-40B4-BE49-F238E27FC236}">
                <a16:creationId xmlns:a16="http://schemas.microsoft.com/office/drawing/2014/main" id="{41754163-D62B-41F9-A677-00FFE7712D5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1871" y="1344706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6912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600D6B7E-B2CD-4C78-B3CE-9FC691899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bg-BG" sz="2000">
                <a:solidFill>
                  <a:schemeClr val="bg1"/>
                </a:solidFill>
                <a:cs typeface="Calibri Light"/>
              </a:rPr>
              <a:t>Identifying possible  solution that  address the main factors</a:t>
            </a:r>
          </a:p>
        </p:txBody>
      </p:sp>
      <p:graphicFrame>
        <p:nvGraphicFramePr>
          <p:cNvPr id="5" name="Контейнер за съдържание 2">
            <a:extLst>
              <a:ext uri="{FF2B5EF4-FFF2-40B4-BE49-F238E27FC236}">
                <a16:creationId xmlns:a16="http://schemas.microsoft.com/office/drawing/2014/main" id="{DF07E013-FF95-D41C-9002-2944E99150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853175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65949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56EB40CD-9EC1-422E-B4E5-FD8FCA4F9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bg-BG" dirty="0" err="1">
                <a:cs typeface="Calibri Light"/>
              </a:rPr>
              <a:t>Evaluatin</a:t>
            </a:r>
            <a:r>
              <a:rPr lang="bg-BG" dirty="0">
                <a:cs typeface="Calibri Light"/>
              </a:rPr>
              <a:t> </a:t>
            </a:r>
            <a:r>
              <a:rPr lang="bg-BG" dirty="0" err="1">
                <a:cs typeface="Calibri Light"/>
              </a:rPr>
              <a:t>the</a:t>
            </a:r>
            <a:r>
              <a:rPr lang="bg-BG" dirty="0">
                <a:cs typeface="Calibri Light"/>
              </a:rPr>
              <a:t> </a:t>
            </a:r>
            <a:r>
              <a:rPr lang="bg-BG" dirty="0" err="1">
                <a:cs typeface="Calibri Light"/>
              </a:rPr>
              <a:t>solution</a:t>
            </a:r>
            <a:r>
              <a:rPr lang="bg-BG" dirty="0">
                <a:cs typeface="Calibri Light"/>
              </a:rPr>
              <a:t> </a:t>
            </a:r>
            <a:r>
              <a:rPr lang="bg-BG" dirty="0" err="1">
                <a:cs typeface="Calibri Light"/>
              </a:rPr>
              <a:t>to</a:t>
            </a:r>
            <a:r>
              <a:rPr lang="bg-BG" dirty="0">
                <a:cs typeface="Calibri Light"/>
              </a:rPr>
              <a:t> </a:t>
            </a:r>
            <a:r>
              <a:rPr lang="bg-BG" dirty="0" err="1">
                <a:cs typeface="Calibri Light"/>
              </a:rPr>
              <a:t>choose</a:t>
            </a:r>
            <a:r>
              <a:rPr lang="bg-BG" dirty="0">
                <a:cs typeface="Calibri Light"/>
              </a:rPr>
              <a:t> </a:t>
            </a:r>
            <a:r>
              <a:rPr lang="bg-BG" dirty="0" err="1">
                <a:cs typeface="Calibri Light"/>
              </a:rPr>
              <a:t>the</a:t>
            </a:r>
            <a:r>
              <a:rPr lang="bg-BG" dirty="0">
                <a:cs typeface="Calibri Light"/>
              </a:rPr>
              <a:t> </a:t>
            </a:r>
            <a:r>
              <a:rPr lang="bg-BG" dirty="0" err="1">
                <a:cs typeface="Calibri Light"/>
              </a:rPr>
              <a:t>most</a:t>
            </a:r>
            <a:r>
              <a:rPr lang="bg-BG" dirty="0">
                <a:cs typeface="Calibri Light"/>
              </a:rPr>
              <a:t> </a:t>
            </a:r>
            <a:r>
              <a:rPr lang="bg-BG" dirty="0" err="1">
                <a:cs typeface="Calibri Light"/>
              </a:rPr>
              <a:t>approprite</a:t>
            </a:r>
            <a:r>
              <a:rPr lang="bg-BG" dirty="0">
                <a:cs typeface="Calibri Light"/>
              </a:rPr>
              <a:t> </a:t>
            </a:r>
            <a:endParaRPr lang="bg-BG" dirty="0"/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E1FD541D-AB25-4CAB-90A5-68CD5139B1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bg-BG" sz="2400">
                <a:cs typeface="Calibri"/>
              </a:rPr>
              <a:t>To evaluate the solution ,PMI was used </a:t>
            </a:r>
          </a:p>
          <a:p>
            <a:r>
              <a:rPr lang="bg-BG" sz="2400">
                <a:cs typeface="Calibri"/>
              </a:rPr>
              <a:t>PMI means</a:t>
            </a:r>
          </a:p>
          <a:p>
            <a:r>
              <a:rPr lang="bg-BG" sz="2400">
                <a:cs typeface="Calibri"/>
              </a:rPr>
              <a:t>Useful for</a:t>
            </a:r>
          </a:p>
          <a:p>
            <a:r>
              <a:rPr lang="bg-BG" sz="2400">
                <a:cs typeface="Calibri"/>
              </a:rPr>
              <a:t>PMI done for each  solution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Картина 6">
            <a:extLst>
              <a:ext uri="{FF2B5EF4-FFF2-40B4-BE49-F238E27FC236}">
                <a16:creationId xmlns:a16="http://schemas.microsoft.com/office/drawing/2014/main" id="{A7E02E3C-FA81-449B-99F5-AE7AA17F01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9254442" y="3409668"/>
            <a:ext cx="1462088" cy="38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339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9AA38E72-6459-42BA-86A2-9C0C8B26FE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>
                <a:cs typeface="Calibri Light"/>
              </a:rPr>
              <a:t>PMI  FOR SOLUTION A</a:t>
            </a:r>
            <a:endParaRPr lang="bg-BG" dirty="0"/>
          </a:p>
        </p:txBody>
      </p:sp>
      <p:graphicFrame>
        <p:nvGraphicFramePr>
          <p:cNvPr id="4" name="Таблица 4">
            <a:extLst>
              <a:ext uri="{FF2B5EF4-FFF2-40B4-BE49-F238E27FC236}">
                <a16:creationId xmlns:a16="http://schemas.microsoft.com/office/drawing/2014/main" id="{D7465D24-C171-4D01-B87F-2357F1AB1A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3214349"/>
              </p:ext>
            </p:extLst>
          </p:nvPr>
        </p:nvGraphicFramePr>
        <p:xfrm>
          <a:off x="838200" y="1825625"/>
          <a:ext cx="10515600" cy="38969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1978885270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86973375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187456019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700863516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375437714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133756669"/>
                    </a:ext>
                  </a:extLst>
                </a:gridCol>
              </a:tblGrid>
              <a:tr h="943463"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2087255"/>
                  </a:ext>
                </a:extLst>
              </a:tr>
              <a:tr h="984483"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6551073"/>
                  </a:ext>
                </a:extLst>
              </a:tr>
              <a:tr h="984483"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4314647"/>
                  </a:ext>
                </a:extLst>
              </a:tr>
              <a:tr h="984483"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514266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3824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357BD4CE-24D2-4646-8DF5-4F12DFE27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>
                <a:cs typeface="Calibri Light"/>
              </a:rPr>
              <a:t>PMI FOR SOLUTION B</a:t>
            </a:r>
          </a:p>
        </p:txBody>
      </p:sp>
      <p:graphicFrame>
        <p:nvGraphicFramePr>
          <p:cNvPr id="4" name="Таблица 4">
            <a:extLst>
              <a:ext uri="{FF2B5EF4-FFF2-40B4-BE49-F238E27FC236}">
                <a16:creationId xmlns:a16="http://schemas.microsoft.com/office/drawing/2014/main" id="{2F227C6F-7011-4510-B6E6-BFD0D24F46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3566372"/>
              </p:ext>
            </p:extLst>
          </p:nvPr>
        </p:nvGraphicFramePr>
        <p:xfrm>
          <a:off x="838200" y="2170682"/>
          <a:ext cx="10515596" cy="38051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2228">
                  <a:extLst>
                    <a:ext uri="{9D8B030D-6E8A-4147-A177-3AD203B41FA5}">
                      <a16:colId xmlns:a16="http://schemas.microsoft.com/office/drawing/2014/main" val="966251260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4159223397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370276645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887960083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4250002266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1746667860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141776408"/>
                    </a:ext>
                  </a:extLst>
                </a:gridCol>
              </a:tblGrid>
              <a:tr h="951279"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3749515"/>
                  </a:ext>
                </a:extLst>
              </a:tr>
              <a:tr h="951279"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77732300"/>
                  </a:ext>
                </a:extLst>
              </a:tr>
              <a:tr h="951279"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1983473"/>
                  </a:ext>
                </a:extLst>
              </a:tr>
              <a:tr h="951279"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97497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30840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7A660910-4AC2-4A4D-9D97-CEFDC7E65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bg-BG" dirty="0">
                <a:cs typeface="Calibri Light"/>
              </a:rPr>
              <a:t>PMI FOR SOLUTION C</a:t>
            </a:r>
            <a:endParaRPr lang="bg-BG" dirty="0"/>
          </a:p>
        </p:txBody>
      </p:sp>
      <p:graphicFrame>
        <p:nvGraphicFramePr>
          <p:cNvPr id="4" name="Таблица 4">
            <a:extLst>
              <a:ext uri="{FF2B5EF4-FFF2-40B4-BE49-F238E27FC236}">
                <a16:creationId xmlns:a16="http://schemas.microsoft.com/office/drawing/2014/main" id="{93B14C01-05FD-452E-ACAC-8CF063F198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1897536"/>
              </p:ext>
            </p:extLst>
          </p:nvPr>
        </p:nvGraphicFramePr>
        <p:xfrm>
          <a:off x="838200" y="1825625"/>
          <a:ext cx="10515600" cy="35550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600">
                  <a:extLst>
                    <a:ext uri="{9D8B030D-6E8A-4147-A177-3AD203B41FA5}">
                      <a16:colId xmlns:a16="http://schemas.microsoft.com/office/drawing/2014/main" val="2460722719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342348288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408113002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239994265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3759337313"/>
                    </a:ext>
                  </a:extLst>
                </a:gridCol>
                <a:gridCol w="1752600">
                  <a:extLst>
                    <a:ext uri="{9D8B030D-6E8A-4147-A177-3AD203B41FA5}">
                      <a16:colId xmlns:a16="http://schemas.microsoft.com/office/drawing/2014/main" val="1938070024"/>
                    </a:ext>
                  </a:extLst>
                </a:gridCol>
              </a:tblGrid>
              <a:tr h="888755"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175184"/>
                  </a:ext>
                </a:extLst>
              </a:tr>
              <a:tr h="888755"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5472251"/>
                  </a:ext>
                </a:extLst>
              </a:tr>
              <a:tr h="888755"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7477625"/>
                  </a:ext>
                </a:extLst>
              </a:tr>
              <a:tr h="888755"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bg-BG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55934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72141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тема">
  <a:themeElements>
    <a:clrScheme name="О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О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307</Words>
  <Application>Microsoft Office PowerPoint</Application>
  <PresentationFormat>Широк екран</PresentationFormat>
  <Paragraphs>75</Paragraphs>
  <Slides>10</Slides>
  <Notes>0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4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Tahoma</vt:lpstr>
      <vt:lpstr>Office тема</vt:lpstr>
      <vt:lpstr>Understanding and Solving the Complex Problems of Staff Absenteeism in Mid-Chrshire Hospital Trust</vt:lpstr>
      <vt:lpstr>The nature and impact of Staff Absenteeism</vt:lpstr>
      <vt:lpstr>Understanding the Causes of the Problem using models (PESTEL and Fishbone)</vt:lpstr>
      <vt:lpstr>PESTEL analysis to identify external factors linked to staff absenteeism</vt:lpstr>
      <vt:lpstr>Fishbone diagram to identify further problems Couse         </vt:lpstr>
      <vt:lpstr>Identifying possible  solution that  address the main factors</vt:lpstr>
      <vt:lpstr>Evaluatin the solution to choose the most approprite </vt:lpstr>
      <vt:lpstr>PMI  FOR SOLUTION A</vt:lpstr>
      <vt:lpstr>PMI FOR SOLUTION B</vt:lpstr>
      <vt:lpstr>PMI FOR SOLUTION C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Nikolay Ivanov</dc:creator>
  <cp:lastModifiedBy>Nikolay Ivanov</cp:lastModifiedBy>
  <cp:revision>517</cp:revision>
  <dcterms:created xsi:type="dcterms:W3CDTF">2022-03-11T09:40:52Z</dcterms:created>
  <dcterms:modified xsi:type="dcterms:W3CDTF">2022-03-11T16:39:04Z</dcterms:modified>
</cp:coreProperties>
</file>