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17" r:id="rId2"/>
  </p:sldMasterIdLst>
  <p:notesMasterIdLst>
    <p:notesMasterId r:id="rId14"/>
  </p:notesMasterIdLst>
  <p:sldIdLst>
    <p:sldId id="2561" r:id="rId3"/>
    <p:sldId id="2563" r:id="rId4"/>
    <p:sldId id="2564" r:id="rId5"/>
    <p:sldId id="2565" r:id="rId6"/>
    <p:sldId id="2566" r:id="rId7"/>
    <p:sldId id="2567" r:id="rId8"/>
    <p:sldId id="2568" r:id="rId9"/>
    <p:sldId id="2569" r:id="rId10"/>
    <p:sldId id="2570" r:id="rId11"/>
    <p:sldId id="2571" r:id="rId12"/>
    <p:sldId id="25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ustainable Logistics Case Studies" id="{47863895-531A-483D-92F5-13426760AE47}">
          <p14:sldIdLst>
            <p14:sldId id="2561"/>
          </p14:sldIdLst>
        </p14:section>
        <p14:section name="Overview of Sustainable Logistics Case Studies" id="{25889F51-C1E1-4129-9EA2-B8191FD63C01}">
          <p14:sldIdLst>
            <p14:sldId id="2563"/>
            <p14:sldId id="2564"/>
            <p14:sldId id="2565"/>
            <p14:sldId id="2566"/>
            <p14:sldId id="2567"/>
            <p14:sldId id="2568"/>
            <p14:sldId id="2569"/>
            <p14:sldId id="2570"/>
            <p14:sldId id="2571"/>
            <p14:sldId id="25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9" d="100"/>
          <a:sy n="49" d="100"/>
        </p:scale>
        <p:origin x="5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B077B1-C58A-4993-B795-01BDC37D1EF4}" type="datetimeFigureOut">
              <a:t>6/13/2026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42927C-B773-4D6C-941A-F9E905721A1B}" type="slidenum">
              <a:t>‹#›</a:t>
            </a:fld>
            <a:endParaRPr lang="en-US"/>
          </a:p>
        </p:txBody>
      </p:sp>
    </p:spTree>
    <p:extLst>
      <p:ext uri="{BB962C8B-B14F-4D97-AF65-F5344CB8AC3E}">
        <p14:creationId xmlns:p14="http://schemas.microsoft.com/office/powerpoint/2010/main" val="223507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65BB8558-9D3D-4C34-872F-95FF5A858ECC}" type="slidenum">
              <a:t>1</a:t>
            </a:fld>
            <a:endParaRPr lang="en-US"/>
          </a:p>
        </p:txBody>
      </p:sp>
    </p:spTree>
    <p:extLst>
      <p:ext uri="{BB962C8B-B14F-4D97-AF65-F5344CB8AC3E}">
        <p14:creationId xmlns:p14="http://schemas.microsoft.com/office/powerpoint/2010/main" val="3865096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introductory slide sets the foundation for understanding sustainable logistics through real-world case studies that are suitable for teaching, training, and academic publications. Sustainable logistics refers to the design and management of supply chains in a way that minimizes environmental impact while maintaining economic efficiency and social responsibility. The case studies presented in this teaching deck illustrate how sustainability challenges are being addressed across different logistics domains, including road freight, maritime shipping, rail transport, urban logistics, digital platforms, and corporate sustainability programs. Each case demonstrates a distinct pathway toward decarbonization, such as alternative fuels, electrification, modal shift, data sharing, artificial intelligence, or circular economy practices. From a teaching perspective, these cases allow students to move beyond theory and examine how sustainability concepts are implemented in practice, often involving trade-offs between cost, scalability, infrastructure requirements, and policy support. For research and publication purposes, the cases provide empirical grounding for comparative analysis, evaluation of policy effectiveness, and exploration of technological innovation in logistics. The structure of each case focuses on four elements: the problem context, the solution approach, measurable or observed outcomes, and key discussion questions. This enables educators to adapt the material for lectures, seminars, group work, or assessments, while researchers can use the cases as references or benchmarks in scholarly work. Overall, the introduction emphasizes that sustainable logistics is not a single solution but a portfolio of strategies that must be tailored to transport modes, geographic contexts, and stakeholder capabilities.</a:t>
            </a:r>
          </a:p>
        </p:txBody>
      </p:sp>
      <p:sp>
        <p:nvSpPr>
          <p:cNvPr id="4" name="Slide Number Placeholder 3"/>
          <p:cNvSpPr>
            <a:spLocks noGrp="1"/>
          </p:cNvSpPr>
          <p:nvPr>
            <p:ph type="sldNum" sz="quarter" idx="5"/>
          </p:nvPr>
        </p:nvSpPr>
        <p:spPr/>
        <p:txBody>
          <a:bodyPr/>
          <a:lstStyle/>
          <a:p>
            <a:fld id="{65BB8558-9D3D-4C34-872F-95FF5A858ECC}" type="slidenum">
              <a:t>2</a:t>
            </a:fld>
            <a:endParaRPr lang="en-US"/>
          </a:p>
        </p:txBody>
      </p:sp>
    </p:spTree>
    <p:extLst>
      <p:ext uri="{BB962C8B-B14F-4D97-AF65-F5344CB8AC3E}">
        <p14:creationId xmlns:p14="http://schemas.microsoft.com/office/powerpoint/2010/main" val="3315228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H2Haul project represents a major European effort to decarbonize long-haul road freight through the use of hydrogen fuel cell trucks. Heavy-duty transport is one of the most difficult logistics segments to decarbonize because of long distances, high payloads, and limited downtime for refueling. Battery-electric trucks often face challenges related to range, charging time, and battery weight. H2Haul addresses this problem by deploying hydrogen-powered trucks in real operational conditions across several European logistics corridors. The project combines vehicle deployment with the development of hydrogen refueling infrastructure, ensuring that technology and energy supply evolve together. Early results demonstrate that hydrogen trucks can achieve comparable range and performance to diesel vehicles while significantly reducing tailpipe emissions. However, the case also highlights key challenges, including high vehicle costs, limited hydrogen availability, and the need for green hydrogen production to achieve full lifecycle sustainability. In a teaching context, this case is useful for discussing alternative fuel strategies, infrastructure dependency, and the role of public funding in early-stage innovation. Students can compare hydrogen with battery-electric solutions and analyze which use cases justify hydrogen investment. For publications, the H2Haul case supports analysis of technological readiness, policy alignment, and the systemic nature of energy–logistics transitions.</a:t>
            </a:r>
          </a:p>
        </p:txBody>
      </p:sp>
      <p:sp>
        <p:nvSpPr>
          <p:cNvPr id="4" name="Slide Number Placeholder 3"/>
          <p:cNvSpPr>
            <a:spLocks noGrp="1"/>
          </p:cNvSpPr>
          <p:nvPr>
            <p:ph type="sldNum" sz="quarter" idx="5"/>
          </p:nvPr>
        </p:nvSpPr>
        <p:spPr/>
        <p:txBody>
          <a:bodyPr/>
          <a:lstStyle/>
          <a:p>
            <a:fld id="{65BB8558-9D3D-4C34-872F-95FF5A858ECC}" type="slidenum">
              <a:t>3</a:t>
            </a:fld>
            <a:endParaRPr lang="en-US"/>
          </a:p>
        </p:txBody>
      </p:sp>
    </p:spTree>
    <p:extLst>
      <p:ext uri="{BB962C8B-B14F-4D97-AF65-F5344CB8AC3E}">
        <p14:creationId xmlns:p14="http://schemas.microsoft.com/office/powerpoint/2010/main" val="3230844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Siemens eHighway project explores an alternative approach to decarbonizing road freight by electrifying highways using overhead catenary systems. This concept is inspired by electric rail systems and targets heavily used freight corridors where trucks travel predictable routes. Hybrid trucks equipped with pantographs draw electricity directly from overhead lines while driving, reducing the need for large onboard batteries. The primary sustainability benefit lies in the ability to use renewable electricity and significantly cut CO₂ emissions during operation. Pilot projects in Germany and Sweden have shown that the technology is technically feasible and can deliver meaningful emission reductions on electrified segments. However, the case also reveals substantial barriers, particularly high infrastructure investment costs and limited flexibility compared to vehicle-based solutions. For teaching, this case encourages critical thinking about infrastructure-led versus vehicle-led sustainability strategies and the conditions under which fixed infrastructure investments make sense. Students can evaluate cost–benefit trade-offs, geographic suitability, and long-term scalability. In academic work, the eHighway project is often cited in discussions on systemic innovation, public–private collaboration, and the challenges of transforming legacy road infrastructure for sustainability goals.</a:t>
            </a:r>
          </a:p>
        </p:txBody>
      </p:sp>
      <p:sp>
        <p:nvSpPr>
          <p:cNvPr id="4" name="Slide Number Placeholder 3"/>
          <p:cNvSpPr>
            <a:spLocks noGrp="1"/>
          </p:cNvSpPr>
          <p:nvPr>
            <p:ph type="sldNum" sz="quarter" idx="5"/>
          </p:nvPr>
        </p:nvSpPr>
        <p:spPr/>
        <p:txBody>
          <a:bodyPr/>
          <a:lstStyle/>
          <a:p>
            <a:fld id="{65BB8558-9D3D-4C34-872F-95FF5A858ECC}" type="slidenum">
              <a:t>4</a:t>
            </a:fld>
            <a:endParaRPr lang="en-US"/>
          </a:p>
        </p:txBody>
      </p:sp>
    </p:spTree>
    <p:extLst>
      <p:ext uri="{BB962C8B-B14F-4D97-AF65-F5344CB8AC3E}">
        <p14:creationId xmlns:p14="http://schemas.microsoft.com/office/powerpoint/2010/main" val="186076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Maersk’s investment in methanol-powered container ships is a prominent example of sustainability innovation in maritime logistics. Shipping is responsible for a significant share of global emissions, and decarbonization is particularly challenging due to the need for energy-dense fuels and long vessel lifetimes. Maersk has chosen green methanol as a transitional fuel that can be used in modified internal combustion engines while offering lower lifecycle emissions compared to conventional heavy fuel oil. The case illustrates how a global logistics company aligns technological investment with long-term climate targets, aiming for net-zero operations by 2040. Early deployments demonstrate that methanol is technically viable, but the sustainability outcome depends heavily on the availability of green methanol produced from renewable sources. For teaching, this case supports discussion on fuel pathways, lifecycle emissions analysis, and first-mover risks in sustainable shipping. Students can examine strategic decision-making under uncertainty and the influence of global fuel supply chains. In research contexts, the Maersk case is relevant for studies on maritime decarbonization, corporate sustainability leadership, and market creation for alternative fuels.</a:t>
            </a:r>
          </a:p>
        </p:txBody>
      </p:sp>
      <p:sp>
        <p:nvSpPr>
          <p:cNvPr id="4" name="Slide Number Placeholder 3"/>
          <p:cNvSpPr>
            <a:spLocks noGrp="1"/>
          </p:cNvSpPr>
          <p:nvPr>
            <p:ph type="sldNum" sz="quarter" idx="5"/>
          </p:nvPr>
        </p:nvSpPr>
        <p:spPr/>
        <p:txBody>
          <a:bodyPr/>
          <a:lstStyle/>
          <a:p>
            <a:fld id="{65BB8558-9D3D-4C34-872F-95FF5A858ECC}" type="slidenum">
              <a:t>5</a:t>
            </a:fld>
            <a:endParaRPr lang="en-US"/>
          </a:p>
        </p:txBody>
      </p:sp>
    </p:spTree>
    <p:extLst>
      <p:ext uri="{BB962C8B-B14F-4D97-AF65-F5344CB8AC3E}">
        <p14:creationId xmlns:p14="http://schemas.microsoft.com/office/powerpoint/2010/main" val="2829765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Shift2Rail is a European initiative aimed at improving the competitiveness and sustainability of rail transport, with significant implications for freight logistics. One of the most effective ways to reduce logistics emissions is to shift freight from road to lower-emission modes such as rail. However, rail freight often struggles with issues related to flexibility, interoperability, and reliability. Shift2Rail addresses these challenges by investing in digital signaling, automation, and improved infrastructure that enhance rail capacity and service quality. The case demonstrates how system-level innovation can enable modal shift rather than focusing solely on vehicle technology. For teaching purposes, this case helps students understand the concept of modal shift, the role of public investment, and the interaction between infrastructure and logistics performance. It also allows for comparison between technological decarbonization and structural change in transport systems. In academic publications, Shift2Rail is frequently referenced in discussions on sustainable transport policy, intermodal logistics, and the long-term benefits of rail-centered freight strategies.</a:t>
            </a:r>
          </a:p>
        </p:txBody>
      </p:sp>
      <p:sp>
        <p:nvSpPr>
          <p:cNvPr id="4" name="Slide Number Placeholder 3"/>
          <p:cNvSpPr>
            <a:spLocks noGrp="1"/>
          </p:cNvSpPr>
          <p:nvPr>
            <p:ph type="sldNum" sz="quarter" idx="5"/>
          </p:nvPr>
        </p:nvSpPr>
        <p:spPr/>
        <p:txBody>
          <a:bodyPr/>
          <a:lstStyle/>
          <a:p>
            <a:fld id="{65BB8558-9D3D-4C34-872F-95FF5A858ECC}" type="slidenum">
              <a:t>6</a:t>
            </a:fld>
            <a:endParaRPr lang="en-US"/>
          </a:p>
        </p:txBody>
      </p:sp>
    </p:spTree>
    <p:extLst>
      <p:ext uri="{BB962C8B-B14F-4D97-AF65-F5344CB8AC3E}">
        <p14:creationId xmlns:p14="http://schemas.microsoft.com/office/powerpoint/2010/main" val="4003601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ULaaDS project, which stands for Urban Logistics as an on-Demand Service, focuses on reducing emissions and congestion in last-mile logistics through digitalization and service integration. Urban freight is a growing sustainability challenge due to e-commerce growth and dense city environments. ULaaDS uses artificial intelligence to dynamically match delivery demand with available logistics resources, such as electric vehicles, cargo bikes, and urban micro-hubs. By treating logistics as a flexible service rather than a fixed network, the project improves vehicle utilization and reduces unnecessary trips. Teaching applications of this case include discussions on platform-based business models, smart cities, and the role of AI in sustainability transitions. Students can analyze how digital solutions complement physical infrastructure and how urban policy influences logistics innovation. For research, ULaaDS provides a valuable example of socio-technical systems where technology, governance, and user behavior interact to produce sustainability outcomes.</a:t>
            </a:r>
          </a:p>
        </p:txBody>
      </p:sp>
      <p:sp>
        <p:nvSpPr>
          <p:cNvPr id="4" name="Slide Number Placeholder 3"/>
          <p:cNvSpPr>
            <a:spLocks noGrp="1"/>
          </p:cNvSpPr>
          <p:nvPr>
            <p:ph type="sldNum" sz="quarter" idx="5"/>
          </p:nvPr>
        </p:nvSpPr>
        <p:spPr/>
        <p:txBody>
          <a:bodyPr/>
          <a:lstStyle/>
          <a:p>
            <a:fld id="{65BB8558-9D3D-4C34-872F-95FF5A858ECC}" type="slidenum">
              <a:t>7</a:t>
            </a:fld>
            <a:endParaRPr lang="en-US"/>
          </a:p>
        </p:txBody>
      </p:sp>
    </p:spTree>
    <p:extLst>
      <p:ext uri="{BB962C8B-B14F-4D97-AF65-F5344CB8AC3E}">
        <p14:creationId xmlns:p14="http://schemas.microsoft.com/office/powerpoint/2010/main" val="16124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CORE project addresses sustainability from a supply chain design perspective, emphasizing circular economy principles and resilience. Traditional logistics systems are largely linear, focusing on forward flows of goods with limited consideration for returns, reuse, or recycling. CORE integrates reverse logistics, risk management, and data sharing to create supply chains that are both more sustainable and more resilient to disruptions. The case illustrates how circular logistics can reduce waste, lower resource consumption, and improve transparency across global supply chains. In teaching, this case supports learning objectives related to circular economy concepts, supply chain resilience, and sustainability metrics. Students can explore how reverse logistics changes network design and cost structures. For academic work, CORE offers insights into the integration of sustainability and resilience, particularly relevant in the context of global disruptions and climate-related risks.</a:t>
            </a:r>
          </a:p>
        </p:txBody>
      </p:sp>
      <p:sp>
        <p:nvSpPr>
          <p:cNvPr id="4" name="Slide Number Placeholder 3"/>
          <p:cNvSpPr>
            <a:spLocks noGrp="1"/>
          </p:cNvSpPr>
          <p:nvPr>
            <p:ph type="sldNum" sz="quarter" idx="5"/>
          </p:nvPr>
        </p:nvSpPr>
        <p:spPr/>
        <p:txBody>
          <a:bodyPr/>
          <a:lstStyle/>
          <a:p>
            <a:fld id="{65BB8558-9D3D-4C34-872F-95FF5A858ECC}" type="slidenum">
              <a:t>8</a:t>
            </a:fld>
            <a:endParaRPr lang="en-US"/>
          </a:p>
        </p:txBody>
      </p:sp>
    </p:spTree>
    <p:extLst>
      <p:ext uri="{BB962C8B-B14F-4D97-AF65-F5344CB8AC3E}">
        <p14:creationId xmlns:p14="http://schemas.microsoft.com/office/powerpoint/2010/main" val="4014637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ICONET focuses on using artificial intelligence and Internet of Things technologies to optimize logistics operations and reduce environmental impact. Inefficient routing, low asset utilization, and poor coordination are major contributors to unnecessary emissions in logistics. ICONET addresses these issues by collecting real-time data from vehicles, infrastructure, and logistics assets, and applying AI algorithms to support better decision-making. The case demonstrates that digital optimization can deliver sustainability benefits without requiring major changes to physical infrastructure. For teaching, ICONET is useful for illustrating the link between digital transformation and sustainability, as well as discussing data quality, interoperability, and ethical considerations. Students can evaluate how incremental efficiency gains scale across large logistics networks. In research, the case supports analysis of digital twins, smart logistics systems, and the indirect environmental benefits of AI-driven optimization.</a:t>
            </a:r>
          </a:p>
        </p:txBody>
      </p:sp>
      <p:sp>
        <p:nvSpPr>
          <p:cNvPr id="4" name="Slide Number Placeholder 3"/>
          <p:cNvSpPr>
            <a:spLocks noGrp="1"/>
          </p:cNvSpPr>
          <p:nvPr>
            <p:ph type="sldNum" sz="quarter" idx="5"/>
          </p:nvPr>
        </p:nvSpPr>
        <p:spPr/>
        <p:txBody>
          <a:bodyPr/>
          <a:lstStyle/>
          <a:p>
            <a:fld id="{65BB8558-9D3D-4C34-872F-95FF5A858ECC}" type="slidenum">
              <a:t>9</a:t>
            </a:fld>
            <a:endParaRPr lang="en-US"/>
          </a:p>
        </p:txBody>
      </p:sp>
    </p:spTree>
    <p:extLst>
      <p:ext uri="{BB962C8B-B14F-4D97-AF65-F5344CB8AC3E}">
        <p14:creationId xmlns:p14="http://schemas.microsoft.com/office/powerpoint/2010/main" val="743335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AEOLIX is a European initiative designed to improve sustainability and efficiency through enhanced logistics data sharing. Fragmented and siloed data is a major barrier to optimization in complex supply chains. AEOLIX provides a cloud-based platform that enables different logistics stakeholders to exchange standardized data securely. Improved visibility allows for better planning, reduced empty runs, and more efficient use of transport capacity, all of which contribute to lower emissions. In a teaching setting, this case highlights the importance of data governance, trust, and collaboration in sustainable logistics. Students can discuss who benefits from data sharing and how value is distributed among actors. For publications, AEOLIX is relevant to research on digital ecosystems, interoperability standards, and the role of information infrastructure in sustainability transitions.</a:t>
            </a:r>
          </a:p>
        </p:txBody>
      </p:sp>
      <p:sp>
        <p:nvSpPr>
          <p:cNvPr id="4" name="Slide Number Placeholder 3"/>
          <p:cNvSpPr>
            <a:spLocks noGrp="1"/>
          </p:cNvSpPr>
          <p:nvPr>
            <p:ph type="sldNum" sz="quarter" idx="5"/>
          </p:nvPr>
        </p:nvSpPr>
        <p:spPr/>
        <p:txBody>
          <a:bodyPr/>
          <a:lstStyle/>
          <a:p>
            <a:fld id="{65BB8558-9D3D-4C34-872F-95FF5A858ECC}" type="slidenum">
              <a:t>10</a:t>
            </a:fld>
            <a:endParaRPr lang="en-US"/>
          </a:p>
        </p:txBody>
      </p:sp>
    </p:spTree>
    <p:extLst>
      <p:ext uri="{BB962C8B-B14F-4D97-AF65-F5344CB8AC3E}">
        <p14:creationId xmlns:p14="http://schemas.microsoft.com/office/powerpoint/2010/main" val="54236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DHL GoGreen program is an example of an industry-led sustainability strategy implemented at a global scale. DHL aims to achieve net-zero emissions by 2050 through a combination of electric delivery vehicles, sustainable aviation fuel, energy-efficient facilities, and carbon accounting. This case shows how large logistics companies translate sustainability commitments into operational actions while balancing cost, service quality, and competitive pressure. From a teaching perspective, DHL GoGreen enables discussion of corporate responsibility, ESG reporting, and Scope 3 emissions. Students can analyze how voluntary corporate initiatives interact with regulation and customer expectations. In academic research, the case is useful for examining the effectiveness of corporate sustainability programs, benchmarking industry best practices, and understanding the role of market leaders in driving sector-wide change.</a:t>
            </a:r>
          </a:p>
        </p:txBody>
      </p:sp>
      <p:sp>
        <p:nvSpPr>
          <p:cNvPr id="4" name="Slide Number Placeholder 3"/>
          <p:cNvSpPr>
            <a:spLocks noGrp="1"/>
          </p:cNvSpPr>
          <p:nvPr>
            <p:ph type="sldNum" sz="quarter" idx="5"/>
          </p:nvPr>
        </p:nvSpPr>
        <p:spPr/>
        <p:txBody>
          <a:bodyPr/>
          <a:lstStyle/>
          <a:p>
            <a:fld id="{65BB8558-9D3D-4C34-872F-95FF5A858ECC}" type="slidenum">
              <a:t>11</a:t>
            </a:fld>
            <a:endParaRPr lang="en-US"/>
          </a:p>
        </p:txBody>
      </p:sp>
    </p:spTree>
    <p:extLst>
      <p:ext uri="{BB962C8B-B14F-4D97-AF65-F5344CB8AC3E}">
        <p14:creationId xmlns:p14="http://schemas.microsoft.com/office/powerpoint/2010/main" val="812623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606196"/>
            <a:ext cx="4352927" cy="1142277"/>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9472" y="606196"/>
            <a:ext cx="4352927" cy="1142277"/>
          </a:xfrm>
        </p:spPr>
        <p:txBody>
          <a:bodyPr vert="horz" lIns="91440" tIns="45720" rIns="91440" bIns="45720" rtlCol="0" anchor="t">
            <a:normAutofit/>
          </a:bodyPr>
          <a:lstStyle>
            <a:lvl1pPr marL="0" indent="0" algn="r">
              <a:lnSpc>
                <a:spcPct val="120000"/>
              </a:lnSpc>
              <a:spcBef>
                <a:spcPts val="0"/>
              </a:spcBef>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609600" y="322731"/>
            <a:ext cx="914400" cy="283464"/>
          </a:xfrm>
        </p:spPr>
        <p:txBody>
          <a:bodyPr anchor="ctr"/>
          <a:lstStyle/>
          <a:p>
            <a:fld id="{59722DCF-3C86-4CA9-A79C-7A01DC917267}" type="datetime1">
              <a:rPr lang="en-US" smtClean="0"/>
              <a:t>6/13/2026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514600" y="322731"/>
            <a:ext cx="7162800" cy="283464"/>
          </a:xfrm>
        </p:spPr>
        <p:txBody>
          <a:bodyPr anchor="ct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668000" y="322731"/>
            <a:ext cx="914399" cy="283464"/>
          </a:xfrm>
        </p:spPr>
        <p:txBody>
          <a:bodyPr anchor="ct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 y="2132520"/>
            <a:ext cx="10972800" cy="411588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433840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92815CB-5A42-4381-B4B5-1F0A0AD684E0}"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5854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4840225"/>
            <a:ext cx="10963658" cy="799655"/>
          </a:xfrm>
        </p:spPr>
        <p:txBody>
          <a:bodyPr vert="horz" lIns="91440" tIns="45720" rIns="91440" bIns="45720" rtlCol="0" anchor="b">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5845175"/>
            <a:ext cx="10963658" cy="365125"/>
          </a:xfrm>
        </p:spPr>
        <p:txBody>
          <a:bodyPr vert="horz" lIns="91440" tIns="45720" rIns="91440" bIns="45720" rtlCol="0">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26D2EC77-EDF2-486F-BC40-B49DAB22DB64}" type="datetime1">
              <a:rPr lang="en-US" smtClean="0"/>
              <a:t>6/13/2026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1" y="647700"/>
            <a:ext cx="10972800" cy="3808477"/>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4263500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530569" y="606195"/>
            <a:ext cx="4045735" cy="3998595"/>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530569" y="4870174"/>
            <a:ext cx="3755116" cy="1033669"/>
          </a:xfrm>
        </p:spPr>
        <p:txBody>
          <a:bodyPr vert="horz" lIns="91440" tIns="45720" rIns="91440" bIns="45720" rtlCol="0" anchor="b">
            <a:normAutofit/>
          </a:bodyPr>
          <a:lstStyle>
            <a:lvl1pPr marL="0" indent="0">
              <a:buNone/>
              <a:defRPr lang="en-US" sz="1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1" y="322731"/>
            <a:ext cx="914400" cy="283464"/>
          </a:xfrm>
        </p:spPr>
        <p:txBody>
          <a:bodyPr anchor="ctr"/>
          <a:lstStyle>
            <a:lvl1pPr>
              <a:defRPr>
                <a:solidFill>
                  <a:schemeClr val="tx1"/>
                </a:solidFill>
                <a:effectLst/>
              </a:defRPr>
            </a:lvl1pPr>
          </a:lstStyle>
          <a:p>
            <a:fld id="{162E3648-85D4-4FD7-B855-79C521A61C61}" type="datetime1">
              <a:rPr lang="en-US" smtClean="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14600" y="322731"/>
            <a:ext cx="7162800" cy="283464"/>
          </a:xfrm>
        </p:spPr>
        <p:txBody>
          <a:bodyPr anchor="ctr"/>
          <a:lstStyle>
            <a:lvl1pPr algn="ctr">
              <a:defRPr/>
            </a:lvl1pPr>
          </a:lstStyle>
          <a:p>
            <a:pPr algn="ctr"/>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668000" y="322731"/>
            <a:ext cx="914400" cy="283464"/>
          </a:xfrm>
        </p:spPr>
        <p:txBody>
          <a:bodyPr anchor="ctr"/>
          <a:lstStyle/>
          <a:p>
            <a:fld id="{AEAA3239-9EA4-4A65-A281-97F994456D9F}" type="slidenum">
              <a:rPr lang="en-US" smtClean="0"/>
              <a:t>‹#›</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09600" y="609600"/>
            <a:ext cx="6534582" cy="56388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solidFill>
                  <a:schemeClr val="bg1"/>
                </a:solidFill>
              </a:defRPr>
            </a:lvl1pPr>
          </a:lstStyle>
          <a:p>
            <a:r>
              <a:rPr lang="en-US"/>
              <a:t>   </a:t>
            </a:r>
          </a:p>
        </p:txBody>
      </p:sp>
    </p:spTree>
    <p:extLst>
      <p:ext uri="{BB962C8B-B14F-4D97-AF65-F5344CB8AC3E}">
        <p14:creationId xmlns:p14="http://schemas.microsoft.com/office/powerpoint/2010/main" val="159945331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29600" y="1411358"/>
            <a:ext cx="3352800" cy="2845567"/>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28973" y="4403039"/>
            <a:ext cx="3347330" cy="1123122"/>
          </a:xfrm>
        </p:spPr>
        <p:txBody>
          <a:bodyPr vert="horz" lIns="91440" tIns="45720" rIns="91440" bIns="45720" rtlCol="0">
            <a:normAutofit/>
          </a:bodyPr>
          <a:lstStyle>
            <a:lvl1pPr marL="0" indent="0">
              <a:buNone/>
              <a:defRPr lang="en-US" sz="1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599" y="322731"/>
            <a:ext cx="914401" cy="286868"/>
          </a:xfrm>
        </p:spPr>
        <p:txBody>
          <a:bodyPr anchor="ctr"/>
          <a:lstStyle>
            <a:lvl1pPr>
              <a:defRPr>
                <a:solidFill>
                  <a:schemeClr val="tx1"/>
                </a:solidFill>
                <a:effectLst/>
              </a:defRPr>
            </a:lvl1pPr>
          </a:lstStyle>
          <a:p>
            <a:fld id="{047E6C56-E35A-43C4-BAC8-C635905FE141}" type="datetime1">
              <a:rPr lang="en-US" smtClean="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14600" y="322731"/>
            <a:ext cx="7162800" cy="286869"/>
          </a:xfrm>
        </p:spPr>
        <p:txBody>
          <a:bodyPr anchor="ct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668000" y="322731"/>
            <a:ext cx="914400" cy="286869"/>
          </a:xfrm>
        </p:spPr>
        <p:txBody>
          <a:bodyPr anchor="ctr"/>
          <a:lstStyle/>
          <a:p>
            <a:fld id="{AEAA3239-9EA4-4A65-A281-97F994456D9F}" type="slidenum">
              <a:rPr lang="en-US" smtClean="0"/>
              <a:t>‹#›</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09599" y="1371600"/>
            <a:ext cx="7239001" cy="48768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9313566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371600"/>
            <a:ext cx="3892269" cy="3276599"/>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032606"/>
            <a:ext cx="3177209" cy="871237"/>
          </a:xfrm>
        </p:spPr>
        <p:txBody>
          <a:bodyPr vert="horz" lIns="91440" tIns="45720" rIns="91440" bIns="45720" rtlCol="0" anchor="b">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609600" y="322731"/>
            <a:ext cx="914400" cy="283464"/>
          </a:xfrm>
        </p:spPr>
        <p:txBody>
          <a:bodyPr anchor="ctr"/>
          <a:lstStyle/>
          <a:p>
            <a:fld id="{111FFCFE-B194-4E5A-862C-339E8FEE7136}" type="datetime1">
              <a:rPr lang="en-US" smtClean="0"/>
              <a:t>6/13/2026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514600" y="322731"/>
            <a:ext cx="7162800" cy="283464"/>
          </a:xfrm>
        </p:spPr>
        <p:txBody>
          <a:bodyPr anchor="ct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668000" y="322731"/>
            <a:ext cx="914399" cy="283464"/>
          </a:xfrm>
        </p:spPr>
        <p:txBody>
          <a:bodyPr anchor="ct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111574" y="1371600"/>
            <a:ext cx="6470826"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7412081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1371600"/>
            <a:ext cx="10049256" cy="3505200"/>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76800"/>
            <a:ext cx="7769354" cy="1371600"/>
          </a:xfrm>
        </p:spPr>
        <p:txBody>
          <a:bodyPr vert="horz" lIns="91440" tIns="45720" rIns="91440" bIns="45720" rtlCol="0" anchor="b">
            <a:normAutofit/>
          </a:bodyPr>
          <a:lstStyle>
            <a:lvl1pPr marL="0" indent="0">
              <a:buNone/>
              <a:defRPr lang="en-US" sz="2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1CEBACA-C806-48AD-B735-075EFFDC0FB5}" type="datetime1">
              <a:rPr lang="en-US" smtClean="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699701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401420"/>
            <a:ext cx="9140954" cy="2836729"/>
          </a:xfrm>
        </p:spPr>
        <p:txBody>
          <a:bodyPr vert="horz" lIns="91440" tIns="45720" rIns="91440" bIns="45720" rtlCol="0" anchor="b">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622197"/>
            <a:ext cx="7312153" cy="1014984"/>
          </a:xfrm>
        </p:spPr>
        <p:txBody>
          <a:bodyPr vert="horz" lIns="91440" tIns="45720" rIns="91440" bIns="45720" rtlCol="0">
            <a:normAutofit/>
          </a:bodyPr>
          <a:lstStyle>
            <a:lvl1pPr marL="0" indent="0">
              <a:buNone/>
              <a:defRPr lang="en-US" sz="2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1" y="322731"/>
            <a:ext cx="914400" cy="286869"/>
          </a:xfrm>
        </p:spPr>
        <p:txBody>
          <a:bodyPr/>
          <a:lstStyle/>
          <a:p>
            <a:fld id="{28F25336-016D-4162-B545-E54B089028A6}" type="datetime1">
              <a:rPr lang="en-US" smtClean="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17649" y="322731"/>
            <a:ext cx="7150608" cy="286869"/>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661904" y="322731"/>
            <a:ext cx="914400" cy="286869"/>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839393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71600"/>
            <a:ext cx="8229600" cy="2567855"/>
          </a:xfrm>
        </p:spPr>
        <p:txBody>
          <a:bodyPr anchor="b">
            <a:normAutofit/>
          </a:bodyPr>
          <a:lstStyle>
            <a:lvl1pPr algn="ctr">
              <a:defRPr sz="3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375642"/>
            <a:ext cx="7588155" cy="1029310"/>
          </a:xfrm>
        </p:spPr>
        <p:txBody>
          <a:bodyPr>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CD4DBA1-4626-47FC-856E-159D7E28D490}" type="datetime1">
              <a:rPr lang="en-US" smtClean="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20696" y="322731"/>
            <a:ext cx="7150608" cy="286869"/>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193356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417671"/>
            <a:ext cx="7909560" cy="4830729"/>
          </a:xfrm>
        </p:spPr>
        <p:txBody>
          <a:bodyPr vert="horz" lIns="91440" tIns="45720" rIns="91440" bIns="45720" rtlCol="0" anchor="b">
            <a:normAutofit/>
          </a:bodyPr>
          <a:lstStyle>
            <a:lvl1pPr>
              <a:defRPr lang="en-US" sz="3200" dirty="0">
                <a:solidFill>
                  <a:schemeClr val="tx1"/>
                </a:solidFill>
              </a:defRPr>
            </a:lvl1pPr>
          </a:lstStyle>
          <a:p>
            <a:pPr lvl="0"/>
            <a:r>
              <a:rPr lang="en-US"/>
              <a:t>Section Header</a:t>
            </a:r>
          </a:p>
        </p:txBody>
      </p:sp>
      <p:sp>
        <p:nvSpPr>
          <p:cNvPr id="3" name="Date Placeholder 2">
            <a:extLst>
              <a:ext uri="{FF2B5EF4-FFF2-40B4-BE49-F238E27FC236}">
                <a16:creationId xmlns:a16="http://schemas.microsoft.com/office/drawing/2014/main" id="{171F2818-3D93-3C9A-E504-3D8A33F2BA9D}"/>
              </a:ext>
            </a:extLst>
          </p:cNvPr>
          <p:cNvSpPr>
            <a:spLocks noGrp="1"/>
          </p:cNvSpPr>
          <p:nvPr>
            <p:ph type="dt" sz="half" idx="10"/>
          </p:nvPr>
        </p:nvSpPr>
        <p:spPr/>
        <p:txBody>
          <a:bodyPr/>
          <a:lstStyle/>
          <a:p>
            <a:fld id="{98E2C3C3-8EE0-4646-AF47-12E3116D59C3}" type="datetime1">
              <a:rPr lang="en-US" smtClean="0"/>
              <a:t>6/13/2026</a:t>
            </a:fld>
            <a:endParaRPr lang="en-US"/>
          </a:p>
        </p:txBody>
      </p:sp>
      <p:sp>
        <p:nvSpPr>
          <p:cNvPr id="7" name="Footer Placeholder 6">
            <a:extLst>
              <a:ext uri="{FF2B5EF4-FFF2-40B4-BE49-F238E27FC236}">
                <a16:creationId xmlns:a16="http://schemas.microsoft.com/office/drawing/2014/main" id="{40C970B7-D89D-4042-9AC8-32C22BDD29AD}"/>
              </a:ext>
            </a:extLst>
          </p:cNvPr>
          <p:cNvSpPr>
            <a:spLocks noGrp="1"/>
          </p:cNvSpPr>
          <p:nvPr>
            <p:ph type="ftr" sz="quarter" idx="11"/>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A7A35D86-D074-E057-C950-943CC0E1CBA4}"/>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253820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8066" y="1371600"/>
            <a:ext cx="8470605" cy="1041436"/>
          </a:xfrm>
        </p:spPr>
        <p:txBody>
          <a:bodyPr anchor="t">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D252E1C-7EB3-405E-81B2-32E332CACA0F}" type="datetime1">
              <a:rPr lang="en-US" smtClean="0"/>
              <a:t>6/13/2026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 y="2797083"/>
            <a:ext cx="8470605" cy="3451317"/>
          </a:xfrm>
        </p:spPr>
        <p:txBody>
          <a:bodyPr>
            <a:normAutofit/>
          </a:bodyPr>
          <a:lstStyle>
            <a:lvl1pPr marL="457200" indent="-457200">
              <a:buFont typeface="+mj-lt"/>
              <a:buAutoNum type="arabicPeriod"/>
              <a:defRPr sz="1400"/>
            </a:lvl1pPr>
            <a:lvl2pPr marL="685800" indent="-4572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5155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59795" y="1371600"/>
            <a:ext cx="5916508" cy="1052105"/>
          </a:xfrm>
        </p:spPr>
        <p:txBody>
          <a:bodyPr anchor="t">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09601" y="322731"/>
            <a:ext cx="914400" cy="283464"/>
          </a:xfrm>
        </p:spPr>
        <p:txBody>
          <a:bodyPr/>
          <a:lstStyle/>
          <a:p>
            <a:fld id="{1FE93670-5DDA-427C-9657-21A216413B90}" type="datetime1">
              <a:rPr lang="en-US" smtClean="0"/>
              <a:t>6/13/2026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668000" y="322731"/>
            <a:ext cx="908304" cy="283464"/>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09600" y="1371599"/>
            <a:ext cx="4663806" cy="4876801"/>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59796" y="2807753"/>
            <a:ext cx="5916507" cy="3440647"/>
          </a:xfrm>
        </p:spPr>
        <p:txBody>
          <a:bodyPr>
            <a:normAutofit/>
          </a:bodyPr>
          <a:lstStyle>
            <a:lvl1pPr marL="457200" indent="-4572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6397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1" y="1371600"/>
            <a:ext cx="2441448" cy="4876800"/>
          </a:xfrm>
        </p:spPr>
        <p:txBody>
          <a:bodyPr anchor="t">
            <a:normAutofit/>
          </a:bodyPr>
          <a:lstStyle>
            <a:lvl1pPr>
              <a:defRPr sz="2400"/>
            </a:lvl1pPr>
          </a:lstStyle>
          <a:p>
            <a:r>
              <a:rPr lang="en-US"/>
              <a:t>Click to edit Master title style</a:t>
            </a:r>
          </a:p>
        </p:txBody>
      </p:sp>
      <p:sp>
        <p:nvSpPr>
          <p:cNvPr id="8" name="Date Placeholder 2">
            <a:extLst>
              <a:ext uri="{FF2B5EF4-FFF2-40B4-BE49-F238E27FC236}">
                <a16:creationId xmlns:a16="http://schemas.microsoft.com/office/drawing/2014/main" id="{4C796253-2EF8-E90A-A94F-8CFC6E39EE48}"/>
              </a:ext>
            </a:extLst>
          </p:cNvPr>
          <p:cNvSpPr>
            <a:spLocks noGrp="1"/>
          </p:cNvSpPr>
          <p:nvPr>
            <p:ph type="dt" sz="half" idx="10"/>
          </p:nvPr>
        </p:nvSpPr>
        <p:spPr>
          <a:xfrm>
            <a:off x="609601" y="322731"/>
            <a:ext cx="914400" cy="286869"/>
          </a:xfrm>
        </p:spPr>
        <p:txBody>
          <a:bodyPr/>
          <a:lstStyle/>
          <a:p>
            <a:fld id="{88F73B11-D0F5-4A08-A19E-C560E2C4116F}" type="datetime1">
              <a:rPr lang="en-US" smtClean="0"/>
              <a:t>6/13/2026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2514600" y="322731"/>
            <a:ext cx="7162800" cy="286869"/>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668000" y="322731"/>
            <a:ext cx="908304" cy="286869"/>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3460625" y="1371599"/>
            <a:ext cx="5272821" cy="4876801"/>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9134856" y="1371600"/>
            <a:ext cx="2441448" cy="4876800"/>
          </a:xfrm>
        </p:spPr>
        <p:txBody>
          <a:bodyPr>
            <a:normAutofit/>
          </a:bodyPr>
          <a:lstStyle>
            <a:lvl1pPr marL="457200" indent="-4572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20176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32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761C04-CC91-4AAF-9006-A3A27BF33173}"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588424"/>
            <a:ext cx="4659735" cy="1645198"/>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4643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43291" y="1373986"/>
            <a:ext cx="3493858" cy="3456894"/>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05EDACB-E986-4E04-ADB1-8913384D68D3}"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373986"/>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99255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C338E35-CB21-4D15-A87F-675D4C9EDCA4}"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22181" y="1389134"/>
            <a:ext cx="627922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45713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71600"/>
            <a:ext cx="3496147" cy="4876800"/>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71CA9EE-AFE9-47E0-9F22-915E0A45E5AF}"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872" y="1371600"/>
            <a:ext cx="7081431"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70991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371600"/>
            <a:ext cx="3349754" cy="2721451"/>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09600" y="322731"/>
            <a:ext cx="914400" cy="286869"/>
          </a:xfrm>
        </p:spPr>
        <p:txBody>
          <a:bodyPr/>
          <a:lstStyle/>
          <a:p>
            <a:fld id="{7C504BF7-6B14-4333-B52B-ADBC1BCF47B5}"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43402" y="1371600"/>
            <a:ext cx="7232901"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73456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371600"/>
            <a:ext cx="4352926" cy="766774"/>
          </a:xfrm>
        </p:spPr>
        <p:txBody>
          <a:bodyPr anchor="t">
            <a:normAutofit/>
          </a:bodyPr>
          <a:lstStyle>
            <a:lvl1pPr>
              <a:defRPr sz="2400"/>
            </a:lvl1pPr>
          </a:lstStyle>
          <a:p>
            <a:r>
              <a:rPr lang="en-US"/>
              <a:t>Click to edit Master title style</a:t>
            </a:r>
          </a:p>
        </p:txBody>
      </p:sp>
      <p:sp>
        <p:nvSpPr>
          <p:cNvPr id="7" name="Subtitle 2">
            <a:extLst>
              <a:ext uri="{FF2B5EF4-FFF2-40B4-BE49-F238E27FC236}">
                <a16:creationId xmlns:a16="http://schemas.microsoft.com/office/drawing/2014/main" id="{684DE9B9-A2D7-1C5E-03A8-327B24C29FD9}"/>
              </a:ext>
            </a:extLst>
          </p:cNvPr>
          <p:cNvSpPr>
            <a:spLocks noGrp="1"/>
          </p:cNvSpPr>
          <p:nvPr>
            <p:ph type="subTitle" idx="1"/>
          </p:nvPr>
        </p:nvSpPr>
        <p:spPr>
          <a:xfrm>
            <a:off x="634029" y="2522423"/>
            <a:ext cx="4328497" cy="3700576"/>
          </a:xfrm>
        </p:spPr>
        <p:txBody>
          <a:bodyPr vert="horz" lIns="91440" tIns="45720" rIns="91440" bIns="45720" rtlCol="0" anchor="b">
            <a:normAutofit/>
          </a:bodyPr>
          <a:lstStyle>
            <a:lvl1pPr marL="0" indent="0">
              <a:buNone/>
              <a:defRPr lang="en-US" sz="1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09600" y="322731"/>
            <a:ext cx="914400" cy="286869"/>
          </a:xfrm>
        </p:spPr>
        <p:txBody>
          <a:bodyPr/>
          <a:lstStyle/>
          <a:p>
            <a:fld id="{C1C21BA4-3737-442B-A21A-11EEBBB51C57}"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608861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50289" y="1371601"/>
            <a:ext cx="6632111" cy="606888"/>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609600" y="322731"/>
            <a:ext cx="914400" cy="283464"/>
          </a:xfrm>
        </p:spPr>
        <p:txBody>
          <a:bodyPr/>
          <a:lstStyle/>
          <a:p>
            <a:fld id="{8EF3DE08-A0D1-4FD8-A862-5499266B124D}" type="datetime1">
              <a:rPr lang="en-US" smtClean="0"/>
              <a:t>6/13/2026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0661904" y="322731"/>
            <a:ext cx="914400" cy="283464"/>
          </a:xfrm>
        </p:spPr>
        <p:txBody>
          <a:bodyPr/>
          <a:lstStyle/>
          <a:p>
            <a:fld id="{AEAA3239-9EA4-4A65-A281-97F994456D9F}" type="slidenum">
              <a:rPr lang="en-US" smtClean="0"/>
              <a:t>‹#›</a:t>
            </a:fld>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609600" y="1371599"/>
            <a:ext cx="3950854" cy="48768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50290" y="2362534"/>
            <a:ext cx="6626014" cy="39015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88606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599"/>
            <a:ext cx="6632111" cy="606888"/>
          </a:xfrm>
        </p:spPr>
        <p:txBody>
          <a:bodyPr anchor="t"/>
          <a:lstStyle/>
          <a:p>
            <a:r>
              <a:rPr lang="en-US"/>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609600" y="322731"/>
            <a:ext cx="914400" cy="283464"/>
          </a:xfrm>
        </p:spPr>
        <p:txBody>
          <a:bodyPr/>
          <a:lstStyle/>
          <a:p>
            <a:fld id="{6C5A15EF-D72C-40D5-8663-2C77F9B42EC1}" type="datetime1">
              <a:rPr lang="en-US" smtClean="0"/>
              <a:t>6/13/2026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2514600" y="322731"/>
            <a:ext cx="7162799" cy="283464"/>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653334"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2362534"/>
            <a:ext cx="6631984" cy="38858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13">
            <a:extLst>
              <a:ext uri="{FF2B5EF4-FFF2-40B4-BE49-F238E27FC236}">
                <a16:creationId xmlns:a16="http://schemas.microsoft.com/office/drawing/2014/main" id="{D62B7BD4-B0D6-F90A-8AD2-9FA1574A17A8}"/>
              </a:ext>
            </a:extLst>
          </p:cNvPr>
          <p:cNvSpPr>
            <a:spLocks noGrp="1"/>
          </p:cNvSpPr>
          <p:nvPr>
            <p:ph type="pic" sz="quarter" idx="18" hasCustomPrompt="1"/>
          </p:nvPr>
        </p:nvSpPr>
        <p:spPr>
          <a:xfrm>
            <a:off x="7616880" y="1371599"/>
            <a:ext cx="3950854" cy="48768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787309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10118" y="1371600"/>
            <a:ext cx="7172282" cy="606886"/>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609600" y="322731"/>
            <a:ext cx="914400" cy="283464"/>
          </a:xfrm>
        </p:spPr>
        <p:txBody>
          <a:bodyPr/>
          <a:lstStyle/>
          <a:p>
            <a:fld id="{D56F8A71-DDE0-43CA-81C3-EA9C4963E6AE}" type="datetime1">
              <a:rPr lang="en-US" smtClean="0"/>
              <a:t>6/13/2026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0668000" y="322731"/>
            <a:ext cx="914400" cy="283464"/>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1371600"/>
            <a:ext cx="3413760" cy="4876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10118" y="2362534"/>
            <a:ext cx="7172282"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79532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371600"/>
            <a:ext cx="7166187" cy="606886"/>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E525A034-19B5-40C2-A08C-916D805B8A45}" type="datetime1">
              <a:rPr lang="en-US" smtClean="0"/>
              <a:t>6/13/2026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4953"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362534"/>
            <a:ext cx="7166188"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3B8151E2-ED8A-E9B1-A83A-CF01A37B5F98}"/>
              </a:ext>
            </a:extLst>
          </p:cNvPr>
          <p:cNvSpPr>
            <a:spLocks noGrp="1"/>
          </p:cNvSpPr>
          <p:nvPr>
            <p:ph type="pic" sz="quarter" idx="13" hasCustomPrompt="1"/>
          </p:nvPr>
        </p:nvSpPr>
        <p:spPr>
          <a:xfrm>
            <a:off x="8165593" y="1373529"/>
            <a:ext cx="3413760"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8336115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04077" y="1371599"/>
            <a:ext cx="4667987" cy="606887"/>
          </a:xfrm>
        </p:spPr>
        <p:txBody>
          <a:bodyPr anchor="t">
            <a:normAutofit/>
          </a:bodyPr>
          <a:lstStyle>
            <a:lvl1pPr>
              <a:defRPr sz="2400"/>
            </a:lvl1pPr>
          </a:lstStyle>
          <a:p>
            <a:r>
              <a:rPr lang="en-US"/>
              <a:t>Click to edit Master title style</a:t>
            </a:r>
          </a:p>
        </p:txBody>
      </p:sp>
      <p:sp>
        <p:nvSpPr>
          <p:cNvPr id="9" name="Date Placeholder 4">
            <a:extLst>
              <a:ext uri="{FF2B5EF4-FFF2-40B4-BE49-F238E27FC236}">
                <a16:creationId xmlns:a16="http://schemas.microsoft.com/office/drawing/2014/main" id="{ADD95619-B63B-77E6-BE04-262FAAD12CB4}"/>
              </a:ext>
            </a:extLst>
          </p:cNvPr>
          <p:cNvSpPr>
            <a:spLocks noGrp="1"/>
          </p:cNvSpPr>
          <p:nvPr>
            <p:ph type="dt" sz="half" idx="10"/>
          </p:nvPr>
        </p:nvSpPr>
        <p:spPr>
          <a:xfrm>
            <a:off x="609600" y="322731"/>
            <a:ext cx="914400" cy="283464"/>
          </a:xfrm>
        </p:spPr>
        <p:txBody>
          <a:bodyPr/>
          <a:lstStyle>
            <a:lvl1pPr>
              <a:defRPr>
                <a:solidFill>
                  <a:schemeClr val="tx1"/>
                </a:solidFill>
                <a:effectLst/>
              </a:defRPr>
            </a:lvl1pPr>
          </a:lstStyle>
          <a:p>
            <a:fld id="{D2C5EE04-1B51-44BB-A7D3-16AEE79C4983}"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1" y="322731"/>
            <a:ext cx="914400" cy="283464"/>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1371600"/>
            <a:ext cx="5882642" cy="4876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06805" y="2362535"/>
            <a:ext cx="4675596"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824999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1371600"/>
            <a:ext cx="4700225" cy="606887"/>
          </a:xfrm>
        </p:spPr>
        <p:txBody>
          <a:bodyPr anchor="t">
            <a:normAutofit/>
          </a:bodyPr>
          <a:lstStyle>
            <a:lvl1pPr>
              <a:defRPr sz="2400"/>
            </a:lvl1pPr>
          </a:lstStyle>
          <a:p>
            <a:r>
              <a:rPr lang="en-US"/>
              <a:t>Click to edit Master title style</a:t>
            </a:r>
          </a:p>
        </p:txBody>
      </p:sp>
      <p:sp>
        <p:nvSpPr>
          <p:cNvPr id="10" name="Date Placeholder 4">
            <a:extLst>
              <a:ext uri="{FF2B5EF4-FFF2-40B4-BE49-F238E27FC236}">
                <a16:creationId xmlns:a16="http://schemas.microsoft.com/office/drawing/2014/main" id="{84676EBB-6E0A-AD72-143B-39A640FF3585}"/>
              </a:ext>
            </a:extLst>
          </p:cNvPr>
          <p:cNvSpPr>
            <a:spLocks noGrp="1"/>
          </p:cNvSpPr>
          <p:nvPr>
            <p:ph type="dt" sz="half" idx="10"/>
          </p:nvPr>
        </p:nvSpPr>
        <p:spPr>
          <a:xfrm>
            <a:off x="609600" y="322731"/>
            <a:ext cx="914400" cy="283464"/>
          </a:xfrm>
        </p:spPr>
        <p:txBody>
          <a:bodyPr/>
          <a:lstStyle>
            <a:lvl1pPr>
              <a:defRPr>
                <a:solidFill>
                  <a:schemeClr val="tx1"/>
                </a:solidFill>
              </a:defRPr>
            </a:lvl1pPr>
          </a:lstStyle>
          <a:p>
            <a:fld id="{E79D7598-9667-4FA1-B20E-133F7DF30C66}"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0" y="322731"/>
            <a:ext cx="914400" cy="283464"/>
          </a:xfrm>
        </p:spPr>
        <p:txBody>
          <a:bodyPr/>
          <a:lstStyle>
            <a:lvl1pPr>
              <a:defRPr>
                <a:solidFill>
                  <a:schemeClr val="tx1"/>
                </a:solidFill>
                <a:effectLst/>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362534"/>
            <a:ext cx="4700225"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87DB94FD-8F2A-F0DB-71EB-3565077D4A20}"/>
              </a:ext>
            </a:extLst>
          </p:cNvPr>
          <p:cNvSpPr>
            <a:spLocks noGrp="1"/>
          </p:cNvSpPr>
          <p:nvPr>
            <p:ph type="pic" sz="quarter" idx="15" hasCustomPrompt="1"/>
          </p:nvPr>
        </p:nvSpPr>
        <p:spPr>
          <a:xfrm>
            <a:off x="5699758" y="1371600"/>
            <a:ext cx="5882642"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6546918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1371599"/>
            <a:ext cx="3363514" cy="914401"/>
          </a:xfrm>
        </p:spPr>
        <p:txBody>
          <a:bodyPr anchor="t">
            <a:normAutofit/>
          </a:bodyPr>
          <a:lstStyle>
            <a:lvl1pPr>
              <a:defRPr sz="2400"/>
            </a:lvl1pPr>
          </a:lstStyle>
          <a:p>
            <a:r>
              <a:rPr lang="en-US"/>
              <a:t>Click to edit Master title style</a:t>
            </a:r>
          </a:p>
        </p:txBody>
      </p:sp>
      <p:sp>
        <p:nvSpPr>
          <p:cNvPr id="6" name="Date Placeholder 3">
            <a:extLst>
              <a:ext uri="{FF2B5EF4-FFF2-40B4-BE49-F238E27FC236}">
                <a16:creationId xmlns:a16="http://schemas.microsoft.com/office/drawing/2014/main" id="{CBA07C19-A01D-B0B9-930B-9E9E7D2E653C}"/>
              </a:ext>
            </a:extLst>
          </p:cNvPr>
          <p:cNvSpPr>
            <a:spLocks noGrp="1"/>
          </p:cNvSpPr>
          <p:nvPr>
            <p:ph type="dt" sz="half" idx="15"/>
          </p:nvPr>
        </p:nvSpPr>
        <p:spPr>
          <a:xfrm>
            <a:off x="609600" y="322731"/>
            <a:ext cx="914400" cy="283464"/>
          </a:xfrm>
        </p:spPr>
        <p:txBody>
          <a:bodyPr/>
          <a:lstStyle/>
          <a:p>
            <a:fld id="{E0F4D2D3-E754-452C-996E-A69280848F28}" type="datetime1">
              <a:rPr lang="en-US" smtClean="0"/>
              <a:t>6/13/2026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2514600" y="322731"/>
            <a:ext cx="7162799"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661903" y="322731"/>
            <a:ext cx="914400" cy="283464"/>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1371600"/>
            <a:ext cx="7197978" cy="4876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8887" y="2670047"/>
            <a:ext cx="3363513" cy="35783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97637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1371599"/>
            <a:ext cx="3363513" cy="914401"/>
          </a:xfrm>
        </p:spPr>
        <p:txBody>
          <a:bodyPr anchor="t">
            <a:normAutofit/>
          </a:bodyPr>
          <a:lstStyle>
            <a:lvl1pPr>
              <a:defRPr sz="2400"/>
            </a:lvl1pPr>
          </a:lstStyle>
          <a:p>
            <a:r>
              <a:rPr lang="en-US"/>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609600" y="322731"/>
            <a:ext cx="914400" cy="283464"/>
          </a:xfrm>
        </p:spPr>
        <p:txBody>
          <a:bodyPr/>
          <a:lstStyle/>
          <a:p>
            <a:fld id="{17A20D89-EAE3-437D-A562-62F383E1F1E4}" type="datetime1">
              <a:rPr lang="en-US" smtClean="0"/>
              <a:t>6/13/2026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661776"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5" y="2670047"/>
            <a:ext cx="3363386" cy="35783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158FD965-81B2-7E47-FC2D-2FFFA61C3D06}"/>
              </a:ext>
            </a:extLst>
          </p:cNvPr>
          <p:cNvSpPr>
            <a:spLocks noGrp="1"/>
          </p:cNvSpPr>
          <p:nvPr>
            <p:ph type="pic" sz="quarter" idx="18" hasCustomPrompt="1"/>
          </p:nvPr>
        </p:nvSpPr>
        <p:spPr>
          <a:xfrm>
            <a:off x="4378198" y="1371600"/>
            <a:ext cx="7197978"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107216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1371600"/>
            <a:ext cx="2699254" cy="1836503"/>
          </a:xfr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 y="322731"/>
            <a:ext cx="914400" cy="283464"/>
          </a:xfrm>
        </p:spPr>
        <p:txBody>
          <a:bodyPr/>
          <a:lstStyle>
            <a:lvl1pPr>
              <a:defRPr>
                <a:solidFill>
                  <a:schemeClr val="tx1"/>
                </a:solidFill>
                <a:effectLst/>
              </a:defRPr>
            </a:lvl1pPr>
          </a:lstStyle>
          <a:p>
            <a:fld id="{D481F196-B1D0-4451-BD57-0DCCBF9A6C9D}"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1"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1" y="322731"/>
            <a:ext cx="914400" cy="283464"/>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15697" y="1371600"/>
            <a:ext cx="7885606" cy="4876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3147" y="3592150"/>
            <a:ext cx="2699254"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22108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1371600"/>
            <a:ext cx="2699254" cy="1858941"/>
          </a:xfr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 y="322731"/>
            <a:ext cx="914400" cy="283464"/>
          </a:xfrm>
        </p:spPr>
        <p:txBody>
          <a:bodyPr/>
          <a:lstStyle>
            <a:lvl1pPr>
              <a:defRPr>
                <a:solidFill>
                  <a:schemeClr val="tx1"/>
                </a:solidFill>
                <a:effectLst/>
              </a:defRPr>
            </a:lvl1pPr>
          </a:lstStyle>
          <a:p>
            <a:fld id="{E2505D57-3CC9-48CD-A7D7-2BE3E605D0A5}"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0"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592150"/>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9">
            <a:extLst>
              <a:ext uri="{FF2B5EF4-FFF2-40B4-BE49-F238E27FC236}">
                <a16:creationId xmlns:a16="http://schemas.microsoft.com/office/drawing/2014/main" id="{7A8F660F-60A6-785B-047B-B48856C7BBFC}"/>
              </a:ext>
            </a:extLst>
          </p:cNvPr>
          <p:cNvSpPr>
            <a:spLocks noGrp="1"/>
          </p:cNvSpPr>
          <p:nvPr>
            <p:ph type="pic" sz="quarter" idx="15" hasCustomPrompt="1"/>
          </p:nvPr>
        </p:nvSpPr>
        <p:spPr>
          <a:xfrm>
            <a:off x="3696794" y="1371600"/>
            <a:ext cx="7885606" cy="4876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2362899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7"/>
            <a:ext cx="4019522" cy="1236133"/>
          </a:xfrm>
        </p:spPr>
        <p:txBody>
          <a:bodyPr anchor="t">
            <a:normAutofit/>
          </a:bodyPr>
          <a:lstStyle>
            <a:lvl1pPr>
              <a:defRPr sz="2400"/>
            </a:lvl1pPr>
          </a:lstStyle>
          <a:p>
            <a:r>
              <a:rPr lang="en-US"/>
              <a:t>Click to edit Master title style</a:t>
            </a:r>
          </a:p>
        </p:txBody>
      </p:sp>
      <p:sp>
        <p:nvSpPr>
          <p:cNvPr id="12" name="Date Placeholder 4">
            <a:extLst>
              <a:ext uri="{FF2B5EF4-FFF2-40B4-BE49-F238E27FC236}">
                <a16:creationId xmlns:a16="http://schemas.microsoft.com/office/drawing/2014/main" id="{2D9E4C7C-63E4-6DA5-5108-15D4DA6D0607}"/>
              </a:ext>
            </a:extLst>
          </p:cNvPr>
          <p:cNvSpPr>
            <a:spLocks noGrp="1"/>
          </p:cNvSpPr>
          <p:nvPr>
            <p:ph type="dt" sz="half" idx="10"/>
          </p:nvPr>
        </p:nvSpPr>
        <p:spPr>
          <a:xfrm>
            <a:off x="609600" y="322731"/>
            <a:ext cx="914400" cy="286869"/>
          </a:xfrm>
        </p:spPr>
        <p:txBody>
          <a:bodyPr/>
          <a:lstStyle/>
          <a:p>
            <a:fld id="{3F2E167B-0B78-4B36-8A57-49085AADF134}"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1371600"/>
            <a:ext cx="10966705" cy="3256619"/>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018927" y="5012267"/>
            <a:ext cx="6563474" cy="123613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91847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205330"/>
            <a:ext cx="3044954" cy="2019586"/>
          </a:xfrm>
        </p:spPr>
        <p:txBody>
          <a:bodyPr anchor="t">
            <a:normAutofit/>
          </a:bodyPr>
          <a:lstStyle>
            <a:lvl1pPr>
              <a:defRPr sz="2400"/>
            </a:lvl1pPr>
          </a:lstStyle>
          <a:p>
            <a:r>
              <a:rPr lang="en-US"/>
              <a:t>Click to edit Master title style</a:t>
            </a:r>
          </a:p>
        </p:txBody>
      </p:sp>
      <p:sp>
        <p:nvSpPr>
          <p:cNvPr id="9" name="Date Placeholder 4">
            <a:extLst>
              <a:ext uri="{FF2B5EF4-FFF2-40B4-BE49-F238E27FC236}">
                <a16:creationId xmlns:a16="http://schemas.microsoft.com/office/drawing/2014/main" id="{E59D63EA-A363-194D-0D29-EB63BC89E3E3}"/>
              </a:ext>
            </a:extLst>
          </p:cNvPr>
          <p:cNvSpPr>
            <a:spLocks noGrp="1"/>
          </p:cNvSpPr>
          <p:nvPr>
            <p:ph type="dt" sz="half" idx="10"/>
          </p:nvPr>
        </p:nvSpPr>
        <p:spPr>
          <a:xfrm>
            <a:off x="609600" y="322731"/>
            <a:ext cx="914400" cy="286869"/>
          </a:xfrm>
        </p:spPr>
        <p:txBody>
          <a:bodyPr/>
          <a:lstStyle/>
          <a:p>
            <a:fld id="{B9462E82-6E33-4AEF-AE7B-DF7C6F462D56}"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1371600"/>
            <a:ext cx="10966705" cy="2449683"/>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44358" y="4205331"/>
            <a:ext cx="7538041" cy="201958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007840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1390892"/>
            <a:ext cx="3021873" cy="1773540"/>
          </a:xfrm>
        </p:spPr>
        <p:txBody>
          <a:bodyPr anchor="t">
            <a:normAutofit/>
          </a:bodyPr>
          <a:lstStyle>
            <a:lvl1pPr>
              <a:defRPr sz="28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 y="322731"/>
            <a:ext cx="914400" cy="283464"/>
          </a:xfrm>
        </p:spPr>
        <p:txBody>
          <a:bodyPr/>
          <a:lstStyle/>
          <a:p>
            <a:fld id="{83BF6E84-C156-49F4-8E82-3F8A64544B22}"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0"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1390891"/>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609599" y="4127577"/>
            <a:ext cx="10972801" cy="2120823"/>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41062193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745559"/>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001F9C0A-11C5-40F2-BD0E-27AA70E2625D}" type="datetime1">
              <a:rPr lang="en-US" smtClean="0"/>
              <a:t>6/13/2026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4952"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501206"/>
            <a:ext cx="4513079" cy="3747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512485" y="2501206"/>
            <a:ext cx="6066867" cy="374719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Tree>
    <p:extLst>
      <p:ext uri="{BB962C8B-B14F-4D97-AF65-F5344CB8AC3E}">
        <p14:creationId xmlns:p14="http://schemas.microsoft.com/office/powerpoint/2010/main" val="14590135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745560"/>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9CDFB84F-677F-480D-99C2-22BB3A82E4AD}" type="datetime1">
              <a:rPr lang="en-US" smtClean="0"/>
              <a:t>6/13/2026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7999"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501206"/>
            <a:ext cx="4931835" cy="3747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931240" y="2501206"/>
            <a:ext cx="5651159" cy="3747194"/>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Tree>
    <p:extLst>
      <p:ext uri="{BB962C8B-B14F-4D97-AF65-F5344CB8AC3E}">
        <p14:creationId xmlns:p14="http://schemas.microsoft.com/office/powerpoint/2010/main" val="28438380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745558"/>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1C640349-FC90-47D1-9F46-4D34EA792223}" type="datetime1">
              <a:rPr lang="en-US" smtClean="0"/>
              <a:t>6/13/2026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8000" y="322731"/>
            <a:ext cx="914400" cy="283464"/>
          </a:xfrm>
        </p:spPr>
        <p:txBody>
          <a:bodyPr/>
          <a:lstStyle/>
          <a:p>
            <a:fld id="{AEAA3239-9EA4-4A65-A281-97F994456D9F}" type="slidenum">
              <a:rPr lang="en-US" smtClean="0"/>
              <a:t>‹#›</a:t>
            </a:fld>
            <a:endParaRPr lang="en-US"/>
          </a:p>
        </p:txBody>
      </p:sp>
      <p:sp>
        <p:nvSpPr>
          <p:cNvPr id="15" name="Picture Placeholder 11">
            <a:extLst>
              <a:ext uri="{FF2B5EF4-FFF2-40B4-BE49-F238E27FC236}">
                <a16:creationId xmlns:a16="http://schemas.microsoft.com/office/drawing/2014/main" id="{95AEE073-61C4-86E8-2CDD-336E22094FD4}"/>
              </a:ext>
            </a:extLst>
          </p:cNvPr>
          <p:cNvSpPr>
            <a:spLocks noGrp="1"/>
          </p:cNvSpPr>
          <p:nvPr>
            <p:ph type="pic" sz="quarter" idx="19" hasCustomPrompt="1"/>
          </p:nvPr>
        </p:nvSpPr>
        <p:spPr>
          <a:xfrm>
            <a:off x="612647" y="2501206"/>
            <a:ext cx="6066867" cy="374719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14" name="Content Placeholder 7">
            <a:extLst>
              <a:ext uri="{FF2B5EF4-FFF2-40B4-BE49-F238E27FC236}">
                <a16:creationId xmlns:a16="http://schemas.microsoft.com/office/drawing/2014/main" id="{BB848C29-CF42-98B7-D019-4F384E06AD99}"/>
              </a:ext>
            </a:extLst>
          </p:cNvPr>
          <p:cNvSpPr>
            <a:spLocks noGrp="1"/>
          </p:cNvSpPr>
          <p:nvPr>
            <p:ph sz="quarter" idx="18"/>
          </p:nvPr>
        </p:nvSpPr>
        <p:spPr>
          <a:xfrm>
            <a:off x="7069321" y="2501206"/>
            <a:ext cx="4513079" cy="3747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51264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1371600"/>
            <a:ext cx="4675633" cy="990600"/>
          </a:xfrm>
        </p:spPr>
        <p:txBody>
          <a:bodyPr anchor="t">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587C5F-6A61-4864-9518-A5514F3191A0}"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2746246"/>
            <a:ext cx="4675632" cy="3502153"/>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12502" y="1371600"/>
            <a:ext cx="5869899"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03281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1371600"/>
            <a:ext cx="3425954" cy="917450"/>
          </a:xfrm>
        </p:spPr>
        <p:txBody>
          <a:bodyPr anchor="t">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B95669B-9B51-4A21-90C8-BB2E110B3FD6}"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1" y="2673096"/>
            <a:ext cx="3429000" cy="3575303"/>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25359" y="1371600"/>
            <a:ext cx="7152279"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76103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399228"/>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524A6D49-9F84-4D2B-BCDD-C2F0AED64BFE}" type="datetime1">
              <a:rPr lang="en-US" smtClean="0"/>
              <a:t>6/13/2026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8000" y="322731"/>
            <a:ext cx="914400" cy="283464"/>
          </a:xfrm>
        </p:spPr>
        <p:txBody>
          <a:bodyPr/>
          <a:lstStyle/>
          <a:p>
            <a:fld id="{AEAA3239-9EA4-4A65-A281-97F994456D9F}" type="slidenum">
              <a:rPr lang="en-US" smtClean="0"/>
              <a:t>‹#›</a:t>
            </a:fld>
            <a:endParaRPr lang="en-US"/>
          </a:p>
        </p:txBody>
      </p:sp>
      <p:sp>
        <p:nvSpPr>
          <p:cNvPr id="15" name="Picture Placeholder 11">
            <a:extLst>
              <a:ext uri="{FF2B5EF4-FFF2-40B4-BE49-F238E27FC236}">
                <a16:creationId xmlns:a16="http://schemas.microsoft.com/office/drawing/2014/main" id="{95AEE073-61C4-86E8-2CDD-336E22094FD4}"/>
              </a:ext>
            </a:extLst>
          </p:cNvPr>
          <p:cNvSpPr>
            <a:spLocks noGrp="1"/>
          </p:cNvSpPr>
          <p:nvPr>
            <p:ph type="pic" sz="quarter" idx="19" hasCustomPrompt="1"/>
          </p:nvPr>
        </p:nvSpPr>
        <p:spPr>
          <a:xfrm>
            <a:off x="612647" y="2154876"/>
            <a:ext cx="8499719" cy="409352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5" name="Content Placeholder 7">
            <a:extLst>
              <a:ext uri="{FF2B5EF4-FFF2-40B4-BE49-F238E27FC236}">
                <a16:creationId xmlns:a16="http://schemas.microsoft.com/office/drawing/2014/main" id="{15F7C753-E8D9-F006-4FC2-8BA2C55187F2}"/>
              </a:ext>
            </a:extLst>
          </p:cNvPr>
          <p:cNvSpPr>
            <a:spLocks noGrp="1"/>
          </p:cNvSpPr>
          <p:nvPr>
            <p:ph sz="quarter" idx="18"/>
          </p:nvPr>
        </p:nvSpPr>
        <p:spPr>
          <a:xfrm>
            <a:off x="9496414" y="2154876"/>
            <a:ext cx="2085986" cy="4093524"/>
          </a:xfrm>
        </p:spPr>
        <p:txBody>
          <a:bodyPr anchor="t"/>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0076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1371600"/>
            <a:ext cx="10969753" cy="399228"/>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275F2D28-3585-40CA-9EB9-F9971C1AA1E0}" type="datetime1">
              <a:rPr lang="en-US" smtClean="0"/>
              <a:t>6/13/2026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8000" y="322731"/>
            <a:ext cx="914400" cy="283464"/>
          </a:xfrm>
        </p:spPr>
        <p:txBody>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B8BA6868-FD5D-17A2-6CAE-853852E8704F}"/>
              </a:ext>
            </a:extLst>
          </p:cNvPr>
          <p:cNvSpPr>
            <a:spLocks noGrp="1"/>
          </p:cNvSpPr>
          <p:nvPr>
            <p:ph type="pic" sz="quarter" idx="13" hasCustomPrompt="1"/>
          </p:nvPr>
        </p:nvSpPr>
        <p:spPr>
          <a:xfrm>
            <a:off x="609599" y="2169506"/>
            <a:ext cx="10966705" cy="329251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5" name="Content Placeholder 7">
            <a:extLst>
              <a:ext uri="{FF2B5EF4-FFF2-40B4-BE49-F238E27FC236}">
                <a16:creationId xmlns:a16="http://schemas.microsoft.com/office/drawing/2014/main" id="{15F7C753-E8D9-F006-4FC2-8BA2C55187F2}"/>
              </a:ext>
            </a:extLst>
          </p:cNvPr>
          <p:cNvSpPr>
            <a:spLocks noGrp="1"/>
          </p:cNvSpPr>
          <p:nvPr>
            <p:ph sz="quarter" idx="18"/>
          </p:nvPr>
        </p:nvSpPr>
        <p:spPr>
          <a:xfrm>
            <a:off x="609600" y="5846064"/>
            <a:ext cx="10972800" cy="402336"/>
          </a:xfrm>
        </p:spPr>
        <p:txBody>
          <a:bodyPr anchor="b"/>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90377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5325034"/>
            <a:ext cx="9762068" cy="916369"/>
          </a:xfrm>
        </p:spPr>
        <p:txBody>
          <a:bodyPr anchor="b">
            <a:normAutofit/>
          </a:bodyPr>
          <a:lstStyle>
            <a:lvl1pPr algn="ctr">
              <a:lnSpc>
                <a:spcPct val="110000"/>
              </a:lnSpc>
              <a:defRPr sz="2400" b="1" i="0">
                <a:solidFill>
                  <a:schemeClr val="tx1"/>
                </a:solidFill>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latin typeface="+mn-lt"/>
              </a:defRPr>
            </a:lvl1pPr>
          </a:lstStyle>
          <a:p>
            <a:fld id="{E73000B7-56E6-4A26-8487-963BD31161AF}" type="datetime1">
              <a:rPr lang="en-US" smtClean="0"/>
              <a:t>6/13/2026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09600" y="914400"/>
            <a:ext cx="10972800" cy="4105835"/>
          </a:xfrm>
        </p:spPr>
        <p:txBody>
          <a:bodyPr anchor="t">
            <a:normAutofit/>
          </a:bodyPr>
          <a:lstStyle>
            <a:lvl1pPr marL="0" indent="0" algn="ctr">
              <a:lnSpc>
                <a:spcPct val="90000"/>
              </a:lnSpc>
              <a:buNone/>
              <a:defRPr sz="27500" b="0">
                <a:solidFill>
                  <a:schemeClr val="tx1"/>
                </a:solidFill>
                <a:latin typeface="+mj-lt"/>
              </a:defRPr>
            </a:lvl1pPr>
          </a:lstStyle>
          <a:p>
            <a:pPr lvl="0"/>
            <a:r>
              <a:rPr lang="en-US"/>
              <a:t>##%</a:t>
            </a:r>
          </a:p>
        </p:txBody>
      </p:sp>
    </p:spTree>
    <p:extLst>
      <p:ext uri="{BB962C8B-B14F-4D97-AF65-F5344CB8AC3E}">
        <p14:creationId xmlns:p14="http://schemas.microsoft.com/office/powerpoint/2010/main" val="16339472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37F0C99-9A58-96BA-B51F-4BEDCF1AA120}"/>
              </a:ext>
            </a:extLst>
          </p:cNvPr>
          <p:cNvSpPr>
            <a:spLocks noGrp="1"/>
          </p:cNvSpPr>
          <p:nvPr>
            <p:ph type="title"/>
          </p:nvPr>
        </p:nvSpPr>
        <p:spPr>
          <a:xfrm>
            <a:off x="609601" y="5257802"/>
            <a:ext cx="10052304" cy="990598"/>
          </a:xfrm>
        </p:spPr>
        <p:txBody>
          <a:bodyPr/>
          <a:lstStyle>
            <a:lvl1pPr>
              <a:lnSpc>
                <a:spcPct val="110000"/>
              </a:lnSpc>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latin typeface="+mn-lt"/>
              </a:defRPr>
            </a:lvl1pPr>
          </a:lstStyle>
          <a:p>
            <a:fld id="{6C671BD4-4E81-464B-A994-00077AEC80C3}" type="datetime1">
              <a:rPr lang="en-US" smtClean="0"/>
              <a:t>6/13/2026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11" name="Content Placeholder 10">
            <a:extLst>
              <a:ext uri="{FF2B5EF4-FFF2-40B4-BE49-F238E27FC236}">
                <a16:creationId xmlns:a16="http://schemas.microsoft.com/office/drawing/2014/main" id="{F859DF22-2D22-B432-1B7E-1CCD6DA9C571}"/>
              </a:ext>
            </a:extLst>
          </p:cNvPr>
          <p:cNvSpPr>
            <a:spLocks noGrp="1"/>
          </p:cNvSpPr>
          <p:nvPr>
            <p:ph sz="quarter" idx="14" hasCustomPrompt="1"/>
          </p:nvPr>
        </p:nvSpPr>
        <p:spPr>
          <a:xfrm>
            <a:off x="609600" y="904875"/>
            <a:ext cx="10052050" cy="4038600"/>
          </a:xfrm>
        </p:spPr>
        <p:txBody>
          <a:bodyPr anchor="t"/>
          <a:lstStyle>
            <a:lvl1pPr>
              <a:lnSpc>
                <a:spcPct val="90000"/>
              </a:lnSpc>
              <a:buNone/>
              <a:defRPr sz="30000"/>
            </a:lvl1pPr>
          </a:lstStyle>
          <a:p>
            <a:pPr lvl="0"/>
            <a:r>
              <a:rPr lang="en-US"/>
              <a:t>##%</a:t>
            </a:r>
          </a:p>
        </p:txBody>
      </p:sp>
    </p:spTree>
    <p:extLst>
      <p:ext uri="{BB962C8B-B14F-4D97-AF65-F5344CB8AC3E}">
        <p14:creationId xmlns:p14="http://schemas.microsoft.com/office/powerpoint/2010/main" val="42417204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9E00404-475A-8BBB-C6CE-9106DE692A22}"/>
              </a:ext>
            </a:extLst>
          </p:cNvPr>
          <p:cNvSpPr>
            <a:spLocks noGrp="1"/>
          </p:cNvSpPr>
          <p:nvPr>
            <p:ph type="title"/>
          </p:nvPr>
        </p:nvSpPr>
        <p:spPr>
          <a:xfrm>
            <a:off x="9067800" y="3962400"/>
            <a:ext cx="2514599" cy="2285999"/>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latin typeface="+mn-lt"/>
              </a:defRPr>
            </a:lvl1pPr>
          </a:lstStyle>
          <a:p>
            <a:fld id="{78216DC3-F1E3-4679-A7A7-118C827BFDD8}" type="datetime1">
              <a:rPr lang="en-US" smtClean="0"/>
              <a:t>6/13/2026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8" name="Content Placeholder 10">
            <a:extLst>
              <a:ext uri="{FF2B5EF4-FFF2-40B4-BE49-F238E27FC236}">
                <a16:creationId xmlns:a16="http://schemas.microsoft.com/office/drawing/2014/main" id="{97D4B19F-6F49-D42F-E0D8-B04A37866557}"/>
              </a:ext>
            </a:extLst>
          </p:cNvPr>
          <p:cNvSpPr>
            <a:spLocks noGrp="1"/>
          </p:cNvSpPr>
          <p:nvPr>
            <p:ph sz="quarter" idx="14" hasCustomPrompt="1"/>
          </p:nvPr>
        </p:nvSpPr>
        <p:spPr>
          <a:xfrm>
            <a:off x="609600" y="904875"/>
            <a:ext cx="8077200" cy="5343524"/>
          </a:xfrm>
        </p:spPr>
        <p:txBody>
          <a:bodyPr anchor="t"/>
          <a:lstStyle>
            <a:lvl1pPr>
              <a:lnSpc>
                <a:spcPct val="90000"/>
              </a:lnSpc>
              <a:buNone/>
              <a:defRPr sz="27500"/>
            </a:lvl1pPr>
          </a:lstStyle>
          <a:p>
            <a:pPr lvl="0"/>
            <a:r>
              <a:rPr lang="en-US"/>
              <a:t>##%</a:t>
            </a:r>
          </a:p>
        </p:txBody>
      </p:sp>
    </p:spTree>
    <p:extLst>
      <p:ext uri="{BB962C8B-B14F-4D97-AF65-F5344CB8AC3E}">
        <p14:creationId xmlns:p14="http://schemas.microsoft.com/office/powerpoint/2010/main" val="33272223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latin typeface="+mn-lt"/>
              </a:defRPr>
            </a:lvl1pPr>
          </a:lstStyle>
          <a:p>
            <a:fld id="{2D412A9A-F88E-45C5-903F-2119D36A77A2}" type="datetime1">
              <a:rPr lang="en-US" smtClean="0"/>
              <a:t>6/13/2026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1371600"/>
            <a:ext cx="10972800" cy="4876800"/>
          </a:xfrm>
        </p:spPr>
        <p:txBody>
          <a:bodyPr anchor="t">
            <a:normAutofit/>
          </a:bodyPr>
          <a:lstStyle>
            <a:lvl1pPr marL="0" indent="0">
              <a:lnSpc>
                <a:spcPct val="90000"/>
              </a:lnSpc>
              <a:buNone/>
              <a:defRPr sz="3200" b="1" cap="all" baseline="0">
                <a:solidFill>
                  <a:schemeClr val="tx1"/>
                </a:solidFill>
                <a:latin typeface="+mj-lt"/>
              </a:defRPr>
            </a:lvl1pPr>
            <a:lvl2pPr marL="228600" indent="0">
              <a:lnSpc>
                <a:spcPct val="90000"/>
              </a:lnSpc>
              <a:buNone/>
              <a:defRPr sz="3200" b="1" cap="all" baseline="0">
                <a:solidFill>
                  <a:schemeClr val="tx1"/>
                </a:solidFill>
                <a:latin typeface="+mj-lt"/>
              </a:defRPr>
            </a:lvl2pPr>
            <a:lvl3pPr marL="457200" indent="0">
              <a:lnSpc>
                <a:spcPct val="90000"/>
              </a:lnSpc>
              <a:buNone/>
              <a:defRPr sz="3200" b="1" cap="all" baseline="0">
                <a:solidFill>
                  <a:schemeClr val="tx1"/>
                </a:solidFill>
                <a:latin typeface="+mj-lt"/>
              </a:defRPr>
            </a:lvl3pPr>
            <a:lvl4pPr marL="685800" indent="0">
              <a:lnSpc>
                <a:spcPct val="90000"/>
              </a:lnSpc>
              <a:buNone/>
              <a:defRPr sz="3200" b="1" cap="all" baseline="0">
                <a:solidFill>
                  <a:schemeClr val="tx1"/>
                </a:solidFill>
                <a:latin typeface="+mj-lt"/>
              </a:defRPr>
            </a:lvl4pPr>
            <a:lvl5pPr marL="914400" indent="0">
              <a:lnSpc>
                <a:spcPct val="90000"/>
              </a:lnSpc>
              <a:buNone/>
              <a:defRPr sz="3200" b="1" cap="all" baseline="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64105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CC9AC46E-311C-49B6-8A0E-D2095F2328AF}" type="datetime1">
              <a:rPr lang="en-US" smtClean="0"/>
              <a:t>6/13/2026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371600"/>
            <a:ext cx="10969752" cy="4876800"/>
          </a:xfrm>
        </p:spPr>
        <p:txBody>
          <a:bodyPr anchor="t">
            <a:normAutofit/>
          </a:bodyPr>
          <a:lstStyle>
            <a:lvl1pPr marL="0" indent="0">
              <a:lnSpc>
                <a:spcPct val="90000"/>
              </a:lnSpc>
              <a:buNone/>
              <a:defRPr sz="2400" b="1" cap="all" baseline="0">
                <a:solidFill>
                  <a:schemeClr val="tx1"/>
                </a:solidFill>
                <a:latin typeface="+mj-lt"/>
              </a:defRPr>
            </a:lvl1pPr>
            <a:lvl2pPr marL="228600" indent="0">
              <a:lnSpc>
                <a:spcPct val="90000"/>
              </a:lnSpc>
              <a:buNone/>
              <a:defRPr sz="2400" b="1" cap="all" baseline="0">
                <a:solidFill>
                  <a:schemeClr val="tx1"/>
                </a:solidFill>
                <a:latin typeface="+mj-lt"/>
              </a:defRPr>
            </a:lvl2pPr>
            <a:lvl3pPr marL="457200" indent="0">
              <a:lnSpc>
                <a:spcPct val="90000"/>
              </a:lnSpc>
              <a:buNone/>
              <a:defRPr sz="2400" b="1" cap="all" baseline="0">
                <a:solidFill>
                  <a:schemeClr val="tx1"/>
                </a:solidFill>
                <a:latin typeface="+mj-lt"/>
              </a:defRPr>
            </a:lvl3pPr>
            <a:lvl4pPr marL="685800" indent="0">
              <a:lnSpc>
                <a:spcPct val="90000"/>
              </a:lnSpc>
              <a:buNone/>
              <a:defRPr sz="2400" b="1" cap="all" baseline="0">
                <a:solidFill>
                  <a:schemeClr val="tx1"/>
                </a:solidFill>
                <a:latin typeface="+mj-lt"/>
              </a:defRPr>
            </a:lvl4pPr>
            <a:lvl5pPr marL="914400" indent="0">
              <a:lnSpc>
                <a:spcPct val="90000"/>
              </a:lnSpc>
              <a:buNone/>
              <a:defRPr sz="2400" b="1" cap="all" baseline="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871869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0C4F10A1-07E0-4636-B3BE-AE66FBE8467A}" type="datetime1">
              <a:rPr lang="en-US" smtClean="0"/>
              <a:t>6/13/2026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371600"/>
            <a:ext cx="10969752" cy="4876800"/>
          </a:xfrm>
        </p:spPr>
        <p:txBody>
          <a:bodyPr anchor="t">
            <a:normAutofit/>
          </a:bodyPr>
          <a:lstStyle>
            <a:lvl1pPr marL="0" indent="0" algn="ctr">
              <a:lnSpc>
                <a:spcPct val="90000"/>
              </a:lnSpc>
              <a:buNone/>
              <a:defRPr sz="3600" b="1" cap="all" baseline="0">
                <a:solidFill>
                  <a:schemeClr val="tx1"/>
                </a:solidFill>
                <a:latin typeface="+mj-lt"/>
              </a:defRPr>
            </a:lvl1pPr>
            <a:lvl2pPr marL="228600" indent="0" algn="ctr">
              <a:lnSpc>
                <a:spcPct val="90000"/>
              </a:lnSpc>
              <a:buNone/>
              <a:defRPr sz="3600" b="1" cap="all" baseline="0">
                <a:solidFill>
                  <a:schemeClr val="tx1"/>
                </a:solidFill>
                <a:latin typeface="+mj-lt"/>
              </a:defRPr>
            </a:lvl2pPr>
            <a:lvl3pPr marL="457200" indent="0" algn="ctr">
              <a:lnSpc>
                <a:spcPct val="90000"/>
              </a:lnSpc>
              <a:buNone/>
              <a:defRPr sz="3600" b="1" cap="all" baseline="0">
                <a:solidFill>
                  <a:schemeClr val="tx1"/>
                </a:solidFill>
                <a:latin typeface="+mj-lt"/>
              </a:defRPr>
            </a:lvl3pPr>
            <a:lvl4pPr marL="685800" indent="0" algn="ctr">
              <a:lnSpc>
                <a:spcPct val="90000"/>
              </a:lnSpc>
              <a:buNone/>
              <a:defRPr sz="3600" b="1" cap="all" baseline="0">
                <a:solidFill>
                  <a:schemeClr val="tx1"/>
                </a:solidFill>
                <a:latin typeface="+mj-lt"/>
              </a:defRPr>
            </a:lvl4pPr>
            <a:lvl5pPr marL="914400" indent="0" algn="ctr">
              <a:lnSpc>
                <a:spcPct val="90000"/>
              </a:lnSpc>
              <a:buNone/>
              <a:defRPr sz="3600" b="1" cap="all" baseline="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96509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9600" y="5572631"/>
            <a:ext cx="10966704" cy="640080"/>
          </a:xfrm>
        </p:spPr>
        <p:txBody>
          <a:bodyPr anchor="b">
            <a:normAutofit/>
          </a:bodyPr>
          <a:lstStyle>
            <a:lvl1pPr>
              <a:lnSpc>
                <a:spcPct val="120000"/>
              </a:lnSpc>
              <a:defRPr sz="240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latin typeface="+mn-lt"/>
              </a:defRPr>
            </a:lvl1pPr>
          </a:lstStyle>
          <a:p>
            <a:fld id="{567E4DBA-3642-44F7-A1E0-3D9BCA1A53C6}" type="datetime1">
              <a:rPr lang="en-US" smtClean="0"/>
              <a:t>6/13/2026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9600" y="1371600"/>
            <a:ext cx="10966704" cy="3806142"/>
          </a:xfrm>
        </p:spPr>
        <p:txBody>
          <a:bodyPr anchor="t">
            <a:normAutofit/>
          </a:bodyPr>
          <a:lstStyle>
            <a:lvl1pPr marL="164592" indent="-164592">
              <a:lnSpc>
                <a:spcPct val="100000"/>
              </a:lnSpc>
              <a:spcBef>
                <a:spcPts val="0"/>
              </a:spcBef>
              <a:buNone/>
              <a:defRPr sz="3200">
                <a:latin typeface="+mj-lt"/>
              </a:defRPr>
            </a:lvl1pPr>
          </a:lstStyle>
          <a:p>
            <a:pPr lvl="0"/>
            <a:r>
              <a:rPr lang="en-US"/>
              <a:t>Click to add Quote</a:t>
            </a:r>
          </a:p>
        </p:txBody>
      </p:sp>
    </p:spTree>
    <p:extLst>
      <p:ext uri="{BB962C8B-B14F-4D97-AF65-F5344CB8AC3E}">
        <p14:creationId xmlns:p14="http://schemas.microsoft.com/office/powerpoint/2010/main" val="23608667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24000" y="5561790"/>
            <a:ext cx="9137903" cy="686610"/>
          </a:xfrm>
        </p:spPr>
        <p:txBody>
          <a:bodyPr anchor="b">
            <a:normAutofit/>
          </a:bodyPr>
          <a:lstStyle>
            <a:lvl1pPr algn="r">
              <a:lnSpc>
                <a:spcPct val="120000"/>
              </a:lnSpc>
              <a:defRPr sz="240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latin typeface="+mn-lt"/>
              </a:defRPr>
            </a:lvl1pPr>
          </a:lstStyle>
          <a:p>
            <a:fld id="{5F8CD485-684D-4C35-BDF2-D991DF8FFCA1}" type="datetime1">
              <a:rPr lang="en-US" smtClean="0"/>
              <a:t>6/13/2026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0" y="1371600"/>
            <a:ext cx="9144000" cy="3806142"/>
          </a:xfrm>
        </p:spPr>
        <p:txBody>
          <a:bodyPr anchor="ctr">
            <a:normAutofit/>
          </a:bodyPr>
          <a:lstStyle>
            <a:lvl1pPr marL="164592" indent="-164592">
              <a:lnSpc>
                <a:spcPct val="100000"/>
              </a:lnSpc>
              <a:spcBef>
                <a:spcPts val="0"/>
              </a:spcBef>
              <a:buNone/>
              <a:defRPr sz="320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373820437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5561790"/>
            <a:ext cx="5954436" cy="686610"/>
          </a:xfrm>
        </p:spPr>
        <p:txBody>
          <a:bodyPr anchor="b">
            <a:normAutofit/>
          </a:bodyPr>
          <a:lstStyle>
            <a:lvl1pPr algn="r">
              <a:lnSpc>
                <a:spcPct val="120000"/>
              </a:lnSpc>
              <a:defRPr sz="2000" b="1"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latin typeface="+mn-lt"/>
              </a:defRPr>
            </a:lvl1pPr>
          </a:lstStyle>
          <a:p>
            <a:fld id="{3CE2A531-A855-4FC2-83C9-7F8A2FC0A7A9}" type="datetime1">
              <a:rPr lang="en-US" smtClean="0"/>
              <a:t>6/13/2026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latin typeface="+mn-lt"/>
              </a:defRPr>
            </a:lvl1p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latin typeface="+mn-lt"/>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0" y="1388534"/>
            <a:ext cx="9137904" cy="3789208"/>
          </a:xfrm>
        </p:spPr>
        <p:txBody>
          <a:bodyPr anchor="t">
            <a:normAutofit/>
          </a:bodyPr>
          <a:lstStyle>
            <a:lvl1pPr marL="164592" indent="-164592">
              <a:lnSpc>
                <a:spcPct val="110000"/>
              </a:lnSpc>
              <a:spcBef>
                <a:spcPts val="0"/>
              </a:spcBef>
              <a:buNone/>
              <a:defRPr sz="3200" b="1" i="0" cap="all" baseline="0">
                <a:latin typeface="+mj-lt"/>
              </a:defRPr>
            </a:lvl1pPr>
          </a:lstStyle>
          <a:p>
            <a:pPr lvl="0"/>
            <a:r>
              <a:rPr lang="en-US"/>
              <a:t>Click to add Quote</a:t>
            </a:r>
          </a:p>
        </p:txBody>
      </p:sp>
    </p:spTree>
    <p:extLst>
      <p:ext uri="{BB962C8B-B14F-4D97-AF65-F5344CB8AC3E}">
        <p14:creationId xmlns:p14="http://schemas.microsoft.com/office/powerpoint/2010/main" val="248552888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168559-22AF-9500-1ED0-9B034424FC6E}"/>
              </a:ext>
            </a:extLst>
          </p:cNvPr>
          <p:cNvSpPr>
            <a:spLocks noGrp="1"/>
          </p:cNvSpPr>
          <p:nvPr>
            <p:ph type="title"/>
          </p:nvPr>
        </p:nvSpPr>
        <p:spPr>
          <a:xfrm>
            <a:off x="612648" y="1371600"/>
            <a:ext cx="10969752" cy="745558"/>
          </a:xfr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F101B9D-4D4C-40F1-8133-7CADC817E0C1}"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7648" y="322731"/>
            <a:ext cx="7150608" cy="286869"/>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09600" y="2501207"/>
            <a:ext cx="5289973" cy="37471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86331" y="2501206"/>
            <a:ext cx="5289973" cy="374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95740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80CBD81-BF35-3FFE-84F1-E86AACCAD69D}"/>
              </a:ext>
            </a:extLst>
          </p:cNvPr>
          <p:cNvSpPr>
            <a:spLocks noGrp="1"/>
          </p:cNvSpPr>
          <p:nvPr>
            <p:ph type="title"/>
          </p:nvPr>
        </p:nvSpPr>
        <p:spPr>
          <a:xfrm>
            <a:off x="609600" y="1371600"/>
            <a:ext cx="10745788" cy="745558"/>
          </a:xfr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5FF4366-C1D4-4687-A56C-18AD97870CFF}" type="datetime1">
              <a:rPr lang="en-US" smtClean="0"/>
              <a:t>6/13/2026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2255322"/>
            <a:ext cx="5289972" cy="554724"/>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948211"/>
            <a:ext cx="5289972" cy="3300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330" y="2255322"/>
            <a:ext cx="5289974" cy="554724"/>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948211"/>
            <a:ext cx="5302568" cy="3300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4898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1371600"/>
            <a:ext cx="10963656" cy="74555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F5260159-51DF-49CB-B647-76DC93F9005D}" type="datetime1">
              <a:rPr lang="en-US" smtClean="0"/>
              <a:t>6/13/2026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37518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90B478A-2183-4725-BFFE-F5022B99B7BE}" type="datetime1">
              <a:rPr lang="en-US" smtClean="0"/>
              <a:t>6/13/2026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35209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7" y="1371600"/>
            <a:ext cx="3801195" cy="1219200"/>
          </a:xfrm>
        </p:spPr>
        <p:txBody>
          <a:bodyPr anchor="t">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9407116-79D5-4961-A943-953BCFEA97DD}" type="datetime1">
              <a:rPr lang="en-US" smtClean="0"/>
              <a:t>6/13/2026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7" y="2974848"/>
            <a:ext cx="3801195" cy="3273552"/>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1371600"/>
            <a:ext cx="6774366" cy="4876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207647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1371600"/>
            <a:ext cx="3595634" cy="3124200"/>
          </a:xfrm>
        </p:spPr>
        <p:txBody>
          <a:bodyPr anchor="b">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F55BE2D-D64B-4B05-B6D8-FA0500749FF9}" type="datetime1">
              <a:rPr lang="en-US" smtClean="0"/>
              <a:t>6/13/2026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4800600"/>
            <a:ext cx="3595634" cy="1460174"/>
          </a:xfrm>
        </p:spPr>
        <p:txBody>
          <a:bodyPr anchor="b"/>
          <a:lstStyle>
            <a:lvl1pPr marL="0" indent="0">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584991" y="1371600"/>
            <a:ext cx="6997410" cy="48768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384864497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371600"/>
            <a:ext cx="10972800" cy="1865376"/>
          </a:xfrm>
        </p:spPr>
        <p:txBody>
          <a:bodyPr anchor="b">
            <a:normAutofit/>
          </a:bodyPr>
          <a:lstStyle>
            <a:lvl1pPr>
              <a:defRPr sz="32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ABD5A60-72B7-4332-B4B3-40B2CC6142CE}"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a:solidFill>
                <a:schemeClr val="tx1"/>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621024"/>
            <a:ext cx="10972800" cy="2627376"/>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325734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t">
            <a:noAutofit/>
          </a:bodyPr>
          <a:lstStyle>
            <a:lvl1pPr>
              <a:defRPr sz="32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DE2B004-0AA0-4203-BDB3-16A698CB99F9}" type="datetime1">
              <a:rPr lang="en-US" smtClean="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a:solidFill>
                <a:schemeClr val="tx1"/>
              </a:solidFill>
            </a:endParaRP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870748"/>
            <a:ext cx="8430639" cy="1608008"/>
          </a:xfrm>
        </p:spPr>
        <p:txBody>
          <a:bodyPr>
            <a:normAutofit/>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564204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CA53F-6025-420E-217C-53A43664C48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E3A58B6-CF15-598A-D493-C5D31C2D8C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8B5A989-3C0D-76A3-6007-50AE74B4180E}"/>
              </a:ext>
            </a:extLst>
          </p:cNvPr>
          <p:cNvSpPr>
            <a:spLocks noGrp="1"/>
          </p:cNvSpPr>
          <p:nvPr>
            <p:ph type="dt" sz="half" idx="10"/>
          </p:nvPr>
        </p:nvSpPr>
        <p:spPr/>
        <p:txBody>
          <a:bodyPr/>
          <a:lstStyle/>
          <a:p>
            <a:fld id="{135AEAE7-3C36-4273-AC18-E54349BDD515}" type="datetime1">
              <a:rPr lang="en-US" smtClean="0"/>
              <a:t>6/13/2026</a:t>
            </a:fld>
            <a:endParaRPr lang="en-US"/>
          </a:p>
        </p:txBody>
      </p:sp>
      <p:sp>
        <p:nvSpPr>
          <p:cNvPr id="5" name="Footer Placeholder 4">
            <a:extLst>
              <a:ext uri="{FF2B5EF4-FFF2-40B4-BE49-F238E27FC236}">
                <a16:creationId xmlns:a16="http://schemas.microsoft.com/office/drawing/2014/main" id="{A3A4E61E-2CCE-CA85-29B0-BFEE53D5E5F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7C2931C-6375-DC8E-22B5-8C4B4D6E231D}"/>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794472327"/>
      </p:ext>
    </p:extLst>
  </p:cSld>
  <p:clrMapOvr>
    <a:masterClrMapping/>
  </p:clrMapOvr>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E67C5-D75A-A110-68EC-4A159BAD6A0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D88DBD-9632-DBB5-574C-95C3D2CEEF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BDBFA6-EFD3-AAFB-1CA3-361B4D57C0CA}"/>
              </a:ext>
            </a:extLst>
          </p:cNvPr>
          <p:cNvSpPr>
            <a:spLocks noGrp="1"/>
          </p:cNvSpPr>
          <p:nvPr>
            <p:ph type="dt" sz="half" idx="10"/>
          </p:nvPr>
        </p:nvSpPr>
        <p:spPr/>
        <p:txBody>
          <a:bodyPr/>
          <a:lstStyle/>
          <a:p>
            <a:fld id="{135AEAE7-3C36-4273-AC18-E54349BDD515}" type="datetime1">
              <a:rPr lang="en-US" smtClean="0"/>
              <a:t>6/13/2026</a:t>
            </a:fld>
            <a:endParaRPr lang="en-US"/>
          </a:p>
        </p:txBody>
      </p:sp>
      <p:sp>
        <p:nvSpPr>
          <p:cNvPr id="5" name="Footer Placeholder 4">
            <a:extLst>
              <a:ext uri="{FF2B5EF4-FFF2-40B4-BE49-F238E27FC236}">
                <a16:creationId xmlns:a16="http://schemas.microsoft.com/office/drawing/2014/main" id="{FC895EC0-7822-CF5D-D5FA-90218B07F40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55F607-5727-8A0F-15A1-D21917792683}"/>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48636144"/>
      </p:ext>
    </p:extLst>
  </p:cSld>
  <p:clrMapOvr>
    <a:masterClrMapping/>
  </p:clrMapOvr>
  <p:hf sldNum="0"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38C04-70CB-6D40-69C6-65A60350FC1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2BFDE10-747D-A74C-C846-43F23CF619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4505C44-FE09-B280-4AFD-336EA92A78F7}"/>
              </a:ext>
            </a:extLst>
          </p:cNvPr>
          <p:cNvSpPr>
            <a:spLocks noGrp="1"/>
          </p:cNvSpPr>
          <p:nvPr>
            <p:ph type="dt" sz="half" idx="10"/>
          </p:nvPr>
        </p:nvSpPr>
        <p:spPr/>
        <p:txBody>
          <a:bodyPr/>
          <a:lstStyle/>
          <a:p>
            <a:fld id="{135AEAE7-3C36-4273-AC18-E54349BDD515}" type="datetime1">
              <a:rPr lang="en-US" smtClean="0"/>
              <a:t>6/13/2026</a:t>
            </a:fld>
            <a:endParaRPr lang="en-US"/>
          </a:p>
        </p:txBody>
      </p:sp>
      <p:sp>
        <p:nvSpPr>
          <p:cNvPr id="5" name="Footer Placeholder 4">
            <a:extLst>
              <a:ext uri="{FF2B5EF4-FFF2-40B4-BE49-F238E27FC236}">
                <a16:creationId xmlns:a16="http://schemas.microsoft.com/office/drawing/2014/main" id="{81197F00-357B-4348-BC8D-A5133B869E6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5EC6C94-B17F-7168-459B-C8744EAE9A76}"/>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197292948"/>
      </p:ext>
    </p:extLst>
  </p:cSld>
  <p:clrMapOvr>
    <a:masterClrMapping/>
  </p:clrMapOvr>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D8F5E-4138-E284-819B-1E797B39BEB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719307-82ED-F0A5-DD40-70099E14974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C205D66-79B1-72FC-A3A6-9CBA72D6A1C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6A1A5E5-B883-632A-7130-045D1E779F97}"/>
              </a:ext>
            </a:extLst>
          </p:cNvPr>
          <p:cNvSpPr>
            <a:spLocks noGrp="1"/>
          </p:cNvSpPr>
          <p:nvPr>
            <p:ph type="dt" sz="half" idx="10"/>
          </p:nvPr>
        </p:nvSpPr>
        <p:spPr/>
        <p:txBody>
          <a:bodyPr/>
          <a:lstStyle/>
          <a:p>
            <a:fld id="{135AEAE7-3C36-4273-AC18-E54349BDD515}" type="datetime1">
              <a:rPr lang="en-US" smtClean="0"/>
              <a:t>6/13/2026</a:t>
            </a:fld>
            <a:endParaRPr lang="en-US"/>
          </a:p>
        </p:txBody>
      </p:sp>
      <p:sp>
        <p:nvSpPr>
          <p:cNvPr id="6" name="Footer Placeholder 5">
            <a:extLst>
              <a:ext uri="{FF2B5EF4-FFF2-40B4-BE49-F238E27FC236}">
                <a16:creationId xmlns:a16="http://schemas.microsoft.com/office/drawing/2014/main" id="{0D2A1182-79D7-8721-79FA-DD948B7FED95}"/>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2B6728E-F769-BAEE-8D09-50BC69242B75}"/>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690320983"/>
      </p:ext>
    </p:extLst>
  </p:cSld>
  <p:clrMapOvr>
    <a:masterClrMapping/>
  </p:clrMapOvr>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3B1B9-1F2C-B2E3-700A-335DB0E3420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2439F04-9E5F-9157-F97D-CAE83C389B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00CA7AD-596B-BC21-78FD-92DF8AE0C16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E848F17-0619-9497-1756-9E138182DD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C58A93-45E3-49D4-7CED-4BB2BC48791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99C2356-B809-7148-C91F-483657AF2E67}"/>
              </a:ext>
            </a:extLst>
          </p:cNvPr>
          <p:cNvSpPr>
            <a:spLocks noGrp="1"/>
          </p:cNvSpPr>
          <p:nvPr>
            <p:ph type="dt" sz="half" idx="10"/>
          </p:nvPr>
        </p:nvSpPr>
        <p:spPr/>
        <p:txBody>
          <a:bodyPr/>
          <a:lstStyle/>
          <a:p>
            <a:fld id="{135AEAE7-3C36-4273-AC18-E54349BDD515}" type="datetime1">
              <a:rPr lang="en-US" smtClean="0"/>
              <a:t>6/13/2026</a:t>
            </a:fld>
            <a:endParaRPr lang="en-US"/>
          </a:p>
        </p:txBody>
      </p:sp>
      <p:sp>
        <p:nvSpPr>
          <p:cNvPr id="8" name="Footer Placeholder 7">
            <a:extLst>
              <a:ext uri="{FF2B5EF4-FFF2-40B4-BE49-F238E27FC236}">
                <a16:creationId xmlns:a16="http://schemas.microsoft.com/office/drawing/2014/main" id="{E34DB810-BA00-5CC8-8001-63F6074B5216}"/>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20D21287-313F-4896-A2B6-E44066A4DB29}"/>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164466290"/>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00176-C515-6DDF-286E-FCB55D6E049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B2C5501-9041-6985-29CE-2B3A846D6816}"/>
              </a:ext>
            </a:extLst>
          </p:cNvPr>
          <p:cNvSpPr>
            <a:spLocks noGrp="1"/>
          </p:cNvSpPr>
          <p:nvPr>
            <p:ph type="dt" sz="half" idx="10"/>
          </p:nvPr>
        </p:nvSpPr>
        <p:spPr/>
        <p:txBody>
          <a:bodyPr/>
          <a:lstStyle/>
          <a:p>
            <a:fld id="{F5260159-51DF-49CB-B647-76DC93F9005D}" type="datetime1">
              <a:rPr lang="en-US" smtClean="0"/>
              <a:t>6/13/2026</a:t>
            </a:fld>
            <a:endParaRPr lang="en-US"/>
          </a:p>
        </p:txBody>
      </p:sp>
      <p:sp>
        <p:nvSpPr>
          <p:cNvPr id="4" name="Footer Placeholder 3">
            <a:extLst>
              <a:ext uri="{FF2B5EF4-FFF2-40B4-BE49-F238E27FC236}">
                <a16:creationId xmlns:a16="http://schemas.microsoft.com/office/drawing/2014/main" id="{386613A2-31C8-52B8-17CA-D2B49E27738A}"/>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0D7C583E-789C-3F3A-4E31-4EEA511809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371329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08B725-5D73-B285-047E-2AD0766F26FB}"/>
              </a:ext>
            </a:extLst>
          </p:cNvPr>
          <p:cNvSpPr>
            <a:spLocks noGrp="1"/>
          </p:cNvSpPr>
          <p:nvPr>
            <p:ph type="dt" sz="half" idx="10"/>
          </p:nvPr>
        </p:nvSpPr>
        <p:spPr/>
        <p:txBody>
          <a:bodyPr/>
          <a:lstStyle/>
          <a:p>
            <a:fld id="{135AEAE7-3C36-4273-AC18-E54349BDD515}" type="datetime1">
              <a:rPr lang="en-US" smtClean="0"/>
              <a:t>6/13/2026</a:t>
            </a:fld>
            <a:endParaRPr lang="en-US"/>
          </a:p>
        </p:txBody>
      </p:sp>
      <p:sp>
        <p:nvSpPr>
          <p:cNvPr id="3" name="Footer Placeholder 2">
            <a:extLst>
              <a:ext uri="{FF2B5EF4-FFF2-40B4-BE49-F238E27FC236}">
                <a16:creationId xmlns:a16="http://schemas.microsoft.com/office/drawing/2014/main" id="{FA28089B-69BD-DC21-8F55-0FE5F1AA7980}"/>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7CC7B6C4-9FB3-A711-EB7B-96206A284F56}"/>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933624875"/>
      </p:ext>
    </p:extLst>
  </p:cSld>
  <p:clrMapOvr>
    <a:masterClrMapping/>
  </p:clrMapOvr>
  <p:hf sldNum="0"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C3C6D-D715-8408-4BE6-3494922B80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30F4B32-D726-9E1E-37E6-AF22A11FE8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BBD5CB6-7070-8859-99A2-EC2AC2CDA9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F5CAF7-00C6-3391-163E-E4D365358007}"/>
              </a:ext>
            </a:extLst>
          </p:cNvPr>
          <p:cNvSpPr>
            <a:spLocks noGrp="1"/>
          </p:cNvSpPr>
          <p:nvPr>
            <p:ph type="dt" sz="half" idx="10"/>
          </p:nvPr>
        </p:nvSpPr>
        <p:spPr/>
        <p:txBody>
          <a:bodyPr/>
          <a:lstStyle/>
          <a:p>
            <a:fld id="{D9407116-79D5-4961-A943-953BCFEA97DD}" type="datetime1">
              <a:rPr lang="en-US" smtClean="0"/>
              <a:t>6/13/2026</a:t>
            </a:fld>
            <a:endParaRPr lang="en-US"/>
          </a:p>
        </p:txBody>
      </p:sp>
      <p:sp>
        <p:nvSpPr>
          <p:cNvPr id="6" name="Footer Placeholder 5">
            <a:extLst>
              <a:ext uri="{FF2B5EF4-FFF2-40B4-BE49-F238E27FC236}">
                <a16:creationId xmlns:a16="http://schemas.microsoft.com/office/drawing/2014/main" id="{7F436653-D19E-28CC-306F-1C232697999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1179942-5900-B9B7-AA7C-AF15210CF484}"/>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2080925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0029B-A850-73DB-B853-BBEA8CA145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698926-C868-D21C-7318-31763C2D2F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36D015-4B64-9A35-84E1-97F4AFDDF2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8849D7-DA87-F563-B051-C791E0C5CFB6}"/>
              </a:ext>
            </a:extLst>
          </p:cNvPr>
          <p:cNvSpPr>
            <a:spLocks noGrp="1"/>
          </p:cNvSpPr>
          <p:nvPr>
            <p:ph type="dt" sz="half" idx="10"/>
          </p:nvPr>
        </p:nvSpPr>
        <p:spPr/>
        <p:txBody>
          <a:bodyPr/>
          <a:lstStyle/>
          <a:p>
            <a:fld id="{DF55BE2D-D64B-4B05-B6D8-FA0500749FF9}" type="datetime1">
              <a:rPr lang="en-US" smtClean="0"/>
              <a:t>6/13/2026</a:t>
            </a:fld>
            <a:endParaRPr lang="en-US"/>
          </a:p>
        </p:txBody>
      </p:sp>
      <p:sp>
        <p:nvSpPr>
          <p:cNvPr id="6" name="Footer Placeholder 5">
            <a:extLst>
              <a:ext uri="{FF2B5EF4-FFF2-40B4-BE49-F238E27FC236}">
                <a16:creationId xmlns:a16="http://schemas.microsoft.com/office/drawing/2014/main" id="{623A9A8E-ABE7-709A-68B8-C2369748F0C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3DEC717-E586-121D-683B-815B633890C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403774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3FC80-6850-3178-3476-C9AEB1302F0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A1D6C4D-98BF-A502-BA22-FD310357C2E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6802D1-D8CC-9B10-3CAE-439B72B32EC1}"/>
              </a:ext>
            </a:extLst>
          </p:cNvPr>
          <p:cNvSpPr>
            <a:spLocks noGrp="1"/>
          </p:cNvSpPr>
          <p:nvPr>
            <p:ph type="dt" sz="half" idx="10"/>
          </p:nvPr>
        </p:nvSpPr>
        <p:spPr/>
        <p:txBody>
          <a:bodyPr/>
          <a:lstStyle/>
          <a:p>
            <a:fld id="{135AEAE7-3C36-4273-AC18-E54349BDD515}" type="datetime1">
              <a:rPr lang="en-US" smtClean="0"/>
              <a:t>6/13/2026</a:t>
            </a:fld>
            <a:endParaRPr lang="en-US"/>
          </a:p>
        </p:txBody>
      </p:sp>
      <p:sp>
        <p:nvSpPr>
          <p:cNvPr id="5" name="Footer Placeholder 4">
            <a:extLst>
              <a:ext uri="{FF2B5EF4-FFF2-40B4-BE49-F238E27FC236}">
                <a16:creationId xmlns:a16="http://schemas.microsoft.com/office/drawing/2014/main" id="{CF015C2A-7C6B-A347-26A7-49192FD6581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D7DA8-EC9A-3CFF-673D-F6A1B51B3181}"/>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82348155"/>
      </p:ext>
    </p:extLst>
  </p:cSld>
  <p:clrMapOvr>
    <a:masterClrMapping/>
  </p:clrMapOvr>
  <p:hf sldNum="0" hdr="0" ftr="0" dt="0"/>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2383C1-E7C8-1253-1BDB-5486EFD0B0D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A801F1B-8A7B-6762-53CB-41055000A05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A6CB35-4255-0B38-7AA6-5C417308B7B1}"/>
              </a:ext>
            </a:extLst>
          </p:cNvPr>
          <p:cNvSpPr>
            <a:spLocks noGrp="1"/>
          </p:cNvSpPr>
          <p:nvPr>
            <p:ph type="dt" sz="half" idx="10"/>
          </p:nvPr>
        </p:nvSpPr>
        <p:spPr/>
        <p:txBody>
          <a:bodyPr/>
          <a:lstStyle/>
          <a:p>
            <a:fld id="{135AEAE7-3C36-4273-AC18-E54349BDD515}" type="datetime1">
              <a:rPr lang="en-US" smtClean="0"/>
              <a:t>6/13/2026</a:t>
            </a:fld>
            <a:endParaRPr lang="en-US"/>
          </a:p>
        </p:txBody>
      </p:sp>
      <p:sp>
        <p:nvSpPr>
          <p:cNvPr id="5" name="Footer Placeholder 4">
            <a:extLst>
              <a:ext uri="{FF2B5EF4-FFF2-40B4-BE49-F238E27FC236}">
                <a16:creationId xmlns:a16="http://schemas.microsoft.com/office/drawing/2014/main" id="{47698FF8-8461-2B95-94E1-CB7691674038}"/>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C90948-7416-37D1-1AFB-B9A9426F8FF0}"/>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9205367"/>
      </p:ext>
    </p:extLst>
  </p:cSld>
  <p:clrMapOvr>
    <a:masterClrMapping/>
  </p:clrMapOvr>
  <p:hf sldNum="0" hdr="0" ftr="0" dt="0"/>
</p:sldLayout>
</file>

<file path=ppt/slideLayouts/slideLayout68.xml><?xml version="1.0" encoding="utf-8"?>
<p:sldLayout xmlns:a="http://schemas.openxmlformats.org/drawingml/2006/main" xmlns:r="http://schemas.openxmlformats.org/officeDocument/2006/relationships" xmlns:p="http://schemas.openxmlformats.org/presentationml/2006/main">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29600" y="1411358"/>
            <a:ext cx="3352800" cy="2845567"/>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28973" y="4403039"/>
            <a:ext cx="3347330" cy="1123122"/>
          </a:xfrm>
        </p:spPr>
        <p:txBody>
          <a:bodyPr vert="horz" lIns="91440" tIns="45720" rIns="91440" bIns="45720" rtlCol="0">
            <a:normAutofit/>
          </a:bodyPr>
          <a:lstStyle>
            <a:lvl1pPr marL="0" indent="0">
              <a:buNone/>
              <a:defRPr lang="en-US" sz="14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599" y="322731"/>
            <a:ext cx="914401" cy="286868"/>
          </a:xfrm>
        </p:spPr>
        <p:txBody>
          <a:bodyPr anchor="ctr"/>
          <a:lstStyle>
            <a:lvl1pPr>
              <a:defRPr>
                <a:solidFill>
                  <a:schemeClr val="tx1"/>
                </a:solidFill>
                <a:effectLst/>
              </a:defRPr>
            </a:lvl1pPr>
          </a:lstStyle>
          <a:p>
            <a:fld id="{047E6C56-E35A-43C4-BAC8-C635905FE141}" type="datetime1">
              <a:rPr lang="en-US" smtClean="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14600" y="322731"/>
            <a:ext cx="7162800" cy="286869"/>
          </a:xfrm>
        </p:spPr>
        <p:txBody>
          <a:bodyPr anchor="ct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668000" y="322731"/>
            <a:ext cx="914400" cy="286869"/>
          </a:xfrm>
        </p:spPr>
        <p:txBody>
          <a:bodyPr anchor="ctr"/>
          <a:lstStyle/>
          <a:p>
            <a:fld id="{AEAA3239-9EA4-4A65-A281-97F994456D9F}" type="slidenum">
              <a:rPr lang="en-US" smtClean="0"/>
              <a:t>‹#›</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09599" y="1371600"/>
            <a:ext cx="7239001" cy="48768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589768900"/>
      </p:ext>
    </p:extLst>
  </p:cSld>
  <p:clrMapOvr>
    <a:masterClrMapping/>
  </p:clrMapOvr>
  <p:extLst>
    <p:ext uri="{DCECCB84-F9BA-43D5-87BE-67443E8EF086}">
      <p15:sldGuideLst xmlns:p15="http://schemas.microsoft.com/office/powerpoint/2012/main"/>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371600"/>
            <a:ext cx="7166187" cy="606886"/>
          </a:xfrm>
        </p:spPr>
        <p:txBody>
          <a:bodyPr anchor="t"/>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609600" y="322731"/>
            <a:ext cx="914400" cy="283464"/>
          </a:xfrm>
        </p:spPr>
        <p:txBody>
          <a:bodyPr/>
          <a:lstStyle/>
          <a:p>
            <a:fld id="{E525A034-19B5-40C2-A08C-916D805B8A45}" type="datetime1">
              <a:rPr lang="en-US" smtClean="0"/>
              <a:t>6/13/2026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2514600" y="322731"/>
            <a:ext cx="7162800" cy="283464"/>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664953" y="322731"/>
            <a:ext cx="914400" cy="283464"/>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362534"/>
            <a:ext cx="7166188"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3B8151E2-ED8A-E9B1-A83A-CF01A37B5F98}"/>
              </a:ext>
            </a:extLst>
          </p:cNvPr>
          <p:cNvSpPr>
            <a:spLocks noGrp="1"/>
          </p:cNvSpPr>
          <p:nvPr>
            <p:ph type="pic" sz="quarter" idx="13" hasCustomPrompt="1"/>
          </p:nvPr>
        </p:nvSpPr>
        <p:spPr>
          <a:xfrm>
            <a:off x="8165593" y="1373529"/>
            <a:ext cx="3413760" cy="48768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80171411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1371600"/>
            <a:ext cx="4675633" cy="990600"/>
          </a:xfrm>
        </p:spPr>
        <p:txBody>
          <a:bodyPr anchor="t">
            <a:normAutofit/>
          </a:bodyPr>
          <a:lstStyle>
            <a:lvl1pPr>
              <a:defRPr sz="24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587C5F-6A61-4864-9518-A5514F3191A0}"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2746246"/>
            <a:ext cx="4675632" cy="3502153"/>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12502" y="1371600"/>
            <a:ext cx="5869899" cy="487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216593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04077" y="1371599"/>
            <a:ext cx="4667987" cy="606887"/>
          </a:xfrm>
        </p:spPr>
        <p:txBody>
          <a:bodyPr anchor="t">
            <a:normAutofit/>
          </a:bodyPr>
          <a:lstStyle>
            <a:lvl1pPr>
              <a:defRPr sz="2400"/>
            </a:lvl1pPr>
          </a:lstStyle>
          <a:p>
            <a:r>
              <a:rPr lang="en-US"/>
              <a:t>Click to edit Master title style</a:t>
            </a:r>
          </a:p>
        </p:txBody>
      </p:sp>
      <p:sp>
        <p:nvSpPr>
          <p:cNvPr id="9" name="Date Placeholder 4">
            <a:extLst>
              <a:ext uri="{FF2B5EF4-FFF2-40B4-BE49-F238E27FC236}">
                <a16:creationId xmlns:a16="http://schemas.microsoft.com/office/drawing/2014/main" id="{ADD95619-B63B-77E6-BE04-262FAAD12CB4}"/>
              </a:ext>
            </a:extLst>
          </p:cNvPr>
          <p:cNvSpPr>
            <a:spLocks noGrp="1"/>
          </p:cNvSpPr>
          <p:nvPr>
            <p:ph type="dt" sz="half" idx="10"/>
          </p:nvPr>
        </p:nvSpPr>
        <p:spPr>
          <a:xfrm>
            <a:off x="609600" y="322731"/>
            <a:ext cx="914400" cy="283464"/>
          </a:xfrm>
        </p:spPr>
        <p:txBody>
          <a:bodyPr/>
          <a:lstStyle>
            <a:lvl1pPr>
              <a:defRPr>
                <a:solidFill>
                  <a:schemeClr val="tx1"/>
                </a:solidFill>
                <a:effectLst/>
              </a:defRPr>
            </a:lvl1pPr>
          </a:lstStyle>
          <a:p>
            <a:fld id="{D2C5EE04-1B51-44BB-A7D3-16AEE79C4983}" type="datetime1">
              <a:rPr lang="en-US" smtClean="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14600" y="322731"/>
            <a:ext cx="7162800" cy="283464"/>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668001" y="322731"/>
            <a:ext cx="914400" cy="283464"/>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1371600"/>
            <a:ext cx="5882642" cy="4876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06805" y="2362535"/>
            <a:ext cx="4675596" cy="38858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359853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2" Type="http://schemas.openxmlformats.org/officeDocument/2006/relationships/slideLayout" Target="../slideLayouts/slideLayout58.xml"/><Relationship Id="rId16" Type="http://schemas.openxmlformats.org/officeDocument/2006/relationships/theme" Target="../theme/theme2.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5" Type="http://schemas.openxmlformats.org/officeDocument/2006/relationships/slideLayout" Target="../slideLayouts/slideLayout7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09600" y="1381760"/>
            <a:ext cx="10972799" cy="7354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09600" y="2501206"/>
            <a:ext cx="10966703" cy="3722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09600" y="322731"/>
            <a:ext cx="914400" cy="286869"/>
          </a:xfrm>
          <a:prstGeom prst="rect">
            <a:avLst/>
          </a:prstGeom>
        </p:spPr>
        <p:txBody>
          <a:bodyPr vert="horz" lIns="91440" tIns="45720" rIns="91440" bIns="45720" rtlCol="0" anchor="ctr"/>
          <a:lstStyle>
            <a:lvl1pPr algn="l" rtl="0">
              <a:defRPr sz="1000" b="0" i="0" cap="all" baseline="0">
                <a:solidFill>
                  <a:schemeClr val="tx1"/>
                </a:solidFill>
                <a:latin typeface="+mn-lt"/>
              </a:defRPr>
            </a:lvl1pPr>
          </a:lstStyle>
          <a:p>
            <a:fld id="{135AEAE7-3C36-4273-AC18-E54349BDD515}" type="datetime1">
              <a:rPr lang="en-US" smtClean="0"/>
              <a:t>6/13/2026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2517648" y="322731"/>
            <a:ext cx="7150608" cy="286869"/>
          </a:xfrm>
          <a:prstGeom prst="rect">
            <a:avLst/>
          </a:prstGeom>
        </p:spPr>
        <p:txBody>
          <a:bodyPr vert="horz" lIns="91440" tIns="45720" rIns="91440" bIns="45720" rtlCol="0" anchor="ctr"/>
          <a:lstStyle>
            <a:lvl1pPr algn="ctr" rtl="0">
              <a:defRPr sz="1000" b="0" i="0" cap="all"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661904" y="322731"/>
            <a:ext cx="914400" cy="286869"/>
          </a:xfrm>
          <a:prstGeom prst="rect">
            <a:avLst/>
          </a:prstGeom>
        </p:spPr>
        <p:txBody>
          <a:bodyPr vert="horz" lIns="91440" tIns="45720" rIns="91440" bIns="45720" rtlCol="0" anchor="ctr"/>
          <a:lstStyle>
            <a:lvl1pPr algn="r" rtl="0">
              <a:defRPr sz="10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2792565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hf sldNum="0" hdr="0" ftr="0" dt="0"/>
  <p:txStyles>
    <p:titleStyle>
      <a:lvl1pPr algn="l" defTabSz="914400" rtl="0" eaLnBrk="1" latinLnBrk="0" hangingPunct="1">
        <a:lnSpc>
          <a:spcPct val="80000"/>
        </a:lnSpc>
        <a:spcBef>
          <a:spcPct val="0"/>
        </a:spcBef>
        <a:buNone/>
        <a:defRPr sz="2400" b="1" i="0" kern="1200" cap="all"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cap="none" baseline="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cap="none" baseline="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cap="none" baseline="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cap="none" baseline="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cap="none"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5" pos="7296" userDrawn="1">
          <p15:clr>
            <a:srgbClr val="F26B43"/>
          </p15:clr>
        </p15:guide>
        <p15:guide id="26" pos="384" userDrawn="1">
          <p15:clr>
            <a:srgbClr val="F26B43"/>
          </p15:clr>
        </p15:guide>
        <p15:guide id="27" orient="horz" pos="192" userDrawn="1">
          <p15:clr>
            <a:srgbClr val="F26B43"/>
          </p15:clr>
        </p15:guide>
        <p15:guide id="28" orient="horz" pos="3936" userDrawn="1">
          <p15:clr>
            <a:srgbClr val="F26B43"/>
          </p15:clr>
        </p15:guide>
        <p15:guide id="29" orient="horz" pos="384" userDrawn="1">
          <p15:clr>
            <a:srgbClr val="F26B43"/>
          </p15:clr>
        </p15:guide>
        <p15:guide id="30" orient="horz" pos="4128" userDrawn="1">
          <p15:clr>
            <a:srgbClr val="F26B43"/>
          </p15:clr>
        </p15:guide>
        <p15:guide id="31" orient="horz" pos="864" userDrawn="1">
          <p15:clr>
            <a:srgbClr val="F26B43"/>
          </p15:clr>
        </p15:guide>
        <p15:guide id="32" pos="6720" userDrawn="1">
          <p15:clr>
            <a:srgbClr val="F26B43"/>
          </p15:clr>
        </p15:guide>
        <p15:guide id="33" pos="6096" userDrawn="1">
          <p15:clr>
            <a:srgbClr val="F26B43"/>
          </p15:clr>
        </p15:guide>
        <p15:guide id="34" pos="960" userDrawn="1">
          <p15:clr>
            <a:srgbClr val="F26B43"/>
          </p15:clr>
        </p15:guide>
        <p15:guide id="35" pos="1584"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C693B4-6C7A-7D47-FEB2-A062BFBED2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71A610E-1BC1-3E2A-AE62-CC5DB3AEE0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7706F9A-2F3B-AD8D-D93D-CC03B7141A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5AEAE7-3C36-4273-AC18-E54349BDD515}" type="datetime1">
              <a:rPr lang="en-US" smtClean="0"/>
              <a:t>6/13/2026</a:t>
            </a:fld>
            <a:endParaRPr lang="en-US"/>
          </a:p>
        </p:txBody>
      </p:sp>
      <p:sp>
        <p:nvSpPr>
          <p:cNvPr id="5" name="Footer Placeholder 4">
            <a:extLst>
              <a:ext uri="{FF2B5EF4-FFF2-40B4-BE49-F238E27FC236}">
                <a16:creationId xmlns:a16="http://schemas.microsoft.com/office/drawing/2014/main" id="{1CD8650A-0850-71FC-7CF4-328CBF7FF9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887557CD-3E20-48FD-FBEE-C6F3FA1A9B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17541365"/>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296" userDrawn="1">
          <p15:clr>
            <a:srgbClr val="F26B43"/>
          </p15:clr>
        </p15:guide>
        <p15:guide id="4" pos="384" userDrawn="1">
          <p15:clr>
            <a:srgbClr val="F26B43"/>
          </p15:clr>
        </p15:guide>
        <p15:guide id="5" orient="horz" pos="192" userDrawn="1">
          <p15:clr>
            <a:srgbClr val="F26B43"/>
          </p15:clr>
        </p15:guide>
        <p15:guide id="6" orient="horz" pos="3936" userDrawn="1">
          <p15:clr>
            <a:srgbClr val="F26B43"/>
          </p15:clr>
        </p15:guide>
        <p15:guide id="7" orient="horz" pos="384" userDrawn="1">
          <p15:clr>
            <a:srgbClr val="F26B43"/>
          </p15:clr>
        </p15:guide>
        <p15:guide id="8" orient="horz" pos="4128" userDrawn="1">
          <p15:clr>
            <a:srgbClr val="F26B43"/>
          </p15:clr>
        </p15:guide>
        <p15:guide id="9" orient="horz" pos="864" userDrawn="1">
          <p15:clr>
            <a:srgbClr val="F26B43"/>
          </p15:clr>
        </p15:guide>
        <p15:guide id="10" pos="6720" userDrawn="1">
          <p15:clr>
            <a:srgbClr val="F26B43"/>
          </p15:clr>
        </p15:guide>
        <p15:guide id="11" pos="6096" userDrawn="1">
          <p15:clr>
            <a:srgbClr val="F26B43"/>
          </p15:clr>
        </p15:guide>
        <p15:guide id="12" pos="960" userDrawn="1">
          <p15:clr>
            <a:srgbClr val="F26B43"/>
          </p15:clr>
        </p15:guide>
        <p15:guide id="13" pos="158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68.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69.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69.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0.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0.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0.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69.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7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52E09-63B1-BA91-692B-623CE3A88CDA}"/>
              </a:ext>
            </a:extLst>
          </p:cNvPr>
          <p:cNvSpPr>
            <a:spLocks noGrp="1"/>
          </p:cNvSpPr>
          <p:nvPr>
            <p:ph type="ctrTitle"/>
          </p:nvPr>
        </p:nvSpPr>
        <p:spPr/>
        <p:txBody>
          <a:bodyPr anchor="t">
            <a:normAutofit/>
          </a:bodyPr>
          <a:lstStyle/>
          <a:p>
            <a:r>
              <a:rPr lang="en-US"/>
              <a:t>Sustainable Logistics Case Studies</a:t>
            </a:r>
          </a:p>
        </p:txBody>
      </p:sp>
      <p:sp>
        <p:nvSpPr>
          <p:cNvPr id="3" name="Subtitle 2">
            <a:extLst>
              <a:ext uri="{FF2B5EF4-FFF2-40B4-BE49-F238E27FC236}">
                <a16:creationId xmlns:a16="http://schemas.microsoft.com/office/drawing/2014/main" id="{962CA9EA-A4AD-2AB7-9D31-9F42EFD6DF25}"/>
              </a:ext>
            </a:extLst>
          </p:cNvPr>
          <p:cNvSpPr>
            <a:spLocks noGrp="1"/>
          </p:cNvSpPr>
          <p:nvPr>
            <p:ph type="subTitle" idx="1"/>
          </p:nvPr>
        </p:nvSpPr>
        <p:spPr/>
        <p:txBody>
          <a:bodyPr>
            <a:normAutofit/>
          </a:bodyPr>
          <a:lstStyle/>
          <a:p>
            <a:r>
              <a:rPr lang="en-US"/>
              <a:t>Exploring practical examples of eco-friendly supply chains</a:t>
            </a:r>
          </a:p>
        </p:txBody>
      </p:sp>
      <p:pic>
        <p:nvPicPr>
          <p:cNvPr id="4" name="Picture 3" descr="The stylised form of a car that has been cut from a green leaf">
            <a:extLst>
              <a:ext uri="{FF2B5EF4-FFF2-40B4-BE49-F238E27FC236}">
                <a16:creationId xmlns:a16="http://schemas.microsoft.com/office/drawing/2014/main" id="{CD72C681-C4B7-4916-9590-A66C4AC468E9}"/>
              </a:ext>
            </a:extLst>
          </p:cNvPr>
          <p:cNvPicPr>
            <a:picLocks noChangeAspect="1"/>
          </p:cNvPicPr>
          <p:nvPr/>
        </p:nvPicPr>
        <p:blipFill>
          <a:blip r:embed="rId3"/>
          <a:srcRect l="918" r="-1" b="-1"/>
          <a:stretch>
            <a:fillRect/>
          </a:stretch>
        </p:blipFill>
        <p:spPr>
          <a:xfrm>
            <a:off x="609599" y="1371600"/>
            <a:ext cx="7239001" cy="48768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Tree>
    <p:extLst>
      <p:ext uri="{BB962C8B-B14F-4D97-AF65-F5344CB8AC3E}">
        <p14:creationId xmlns:p14="http://schemas.microsoft.com/office/powerpoint/2010/main" val="155707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843ED-4498-95FB-61AE-508663D03E5E}"/>
              </a:ext>
            </a:extLst>
          </p:cNvPr>
          <p:cNvSpPr>
            <a:spLocks noGrp="1"/>
          </p:cNvSpPr>
          <p:nvPr>
            <p:ph type="title"/>
          </p:nvPr>
        </p:nvSpPr>
        <p:spPr/>
        <p:txBody>
          <a:bodyPr anchor="t">
            <a:normAutofit/>
          </a:bodyPr>
          <a:lstStyle/>
          <a:p>
            <a:r>
              <a:rPr lang="en-US" sz="2000"/>
              <a:t>Sustainable Logistics Case Studies – Introduction</a:t>
            </a:r>
          </a:p>
        </p:txBody>
      </p:sp>
      <p:sp>
        <p:nvSpPr>
          <p:cNvPr id="4" name="Content Placeholder 3">
            <a:extLst>
              <a:ext uri="{FF2B5EF4-FFF2-40B4-BE49-F238E27FC236}">
                <a16:creationId xmlns:a16="http://schemas.microsoft.com/office/drawing/2014/main" id="{3956C87B-A7CB-0E9B-AFAA-D82A9A122AC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a:bodyPr>
          <a:lstStyle/>
          <a:p>
            <a:pPr marL="0" indent="0">
              <a:lnSpc>
                <a:spcPct val="110000"/>
              </a:lnSpc>
              <a:spcBef>
                <a:spcPts val="2500"/>
              </a:spcBef>
              <a:buFont typeface="Arial" panose="020B0604020202020204" pitchFamily="34" charset="0"/>
              <a:buNone/>
            </a:pPr>
            <a:r>
              <a:rPr lang="en-US" sz="1200" b="1"/>
              <a:t>Concept of Sustainable Logistics</a:t>
            </a:r>
          </a:p>
          <a:p>
            <a:pPr marL="0" lvl="1" indent="0">
              <a:lnSpc>
                <a:spcPct val="110000"/>
              </a:lnSpc>
              <a:buFont typeface="Arial" panose="020B0604020202020204" pitchFamily="34" charset="0"/>
              <a:buNone/>
            </a:pPr>
            <a:r>
              <a:rPr lang="en-US" sz="1200"/>
              <a:t>Sustainable logistics designs supply chains to reduce environmental impact while ensuring economic and social responsibility.</a:t>
            </a:r>
          </a:p>
          <a:p>
            <a:pPr marL="0" indent="0">
              <a:lnSpc>
                <a:spcPct val="110000"/>
              </a:lnSpc>
              <a:spcBef>
                <a:spcPts val="2500"/>
              </a:spcBef>
              <a:buFont typeface="Arial" panose="020B0604020202020204" pitchFamily="34" charset="0"/>
              <a:buNone/>
            </a:pPr>
            <a:r>
              <a:rPr lang="en-US" sz="1200" b="1"/>
              <a:t>Diverse Logistics Domains</a:t>
            </a:r>
          </a:p>
          <a:p>
            <a:pPr marL="0" lvl="1" indent="0">
              <a:lnSpc>
                <a:spcPct val="110000"/>
              </a:lnSpc>
              <a:buFont typeface="Arial" panose="020B0604020202020204" pitchFamily="34" charset="0"/>
              <a:buNone/>
            </a:pPr>
            <a:r>
              <a:rPr lang="en-US" sz="1200"/>
              <a:t>The case studies cover road freight, maritime, rail, urban logistics, digital platforms, and corporate sustainability programs.</a:t>
            </a:r>
          </a:p>
          <a:p>
            <a:pPr marL="0" indent="0">
              <a:lnSpc>
                <a:spcPct val="110000"/>
              </a:lnSpc>
              <a:spcBef>
                <a:spcPts val="2500"/>
              </a:spcBef>
              <a:buFont typeface="Arial" panose="020B0604020202020204" pitchFamily="34" charset="0"/>
              <a:buNone/>
            </a:pPr>
            <a:r>
              <a:rPr lang="en-US" sz="1200" b="1"/>
              <a:t>Decarbonization Pathways</a:t>
            </a:r>
          </a:p>
          <a:p>
            <a:pPr marL="0" lvl="1" indent="0">
              <a:lnSpc>
                <a:spcPct val="110000"/>
              </a:lnSpc>
              <a:buFont typeface="Arial" panose="020B0604020202020204" pitchFamily="34" charset="0"/>
              <a:buNone/>
            </a:pPr>
            <a:r>
              <a:rPr lang="en-US" sz="1200"/>
              <a:t>Case studies highlight strategies like alternative fuels, electrification, modal shift, AI, and circular economy practices.</a:t>
            </a:r>
          </a:p>
          <a:p>
            <a:pPr marL="0" indent="0">
              <a:lnSpc>
                <a:spcPct val="110000"/>
              </a:lnSpc>
              <a:spcBef>
                <a:spcPts val="2500"/>
              </a:spcBef>
              <a:buFont typeface="Arial" panose="020B0604020202020204" pitchFamily="34" charset="0"/>
              <a:buNone/>
            </a:pPr>
            <a:r>
              <a:rPr lang="en-US" sz="1200" b="1"/>
              <a:t>Educational and Research Value</a:t>
            </a:r>
          </a:p>
          <a:p>
            <a:pPr marL="0" lvl="1" indent="0">
              <a:lnSpc>
                <a:spcPct val="110000"/>
              </a:lnSpc>
              <a:buFont typeface="Arial" panose="020B0604020202020204" pitchFamily="34" charset="0"/>
              <a:buNone/>
            </a:pPr>
            <a:r>
              <a:rPr lang="en-US" sz="1200"/>
              <a:t>Cases facilitate teaching with practical examples and support research on policy, technology, and sustainability effectiveness.</a:t>
            </a:r>
          </a:p>
        </p:txBody>
      </p:sp>
      <p:pic>
        <p:nvPicPr>
          <p:cNvPr id="5" name="Content Placeholder 4" descr="Abstract 3D illustration. Map was drawn by hand on the basis of public resource. http://www.lib.utexas.edu/maps/world.html">
            <a:extLst>
              <a:ext uri="{FF2B5EF4-FFF2-40B4-BE49-F238E27FC236}">
                <a16:creationId xmlns:a16="http://schemas.microsoft.com/office/drawing/2014/main" id="{7A6F8B0B-A80F-4F70-AD35-3B576D76BDC8}"/>
              </a:ext>
            </a:extLst>
          </p:cNvPr>
          <p:cNvPicPr>
            <a:picLocks noGrp="1" noChangeAspect="1"/>
          </p:cNvPicPr>
          <p:nvPr>
            <p:ph type="pic" sz="quarter" idx="13"/>
          </p:nvPr>
        </p:nvPicPr>
        <p:blipFill>
          <a:blip r:embed="rId3"/>
          <a:srcRect l="23755" r="23755"/>
          <a:stretch>
            <a:fillRect/>
          </a:stretch>
        </p:blipFill>
        <p:spPr/>
      </p:pic>
    </p:spTree>
    <p:extLst>
      <p:ext uri="{BB962C8B-B14F-4D97-AF65-F5344CB8AC3E}">
        <p14:creationId xmlns:p14="http://schemas.microsoft.com/office/powerpoint/2010/main" val="12864160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DE1DA-5D20-67F1-9F50-A3A2B3760C85}"/>
              </a:ext>
            </a:extLst>
          </p:cNvPr>
          <p:cNvSpPr>
            <a:spLocks noGrp="1"/>
          </p:cNvSpPr>
          <p:nvPr>
            <p:ph type="title"/>
          </p:nvPr>
        </p:nvSpPr>
        <p:spPr/>
        <p:txBody>
          <a:bodyPr anchor="t">
            <a:normAutofit fontScale="90000"/>
          </a:bodyPr>
          <a:lstStyle/>
          <a:p>
            <a:r>
              <a:rPr lang="en-US"/>
              <a:t>H2Haul – Hydrogen Freight Transport</a:t>
            </a:r>
          </a:p>
        </p:txBody>
      </p:sp>
      <p:sp>
        <p:nvSpPr>
          <p:cNvPr id="4" name="Content Placeholder 3">
            <a:extLst>
              <a:ext uri="{FF2B5EF4-FFF2-40B4-BE49-F238E27FC236}">
                <a16:creationId xmlns:a16="http://schemas.microsoft.com/office/drawing/2014/main" id="{C4FC3664-1E9B-E16B-612A-7EE18FD53CE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a:bodyPr>
          <a:lstStyle/>
          <a:p>
            <a:pPr marL="0" indent="0">
              <a:lnSpc>
                <a:spcPct val="110000"/>
              </a:lnSpc>
              <a:spcBef>
                <a:spcPts val="2500"/>
              </a:spcBef>
              <a:buFont typeface="Arial" panose="020B0604020202020204" pitchFamily="34" charset="0"/>
              <a:buNone/>
            </a:pPr>
            <a:r>
              <a:rPr lang="en-US" sz="1200" b="1"/>
              <a:t>Decarbonizing Heavy-Duty Transport</a:t>
            </a:r>
          </a:p>
          <a:p>
            <a:pPr marL="0" lvl="1" indent="0">
              <a:lnSpc>
                <a:spcPct val="110000"/>
              </a:lnSpc>
              <a:buFont typeface="Arial" panose="020B0604020202020204" pitchFamily="34" charset="0"/>
              <a:buNone/>
            </a:pPr>
            <a:r>
              <a:rPr lang="en-US" sz="1200"/>
              <a:t>H2Haul focuses on reducing emissions in long-haul freight using hydrogen fuel cell trucks across European corridors.</a:t>
            </a:r>
          </a:p>
          <a:p>
            <a:pPr marL="0" indent="0">
              <a:lnSpc>
                <a:spcPct val="110000"/>
              </a:lnSpc>
              <a:spcBef>
                <a:spcPts val="2500"/>
              </a:spcBef>
              <a:buFont typeface="Arial" panose="020B0604020202020204" pitchFamily="34" charset="0"/>
              <a:buNone/>
            </a:pPr>
            <a:r>
              <a:rPr lang="en-US" sz="1200" b="1"/>
              <a:t>Challenges of Battery-Electric Trucks</a:t>
            </a:r>
          </a:p>
          <a:p>
            <a:pPr marL="0" lvl="1" indent="0">
              <a:lnSpc>
                <a:spcPct val="110000"/>
              </a:lnSpc>
              <a:buFont typeface="Arial" panose="020B0604020202020204" pitchFamily="34" charset="0"/>
              <a:buNone/>
            </a:pPr>
            <a:r>
              <a:rPr lang="en-US" sz="1200"/>
              <a:t>Battery-electric trucks face issues like limited range, long charging times, and heavy batteries in freight transport.</a:t>
            </a:r>
          </a:p>
          <a:p>
            <a:pPr marL="0" indent="0">
              <a:lnSpc>
                <a:spcPct val="110000"/>
              </a:lnSpc>
              <a:spcBef>
                <a:spcPts val="2500"/>
              </a:spcBef>
              <a:buFont typeface="Arial" panose="020B0604020202020204" pitchFamily="34" charset="0"/>
              <a:buNone/>
            </a:pPr>
            <a:r>
              <a:rPr lang="en-US" sz="1200" b="1"/>
              <a:t>Hydrogen Infrastructure Development</a:t>
            </a:r>
          </a:p>
          <a:p>
            <a:pPr marL="0" lvl="1" indent="0">
              <a:lnSpc>
                <a:spcPct val="110000"/>
              </a:lnSpc>
              <a:buFont typeface="Arial" panose="020B0604020202020204" pitchFamily="34" charset="0"/>
              <a:buNone/>
            </a:pPr>
            <a:r>
              <a:rPr lang="en-US" sz="1200"/>
              <a:t>The project integrates hydrogen truck deployment with expanding refueling infrastructure for efficient energy supply.</a:t>
            </a:r>
          </a:p>
          <a:p>
            <a:pPr marL="0" indent="0">
              <a:lnSpc>
                <a:spcPct val="110000"/>
              </a:lnSpc>
              <a:spcBef>
                <a:spcPts val="2500"/>
              </a:spcBef>
              <a:buFont typeface="Arial" panose="020B0604020202020204" pitchFamily="34" charset="0"/>
              <a:buNone/>
            </a:pPr>
            <a:r>
              <a:rPr lang="en-US" sz="1200" b="1"/>
              <a:t>Sustainability and Economic Challenges</a:t>
            </a:r>
          </a:p>
          <a:p>
            <a:pPr marL="0" lvl="1" indent="0">
              <a:lnSpc>
                <a:spcPct val="110000"/>
              </a:lnSpc>
              <a:buFont typeface="Arial" panose="020B0604020202020204" pitchFamily="34" charset="0"/>
              <a:buNone/>
            </a:pPr>
            <a:r>
              <a:rPr lang="en-US" sz="1200"/>
              <a:t>High vehicle costs and limited green hydrogen supply pose challenges to full lifecycle sustainability of hydrogen trucks.</a:t>
            </a:r>
          </a:p>
        </p:txBody>
      </p:sp>
      <p:pic>
        <p:nvPicPr>
          <p:cNvPr id="5" name="Content Placeholder 4" descr="Busy daytime traffic as the M1 Motorway stretches into the distance in the English Midlands, on a sunny day in July.">
            <a:extLst>
              <a:ext uri="{FF2B5EF4-FFF2-40B4-BE49-F238E27FC236}">
                <a16:creationId xmlns:a16="http://schemas.microsoft.com/office/drawing/2014/main" id="{A7C64526-2BA0-46EC-830E-33CA6820200A}"/>
              </a:ext>
            </a:extLst>
          </p:cNvPr>
          <p:cNvPicPr>
            <a:picLocks noGrp="1" noChangeAspect="1"/>
          </p:cNvPicPr>
          <p:nvPr>
            <p:ph type="pic" sz="quarter" idx="13"/>
          </p:nvPr>
        </p:nvPicPr>
        <p:blipFill>
          <a:blip r:embed="rId3"/>
          <a:srcRect l="24045" r="24045"/>
          <a:stretch>
            <a:fillRect/>
          </a:stretch>
        </p:blipFill>
        <p:spPr/>
      </p:pic>
    </p:spTree>
    <p:extLst>
      <p:ext uri="{BB962C8B-B14F-4D97-AF65-F5344CB8AC3E}">
        <p14:creationId xmlns:p14="http://schemas.microsoft.com/office/powerpoint/2010/main" val="35903738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156C3-C69E-7226-A931-AD1CA203EA1A}"/>
              </a:ext>
            </a:extLst>
          </p:cNvPr>
          <p:cNvSpPr>
            <a:spLocks noGrp="1"/>
          </p:cNvSpPr>
          <p:nvPr>
            <p:ph type="title"/>
          </p:nvPr>
        </p:nvSpPr>
        <p:spPr/>
        <p:txBody>
          <a:bodyPr anchor="t">
            <a:normAutofit/>
          </a:bodyPr>
          <a:lstStyle/>
          <a:p>
            <a:r>
              <a:rPr lang="en-US"/>
              <a:t>Siemens eHighway – Electrified Road Freight</a:t>
            </a:r>
          </a:p>
        </p:txBody>
      </p:sp>
      <p:pic>
        <p:nvPicPr>
          <p:cNvPr id="5" name="Content Placeholder 4" descr="Traffic on a european highway. Toned image.">
            <a:extLst>
              <a:ext uri="{FF2B5EF4-FFF2-40B4-BE49-F238E27FC236}">
                <a16:creationId xmlns:a16="http://schemas.microsoft.com/office/drawing/2014/main" id="{3663DA26-5BF7-4B84-95B8-29683159D306}"/>
              </a:ext>
            </a:extLst>
          </p:cNvPr>
          <p:cNvPicPr>
            <a:picLocks noGrp="1" noChangeAspect="1"/>
          </p:cNvPicPr>
          <p:nvPr>
            <p:ph type="pic" sz="quarter" idx="13"/>
          </p:nvPr>
        </p:nvPicPr>
        <p:blipFill>
          <a:blip r:embed="rId3"/>
          <a:srcRect l="6717" r="6717"/>
          <a:stretch>
            <a:fillRect/>
          </a:stretch>
        </p:blipFill>
        <p:spPr/>
      </p:pic>
      <p:sp>
        <p:nvSpPr>
          <p:cNvPr id="4" name="Content Placeholder 3">
            <a:extLst>
              <a:ext uri="{FF2B5EF4-FFF2-40B4-BE49-F238E27FC236}">
                <a16:creationId xmlns:a16="http://schemas.microsoft.com/office/drawing/2014/main" id="{57691677-0796-4555-7C80-BF49E60AE43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20000"/>
          </a:bodyPr>
          <a:lstStyle/>
          <a:p>
            <a:pPr marL="0" indent="0">
              <a:spcBef>
                <a:spcPts val="2500"/>
              </a:spcBef>
              <a:buFont typeface="Arial" panose="020B0604020202020204" pitchFamily="34" charset="0"/>
              <a:buNone/>
            </a:pPr>
            <a:r>
              <a:rPr lang="en-US" b="1"/>
              <a:t>Electrified Freight Corridors</a:t>
            </a:r>
          </a:p>
          <a:p>
            <a:pPr marL="0" lvl="1" indent="0">
              <a:buFont typeface="Arial" panose="020B0604020202020204" pitchFamily="34" charset="0"/>
              <a:buNone/>
            </a:pPr>
            <a:r>
              <a:rPr lang="en-US"/>
              <a:t>Siemens eHighway uses overhead catenary systems to electrify freight corridors for hybrid trucks.</a:t>
            </a:r>
          </a:p>
          <a:p>
            <a:pPr marL="0" indent="0">
              <a:spcBef>
                <a:spcPts val="2500"/>
              </a:spcBef>
              <a:buFont typeface="Arial" panose="020B0604020202020204" pitchFamily="34" charset="0"/>
              <a:buNone/>
            </a:pPr>
            <a:r>
              <a:rPr lang="en-US" b="1"/>
              <a:t>Sustainability Benefits</a:t>
            </a:r>
          </a:p>
          <a:p>
            <a:pPr marL="0" lvl="1" indent="0">
              <a:buFont typeface="Arial" panose="020B0604020202020204" pitchFamily="34" charset="0"/>
              <a:buNone/>
            </a:pPr>
            <a:r>
              <a:rPr lang="en-US"/>
              <a:t>The system reduces CO₂ emissions by using renewable electricity and minimizing battery size in trucks.</a:t>
            </a:r>
          </a:p>
          <a:p>
            <a:pPr marL="0" indent="0">
              <a:spcBef>
                <a:spcPts val="2500"/>
              </a:spcBef>
              <a:buFont typeface="Arial" panose="020B0604020202020204" pitchFamily="34" charset="0"/>
              <a:buNone/>
            </a:pPr>
            <a:r>
              <a:rPr lang="en-US" b="1"/>
              <a:t>Technical Feasibility and Barriers</a:t>
            </a:r>
          </a:p>
          <a:p>
            <a:pPr marL="0" lvl="1" indent="0">
              <a:buFont typeface="Arial" panose="020B0604020202020204" pitchFamily="34" charset="0"/>
              <a:buNone/>
            </a:pPr>
            <a:r>
              <a:rPr lang="en-US"/>
              <a:t>Pilot projects show feasibility but highlight high infrastructure costs and limited route flexibility.</a:t>
            </a:r>
          </a:p>
          <a:p>
            <a:pPr marL="0" indent="0">
              <a:spcBef>
                <a:spcPts val="2500"/>
              </a:spcBef>
              <a:buFont typeface="Arial" panose="020B0604020202020204" pitchFamily="34" charset="0"/>
              <a:buNone/>
            </a:pPr>
            <a:r>
              <a:rPr lang="en-US" b="1"/>
              <a:t>Educational and Research Implications</a:t>
            </a:r>
          </a:p>
          <a:p>
            <a:pPr marL="0" lvl="1" indent="0">
              <a:buFont typeface="Arial" panose="020B0604020202020204" pitchFamily="34" charset="0"/>
              <a:buNone/>
            </a:pPr>
            <a:r>
              <a:rPr lang="en-US"/>
              <a:t>The project supports analysis of sustainability strategies, cost-benefit trade-offs, and systemic innovation.</a:t>
            </a:r>
          </a:p>
        </p:txBody>
      </p:sp>
    </p:spTree>
    <p:extLst>
      <p:ext uri="{BB962C8B-B14F-4D97-AF65-F5344CB8AC3E}">
        <p14:creationId xmlns:p14="http://schemas.microsoft.com/office/powerpoint/2010/main" val="25102735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781DE-FF8E-C34F-F1F1-84C2C9EA20B4}"/>
              </a:ext>
            </a:extLst>
          </p:cNvPr>
          <p:cNvSpPr>
            <a:spLocks noGrp="1"/>
          </p:cNvSpPr>
          <p:nvPr>
            <p:ph type="title"/>
          </p:nvPr>
        </p:nvSpPr>
        <p:spPr/>
        <p:txBody>
          <a:bodyPr anchor="t">
            <a:normAutofit/>
          </a:bodyPr>
          <a:lstStyle/>
          <a:p>
            <a:r>
              <a:rPr lang="en-US" sz="2000"/>
              <a:t>Maersk Green Shipping – Methanol-Fueled Vessels</a:t>
            </a:r>
          </a:p>
        </p:txBody>
      </p:sp>
      <p:sp>
        <p:nvSpPr>
          <p:cNvPr id="4" name="Content Placeholder 3">
            <a:extLst>
              <a:ext uri="{FF2B5EF4-FFF2-40B4-BE49-F238E27FC236}">
                <a16:creationId xmlns:a16="http://schemas.microsoft.com/office/drawing/2014/main" id="{3BA55FF3-7C93-143A-FA3C-DE913B74A9F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a:bodyPr>
          <a:lstStyle/>
          <a:p>
            <a:pPr marL="0" indent="0">
              <a:lnSpc>
                <a:spcPct val="110000"/>
              </a:lnSpc>
              <a:spcBef>
                <a:spcPts val="2500"/>
              </a:spcBef>
              <a:buFont typeface="Arial" panose="020B0604020202020204" pitchFamily="34" charset="0"/>
              <a:buNone/>
            </a:pPr>
            <a:r>
              <a:rPr lang="en-US" sz="1200" b="1"/>
              <a:t>Sustainable Maritime Innovation</a:t>
            </a:r>
          </a:p>
          <a:p>
            <a:pPr marL="0" lvl="1" indent="0">
              <a:lnSpc>
                <a:spcPct val="110000"/>
              </a:lnSpc>
              <a:buFont typeface="Arial" panose="020B0604020202020204" pitchFamily="34" charset="0"/>
              <a:buNone/>
            </a:pPr>
            <a:r>
              <a:rPr lang="en-US" sz="1200"/>
              <a:t>Maersk's methanol-powered ships represent a major step toward sustainable and low-emission maritime logistics.</a:t>
            </a:r>
          </a:p>
          <a:p>
            <a:pPr marL="0" indent="0">
              <a:lnSpc>
                <a:spcPct val="110000"/>
              </a:lnSpc>
              <a:spcBef>
                <a:spcPts val="2500"/>
              </a:spcBef>
              <a:buFont typeface="Arial" panose="020B0604020202020204" pitchFamily="34" charset="0"/>
              <a:buNone/>
            </a:pPr>
            <a:r>
              <a:rPr lang="en-US" sz="1200" b="1"/>
              <a:t>Decarbonization Challenges</a:t>
            </a:r>
          </a:p>
          <a:p>
            <a:pPr marL="0" lvl="1" indent="0">
              <a:lnSpc>
                <a:spcPct val="110000"/>
              </a:lnSpc>
              <a:buFont typeface="Arial" panose="020B0604020202020204" pitchFamily="34" charset="0"/>
              <a:buNone/>
            </a:pPr>
            <a:r>
              <a:rPr lang="en-US" sz="1200"/>
              <a:t>Shipping requires energy-dense fuels and long vessel lifetimes, making decarbonization difficult but essential.</a:t>
            </a:r>
          </a:p>
          <a:p>
            <a:pPr marL="0" indent="0">
              <a:lnSpc>
                <a:spcPct val="110000"/>
              </a:lnSpc>
              <a:spcBef>
                <a:spcPts val="2500"/>
              </a:spcBef>
              <a:buFont typeface="Arial" panose="020B0604020202020204" pitchFamily="34" charset="0"/>
              <a:buNone/>
            </a:pPr>
            <a:r>
              <a:rPr lang="en-US" sz="1200" b="1"/>
              <a:t>Green Methanol as Transitional Fuel</a:t>
            </a:r>
          </a:p>
          <a:p>
            <a:pPr marL="0" lvl="1" indent="0">
              <a:lnSpc>
                <a:spcPct val="110000"/>
              </a:lnSpc>
              <a:buFont typeface="Arial" panose="020B0604020202020204" pitchFamily="34" charset="0"/>
              <a:buNone/>
            </a:pPr>
            <a:r>
              <a:rPr lang="en-US" sz="1200"/>
              <a:t>Green methanol offers lower lifecycle emissions and can be used in modified engines as a transitional solution.</a:t>
            </a:r>
          </a:p>
          <a:p>
            <a:pPr marL="0" indent="0">
              <a:lnSpc>
                <a:spcPct val="110000"/>
              </a:lnSpc>
              <a:spcBef>
                <a:spcPts val="2500"/>
              </a:spcBef>
              <a:buFont typeface="Arial" panose="020B0604020202020204" pitchFamily="34" charset="0"/>
              <a:buNone/>
            </a:pPr>
            <a:r>
              <a:rPr lang="en-US" sz="1200" b="1"/>
              <a:t>Strategic Climate Goals</a:t>
            </a:r>
          </a:p>
          <a:p>
            <a:pPr marL="0" lvl="1" indent="0">
              <a:lnSpc>
                <a:spcPct val="110000"/>
              </a:lnSpc>
              <a:buFont typeface="Arial" panose="020B0604020202020204" pitchFamily="34" charset="0"/>
              <a:buNone/>
            </a:pPr>
            <a:r>
              <a:rPr lang="en-US" sz="1200"/>
              <a:t>Maersk aims for net-zero maritime operations by 2040 through early adoption of sustainable fuels.</a:t>
            </a:r>
          </a:p>
        </p:txBody>
      </p:sp>
      <p:pic>
        <p:nvPicPr>
          <p:cNvPr id="5" name="Content Placeholder 4" descr="Splitshot underwater image above and below the sea surface showing coastal wind turbines at a wind farm at Avedøre Holme in Copenhagen, Denmark.">
            <a:extLst>
              <a:ext uri="{FF2B5EF4-FFF2-40B4-BE49-F238E27FC236}">
                <a16:creationId xmlns:a16="http://schemas.microsoft.com/office/drawing/2014/main" id="{E51BD22C-5554-42AA-AB26-18A5C14A3781}"/>
              </a:ext>
            </a:extLst>
          </p:cNvPr>
          <p:cNvPicPr>
            <a:picLocks noGrp="1" noChangeAspect="1"/>
          </p:cNvPicPr>
          <p:nvPr>
            <p:ph type="pic" sz="quarter" idx="13"/>
          </p:nvPr>
        </p:nvPicPr>
        <p:blipFill>
          <a:blip r:embed="rId3"/>
          <a:srcRect l="26677" r="26677"/>
          <a:stretch>
            <a:fillRect/>
          </a:stretch>
        </p:blipFill>
        <p:spPr/>
      </p:pic>
    </p:spTree>
    <p:extLst>
      <p:ext uri="{BB962C8B-B14F-4D97-AF65-F5344CB8AC3E}">
        <p14:creationId xmlns:p14="http://schemas.microsoft.com/office/powerpoint/2010/main" val="2978658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85C45-DB59-98E1-DB95-BFC7EDAF3783}"/>
              </a:ext>
            </a:extLst>
          </p:cNvPr>
          <p:cNvSpPr>
            <a:spLocks noGrp="1"/>
          </p:cNvSpPr>
          <p:nvPr>
            <p:ph type="title"/>
          </p:nvPr>
        </p:nvSpPr>
        <p:spPr/>
        <p:txBody>
          <a:bodyPr anchor="t">
            <a:normAutofit/>
          </a:bodyPr>
          <a:lstStyle/>
          <a:p>
            <a:r>
              <a:rPr lang="en-US"/>
              <a:t>Shift2Rail – Modal Shift to Rail Freight</a:t>
            </a:r>
          </a:p>
        </p:txBody>
      </p:sp>
      <p:pic>
        <p:nvPicPr>
          <p:cNvPr id="5" name="Content Placeholder 4" descr="A railway junction and power lines">
            <a:extLst>
              <a:ext uri="{FF2B5EF4-FFF2-40B4-BE49-F238E27FC236}">
                <a16:creationId xmlns:a16="http://schemas.microsoft.com/office/drawing/2014/main" id="{432EED1A-9C36-42B7-B076-7C5042A0799E}"/>
              </a:ext>
            </a:extLst>
          </p:cNvPr>
          <p:cNvPicPr>
            <a:picLocks noGrp="1" noChangeAspect="1"/>
          </p:cNvPicPr>
          <p:nvPr>
            <p:ph type="pic" sz="quarter" idx="13"/>
          </p:nvPr>
        </p:nvPicPr>
        <p:blipFill>
          <a:blip r:embed="rId3"/>
          <a:srcRect l="5674" r="5674"/>
          <a:stretch>
            <a:fillRect/>
          </a:stretch>
        </p:blipFill>
        <p:spPr/>
      </p:pic>
      <p:sp>
        <p:nvSpPr>
          <p:cNvPr id="4" name="Content Placeholder 3">
            <a:extLst>
              <a:ext uri="{FF2B5EF4-FFF2-40B4-BE49-F238E27FC236}">
                <a16:creationId xmlns:a16="http://schemas.microsoft.com/office/drawing/2014/main" id="{9CDA259E-0D2D-8B7E-71C7-876C1C629B7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77500" lnSpcReduction="20000"/>
          </a:bodyPr>
          <a:lstStyle/>
          <a:p>
            <a:pPr marL="0" indent="0">
              <a:spcBef>
                <a:spcPts val="2500"/>
              </a:spcBef>
              <a:buFont typeface="Arial" panose="020B0604020202020204" pitchFamily="34" charset="0"/>
              <a:buNone/>
            </a:pPr>
            <a:r>
              <a:rPr lang="en-US" b="1"/>
              <a:t>Sustainable Rail Transport</a:t>
            </a:r>
          </a:p>
          <a:p>
            <a:pPr marL="0" lvl="1" indent="0">
              <a:buFont typeface="Arial" panose="020B0604020202020204" pitchFamily="34" charset="0"/>
              <a:buNone/>
            </a:pPr>
            <a:r>
              <a:rPr lang="en-US"/>
              <a:t>Shift2Rail promotes shifting freight from road to rail to reduce logistics emissions and improve sustainability.</a:t>
            </a:r>
          </a:p>
          <a:p>
            <a:pPr marL="0" indent="0">
              <a:spcBef>
                <a:spcPts val="2500"/>
              </a:spcBef>
              <a:buFont typeface="Arial" panose="020B0604020202020204" pitchFamily="34" charset="0"/>
              <a:buNone/>
            </a:pPr>
            <a:r>
              <a:rPr lang="en-US" b="1"/>
              <a:t>Addressing Rail Freight Challenges</a:t>
            </a:r>
          </a:p>
          <a:p>
            <a:pPr marL="0" lvl="1" indent="0">
              <a:buFont typeface="Arial" panose="020B0604020202020204" pitchFamily="34" charset="0"/>
              <a:buNone/>
            </a:pPr>
            <a:r>
              <a:rPr lang="en-US"/>
              <a:t>Shift2Rail enhances rail capacity and service quality by improving flexibility, interoperability, and reliability through digital signaling and automation.</a:t>
            </a:r>
          </a:p>
          <a:p>
            <a:pPr marL="0" indent="0">
              <a:spcBef>
                <a:spcPts val="2500"/>
              </a:spcBef>
              <a:buFont typeface="Arial" panose="020B0604020202020204" pitchFamily="34" charset="0"/>
              <a:buNone/>
            </a:pPr>
            <a:r>
              <a:rPr lang="en-US" b="1"/>
              <a:t>System-Level Innovation</a:t>
            </a:r>
          </a:p>
          <a:p>
            <a:pPr marL="0" lvl="1" indent="0">
              <a:buFont typeface="Arial" panose="020B0604020202020204" pitchFamily="34" charset="0"/>
              <a:buNone/>
            </a:pPr>
            <a:r>
              <a:rPr lang="en-US"/>
              <a:t>Focus on infrastructure and system innovation enables effective modal shift beyond just vehicle technology improvements.</a:t>
            </a:r>
          </a:p>
          <a:p>
            <a:pPr marL="0" indent="0">
              <a:spcBef>
                <a:spcPts val="2500"/>
              </a:spcBef>
              <a:buFont typeface="Arial" panose="020B0604020202020204" pitchFamily="34" charset="0"/>
              <a:buNone/>
            </a:pPr>
            <a:r>
              <a:rPr lang="en-US" b="1"/>
              <a:t>Educational and Policy Insights</a:t>
            </a:r>
          </a:p>
          <a:p>
            <a:pPr marL="0" lvl="1" indent="0">
              <a:buFont typeface="Arial" panose="020B0604020202020204" pitchFamily="34" charset="0"/>
              <a:buNone/>
            </a:pPr>
            <a:r>
              <a:rPr lang="en-US"/>
              <a:t>Shift2Rail case helps understand modal shift, public investment roles, and transport system structural changes.</a:t>
            </a:r>
          </a:p>
        </p:txBody>
      </p:sp>
    </p:spTree>
    <p:extLst>
      <p:ext uri="{BB962C8B-B14F-4D97-AF65-F5344CB8AC3E}">
        <p14:creationId xmlns:p14="http://schemas.microsoft.com/office/powerpoint/2010/main" val="28067722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1CD4-E744-E9F3-5410-A0CDCDE1FD2F}"/>
              </a:ext>
            </a:extLst>
          </p:cNvPr>
          <p:cNvSpPr>
            <a:spLocks noGrp="1"/>
          </p:cNvSpPr>
          <p:nvPr>
            <p:ph type="title"/>
          </p:nvPr>
        </p:nvSpPr>
        <p:spPr/>
        <p:txBody>
          <a:bodyPr anchor="t">
            <a:normAutofit/>
          </a:bodyPr>
          <a:lstStyle/>
          <a:p>
            <a:r>
              <a:rPr lang="en-US"/>
              <a:t>ULaaDS – AI-Driven Urban Logistics</a:t>
            </a:r>
          </a:p>
        </p:txBody>
      </p:sp>
      <p:pic>
        <p:nvPicPr>
          <p:cNvPr id="5" name="Content Placeholder 4" descr="a bike sharing in dubai near the burj khalifa">
            <a:extLst>
              <a:ext uri="{FF2B5EF4-FFF2-40B4-BE49-F238E27FC236}">
                <a16:creationId xmlns:a16="http://schemas.microsoft.com/office/drawing/2014/main" id="{48C5B2C9-E565-45C8-B757-B0BB0749D186}"/>
              </a:ext>
            </a:extLst>
          </p:cNvPr>
          <p:cNvPicPr>
            <a:picLocks noGrp="1" noChangeAspect="1"/>
          </p:cNvPicPr>
          <p:nvPr>
            <p:ph type="pic" sz="quarter" idx="13"/>
          </p:nvPr>
        </p:nvPicPr>
        <p:blipFill>
          <a:blip r:embed="rId3"/>
          <a:srcRect l="5511" r="5511"/>
          <a:stretch>
            <a:fillRect/>
          </a:stretch>
        </p:blipFill>
        <p:spPr/>
      </p:pic>
      <p:sp>
        <p:nvSpPr>
          <p:cNvPr id="4" name="Content Placeholder 3">
            <a:extLst>
              <a:ext uri="{FF2B5EF4-FFF2-40B4-BE49-F238E27FC236}">
                <a16:creationId xmlns:a16="http://schemas.microsoft.com/office/drawing/2014/main" id="{30745B0A-D9F6-8984-4DB9-6894129B531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77500" lnSpcReduction="20000"/>
          </a:bodyPr>
          <a:lstStyle/>
          <a:p>
            <a:pPr marL="0" indent="0">
              <a:spcBef>
                <a:spcPts val="2500"/>
              </a:spcBef>
              <a:buFont typeface="Arial" panose="020B0604020202020204" pitchFamily="34" charset="0"/>
              <a:buNone/>
            </a:pPr>
            <a:r>
              <a:rPr lang="en-US" b="1"/>
              <a:t>Sustainability Challenge</a:t>
            </a:r>
          </a:p>
          <a:p>
            <a:pPr marL="0" lvl="1" indent="0">
              <a:buFont typeface="Arial" panose="020B0604020202020204" pitchFamily="34" charset="0"/>
              <a:buNone/>
            </a:pPr>
            <a:r>
              <a:rPr lang="en-US"/>
              <a:t>Urban freight contributes to emissions and congestion due to e-commerce and dense city environments.</a:t>
            </a:r>
          </a:p>
          <a:p>
            <a:pPr marL="0" indent="0">
              <a:spcBef>
                <a:spcPts val="2500"/>
              </a:spcBef>
              <a:buFont typeface="Arial" panose="020B0604020202020204" pitchFamily="34" charset="0"/>
              <a:buNone/>
            </a:pPr>
            <a:r>
              <a:rPr lang="en-US" b="1"/>
              <a:t>AI-Powered Matching</a:t>
            </a:r>
          </a:p>
          <a:p>
            <a:pPr marL="0" lvl="1" indent="0">
              <a:buFont typeface="Arial" panose="020B0604020202020204" pitchFamily="34" charset="0"/>
              <a:buNone/>
            </a:pPr>
            <a:r>
              <a:rPr lang="en-US"/>
              <a:t>Artificial intelligence dynamically matches delivery demands with logistics resources like electric vehicles and cargo bikes.</a:t>
            </a:r>
          </a:p>
          <a:p>
            <a:pPr marL="0" indent="0">
              <a:spcBef>
                <a:spcPts val="2500"/>
              </a:spcBef>
              <a:buFont typeface="Arial" panose="020B0604020202020204" pitchFamily="34" charset="0"/>
              <a:buNone/>
            </a:pPr>
            <a:r>
              <a:rPr lang="en-US" b="1"/>
              <a:t>Flexible Logistics Service</a:t>
            </a:r>
          </a:p>
          <a:p>
            <a:pPr marL="0" lvl="1" indent="0">
              <a:buFont typeface="Arial" panose="020B0604020202020204" pitchFamily="34" charset="0"/>
              <a:buNone/>
            </a:pPr>
            <a:r>
              <a:rPr lang="en-US"/>
              <a:t>ULaaDS treats logistics as a flexible service, improving vehicle use and reducing unnecessary trips.</a:t>
            </a:r>
          </a:p>
          <a:p>
            <a:pPr marL="0" indent="0">
              <a:spcBef>
                <a:spcPts val="2500"/>
              </a:spcBef>
              <a:buFont typeface="Arial" panose="020B0604020202020204" pitchFamily="34" charset="0"/>
              <a:buNone/>
            </a:pPr>
            <a:r>
              <a:rPr lang="en-US" b="1"/>
              <a:t>Educational and Research Value</a:t>
            </a:r>
          </a:p>
          <a:p>
            <a:pPr marL="0" lvl="1" indent="0">
              <a:buFont typeface="Arial" panose="020B0604020202020204" pitchFamily="34" charset="0"/>
              <a:buNone/>
            </a:pPr>
            <a:r>
              <a:rPr lang="en-US"/>
              <a:t>The project offers insights into platform business models, smart cities, and socio-technical sustainability systems.</a:t>
            </a:r>
          </a:p>
        </p:txBody>
      </p:sp>
    </p:spTree>
    <p:extLst>
      <p:ext uri="{BB962C8B-B14F-4D97-AF65-F5344CB8AC3E}">
        <p14:creationId xmlns:p14="http://schemas.microsoft.com/office/powerpoint/2010/main" val="30050032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F04CB-3410-7F54-07DB-ADF43E28C7E0}"/>
              </a:ext>
            </a:extLst>
          </p:cNvPr>
          <p:cNvSpPr>
            <a:spLocks noGrp="1"/>
          </p:cNvSpPr>
          <p:nvPr>
            <p:ph type="title"/>
          </p:nvPr>
        </p:nvSpPr>
        <p:spPr/>
        <p:txBody>
          <a:bodyPr anchor="t">
            <a:normAutofit/>
          </a:bodyPr>
          <a:lstStyle/>
          <a:p>
            <a:r>
              <a:rPr lang="en-US"/>
              <a:t>CORE – Circular and Resilient Logistics</a:t>
            </a:r>
          </a:p>
        </p:txBody>
      </p:sp>
      <p:pic>
        <p:nvPicPr>
          <p:cNvPr id="5" name="Content Placeholder 4" descr="Nature conservation strategy">
            <a:extLst>
              <a:ext uri="{FF2B5EF4-FFF2-40B4-BE49-F238E27FC236}">
                <a16:creationId xmlns:a16="http://schemas.microsoft.com/office/drawing/2014/main" id="{5FE7B2F4-32B1-41CE-BD0A-DF857C60EEB3}"/>
              </a:ext>
            </a:extLst>
          </p:cNvPr>
          <p:cNvPicPr>
            <a:picLocks noGrp="1" noChangeAspect="1"/>
          </p:cNvPicPr>
          <p:nvPr>
            <p:ph type="pic" sz="quarter" idx="13"/>
          </p:nvPr>
        </p:nvPicPr>
        <p:blipFill>
          <a:blip r:embed="rId3"/>
          <a:srcRect l="11867" r="11867"/>
          <a:stretch>
            <a:fillRect/>
          </a:stretch>
        </p:blipFill>
        <p:spPr/>
      </p:pic>
      <p:sp>
        <p:nvSpPr>
          <p:cNvPr id="4" name="Content Placeholder 3">
            <a:extLst>
              <a:ext uri="{FF2B5EF4-FFF2-40B4-BE49-F238E27FC236}">
                <a16:creationId xmlns:a16="http://schemas.microsoft.com/office/drawing/2014/main" id="{CF8ACA90-664A-7215-6466-3483C1E0154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20000"/>
          </a:bodyPr>
          <a:lstStyle/>
          <a:p>
            <a:pPr marL="0" indent="0">
              <a:spcBef>
                <a:spcPts val="2500"/>
              </a:spcBef>
              <a:buFont typeface="Arial" panose="020B0604020202020204" pitchFamily="34" charset="0"/>
              <a:buNone/>
            </a:pPr>
            <a:r>
              <a:rPr lang="en-US" b="1"/>
              <a:t>Circular Economy in Logistics</a:t>
            </a:r>
          </a:p>
          <a:p>
            <a:pPr marL="0" lvl="1" indent="0">
              <a:buFont typeface="Arial" panose="020B0604020202020204" pitchFamily="34" charset="0"/>
              <a:buNone/>
            </a:pPr>
            <a:r>
              <a:rPr lang="en-US"/>
              <a:t>CORE promotes circular economy principles by integrating reuse, recycling, and reverse logistics into supply chains.</a:t>
            </a:r>
          </a:p>
          <a:p>
            <a:pPr marL="0" indent="0">
              <a:spcBef>
                <a:spcPts val="2500"/>
              </a:spcBef>
              <a:buFont typeface="Arial" panose="020B0604020202020204" pitchFamily="34" charset="0"/>
              <a:buNone/>
            </a:pPr>
            <a:r>
              <a:rPr lang="en-US" b="1"/>
              <a:t>Supply Chain Resilience</a:t>
            </a:r>
          </a:p>
          <a:p>
            <a:pPr marL="0" lvl="1" indent="0">
              <a:buFont typeface="Arial" panose="020B0604020202020204" pitchFamily="34" charset="0"/>
              <a:buNone/>
            </a:pPr>
            <a:r>
              <a:rPr lang="en-US"/>
              <a:t>The project focuses on resilience by managing risks and enhancing the ability to withstand disruptions.</a:t>
            </a:r>
          </a:p>
          <a:p>
            <a:pPr marL="0" indent="0">
              <a:spcBef>
                <a:spcPts val="2500"/>
              </a:spcBef>
              <a:buFont typeface="Arial" panose="020B0604020202020204" pitchFamily="34" charset="0"/>
              <a:buNone/>
            </a:pPr>
            <a:r>
              <a:rPr lang="en-US" b="1"/>
              <a:t>Sustainability and Transparency</a:t>
            </a:r>
          </a:p>
          <a:p>
            <a:pPr marL="0" lvl="1" indent="0">
              <a:buFont typeface="Arial" panose="020B0604020202020204" pitchFamily="34" charset="0"/>
              <a:buNone/>
            </a:pPr>
            <a:r>
              <a:rPr lang="en-US"/>
              <a:t>CORE reduces waste and resource use while improving transparency across global supply chains through data sharing.</a:t>
            </a:r>
          </a:p>
          <a:p>
            <a:pPr marL="0" indent="0">
              <a:spcBef>
                <a:spcPts val="2500"/>
              </a:spcBef>
              <a:buFont typeface="Arial" panose="020B0604020202020204" pitchFamily="34" charset="0"/>
              <a:buNone/>
            </a:pPr>
            <a:r>
              <a:rPr lang="en-US" b="1"/>
              <a:t>Educational Impact</a:t>
            </a:r>
          </a:p>
          <a:p>
            <a:pPr marL="0" lvl="1" indent="0">
              <a:buFont typeface="Arial" panose="020B0604020202020204" pitchFamily="34" charset="0"/>
              <a:buNone/>
            </a:pPr>
            <a:r>
              <a:rPr lang="en-US"/>
              <a:t>The case supports learning about circular economy, resilience, and sustainability metrics in supply chains.</a:t>
            </a:r>
          </a:p>
        </p:txBody>
      </p:sp>
    </p:spTree>
    <p:extLst>
      <p:ext uri="{BB962C8B-B14F-4D97-AF65-F5344CB8AC3E}">
        <p14:creationId xmlns:p14="http://schemas.microsoft.com/office/powerpoint/2010/main" val="30274911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586F8-999B-AE90-D0A3-67B5B23D5409}"/>
              </a:ext>
            </a:extLst>
          </p:cNvPr>
          <p:cNvSpPr>
            <a:spLocks noGrp="1"/>
          </p:cNvSpPr>
          <p:nvPr>
            <p:ph type="title"/>
          </p:nvPr>
        </p:nvSpPr>
        <p:spPr/>
        <p:txBody>
          <a:bodyPr anchor="t">
            <a:normAutofit fontScale="90000"/>
          </a:bodyPr>
          <a:lstStyle/>
          <a:p>
            <a:r>
              <a:rPr lang="en-US" sz="2000"/>
              <a:t>ICONET – AI and IoT for Logistics Optimization</a:t>
            </a:r>
          </a:p>
        </p:txBody>
      </p:sp>
      <p:pic>
        <p:nvPicPr>
          <p:cNvPr id="5" name="Content Placeholder 4" descr="Autonomous self drive vehicle">
            <a:extLst>
              <a:ext uri="{FF2B5EF4-FFF2-40B4-BE49-F238E27FC236}">
                <a16:creationId xmlns:a16="http://schemas.microsoft.com/office/drawing/2014/main" id="{6353222E-351C-474B-B3EC-58DB0D0E5D8E}"/>
              </a:ext>
            </a:extLst>
          </p:cNvPr>
          <p:cNvPicPr>
            <a:picLocks noGrp="1" noChangeAspect="1"/>
          </p:cNvPicPr>
          <p:nvPr>
            <p:ph type="pic" sz="quarter" idx="13"/>
          </p:nvPr>
        </p:nvPicPr>
        <p:blipFill>
          <a:blip r:embed="rId3"/>
          <a:srcRect l="16100" r="16100"/>
          <a:stretch>
            <a:fillRect/>
          </a:stretch>
        </p:blipFill>
        <p:spPr/>
      </p:pic>
      <p:sp>
        <p:nvSpPr>
          <p:cNvPr id="4" name="Content Placeholder 3">
            <a:extLst>
              <a:ext uri="{FF2B5EF4-FFF2-40B4-BE49-F238E27FC236}">
                <a16:creationId xmlns:a16="http://schemas.microsoft.com/office/drawing/2014/main" id="{11A62BFF-4A67-0C5B-8D4C-BF4A91ED08B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20000"/>
          </a:bodyPr>
          <a:lstStyle/>
          <a:p>
            <a:pPr marL="0" indent="0">
              <a:spcBef>
                <a:spcPts val="2500"/>
              </a:spcBef>
              <a:buFont typeface="Arial" panose="020B0604020202020204" pitchFamily="34" charset="0"/>
              <a:buNone/>
            </a:pPr>
            <a:r>
              <a:rPr lang="en-US" b="1"/>
              <a:t>AI and IoT Integration</a:t>
            </a:r>
          </a:p>
          <a:p>
            <a:pPr marL="0" lvl="1" indent="0">
              <a:buFont typeface="Arial" panose="020B0604020202020204" pitchFamily="34" charset="0"/>
              <a:buNone/>
            </a:pPr>
            <a:r>
              <a:rPr lang="en-US"/>
              <a:t>ICONET uses AI and IoT to collect real-time data from vehicles and infrastructure for logistics optimization.</a:t>
            </a:r>
          </a:p>
          <a:p>
            <a:pPr marL="0" indent="0">
              <a:spcBef>
                <a:spcPts val="2500"/>
              </a:spcBef>
              <a:buFont typeface="Arial" panose="020B0604020202020204" pitchFamily="34" charset="0"/>
              <a:buNone/>
            </a:pPr>
            <a:r>
              <a:rPr lang="en-US" b="1"/>
              <a:t>Reducing Environmental Impact</a:t>
            </a:r>
          </a:p>
          <a:p>
            <a:pPr marL="0" lvl="1" indent="0">
              <a:buFont typeface="Arial" panose="020B0604020202020204" pitchFamily="34" charset="0"/>
              <a:buNone/>
            </a:pPr>
            <a:r>
              <a:rPr lang="en-US"/>
              <a:t>Optimizing routing and asset utilization reduces emissions without major infrastructure changes.</a:t>
            </a:r>
          </a:p>
          <a:p>
            <a:pPr marL="0" indent="0">
              <a:spcBef>
                <a:spcPts val="2500"/>
              </a:spcBef>
              <a:buFont typeface="Arial" panose="020B0604020202020204" pitchFamily="34" charset="0"/>
              <a:buNone/>
            </a:pPr>
            <a:r>
              <a:rPr lang="en-US" b="1"/>
              <a:t>Educational and Research Uses</a:t>
            </a:r>
          </a:p>
          <a:p>
            <a:pPr marL="0" lvl="1" indent="0">
              <a:buFont typeface="Arial" panose="020B0604020202020204" pitchFamily="34" charset="0"/>
              <a:buNone/>
            </a:pPr>
            <a:r>
              <a:rPr lang="en-US"/>
              <a:t>The case illustrates digital transformation, sustainability, data quality, interoperability, and ethical AI use in logistics.</a:t>
            </a:r>
          </a:p>
        </p:txBody>
      </p:sp>
    </p:spTree>
    <p:extLst>
      <p:ext uri="{BB962C8B-B14F-4D97-AF65-F5344CB8AC3E}">
        <p14:creationId xmlns:p14="http://schemas.microsoft.com/office/powerpoint/2010/main" val="22473751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B5D9-201A-221A-6A46-E4144D45C421}"/>
              </a:ext>
            </a:extLst>
          </p:cNvPr>
          <p:cNvSpPr>
            <a:spLocks noGrp="1"/>
          </p:cNvSpPr>
          <p:nvPr>
            <p:ph type="title"/>
          </p:nvPr>
        </p:nvSpPr>
        <p:spPr/>
        <p:txBody>
          <a:bodyPr anchor="t">
            <a:normAutofit/>
          </a:bodyPr>
          <a:lstStyle/>
          <a:p>
            <a:r>
              <a:rPr lang="en-US" sz="2000"/>
              <a:t>AEOLIX – Logistics Data Sharing Ecosystem</a:t>
            </a:r>
          </a:p>
        </p:txBody>
      </p:sp>
      <p:sp>
        <p:nvSpPr>
          <p:cNvPr id="4" name="Content Placeholder 3">
            <a:extLst>
              <a:ext uri="{FF2B5EF4-FFF2-40B4-BE49-F238E27FC236}">
                <a16:creationId xmlns:a16="http://schemas.microsoft.com/office/drawing/2014/main" id="{F6C5AE72-2A81-B81D-AF6A-240480A1300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a:bodyPr>
          <a:lstStyle/>
          <a:p>
            <a:pPr marL="0" indent="0">
              <a:lnSpc>
                <a:spcPct val="110000"/>
              </a:lnSpc>
              <a:spcBef>
                <a:spcPts val="2500"/>
              </a:spcBef>
              <a:buFont typeface="Arial" panose="020B0604020202020204" pitchFamily="34" charset="0"/>
              <a:buNone/>
            </a:pPr>
            <a:r>
              <a:rPr lang="en-US" sz="1200" b="1"/>
              <a:t>Data Sharing Challenges</a:t>
            </a:r>
          </a:p>
          <a:p>
            <a:pPr marL="0" lvl="1" indent="0">
              <a:lnSpc>
                <a:spcPct val="110000"/>
              </a:lnSpc>
              <a:buFont typeface="Arial" panose="020B0604020202020204" pitchFamily="34" charset="0"/>
              <a:buNone/>
            </a:pPr>
            <a:r>
              <a:rPr lang="en-US" sz="1200"/>
              <a:t>Fragmented and siloed logistics data limits supply chain optimization and efficiency across stakeholders.</a:t>
            </a:r>
          </a:p>
          <a:p>
            <a:pPr marL="0" indent="0">
              <a:lnSpc>
                <a:spcPct val="110000"/>
              </a:lnSpc>
              <a:spcBef>
                <a:spcPts val="2500"/>
              </a:spcBef>
              <a:buFont typeface="Arial" panose="020B0604020202020204" pitchFamily="34" charset="0"/>
              <a:buNone/>
            </a:pPr>
            <a:r>
              <a:rPr lang="en-US" sz="1200" b="1"/>
              <a:t>Cloud-Based Platform</a:t>
            </a:r>
          </a:p>
          <a:p>
            <a:pPr marL="0" lvl="1" indent="0">
              <a:lnSpc>
                <a:spcPct val="110000"/>
              </a:lnSpc>
              <a:buFont typeface="Arial" panose="020B0604020202020204" pitchFamily="34" charset="0"/>
              <a:buNone/>
            </a:pPr>
            <a:r>
              <a:rPr lang="en-US" sz="1200"/>
              <a:t>AEOLIX offers a secure cloud platform enabling standardized and seamless data exchange among logistics partners.</a:t>
            </a:r>
          </a:p>
          <a:p>
            <a:pPr marL="0" indent="0">
              <a:lnSpc>
                <a:spcPct val="110000"/>
              </a:lnSpc>
              <a:spcBef>
                <a:spcPts val="2500"/>
              </a:spcBef>
              <a:buFont typeface="Arial" panose="020B0604020202020204" pitchFamily="34" charset="0"/>
              <a:buNone/>
            </a:pPr>
            <a:r>
              <a:rPr lang="en-US" sz="1200" b="1"/>
              <a:t>Sustainability and Efficiency</a:t>
            </a:r>
          </a:p>
          <a:p>
            <a:pPr marL="0" lvl="1" indent="0">
              <a:lnSpc>
                <a:spcPct val="110000"/>
              </a:lnSpc>
              <a:buFont typeface="Arial" panose="020B0604020202020204" pitchFamily="34" charset="0"/>
              <a:buNone/>
            </a:pPr>
            <a:r>
              <a:rPr lang="en-US" sz="1200"/>
              <a:t>Improved visibility reduces empty runs, optimizes transport capacity, and lowers emissions in logistics operations.</a:t>
            </a:r>
          </a:p>
          <a:p>
            <a:pPr marL="0" indent="0">
              <a:lnSpc>
                <a:spcPct val="110000"/>
              </a:lnSpc>
              <a:spcBef>
                <a:spcPts val="2500"/>
              </a:spcBef>
              <a:buFont typeface="Arial" panose="020B0604020202020204" pitchFamily="34" charset="0"/>
              <a:buNone/>
            </a:pPr>
            <a:r>
              <a:rPr lang="en-US" sz="1200" b="1"/>
              <a:t>Collaboration and Governance</a:t>
            </a:r>
          </a:p>
          <a:p>
            <a:pPr marL="0" lvl="1" indent="0">
              <a:lnSpc>
                <a:spcPct val="110000"/>
              </a:lnSpc>
              <a:buFont typeface="Arial" panose="020B0604020202020204" pitchFamily="34" charset="0"/>
              <a:buNone/>
            </a:pPr>
            <a:r>
              <a:rPr lang="en-US" sz="1200"/>
              <a:t>Trust, data governance, and collaboration are key to successful, sustainable logistics ecosystems like AEOLIX.</a:t>
            </a:r>
          </a:p>
        </p:txBody>
      </p:sp>
      <p:pic>
        <p:nvPicPr>
          <p:cNvPr id="5" name="Content Placeholder 4" descr="technology and innovation concept">
            <a:extLst>
              <a:ext uri="{FF2B5EF4-FFF2-40B4-BE49-F238E27FC236}">
                <a16:creationId xmlns:a16="http://schemas.microsoft.com/office/drawing/2014/main" id="{9D977420-B97E-4E92-BF3E-0703B8485755}"/>
              </a:ext>
            </a:extLst>
          </p:cNvPr>
          <p:cNvPicPr>
            <a:picLocks noGrp="1" noChangeAspect="1"/>
          </p:cNvPicPr>
          <p:nvPr>
            <p:ph type="pic" sz="quarter" idx="13"/>
          </p:nvPr>
        </p:nvPicPr>
        <p:blipFill>
          <a:blip r:embed="rId3"/>
          <a:srcRect l="23755" r="23755"/>
          <a:stretch>
            <a:fillRect/>
          </a:stretch>
        </p:blipFill>
        <p:spPr/>
      </p:pic>
    </p:spTree>
    <p:extLst>
      <p:ext uri="{BB962C8B-B14F-4D97-AF65-F5344CB8AC3E}">
        <p14:creationId xmlns:p14="http://schemas.microsoft.com/office/powerpoint/2010/main" val="16543796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D8274-72A1-5E2F-F76E-12A44A1EF1CE}"/>
              </a:ext>
            </a:extLst>
          </p:cNvPr>
          <p:cNvSpPr>
            <a:spLocks noGrp="1"/>
          </p:cNvSpPr>
          <p:nvPr>
            <p:ph type="title"/>
          </p:nvPr>
        </p:nvSpPr>
        <p:spPr/>
        <p:txBody>
          <a:bodyPr anchor="t">
            <a:normAutofit/>
          </a:bodyPr>
          <a:lstStyle/>
          <a:p>
            <a:r>
              <a:rPr lang="en-US" sz="2200"/>
              <a:t>DHL GoGreen – Corporate Sustainability in Logistics</a:t>
            </a:r>
          </a:p>
        </p:txBody>
      </p:sp>
      <p:pic>
        <p:nvPicPr>
          <p:cNvPr id="5" name="Content Placeholder 4" descr="Global logistics">
            <a:extLst>
              <a:ext uri="{FF2B5EF4-FFF2-40B4-BE49-F238E27FC236}">
                <a16:creationId xmlns:a16="http://schemas.microsoft.com/office/drawing/2014/main" id="{47CF39F6-4599-4D85-9989-E90C5B0C3BC9}"/>
              </a:ext>
            </a:extLst>
          </p:cNvPr>
          <p:cNvPicPr>
            <a:picLocks noGrp="1" noChangeAspect="1"/>
          </p:cNvPicPr>
          <p:nvPr>
            <p:ph type="pic" sz="quarter" idx="13"/>
          </p:nvPr>
        </p:nvPicPr>
        <p:blipFill>
          <a:blip r:embed="rId3"/>
          <a:srcRect l="5511" r="5511"/>
          <a:stretch>
            <a:fillRect/>
          </a:stretch>
        </p:blipFill>
        <p:spPr/>
      </p:pic>
      <p:sp>
        <p:nvSpPr>
          <p:cNvPr id="4" name="Content Placeholder 3">
            <a:extLst>
              <a:ext uri="{FF2B5EF4-FFF2-40B4-BE49-F238E27FC236}">
                <a16:creationId xmlns:a16="http://schemas.microsoft.com/office/drawing/2014/main" id="{0EC1FBC3-6A59-5E4E-9927-890DF3A82DD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20000"/>
          </a:bodyPr>
          <a:lstStyle/>
          <a:p>
            <a:pPr marL="0" indent="0">
              <a:spcBef>
                <a:spcPts val="2500"/>
              </a:spcBef>
              <a:buFont typeface="Arial" panose="020B0604020202020204" pitchFamily="34" charset="0"/>
              <a:buNone/>
            </a:pPr>
            <a:r>
              <a:rPr lang="en-US" b="1"/>
              <a:t>Net-Zero Emission Goals</a:t>
            </a:r>
          </a:p>
          <a:p>
            <a:pPr marL="0" lvl="1" indent="0">
              <a:buFont typeface="Arial" panose="020B0604020202020204" pitchFamily="34" charset="0"/>
              <a:buNone/>
            </a:pPr>
            <a:r>
              <a:rPr lang="en-US"/>
              <a:t>DHL aims to achieve net-zero emissions by 2050 using electric vehicles and sustainable fuels.</a:t>
            </a:r>
          </a:p>
          <a:p>
            <a:pPr marL="0" indent="0">
              <a:spcBef>
                <a:spcPts val="2500"/>
              </a:spcBef>
              <a:buFont typeface="Arial" panose="020B0604020202020204" pitchFamily="34" charset="0"/>
              <a:buNone/>
            </a:pPr>
            <a:r>
              <a:rPr lang="en-US" b="1"/>
              <a:t>Operational Sustainability Actions</a:t>
            </a:r>
          </a:p>
          <a:p>
            <a:pPr marL="0" lvl="1" indent="0">
              <a:buFont typeface="Arial" panose="020B0604020202020204" pitchFamily="34" charset="0"/>
              <a:buNone/>
            </a:pPr>
            <a:r>
              <a:rPr lang="en-US"/>
              <a:t>Combining energy-efficient facilities and carbon accounting to implement sustainability commitments effectively.</a:t>
            </a:r>
          </a:p>
          <a:p>
            <a:pPr marL="0" indent="0">
              <a:spcBef>
                <a:spcPts val="2500"/>
              </a:spcBef>
              <a:buFont typeface="Arial" panose="020B0604020202020204" pitchFamily="34" charset="0"/>
              <a:buNone/>
            </a:pPr>
            <a:r>
              <a:rPr lang="en-US" b="1"/>
              <a:t>Corporate Responsibility and ESG</a:t>
            </a:r>
          </a:p>
          <a:p>
            <a:pPr marL="0" lvl="1" indent="0">
              <a:buFont typeface="Arial" panose="020B0604020202020204" pitchFamily="34" charset="0"/>
              <a:buNone/>
            </a:pPr>
            <a:r>
              <a:rPr lang="en-US"/>
              <a:t>The program fosters discussion on corporate responsibility, ESG reporting, and managing Scope 3 emissions.</a:t>
            </a:r>
          </a:p>
          <a:p>
            <a:pPr marL="0" indent="0">
              <a:spcBef>
                <a:spcPts val="2500"/>
              </a:spcBef>
              <a:buFont typeface="Arial" panose="020B0604020202020204" pitchFamily="34" charset="0"/>
              <a:buNone/>
            </a:pPr>
            <a:r>
              <a:rPr lang="en-US" b="1"/>
              <a:t>Industry Leadership and Research</a:t>
            </a:r>
          </a:p>
          <a:p>
            <a:pPr marL="0" lvl="1" indent="0">
              <a:buFont typeface="Arial" panose="020B0604020202020204" pitchFamily="34" charset="0"/>
              <a:buNone/>
            </a:pPr>
            <a:r>
              <a:rPr lang="en-US"/>
              <a:t>DHL GoGreen serves as a benchmark for sustainability practices and sector-wide change in logistics.</a:t>
            </a:r>
          </a:p>
        </p:txBody>
      </p:sp>
    </p:spTree>
    <p:extLst>
      <p:ext uri="{BB962C8B-B14F-4D97-AF65-F5344CB8AC3E}">
        <p14:creationId xmlns:p14="http://schemas.microsoft.com/office/powerpoint/2010/main" val="34435477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Monochrome black">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ustom 77">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Art Copilot_win32_v2" id="{C4441793-7F42-4E6F-AB6E-2BF31AF6ECEE}" vid="{417A8EDD-AC54-49AE-B230-98EE57C802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2684</Words>
  <Application>Microsoft Office PowerPoint</Application>
  <PresentationFormat>Widescreen</PresentationFormat>
  <Paragraphs>112</Paragraphs>
  <Slides>11</Slides>
  <Notes>11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11</vt:i4>
      </vt:variant>
    </vt:vector>
  </HeadingPairs>
  <TitlesOfParts>
    <vt:vector size="18" baseType="lpstr">
      <vt:lpstr>Aptos</vt:lpstr>
      <vt:lpstr>Aptos Display</vt:lpstr>
      <vt:lpstr>Arial</vt:lpstr>
      <vt:lpstr>Calibri</vt:lpstr>
      <vt:lpstr>Neue Haas Grotesk Text Pro</vt:lpstr>
      <vt:lpstr>Monochrome black</vt:lpstr>
      <vt:lpstr>Office Theme</vt:lpstr>
      <vt:lpstr>Sustainable Logistics Case Studies</vt:lpstr>
      <vt:lpstr>Sustainable Logistics Case Studies – Introduction</vt:lpstr>
      <vt:lpstr>H2Haul – Hydrogen Freight Transport</vt:lpstr>
      <vt:lpstr>Siemens eHighway – Electrified Road Freight</vt:lpstr>
      <vt:lpstr>Maersk Green Shipping – Methanol-Fueled Vessels</vt:lpstr>
      <vt:lpstr>Shift2Rail – Modal Shift to Rail Freight</vt:lpstr>
      <vt:lpstr>ULaaDS – AI-Driven Urban Logistics</vt:lpstr>
      <vt:lpstr>CORE – Circular and Resilient Logistics</vt:lpstr>
      <vt:lpstr>ICONET – AI and IoT for Logistics Optimization</vt:lpstr>
      <vt:lpstr>AEOLIX – Logistics Data Sharing Ecosystem</vt:lpstr>
      <vt:lpstr>DHL GoGreen – Corporate Sustainability in Logistics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irina.neaga@uwtsd.ac.uk</dc:creator>
  <cp:lastModifiedBy>Irina Neaga</cp:lastModifiedBy>
  <cp:revision>4</cp:revision>
  <dcterms:modified xsi:type="dcterms:W3CDTF">2026-06-13T12:45:31Z</dcterms:modified>
</cp:coreProperties>
</file>