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4" r:id="rId4"/>
    <p:sldId id="266" r:id="rId5"/>
    <p:sldId id="278" r:id="rId6"/>
    <p:sldId id="270" r:id="rId7"/>
    <p:sldId id="268" r:id="rId8"/>
    <p:sldId id="269" r:id="rId9"/>
    <p:sldId id="271" r:id="rId10"/>
    <p:sldId id="276" r:id="rId11"/>
    <p:sldId id="267" r:id="rId12"/>
    <p:sldId id="263" r:id="rId13"/>
    <p:sldId id="272" r:id="rId14"/>
    <p:sldId id="273" r:id="rId15"/>
    <p:sldId id="262" r:id="rId16"/>
    <p:sldId id="279" r:id="rId17"/>
    <p:sldId id="274" r:id="rId18"/>
    <p:sldId id="275" r:id="rId19"/>
    <p:sldId id="277" r:id="rId20"/>
    <p:sldId id="265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FF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A466C1-7A57-4902-BEAE-C716FB84991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A65B76-E804-450D-A455-E2DAE5DD873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9B2189-D384-41A3-9C68-B7B0B2E34E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163177-39EF-431C-85CC-24B79783AC4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659DAE-7376-415B-82EB-90EB0ACDDDB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C23BD5-35D7-4F73-BCB1-0D4393D0ED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7004ED-2343-4B32-A5E1-172E3F31063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9D76CE-E5E8-4C6F-AF09-46E80FF0F8C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2F97CE-DC3B-48D8-B598-CABEDC308BF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B544CE-2F62-4552-80DD-329F9F0E661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1ED0DF-2F45-4A47-8EB4-E41429CF6B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775FAC2-EEDC-4333-8E5C-F2AB2A04A9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6F65668-EB90-4770-847E-27DA6AFD98C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Blocks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342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Say how many blocks you can see</a:t>
            </a:r>
          </a:p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in each question.</a:t>
            </a:r>
          </a:p>
        </p:txBody>
      </p:sp>
      <p:sp>
        <p:nvSpPr>
          <p:cNvPr id="103428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6" grpId="0" animBg="1"/>
      <p:bldP spid="10342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75" name="AutoShape 8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3520" name="Group 32"/>
          <p:cNvGrpSpPr>
            <a:grpSpLocks/>
          </p:cNvGrpSpPr>
          <p:nvPr/>
        </p:nvGrpSpPr>
        <p:grpSpPr bwMode="auto">
          <a:xfrm>
            <a:off x="985838" y="906463"/>
            <a:ext cx="641350" cy="4491037"/>
            <a:chOff x="513" y="868"/>
            <a:chExt cx="404" cy="2829"/>
          </a:xfrm>
        </p:grpSpPr>
        <p:sp>
          <p:nvSpPr>
            <p:cNvPr id="63521" name="AutoShape 3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2" name="AutoShape 3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3" name="AutoShape 3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4" name="AutoShape 3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5" name="AutoShape 3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6" name="AutoShape 3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7" name="AutoShape 3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8" name="AutoShape 4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9" name="AutoShape 4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0" name="AutoShape 4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3531" name="Group 43"/>
          <p:cNvGrpSpPr>
            <a:grpSpLocks/>
          </p:cNvGrpSpPr>
          <p:nvPr/>
        </p:nvGrpSpPr>
        <p:grpSpPr bwMode="auto">
          <a:xfrm>
            <a:off x="2930525" y="1555750"/>
            <a:ext cx="641350" cy="4491038"/>
            <a:chOff x="513" y="868"/>
            <a:chExt cx="404" cy="2829"/>
          </a:xfrm>
        </p:grpSpPr>
        <p:sp>
          <p:nvSpPr>
            <p:cNvPr id="63532" name="AutoShape 44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3" name="AutoShape 45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4" name="AutoShape 46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5" name="AutoShape 47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6" name="AutoShape 48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7" name="AutoShape 49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8" name="AutoShape 50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9" name="AutoShape 51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40" name="AutoShape 52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41" name="AutoShape 53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3554" name="AutoShape 66"/>
          <p:cNvSpPr>
            <a:spLocks noChangeArrowheads="1"/>
          </p:cNvSpPr>
          <p:nvPr/>
        </p:nvSpPr>
        <p:spPr bwMode="auto">
          <a:xfrm>
            <a:off x="4405313" y="4722813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55" name="AutoShape 67"/>
          <p:cNvSpPr>
            <a:spLocks noChangeArrowheads="1"/>
          </p:cNvSpPr>
          <p:nvPr/>
        </p:nvSpPr>
        <p:spPr bwMode="auto">
          <a:xfrm>
            <a:off x="4427538" y="4283075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56" name="AutoShape 68"/>
          <p:cNvSpPr>
            <a:spLocks noChangeArrowheads="1"/>
          </p:cNvSpPr>
          <p:nvPr/>
        </p:nvSpPr>
        <p:spPr bwMode="auto">
          <a:xfrm>
            <a:off x="4387850" y="382111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75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5009" name="Group 17"/>
          <p:cNvGrpSpPr>
            <a:grpSpLocks/>
          </p:cNvGrpSpPr>
          <p:nvPr/>
        </p:nvGrpSpPr>
        <p:grpSpPr bwMode="auto">
          <a:xfrm>
            <a:off x="1057275" y="1033463"/>
            <a:ext cx="641350" cy="4491037"/>
            <a:chOff x="513" y="868"/>
            <a:chExt cx="404" cy="2829"/>
          </a:xfrm>
        </p:grpSpPr>
        <p:sp>
          <p:nvSpPr>
            <p:cNvPr id="85010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1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2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3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4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5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6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7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8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9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5043" name="AutoShape 51"/>
          <p:cNvSpPr>
            <a:spLocks noChangeArrowheads="1"/>
          </p:cNvSpPr>
          <p:nvPr/>
        </p:nvSpPr>
        <p:spPr bwMode="auto">
          <a:xfrm>
            <a:off x="2436813" y="543718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44" name="AutoShape 52"/>
          <p:cNvSpPr>
            <a:spLocks noChangeArrowheads="1"/>
          </p:cNvSpPr>
          <p:nvPr/>
        </p:nvSpPr>
        <p:spPr bwMode="auto">
          <a:xfrm>
            <a:off x="2459038" y="499745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45" name="AutoShape 53"/>
          <p:cNvSpPr>
            <a:spLocks noChangeArrowheads="1"/>
          </p:cNvSpPr>
          <p:nvPr/>
        </p:nvSpPr>
        <p:spPr bwMode="auto">
          <a:xfrm>
            <a:off x="2419350" y="453548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5053" name="Group 61"/>
          <p:cNvGrpSpPr>
            <a:grpSpLocks/>
          </p:cNvGrpSpPr>
          <p:nvPr/>
        </p:nvGrpSpPr>
        <p:grpSpPr bwMode="auto">
          <a:xfrm>
            <a:off x="3690938" y="852488"/>
            <a:ext cx="641350" cy="4491037"/>
            <a:chOff x="513" y="868"/>
            <a:chExt cx="404" cy="2829"/>
          </a:xfrm>
        </p:grpSpPr>
        <p:sp>
          <p:nvSpPr>
            <p:cNvPr id="85054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55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56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57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58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59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60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61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62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63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5064" name="Group 72"/>
          <p:cNvGrpSpPr>
            <a:grpSpLocks/>
          </p:cNvGrpSpPr>
          <p:nvPr/>
        </p:nvGrpSpPr>
        <p:grpSpPr bwMode="auto">
          <a:xfrm>
            <a:off x="4911725" y="1443038"/>
            <a:ext cx="641350" cy="4491037"/>
            <a:chOff x="513" y="868"/>
            <a:chExt cx="404" cy="2829"/>
          </a:xfrm>
        </p:grpSpPr>
        <p:sp>
          <p:nvSpPr>
            <p:cNvPr id="85065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66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67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68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69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70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71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72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73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74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123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7079" name="Group 39"/>
          <p:cNvGrpSpPr>
            <a:grpSpLocks/>
          </p:cNvGrpSpPr>
          <p:nvPr/>
        </p:nvGrpSpPr>
        <p:grpSpPr bwMode="auto">
          <a:xfrm>
            <a:off x="1090613" y="1633538"/>
            <a:ext cx="641350" cy="4491037"/>
            <a:chOff x="513" y="868"/>
            <a:chExt cx="404" cy="2829"/>
          </a:xfrm>
        </p:grpSpPr>
        <p:sp>
          <p:nvSpPr>
            <p:cNvPr id="87080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1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2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3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4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5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6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7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8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9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7090" name="Group 50"/>
          <p:cNvGrpSpPr>
            <a:grpSpLocks/>
          </p:cNvGrpSpPr>
          <p:nvPr/>
        </p:nvGrpSpPr>
        <p:grpSpPr bwMode="auto">
          <a:xfrm>
            <a:off x="2316163" y="1004888"/>
            <a:ext cx="641350" cy="4491037"/>
            <a:chOff x="513" y="868"/>
            <a:chExt cx="404" cy="2829"/>
          </a:xfrm>
        </p:grpSpPr>
        <p:sp>
          <p:nvSpPr>
            <p:cNvPr id="87091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2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3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4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5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6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7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8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9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00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7102" name="AutoShape 62"/>
          <p:cNvSpPr>
            <a:spLocks noChangeArrowheads="1"/>
          </p:cNvSpPr>
          <p:nvPr/>
        </p:nvSpPr>
        <p:spPr bwMode="auto">
          <a:xfrm>
            <a:off x="3665538" y="462438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103" name="AutoShape 63"/>
          <p:cNvSpPr>
            <a:spLocks noChangeArrowheads="1"/>
          </p:cNvSpPr>
          <p:nvPr/>
        </p:nvSpPr>
        <p:spPr bwMode="auto">
          <a:xfrm>
            <a:off x="3687763" y="418465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104" name="AutoShape 64"/>
          <p:cNvSpPr>
            <a:spLocks noChangeArrowheads="1"/>
          </p:cNvSpPr>
          <p:nvPr/>
        </p:nvSpPr>
        <p:spPr bwMode="auto">
          <a:xfrm>
            <a:off x="3648075" y="372268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105" name="AutoShape 65"/>
          <p:cNvSpPr>
            <a:spLocks noChangeArrowheads="1"/>
          </p:cNvSpPr>
          <p:nvPr/>
        </p:nvSpPr>
        <p:spPr bwMode="auto">
          <a:xfrm>
            <a:off x="3695700" y="327818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106" name="AutoShape 66"/>
          <p:cNvSpPr>
            <a:spLocks noChangeArrowheads="1"/>
          </p:cNvSpPr>
          <p:nvPr/>
        </p:nvSpPr>
        <p:spPr bwMode="auto">
          <a:xfrm>
            <a:off x="3644900" y="283686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107" name="AutoShape 67"/>
          <p:cNvSpPr>
            <a:spLocks noChangeArrowheads="1"/>
          </p:cNvSpPr>
          <p:nvPr/>
        </p:nvSpPr>
        <p:spPr bwMode="auto">
          <a:xfrm>
            <a:off x="3667125" y="240030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108" name="AutoShape 68"/>
          <p:cNvSpPr>
            <a:spLocks noChangeArrowheads="1"/>
          </p:cNvSpPr>
          <p:nvPr/>
        </p:nvSpPr>
        <p:spPr bwMode="auto">
          <a:xfrm>
            <a:off x="3725863" y="1973263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109" name="AutoShape 69"/>
          <p:cNvSpPr>
            <a:spLocks noChangeArrowheads="1"/>
          </p:cNvSpPr>
          <p:nvPr/>
        </p:nvSpPr>
        <p:spPr bwMode="auto">
          <a:xfrm>
            <a:off x="3657600" y="1539875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110" name="AutoShape 70"/>
          <p:cNvSpPr>
            <a:spLocks noChangeArrowheads="1"/>
          </p:cNvSpPr>
          <p:nvPr/>
        </p:nvSpPr>
        <p:spPr bwMode="auto">
          <a:xfrm>
            <a:off x="3697288" y="111760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7112" name="Group 72"/>
          <p:cNvGrpSpPr>
            <a:grpSpLocks/>
          </p:cNvGrpSpPr>
          <p:nvPr/>
        </p:nvGrpSpPr>
        <p:grpSpPr bwMode="auto">
          <a:xfrm>
            <a:off x="4832350" y="1344613"/>
            <a:ext cx="641350" cy="4491037"/>
            <a:chOff x="513" y="868"/>
            <a:chExt cx="404" cy="2829"/>
          </a:xfrm>
        </p:grpSpPr>
        <p:sp>
          <p:nvSpPr>
            <p:cNvPr id="87113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14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15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16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17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18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19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20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21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122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411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9334" name="Group 6"/>
          <p:cNvGrpSpPr>
            <a:grpSpLocks/>
          </p:cNvGrpSpPr>
          <p:nvPr/>
        </p:nvGrpSpPr>
        <p:grpSpPr bwMode="auto">
          <a:xfrm>
            <a:off x="365125" y="1466850"/>
            <a:ext cx="641350" cy="4491038"/>
            <a:chOff x="513" y="868"/>
            <a:chExt cx="404" cy="2829"/>
          </a:xfrm>
        </p:grpSpPr>
        <p:sp>
          <p:nvSpPr>
            <p:cNvPr id="99335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36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37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38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39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0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1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2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3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4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9346" name="AutoShape 18"/>
          <p:cNvSpPr>
            <a:spLocks noChangeArrowheads="1"/>
          </p:cNvSpPr>
          <p:nvPr/>
        </p:nvSpPr>
        <p:spPr bwMode="auto">
          <a:xfrm>
            <a:off x="1303338" y="486568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7" name="AutoShape 19"/>
          <p:cNvSpPr>
            <a:spLocks noChangeArrowheads="1"/>
          </p:cNvSpPr>
          <p:nvPr/>
        </p:nvSpPr>
        <p:spPr bwMode="auto">
          <a:xfrm>
            <a:off x="1325563" y="442595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8" name="AutoShape 20"/>
          <p:cNvSpPr>
            <a:spLocks noChangeArrowheads="1"/>
          </p:cNvSpPr>
          <p:nvPr/>
        </p:nvSpPr>
        <p:spPr bwMode="auto">
          <a:xfrm>
            <a:off x="1285875" y="396398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9" name="AutoShape 21"/>
          <p:cNvSpPr>
            <a:spLocks noChangeArrowheads="1"/>
          </p:cNvSpPr>
          <p:nvPr/>
        </p:nvSpPr>
        <p:spPr bwMode="auto">
          <a:xfrm>
            <a:off x="1333500" y="351948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0" name="AutoShape 22"/>
          <p:cNvSpPr>
            <a:spLocks noChangeArrowheads="1"/>
          </p:cNvSpPr>
          <p:nvPr/>
        </p:nvSpPr>
        <p:spPr bwMode="auto">
          <a:xfrm>
            <a:off x="1282700" y="307816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1" name="AutoShape 23"/>
          <p:cNvSpPr>
            <a:spLocks noChangeArrowheads="1"/>
          </p:cNvSpPr>
          <p:nvPr/>
        </p:nvSpPr>
        <p:spPr bwMode="auto">
          <a:xfrm>
            <a:off x="1304925" y="264160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2" name="AutoShape 24"/>
          <p:cNvSpPr>
            <a:spLocks noChangeArrowheads="1"/>
          </p:cNvSpPr>
          <p:nvPr/>
        </p:nvSpPr>
        <p:spPr bwMode="auto">
          <a:xfrm>
            <a:off x="1363663" y="2214563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3" name="AutoShape 25"/>
          <p:cNvSpPr>
            <a:spLocks noChangeArrowheads="1"/>
          </p:cNvSpPr>
          <p:nvPr/>
        </p:nvSpPr>
        <p:spPr bwMode="auto">
          <a:xfrm>
            <a:off x="1295400" y="1781175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9356" name="Group 28"/>
          <p:cNvGrpSpPr>
            <a:grpSpLocks/>
          </p:cNvGrpSpPr>
          <p:nvPr/>
        </p:nvGrpSpPr>
        <p:grpSpPr bwMode="auto">
          <a:xfrm>
            <a:off x="2008188" y="1182688"/>
            <a:ext cx="641350" cy="4491037"/>
            <a:chOff x="513" y="868"/>
            <a:chExt cx="404" cy="2829"/>
          </a:xfrm>
        </p:grpSpPr>
        <p:sp>
          <p:nvSpPr>
            <p:cNvPr id="99357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58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59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0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1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2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3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4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5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6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9367" name="Group 39"/>
          <p:cNvGrpSpPr>
            <a:grpSpLocks/>
          </p:cNvGrpSpPr>
          <p:nvPr/>
        </p:nvGrpSpPr>
        <p:grpSpPr bwMode="auto">
          <a:xfrm>
            <a:off x="2693988" y="1663700"/>
            <a:ext cx="641350" cy="4491038"/>
            <a:chOff x="513" y="868"/>
            <a:chExt cx="404" cy="2829"/>
          </a:xfrm>
        </p:grpSpPr>
        <p:sp>
          <p:nvSpPr>
            <p:cNvPr id="99368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9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0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1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2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3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4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5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6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7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9378" name="Group 50"/>
          <p:cNvGrpSpPr>
            <a:grpSpLocks/>
          </p:cNvGrpSpPr>
          <p:nvPr/>
        </p:nvGrpSpPr>
        <p:grpSpPr bwMode="auto">
          <a:xfrm>
            <a:off x="3460750" y="709613"/>
            <a:ext cx="641350" cy="4491037"/>
            <a:chOff x="513" y="868"/>
            <a:chExt cx="404" cy="2829"/>
          </a:xfrm>
        </p:grpSpPr>
        <p:sp>
          <p:nvSpPr>
            <p:cNvPr id="99379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0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1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2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3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4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5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6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7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8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9389" name="Group 61"/>
          <p:cNvGrpSpPr>
            <a:grpSpLocks/>
          </p:cNvGrpSpPr>
          <p:nvPr/>
        </p:nvGrpSpPr>
        <p:grpSpPr bwMode="auto">
          <a:xfrm>
            <a:off x="4251325" y="1539875"/>
            <a:ext cx="641350" cy="4491038"/>
            <a:chOff x="513" y="868"/>
            <a:chExt cx="404" cy="2829"/>
          </a:xfrm>
        </p:grpSpPr>
        <p:sp>
          <p:nvSpPr>
            <p:cNvPr id="99390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91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92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93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94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95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96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97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98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99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9400" name="Group 72"/>
          <p:cNvGrpSpPr>
            <a:grpSpLocks/>
          </p:cNvGrpSpPr>
          <p:nvPr/>
        </p:nvGrpSpPr>
        <p:grpSpPr bwMode="auto">
          <a:xfrm>
            <a:off x="5099050" y="1011238"/>
            <a:ext cx="641350" cy="4491037"/>
            <a:chOff x="513" y="868"/>
            <a:chExt cx="404" cy="2829"/>
          </a:xfrm>
        </p:grpSpPr>
        <p:sp>
          <p:nvSpPr>
            <p:cNvPr id="99401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402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403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404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405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406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407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408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409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410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219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1142" name="Group 6"/>
          <p:cNvGrpSpPr>
            <a:grpSpLocks/>
          </p:cNvGrpSpPr>
          <p:nvPr/>
        </p:nvGrpSpPr>
        <p:grpSpPr bwMode="auto">
          <a:xfrm>
            <a:off x="690563" y="769938"/>
            <a:ext cx="641350" cy="4491037"/>
            <a:chOff x="513" y="868"/>
            <a:chExt cx="404" cy="2829"/>
          </a:xfrm>
        </p:grpSpPr>
        <p:sp>
          <p:nvSpPr>
            <p:cNvPr id="91143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4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5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6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7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8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9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0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1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2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1153" name="Group 17"/>
          <p:cNvGrpSpPr>
            <a:grpSpLocks/>
          </p:cNvGrpSpPr>
          <p:nvPr/>
        </p:nvGrpSpPr>
        <p:grpSpPr bwMode="auto">
          <a:xfrm>
            <a:off x="1852613" y="1347788"/>
            <a:ext cx="641350" cy="4491037"/>
            <a:chOff x="513" y="868"/>
            <a:chExt cx="404" cy="2829"/>
          </a:xfrm>
        </p:grpSpPr>
        <p:sp>
          <p:nvSpPr>
            <p:cNvPr id="91154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5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6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7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8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9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0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1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2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3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1175" name="Group 39"/>
          <p:cNvGrpSpPr>
            <a:grpSpLocks/>
          </p:cNvGrpSpPr>
          <p:nvPr/>
        </p:nvGrpSpPr>
        <p:grpSpPr bwMode="auto">
          <a:xfrm>
            <a:off x="3017838" y="1525588"/>
            <a:ext cx="641350" cy="4491037"/>
            <a:chOff x="513" y="868"/>
            <a:chExt cx="404" cy="2829"/>
          </a:xfrm>
        </p:grpSpPr>
        <p:sp>
          <p:nvSpPr>
            <p:cNvPr id="91176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77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78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79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80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81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82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83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84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85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1197" name="Group 61"/>
          <p:cNvGrpSpPr>
            <a:grpSpLocks/>
          </p:cNvGrpSpPr>
          <p:nvPr/>
        </p:nvGrpSpPr>
        <p:grpSpPr bwMode="auto">
          <a:xfrm>
            <a:off x="3930650" y="665163"/>
            <a:ext cx="641350" cy="4491037"/>
            <a:chOff x="513" y="868"/>
            <a:chExt cx="404" cy="2829"/>
          </a:xfrm>
        </p:grpSpPr>
        <p:sp>
          <p:nvSpPr>
            <p:cNvPr id="91198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99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00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01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02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03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04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05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06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07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1208" name="Group 72"/>
          <p:cNvGrpSpPr>
            <a:grpSpLocks/>
          </p:cNvGrpSpPr>
          <p:nvPr/>
        </p:nvGrpSpPr>
        <p:grpSpPr bwMode="auto">
          <a:xfrm>
            <a:off x="4970463" y="1363663"/>
            <a:ext cx="641350" cy="4491037"/>
            <a:chOff x="513" y="868"/>
            <a:chExt cx="404" cy="2829"/>
          </a:xfrm>
        </p:grpSpPr>
        <p:sp>
          <p:nvSpPr>
            <p:cNvPr id="91209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10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11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12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13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14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15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16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17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218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71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9094" name="Group 6"/>
          <p:cNvGrpSpPr>
            <a:grpSpLocks/>
          </p:cNvGrpSpPr>
          <p:nvPr/>
        </p:nvGrpSpPr>
        <p:grpSpPr bwMode="auto">
          <a:xfrm>
            <a:off x="561975" y="1546225"/>
            <a:ext cx="641350" cy="4491038"/>
            <a:chOff x="513" y="868"/>
            <a:chExt cx="404" cy="2829"/>
          </a:xfrm>
        </p:grpSpPr>
        <p:sp>
          <p:nvSpPr>
            <p:cNvPr id="89095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096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097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098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099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0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1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2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3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4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9116" name="Group 28"/>
          <p:cNvGrpSpPr>
            <a:grpSpLocks/>
          </p:cNvGrpSpPr>
          <p:nvPr/>
        </p:nvGrpSpPr>
        <p:grpSpPr bwMode="auto">
          <a:xfrm>
            <a:off x="1566863" y="788988"/>
            <a:ext cx="641350" cy="4491037"/>
            <a:chOff x="513" y="868"/>
            <a:chExt cx="404" cy="2829"/>
          </a:xfrm>
        </p:grpSpPr>
        <p:sp>
          <p:nvSpPr>
            <p:cNvPr id="89117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18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19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0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1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2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3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4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5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6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9127" name="Group 39"/>
          <p:cNvGrpSpPr>
            <a:grpSpLocks/>
          </p:cNvGrpSpPr>
          <p:nvPr/>
        </p:nvGrpSpPr>
        <p:grpSpPr bwMode="auto">
          <a:xfrm>
            <a:off x="2693988" y="1663700"/>
            <a:ext cx="641350" cy="4491038"/>
            <a:chOff x="513" y="868"/>
            <a:chExt cx="404" cy="2829"/>
          </a:xfrm>
        </p:grpSpPr>
        <p:sp>
          <p:nvSpPr>
            <p:cNvPr id="89128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9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0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1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2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3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4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5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6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7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9149" name="Group 61"/>
          <p:cNvGrpSpPr>
            <a:grpSpLocks/>
          </p:cNvGrpSpPr>
          <p:nvPr/>
        </p:nvGrpSpPr>
        <p:grpSpPr bwMode="auto">
          <a:xfrm>
            <a:off x="3930650" y="771525"/>
            <a:ext cx="641350" cy="4491038"/>
            <a:chOff x="513" y="868"/>
            <a:chExt cx="404" cy="2829"/>
          </a:xfrm>
        </p:grpSpPr>
        <p:sp>
          <p:nvSpPr>
            <p:cNvPr id="89150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51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52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53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54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55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56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57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58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59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9161" name="AutoShape 73"/>
          <p:cNvSpPr>
            <a:spLocks noChangeArrowheads="1"/>
          </p:cNvSpPr>
          <p:nvPr/>
        </p:nvSpPr>
        <p:spPr bwMode="auto">
          <a:xfrm>
            <a:off x="5138738" y="5275263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62" name="AutoShape 74"/>
          <p:cNvSpPr>
            <a:spLocks noChangeArrowheads="1"/>
          </p:cNvSpPr>
          <p:nvPr/>
        </p:nvSpPr>
        <p:spPr bwMode="auto">
          <a:xfrm>
            <a:off x="5160963" y="4835525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63" name="AutoShape 75"/>
          <p:cNvSpPr>
            <a:spLocks noChangeArrowheads="1"/>
          </p:cNvSpPr>
          <p:nvPr/>
        </p:nvSpPr>
        <p:spPr bwMode="auto">
          <a:xfrm>
            <a:off x="5121275" y="437356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64" name="AutoShape 76"/>
          <p:cNvSpPr>
            <a:spLocks noChangeArrowheads="1"/>
          </p:cNvSpPr>
          <p:nvPr/>
        </p:nvSpPr>
        <p:spPr bwMode="auto">
          <a:xfrm>
            <a:off x="5168900" y="392906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65" name="AutoShape 77"/>
          <p:cNvSpPr>
            <a:spLocks noChangeArrowheads="1"/>
          </p:cNvSpPr>
          <p:nvPr/>
        </p:nvSpPr>
        <p:spPr bwMode="auto">
          <a:xfrm>
            <a:off x="5118100" y="348773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95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0118" name="Group 6"/>
          <p:cNvGrpSpPr>
            <a:grpSpLocks/>
          </p:cNvGrpSpPr>
          <p:nvPr/>
        </p:nvGrpSpPr>
        <p:grpSpPr bwMode="auto">
          <a:xfrm>
            <a:off x="561975" y="1546225"/>
            <a:ext cx="641350" cy="4491038"/>
            <a:chOff x="513" y="868"/>
            <a:chExt cx="404" cy="2829"/>
          </a:xfrm>
        </p:grpSpPr>
        <p:sp>
          <p:nvSpPr>
            <p:cNvPr id="90119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0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1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2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3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4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5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6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7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8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0130" name="AutoShape 18"/>
          <p:cNvSpPr>
            <a:spLocks noChangeArrowheads="1"/>
          </p:cNvSpPr>
          <p:nvPr/>
        </p:nvSpPr>
        <p:spPr bwMode="auto">
          <a:xfrm>
            <a:off x="1755775" y="475615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1" name="AutoShape 19"/>
          <p:cNvSpPr>
            <a:spLocks noChangeArrowheads="1"/>
          </p:cNvSpPr>
          <p:nvPr/>
        </p:nvSpPr>
        <p:spPr bwMode="auto">
          <a:xfrm>
            <a:off x="1778000" y="431641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2" name="AutoShape 20"/>
          <p:cNvSpPr>
            <a:spLocks noChangeArrowheads="1"/>
          </p:cNvSpPr>
          <p:nvPr/>
        </p:nvSpPr>
        <p:spPr bwMode="auto">
          <a:xfrm>
            <a:off x="1738313" y="385445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3" name="AutoShape 21"/>
          <p:cNvSpPr>
            <a:spLocks noChangeArrowheads="1"/>
          </p:cNvSpPr>
          <p:nvPr/>
        </p:nvSpPr>
        <p:spPr bwMode="auto">
          <a:xfrm>
            <a:off x="1785938" y="340995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4" name="AutoShape 22"/>
          <p:cNvSpPr>
            <a:spLocks noChangeArrowheads="1"/>
          </p:cNvSpPr>
          <p:nvPr/>
        </p:nvSpPr>
        <p:spPr bwMode="auto">
          <a:xfrm>
            <a:off x="1735138" y="2968625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5" name="AutoShape 23"/>
          <p:cNvSpPr>
            <a:spLocks noChangeArrowheads="1"/>
          </p:cNvSpPr>
          <p:nvPr/>
        </p:nvSpPr>
        <p:spPr bwMode="auto">
          <a:xfrm>
            <a:off x="1757363" y="2532063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6" name="AutoShape 24"/>
          <p:cNvSpPr>
            <a:spLocks noChangeArrowheads="1"/>
          </p:cNvSpPr>
          <p:nvPr/>
        </p:nvSpPr>
        <p:spPr bwMode="auto">
          <a:xfrm>
            <a:off x="1816100" y="2105025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7" name="AutoShape 25"/>
          <p:cNvSpPr>
            <a:spLocks noChangeArrowheads="1"/>
          </p:cNvSpPr>
          <p:nvPr/>
        </p:nvSpPr>
        <p:spPr bwMode="auto">
          <a:xfrm>
            <a:off x="1747838" y="167163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0151" name="Group 39"/>
          <p:cNvGrpSpPr>
            <a:grpSpLocks/>
          </p:cNvGrpSpPr>
          <p:nvPr/>
        </p:nvGrpSpPr>
        <p:grpSpPr bwMode="auto">
          <a:xfrm>
            <a:off x="2989263" y="1576388"/>
            <a:ext cx="641350" cy="4491037"/>
            <a:chOff x="513" y="868"/>
            <a:chExt cx="404" cy="2829"/>
          </a:xfrm>
        </p:grpSpPr>
        <p:sp>
          <p:nvSpPr>
            <p:cNvPr id="90152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3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4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5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6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7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8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9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0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1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0162" name="Group 50"/>
          <p:cNvGrpSpPr>
            <a:grpSpLocks/>
          </p:cNvGrpSpPr>
          <p:nvPr/>
        </p:nvGrpSpPr>
        <p:grpSpPr bwMode="auto">
          <a:xfrm>
            <a:off x="3930650" y="896938"/>
            <a:ext cx="641350" cy="4491037"/>
            <a:chOff x="513" y="868"/>
            <a:chExt cx="404" cy="2829"/>
          </a:xfrm>
        </p:grpSpPr>
        <p:sp>
          <p:nvSpPr>
            <p:cNvPr id="90163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4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5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6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7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8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9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70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71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72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0173" name="Group 61"/>
          <p:cNvGrpSpPr>
            <a:grpSpLocks/>
          </p:cNvGrpSpPr>
          <p:nvPr/>
        </p:nvGrpSpPr>
        <p:grpSpPr bwMode="auto">
          <a:xfrm>
            <a:off x="4968875" y="920750"/>
            <a:ext cx="641350" cy="4491038"/>
            <a:chOff x="513" y="868"/>
            <a:chExt cx="404" cy="2829"/>
          </a:xfrm>
        </p:grpSpPr>
        <p:sp>
          <p:nvSpPr>
            <p:cNvPr id="90174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75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76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77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78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79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80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81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82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83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43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2166" name="Group 6"/>
          <p:cNvGrpSpPr>
            <a:grpSpLocks/>
          </p:cNvGrpSpPr>
          <p:nvPr/>
        </p:nvGrpSpPr>
        <p:grpSpPr bwMode="auto">
          <a:xfrm>
            <a:off x="600075" y="1182688"/>
            <a:ext cx="641350" cy="4491037"/>
            <a:chOff x="513" y="868"/>
            <a:chExt cx="404" cy="2829"/>
          </a:xfrm>
        </p:grpSpPr>
        <p:sp>
          <p:nvSpPr>
            <p:cNvPr id="92167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68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69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0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1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2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3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4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5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6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2177" name="Group 17"/>
          <p:cNvGrpSpPr>
            <a:grpSpLocks/>
          </p:cNvGrpSpPr>
          <p:nvPr/>
        </p:nvGrpSpPr>
        <p:grpSpPr bwMode="auto">
          <a:xfrm>
            <a:off x="1449388" y="1182688"/>
            <a:ext cx="641350" cy="4491037"/>
            <a:chOff x="513" y="868"/>
            <a:chExt cx="404" cy="2829"/>
          </a:xfrm>
        </p:grpSpPr>
        <p:sp>
          <p:nvSpPr>
            <p:cNvPr id="92178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9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0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1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2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3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4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5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6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7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2188" name="Group 28"/>
          <p:cNvGrpSpPr>
            <a:grpSpLocks/>
          </p:cNvGrpSpPr>
          <p:nvPr/>
        </p:nvGrpSpPr>
        <p:grpSpPr bwMode="auto">
          <a:xfrm>
            <a:off x="2293938" y="1368425"/>
            <a:ext cx="641350" cy="4491038"/>
            <a:chOff x="513" y="868"/>
            <a:chExt cx="404" cy="2829"/>
          </a:xfrm>
        </p:grpSpPr>
        <p:sp>
          <p:nvSpPr>
            <p:cNvPr id="92189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0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1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2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3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4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5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6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7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8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2199" name="Group 39"/>
          <p:cNvGrpSpPr>
            <a:grpSpLocks/>
          </p:cNvGrpSpPr>
          <p:nvPr/>
        </p:nvGrpSpPr>
        <p:grpSpPr bwMode="auto">
          <a:xfrm>
            <a:off x="3400425" y="1379538"/>
            <a:ext cx="641350" cy="4491037"/>
            <a:chOff x="513" y="868"/>
            <a:chExt cx="404" cy="2829"/>
          </a:xfrm>
        </p:grpSpPr>
        <p:sp>
          <p:nvSpPr>
            <p:cNvPr id="92200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1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2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3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4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5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6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7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8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9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2210" name="Group 50"/>
          <p:cNvGrpSpPr>
            <a:grpSpLocks/>
          </p:cNvGrpSpPr>
          <p:nvPr/>
        </p:nvGrpSpPr>
        <p:grpSpPr bwMode="auto">
          <a:xfrm>
            <a:off x="4251325" y="1023938"/>
            <a:ext cx="641350" cy="4491037"/>
            <a:chOff x="513" y="868"/>
            <a:chExt cx="404" cy="2829"/>
          </a:xfrm>
        </p:grpSpPr>
        <p:sp>
          <p:nvSpPr>
            <p:cNvPr id="92211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2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3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4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5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6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7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8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9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20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2222" name="AutoShape 62"/>
          <p:cNvSpPr>
            <a:spLocks noChangeArrowheads="1"/>
          </p:cNvSpPr>
          <p:nvPr/>
        </p:nvSpPr>
        <p:spPr bwMode="auto">
          <a:xfrm>
            <a:off x="5089525" y="5026025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63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7286" name="Group 6"/>
          <p:cNvGrpSpPr>
            <a:grpSpLocks/>
          </p:cNvGrpSpPr>
          <p:nvPr/>
        </p:nvGrpSpPr>
        <p:grpSpPr bwMode="auto">
          <a:xfrm>
            <a:off x="561975" y="1546225"/>
            <a:ext cx="641350" cy="4491038"/>
            <a:chOff x="513" y="868"/>
            <a:chExt cx="404" cy="2829"/>
          </a:xfrm>
        </p:grpSpPr>
        <p:sp>
          <p:nvSpPr>
            <p:cNvPr id="97287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88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89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0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1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2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3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4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5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6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7298" name="AutoShape 18"/>
          <p:cNvSpPr>
            <a:spLocks noChangeArrowheads="1"/>
          </p:cNvSpPr>
          <p:nvPr/>
        </p:nvSpPr>
        <p:spPr bwMode="auto">
          <a:xfrm>
            <a:off x="1303338" y="486568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9" name="AutoShape 19"/>
          <p:cNvSpPr>
            <a:spLocks noChangeArrowheads="1"/>
          </p:cNvSpPr>
          <p:nvPr/>
        </p:nvSpPr>
        <p:spPr bwMode="auto">
          <a:xfrm>
            <a:off x="1325563" y="442595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7308" name="Group 28"/>
          <p:cNvGrpSpPr>
            <a:grpSpLocks/>
          </p:cNvGrpSpPr>
          <p:nvPr/>
        </p:nvGrpSpPr>
        <p:grpSpPr bwMode="auto">
          <a:xfrm>
            <a:off x="2008188" y="1182688"/>
            <a:ext cx="641350" cy="4491037"/>
            <a:chOff x="513" y="868"/>
            <a:chExt cx="404" cy="2829"/>
          </a:xfrm>
        </p:grpSpPr>
        <p:sp>
          <p:nvSpPr>
            <p:cNvPr id="97309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0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1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2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3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4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5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6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7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8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7319" name="Group 39"/>
          <p:cNvGrpSpPr>
            <a:grpSpLocks/>
          </p:cNvGrpSpPr>
          <p:nvPr/>
        </p:nvGrpSpPr>
        <p:grpSpPr bwMode="auto">
          <a:xfrm>
            <a:off x="2693988" y="1663700"/>
            <a:ext cx="641350" cy="4491038"/>
            <a:chOff x="513" y="868"/>
            <a:chExt cx="404" cy="2829"/>
          </a:xfrm>
        </p:grpSpPr>
        <p:sp>
          <p:nvSpPr>
            <p:cNvPr id="97320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1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2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3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4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5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6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7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8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9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7330" name="Group 50"/>
          <p:cNvGrpSpPr>
            <a:grpSpLocks/>
          </p:cNvGrpSpPr>
          <p:nvPr/>
        </p:nvGrpSpPr>
        <p:grpSpPr bwMode="auto">
          <a:xfrm>
            <a:off x="3429000" y="1182688"/>
            <a:ext cx="641350" cy="4491037"/>
            <a:chOff x="513" y="868"/>
            <a:chExt cx="404" cy="2829"/>
          </a:xfrm>
        </p:grpSpPr>
        <p:sp>
          <p:nvSpPr>
            <p:cNvPr id="97331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2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3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4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5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6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7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8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9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40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7341" name="Group 61"/>
          <p:cNvGrpSpPr>
            <a:grpSpLocks/>
          </p:cNvGrpSpPr>
          <p:nvPr/>
        </p:nvGrpSpPr>
        <p:grpSpPr bwMode="auto">
          <a:xfrm>
            <a:off x="4251325" y="792163"/>
            <a:ext cx="641350" cy="4491037"/>
            <a:chOff x="513" y="868"/>
            <a:chExt cx="404" cy="2829"/>
          </a:xfrm>
        </p:grpSpPr>
        <p:sp>
          <p:nvSpPr>
            <p:cNvPr id="97342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43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44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45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46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47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48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49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50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51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7352" name="Group 72"/>
          <p:cNvGrpSpPr>
            <a:grpSpLocks/>
          </p:cNvGrpSpPr>
          <p:nvPr/>
        </p:nvGrpSpPr>
        <p:grpSpPr bwMode="auto">
          <a:xfrm>
            <a:off x="5118100" y="1344613"/>
            <a:ext cx="641350" cy="4491037"/>
            <a:chOff x="513" y="868"/>
            <a:chExt cx="404" cy="2829"/>
          </a:xfrm>
        </p:grpSpPr>
        <p:sp>
          <p:nvSpPr>
            <p:cNvPr id="97353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54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55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56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57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58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59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60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61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62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47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8070" name="Group 6"/>
          <p:cNvGrpSpPr>
            <a:grpSpLocks/>
          </p:cNvGrpSpPr>
          <p:nvPr/>
        </p:nvGrpSpPr>
        <p:grpSpPr bwMode="auto">
          <a:xfrm>
            <a:off x="561975" y="1546225"/>
            <a:ext cx="641350" cy="4491038"/>
            <a:chOff x="513" y="868"/>
            <a:chExt cx="404" cy="2829"/>
          </a:xfrm>
        </p:grpSpPr>
        <p:sp>
          <p:nvSpPr>
            <p:cNvPr id="88071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2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3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4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5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6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7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8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9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0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8081" name="Group 17"/>
          <p:cNvGrpSpPr>
            <a:grpSpLocks/>
          </p:cNvGrpSpPr>
          <p:nvPr/>
        </p:nvGrpSpPr>
        <p:grpSpPr bwMode="auto">
          <a:xfrm>
            <a:off x="1685925" y="749300"/>
            <a:ext cx="641350" cy="4491038"/>
            <a:chOff x="513" y="868"/>
            <a:chExt cx="404" cy="2829"/>
          </a:xfrm>
        </p:grpSpPr>
        <p:sp>
          <p:nvSpPr>
            <p:cNvPr id="88082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3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4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5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6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7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8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9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0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1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8092" name="Group 28"/>
          <p:cNvGrpSpPr>
            <a:grpSpLocks/>
          </p:cNvGrpSpPr>
          <p:nvPr/>
        </p:nvGrpSpPr>
        <p:grpSpPr bwMode="auto">
          <a:xfrm>
            <a:off x="2578100" y="1320800"/>
            <a:ext cx="641350" cy="4491038"/>
            <a:chOff x="513" y="868"/>
            <a:chExt cx="404" cy="2829"/>
          </a:xfrm>
        </p:grpSpPr>
        <p:sp>
          <p:nvSpPr>
            <p:cNvPr id="88093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4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5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6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7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8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9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0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1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2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8103" name="Group 39"/>
          <p:cNvGrpSpPr>
            <a:grpSpLocks/>
          </p:cNvGrpSpPr>
          <p:nvPr/>
        </p:nvGrpSpPr>
        <p:grpSpPr bwMode="auto">
          <a:xfrm>
            <a:off x="3608388" y="1595438"/>
            <a:ext cx="641350" cy="4491037"/>
            <a:chOff x="513" y="868"/>
            <a:chExt cx="404" cy="2829"/>
          </a:xfrm>
        </p:grpSpPr>
        <p:sp>
          <p:nvSpPr>
            <p:cNvPr id="88104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5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6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7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8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9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10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11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12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13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8115" name="AutoShape 51"/>
          <p:cNvSpPr>
            <a:spLocks noChangeArrowheads="1"/>
          </p:cNvSpPr>
          <p:nvPr/>
        </p:nvSpPr>
        <p:spPr bwMode="auto">
          <a:xfrm>
            <a:off x="4875213" y="527050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16" name="AutoShape 52"/>
          <p:cNvSpPr>
            <a:spLocks noChangeArrowheads="1"/>
          </p:cNvSpPr>
          <p:nvPr/>
        </p:nvSpPr>
        <p:spPr bwMode="auto">
          <a:xfrm>
            <a:off x="4897438" y="4830763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51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3974" name="Group 6"/>
          <p:cNvGrpSpPr>
            <a:grpSpLocks/>
          </p:cNvGrpSpPr>
          <p:nvPr/>
        </p:nvGrpSpPr>
        <p:grpSpPr bwMode="auto">
          <a:xfrm>
            <a:off x="561975" y="1546225"/>
            <a:ext cx="641350" cy="4491038"/>
            <a:chOff x="513" y="868"/>
            <a:chExt cx="404" cy="2829"/>
          </a:xfrm>
        </p:grpSpPr>
        <p:sp>
          <p:nvSpPr>
            <p:cNvPr id="83975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76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77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78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79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0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1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2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3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4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3985" name="Group 17"/>
          <p:cNvGrpSpPr>
            <a:grpSpLocks/>
          </p:cNvGrpSpPr>
          <p:nvPr/>
        </p:nvGrpSpPr>
        <p:grpSpPr bwMode="auto">
          <a:xfrm>
            <a:off x="2138363" y="950913"/>
            <a:ext cx="641350" cy="4491037"/>
            <a:chOff x="513" y="868"/>
            <a:chExt cx="404" cy="2829"/>
          </a:xfrm>
        </p:grpSpPr>
        <p:sp>
          <p:nvSpPr>
            <p:cNvPr id="83986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7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8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9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0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1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2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3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4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5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3996" name="Group 28"/>
          <p:cNvGrpSpPr>
            <a:grpSpLocks/>
          </p:cNvGrpSpPr>
          <p:nvPr/>
        </p:nvGrpSpPr>
        <p:grpSpPr bwMode="auto">
          <a:xfrm>
            <a:off x="3255963" y="1182688"/>
            <a:ext cx="641350" cy="4491037"/>
            <a:chOff x="513" y="868"/>
            <a:chExt cx="404" cy="2829"/>
          </a:xfrm>
        </p:grpSpPr>
        <p:sp>
          <p:nvSpPr>
            <p:cNvPr id="83997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8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9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0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1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2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3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4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5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6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4008" name="AutoShape 40"/>
          <p:cNvSpPr>
            <a:spLocks noChangeArrowheads="1"/>
          </p:cNvSpPr>
          <p:nvPr/>
        </p:nvSpPr>
        <p:spPr bwMode="auto">
          <a:xfrm>
            <a:off x="4549775" y="535781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09" name="AutoShape 41"/>
          <p:cNvSpPr>
            <a:spLocks noChangeArrowheads="1"/>
          </p:cNvSpPr>
          <p:nvPr/>
        </p:nvSpPr>
        <p:spPr bwMode="auto">
          <a:xfrm>
            <a:off x="4572000" y="4918075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67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3190" name="Group 6"/>
          <p:cNvGrpSpPr>
            <a:grpSpLocks/>
          </p:cNvGrpSpPr>
          <p:nvPr/>
        </p:nvGrpSpPr>
        <p:grpSpPr bwMode="auto">
          <a:xfrm>
            <a:off x="561975" y="1546225"/>
            <a:ext cx="641350" cy="4491038"/>
            <a:chOff x="513" y="868"/>
            <a:chExt cx="404" cy="2829"/>
          </a:xfrm>
        </p:grpSpPr>
        <p:sp>
          <p:nvSpPr>
            <p:cNvPr id="93191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2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3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4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5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6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7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8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9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0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3201" name="Group 17"/>
          <p:cNvGrpSpPr>
            <a:grpSpLocks/>
          </p:cNvGrpSpPr>
          <p:nvPr/>
        </p:nvGrpSpPr>
        <p:grpSpPr bwMode="auto">
          <a:xfrm>
            <a:off x="1468438" y="808038"/>
            <a:ext cx="641350" cy="4491037"/>
            <a:chOff x="513" y="868"/>
            <a:chExt cx="404" cy="2829"/>
          </a:xfrm>
        </p:grpSpPr>
        <p:sp>
          <p:nvSpPr>
            <p:cNvPr id="93202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3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4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5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6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7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8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9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0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1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3212" name="Group 28"/>
          <p:cNvGrpSpPr>
            <a:grpSpLocks/>
          </p:cNvGrpSpPr>
          <p:nvPr/>
        </p:nvGrpSpPr>
        <p:grpSpPr bwMode="auto">
          <a:xfrm>
            <a:off x="2292350" y="1182688"/>
            <a:ext cx="641350" cy="4491037"/>
            <a:chOff x="513" y="868"/>
            <a:chExt cx="404" cy="2829"/>
          </a:xfrm>
        </p:grpSpPr>
        <p:sp>
          <p:nvSpPr>
            <p:cNvPr id="93213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4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5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6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7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8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9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20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21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22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3234" name="Group 50"/>
          <p:cNvGrpSpPr>
            <a:grpSpLocks/>
          </p:cNvGrpSpPr>
          <p:nvPr/>
        </p:nvGrpSpPr>
        <p:grpSpPr bwMode="auto">
          <a:xfrm>
            <a:off x="3163888" y="1389063"/>
            <a:ext cx="641350" cy="4491037"/>
            <a:chOff x="513" y="868"/>
            <a:chExt cx="404" cy="2829"/>
          </a:xfrm>
        </p:grpSpPr>
        <p:sp>
          <p:nvSpPr>
            <p:cNvPr id="93235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36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37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38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39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40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41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42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43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44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3245" name="Group 61"/>
          <p:cNvGrpSpPr>
            <a:grpSpLocks/>
          </p:cNvGrpSpPr>
          <p:nvPr/>
        </p:nvGrpSpPr>
        <p:grpSpPr bwMode="auto">
          <a:xfrm>
            <a:off x="4094163" y="890588"/>
            <a:ext cx="641350" cy="4491037"/>
            <a:chOff x="513" y="868"/>
            <a:chExt cx="404" cy="2829"/>
          </a:xfrm>
        </p:grpSpPr>
        <p:sp>
          <p:nvSpPr>
            <p:cNvPr id="93246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47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48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49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50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51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52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53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54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55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3257" name="AutoShape 73"/>
          <p:cNvSpPr>
            <a:spLocks noChangeArrowheads="1"/>
          </p:cNvSpPr>
          <p:nvPr/>
        </p:nvSpPr>
        <p:spPr bwMode="auto">
          <a:xfrm>
            <a:off x="5040313" y="529590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58" name="AutoShape 74"/>
          <p:cNvSpPr>
            <a:spLocks noChangeArrowheads="1"/>
          </p:cNvSpPr>
          <p:nvPr/>
        </p:nvSpPr>
        <p:spPr bwMode="auto">
          <a:xfrm>
            <a:off x="5062538" y="4856163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59" name="AutoShape 75"/>
          <p:cNvSpPr>
            <a:spLocks noChangeArrowheads="1"/>
          </p:cNvSpPr>
          <p:nvPr/>
        </p:nvSpPr>
        <p:spPr bwMode="auto">
          <a:xfrm>
            <a:off x="5022850" y="439420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91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4225" name="Group 17"/>
          <p:cNvGrpSpPr>
            <a:grpSpLocks/>
          </p:cNvGrpSpPr>
          <p:nvPr/>
        </p:nvGrpSpPr>
        <p:grpSpPr bwMode="auto">
          <a:xfrm>
            <a:off x="623888" y="836613"/>
            <a:ext cx="641350" cy="4491037"/>
            <a:chOff x="513" y="868"/>
            <a:chExt cx="404" cy="2829"/>
          </a:xfrm>
        </p:grpSpPr>
        <p:sp>
          <p:nvSpPr>
            <p:cNvPr id="94226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7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8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9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0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1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2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3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4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5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4236" name="Group 28"/>
          <p:cNvGrpSpPr>
            <a:grpSpLocks/>
          </p:cNvGrpSpPr>
          <p:nvPr/>
        </p:nvGrpSpPr>
        <p:grpSpPr bwMode="auto">
          <a:xfrm>
            <a:off x="1565275" y="1182688"/>
            <a:ext cx="641350" cy="4491037"/>
            <a:chOff x="513" y="868"/>
            <a:chExt cx="404" cy="2829"/>
          </a:xfrm>
        </p:grpSpPr>
        <p:sp>
          <p:nvSpPr>
            <p:cNvPr id="94237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8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9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0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1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2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3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4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5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6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4247" name="Group 39"/>
          <p:cNvGrpSpPr>
            <a:grpSpLocks/>
          </p:cNvGrpSpPr>
          <p:nvPr/>
        </p:nvGrpSpPr>
        <p:grpSpPr bwMode="auto">
          <a:xfrm>
            <a:off x="2339975" y="1593850"/>
            <a:ext cx="641350" cy="4491038"/>
            <a:chOff x="513" y="868"/>
            <a:chExt cx="404" cy="2829"/>
          </a:xfrm>
        </p:grpSpPr>
        <p:sp>
          <p:nvSpPr>
            <p:cNvPr id="94248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9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0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1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2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3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4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5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6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7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4259" name="AutoShape 51"/>
          <p:cNvSpPr>
            <a:spLocks noChangeArrowheads="1"/>
          </p:cNvSpPr>
          <p:nvPr/>
        </p:nvSpPr>
        <p:spPr bwMode="auto">
          <a:xfrm>
            <a:off x="3341688" y="511333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60" name="AutoShape 52"/>
          <p:cNvSpPr>
            <a:spLocks noChangeArrowheads="1"/>
          </p:cNvSpPr>
          <p:nvPr/>
        </p:nvSpPr>
        <p:spPr bwMode="auto">
          <a:xfrm>
            <a:off x="3363913" y="467360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61" name="AutoShape 53"/>
          <p:cNvSpPr>
            <a:spLocks noChangeArrowheads="1"/>
          </p:cNvSpPr>
          <p:nvPr/>
        </p:nvSpPr>
        <p:spPr bwMode="auto">
          <a:xfrm>
            <a:off x="3324225" y="421163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62" name="AutoShape 54"/>
          <p:cNvSpPr>
            <a:spLocks noChangeArrowheads="1"/>
          </p:cNvSpPr>
          <p:nvPr/>
        </p:nvSpPr>
        <p:spPr bwMode="auto">
          <a:xfrm>
            <a:off x="3371850" y="376713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63" name="AutoShape 55"/>
          <p:cNvSpPr>
            <a:spLocks noChangeArrowheads="1"/>
          </p:cNvSpPr>
          <p:nvPr/>
        </p:nvSpPr>
        <p:spPr bwMode="auto">
          <a:xfrm>
            <a:off x="3321050" y="332581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64" name="AutoShape 56"/>
          <p:cNvSpPr>
            <a:spLocks noChangeArrowheads="1"/>
          </p:cNvSpPr>
          <p:nvPr/>
        </p:nvSpPr>
        <p:spPr bwMode="auto">
          <a:xfrm>
            <a:off x="3343275" y="288925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4269" name="Group 61"/>
          <p:cNvGrpSpPr>
            <a:grpSpLocks/>
          </p:cNvGrpSpPr>
          <p:nvPr/>
        </p:nvGrpSpPr>
        <p:grpSpPr bwMode="auto">
          <a:xfrm>
            <a:off x="4251325" y="792163"/>
            <a:ext cx="641350" cy="4491037"/>
            <a:chOff x="513" y="868"/>
            <a:chExt cx="404" cy="2829"/>
          </a:xfrm>
        </p:grpSpPr>
        <p:sp>
          <p:nvSpPr>
            <p:cNvPr id="94270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71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72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73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74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75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76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77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78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79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4280" name="Group 72"/>
          <p:cNvGrpSpPr>
            <a:grpSpLocks/>
          </p:cNvGrpSpPr>
          <p:nvPr/>
        </p:nvGrpSpPr>
        <p:grpSpPr bwMode="auto">
          <a:xfrm>
            <a:off x="5118100" y="1344613"/>
            <a:ext cx="641350" cy="4491037"/>
            <a:chOff x="513" y="868"/>
            <a:chExt cx="404" cy="2829"/>
          </a:xfrm>
        </p:grpSpPr>
        <p:sp>
          <p:nvSpPr>
            <p:cNvPr id="94281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82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83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84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85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86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87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88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89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90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027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51" name="AutoShape 7"/>
          <p:cNvSpPr>
            <a:spLocks noChangeArrowheads="1"/>
          </p:cNvSpPr>
          <p:nvPr/>
        </p:nvSpPr>
        <p:spPr bwMode="auto">
          <a:xfrm>
            <a:off x="1087438" y="5476875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AutoShape 8"/>
          <p:cNvSpPr>
            <a:spLocks noChangeArrowheads="1"/>
          </p:cNvSpPr>
          <p:nvPr/>
        </p:nvSpPr>
        <p:spPr bwMode="auto">
          <a:xfrm>
            <a:off x="1109663" y="503713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3" name="AutoShape 9"/>
          <p:cNvSpPr>
            <a:spLocks noChangeArrowheads="1"/>
          </p:cNvSpPr>
          <p:nvPr/>
        </p:nvSpPr>
        <p:spPr bwMode="auto">
          <a:xfrm>
            <a:off x="1069975" y="4575175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1117600" y="4130675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5" name="AutoShape 11"/>
          <p:cNvSpPr>
            <a:spLocks noChangeArrowheads="1"/>
          </p:cNvSpPr>
          <p:nvPr/>
        </p:nvSpPr>
        <p:spPr bwMode="auto">
          <a:xfrm>
            <a:off x="1066800" y="368935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6" name="AutoShape 12"/>
          <p:cNvSpPr>
            <a:spLocks noChangeArrowheads="1"/>
          </p:cNvSpPr>
          <p:nvPr/>
        </p:nvSpPr>
        <p:spPr bwMode="auto">
          <a:xfrm>
            <a:off x="1089025" y="325278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7" name="AutoShape 13"/>
          <p:cNvSpPr>
            <a:spLocks noChangeArrowheads="1"/>
          </p:cNvSpPr>
          <p:nvPr/>
        </p:nvSpPr>
        <p:spPr bwMode="auto">
          <a:xfrm>
            <a:off x="1147763" y="282575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2983" name="Group 39"/>
          <p:cNvGrpSpPr>
            <a:grpSpLocks/>
          </p:cNvGrpSpPr>
          <p:nvPr/>
        </p:nvGrpSpPr>
        <p:grpSpPr bwMode="auto">
          <a:xfrm>
            <a:off x="2960688" y="1182688"/>
            <a:ext cx="641350" cy="4491037"/>
            <a:chOff x="513" y="868"/>
            <a:chExt cx="404" cy="2829"/>
          </a:xfrm>
        </p:grpSpPr>
        <p:sp>
          <p:nvSpPr>
            <p:cNvPr id="82984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85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86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87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88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89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90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91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92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993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3005" name="Group 61"/>
          <p:cNvGrpSpPr>
            <a:grpSpLocks/>
          </p:cNvGrpSpPr>
          <p:nvPr/>
        </p:nvGrpSpPr>
        <p:grpSpPr bwMode="auto">
          <a:xfrm>
            <a:off x="4851400" y="654050"/>
            <a:ext cx="641350" cy="4491038"/>
            <a:chOff x="513" y="868"/>
            <a:chExt cx="404" cy="2829"/>
          </a:xfrm>
        </p:grpSpPr>
        <p:sp>
          <p:nvSpPr>
            <p:cNvPr id="83006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07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08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09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10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11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12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13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14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015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35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0358" name="Group 6"/>
          <p:cNvGrpSpPr>
            <a:grpSpLocks/>
          </p:cNvGrpSpPr>
          <p:nvPr/>
        </p:nvGrpSpPr>
        <p:grpSpPr bwMode="auto">
          <a:xfrm>
            <a:off x="484188" y="877888"/>
            <a:ext cx="641350" cy="4491037"/>
            <a:chOff x="513" y="868"/>
            <a:chExt cx="404" cy="2829"/>
          </a:xfrm>
        </p:grpSpPr>
        <p:sp>
          <p:nvSpPr>
            <p:cNvPr id="100359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0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1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2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3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4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5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6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7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8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0369" name="Group 17"/>
          <p:cNvGrpSpPr>
            <a:grpSpLocks/>
          </p:cNvGrpSpPr>
          <p:nvPr/>
        </p:nvGrpSpPr>
        <p:grpSpPr bwMode="auto">
          <a:xfrm>
            <a:off x="1185863" y="1446213"/>
            <a:ext cx="641350" cy="4491037"/>
            <a:chOff x="513" y="868"/>
            <a:chExt cx="404" cy="2829"/>
          </a:xfrm>
        </p:grpSpPr>
        <p:sp>
          <p:nvSpPr>
            <p:cNvPr id="100370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1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2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3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4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5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6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7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8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9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0380" name="Group 28"/>
          <p:cNvGrpSpPr>
            <a:grpSpLocks/>
          </p:cNvGrpSpPr>
          <p:nvPr/>
        </p:nvGrpSpPr>
        <p:grpSpPr bwMode="auto">
          <a:xfrm>
            <a:off x="1928813" y="1487488"/>
            <a:ext cx="641350" cy="4491037"/>
            <a:chOff x="513" y="868"/>
            <a:chExt cx="404" cy="2829"/>
          </a:xfrm>
        </p:grpSpPr>
        <p:sp>
          <p:nvSpPr>
            <p:cNvPr id="100381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2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3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4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5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6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7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8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9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0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0391" name="Group 39"/>
          <p:cNvGrpSpPr>
            <a:grpSpLocks/>
          </p:cNvGrpSpPr>
          <p:nvPr/>
        </p:nvGrpSpPr>
        <p:grpSpPr bwMode="auto">
          <a:xfrm>
            <a:off x="2693988" y="1663700"/>
            <a:ext cx="641350" cy="4491038"/>
            <a:chOff x="513" y="868"/>
            <a:chExt cx="404" cy="2829"/>
          </a:xfrm>
        </p:grpSpPr>
        <p:sp>
          <p:nvSpPr>
            <p:cNvPr id="100392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3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4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5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6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7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8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9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0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1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0402" name="Group 50"/>
          <p:cNvGrpSpPr>
            <a:grpSpLocks/>
          </p:cNvGrpSpPr>
          <p:nvPr/>
        </p:nvGrpSpPr>
        <p:grpSpPr bwMode="auto">
          <a:xfrm>
            <a:off x="3487738" y="1182688"/>
            <a:ext cx="641350" cy="4491037"/>
            <a:chOff x="513" y="868"/>
            <a:chExt cx="404" cy="2829"/>
          </a:xfrm>
        </p:grpSpPr>
        <p:sp>
          <p:nvSpPr>
            <p:cNvPr id="100403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4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5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6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7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8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9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10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11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12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0413" name="Group 61"/>
          <p:cNvGrpSpPr>
            <a:grpSpLocks/>
          </p:cNvGrpSpPr>
          <p:nvPr/>
        </p:nvGrpSpPr>
        <p:grpSpPr bwMode="auto">
          <a:xfrm>
            <a:off x="4251325" y="792163"/>
            <a:ext cx="641350" cy="4491037"/>
            <a:chOff x="513" y="868"/>
            <a:chExt cx="404" cy="2829"/>
          </a:xfrm>
        </p:grpSpPr>
        <p:sp>
          <p:nvSpPr>
            <p:cNvPr id="100414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15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16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17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18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19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20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21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22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23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0425" name="AutoShape 73"/>
          <p:cNvSpPr>
            <a:spLocks noChangeArrowheads="1"/>
          </p:cNvSpPr>
          <p:nvPr/>
        </p:nvSpPr>
        <p:spPr bwMode="auto">
          <a:xfrm>
            <a:off x="5138738" y="5275263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26" name="AutoShape 74"/>
          <p:cNvSpPr>
            <a:spLocks noChangeArrowheads="1"/>
          </p:cNvSpPr>
          <p:nvPr/>
        </p:nvSpPr>
        <p:spPr bwMode="auto">
          <a:xfrm>
            <a:off x="5160963" y="4835525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27" name="AutoShape 75"/>
          <p:cNvSpPr>
            <a:spLocks noChangeArrowheads="1"/>
          </p:cNvSpPr>
          <p:nvPr/>
        </p:nvSpPr>
        <p:spPr bwMode="auto">
          <a:xfrm>
            <a:off x="5121275" y="437356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28" name="AutoShape 76"/>
          <p:cNvSpPr>
            <a:spLocks noChangeArrowheads="1"/>
          </p:cNvSpPr>
          <p:nvPr/>
        </p:nvSpPr>
        <p:spPr bwMode="auto">
          <a:xfrm>
            <a:off x="5168900" y="392906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29" name="AutoShape 77"/>
          <p:cNvSpPr>
            <a:spLocks noChangeArrowheads="1"/>
          </p:cNvSpPr>
          <p:nvPr/>
        </p:nvSpPr>
        <p:spPr bwMode="auto">
          <a:xfrm>
            <a:off x="5118100" y="348773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30" name="AutoShape 78"/>
          <p:cNvSpPr>
            <a:spLocks noChangeArrowheads="1"/>
          </p:cNvSpPr>
          <p:nvPr/>
        </p:nvSpPr>
        <p:spPr bwMode="auto">
          <a:xfrm>
            <a:off x="5140325" y="3051175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31" name="AutoShape 79"/>
          <p:cNvSpPr>
            <a:spLocks noChangeArrowheads="1"/>
          </p:cNvSpPr>
          <p:nvPr/>
        </p:nvSpPr>
        <p:spPr bwMode="auto">
          <a:xfrm>
            <a:off x="5199063" y="262413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32" name="AutoShape 80"/>
          <p:cNvSpPr>
            <a:spLocks noChangeArrowheads="1"/>
          </p:cNvSpPr>
          <p:nvPr/>
        </p:nvSpPr>
        <p:spPr bwMode="auto">
          <a:xfrm>
            <a:off x="5130800" y="219075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33" name="AutoShape 81"/>
          <p:cNvSpPr>
            <a:spLocks noChangeArrowheads="1"/>
          </p:cNvSpPr>
          <p:nvPr/>
        </p:nvSpPr>
        <p:spPr bwMode="auto">
          <a:xfrm>
            <a:off x="5170488" y="1768475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315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5238" name="Group 6"/>
          <p:cNvGrpSpPr>
            <a:grpSpLocks/>
          </p:cNvGrpSpPr>
          <p:nvPr/>
        </p:nvGrpSpPr>
        <p:grpSpPr bwMode="auto">
          <a:xfrm>
            <a:off x="561975" y="1546225"/>
            <a:ext cx="641350" cy="4491038"/>
            <a:chOff x="513" y="868"/>
            <a:chExt cx="404" cy="2829"/>
          </a:xfrm>
        </p:grpSpPr>
        <p:sp>
          <p:nvSpPr>
            <p:cNvPr id="95239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0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1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2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3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4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5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6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7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8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5249" name="Group 17"/>
          <p:cNvGrpSpPr>
            <a:grpSpLocks/>
          </p:cNvGrpSpPr>
          <p:nvPr/>
        </p:nvGrpSpPr>
        <p:grpSpPr bwMode="auto">
          <a:xfrm>
            <a:off x="1566863" y="768350"/>
            <a:ext cx="641350" cy="4491038"/>
            <a:chOff x="513" y="868"/>
            <a:chExt cx="404" cy="2829"/>
          </a:xfrm>
        </p:grpSpPr>
        <p:sp>
          <p:nvSpPr>
            <p:cNvPr id="95250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1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2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3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4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5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6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7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8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9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5260" name="Group 28"/>
          <p:cNvGrpSpPr>
            <a:grpSpLocks/>
          </p:cNvGrpSpPr>
          <p:nvPr/>
        </p:nvGrpSpPr>
        <p:grpSpPr bwMode="auto">
          <a:xfrm>
            <a:off x="2519363" y="1004888"/>
            <a:ext cx="641350" cy="4491037"/>
            <a:chOff x="513" y="868"/>
            <a:chExt cx="404" cy="2829"/>
          </a:xfrm>
        </p:grpSpPr>
        <p:sp>
          <p:nvSpPr>
            <p:cNvPr id="95261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2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3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4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5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6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7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8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9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70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5282" name="Group 50"/>
          <p:cNvGrpSpPr>
            <a:grpSpLocks/>
          </p:cNvGrpSpPr>
          <p:nvPr/>
        </p:nvGrpSpPr>
        <p:grpSpPr bwMode="auto">
          <a:xfrm>
            <a:off x="3429000" y="1182688"/>
            <a:ext cx="641350" cy="4491037"/>
            <a:chOff x="513" y="868"/>
            <a:chExt cx="404" cy="2829"/>
          </a:xfrm>
        </p:grpSpPr>
        <p:sp>
          <p:nvSpPr>
            <p:cNvPr id="95283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84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85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86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87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88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89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90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91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92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5293" name="Group 61"/>
          <p:cNvGrpSpPr>
            <a:grpSpLocks/>
          </p:cNvGrpSpPr>
          <p:nvPr/>
        </p:nvGrpSpPr>
        <p:grpSpPr bwMode="auto">
          <a:xfrm>
            <a:off x="4251325" y="792163"/>
            <a:ext cx="641350" cy="4491037"/>
            <a:chOff x="513" y="868"/>
            <a:chExt cx="404" cy="2829"/>
          </a:xfrm>
        </p:grpSpPr>
        <p:sp>
          <p:nvSpPr>
            <p:cNvPr id="95294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95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96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97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98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99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300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301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302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303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5305" name="AutoShape 73"/>
          <p:cNvSpPr>
            <a:spLocks noChangeArrowheads="1"/>
          </p:cNvSpPr>
          <p:nvPr/>
        </p:nvSpPr>
        <p:spPr bwMode="auto">
          <a:xfrm>
            <a:off x="5138738" y="5275263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306" name="AutoShape 74"/>
          <p:cNvSpPr>
            <a:spLocks noChangeArrowheads="1"/>
          </p:cNvSpPr>
          <p:nvPr/>
        </p:nvSpPr>
        <p:spPr bwMode="auto">
          <a:xfrm>
            <a:off x="5160963" y="4835525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307" name="AutoShape 75"/>
          <p:cNvSpPr>
            <a:spLocks noChangeArrowheads="1"/>
          </p:cNvSpPr>
          <p:nvPr/>
        </p:nvSpPr>
        <p:spPr bwMode="auto">
          <a:xfrm>
            <a:off x="5121275" y="437356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308" name="AutoShape 76"/>
          <p:cNvSpPr>
            <a:spLocks noChangeArrowheads="1"/>
          </p:cNvSpPr>
          <p:nvPr/>
        </p:nvSpPr>
        <p:spPr bwMode="auto">
          <a:xfrm>
            <a:off x="5168900" y="392906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309" name="AutoShape 77"/>
          <p:cNvSpPr>
            <a:spLocks noChangeArrowheads="1"/>
          </p:cNvSpPr>
          <p:nvPr/>
        </p:nvSpPr>
        <p:spPr bwMode="auto">
          <a:xfrm>
            <a:off x="5118100" y="348773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310" name="AutoShape 78"/>
          <p:cNvSpPr>
            <a:spLocks noChangeArrowheads="1"/>
          </p:cNvSpPr>
          <p:nvPr/>
        </p:nvSpPr>
        <p:spPr bwMode="auto">
          <a:xfrm>
            <a:off x="5140325" y="3051175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311" name="AutoShape 79"/>
          <p:cNvSpPr>
            <a:spLocks noChangeArrowheads="1"/>
          </p:cNvSpPr>
          <p:nvPr/>
        </p:nvSpPr>
        <p:spPr bwMode="auto">
          <a:xfrm>
            <a:off x="5199063" y="262413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312" name="AutoShape 80"/>
          <p:cNvSpPr>
            <a:spLocks noChangeArrowheads="1"/>
          </p:cNvSpPr>
          <p:nvPr/>
        </p:nvSpPr>
        <p:spPr bwMode="auto">
          <a:xfrm>
            <a:off x="5130800" y="219075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313" name="AutoShape 81"/>
          <p:cNvSpPr>
            <a:spLocks noChangeArrowheads="1"/>
          </p:cNvSpPr>
          <p:nvPr/>
        </p:nvSpPr>
        <p:spPr bwMode="auto">
          <a:xfrm>
            <a:off x="5170488" y="1768475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39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6262" name="Group 6"/>
          <p:cNvGrpSpPr>
            <a:grpSpLocks/>
          </p:cNvGrpSpPr>
          <p:nvPr/>
        </p:nvGrpSpPr>
        <p:grpSpPr bwMode="auto">
          <a:xfrm>
            <a:off x="747713" y="1319213"/>
            <a:ext cx="641350" cy="4491037"/>
            <a:chOff x="513" y="868"/>
            <a:chExt cx="404" cy="2829"/>
          </a:xfrm>
        </p:grpSpPr>
        <p:sp>
          <p:nvSpPr>
            <p:cNvPr id="96263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4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5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6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7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8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9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0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1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2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6273" name="Group 17"/>
          <p:cNvGrpSpPr>
            <a:grpSpLocks/>
          </p:cNvGrpSpPr>
          <p:nvPr/>
        </p:nvGrpSpPr>
        <p:grpSpPr bwMode="auto">
          <a:xfrm>
            <a:off x="1646238" y="777875"/>
            <a:ext cx="641350" cy="4491038"/>
            <a:chOff x="513" y="868"/>
            <a:chExt cx="404" cy="2829"/>
          </a:xfrm>
        </p:grpSpPr>
        <p:sp>
          <p:nvSpPr>
            <p:cNvPr id="96274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5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6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7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8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9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0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1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2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3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6284" name="Group 28"/>
          <p:cNvGrpSpPr>
            <a:grpSpLocks/>
          </p:cNvGrpSpPr>
          <p:nvPr/>
        </p:nvGrpSpPr>
        <p:grpSpPr bwMode="auto">
          <a:xfrm>
            <a:off x="2481263" y="1319213"/>
            <a:ext cx="641350" cy="4491037"/>
            <a:chOff x="513" y="868"/>
            <a:chExt cx="404" cy="2829"/>
          </a:xfrm>
        </p:grpSpPr>
        <p:sp>
          <p:nvSpPr>
            <p:cNvPr id="96285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6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7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8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9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0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1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2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3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4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6295" name="Group 39"/>
          <p:cNvGrpSpPr>
            <a:grpSpLocks/>
          </p:cNvGrpSpPr>
          <p:nvPr/>
        </p:nvGrpSpPr>
        <p:grpSpPr bwMode="auto">
          <a:xfrm>
            <a:off x="3225800" y="1389063"/>
            <a:ext cx="641350" cy="4491037"/>
            <a:chOff x="513" y="868"/>
            <a:chExt cx="404" cy="2829"/>
          </a:xfrm>
        </p:grpSpPr>
        <p:sp>
          <p:nvSpPr>
            <p:cNvPr id="96296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7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8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9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0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1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2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3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4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5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6306" name="Group 50"/>
          <p:cNvGrpSpPr>
            <a:grpSpLocks/>
          </p:cNvGrpSpPr>
          <p:nvPr/>
        </p:nvGrpSpPr>
        <p:grpSpPr bwMode="auto">
          <a:xfrm>
            <a:off x="4127500" y="1417638"/>
            <a:ext cx="641350" cy="4491037"/>
            <a:chOff x="513" y="868"/>
            <a:chExt cx="404" cy="2829"/>
          </a:xfrm>
        </p:grpSpPr>
        <p:sp>
          <p:nvSpPr>
            <p:cNvPr id="96307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8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9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10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11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12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13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14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15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16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6328" name="Group 72"/>
          <p:cNvGrpSpPr>
            <a:grpSpLocks/>
          </p:cNvGrpSpPr>
          <p:nvPr/>
        </p:nvGrpSpPr>
        <p:grpSpPr bwMode="auto">
          <a:xfrm>
            <a:off x="5078413" y="941388"/>
            <a:ext cx="641350" cy="4491037"/>
            <a:chOff x="513" y="868"/>
            <a:chExt cx="404" cy="2829"/>
          </a:xfrm>
        </p:grpSpPr>
        <p:sp>
          <p:nvSpPr>
            <p:cNvPr id="96329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30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31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32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33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34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35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36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37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38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87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8310" name="Group 6"/>
          <p:cNvGrpSpPr>
            <a:grpSpLocks/>
          </p:cNvGrpSpPr>
          <p:nvPr/>
        </p:nvGrpSpPr>
        <p:grpSpPr bwMode="auto">
          <a:xfrm>
            <a:off x="541338" y="866775"/>
            <a:ext cx="641350" cy="4491038"/>
            <a:chOff x="513" y="868"/>
            <a:chExt cx="404" cy="2829"/>
          </a:xfrm>
        </p:grpSpPr>
        <p:sp>
          <p:nvSpPr>
            <p:cNvPr id="98311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2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3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4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5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6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7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8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9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0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8321" name="Group 17"/>
          <p:cNvGrpSpPr>
            <a:grpSpLocks/>
          </p:cNvGrpSpPr>
          <p:nvPr/>
        </p:nvGrpSpPr>
        <p:grpSpPr bwMode="auto">
          <a:xfrm>
            <a:off x="1311275" y="1465263"/>
            <a:ext cx="641350" cy="4491037"/>
            <a:chOff x="513" y="868"/>
            <a:chExt cx="404" cy="2829"/>
          </a:xfrm>
        </p:grpSpPr>
        <p:sp>
          <p:nvSpPr>
            <p:cNvPr id="98322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3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4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5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6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7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8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9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0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1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8332" name="Group 28"/>
          <p:cNvGrpSpPr>
            <a:grpSpLocks/>
          </p:cNvGrpSpPr>
          <p:nvPr/>
        </p:nvGrpSpPr>
        <p:grpSpPr bwMode="auto">
          <a:xfrm>
            <a:off x="2008188" y="1182688"/>
            <a:ext cx="641350" cy="4491037"/>
            <a:chOff x="513" y="868"/>
            <a:chExt cx="404" cy="2829"/>
          </a:xfrm>
        </p:grpSpPr>
        <p:sp>
          <p:nvSpPr>
            <p:cNvPr id="98333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4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5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6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7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8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9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40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41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42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8344" name="AutoShape 40"/>
          <p:cNvSpPr>
            <a:spLocks noChangeArrowheads="1"/>
          </p:cNvSpPr>
          <p:nvPr/>
        </p:nvSpPr>
        <p:spPr bwMode="auto">
          <a:xfrm>
            <a:off x="2784475" y="559435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5" name="AutoShape 41"/>
          <p:cNvSpPr>
            <a:spLocks noChangeArrowheads="1"/>
          </p:cNvSpPr>
          <p:nvPr/>
        </p:nvSpPr>
        <p:spPr bwMode="auto">
          <a:xfrm>
            <a:off x="2806700" y="515461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6" name="AutoShape 42"/>
          <p:cNvSpPr>
            <a:spLocks noChangeArrowheads="1"/>
          </p:cNvSpPr>
          <p:nvPr/>
        </p:nvSpPr>
        <p:spPr bwMode="auto">
          <a:xfrm>
            <a:off x="2767013" y="469265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7" name="AutoShape 43"/>
          <p:cNvSpPr>
            <a:spLocks noChangeArrowheads="1"/>
          </p:cNvSpPr>
          <p:nvPr/>
        </p:nvSpPr>
        <p:spPr bwMode="auto">
          <a:xfrm>
            <a:off x="2814638" y="424815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8354" name="Group 50"/>
          <p:cNvGrpSpPr>
            <a:grpSpLocks/>
          </p:cNvGrpSpPr>
          <p:nvPr/>
        </p:nvGrpSpPr>
        <p:grpSpPr bwMode="auto">
          <a:xfrm>
            <a:off x="3656013" y="1389063"/>
            <a:ext cx="641350" cy="4491037"/>
            <a:chOff x="513" y="868"/>
            <a:chExt cx="404" cy="2829"/>
          </a:xfrm>
        </p:grpSpPr>
        <p:sp>
          <p:nvSpPr>
            <p:cNvPr id="98355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56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57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58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59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60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61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62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63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64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8365" name="Group 61"/>
          <p:cNvGrpSpPr>
            <a:grpSpLocks/>
          </p:cNvGrpSpPr>
          <p:nvPr/>
        </p:nvGrpSpPr>
        <p:grpSpPr bwMode="auto">
          <a:xfrm>
            <a:off x="4408488" y="673100"/>
            <a:ext cx="641350" cy="4491038"/>
            <a:chOff x="513" y="868"/>
            <a:chExt cx="404" cy="2829"/>
          </a:xfrm>
        </p:grpSpPr>
        <p:sp>
          <p:nvSpPr>
            <p:cNvPr id="98366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67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68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69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70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71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72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73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74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75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8376" name="Group 72"/>
          <p:cNvGrpSpPr>
            <a:grpSpLocks/>
          </p:cNvGrpSpPr>
          <p:nvPr/>
        </p:nvGrpSpPr>
        <p:grpSpPr bwMode="auto">
          <a:xfrm>
            <a:off x="5235575" y="1182688"/>
            <a:ext cx="641350" cy="4491037"/>
            <a:chOff x="513" y="868"/>
            <a:chExt cx="404" cy="2829"/>
          </a:xfrm>
        </p:grpSpPr>
        <p:sp>
          <p:nvSpPr>
            <p:cNvPr id="98377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78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79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80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81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82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83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84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85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86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99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6022" name="Group 6"/>
          <p:cNvGrpSpPr>
            <a:grpSpLocks/>
          </p:cNvGrpSpPr>
          <p:nvPr/>
        </p:nvGrpSpPr>
        <p:grpSpPr bwMode="auto">
          <a:xfrm>
            <a:off x="749300" y="1555750"/>
            <a:ext cx="641350" cy="4491038"/>
            <a:chOff x="513" y="868"/>
            <a:chExt cx="404" cy="2829"/>
          </a:xfrm>
        </p:grpSpPr>
        <p:sp>
          <p:nvSpPr>
            <p:cNvPr id="86023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4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5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6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7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8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9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0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1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2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6044" name="Group 28"/>
          <p:cNvGrpSpPr>
            <a:grpSpLocks/>
          </p:cNvGrpSpPr>
          <p:nvPr/>
        </p:nvGrpSpPr>
        <p:grpSpPr bwMode="auto">
          <a:xfrm>
            <a:off x="1928813" y="701675"/>
            <a:ext cx="641350" cy="4491038"/>
            <a:chOff x="513" y="868"/>
            <a:chExt cx="404" cy="2829"/>
          </a:xfrm>
        </p:grpSpPr>
        <p:sp>
          <p:nvSpPr>
            <p:cNvPr id="86045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6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7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8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9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0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1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2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3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4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6067" name="AutoShape 51"/>
          <p:cNvSpPr>
            <a:spLocks noChangeArrowheads="1"/>
          </p:cNvSpPr>
          <p:nvPr/>
        </p:nvSpPr>
        <p:spPr bwMode="auto">
          <a:xfrm>
            <a:off x="3449638" y="5113338"/>
            <a:ext cx="560387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68" name="AutoShape 52"/>
          <p:cNvSpPr>
            <a:spLocks noChangeArrowheads="1"/>
          </p:cNvSpPr>
          <p:nvPr/>
        </p:nvSpPr>
        <p:spPr bwMode="auto">
          <a:xfrm>
            <a:off x="3471863" y="4673600"/>
            <a:ext cx="560387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69" name="AutoShape 53"/>
          <p:cNvSpPr>
            <a:spLocks noChangeArrowheads="1"/>
          </p:cNvSpPr>
          <p:nvPr/>
        </p:nvSpPr>
        <p:spPr bwMode="auto">
          <a:xfrm>
            <a:off x="3432175" y="421163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70" name="AutoShape 54"/>
          <p:cNvSpPr>
            <a:spLocks noChangeArrowheads="1"/>
          </p:cNvSpPr>
          <p:nvPr/>
        </p:nvSpPr>
        <p:spPr bwMode="auto">
          <a:xfrm>
            <a:off x="3479800" y="3767138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71" name="AutoShape 55"/>
          <p:cNvSpPr>
            <a:spLocks noChangeArrowheads="1"/>
          </p:cNvSpPr>
          <p:nvPr/>
        </p:nvSpPr>
        <p:spPr bwMode="auto">
          <a:xfrm>
            <a:off x="3429000" y="3325813"/>
            <a:ext cx="560388" cy="5603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72" name="AutoShape 56"/>
          <p:cNvSpPr>
            <a:spLocks noChangeArrowheads="1"/>
          </p:cNvSpPr>
          <p:nvPr/>
        </p:nvSpPr>
        <p:spPr bwMode="auto">
          <a:xfrm>
            <a:off x="3451225" y="2889250"/>
            <a:ext cx="560388" cy="5603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6088" name="Group 72"/>
          <p:cNvGrpSpPr>
            <a:grpSpLocks/>
          </p:cNvGrpSpPr>
          <p:nvPr/>
        </p:nvGrpSpPr>
        <p:grpSpPr bwMode="auto">
          <a:xfrm>
            <a:off x="4881563" y="1363663"/>
            <a:ext cx="641350" cy="4491037"/>
            <a:chOff x="513" y="868"/>
            <a:chExt cx="404" cy="2829"/>
          </a:xfrm>
        </p:grpSpPr>
        <p:sp>
          <p:nvSpPr>
            <p:cNvPr id="86089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90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91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92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93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94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95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96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97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98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59" name="AutoShape 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198438" y="533400"/>
            <a:ext cx="5788025" cy="5743575"/>
          </a:xfrm>
          <a:prstGeom prst="roundRect">
            <a:avLst>
              <a:gd name="adj" fmla="val 11556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6188075" y="527050"/>
            <a:ext cx="2678113" cy="19383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6172200" y="701675"/>
            <a:ext cx="26495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1382" name="Group 6"/>
          <p:cNvGrpSpPr>
            <a:grpSpLocks/>
          </p:cNvGrpSpPr>
          <p:nvPr/>
        </p:nvGrpSpPr>
        <p:grpSpPr bwMode="auto">
          <a:xfrm>
            <a:off x="561975" y="936625"/>
            <a:ext cx="641350" cy="4491038"/>
            <a:chOff x="513" y="868"/>
            <a:chExt cx="404" cy="2829"/>
          </a:xfrm>
        </p:grpSpPr>
        <p:sp>
          <p:nvSpPr>
            <p:cNvPr id="101383" name="AutoShape 7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4" name="AutoShape 8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5" name="AutoShape 9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6" name="AutoShape 10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7" name="AutoShape 11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8" name="AutoShape 12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9" name="AutoShape 13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0" name="AutoShape 14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1" name="AutoShape 15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2" name="AutoShape 16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1393" name="Group 17"/>
          <p:cNvGrpSpPr>
            <a:grpSpLocks/>
          </p:cNvGrpSpPr>
          <p:nvPr/>
        </p:nvGrpSpPr>
        <p:grpSpPr bwMode="auto">
          <a:xfrm>
            <a:off x="1282700" y="935038"/>
            <a:ext cx="641350" cy="4491037"/>
            <a:chOff x="513" y="868"/>
            <a:chExt cx="404" cy="2829"/>
          </a:xfrm>
        </p:grpSpPr>
        <p:sp>
          <p:nvSpPr>
            <p:cNvPr id="101394" name="AutoShape 18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5" name="AutoShape 19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6" name="AutoShape 20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7" name="AutoShape 21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8" name="AutoShape 22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9" name="AutoShape 23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0" name="AutoShape 24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1" name="AutoShape 25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2" name="AutoShape 26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3" name="AutoShape 27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1404" name="Group 28"/>
          <p:cNvGrpSpPr>
            <a:grpSpLocks/>
          </p:cNvGrpSpPr>
          <p:nvPr/>
        </p:nvGrpSpPr>
        <p:grpSpPr bwMode="auto">
          <a:xfrm>
            <a:off x="2008188" y="1182688"/>
            <a:ext cx="641350" cy="4491037"/>
            <a:chOff x="513" y="868"/>
            <a:chExt cx="404" cy="2829"/>
          </a:xfrm>
        </p:grpSpPr>
        <p:sp>
          <p:nvSpPr>
            <p:cNvPr id="101405" name="AutoShape 29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6" name="AutoShape 30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7" name="AutoShape 31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8" name="AutoShape 32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9" name="AutoShape 33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0" name="AutoShape 34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1" name="AutoShape 35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2" name="AutoShape 36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3" name="AutoShape 37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4" name="AutoShape 38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1415" name="Group 39"/>
          <p:cNvGrpSpPr>
            <a:grpSpLocks/>
          </p:cNvGrpSpPr>
          <p:nvPr/>
        </p:nvGrpSpPr>
        <p:grpSpPr bwMode="auto">
          <a:xfrm>
            <a:off x="2693988" y="1663700"/>
            <a:ext cx="641350" cy="4491038"/>
            <a:chOff x="513" y="868"/>
            <a:chExt cx="404" cy="2829"/>
          </a:xfrm>
        </p:grpSpPr>
        <p:sp>
          <p:nvSpPr>
            <p:cNvPr id="101416" name="AutoShape 40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7" name="AutoShape 41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8" name="AutoShape 42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9" name="AutoShape 43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0" name="AutoShape 44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1" name="AutoShape 45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2" name="AutoShape 46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3" name="AutoShape 47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4" name="AutoShape 48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5" name="AutoShape 49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1426" name="Group 50"/>
          <p:cNvGrpSpPr>
            <a:grpSpLocks/>
          </p:cNvGrpSpPr>
          <p:nvPr/>
        </p:nvGrpSpPr>
        <p:grpSpPr bwMode="auto">
          <a:xfrm>
            <a:off x="3429000" y="1182688"/>
            <a:ext cx="641350" cy="4491037"/>
            <a:chOff x="513" y="868"/>
            <a:chExt cx="404" cy="2829"/>
          </a:xfrm>
        </p:grpSpPr>
        <p:sp>
          <p:nvSpPr>
            <p:cNvPr id="101427" name="AutoShape 51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8" name="AutoShape 52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9" name="AutoShape 53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0" name="AutoShape 54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1" name="AutoShape 55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2" name="AutoShape 56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3" name="AutoShape 57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4" name="AutoShape 58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5" name="AutoShape 59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6" name="AutoShape 60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1437" name="Group 61"/>
          <p:cNvGrpSpPr>
            <a:grpSpLocks/>
          </p:cNvGrpSpPr>
          <p:nvPr/>
        </p:nvGrpSpPr>
        <p:grpSpPr bwMode="auto">
          <a:xfrm>
            <a:off x="4251325" y="682625"/>
            <a:ext cx="641350" cy="4491038"/>
            <a:chOff x="513" y="868"/>
            <a:chExt cx="404" cy="2829"/>
          </a:xfrm>
        </p:grpSpPr>
        <p:sp>
          <p:nvSpPr>
            <p:cNvPr id="101438" name="AutoShape 62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9" name="AutoShape 63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0" name="AutoShape 64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1" name="AutoShape 65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2" name="AutoShape 66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3" name="AutoShape 67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4" name="AutoShape 68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5" name="AutoShape 69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6" name="AutoShape 70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7" name="AutoShape 71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1448" name="Group 72"/>
          <p:cNvGrpSpPr>
            <a:grpSpLocks/>
          </p:cNvGrpSpPr>
          <p:nvPr/>
        </p:nvGrpSpPr>
        <p:grpSpPr bwMode="auto">
          <a:xfrm>
            <a:off x="5118100" y="1501775"/>
            <a:ext cx="641350" cy="4491038"/>
            <a:chOff x="513" y="868"/>
            <a:chExt cx="404" cy="2829"/>
          </a:xfrm>
        </p:grpSpPr>
        <p:sp>
          <p:nvSpPr>
            <p:cNvPr id="101449" name="AutoShape 73"/>
            <p:cNvSpPr>
              <a:spLocks noChangeArrowheads="1"/>
            </p:cNvSpPr>
            <p:nvPr/>
          </p:nvSpPr>
          <p:spPr bwMode="auto">
            <a:xfrm>
              <a:off x="526" y="334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50" name="AutoShape 74"/>
            <p:cNvSpPr>
              <a:spLocks noChangeArrowheads="1"/>
            </p:cNvSpPr>
            <p:nvPr/>
          </p:nvSpPr>
          <p:spPr bwMode="auto">
            <a:xfrm>
              <a:off x="540" y="3067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51" name="AutoShape 75"/>
            <p:cNvSpPr>
              <a:spLocks noChangeArrowheads="1"/>
            </p:cNvSpPr>
            <p:nvPr/>
          </p:nvSpPr>
          <p:spPr bwMode="auto">
            <a:xfrm>
              <a:off x="515" y="277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52" name="AutoShape 76"/>
            <p:cNvSpPr>
              <a:spLocks noChangeArrowheads="1"/>
            </p:cNvSpPr>
            <p:nvPr/>
          </p:nvSpPr>
          <p:spPr bwMode="auto">
            <a:xfrm>
              <a:off x="545" y="2496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53" name="AutoShape 77"/>
            <p:cNvSpPr>
              <a:spLocks noChangeArrowheads="1"/>
            </p:cNvSpPr>
            <p:nvPr/>
          </p:nvSpPr>
          <p:spPr bwMode="auto">
            <a:xfrm>
              <a:off x="513" y="221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54" name="AutoShape 78"/>
            <p:cNvSpPr>
              <a:spLocks noChangeArrowheads="1"/>
            </p:cNvSpPr>
            <p:nvPr/>
          </p:nvSpPr>
          <p:spPr bwMode="auto">
            <a:xfrm>
              <a:off x="527" y="1943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55" name="AutoShape 79"/>
            <p:cNvSpPr>
              <a:spLocks noChangeArrowheads="1"/>
            </p:cNvSpPr>
            <p:nvPr/>
          </p:nvSpPr>
          <p:spPr bwMode="auto">
            <a:xfrm>
              <a:off x="564" y="1674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56" name="AutoShape 80"/>
            <p:cNvSpPr>
              <a:spLocks noChangeArrowheads="1"/>
            </p:cNvSpPr>
            <p:nvPr/>
          </p:nvSpPr>
          <p:spPr bwMode="auto">
            <a:xfrm>
              <a:off x="521" y="1401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57" name="AutoShape 81"/>
            <p:cNvSpPr>
              <a:spLocks noChangeArrowheads="1"/>
            </p:cNvSpPr>
            <p:nvPr/>
          </p:nvSpPr>
          <p:spPr bwMode="auto">
            <a:xfrm>
              <a:off x="546" y="1135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58" name="AutoShape 82"/>
            <p:cNvSpPr>
              <a:spLocks noChangeArrowheads="1"/>
            </p:cNvSpPr>
            <p:nvPr/>
          </p:nvSpPr>
          <p:spPr bwMode="auto">
            <a:xfrm>
              <a:off x="521" y="868"/>
              <a:ext cx="353" cy="353"/>
            </a:xfrm>
            <a:prstGeom prst="cube">
              <a:avLst>
                <a:gd name="adj" fmla="val 25000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190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2403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39</Words>
  <Application>Microsoft Office PowerPoint</Application>
  <PresentationFormat>On-screen Show (4:3)</PresentationFormat>
  <Paragraphs>26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47</cp:revision>
  <dcterms:created xsi:type="dcterms:W3CDTF">2006-03-03T16:34:11Z</dcterms:created>
  <dcterms:modified xsi:type="dcterms:W3CDTF">2011-11-25T19:46:07Z</dcterms:modified>
</cp:coreProperties>
</file>