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EE9238-F478-4496-88C1-86D5694D4BD1}" v="41" dt="2023-02-05T13:12:10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Dumitru" userId="151d1197f0745c9b" providerId="LiveId" clId="{21EE9238-F478-4496-88C1-86D5694D4BD1}"/>
    <pc:docChg chg="undo custSel addSld delSld modSld">
      <pc:chgData name="Gabriela Dumitru" userId="151d1197f0745c9b" providerId="LiveId" clId="{21EE9238-F478-4496-88C1-86D5694D4BD1}" dt="2023-02-05T13:12:51.135" v="506" actId="20577"/>
      <pc:docMkLst>
        <pc:docMk/>
      </pc:docMkLst>
      <pc:sldChg chg="delSp modSp mod">
        <pc:chgData name="Gabriela Dumitru" userId="151d1197f0745c9b" providerId="LiveId" clId="{21EE9238-F478-4496-88C1-86D5694D4BD1}" dt="2023-02-05T12:17:41.320" v="89" actId="27636"/>
        <pc:sldMkLst>
          <pc:docMk/>
          <pc:sldMk cId="1520880918" sldId="256"/>
        </pc:sldMkLst>
        <pc:spChg chg="mod">
          <ac:chgData name="Gabriela Dumitru" userId="151d1197f0745c9b" providerId="LiveId" clId="{21EE9238-F478-4496-88C1-86D5694D4BD1}" dt="2023-02-05T12:17:41.320" v="89" actId="27636"/>
          <ac:spMkLst>
            <pc:docMk/>
            <pc:sldMk cId="1520880918" sldId="256"/>
            <ac:spMk id="2" creationId="{868C6AEF-023C-FAE1-069A-BF57FCD3E43A}"/>
          </ac:spMkLst>
        </pc:spChg>
        <pc:spChg chg="del mod">
          <ac:chgData name="Gabriela Dumitru" userId="151d1197f0745c9b" providerId="LiveId" clId="{21EE9238-F478-4496-88C1-86D5694D4BD1}" dt="2023-02-05T12:17:33.250" v="87" actId="478"/>
          <ac:spMkLst>
            <pc:docMk/>
            <pc:sldMk cId="1520880918" sldId="256"/>
            <ac:spMk id="3" creationId="{4283C1DF-F776-F440-3F6A-DE0F96335042}"/>
          </ac:spMkLst>
        </pc:spChg>
      </pc:sldChg>
      <pc:sldChg chg="addSp delSp modSp new mod">
        <pc:chgData name="Gabriela Dumitru" userId="151d1197f0745c9b" providerId="LiveId" clId="{21EE9238-F478-4496-88C1-86D5694D4BD1}" dt="2023-02-05T12:33:53.243" v="224" actId="1076"/>
        <pc:sldMkLst>
          <pc:docMk/>
          <pc:sldMk cId="2810329284" sldId="257"/>
        </pc:sldMkLst>
        <pc:spChg chg="mod">
          <ac:chgData name="Gabriela Dumitru" userId="151d1197f0745c9b" providerId="LiveId" clId="{21EE9238-F478-4496-88C1-86D5694D4BD1}" dt="2023-02-05T12:33:53.243" v="224" actId="1076"/>
          <ac:spMkLst>
            <pc:docMk/>
            <pc:sldMk cId="2810329284" sldId="257"/>
            <ac:spMk id="2" creationId="{BF764493-8DD3-729E-308E-121B4BCD19D2}"/>
          </ac:spMkLst>
        </pc:spChg>
        <pc:spChg chg="del">
          <ac:chgData name="Gabriela Dumitru" userId="151d1197f0745c9b" providerId="LiveId" clId="{21EE9238-F478-4496-88C1-86D5694D4BD1}" dt="2023-02-05T12:22:29.746" v="160" actId="478"/>
          <ac:spMkLst>
            <pc:docMk/>
            <pc:sldMk cId="2810329284" sldId="257"/>
            <ac:spMk id="3" creationId="{4E497511-A20B-C2CD-169B-70F1575932B5}"/>
          </ac:spMkLst>
        </pc:spChg>
        <pc:picChg chg="add mod">
          <ac:chgData name="Gabriela Dumitru" userId="151d1197f0745c9b" providerId="LiveId" clId="{21EE9238-F478-4496-88C1-86D5694D4BD1}" dt="2023-02-05T12:33:32.232" v="221" actId="1076"/>
          <ac:picMkLst>
            <pc:docMk/>
            <pc:sldMk cId="2810329284" sldId="257"/>
            <ac:picMk id="4" creationId="{7B6C2E07-43D0-1C9C-FB5C-29A5EAC36C70}"/>
          </ac:picMkLst>
        </pc:picChg>
      </pc:sldChg>
      <pc:sldChg chg="addSp delSp modSp new mod">
        <pc:chgData name="Gabriela Dumitru" userId="151d1197f0745c9b" providerId="LiveId" clId="{21EE9238-F478-4496-88C1-86D5694D4BD1}" dt="2023-02-05T12:57:35.848" v="396" actId="1076"/>
        <pc:sldMkLst>
          <pc:docMk/>
          <pc:sldMk cId="2513337044" sldId="258"/>
        </pc:sldMkLst>
        <pc:spChg chg="del">
          <ac:chgData name="Gabriela Dumitru" userId="151d1197f0745c9b" providerId="LiveId" clId="{21EE9238-F478-4496-88C1-86D5694D4BD1}" dt="2023-02-05T12:26:13.827" v="170" actId="478"/>
          <ac:spMkLst>
            <pc:docMk/>
            <pc:sldMk cId="2513337044" sldId="258"/>
            <ac:spMk id="2" creationId="{86EE1006-7F72-D9AA-50D7-D34BE3CF439C}"/>
          </ac:spMkLst>
        </pc:spChg>
        <pc:spChg chg="del mod">
          <ac:chgData name="Gabriela Dumitru" userId="151d1197f0745c9b" providerId="LiveId" clId="{21EE9238-F478-4496-88C1-86D5694D4BD1}" dt="2023-02-05T12:29:43.439" v="187" actId="478"/>
          <ac:spMkLst>
            <pc:docMk/>
            <pc:sldMk cId="2513337044" sldId="258"/>
            <ac:spMk id="3" creationId="{93BEB92F-31BD-33E5-2291-CC625C2EF70A}"/>
          </ac:spMkLst>
        </pc:spChg>
        <pc:spChg chg="add mod">
          <ac:chgData name="Gabriela Dumitru" userId="151d1197f0745c9b" providerId="LiveId" clId="{21EE9238-F478-4496-88C1-86D5694D4BD1}" dt="2023-02-05T12:30:18.197" v="194" actId="1076"/>
          <ac:spMkLst>
            <pc:docMk/>
            <pc:sldMk cId="2513337044" sldId="258"/>
            <ac:spMk id="6" creationId="{37F0633B-D504-C039-2A84-6945C6293A8B}"/>
          </ac:spMkLst>
        </pc:spChg>
        <pc:spChg chg="add mod">
          <ac:chgData name="Gabriela Dumitru" userId="151d1197f0745c9b" providerId="LiveId" clId="{21EE9238-F478-4496-88C1-86D5694D4BD1}" dt="2023-02-05T12:31:08.147" v="201" actId="255"/>
          <ac:spMkLst>
            <pc:docMk/>
            <pc:sldMk cId="2513337044" sldId="258"/>
            <ac:spMk id="9" creationId="{6362A647-15F8-10E1-28A2-628592992610}"/>
          </ac:spMkLst>
        </pc:spChg>
        <pc:picChg chg="add mod">
          <ac:chgData name="Gabriela Dumitru" userId="151d1197f0745c9b" providerId="LiveId" clId="{21EE9238-F478-4496-88C1-86D5694D4BD1}" dt="2023-02-05T12:30:13.162" v="193" actId="14100"/>
          <ac:picMkLst>
            <pc:docMk/>
            <pc:sldMk cId="2513337044" sldId="258"/>
            <ac:picMk id="4" creationId="{57F57721-1D22-39E0-5437-5FF85FB6A698}"/>
          </ac:picMkLst>
        </pc:picChg>
        <pc:picChg chg="add mod">
          <ac:chgData name="Gabriela Dumitru" userId="151d1197f0745c9b" providerId="LiveId" clId="{21EE9238-F478-4496-88C1-86D5694D4BD1}" dt="2023-02-05T12:57:10.275" v="390" actId="1076"/>
          <ac:picMkLst>
            <pc:docMk/>
            <pc:sldMk cId="2513337044" sldId="258"/>
            <ac:picMk id="7" creationId="{F292496A-0DEA-1C87-52C1-BD355375EA28}"/>
          </ac:picMkLst>
        </pc:picChg>
        <pc:picChg chg="add mod">
          <ac:chgData name="Gabriela Dumitru" userId="151d1197f0745c9b" providerId="LiveId" clId="{21EE9238-F478-4496-88C1-86D5694D4BD1}" dt="2023-02-05T12:57:35.848" v="396" actId="1076"/>
          <ac:picMkLst>
            <pc:docMk/>
            <pc:sldMk cId="2513337044" sldId="258"/>
            <ac:picMk id="10" creationId="{1B560341-477D-2BD6-22AA-D6031405D584}"/>
          </ac:picMkLst>
        </pc:picChg>
      </pc:sldChg>
      <pc:sldChg chg="addSp delSp modSp new mod setBg">
        <pc:chgData name="Gabriela Dumitru" userId="151d1197f0745c9b" providerId="LiveId" clId="{21EE9238-F478-4496-88C1-86D5694D4BD1}" dt="2023-02-05T12:39:47.110" v="278" actId="20577"/>
        <pc:sldMkLst>
          <pc:docMk/>
          <pc:sldMk cId="4137493502" sldId="259"/>
        </pc:sldMkLst>
        <pc:spChg chg="mod">
          <ac:chgData name="Gabriela Dumitru" userId="151d1197f0745c9b" providerId="LiveId" clId="{21EE9238-F478-4496-88C1-86D5694D4BD1}" dt="2023-02-05T12:35:58.337" v="249" actId="255"/>
          <ac:spMkLst>
            <pc:docMk/>
            <pc:sldMk cId="4137493502" sldId="259"/>
            <ac:spMk id="2" creationId="{DFC1B5F5-7E66-AF42-D379-339C369658D8}"/>
          </ac:spMkLst>
        </pc:spChg>
        <pc:spChg chg="mod">
          <ac:chgData name="Gabriela Dumitru" userId="151d1197f0745c9b" providerId="LiveId" clId="{21EE9238-F478-4496-88C1-86D5694D4BD1}" dt="2023-02-05T12:39:47.110" v="278" actId="20577"/>
          <ac:spMkLst>
            <pc:docMk/>
            <pc:sldMk cId="4137493502" sldId="259"/>
            <ac:spMk id="3" creationId="{2A44BAE9-46AA-C985-93AE-036505D09240}"/>
          </ac:spMkLst>
        </pc:spChg>
        <pc:spChg chg="add mod">
          <ac:chgData name="Gabriela Dumitru" userId="151d1197f0745c9b" providerId="LiveId" clId="{21EE9238-F478-4496-88C1-86D5694D4BD1}" dt="2023-02-05T12:39:35.032" v="276" actId="14100"/>
          <ac:spMkLst>
            <pc:docMk/>
            <pc:sldMk cId="4137493502" sldId="259"/>
            <ac:spMk id="6" creationId="{BB788379-A636-0125-1E67-9A23BE8D027C}"/>
          </ac:spMkLst>
        </pc:spChg>
        <pc:spChg chg="add del">
          <ac:chgData name="Gabriela Dumitru" userId="151d1197f0745c9b" providerId="LiveId" clId="{21EE9238-F478-4496-88C1-86D5694D4BD1}" dt="2023-02-05T12:35:47.846" v="247" actId="26606"/>
          <ac:spMkLst>
            <pc:docMk/>
            <pc:sldMk cId="4137493502" sldId="259"/>
            <ac:spMk id="9" creationId="{A8384FB5-9ADC-4DDC-881B-597D56F5B15D}"/>
          </ac:spMkLst>
        </pc:spChg>
        <pc:spChg chg="add del">
          <ac:chgData name="Gabriela Dumitru" userId="151d1197f0745c9b" providerId="LiveId" clId="{21EE9238-F478-4496-88C1-86D5694D4BD1}" dt="2023-02-05T12:35:47.846" v="247" actId="26606"/>
          <ac:spMkLst>
            <pc:docMk/>
            <pc:sldMk cId="4137493502" sldId="259"/>
            <ac:spMk id="11" creationId="{1199E1B1-A8C0-4FE8-A5A8-1CB41D69F857}"/>
          </ac:spMkLst>
        </pc:spChg>
        <pc:spChg chg="add del">
          <ac:chgData name="Gabriela Dumitru" userId="151d1197f0745c9b" providerId="LiveId" clId="{21EE9238-F478-4496-88C1-86D5694D4BD1}" dt="2023-02-05T12:35:47.846" v="247" actId="26606"/>
          <ac:spMkLst>
            <pc:docMk/>
            <pc:sldMk cId="4137493502" sldId="259"/>
            <ac:spMk id="13" creationId="{84A8DE83-DE75-4B41-9DB4-A7EC0B0DEC0B}"/>
          </ac:spMkLst>
        </pc:spChg>
        <pc:spChg chg="add del">
          <ac:chgData name="Gabriela Dumitru" userId="151d1197f0745c9b" providerId="LiveId" clId="{21EE9238-F478-4496-88C1-86D5694D4BD1}" dt="2023-02-05T12:35:47.846" v="247" actId="26606"/>
          <ac:spMkLst>
            <pc:docMk/>
            <pc:sldMk cId="4137493502" sldId="259"/>
            <ac:spMk id="15" creationId="{A7009A0A-BEF5-4EAC-AF15-E4F9F002E239}"/>
          </ac:spMkLst>
        </pc:spChg>
        <pc:spChg chg="add">
          <ac:chgData name="Gabriela Dumitru" userId="151d1197f0745c9b" providerId="LiveId" clId="{21EE9238-F478-4496-88C1-86D5694D4BD1}" dt="2023-02-05T12:35:47.854" v="248" actId="26606"/>
          <ac:spMkLst>
            <pc:docMk/>
            <pc:sldMk cId="4137493502" sldId="259"/>
            <ac:spMk id="17" creationId="{BCED4D40-4B67-4331-AC48-79B82B4A47D8}"/>
          </ac:spMkLst>
        </pc:spChg>
        <pc:spChg chg="add">
          <ac:chgData name="Gabriela Dumitru" userId="151d1197f0745c9b" providerId="LiveId" clId="{21EE9238-F478-4496-88C1-86D5694D4BD1}" dt="2023-02-05T12:35:47.854" v="248" actId="26606"/>
          <ac:spMkLst>
            <pc:docMk/>
            <pc:sldMk cId="4137493502" sldId="259"/>
            <ac:spMk id="18" creationId="{670CEDEF-4F34-412E-84EE-329C1E936AF5}"/>
          </ac:spMkLst>
        </pc:spChg>
        <pc:picChg chg="add mod">
          <ac:chgData name="Gabriela Dumitru" userId="151d1197f0745c9b" providerId="LiveId" clId="{21EE9238-F478-4496-88C1-86D5694D4BD1}" dt="2023-02-05T12:38:56.796" v="270" actId="1076"/>
          <ac:picMkLst>
            <pc:docMk/>
            <pc:sldMk cId="4137493502" sldId="259"/>
            <ac:picMk id="4" creationId="{8072A926-6969-54B6-4935-08578198B79E}"/>
          </ac:picMkLst>
        </pc:picChg>
      </pc:sldChg>
      <pc:sldChg chg="addSp delSp modSp new mod">
        <pc:chgData name="Gabriela Dumitru" userId="151d1197f0745c9b" providerId="LiveId" clId="{21EE9238-F478-4496-88C1-86D5694D4BD1}" dt="2023-02-05T12:43:03.498" v="291" actId="14100"/>
        <pc:sldMkLst>
          <pc:docMk/>
          <pc:sldMk cId="1939717125" sldId="260"/>
        </pc:sldMkLst>
        <pc:spChg chg="del">
          <ac:chgData name="Gabriela Dumitru" userId="151d1197f0745c9b" providerId="LiveId" clId="{21EE9238-F478-4496-88C1-86D5694D4BD1}" dt="2023-02-05T12:37:14.119" v="261" actId="478"/>
          <ac:spMkLst>
            <pc:docMk/>
            <pc:sldMk cId="1939717125" sldId="260"/>
            <ac:spMk id="2" creationId="{F56922BF-411B-0072-68BD-2973AA010CFC}"/>
          </ac:spMkLst>
        </pc:spChg>
        <pc:spChg chg="del">
          <ac:chgData name="Gabriela Dumitru" userId="151d1197f0745c9b" providerId="LiveId" clId="{21EE9238-F478-4496-88C1-86D5694D4BD1}" dt="2023-02-05T12:37:17.922" v="262" actId="478"/>
          <ac:spMkLst>
            <pc:docMk/>
            <pc:sldMk cId="1939717125" sldId="260"/>
            <ac:spMk id="3" creationId="{25B6A715-01AD-942F-B58E-2190A5E99525}"/>
          </ac:spMkLst>
        </pc:spChg>
        <pc:spChg chg="add mod">
          <ac:chgData name="Gabriela Dumitru" userId="151d1197f0745c9b" providerId="LiveId" clId="{21EE9238-F478-4496-88C1-86D5694D4BD1}" dt="2023-02-05T12:41:24.206" v="285" actId="1076"/>
          <ac:spMkLst>
            <pc:docMk/>
            <pc:sldMk cId="1939717125" sldId="260"/>
            <ac:spMk id="7" creationId="{1245DE2B-43DB-0F3D-89FF-236F14B77282}"/>
          </ac:spMkLst>
        </pc:spChg>
        <pc:spChg chg="add mod">
          <ac:chgData name="Gabriela Dumitru" userId="151d1197f0745c9b" providerId="LiveId" clId="{21EE9238-F478-4496-88C1-86D5694D4BD1}" dt="2023-02-05T12:43:03.498" v="291" actId="14100"/>
          <ac:spMkLst>
            <pc:docMk/>
            <pc:sldMk cId="1939717125" sldId="260"/>
            <ac:spMk id="9" creationId="{CB923376-C1C6-B96C-82C6-9ECCD5B9E841}"/>
          </ac:spMkLst>
        </pc:spChg>
        <pc:picChg chg="add mod">
          <ac:chgData name="Gabriela Dumitru" userId="151d1197f0745c9b" providerId="LiveId" clId="{21EE9238-F478-4496-88C1-86D5694D4BD1}" dt="2023-02-05T12:41:17.581" v="284" actId="1076"/>
          <ac:picMkLst>
            <pc:docMk/>
            <pc:sldMk cId="1939717125" sldId="260"/>
            <ac:picMk id="4" creationId="{B4367EA8-989D-8598-AF86-5F1DC30C6511}"/>
          </ac:picMkLst>
        </pc:picChg>
        <pc:picChg chg="add mod">
          <ac:chgData name="Gabriela Dumitru" userId="151d1197f0745c9b" providerId="LiveId" clId="{21EE9238-F478-4496-88C1-86D5694D4BD1}" dt="2023-02-05T12:41:30.147" v="286" actId="1076"/>
          <ac:picMkLst>
            <pc:docMk/>
            <pc:sldMk cId="1939717125" sldId="260"/>
            <ac:picMk id="5" creationId="{9B9753CC-3FA1-2744-62A3-27CD6904F530}"/>
          </ac:picMkLst>
        </pc:picChg>
      </pc:sldChg>
      <pc:sldChg chg="addSp delSp modSp new mod">
        <pc:chgData name="Gabriela Dumitru" userId="151d1197f0745c9b" providerId="LiveId" clId="{21EE9238-F478-4496-88C1-86D5694D4BD1}" dt="2023-02-05T12:45:11.575" v="306" actId="14100"/>
        <pc:sldMkLst>
          <pc:docMk/>
          <pc:sldMk cId="1103213929" sldId="261"/>
        </pc:sldMkLst>
        <pc:spChg chg="del">
          <ac:chgData name="Gabriela Dumitru" userId="151d1197f0745c9b" providerId="LiveId" clId="{21EE9238-F478-4496-88C1-86D5694D4BD1}" dt="2023-02-05T12:43:52.035" v="294" actId="478"/>
          <ac:spMkLst>
            <pc:docMk/>
            <pc:sldMk cId="1103213929" sldId="261"/>
            <ac:spMk id="2" creationId="{98544A43-4EF1-29C0-B10D-13994081C127}"/>
          </ac:spMkLst>
        </pc:spChg>
        <pc:spChg chg="del">
          <ac:chgData name="Gabriela Dumitru" userId="151d1197f0745c9b" providerId="LiveId" clId="{21EE9238-F478-4496-88C1-86D5694D4BD1}" dt="2023-02-05T12:43:48.790" v="293" actId="478"/>
          <ac:spMkLst>
            <pc:docMk/>
            <pc:sldMk cId="1103213929" sldId="261"/>
            <ac:spMk id="3" creationId="{A160EA96-D04B-23E7-31BC-2D4498BB552B}"/>
          </ac:spMkLst>
        </pc:spChg>
        <pc:picChg chg="add mod">
          <ac:chgData name="Gabriela Dumitru" userId="151d1197f0745c9b" providerId="LiveId" clId="{21EE9238-F478-4496-88C1-86D5694D4BD1}" dt="2023-02-05T12:45:11.575" v="306" actId="14100"/>
          <ac:picMkLst>
            <pc:docMk/>
            <pc:sldMk cId="1103213929" sldId="261"/>
            <ac:picMk id="4" creationId="{57E5AC1C-3681-7885-0201-72620B5E0762}"/>
          </ac:picMkLst>
        </pc:picChg>
        <pc:picChg chg="add mod">
          <ac:chgData name="Gabriela Dumitru" userId="151d1197f0745c9b" providerId="LiveId" clId="{21EE9238-F478-4496-88C1-86D5694D4BD1}" dt="2023-02-05T12:44:28.549" v="300" actId="14100"/>
          <ac:picMkLst>
            <pc:docMk/>
            <pc:sldMk cId="1103213929" sldId="261"/>
            <ac:picMk id="5" creationId="{57592961-B3DB-1642-6A10-7681D4A6BCB6}"/>
          </ac:picMkLst>
        </pc:picChg>
        <pc:picChg chg="add mod">
          <ac:chgData name="Gabriela Dumitru" userId="151d1197f0745c9b" providerId="LiveId" clId="{21EE9238-F478-4496-88C1-86D5694D4BD1}" dt="2023-02-05T12:45:07.631" v="305" actId="1076"/>
          <ac:picMkLst>
            <pc:docMk/>
            <pc:sldMk cId="1103213929" sldId="261"/>
            <ac:picMk id="6" creationId="{F4871C31-40A7-CD36-F9BB-5E4C88F7F2CB}"/>
          </ac:picMkLst>
        </pc:picChg>
        <pc:picChg chg="add mod">
          <ac:chgData name="Gabriela Dumitru" userId="151d1197f0745c9b" providerId="LiveId" clId="{21EE9238-F478-4496-88C1-86D5694D4BD1}" dt="2023-02-05T12:44:59.021" v="304" actId="1076"/>
          <ac:picMkLst>
            <pc:docMk/>
            <pc:sldMk cId="1103213929" sldId="261"/>
            <ac:picMk id="7" creationId="{287EC46D-524B-0BA8-8EF1-979D259D7347}"/>
          </ac:picMkLst>
        </pc:picChg>
      </pc:sldChg>
      <pc:sldChg chg="addSp delSp modSp new mod">
        <pc:chgData name="Gabriela Dumitru" userId="151d1197f0745c9b" providerId="LiveId" clId="{21EE9238-F478-4496-88C1-86D5694D4BD1}" dt="2023-02-05T12:47:16.616" v="322" actId="1076"/>
        <pc:sldMkLst>
          <pc:docMk/>
          <pc:sldMk cId="834996375" sldId="262"/>
        </pc:sldMkLst>
        <pc:spChg chg="del">
          <ac:chgData name="Gabriela Dumitru" userId="151d1197f0745c9b" providerId="LiveId" clId="{21EE9238-F478-4496-88C1-86D5694D4BD1}" dt="2023-02-05T12:45:59.434" v="309" actId="478"/>
          <ac:spMkLst>
            <pc:docMk/>
            <pc:sldMk cId="834996375" sldId="262"/>
            <ac:spMk id="2" creationId="{1727CC00-2F1C-4BBE-826A-B43CF9F0A424}"/>
          </ac:spMkLst>
        </pc:spChg>
        <pc:spChg chg="del">
          <ac:chgData name="Gabriela Dumitru" userId="151d1197f0745c9b" providerId="LiveId" clId="{21EE9238-F478-4496-88C1-86D5694D4BD1}" dt="2023-02-05T12:45:57.179" v="308" actId="478"/>
          <ac:spMkLst>
            <pc:docMk/>
            <pc:sldMk cId="834996375" sldId="262"/>
            <ac:spMk id="3" creationId="{38A525BF-B2BE-0FA1-8162-AACB4F8F1D15}"/>
          </ac:spMkLst>
        </pc:spChg>
        <pc:picChg chg="add mod">
          <ac:chgData name="Gabriela Dumitru" userId="151d1197f0745c9b" providerId="LiveId" clId="{21EE9238-F478-4496-88C1-86D5694D4BD1}" dt="2023-02-05T12:46:43.227" v="318" actId="1076"/>
          <ac:picMkLst>
            <pc:docMk/>
            <pc:sldMk cId="834996375" sldId="262"/>
            <ac:picMk id="4" creationId="{8FCC4702-1962-0964-8DCF-0882B22E3EAF}"/>
          </ac:picMkLst>
        </pc:picChg>
        <pc:picChg chg="add mod">
          <ac:chgData name="Gabriela Dumitru" userId="151d1197f0745c9b" providerId="LiveId" clId="{21EE9238-F478-4496-88C1-86D5694D4BD1}" dt="2023-02-05T12:46:39.314" v="317" actId="1076"/>
          <ac:picMkLst>
            <pc:docMk/>
            <pc:sldMk cId="834996375" sldId="262"/>
            <ac:picMk id="5" creationId="{F1D16E17-1626-1970-E124-1270599960C7}"/>
          </ac:picMkLst>
        </pc:picChg>
        <pc:picChg chg="add mod">
          <ac:chgData name="Gabriela Dumitru" userId="151d1197f0745c9b" providerId="LiveId" clId="{21EE9238-F478-4496-88C1-86D5694D4BD1}" dt="2023-02-05T12:47:04.695" v="320" actId="1076"/>
          <ac:picMkLst>
            <pc:docMk/>
            <pc:sldMk cId="834996375" sldId="262"/>
            <ac:picMk id="6" creationId="{43757228-E6D4-6AB7-216F-A57AC8A4916F}"/>
          </ac:picMkLst>
        </pc:picChg>
        <pc:picChg chg="add mod">
          <ac:chgData name="Gabriela Dumitru" userId="151d1197f0745c9b" providerId="LiveId" clId="{21EE9238-F478-4496-88C1-86D5694D4BD1}" dt="2023-02-05T12:47:16.616" v="322" actId="1076"/>
          <ac:picMkLst>
            <pc:docMk/>
            <pc:sldMk cId="834996375" sldId="262"/>
            <ac:picMk id="7" creationId="{08624526-0720-E770-A185-8C5E4FE94821}"/>
          </ac:picMkLst>
        </pc:picChg>
      </pc:sldChg>
      <pc:sldChg chg="addSp delSp modSp new mod setBg">
        <pc:chgData name="Gabriela Dumitru" userId="151d1197f0745c9b" providerId="LiveId" clId="{21EE9238-F478-4496-88C1-86D5694D4BD1}" dt="2023-02-05T13:03:20.833" v="457" actId="14100"/>
        <pc:sldMkLst>
          <pc:docMk/>
          <pc:sldMk cId="4009351032" sldId="263"/>
        </pc:sldMkLst>
        <pc:spChg chg="del">
          <ac:chgData name="Gabriela Dumitru" userId="151d1197f0745c9b" providerId="LiveId" clId="{21EE9238-F478-4496-88C1-86D5694D4BD1}" dt="2023-02-05T12:48:02.609" v="324" actId="478"/>
          <ac:spMkLst>
            <pc:docMk/>
            <pc:sldMk cId="4009351032" sldId="263"/>
            <ac:spMk id="2" creationId="{3077D1C0-9B83-FE0F-616F-3403F5E27A53}"/>
          </ac:spMkLst>
        </pc:spChg>
        <pc:spChg chg="del">
          <ac:chgData name="Gabriela Dumitru" userId="151d1197f0745c9b" providerId="LiveId" clId="{21EE9238-F478-4496-88C1-86D5694D4BD1}" dt="2023-02-05T12:48:06.804" v="325" actId="478"/>
          <ac:spMkLst>
            <pc:docMk/>
            <pc:sldMk cId="4009351032" sldId="263"/>
            <ac:spMk id="3" creationId="{F03B0077-512B-B6E4-7330-7F1D256B0556}"/>
          </ac:spMkLst>
        </pc:spChg>
        <pc:spChg chg="add">
          <ac:chgData name="Gabriela Dumitru" userId="151d1197f0745c9b" providerId="LiveId" clId="{21EE9238-F478-4496-88C1-86D5694D4BD1}" dt="2023-02-05T12:49:04.002" v="332" actId="26606"/>
          <ac:spMkLst>
            <pc:docMk/>
            <pc:sldMk cId="4009351032" sldId="263"/>
            <ac:spMk id="10" creationId="{A9F529C3-C941-49FD-8C67-82F134F64BDB}"/>
          </ac:spMkLst>
        </pc:spChg>
        <pc:spChg chg="add">
          <ac:chgData name="Gabriela Dumitru" userId="151d1197f0745c9b" providerId="LiveId" clId="{21EE9238-F478-4496-88C1-86D5694D4BD1}" dt="2023-02-05T12:49:04.002" v="332" actId="26606"/>
          <ac:spMkLst>
            <pc:docMk/>
            <pc:sldMk cId="4009351032" sldId="263"/>
            <ac:spMk id="12" creationId="{20586029-32A0-47E5-9AEC-AE3ABA6B94D0}"/>
          </ac:spMkLst>
        </pc:spChg>
        <pc:picChg chg="add mod ord">
          <ac:chgData name="Gabriela Dumitru" userId="151d1197f0745c9b" providerId="LiveId" clId="{21EE9238-F478-4496-88C1-86D5694D4BD1}" dt="2023-02-05T13:03:02.636" v="455" actId="1076"/>
          <ac:picMkLst>
            <pc:docMk/>
            <pc:sldMk cId="4009351032" sldId="263"/>
            <ac:picMk id="4" creationId="{101A1D3B-58DD-AB52-563A-702FAE358A11}"/>
          </ac:picMkLst>
        </pc:picChg>
        <pc:picChg chg="add mod">
          <ac:chgData name="Gabriela Dumitru" userId="151d1197f0745c9b" providerId="LiveId" clId="{21EE9238-F478-4496-88C1-86D5694D4BD1}" dt="2023-02-05T12:49:04.002" v="332" actId="26606"/>
          <ac:picMkLst>
            <pc:docMk/>
            <pc:sldMk cId="4009351032" sldId="263"/>
            <ac:picMk id="5" creationId="{4F0A7FE0-9D6E-9409-CD0E-23AE47E961D0}"/>
          </ac:picMkLst>
        </pc:picChg>
        <pc:picChg chg="add mod">
          <ac:chgData name="Gabriela Dumitru" userId="151d1197f0745c9b" providerId="LiveId" clId="{21EE9238-F478-4496-88C1-86D5694D4BD1}" dt="2023-02-05T13:03:20.833" v="457" actId="14100"/>
          <ac:picMkLst>
            <pc:docMk/>
            <pc:sldMk cId="4009351032" sldId="263"/>
            <ac:picMk id="6" creationId="{9DA253B8-3596-FD44-A01F-1380A7176398}"/>
          </ac:picMkLst>
        </pc:picChg>
        <pc:cxnChg chg="add">
          <ac:chgData name="Gabriela Dumitru" userId="151d1197f0745c9b" providerId="LiveId" clId="{21EE9238-F478-4496-88C1-86D5694D4BD1}" dt="2023-02-05T12:49:04.002" v="332" actId="26606"/>
          <ac:cxnSpMkLst>
            <pc:docMk/>
            <pc:sldMk cId="4009351032" sldId="263"/>
            <ac:cxnSpMk id="14" creationId="{8C730EAB-A532-4295-A302-FB4B90DB9F5E}"/>
          </ac:cxnSpMkLst>
        </pc:cxnChg>
      </pc:sldChg>
      <pc:sldChg chg="addSp modSp new mod setBg">
        <pc:chgData name="Gabriela Dumitru" userId="151d1197f0745c9b" providerId="LiveId" clId="{21EE9238-F478-4496-88C1-86D5694D4BD1}" dt="2023-02-05T13:03:39.927" v="459" actId="1076"/>
        <pc:sldMkLst>
          <pc:docMk/>
          <pc:sldMk cId="2212655430" sldId="264"/>
        </pc:sldMkLst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11" creationId="{E1750109-3B91-4506-B997-0CD8E35A1488}"/>
          </ac:spMkLst>
        </pc:spChg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13" creationId="{E72D8D1B-59F6-4FF3-8547-9BBB6129F2FA}"/>
          </ac:spMkLst>
        </pc:spChg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15" creationId="{14044C96-7CFD-44DB-A579-D77B0D37C681}"/>
          </ac:spMkLst>
        </pc:spChg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17" creationId="{8FC8C21F-9484-4A71-ABFA-6C10682FAC3E}"/>
          </ac:spMkLst>
        </pc:spChg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19" creationId="{2C444748-5A8D-4B53-89FE-42B455DFA2D1}"/>
          </ac:spMkLst>
        </pc:spChg>
        <pc:spChg chg="add">
          <ac:chgData name="Gabriela Dumitru" userId="151d1197f0745c9b" providerId="LiveId" clId="{21EE9238-F478-4496-88C1-86D5694D4BD1}" dt="2023-02-05T12:51:02.569" v="343" actId="26606"/>
          <ac:spMkLst>
            <pc:docMk/>
            <pc:sldMk cId="2212655430" sldId="264"/>
            <ac:spMk id="21" creationId="{F4FFA271-A10A-4AC3-8F06-E3313A197A80}"/>
          </ac:spMkLst>
        </pc:spChg>
        <pc:picChg chg="add mod ord">
          <ac:chgData name="Gabriela Dumitru" userId="151d1197f0745c9b" providerId="LiveId" clId="{21EE9238-F478-4496-88C1-86D5694D4BD1}" dt="2023-02-05T12:51:22.913" v="347" actId="14100"/>
          <ac:picMkLst>
            <pc:docMk/>
            <pc:sldMk cId="2212655430" sldId="264"/>
            <ac:picMk id="2" creationId="{1FE40C23-79D1-7E40-9DDF-B45441F2A24E}"/>
          </ac:picMkLst>
        </pc:picChg>
        <pc:picChg chg="add mod">
          <ac:chgData name="Gabriela Dumitru" userId="151d1197f0745c9b" providerId="LiveId" clId="{21EE9238-F478-4496-88C1-86D5694D4BD1}" dt="2023-02-05T12:51:26.975" v="348" actId="14100"/>
          <ac:picMkLst>
            <pc:docMk/>
            <pc:sldMk cId="2212655430" sldId="264"/>
            <ac:picMk id="3" creationId="{4B110D3D-097B-5612-D268-4BB31B3F13A9}"/>
          </ac:picMkLst>
        </pc:picChg>
        <pc:picChg chg="add mod ord">
          <ac:chgData name="Gabriela Dumitru" userId="151d1197f0745c9b" providerId="LiveId" clId="{21EE9238-F478-4496-88C1-86D5694D4BD1}" dt="2023-02-05T12:51:15.220" v="345" actId="14100"/>
          <ac:picMkLst>
            <pc:docMk/>
            <pc:sldMk cId="2212655430" sldId="264"/>
            <ac:picMk id="4" creationId="{E4095BB2-CDDE-1362-7D26-60AE54BB9E52}"/>
          </ac:picMkLst>
        </pc:picChg>
        <pc:picChg chg="add mod">
          <ac:chgData name="Gabriela Dumitru" userId="151d1197f0745c9b" providerId="LiveId" clId="{21EE9238-F478-4496-88C1-86D5694D4BD1}" dt="2023-02-05T12:51:02.569" v="343" actId="26606"/>
          <ac:picMkLst>
            <pc:docMk/>
            <pc:sldMk cId="2212655430" sldId="264"/>
            <ac:picMk id="5" creationId="{DADE1160-FC87-438D-8240-4CF2ADBAD6B7}"/>
          </ac:picMkLst>
        </pc:picChg>
        <pc:picChg chg="add mod">
          <ac:chgData name="Gabriela Dumitru" userId="151d1197f0745c9b" providerId="LiveId" clId="{21EE9238-F478-4496-88C1-86D5694D4BD1}" dt="2023-02-05T12:51:02.569" v="343" actId="26606"/>
          <ac:picMkLst>
            <pc:docMk/>
            <pc:sldMk cId="2212655430" sldId="264"/>
            <ac:picMk id="6" creationId="{A737BFB9-2DCD-5B88-9EA2-5B9C697BCB6F}"/>
          </ac:picMkLst>
        </pc:picChg>
        <pc:picChg chg="add mod">
          <ac:chgData name="Gabriela Dumitru" userId="151d1197f0745c9b" providerId="LiveId" clId="{21EE9238-F478-4496-88C1-86D5694D4BD1}" dt="2023-02-05T13:03:39.927" v="459" actId="1076"/>
          <ac:picMkLst>
            <pc:docMk/>
            <pc:sldMk cId="2212655430" sldId="264"/>
            <ac:picMk id="7" creationId="{1DC84619-F9CD-93D0-C74F-01E1BCFC4DD3}"/>
          </ac:picMkLst>
        </pc:picChg>
      </pc:sldChg>
      <pc:sldChg chg="addSp delSp modSp new mod setBg">
        <pc:chgData name="Gabriela Dumitru" userId="151d1197f0745c9b" providerId="LiveId" clId="{21EE9238-F478-4496-88C1-86D5694D4BD1}" dt="2023-02-05T13:03:49.104" v="461" actId="1076"/>
        <pc:sldMkLst>
          <pc:docMk/>
          <pc:sldMk cId="3064699850" sldId="265"/>
        </pc:sldMkLst>
        <pc:spChg chg="add del">
          <ac:chgData name="Gabriela Dumitru" userId="151d1197f0745c9b" providerId="LiveId" clId="{21EE9238-F478-4496-88C1-86D5694D4BD1}" dt="2023-02-05T12:53:36.918" v="366" actId="26606"/>
          <ac:spMkLst>
            <pc:docMk/>
            <pc:sldMk cId="3064699850" sldId="265"/>
            <ac:spMk id="7" creationId="{32BC26D8-82FB-445E-AA49-62A77D7C1EE0}"/>
          </ac:spMkLst>
        </pc:spChg>
        <pc:spChg chg="add del">
          <ac:chgData name="Gabriela Dumitru" userId="151d1197f0745c9b" providerId="LiveId" clId="{21EE9238-F478-4496-88C1-86D5694D4BD1}" dt="2023-02-05T12:53:36.918" v="366" actId="26606"/>
          <ac:spMkLst>
            <pc:docMk/>
            <pc:sldMk cId="3064699850" sldId="265"/>
            <ac:spMk id="9" creationId="{CB44330D-EA18-4254-AA95-EB49948539B8}"/>
          </ac:spMkLst>
        </pc:spChg>
        <pc:spChg chg="add del">
          <ac:chgData name="Gabriela Dumitru" userId="151d1197f0745c9b" providerId="LiveId" clId="{21EE9238-F478-4496-88C1-86D5694D4BD1}" dt="2023-02-05T12:53:36.918" v="366" actId="26606"/>
          <ac:spMkLst>
            <pc:docMk/>
            <pc:sldMk cId="3064699850" sldId="265"/>
            <ac:spMk id="14" creationId="{E97C36FC-DEAA-4DCA-B0AB-7F9357FA4016}"/>
          </ac:spMkLst>
        </pc:spChg>
        <pc:spChg chg="add del">
          <ac:chgData name="Gabriela Dumitru" userId="151d1197f0745c9b" providerId="LiveId" clId="{21EE9238-F478-4496-88C1-86D5694D4BD1}" dt="2023-02-05T12:53:36.918" v="366" actId="26606"/>
          <ac:spMkLst>
            <pc:docMk/>
            <pc:sldMk cId="3064699850" sldId="265"/>
            <ac:spMk id="16" creationId="{278C38CD-A630-49FF-8417-6792A2B13FCA}"/>
          </ac:spMkLst>
        </pc:spChg>
        <pc:picChg chg="add mod ord">
          <ac:chgData name="Gabriela Dumitru" userId="151d1197f0745c9b" providerId="LiveId" clId="{21EE9238-F478-4496-88C1-86D5694D4BD1}" dt="2023-02-05T12:53:36.918" v="366" actId="26606"/>
          <ac:picMkLst>
            <pc:docMk/>
            <pc:sldMk cId="3064699850" sldId="265"/>
            <ac:picMk id="2" creationId="{EDBCFB5B-AE4D-8532-4744-0FA6AA405969}"/>
          </ac:picMkLst>
        </pc:picChg>
        <pc:picChg chg="add mod">
          <ac:chgData name="Gabriela Dumitru" userId="151d1197f0745c9b" providerId="LiveId" clId="{21EE9238-F478-4496-88C1-86D5694D4BD1}" dt="2023-02-05T12:53:36.918" v="366" actId="26606"/>
          <ac:picMkLst>
            <pc:docMk/>
            <pc:sldMk cId="3064699850" sldId="265"/>
            <ac:picMk id="3" creationId="{EFC070E3-68CD-CED7-C1E6-286265EE887B}"/>
          </ac:picMkLst>
        </pc:picChg>
        <pc:picChg chg="add mod">
          <ac:chgData name="Gabriela Dumitru" userId="151d1197f0745c9b" providerId="LiveId" clId="{21EE9238-F478-4496-88C1-86D5694D4BD1}" dt="2023-02-05T13:03:49.104" v="461" actId="1076"/>
          <ac:picMkLst>
            <pc:docMk/>
            <pc:sldMk cId="3064699850" sldId="265"/>
            <ac:picMk id="4" creationId="{5C2B80FF-AAD1-5165-DC29-5F8A153A11ED}"/>
          </ac:picMkLst>
        </pc:picChg>
      </pc:sldChg>
      <pc:sldChg chg="addSp modSp new mod">
        <pc:chgData name="Gabriela Dumitru" userId="151d1197f0745c9b" providerId="LiveId" clId="{21EE9238-F478-4496-88C1-86D5694D4BD1}" dt="2023-02-05T13:03:58.386" v="463" actId="1076"/>
        <pc:sldMkLst>
          <pc:docMk/>
          <pc:sldMk cId="3669918751" sldId="266"/>
        </pc:sldMkLst>
        <pc:picChg chg="add mod">
          <ac:chgData name="Gabriela Dumitru" userId="151d1197f0745c9b" providerId="LiveId" clId="{21EE9238-F478-4496-88C1-86D5694D4BD1}" dt="2023-02-05T12:55:02.168" v="377" actId="14100"/>
          <ac:picMkLst>
            <pc:docMk/>
            <pc:sldMk cId="3669918751" sldId="266"/>
            <ac:picMk id="2" creationId="{085592F2-C35C-C097-8F23-3E262DC23718}"/>
          </ac:picMkLst>
        </pc:picChg>
        <pc:picChg chg="add mod">
          <ac:chgData name="Gabriela Dumitru" userId="151d1197f0745c9b" providerId="LiveId" clId="{21EE9238-F478-4496-88C1-86D5694D4BD1}" dt="2023-02-05T12:55:05.903" v="378" actId="1076"/>
          <ac:picMkLst>
            <pc:docMk/>
            <pc:sldMk cId="3669918751" sldId="266"/>
            <ac:picMk id="3" creationId="{5489F6D1-B0BC-BC26-F480-64229C9B2009}"/>
          </ac:picMkLst>
        </pc:picChg>
        <pc:picChg chg="add mod">
          <ac:chgData name="Gabriela Dumitru" userId="151d1197f0745c9b" providerId="LiveId" clId="{21EE9238-F478-4496-88C1-86D5694D4BD1}" dt="2023-02-05T13:03:58.386" v="463" actId="1076"/>
          <ac:picMkLst>
            <pc:docMk/>
            <pc:sldMk cId="3669918751" sldId="266"/>
            <ac:picMk id="4" creationId="{6767F78F-5A0E-93D1-2319-EFF0B3BB41A6}"/>
          </ac:picMkLst>
        </pc:picChg>
      </pc:sldChg>
      <pc:sldChg chg="addSp modSp new mod">
        <pc:chgData name="Gabriela Dumitru" userId="151d1197f0745c9b" providerId="LiveId" clId="{21EE9238-F478-4496-88C1-86D5694D4BD1}" dt="2023-02-05T13:10:37.636" v="493" actId="14100"/>
        <pc:sldMkLst>
          <pc:docMk/>
          <pc:sldMk cId="2404528527" sldId="267"/>
        </pc:sldMkLst>
        <pc:picChg chg="add mod">
          <ac:chgData name="Gabriela Dumitru" userId="151d1197f0745c9b" providerId="LiveId" clId="{21EE9238-F478-4496-88C1-86D5694D4BD1}" dt="2023-02-05T12:55:58.884" v="382" actId="14100"/>
          <ac:picMkLst>
            <pc:docMk/>
            <pc:sldMk cId="2404528527" sldId="267"/>
            <ac:picMk id="2" creationId="{BD99C8F1-D25D-909C-C191-B35DFB831975}"/>
          </ac:picMkLst>
        </pc:picChg>
        <pc:picChg chg="add mod">
          <ac:chgData name="Gabriela Dumitru" userId="151d1197f0745c9b" providerId="LiveId" clId="{21EE9238-F478-4496-88C1-86D5694D4BD1}" dt="2023-02-05T13:10:33.165" v="492" actId="1076"/>
          <ac:picMkLst>
            <pc:docMk/>
            <pc:sldMk cId="2404528527" sldId="267"/>
            <ac:picMk id="3" creationId="{BCD8DDEE-39BA-FC22-9C42-D66791169342}"/>
          </ac:picMkLst>
        </pc:picChg>
        <pc:picChg chg="add mod">
          <ac:chgData name="Gabriela Dumitru" userId="151d1197f0745c9b" providerId="LiveId" clId="{21EE9238-F478-4496-88C1-86D5694D4BD1}" dt="2023-02-05T13:10:37.636" v="493" actId="14100"/>
          <ac:picMkLst>
            <pc:docMk/>
            <pc:sldMk cId="2404528527" sldId="267"/>
            <ac:picMk id="4" creationId="{AD794F79-03E4-442E-BA49-4153F11BCFC0}"/>
          </ac:picMkLst>
        </pc:picChg>
        <pc:picChg chg="add mod">
          <ac:chgData name="Gabriela Dumitru" userId="151d1197f0745c9b" providerId="LiveId" clId="{21EE9238-F478-4496-88C1-86D5694D4BD1}" dt="2023-02-05T13:04:05.369" v="465" actId="1076"/>
          <ac:picMkLst>
            <pc:docMk/>
            <pc:sldMk cId="2404528527" sldId="267"/>
            <ac:picMk id="5" creationId="{12BFAE11-64EE-713E-B28B-F8FECA51CA25}"/>
          </ac:picMkLst>
        </pc:picChg>
      </pc:sldChg>
      <pc:sldChg chg="addSp delSp modSp new del mod">
        <pc:chgData name="Gabriela Dumitru" userId="151d1197f0745c9b" providerId="LiveId" clId="{21EE9238-F478-4496-88C1-86D5694D4BD1}" dt="2023-02-05T12:59:27.375" v="419" actId="2696"/>
        <pc:sldMkLst>
          <pc:docMk/>
          <pc:sldMk cId="1597943382" sldId="268"/>
        </pc:sldMkLst>
        <pc:spChg chg="mod">
          <ac:chgData name="Gabriela Dumitru" userId="151d1197f0745c9b" providerId="LiveId" clId="{21EE9238-F478-4496-88C1-86D5694D4BD1}" dt="2023-02-05T12:58:28.887" v="414" actId="20577"/>
          <ac:spMkLst>
            <pc:docMk/>
            <pc:sldMk cId="1597943382" sldId="268"/>
            <ac:spMk id="2" creationId="{666F88EE-2104-4DDC-33A2-A623032A8519}"/>
          </ac:spMkLst>
        </pc:spChg>
        <pc:spChg chg="del">
          <ac:chgData name="Gabriela Dumitru" userId="151d1197f0745c9b" providerId="LiveId" clId="{21EE9238-F478-4496-88C1-86D5694D4BD1}" dt="2023-02-05T12:58:33.992" v="415" actId="478"/>
          <ac:spMkLst>
            <pc:docMk/>
            <pc:sldMk cId="1597943382" sldId="268"/>
            <ac:spMk id="3" creationId="{A103A0A7-1152-E44E-3362-2D9B66FA45A4}"/>
          </ac:spMkLst>
        </pc:spChg>
        <pc:picChg chg="add mod">
          <ac:chgData name="Gabriela Dumitru" userId="151d1197f0745c9b" providerId="LiveId" clId="{21EE9238-F478-4496-88C1-86D5694D4BD1}" dt="2023-02-05T12:58:43.733" v="418" actId="14100"/>
          <ac:picMkLst>
            <pc:docMk/>
            <pc:sldMk cId="1597943382" sldId="268"/>
            <ac:picMk id="4" creationId="{031D8FC8-98B9-9A98-A799-1C7B7277D03A}"/>
          </ac:picMkLst>
        </pc:picChg>
      </pc:sldChg>
      <pc:sldChg chg="addSp modSp new mod">
        <pc:chgData name="Gabriela Dumitru" userId="151d1197f0745c9b" providerId="LiveId" clId="{21EE9238-F478-4496-88C1-86D5694D4BD1}" dt="2023-02-05T13:05:08.944" v="473" actId="2711"/>
        <pc:sldMkLst>
          <pc:docMk/>
          <pc:sldMk cId="2043870973" sldId="268"/>
        </pc:sldMkLst>
        <pc:spChg chg="add mod">
          <ac:chgData name="Gabriela Dumitru" userId="151d1197f0745c9b" providerId="LiveId" clId="{21EE9238-F478-4496-88C1-86D5694D4BD1}" dt="2023-02-05T13:00:49.650" v="446" actId="255"/>
          <ac:spMkLst>
            <pc:docMk/>
            <pc:sldMk cId="2043870973" sldId="268"/>
            <ac:spMk id="3" creationId="{485F02DC-CBA9-7DB3-A687-C5B49FE2D83B}"/>
          </ac:spMkLst>
        </pc:spChg>
        <pc:spChg chg="add mod">
          <ac:chgData name="Gabriela Dumitru" userId="151d1197f0745c9b" providerId="LiveId" clId="{21EE9238-F478-4496-88C1-86D5694D4BD1}" dt="2023-02-05T13:05:08.944" v="473" actId="2711"/>
          <ac:spMkLst>
            <pc:docMk/>
            <pc:sldMk cId="2043870973" sldId="268"/>
            <ac:spMk id="6" creationId="{48B7F526-D1DF-8985-F3F0-42339D4A2409}"/>
          </ac:spMkLst>
        </pc:spChg>
        <pc:picChg chg="add mod">
          <ac:chgData name="Gabriela Dumitru" userId="151d1197f0745c9b" providerId="LiveId" clId="{21EE9238-F478-4496-88C1-86D5694D4BD1}" dt="2023-02-05T13:04:48.418" v="468" actId="1076"/>
          <ac:picMkLst>
            <pc:docMk/>
            <pc:sldMk cId="2043870973" sldId="268"/>
            <ac:picMk id="2" creationId="{BD539ED6-822D-09B6-DE5F-ABB997F70A54}"/>
          </ac:picMkLst>
        </pc:picChg>
        <pc:picChg chg="add mod">
          <ac:chgData name="Gabriela Dumitru" userId="151d1197f0745c9b" providerId="LiveId" clId="{21EE9238-F478-4496-88C1-86D5694D4BD1}" dt="2023-02-05T13:01:53.190" v="451" actId="14100"/>
          <ac:picMkLst>
            <pc:docMk/>
            <pc:sldMk cId="2043870973" sldId="268"/>
            <ac:picMk id="4" creationId="{B9314C8F-D424-3B6C-A313-DD57B0CFEC4B}"/>
          </ac:picMkLst>
        </pc:picChg>
      </pc:sldChg>
      <pc:sldChg chg="addSp delSp modSp new mod setBg">
        <pc:chgData name="Gabriela Dumitru" userId="151d1197f0745c9b" providerId="LiveId" clId="{21EE9238-F478-4496-88C1-86D5694D4BD1}" dt="2023-02-05T13:12:51.135" v="506" actId="20577"/>
        <pc:sldMkLst>
          <pc:docMk/>
          <pc:sldMk cId="927799333" sldId="269"/>
        </pc:sldMkLst>
        <pc:spChg chg="add mod">
          <ac:chgData name="Gabriela Dumitru" userId="151d1197f0745c9b" providerId="LiveId" clId="{21EE9238-F478-4496-88C1-86D5694D4BD1}" dt="2023-02-05T13:12:51.135" v="506" actId="20577"/>
          <ac:spMkLst>
            <pc:docMk/>
            <pc:sldMk cId="927799333" sldId="269"/>
            <ac:spMk id="5" creationId="{7D5322E6-6972-4A75-5716-20976D2E3C50}"/>
          </ac:spMkLst>
        </pc:spChg>
        <pc:spChg chg="add del">
          <ac:chgData name="Gabriela Dumitru" userId="151d1197f0745c9b" providerId="LiveId" clId="{21EE9238-F478-4496-88C1-86D5694D4BD1}" dt="2023-02-05T13:06:57.213" v="480" actId="26606"/>
          <ac:spMkLst>
            <pc:docMk/>
            <pc:sldMk cId="927799333" sldId="269"/>
            <ac:spMk id="7" creationId="{AB8C311F-7253-4AED-9701-7FC0708C41C7}"/>
          </ac:spMkLst>
        </pc:spChg>
        <pc:spChg chg="add del">
          <ac:chgData name="Gabriela Dumitru" userId="151d1197f0745c9b" providerId="LiveId" clId="{21EE9238-F478-4496-88C1-86D5694D4BD1}" dt="2023-02-05T13:06:57.213" v="480" actId="26606"/>
          <ac:spMkLst>
            <pc:docMk/>
            <pc:sldMk cId="927799333" sldId="269"/>
            <ac:spMk id="9" creationId="{FD073016-B734-483B-8953-5BADEE145112}"/>
          </ac:spMkLst>
        </pc:spChg>
        <pc:spChg chg="add del">
          <ac:chgData name="Gabriela Dumitru" userId="151d1197f0745c9b" providerId="LiveId" clId="{21EE9238-F478-4496-88C1-86D5694D4BD1}" dt="2023-02-05T13:06:57.213" v="480" actId="26606"/>
          <ac:spMkLst>
            <pc:docMk/>
            <pc:sldMk cId="927799333" sldId="269"/>
            <ac:spMk id="11" creationId="{90A7EAB6-59D3-4325-8DE6-E0CA4009CE53}"/>
          </ac:spMkLst>
        </pc:spChg>
        <pc:spChg chg="add del">
          <ac:chgData name="Gabriela Dumitru" userId="151d1197f0745c9b" providerId="LiveId" clId="{21EE9238-F478-4496-88C1-86D5694D4BD1}" dt="2023-02-05T13:06:57.213" v="480" actId="26606"/>
          <ac:spMkLst>
            <pc:docMk/>
            <pc:sldMk cId="927799333" sldId="269"/>
            <ac:spMk id="13" creationId="{A8D57A06-A426-446D-B02C-A2DC6B62E45E}"/>
          </ac:spMkLst>
        </pc:spChg>
        <pc:spChg chg="add">
          <ac:chgData name="Gabriela Dumitru" userId="151d1197f0745c9b" providerId="LiveId" clId="{21EE9238-F478-4496-88C1-86D5694D4BD1}" dt="2023-02-05T13:06:57.221" v="481" actId="26606"/>
          <ac:spMkLst>
            <pc:docMk/>
            <pc:sldMk cId="927799333" sldId="269"/>
            <ac:spMk id="15" creationId="{32BC26D8-82FB-445E-AA49-62A77D7C1EE0}"/>
          </ac:spMkLst>
        </pc:spChg>
        <pc:spChg chg="add">
          <ac:chgData name="Gabriela Dumitru" userId="151d1197f0745c9b" providerId="LiveId" clId="{21EE9238-F478-4496-88C1-86D5694D4BD1}" dt="2023-02-05T13:06:57.221" v="481" actId="26606"/>
          <ac:spMkLst>
            <pc:docMk/>
            <pc:sldMk cId="927799333" sldId="269"/>
            <ac:spMk id="16" creationId="{CB44330D-EA18-4254-AA95-EB49948539B8}"/>
          </ac:spMkLst>
        </pc:spChg>
        <pc:picChg chg="add mod">
          <ac:chgData name="Gabriela Dumitru" userId="151d1197f0745c9b" providerId="LiveId" clId="{21EE9238-F478-4496-88C1-86D5694D4BD1}" dt="2023-02-05T13:11:14.736" v="494" actId="1076"/>
          <ac:picMkLst>
            <pc:docMk/>
            <pc:sldMk cId="927799333" sldId="269"/>
            <ac:picMk id="2" creationId="{4C79785C-C103-CBDC-6FFB-7F4A0EB005EB}"/>
          </ac:picMkLst>
        </pc:picChg>
        <pc:picChg chg="add mod">
          <ac:chgData name="Gabriela Dumitru" userId="151d1197f0745c9b" providerId="LiveId" clId="{21EE9238-F478-4496-88C1-86D5694D4BD1}" dt="2023-02-05T13:11:37.572" v="499" actId="1076"/>
          <ac:picMkLst>
            <pc:docMk/>
            <pc:sldMk cId="927799333" sldId="269"/>
            <ac:picMk id="3" creationId="{B7312162-8E76-2493-AD0A-EAFED11F9D39}"/>
          </ac:picMkLst>
        </pc:picChg>
      </pc:sldChg>
      <pc:sldChg chg="addSp modSp new mod">
        <pc:chgData name="Gabriela Dumitru" userId="151d1197f0745c9b" providerId="LiveId" clId="{21EE9238-F478-4496-88C1-86D5694D4BD1}" dt="2023-02-05T13:09:36.949" v="490" actId="1076"/>
        <pc:sldMkLst>
          <pc:docMk/>
          <pc:sldMk cId="1524431604" sldId="270"/>
        </pc:sldMkLst>
        <pc:spChg chg="add mod">
          <ac:chgData name="Gabriela Dumitru" userId="151d1197f0745c9b" providerId="LiveId" clId="{21EE9238-F478-4496-88C1-86D5694D4BD1}" dt="2023-02-05T13:09:36.949" v="490" actId="1076"/>
          <ac:spMkLst>
            <pc:docMk/>
            <pc:sldMk cId="1524431604" sldId="270"/>
            <ac:spMk id="3" creationId="{A63618E7-369A-1722-D3B9-60C15495324D}"/>
          </ac:spMkLst>
        </pc:spChg>
      </pc:sldChg>
      <pc:sldChg chg="new del">
        <pc:chgData name="Gabriela Dumitru" userId="151d1197f0745c9b" providerId="LiveId" clId="{21EE9238-F478-4496-88C1-86D5694D4BD1}" dt="2023-02-05T13:07:39.691" v="483" actId="680"/>
        <pc:sldMkLst>
          <pc:docMk/>
          <pc:sldMk cId="4218661578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4DB39-CED9-5293-0E2D-94DEB0EE8A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C9ADE9-5782-726D-2101-BC4AEA6C95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73E7D-4173-9BA7-8D77-C8F925C34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1A0F2-19CF-5587-4922-1C3686473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C84EC-0994-D073-CF03-48A183FC5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254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76876-78A8-5C94-5609-881164E88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15BC5-CAF9-093C-7C98-39BFFABBF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AAA20-E4C9-75A0-1485-68C45AC58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E0628-3CA2-EC22-A5CA-18447C699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65654-F74A-A455-CDC0-43CFE448E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644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2C004-92EF-BE82-D44A-D13871C16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7A19A2-969E-A6C2-F556-A460ECE14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8060B-743D-472E-A6E0-41CCAAD98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D792D-B592-FAA0-60C2-24369F435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E7B67-8DA5-D680-98B7-08ADD2F23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67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70844-E21F-8019-2181-04C53D626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4F3B1-924B-7C72-0D65-490A57F393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846712-985B-C918-C302-F2CA7420C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537692-802A-0F01-3122-9873C55BF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7CF29-7423-E377-82E9-D6DF2E1B2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CEF92-57E1-D461-EA76-39C66B03F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B58D3-2EA9-5227-D588-F4138F6A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7AD489-4611-6152-7A14-6725191301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EBD7D4-CA23-2A04-3FE8-B914AAD0F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21BE57-4989-FA6F-999D-08DEFBDF1D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01F5FF-75D5-6BC2-5C86-C742A70BCD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84E98A-6064-9309-6553-8C1B23187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C8A391-8288-054F-E9FE-0A14A6047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A29EAC-21E9-169D-4B1B-1AD1A7512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924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26E7F-BAE8-9E21-A4EC-7994C17DB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9256DC-DE28-3A21-0617-8A90A71EA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C69ED-40E3-E07E-0E47-2692B1248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4A72EB-6FEE-75DB-9573-C08EAFB79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731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9DA693-DD9E-0F0C-B7CE-FFC189D8B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5F18FF-0AA4-982F-ACA3-B8B6715AC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CBCAE9-E029-E193-EE53-8DE9EDC66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4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463A2-D9F6-22C1-5002-18371FEA7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FFEF7-424F-7CB8-D53C-FD8A5F0E3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ACE030-BFF8-81ED-3FA9-F55552D697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1DA338-3688-962E-92AF-EC2A99AEA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C2C212-22C7-9DA9-7222-4FEBF7408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2448D5-7514-213C-50A6-9F9B3EEFF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39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8B6CE-F043-6F5D-8689-72879F032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D37261-1FA8-7440-EAE0-F94A2561AC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A24BB3-07AB-BB82-927B-F4BE77F20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5992A4-2686-D41B-7DAA-0276C7222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7611B8-B0A8-2310-7A41-B8698D089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ACDB77-4FC1-4C9D-20BA-7E0323D35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271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5ADD2-0D1E-22F1-C35D-1734BA602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7DB2D-2EFB-F5AE-79F4-9A5DD0B418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02BFF-9E9C-FAE2-20EB-91F536669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C8D36-6BBC-19CA-38B6-C63502C06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A44CC-1930-9B98-F85B-0D2652F49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10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B27C0-80F1-135F-B48E-A82F57AC34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4F5BE-B715-C7CD-FAEE-D493C9FFC3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2B8E-5E0C-C7FC-87AA-7B613DE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32F97-800E-2DC2-32E7-1C33299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D1764-94EF-1D68-1563-F2E4BEF88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456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D10F34-81D4-BB56-338F-2499F9173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9EB4D-4683-51A5-7027-D7C93F818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068FE-279E-EB39-A1F0-59CAFC1BC7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0A60A-8921-4AF6-A6CF-3326C3AB90B3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4A805-5CDF-504E-134F-4EC6452AE2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51D68-536C-F341-57D9-FC8C358217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8D55E-21D8-4726-9079-53B6A6029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161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6AEF-023C-FAE1-069A-BF57FCD3E4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837826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dirty="0"/>
              <a:t>Topic: The role and importance of quality service, hospitality,</a:t>
            </a:r>
            <a:br>
              <a:rPr lang="en-GB" sz="2400" dirty="0"/>
            </a:br>
            <a:r>
              <a:rPr lang="en-GB" sz="2400" dirty="0"/>
              <a:t>and guest services within the hotel Industry</a:t>
            </a:r>
            <a:br>
              <a:rPr lang="en-GB" sz="2400" dirty="0"/>
            </a:br>
            <a:r>
              <a:rPr lang="en-GB" sz="2400" dirty="0"/>
              <a:t>Modul Title : Hospitality and Guest Services Management BMIH4003</a:t>
            </a:r>
            <a:br>
              <a:rPr lang="en-GB" sz="2400" dirty="0"/>
            </a:br>
            <a:r>
              <a:rPr lang="en-GB" sz="2400" dirty="0"/>
              <a:t>Lecturer’s Name : Muhammad </a:t>
            </a:r>
            <a:r>
              <a:rPr lang="en-GB" sz="2400" dirty="0" err="1"/>
              <a:t>Cassamo</a:t>
            </a:r>
            <a:br>
              <a:rPr lang="en-GB" sz="2400" dirty="0"/>
            </a:br>
            <a:r>
              <a:rPr lang="en-GB" sz="2400" dirty="0"/>
              <a:t>Student Name : Catalina Gabriela Dumitru</a:t>
            </a:r>
            <a:br>
              <a:rPr lang="en-GB" sz="2400" dirty="0"/>
            </a:br>
            <a:r>
              <a:rPr lang="en-GB" sz="2400" dirty="0"/>
              <a:t>Student ID : 2209716</a:t>
            </a:r>
            <a:br>
              <a:rPr lang="en-GB" sz="2400" dirty="0"/>
            </a:br>
            <a:r>
              <a:rPr lang="en-GB" sz="2400" dirty="0"/>
              <a:t>Date : 02.02.2023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0880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64493-8DD3-729E-308E-121B4BCD19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09232"/>
            <a:ext cx="9144000" cy="2302323"/>
          </a:xfrm>
        </p:spPr>
        <p:txBody>
          <a:bodyPr>
            <a:noAutofit/>
          </a:bodyPr>
          <a:lstStyle/>
          <a:p>
            <a:r>
              <a:rPr lang="en-GB" sz="2000" dirty="0"/>
              <a:t>Content :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 err="1"/>
              <a:t>i</a:t>
            </a:r>
            <a:r>
              <a:rPr lang="en-GB" sz="2000" dirty="0"/>
              <a:t> intro</a:t>
            </a:r>
            <a:br>
              <a:rPr lang="en-GB" sz="2000" dirty="0"/>
            </a:br>
            <a:r>
              <a:rPr lang="en-GB" sz="2000" dirty="0"/>
              <a:t>ii main body</a:t>
            </a:r>
            <a:br>
              <a:rPr lang="en-GB" sz="2000" dirty="0"/>
            </a:br>
            <a:r>
              <a:rPr lang="en-GB" sz="2000" dirty="0"/>
              <a:t>iii conclusion</a:t>
            </a:r>
            <a:br>
              <a:rPr lang="en-GB" sz="2000" dirty="0"/>
            </a:br>
            <a:r>
              <a:rPr lang="en-GB" sz="2000" dirty="0"/>
              <a:t>reference list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 err="1"/>
              <a:t>i</a:t>
            </a:r>
            <a:r>
              <a:rPr lang="en-GB" sz="2000" dirty="0"/>
              <a:t> intro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6C2E07-43D0-1C9C-FB5C-29A5EAC36C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8295" y="3311555"/>
            <a:ext cx="7666971" cy="3100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29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F57721-1D22-39E0-5437-5FF85FB6A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194" y="894894"/>
            <a:ext cx="9406026" cy="27195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F0633B-D504-C039-2A84-6945C6293A8B}"/>
              </a:ext>
            </a:extLst>
          </p:cNvPr>
          <p:cNvSpPr txBox="1"/>
          <p:nvPr/>
        </p:nvSpPr>
        <p:spPr>
          <a:xfrm>
            <a:off x="1775194" y="3614468"/>
            <a:ext cx="940602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https://www.marriott.co.uk/default.mi?scid=5d79e916-57d4-4192-a3b3-9f54bb6a23e4&amp;gclid=dc0be297f4b4142d6df78148780d2c98&amp;gclsrc=3p.ds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92496A-0DEA-1C87-52C1-BD355375E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194" y="3929741"/>
            <a:ext cx="5048300" cy="20333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62A647-15F8-10E1-28A2-628592992610}"/>
              </a:ext>
            </a:extLst>
          </p:cNvPr>
          <p:cNvSpPr txBox="1"/>
          <p:nvPr/>
        </p:nvSpPr>
        <p:spPr>
          <a:xfrm>
            <a:off x="1775194" y="5963106"/>
            <a:ext cx="609456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https://jw-marriott.marriott.com/destinations/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B560341-477D-2BD6-22AA-D6031405D5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9244" y="3876078"/>
            <a:ext cx="1761183" cy="259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33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1B5F5-7E66-AF42-D379-339C369658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1" y="417576"/>
            <a:ext cx="10909640" cy="1249394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ii main body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44BAE9-46AA-C985-93AE-036505D092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1809541"/>
            <a:ext cx="10909643" cy="687406"/>
          </a:xfrm>
        </p:spPr>
        <p:txBody>
          <a:bodyPr anchor="ctr">
            <a:normAutofit/>
          </a:bodyPr>
          <a:lstStyle/>
          <a:p>
            <a:r>
              <a:rPr lang="en-GB" dirty="0"/>
              <a:t>The offer :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72A926-6969-54B6-4935-08578198B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9263" y="2297042"/>
            <a:ext cx="7754273" cy="35863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788379-A636-0125-1E67-9A23BE8D027C}"/>
              </a:ext>
            </a:extLst>
          </p:cNvPr>
          <p:cNvSpPr txBox="1"/>
          <p:nvPr/>
        </p:nvSpPr>
        <p:spPr>
          <a:xfrm>
            <a:off x="2599951" y="5883395"/>
            <a:ext cx="728592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https://www.marriott.com/en-us/hotels/longh-jw-marriott-grosvenor-house-london/overview/</a:t>
            </a:r>
          </a:p>
        </p:txBody>
      </p:sp>
    </p:spTree>
    <p:extLst>
      <p:ext uri="{BB962C8B-B14F-4D97-AF65-F5344CB8AC3E}">
        <p14:creationId xmlns:p14="http://schemas.microsoft.com/office/powerpoint/2010/main" val="4137493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367EA8-989D-8598-AF86-5F1DC30C6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629" y="404286"/>
            <a:ext cx="6401355" cy="29507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9753CC-3FA1-2744-62A3-27CD6904F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1805" y="3364495"/>
            <a:ext cx="6498899" cy="26458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45DE2B-43DB-0F3D-89FF-236F14B77282}"/>
              </a:ext>
            </a:extLst>
          </p:cNvPr>
          <p:cNvSpPr txBox="1"/>
          <p:nvPr/>
        </p:nvSpPr>
        <p:spPr>
          <a:xfrm>
            <a:off x="1158093" y="3364495"/>
            <a:ext cx="658842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https://www.marriott.com/en-us/hotels/longh-jw-marriott-grosvenor-house-london/overview/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923376-C1C6-B96C-82C6-9ECCD5B9E841}"/>
              </a:ext>
            </a:extLst>
          </p:cNvPr>
          <p:cNvSpPr txBox="1"/>
          <p:nvPr/>
        </p:nvSpPr>
        <p:spPr>
          <a:xfrm>
            <a:off x="5178005" y="5874914"/>
            <a:ext cx="65884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https://www.marriott.com/en-us/hotels/longh-jw-marriott-grosvenor-house-london/overview/</a:t>
            </a:r>
          </a:p>
        </p:txBody>
      </p:sp>
    </p:spTree>
    <p:extLst>
      <p:ext uri="{BB962C8B-B14F-4D97-AF65-F5344CB8AC3E}">
        <p14:creationId xmlns:p14="http://schemas.microsoft.com/office/powerpoint/2010/main" val="1939717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E5AC1C-3681-7885-0201-72620B5E0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995" y="500689"/>
            <a:ext cx="7364371" cy="2811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592961-B3DB-1642-6A10-7681D4A6BC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9176" y="3717318"/>
            <a:ext cx="7396073" cy="25173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871C31-40A7-CD36-F9BB-5E4C88F7F2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995" y="3312015"/>
            <a:ext cx="6596444" cy="3292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7EC46D-524B-0BA8-8EF1-979D259D73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9176" y="6193804"/>
            <a:ext cx="6596444" cy="3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213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CC4702-1962-0964-8DCF-0882B22E3E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509" y="439224"/>
            <a:ext cx="7334141" cy="15790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D16E17-1626-1970-E124-127059996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9932" y="2467996"/>
            <a:ext cx="8390933" cy="37327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757228-E6D4-6AB7-216F-A57AC8A491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509" y="2303389"/>
            <a:ext cx="6596444" cy="3292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624526-0720-E770-A185-8C5E4FE948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1178" y="6254169"/>
            <a:ext cx="6596444" cy="3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996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0A7FE0-9D6E-9409-CD0E-23AE47E96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383293"/>
            <a:ext cx="5294716" cy="209141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01A1D3B-58DD-AB52-563A-702FAE358A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7497" y="726370"/>
            <a:ext cx="4859953" cy="54301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A253B8-3596-FD44-A01F-1380A71763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328" y="5802417"/>
            <a:ext cx="5374671" cy="268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351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F4E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110D3D-097B-5612-D268-4BB31B3F13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549" y="723900"/>
            <a:ext cx="3250696" cy="22267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998" y="487090"/>
            <a:ext cx="3588174" cy="278104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DE1160-FC87-438D-8240-4CF2ADBAD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3518" y="835747"/>
            <a:ext cx="3252903" cy="20981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E40C23-79D1-7E40-9DDF-B45441F2A2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550" y="3748194"/>
            <a:ext cx="3054100" cy="247163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37BFB9-2DCD-5B88-9EA2-5B9C697BCB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1676" y="1421849"/>
            <a:ext cx="3252903" cy="402836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4FFA271-A10A-4AC3-8F06-E3313A197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502" y="3603670"/>
            <a:ext cx="3601167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095BB2-CDDE-1362-7D26-60AE54BB9E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9502" y="4117018"/>
            <a:ext cx="3436919" cy="19052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C84619-F9CD-93D0-C74F-01E1BCFC4D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565" y="6411408"/>
            <a:ext cx="537713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655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3F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BCFB5B-AE4D-8532-4744-0FA6AA405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892" y="839047"/>
            <a:ext cx="9601119" cy="347577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C070E3-68CD-CED7-C1E6-286265EE8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737" y="4648445"/>
            <a:ext cx="9601119" cy="13958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C2B80FF-AAD1-5165-DC29-5F8A153A11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531" y="6443313"/>
            <a:ext cx="537713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699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5592F2-C35C-C097-8F23-3E262DC23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866" y="414392"/>
            <a:ext cx="5846688" cy="27955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89F6D1-B0BC-BC26-F480-64229C9B2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976" y="2255293"/>
            <a:ext cx="6645216" cy="41883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767F78F-5A0E-93D1-2319-EFF0B3BB41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866" y="5999976"/>
            <a:ext cx="537713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918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D99C8F1-D25D-909C-C191-B35DFB831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29" y="252341"/>
            <a:ext cx="3514871" cy="632037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D8DDEE-39BA-FC22-9C42-D66791169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7176" y="1133953"/>
            <a:ext cx="6396895" cy="8229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794F79-03E4-442E-BA49-4153F11BCF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080" y="3337784"/>
            <a:ext cx="7213489" cy="23862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BFAE11-64EE-713E-B28B-F8FECA51CA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081" y="6304471"/>
            <a:ext cx="537713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528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D539ED6-822D-09B6-DE5F-ABB997F70A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098" y="1946796"/>
            <a:ext cx="6536226" cy="44825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5F02DC-CBA9-7DB3-A687-C5B49FE2D83B}"/>
              </a:ext>
            </a:extLst>
          </p:cNvPr>
          <p:cNvSpPr txBox="1"/>
          <p:nvPr/>
        </p:nvSpPr>
        <p:spPr>
          <a:xfrm>
            <a:off x="2209800" y="971550"/>
            <a:ext cx="24801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iii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314C8F-D424-3B6C-A313-DD57B0CFE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570" y="2152609"/>
            <a:ext cx="3905332" cy="19526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B7F526-D1DF-8985-F3F0-42339D4A2409}"/>
              </a:ext>
            </a:extLst>
          </p:cNvPr>
          <p:cNvSpPr txBox="1"/>
          <p:nvPr/>
        </p:nvSpPr>
        <p:spPr>
          <a:xfrm>
            <a:off x="7547470" y="6060043"/>
            <a:ext cx="37893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https://jw-marriott.marriott.com/</a:t>
            </a:r>
          </a:p>
        </p:txBody>
      </p:sp>
    </p:spTree>
    <p:extLst>
      <p:ext uri="{BB962C8B-B14F-4D97-AF65-F5344CB8AC3E}">
        <p14:creationId xmlns:p14="http://schemas.microsoft.com/office/powerpoint/2010/main" val="2043870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361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79785C-C103-CBDC-6FFB-7F4A0EB00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250186"/>
            <a:ext cx="10905066" cy="389856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312162-8E76-2493-AD0A-EAFED11F9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636" y="5247939"/>
            <a:ext cx="1912789" cy="9563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5322E6-6972-4A75-5716-20976D2E3C50}"/>
              </a:ext>
            </a:extLst>
          </p:cNvPr>
          <p:cNvSpPr txBox="1"/>
          <p:nvPr/>
        </p:nvSpPr>
        <p:spPr>
          <a:xfrm>
            <a:off x="770627" y="557867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https://jw-marriott.marriott.com/</a:t>
            </a:r>
          </a:p>
        </p:txBody>
      </p:sp>
    </p:spTree>
    <p:extLst>
      <p:ext uri="{BB962C8B-B14F-4D97-AF65-F5344CB8AC3E}">
        <p14:creationId xmlns:p14="http://schemas.microsoft.com/office/powerpoint/2010/main" val="927799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3618E7-369A-1722-D3B9-60C15495324D}"/>
              </a:ext>
            </a:extLst>
          </p:cNvPr>
          <p:cNvSpPr txBox="1"/>
          <p:nvPr/>
        </p:nvSpPr>
        <p:spPr>
          <a:xfrm>
            <a:off x="1837427" y="867823"/>
            <a:ext cx="918713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r>
              <a:rPr lang="en-GB" dirty="0" err="1"/>
              <a:t>Heppell</a:t>
            </a:r>
            <a:r>
              <a:rPr lang="en-GB" dirty="0"/>
              <a:t>, M. (2015) Five Star Service: How to deliver Exceptional Customer Service, Pearson, London</a:t>
            </a:r>
          </a:p>
          <a:p>
            <a:r>
              <a:rPr lang="en-GB" dirty="0"/>
              <a:t>Johnston, R. Clark, G. &amp; </a:t>
            </a:r>
            <a:r>
              <a:rPr lang="en-GB" dirty="0" err="1"/>
              <a:t>Shulver</a:t>
            </a:r>
            <a:r>
              <a:rPr lang="en-GB" dirty="0"/>
              <a:t>, M. (2012) Service Operations Management, Pearson, London</a:t>
            </a:r>
          </a:p>
          <a:p>
            <a:r>
              <a:rPr lang="en-GB" dirty="0"/>
              <a:t>People 1st (2017) The performance &amp; </a:t>
            </a:r>
            <a:r>
              <a:rPr lang="en-GB" dirty="0" err="1"/>
              <a:t>talentmanagement</a:t>
            </a:r>
            <a:r>
              <a:rPr lang="en-GB" dirty="0"/>
              <a:t> revolution, PF, Uxbridge.</a:t>
            </a:r>
          </a:p>
          <a:p>
            <a:r>
              <a:rPr lang="en-GB" dirty="0" err="1"/>
              <a:t>Tesone</a:t>
            </a:r>
            <a:r>
              <a:rPr lang="en-GB" dirty="0"/>
              <a:t>, V. (2014) Principles of Management for the Hospitality Industry, Butterworth Heineman, Oxford</a:t>
            </a:r>
          </a:p>
          <a:p>
            <a:r>
              <a:rPr lang="en-GB" dirty="0"/>
              <a:t>Walker, J. (2013) Introduction to Hospitality Management, Pearson, London</a:t>
            </a:r>
          </a:p>
          <a:p>
            <a:r>
              <a:rPr lang="en-GB" dirty="0"/>
              <a:t>Wood, R.C., (2015) Hospitality Management: a brief introduction, Sage, London</a:t>
            </a:r>
          </a:p>
          <a:p>
            <a:r>
              <a:rPr lang="en-GB" dirty="0"/>
              <a:t>https://jw-marriott.marriott.com/destinations/</a:t>
            </a:r>
          </a:p>
          <a:p>
            <a:r>
              <a:rPr lang="en-GB" dirty="0"/>
              <a:t>https://marriottnews.brightspotcdn.com/dims4/default/35602ce/2147483647/strip/true/crop/4000x1600+0+0/resize/1600x640!/quality/90/?url=https%3A%2F%2Fmarriottnews.brightspotcdn.com%2F96%2F22%2Fc6798b41431b9010f4f649c7dfc9%2Fjw-marriott-hong-kong.jpg</a:t>
            </a:r>
          </a:p>
          <a:p>
            <a:r>
              <a:rPr lang="en-GB" dirty="0"/>
              <a:t>https://www.marriott.co.uk/default.mi?scid=5d79e916-57d4-4192-a3b3-9f54bb6a23e4&amp;gclid=dc0be297f4b4142d6df78148780d2c98&amp;gclsrc=3p.ds</a:t>
            </a:r>
          </a:p>
          <a:p>
            <a:r>
              <a:rPr lang="en-GB" dirty="0"/>
              <a:t>https://www.marriott.com/en-us/hotels/longh-jw-marriott-grosvenor-house-london/overview/</a:t>
            </a:r>
          </a:p>
          <a:p>
            <a:r>
              <a:rPr lang="en-GB" dirty="0"/>
              <a:t>https://jw-marriott.marriott.com/</a:t>
            </a:r>
          </a:p>
          <a:p>
            <a:r>
              <a:rPr lang="en-GB" dirty="0"/>
              <a:t>https://news.marriott.com/brands/jw-marriott/</a:t>
            </a:r>
          </a:p>
        </p:txBody>
      </p:sp>
    </p:spTree>
    <p:extLst>
      <p:ext uri="{BB962C8B-B14F-4D97-AF65-F5344CB8AC3E}">
        <p14:creationId xmlns:p14="http://schemas.microsoft.com/office/powerpoint/2010/main" val="1524431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420</Words>
  <Application>Microsoft Office PowerPoint</Application>
  <PresentationFormat>Widescreen</PresentationFormat>
  <Paragraphs>26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 Topic: The role and importance of quality service, hospitality, and guest services within the hotel Industry Modul Title : Hospitality and Guest Services Management BMIH4003 Lecturer’s Name : Muhammad Cassamo Student Name : Catalina Gabriela Dumitru Student ID : 2209716 Date : 02.02.2023 </vt:lpstr>
      <vt:lpstr>Content :  i intro ii main body iii conclusion reference list   i intro</vt:lpstr>
      <vt:lpstr>PowerPoint Presentation</vt:lpstr>
      <vt:lpstr>ii main body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Dumitru</dc:creator>
  <cp:lastModifiedBy>Gabriela Dumitru</cp:lastModifiedBy>
  <cp:revision>1</cp:revision>
  <dcterms:created xsi:type="dcterms:W3CDTF">2023-02-05T10:41:15Z</dcterms:created>
  <dcterms:modified xsi:type="dcterms:W3CDTF">2023-02-05T13:13:00Z</dcterms:modified>
</cp:coreProperties>
</file>