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000000-0000-0000-0000-000000000000}" v="5" dt="2026-10-14T11:31:53.698"/>
    <p1510:client id="{BA4266CE-6B23-418A-9739-D84D5D203CC7}" v="487" dt="2026-10-14T11:28:17.63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presProps" Target="presProps.xml"/><Relationship Id="rId7"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ena Samuels (2408720)" userId="S::2408720@student.uwtsd.ac.uk::ecee6012-51a2-45f0-8d48-e042e97a93d7" providerId="AD" clId="Web-{00000000-0000-0000-0000-000000000000}"/>
    <pc:docChg chg="modSld">
      <pc:chgData name="Zena Samuels (2408720)" userId="S::2408720@student.uwtsd.ac.uk::ecee6012-51a2-45f0-8d48-e042e97a93d7" providerId="AD" clId="Web-{00000000-0000-0000-0000-000000000000}" dt="2026-10-14T11:31:53.698" v="2" actId="20577"/>
      <pc:docMkLst>
        <pc:docMk/>
      </pc:docMkLst>
      <pc:sldChg chg="modSp">
        <pc:chgData name="Zena Samuels (2408720)" userId="S::2408720@student.uwtsd.ac.uk::ecee6012-51a2-45f0-8d48-e042e97a93d7" providerId="AD" clId="Web-{00000000-0000-0000-0000-000000000000}" dt="2026-10-14T11:31:53.698" v="2" actId="20577"/>
        <pc:sldMkLst>
          <pc:docMk/>
          <pc:sldMk cId="3211238899" sldId="256"/>
        </pc:sldMkLst>
        <pc:spChg chg="mod">
          <ac:chgData name="Zena Samuels (2408720)" userId="S::2408720@student.uwtsd.ac.uk::ecee6012-51a2-45f0-8d48-e042e97a93d7" providerId="AD" clId="Web-{00000000-0000-0000-0000-000000000000}" dt="2026-10-14T11:31:53.698" v="2" actId="20577"/>
          <ac:spMkLst>
            <pc:docMk/>
            <pc:sldMk cId="3211238899" sldId="256"/>
            <ac:spMk id="3" creationId="{72602190-8333-965D-3696-0CE1DF813705}"/>
          </ac:spMkLst>
        </pc:spChg>
        <pc:spChg chg="mod">
          <ac:chgData name="Zena Samuels (2408720)" userId="S::2408720@student.uwtsd.ac.uk::ecee6012-51a2-45f0-8d48-e042e97a93d7" providerId="AD" clId="Web-{00000000-0000-0000-0000-000000000000}" dt="2026-10-14T11:31:33.213" v="0" actId="20577"/>
          <ac:spMkLst>
            <pc:docMk/>
            <pc:sldMk cId="3211238899" sldId="256"/>
            <ac:spMk id="25" creationId="{97E25A94-0D1B-8958-F7C9-D4AB392ED9B7}"/>
          </ac:spMkLst>
        </pc:spChg>
      </pc:sldChg>
    </pc:docChg>
  </pc:docChgLst>
  <pc:docChgLst>
    <pc:chgData name="Zena Samuels (2408720)" userId="ecee6012-51a2-45f0-8d48-e042e97a93d7" providerId="ADAL" clId="{F66F8704-B48F-4E88-B655-AA28DE35D3D6}"/>
    <pc:docChg chg="undo custSel modSld">
      <pc:chgData name="Zena Samuels (2408720)" userId="ecee6012-51a2-45f0-8d48-e042e97a93d7" providerId="ADAL" clId="{F66F8704-B48F-4E88-B655-AA28DE35D3D6}" dt="2026-10-14T11:28:17.630" v="875" actId="20577"/>
      <pc:docMkLst>
        <pc:docMk/>
      </pc:docMkLst>
      <pc:sldChg chg="addSp delSp modSp mod">
        <pc:chgData name="Zena Samuels (2408720)" userId="ecee6012-51a2-45f0-8d48-e042e97a93d7" providerId="ADAL" clId="{F66F8704-B48F-4E88-B655-AA28DE35D3D6}" dt="2026-10-14T11:28:17.630" v="875" actId="20577"/>
        <pc:sldMkLst>
          <pc:docMk/>
          <pc:sldMk cId="3211238899" sldId="256"/>
        </pc:sldMkLst>
        <pc:spChg chg="mod">
          <ac:chgData name="Zena Samuels (2408720)" userId="ecee6012-51a2-45f0-8d48-e042e97a93d7" providerId="ADAL" clId="{F66F8704-B48F-4E88-B655-AA28DE35D3D6}" dt="2026-10-14T11:07:30.105" v="789" actId="14100"/>
          <ac:spMkLst>
            <pc:docMk/>
            <pc:sldMk cId="3211238899" sldId="256"/>
            <ac:spMk id="2" creationId="{82E05C96-352F-26B7-BE35-DCD255CBE8CB}"/>
          </ac:spMkLst>
        </pc:spChg>
        <pc:spChg chg="mod">
          <ac:chgData name="Zena Samuels (2408720)" userId="ecee6012-51a2-45f0-8d48-e042e97a93d7" providerId="ADAL" clId="{F66F8704-B48F-4E88-B655-AA28DE35D3D6}" dt="2026-10-14T11:00:16.713" v="774" actId="207"/>
          <ac:spMkLst>
            <pc:docMk/>
            <pc:sldMk cId="3211238899" sldId="256"/>
            <ac:spMk id="3" creationId="{72602190-8333-965D-3696-0CE1DF813705}"/>
          </ac:spMkLst>
        </pc:spChg>
        <pc:spChg chg="add mod">
          <ac:chgData name="Zena Samuels (2408720)" userId="ecee6012-51a2-45f0-8d48-e042e97a93d7" providerId="ADAL" clId="{F66F8704-B48F-4E88-B655-AA28DE35D3D6}" dt="2026-10-14T10:31:25.614" v="669" actId="20577"/>
          <ac:spMkLst>
            <pc:docMk/>
            <pc:sldMk cId="3211238899" sldId="256"/>
            <ac:spMk id="4" creationId="{40208D45-200E-A5CD-506D-CAFB9EF1C7AB}"/>
          </ac:spMkLst>
        </pc:spChg>
        <pc:spChg chg="add mod">
          <ac:chgData name="Zena Samuels (2408720)" userId="ecee6012-51a2-45f0-8d48-e042e97a93d7" providerId="ADAL" clId="{F66F8704-B48F-4E88-B655-AA28DE35D3D6}" dt="2026-10-14T10:37:48.938" v="699" actId="207"/>
          <ac:spMkLst>
            <pc:docMk/>
            <pc:sldMk cId="3211238899" sldId="256"/>
            <ac:spMk id="6" creationId="{8A2B3737-0133-8430-433E-11C301278474}"/>
          </ac:spMkLst>
        </pc:spChg>
        <pc:spChg chg="add del mod">
          <ac:chgData name="Zena Samuels (2408720)" userId="ecee6012-51a2-45f0-8d48-e042e97a93d7" providerId="ADAL" clId="{F66F8704-B48F-4E88-B655-AA28DE35D3D6}" dt="2026-10-14T11:06:29.557" v="785"/>
          <ac:spMkLst>
            <pc:docMk/>
            <pc:sldMk cId="3211238899" sldId="256"/>
            <ac:spMk id="9" creationId="{B6D8F48F-F2E6-7ADD-2144-43ED6FC531E2}"/>
          </ac:spMkLst>
        </pc:spChg>
        <pc:spChg chg="add del mod">
          <ac:chgData name="Zena Samuels (2408720)" userId="ecee6012-51a2-45f0-8d48-e042e97a93d7" providerId="ADAL" clId="{F66F8704-B48F-4E88-B655-AA28DE35D3D6}" dt="2026-10-14T10:31:37.509" v="670" actId="26606"/>
          <ac:spMkLst>
            <pc:docMk/>
            <pc:sldMk cId="3211238899" sldId="256"/>
            <ac:spMk id="13" creationId="{4B2D3774-EEE5-59FC-F045-2A5F8F75E55A}"/>
          </ac:spMkLst>
        </pc:spChg>
        <pc:spChg chg="add mod">
          <ac:chgData name="Zena Samuels (2408720)" userId="ecee6012-51a2-45f0-8d48-e042e97a93d7" providerId="ADAL" clId="{F66F8704-B48F-4E88-B655-AA28DE35D3D6}" dt="2026-10-14T10:45:35.923" v="744" actId="207"/>
          <ac:spMkLst>
            <pc:docMk/>
            <pc:sldMk cId="3211238899" sldId="256"/>
            <ac:spMk id="18" creationId="{9FFE9641-358B-CF5E-ECCA-B2A70F0DA40F}"/>
          </ac:spMkLst>
        </pc:spChg>
        <pc:spChg chg="add mod">
          <ac:chgData name="Zena Samuels (2408720)" userId="ecee6012-51a2-45f0-8d48-e042e97a93d7" providerId="ADAL" clId="{F66F8704-B48F-4E88-B655-AA28DE35D3D6}" dt="2026-10-14T10:41:47.896" v="726" actId="14100"/>
          <ac:spMkLst>
            <pc:docMk/>
            <pc:sldMk cId="3211238899" sldId="256"/>
            <ac:spMk id="19" creationId="{A2995086-FE4A-AEB2-1D01-87502EDF0F71}"/>
          </ac:spMkLst>
        </pc:spChg>
        <pc:spChg chg="add mod">
          <ac:chgData name="Zena Samuels (2408720)" userId="ecee6012-51a2-45f0-8d48-e042e97a93d7" providerId="ADAL" clId="{F66F8704-B48F-4E88-B655-AA28DE35D3D6}" dt="2026-10-14T10:44:06.232" v="743" actId="14100"/>
          <ac:spMkLst>
            <pc:docMk/>
            <pc:sldMk cId="3211238899" sldId="256"/>
            <ac:spMk id="20" creationId="{CA776047-265D-EA76-1F27-3D91163641BB}"/>
          </ac:spMkLst>
        </pc:spChg>
        <pc:spChg chg="add mod">
          <ac:chgData name="Zena Samuels (2408720)" userId="ecee6012-51a2-45f0-8d48-e042e97a93d7" providerId="ADAL" clId="{F66F8704-B48F-4E88-B655-AA28DE35D3D6}" dt="2026-10-14T10:42:48.236" v="734" actId="14100"/>
          <ac:spMkLst>
            <pc:docMk/>
            <pc:sldMk cId="3211238899" sldId="256"/>
            <ac:spMk id="21" creationId="{62D03EFA-CA94-DDD4-A8A5-11B4BC4622AC}"/>
          </ac:spMkLst>
        </pc:spChg>
        <pc:spChg chg="add mod">
          <ac:chgData name="Zena Samuels (2408720)" userId="ecee6012-51a2-45f0-8d48-e042e97a93d7" providerId="ADAL" clId="{F66F8704-B48F-4E88-B655-AA28DE35D3D6}" dt="2026-10-14T10:42:03.593" v="728" actId="14100"/>
          <ac:spMkLst>
            <pc:docMk/>
            <pc:sldMk cId="3211238899" sldId="256"/>
            <ac:spMk id="23" creationId="{A81C22F1-CA1B-FD25-DF8F-B11C0826FD9A}"/>
          </ac:spMkLst>
        </pc:spChg>
        <pc:spChg chg="add mod">
          <ac:chgData name="Zena Samuels (2408720)" userId="ecee6012-51a2-45f0-8d48-e042e97a93d7" providerId="ADAL" clId="{F66F8704-B48F-4E88-B655-AA28DE35D3D6}" dt="2026-10-14T10:41:35.679" v="723" actId="1076"/>
          <ac:spMkLst>
            <pc:docMk/>
            <pc:sldMk cId="3211238899" sldId="256"/>
            <ac:spMk id="25" creationId="{97E25A94-0D1B-8958-F7C9-D4AB392ED9B7}"/>
          </ac:spMkLst>
        </pc:spChg>
        <pc:spChg chg="add mod">
          <ac:chgData name="Zena Samuels (2408720)" userId="ecee6012-51a2-45f0-8d48-e042e97a93d7" providerId="ADAL" clId="{F66F8704-B48F-4E88-B655-AA28DE35D3D6}" dt="2026-10-14T10:07:11.482" v="597" actId="14100"/>
          <ac:spMkLst>
            <pc:docMk/>
            <pc:sldMk cId="3211238899" sldId="256"/>
            <ac:spMk id="26" creationId="{43A23721-421D-E727-4099-7C8EDB835830}"/>
          </ac:spMkLst>
        </pc:spChg>
        <pc:spChg chg="add mod">
          <ac:chgData name="Zena Samuels (2408720)" userId="ecee6012-51a2-45f0-8d48-e042e97a93d7" providerId="ADAL" clId="{F66F8704-B48F-4E88-B655-AA28DE35D3D6}" dt="2026-10-14T09:45:27.717" v="242" actId="20577"/>
          <ac:spMkLst>
            <pc:docMk/>
            <pc:sldMk cId="3211238899" sldId="256"/>
            <ac:spMk id="27" creationId="{51299C9E-D1FF-E3AC-51F8-3958336FE51D}"/>
          </ac:spMkLst>
        </pc:spChg>
        <pc:spChg chg="add mod">
          <ac:chgData name="Zena Samuels (2408720)" userId="ecee6012-51a2-45f0-8d48-e042e97a93d7" providerId="ADAL" clId="{F66F8704-B48F-4E88-B655-AA28DE35D3D6}" dt="2026-10-12T12:28:32.811" v="29" actId="767"/>
          <ac:spMkLst>
            <pc:docMk/>
            <pc:sldMk cId="3211238899" sldId="256"/>
            <ac:spMk id="28" creationId="{52BBCAED-78E4-2F94-2182-1044A5CB8D98}"/>
          </ac:spMkLst>
        </pc:spChg>
        <pc:graphicFrameChg chg="add del modGraphic">
          <ac:chgData name="Zena Samuels (2408720)" userId="ecee6012-51a2-45f0-8d48-e042e97a93d7" providerId="ADAL" clId="{F66F8704-B48F-4E88-B655-AA28DE35D3D6}" dt="2026-10-14T10:33:57.474" v="676" actId="1032"/>
          <ac:graphicFrameMkLst>
            <pc:docMk/>
            <pc:sldMk cId="3211238899" sldId="256"/>
            <ac:graphicFrameMk id="5" creationId="{905A48D3-9164-F5B0-98D8-6EFA8FE2BCA5}"/>
          </ac:graphicFrameMkLst>
        </pc:graphicFrameChg>
        <pc:graphicFrameChg chg="add del mod modGraphic">
          <ac:chgData name="Zena Samuels (2408720)" userId="ecee6012-51a2-45f0-8d48-e042e97a93d7" providerId="ADAL" clId="{F66F8704-B48F-4E88-B655-AA28DE35D3D6}" dt="2026-10-14T10:36:43.671" v="697" actId="1032"/>
          <ac:graphicFrameMkLst>
            <pc:docMk/>
            <pc:sldMk cId="3211238899" sldId="256"/>
            <ac:graphicFrameMk id="7" creationId="{A9D1A909-A81C-C724-AA7C-9D86AAF8ACDD}"/>
          </ac:graphicFrameMkLst>
        </pc:graphicFrameChg>
        <pc:graphicFrameChg chg="add del">
          <ac:chgData name="Zena Samuels (2408720)" userId="ecee6012-51a2-45f0-8d48-e042e97a93d7" providerId="ADAL" clId="{F66F8704-B48F-4E88-B655-AA28DE35D3D6}" dt="2026-10-14T10:30:49.812" v="659" actId="26606"/>
          <ac:graphicFrameMkLst>
            <pc:docMk/>
            <pc:sldMk cId="3211238899" sldId="256"/>
            <ac:graphicFrameMk id="30" creationId="{34F4F18B-AA90-B8A7-D9F6-BA0645B1CC69}"/>
          </ac:graphicFrameMkLst>
        </pc:graphicFrameChg>
        <pc:graphicFrameChg chg="add mod modGraphic">
          <ac:chgData name="Zena Samuels (2408720)" userId="ecee6012-51a2-45f0-8d48-e042e97a93d7" providerId="ADAL" clId="{F66F8704-B48F-4E88-B655-AA28DE35D3D6}" dt="2026-10-14T11:28:17.630" v="875" actId="20577"/>
          <ac:graphicFrameMkLst>
            <pc:docMk/>
            <pc:sldMk cId="3211238899" sldId="256"/>
            <ac:graphicFrameMk id="31" creationId="{5CD32050-4B7E-B218-F723-4FFA93F0282D}"/>
          </ac:graphicFrameMkLst>
        </pc:graphicFrameChg>
        <pc:graphicFrameChg chg="add del">
          <ac:chgData name="Zena Samuels (2408720)" userId="ecee6012-51a2-45f0-8d48-e042e97a93d7" providerId="ADAL" clId="{F66F8704-B48F-4E88-B655-AA28DE35D3D6}" dt="2026-10-14T10:30:52.009" v="661" actId="26606"/>
          <ac:graphicFrameMkLst>
            <pc:docMk/>
            <pc:sldMk cId="3211238899" sldId="256"/>
            <ac:graphicFrameMk id="32" creationId="{F56CF67D-ED43-FCC3-BF73-513463AB3CB4}"/>
          </ac:graphicFrameMkLst>
        </pc:graphicFrameChg>
        <pc:graphicFrameChg chg="add del mod">
          <ac:chgData name="Zena Samuels (2408720)" userId="ecee6012-51a2-45f0-8d48-e042e97a93d7" providerId="ADAL" clId="{F66F8704-B48F-4E88-B655-AA28DE35D3D6}" dt="2026-10-14T10:31:21.367" v="666" actId="26606"/>
          <ac:graphicFrameMkLst>
            <pc:docMk/>
            <pc:sldMk cId="3211238899" sldId="256"/>
            <ac:graphicFrameMk id="34" creationId="{34F4F18B-AA90-B8A7-D9F6-BA0645B1CC69}"/>
          </ac:graphicFrameMkLst>
        </pc:graphicFrameChg>
        <pc:picChg chg="add mod">
          <ac:chgData name="Zena Samuels (2408720)" userId="ecee6012-51a2-45f0-8d48-e042e97a93d7" providerId="ADAL" clId="{F66F8704-B48F-4E88-B655-AA28DE35D3D6}" dt="2026-10-05T11:11:44.353" v="5" actId="931"/>
          <ac:picMkLst>
            <pc:docMk/>
            <pc:sldMk cId="3211238899" sldId="256"/>
            <ac:picMk id="8" creationId="{FC785E5F-C625-63F9-86DA-05E350B6EFD4}"/>
          </ac:picMkLst>
        </pc:picChg>
        <pc:picChg chg="add mod">
          <ac:chgData name="Zena Samuels (2408720)" userId="ecee6012-51a2-45f0-8d48-e042e97a93d7" providerId="ADAL" clId="{F66F8704-B48F-4E88-B655-AA28DE35D3D6}" dt="2026-10-05T11:15:57.294" v="6" actId="931"/>
          <ac:picMkLst>
            <pc:docMk/>
            <pc:sldMk cId="3211238899" sldId="256"/>
            <ac:picMk id="11" creationId="{EECC7D6B-EE5B-365C-0D88-4926785B9974}"/>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1EB7798-6D8B-43C9-A72B-F5D995ABB9C4}"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82968056-8F75-4F21-81B3-E38BBB1C882B}">
      <dgm:prSet custT="1"/>
      <dgm:spPr/>
      <dgm:t>
        <a:bodyPr/>
        <a:lstStyle/>
        <a:p>
          <a:r>
            <a:rPr lang="en-GB" sz="1200" b="1" u="sng"/>
            <a:t>Evaluating Emotional Success</a:t>
          </a:r>
          <a:endParaRPr lang="en-US" sz="1200"/>
        </a:p>
      </dgm:t>
    </dgm:pt>
    <dgm:pt modelId="{29B7FD06-CE9E-4F95-A0C7-23B864B897FF}" type="parTrans" cxnId="{0B8492EF-AE38-4F78-A725-8F1DFEBC5DF4}">
      <dgm:prSet/>
      <dgm:spPr/>
      <dgm:t>
        <a:bodyPr/>
        <a:lstStyle/>
        <a:p>
          <a:endParaRPr lang="en-US"/>
        </a:p>
      </dgm:t>
    </dgm:pt>
    <dgm:pt modelId="{4216329D-6902-4306-8DC3-9210EFFBD6AD}" type="sibTrans" cxnId="{0B8492EF-AE38-4F78-A725-8F1DFEBC5DF4}">
      <dgm:prSet/>
      <dgm:spPr/>
      <dgm:t>
        <a:bodyPr/>
        <a:lstStyle/>
        <a:p>
          <a:endParaRPr lang="en-US"/>
        </a:p>
      </dgm:t>
    </dgm:pt>
    <dgm:pt modelId="{8B2536AE-DA26-42EB-8A15-F7F4D84EAFAB}">
      <dgm:prSet custT="1"/>
      <dgm:spPr/>
      <dgm:t>
        <a:bodyPr/>
        <a:lstStyle/>
        <a:p>
          <a:r>
            <a:rPr lang="en-GB" sz="900"/>
            <a:t>Emotional stress factors such as work demands, past trauma, sudden life changing pressure and fatigue can all have an impact so identifying the factors are important.</a:t>
          </a:r>
          <a:endParaRPr lang="en-US" sz="900"/>
        </a:p>
      </dgm:t>
    </dgm:pt>
    <dgm:pt modelId="{BFEAC318-F8F7-4A6F-A7B5-450B393058D3}" type="parTrans" cxnId="{95F16621-3BB4-473E-A086-E3796EF95B0F}">
      <dgm:prSet/>
      <dgm:spPr/>
      <dgm:t>
        <a:bodyPr/>
        <a:lstStyle/>
        <a:p>
          <a:endParaRPr lang="en-US"/>
        </a:p>
      </dgm:t>
    </dgm:pt>
    <dgm:pt modelId="{9D7E0A69-DA93-4D15-A5BD-02E6ABAA48CD}" type="sibTrans" cxnId="{95F16621-3BB4-473E-A086-E3796EF95B0F}">
      <dgm:prSet/>
      <dgm:spPr/>
      <dgm:t>
        <a:bodyPr/>
        <a:lstStyle/>
        <a:p>
          <a:endParaRPr lang="en-US"/>
        </a:p>
      </dgm:t>
    </dgm:pt>
    <dgm:pt modelId="{AE5F8CF3-5DBA-4946-98BC-0455904C2FE3}">
      <dgm:prSet custT="1"/>
      <dgm:spPr/>
      <dgm:t>
        <a:bodyPr/>
        <a:lstStyle/>
        <a:p>
          <a:r>
            <a:rPr lang="en-GB" sz="900"/>
            <a:t>Some people can have a lack of understanding, so focusing on understanding your feelings and attitude is important to be able to make suitable  decisions.</a:t>
          </a:r>
          <a:endParaRPr lang="en-US" sz="900"/>
        </a:p>
      </dgm:t>
    </dgm:pt>
    <dgm:pt modelId="{970A9B59-6FE0-4190-8D2A-A209B7E7E695}" type="parTrans" cxnId="{D9663959-8B44-4A66-A9C0-D0952CE500ED}">
      <dgm:prSet/>
      <dgm:spPr/>
      <dgm:t>
        <a:bodyPr/>
        <a:lstStyle/>
        <a:p>
          <a:endParaRPr lang="en-US"/>
        </a:p>
      </dgm:t>
    </dgm:pt>
    <dgm:pt modelId="{4101D4A3-9C35-43EE-A2BC-CDCA0AEEE1F8}" type="sibTrans" cxnId="{D9663959-8B44-4A66-A9C0-D0952CE500ED}">
      <dgm:prSet/>
      <dgm:spPr/>
      <dgm:t>
        <a:bodyPr/>
        <a:lstStyle/>
        <a:p>
          <a:endParaRPr lang="en-US"/>
        </a:p>
      </dgm:t>
    </dgm:pt>
    <dgm:pt modelId="{41F118A4-A94F-4BE2-84B4-1573D5538138}">
      <dgm:prSet custT="1"/>
      <dgm:spPr/>
      <dgm:t>
        <a:bodyPr/>
        <a:lstStyle/>
        <a:p>
          <a:r>
            <a:rPr lang="en-GB" sz="900"/>
            <a:t>I think academical success starts with managing your own emotions and putting it into practice to be motivated, enthusiastic, resilient which over time will bring  self confidence and  consistency.</a:t>
          </a:r>
          <a:endParaRPr lang="en-US" sz="900"/>
        </a:p>
      </dgm:t>
    </dgm:pt>
    <dgm:pt modelId="{7F74D394-A44B-48AA-B777-E0F5A45EDA31}" type="parTrans" cxnId="{9B30A206-18AF-4A87-AB1D-3688869928B9}">
      <dgm:prSet/>
      <dgm:spPr/>
      <dgm:t>
        <a:bodyPr/>
        <a:lstStyle/>
        <a:p>
          <a:endParaRPr lang="en-US"/>
        </a:p>
      </dgm:t>
    </dgm:pt>
    <dgm:pt modelId="{184536F7-04E9-441B-BDB9-3D66FC2DFBC8}" type="sibTrans" cxnId="{9B30A206-18AF-4A87-AB1D-3688869928B9}">
      <dgm:prSet/>
      <dgm:spPr/>
      <dgm:t>
        <a:bodyPr/>
        <a:lstStyle/>
        <a:p>
          <a:endParaRPr lang="en-US"/>
        </a:p>
      </dgm:t>
    </dgm:pt>
    <dgm:pt modelId="{5D5BA76A-0F94-4BD7-ACB5-6FD20088E065}">
      <dgm:prSet custT="1"/>
      <dgm:spPr/>
      <dgm:t>
        <a:bodyPr/>
        <a:lstStyle/>
        <a:p>
          <a:r>
            <a:rPr lang="en-GB" sz="900"/>
            <a:t>To apply emotional intelligence the feeling or emotion should be identified and then analysed putting self regulation into practice rather than masking the emotion.  This can possibly fester into what thinking pattern or decision is currently made. Having self awareness and understanding who you are, what  can trigger you or  what can make you motivated and happy will help to manage your emotions. </a:t>
          </a:r>
          <a:endParaRPr lang="en-US" sz="900"/>
        </a:p>
      </dgm:t>
    </dgm:pt>
    <dgm:pt modelId="{FCB97F25-83AB-4B46-BEA9-DAEFEB29BEB1}" type="parTrans" cxnId="{6312ACFB-B194-4840-BB39-456B616422E8}">
      <dgm:prSet/>
      <dgm:spPr/>
      <dgm:t>
        <a:bodyPr/>
        <a:lstStyle/>
        <a:p>
          <a:endParaRPr lang="en-US"/>
        </a:p>
      </dgm:t>
    </dgm:pt>
    <dgm:pt modelId="{A292C91A-60EE-4DE2-A5E1-7A5A3FDBBC05}" type="sibTrans" cxnId="{6312ACFB-B194-4840-BB39-456B616422E8}">
      <dgm:prSet/>
      <dgm:spPr/>
      <dgm:t>
        <a:bodyPr/>
        <a:lstStyle/>
        <a:p>
          <a:endParaRPr lang="en-US"/>
        </a:p>
      </dgm:t>
    </dgm:pt>
    <dgm:pt modelId="{F36AA14D-013B-4833-98F9-554802A08E43}">
      <dgm:prSet custT="1"/>
      <dgm:spPr/>
      <dgm:t>
        <a:bodyPr/>
        <a:lstStyle/>
        <a:p>
          <a:r>
            <a:rPr lang="en-GB" sz="900"/>
            <a:t>When stressful emotions or tasks arise, this can put your brain into discomfort or short-term mood leading to characteristics flaws like procrastination, low motivation and will power leading to anxiety. </a:t>
          </a:r>
          <a:endParaRPr lang="en-US" sz="900"/>
        </a:p>
      </dgm:t>
    </dgm:pt>
    <dgm:pt modelId="{298D2095-BDE2-4A2F-A890-E0ACE3114803}" type="parTrans" cxnId="{21E02286-C369-4A19-81FE-707F22FD0DA8}">
      <dgm:prSet/>
      <dgm:spPr/>
      <dgm:t>
        <a:bodyPr/>
        <a:lstStyle/>
        <a:p>
          <a:endParaRPr lang="en-US"/>
        </a:p>
      </dgm:t>
    </dgm:pt>
    <dgm:pt modelId="{4CDB2F0F-278F-4B24-A154-3B9598BE18C1}" type="sibTrans" cxnId="{21E02286-C369-4A19-81FE-707F22FD0DA8}">
      <dgm:prSet/>
      <dgm:spPr/>
      <dgm:t>
        <a:bodyPr/>
        <a:lstStyle/>
        <a:p>
          <a:endParaRPr lang="en-US"/>
        </a:p>
      </dgm:t>
    </dgm:pt>
    <dgm:pt modelId="{B731557D-809D-4EDA-87F3-94D3C52A1631}">
      <dgm:prSet custT="1"/>
      <dgm:spPr/>
      <dgm:t>
        <a:bodyPr/>
        <a:lstStyle/>
        <a:p>
          <a:r>
            <a:rPr lang="en-GB" sz="900"/>
            <a:t>Applying methods like reflective tools or  journaling, noting down when emotions take place. Delegating tasks reducing stress level pressure by analysing mindful self awareness with cognitive,  empathetic thinking and behavioural actions to reduce low mood and increase motivation.</a:t>
          </a:r>
          <a:endParaRPr lang="en-US" sz="900"/>
        </a:p>
      </dgm:t>
    </dgm:pt>
    <dgm:pt modelId="{68073897-F8A5-4896-92DB-1003AEA88EEB}" type="parTrans" cxnId="{01F2041C-D361-454F-9B12-E54F8A6715BB}">
      <dgm:prSet/>
      <dgm:spPr/>
      <dgm:t>
        <a:bodyPr/>
        <a:lstStyle/>
        <a:p>
          <a:endParaRPr lang="en-US"/>
        </a:p>
      </dgm:t>
    </dgm:pt>
    <dgm:pt modelId="{08727951-747F-4DEF-8CDB-5041A46FEE69}" type="sibTrans" cxnId="{01F2041C-D361-454F-9B12-E54F8A6715BB}">
      <dgm:prSet/>
      <dgm:spPr/>
      <dgm:t>
        <a:bodyPr/>
        <a:lstStyle/>
        <a:p>
          <a:endParaRPr lang="en-US"/>
        </a:p>
      </dgm:t>
    </dgm:pt>
    <dgm:pt modelId="{3B8003CD-3BDC-4683-BC28-FA92EAF81330}" type="pres">
      <dgm:prSet presAssocID="{41EB7798-6D8B-43C9-A72B-F5D995ABB9C4}" presName="linear" presStyleCnt="0">
        <dgm:presLayoutVars>
          <dgm:animLvl val="lvl"/>
          <dgm:resizeHandles val="exact"/>
        </dgm:presLayoutVars>
      </dgm:prSet>
      <dgm:spPr/>
    </dgm:pt>
    <dgm:pt modelId="{274DB418-DC14-4C91-B0AF-7FFBB9678C95}" type="pres">
      <dgm:prSet presAssocID="{82968056-8F75-4F21-81B3-E38BBB1C882B}" presName="parentText" presStyleLbl="node1" presStyleIdx="0" presStyleCnt="7" custLinFactY="-11473" custLinFactNeighborX="96" custLinFactNeighborY="-100000">
        <dgm:presLayoutVars>
          <dgm:chMax val="0"/>
          <dgm:bulletEnabled val="1"/>
        </dgm:presLayoutVars>
      </dgm:prSet>
      <dgm:spPr/>
    </dgm:pt>
    <dgm:pt modelId="{9160E86A-31D1-49D7-A498-5BC5616EE740}" type="pres">
      <dgm:prSet presAssocID="{4216329D-6902-4306-8DC3-9210EFFBD6AD}" presName="spacer" presStyleCnt="0"/>
      <dgm:spPr/>
    </dgm:pt>
    <dgm:pt modelId="{F23F84A8-318A-4382-AC90-B6AFF74580A8}" type="pres">
      <dgm:prSet presAssocID="{8B2536AE-DA26-42EB-8A15-F7F4D84EAFAB}" presName="parentText" presStyleLbl="node1" presStyleIdx="1" presStyleCnt="7">
        <dgm:presLayoutVars>
          <dgm:chMax val="0"/>
          <dgm:bulletEnabled val="1"/>
        </dgm:presLayoutVars>
      </dgm:prSet>
      <dgm:spPr/>
    </dgm:pt>
    <dgm:pt modelId="{0F10D47C-3499-401B-A0EA-097F023550AB}" type="pres">
      <dgm:prSet presAssocID="{9D7E0A69-DA93-4D15-A5BD-02E6ABAA48CD}" presName="spacer" presStyleCnt="0"/>
      <dgm:spPr/>
    </dgm:pt>
    <dgm:pt modelId="{4B6C6295-416B-46CB-82ED-A755A450A43A}" type="pres">
      <dgm:prSet presAssocID="{AE5F8CF3-5DBA-4946-98BC-0455904C2FE3}" presName="parentText" presStyleLbl="node1" presStyleIdx="2" presStyleCnt="7" custLinFactY="7441" custLinFactNeighborX="-8" custLinFactNeighborY="100000">
        <dgm:presLayoutVars>
          <dgm:chMax val="0"/>
          <dgm:bulletEnabled val="1"/>
        </dgm:presLayoutVars>
      </dgm:prSet>
      <dgm:spPr/>
    </dgm:pt>
    <dgm:pt modelId="{437E26F7-396C-4498-9F06-FFF533DBE950}" type="pres">
      <dgm:prSet presAssocID="{4101D4A3-9C35-43EE-A2BC-CDCA0AEEE1F8}" presName="spacer" presStyleCnt="0"/>
      <dgm:spPr/>
    </dgm:pt>
    <dgm:pt modelId="{7CB9F287-73AB-41F4-940B-BF7CBC6F705D}" type="pres">
      <dgm:prSet presAssocID="{41F118A4-A94F-4BE2-84B4-1573D5538138}" presName="parentText" presStyleLbl="node1" presStyleIdx="3" presStyleCnt="7" custLinFactNeighborX="-1372" custLinFactNeighborY="-96732">
        <dgm:presLayoutVars>
          <dgm:chMax val="0"/>
          <dgm:bulletEnabled val="1"/>
        </dgm:presLayoutVars>
      </dgm:prSet>
      <dgm:spPr/>
    </dgm:pt>
    <dgm:pt modelId="{7AD25123-B311-417D-9190-AC88BD032275}" type="pres">
      <dgm:prSet presAssocID="{184536F7-04E9-441B-BDB9-3D66FC2DFBC8}" presName="spacer" presStyleCnt="0"/>
      <dgm:spPr/>
    </dgm:pt>
    <dgm:pt modelId="{F6DD4368-D691-4877-BD30-E30B5CFD8E4E}" type="pres">
      <dgm:prSet presAssocID="{5D5BA76A-0F94-4BD7-ACB5-6FD20088E065}" presName="parentText" presStyleLbl="node1" presStyleIdx="4" presStyleCnt="7">
        <dgm:presLayoutVars>
          <dgm:chMax val="0"/>
          <dgm:bulletEnabled val="1"/>
        </dgm:presLayoutVars>
      </dgm:prSet>
      <dgm:spPr/>
    </dgm:pt>
    <dgm:pt modelId="{B8719520-CD6E-434E-A3FF-6C7D7ACA865A}" type="pres">
      <dgm:prSet presAssocID="{A292C91A-60EE-4DE2-A5E1-7A5A3FDBBC05}" presName="spacer" presStyleCnt="0"/>
      <dgm:spPr/>
    </dgm:pt>
    <dgm:pt modelId="{BBBEB26C-2A6C-4AB2-ADAB-835771C75755}" type="pres">
      <dgm:prSet presAssocID="{F36AA14D-013B-4833-98F9-554802A08E43}" presName="parentText" presStyleLbl="node1" presStyleIdx="5" presStyleCnt="7">
        <dgm:presLayoutVars>
          <dgm:chMax val="0"/>
          <dgm:bulletEnabled val="1"/>
        </dgm:presLayoutVars>
      </dgm:prSet>
      <dgm:spPr/>
    </dgm:pt>
    <dgm:pt modelId="{B486A17C-371C-4C57-AD2C-9C72A12BE983}" type="pres">
      <dgm:prSet presAssocID="{4CDB2F0F-278F-4B24-A154-3B9598BE18C1}" presName="spacer" presStyleCnt="0"/>
      <dgm:spPr/>
    </dgm:pt>
    <dgm:pt modelId="{A10C11CA-4197-4DEB-AA96-91F69FDEF2A9}" type="pres">
      <dgm:prSet presAssocID="{B731557D-809D-4EDA-87F3-94D3C52A1631}" presName="parentText" presStyleLbl="node1" presStyleIdx="6" presStyleCnt="7">
        <dgm:presLayoutVars>
          <dgm:chMax val="0"/>
          <dgm:bulletEnabled val="1"/>
        </dgm:presLayoutVars>
      </dgm:prSet>
      <dgm:spPr/>
    </dgm:pt>
  </dgm:ptLst>
  <dgm:cxnLst>
    <dgm:cxn modelId="{F0577C03-FE19-4FBB-8B9E-72D8D66C945A}" type="presOf" srcId="{5D5BA76A-0F94-4BD7-ACB5-6FD20088E065}" destId="{F6DD4368-D691-4877-BD30-E30B5CFD8E4E}" srcOrd="0" destOrd="0" presId="urn:microsoft.com/office/officeart/2005/8/layout/vList2"/>
    <dgm:cxn modelId="{9B30A206-18AF-4A87-AB1D-3688869928B9}" srcId="{41EB7798-6D8B-43C9-A72B-F5D995ABB9C4}" destId="{41F118A4-A94F-4BE2-84B4-1573D5538138}" srcOrd="3" destOrd="0" parTransId="{7F74D394-A44B-48AA-B777-E0F5A45EDA31}" sibTransId="{184536F7-04E9-441B-BDB9-3D66FC2DFBC8}"/>
    <dgm:cxn modelId="{41498E09-1818-436B-8A6D-190CE9C42041}" type="presOf" srcId="{8B2536AE-DA26-42EB-8A15-F7F4D84EAFAB}" destId="{F23F84A8-318A-4382-AC90-B6AFF74580A8}" srcOrd="0" destOrd="0" presId="urn:microsoft.com/office/officeart/2005/8/layout/vList2"/>
    <dgm:cxn modelId="{A932A70B-9202-4C9C-AE47-1394F514FC6A}" type="presOf" srcId="{41EB7798-6D8B-43C9-A72B-F5D995ABB9C4}" destId="{3B8003CD-3BDC-4683-BC28-FA92EAF81330}" srcOrd="0" destOrd="0" presId="urn:microsoft.com/office/officeart/2005/8/layout/vList2"/>
    <dgm:cxn modelId="{D8FA450C-0B5F-4C3E-BF8E-54406209E624}" type="presOf" srcId="{F36AA14D-013B-4833-98F9-554802A08E43}" destId="{BBBEB26C-2A6C-4AB2-ADAB-835771C75755}" srcOrd="0" destOrd="0" presId="urn:microsoft.com/office/officeart/2005/8/layout/vList2"/>
    <dgm:cxn modelId="{01F2041C-D361-454F-9B12-E54F8A6715BB}" srcId="{41EB7798-6D8B-43C9-A72B-F5D995ABB9C4}" destId="{B731557D-809D-4EDA-87F3-94D3C52A1631}" srcOrd="6" destOrd="0" parTransId="{68073897-F8A5-4896-92DB-1003AEA88EEB}" sibTransId="{08727951-747F-4DEF-8CDB-5041A46FEE69}"/>
    <dgm:cxn modelId="{82CD1C1D-1DAE-44C7-AD62-62918074D4BF}" type="presOf" srcId="{B731557D-809D-4EDA-87F3-94D3C52A1631}" destId="{A10C11CA-4197-4DEB-AA96-91F69FDEF2A9}" srcOrd="0" destOrd="0" presId="urn:microsoft.com/office/officeart/2005/8/layout/vList2"/>
    <dgm:cxn modelId="{95F16621-3BB4-473E-A086-E3796EF95B0F}" srcId="{41EB7798-6D8B-43C9-A72B-F5D995ABB9C4}" destId="{8B2536AE-DA26-42EB-8A15-F7F4D84EAFAB}" srcOrd="1" destOrd="0" parTransId="{BFEAC318-F8F7-4A6F-A7B5-450B393058D3}" sibTransId="{9D7E0A69-DA93-4D15-A5BD-02E6ABAA48CD}"/>
    <dgm:cxn modelId="{87B1F524-4168-4EA0-A5FF-8A19A4BB0EDC}" type="presOf" srcId="{AE5F8CF3-5DBA-4946-98BC-0455904C2FE3}" destId="{4B6C6295-416B-46CB-82ED-A755A450A43A}" srcOrd="0" destOrd="0" presId="urn:microsoft.com/office/officeart/2005/8/layout/vList2"/>
    <dgm:cxn modelId="{F6DB4140-3236-4795-8DEB-B3BA0F2371CC}" type="presOf" srcId="{82968056-8F75-4F21-81B3-E38BBB1C882B}" destId="{274DB418-DC14-4C91-B0AF-7FFBB9678C95}" srcOrd="0" destOrd="0" presId="urn:microsoft.com/office/officeart/2005/8/layout/vList2"/>
    <dgm:cxn modelId="{D9663959-8B44-4A66-A9C0-D0952CE500ED}" srcId="{41EB7798-6D8B-43C9-A72B-F5D995ABB9C4}" destId="{AE5F8CF3-5DBA-4946-98BC-0455904C2FE3}" srcOrd="2" destOrd="0" parTransId="{970A9B59-6FE0-4190-8D2A-A209B7E7E695}" sibTransId="{4101D4A3-9C35-43EE-A2BC-CDCA0AEEE1F8}"/>
    <dgm:cxn modelId="{21E02286-C369-4A19-81FE-707F22FD0DA8}" srcId="{41EB7798-6D8B-43C9-A72B-F5D995ABB9C4}" destId="{F36AA14D-013B-4833-98F9-554802A08E43}" srcOrd="5" destOrd="0" parTransId="{298D2095-BDE2-4A2F-A890-E0ACE3114803}" sibTransId="{4CDB2F0F-278F-4B24-A154-3B9598BE18C1}"/>
    <dgm:cxn modelId="{2F9920E6-7832-4E44-A2F2-197AE1BC0408}" type="presOf" srcId="{41F118A4-A94F-4BE2-84B4-1573D5538138}" destId="{7CB9F287-73AB-41F4-940B-BF7CBC6F705D}" srcOrd="0" destOrd="0" presId="urn:microsoft.com/office/officeart/2005/8/layout/vList2"/>
    <dgm:cxn modelId="{0B8492EF-AE38-4F78-A725-8F1DFEBC5DF4}" srcId="{41EB7798-6D8B-43C9-A72B-F5D995ABB9C4}" destId="{82968056-8F75-4F21-81B3-E38BBB1C882B}" srcOrd="0" destOrd="0" parTransId="{29B7FD06-CE9E-4F95-A0C7-23B864B897FF}" sibTransId="{4216329D-6902-4306-8DC3-9210EFFBD6AD}"/>
    <dgm:cxn modelId="{6312ACFB-B194-4840-BB39-456B616422E8}" srcId="{41EB7798-6D8B-43C9-A72B-F5D995ABB9C4}" destId="{5D5BA76A-0F94-4BD7-ACB5-6FD20088E065}" srcOrd="4" destOrd="0" parTransId="{FCB97F25-83AB-4B46-BEA9-DAEFEB29BEB1}" sibTransId="{A292C91A-60EE-4DE2-A5E1-7A5A3FDBBC05}"/>
    <dgm:cxn modelId="{641C432F-76BC-4B64-8B63-9D6D2FC970D3}" type="presParOf" srcId="{3B8003CD-3BDC-4683-BC28-FA92EAF81330}" destId="{274DB418-DC14-4C91-B0AF-7FFBB9678C95}" srcOrd="0" destOrd="0" presId="urn:microsoft.com/office/officeart/2005/8/layout/vList2"/>
    <dgm:cxn modelId="{83FE2EEE-EC58-4421-A770-1177A4655C7F}" type="presParOf" srcId="{3B8003CD-3BDC-4683-BC28-FA92EAF81330}" destId="{9160E86A-31D1-49D7-A498-5BC5616EE740}" srcOrd="1" destOrd="0" presId="urn:microsoft.com/office/officeart/2005/8/layout/vList2"/>
    <dgm:cxn modelId="{19FF7180-C646-4017-928D-B19E1FB708EC}" type="presParOf" srcId="{3B8003CD-3BDC-4683-BC28-FA92EAF81330}" destId="{F23F84A8-318A-4382-AC90-B6AFF74580A8}" srcOrd="2" destOrd="0" presId="urn:microsoft.com/office/officeart/2005/8/layout/vList2"/>
    <dgm:cxn modelId="{247E1423-7447-4C71-B61A-221EC79A18E5}" type="presParOf" srcId="{3B8003CD-3BDC-4683-BC28-FA92EAF81330}" destId="{0F10D47C-3499-401B-A0EA-097F023550AB}" srcOrd="3" destOrd="0" presId="urn:microsoft.com/office/officeart/2005/8/layout/vList2"/>
    <dgm:cxn modelId="{808FD0B2-B7EF-441B-85C3-4A2E3934F9BC}" type="presParOf" srcId="{3B8003CD-3BDC-4683-BC28-FA92EAF81330}" destId="{4B6C6295-416B-46CB-82ED-A755A450A43A}" srcOrd="4" destOrd="0" presId="urn:microsoft.com/office/officeart/2005/8/layout/vList2"/>
    <dgm:cxn modelId="{E8E27B71-BE76-41B3-9D22-F925B3DA8987}" type="presParOf" srcId="{3B8003CD-3BDC-4683-BC28-FA92EAF81330}" destId="{437E26F7-396C-4498-9F06-FFF533DBE950}" srcOrd="5" destOrd="0" presId="urn:microsoft.com/office/officeart/2005/8/layout/vList2"/>
    <dgm:cxn modelId="{8D8C0227-4710-4C9C-BCF2-7BD1B496DF89}" type="presParOf" srcId="{3B8003CD-3BDC-4683-BC28-FA92EAF81330}" destId="{7CB9F287-73AB-41F4-940B-BF7CBC6F705D}" srcOrd="6" destOrd="0" presId="urn:microsoft.com/office/officeart/2005/8/layout/vList2"/>
    <dgm:cxn modelId="{EF554448-F4C0-4D08-B130-5C862C15994F}" type="presParOf" srcId="{3B8003CD-3BDC-4683-BC28-FA92EAF81330}" destId="{7AD25123-B311-417D-9190-AC88BD032275}" srcOrd="7" destOrd="0" presId="urn:microsoft.com/office/officeart/2005/8/layout/vList2"/>
    <dgm:cxn modelId="{460C7F86-FCC2-46C9-9D20-072263942FBD}" type="presParOf" srcId="{3B8003CD-3BDC-4683-BC28-FA92EAF81330}" destId="{F6DD4368-D691-4877-BD30-E30B5CFD8E4E}" srcOrd="8" destOrd="0" presId="urn:microsoft.com/office/officeart/2005/8/layout/vList2"/>
    <dgm:cxn modelId="{EC76A1A2-B255-4BB6-BE20-F207D964CF8B}" type="presParOf" srcId="{3B8003CD-3BDC-4683-BC28-FA92EAF81330}" destId="{B8719520-CD6E-434E-A3FF-6C7D7ACA865A}" srcOrd="9" destOrd="0" presId="urn:microsoft.com/office/officeart/2005/8/layout/vList2"/>
    <dgm:cxn modelId="{FDE31642-71C9-44F7-BBB9-A0CEE0A2AED9}" type="presParOf" srcId="{3B8003CD-3BDC-4683-BC28-FA92EAF81330}" destId="{BBBEB26C-2A6C-4AB2-ADAB-835771C75755}" srcOrd="10" destOrd="0" presId="urn:microsoft.com/office/officeart/2005/8/layout/vList2"/>
    <dgm:cxn modelId="{5F8C1081-2DE5-463C-B90D-677C92CCF3E8}" type="presParOf" srcId="{3B8003CD-3BDC-4683-BC28-FA92EAF81330}" destId="{B486A17C-371C-4C57-AD2C-9C72A12BE983}" srcOrd="11" destOrd="0" presId="urn:microsoft.com/office/officeart/2005/8/layout/vList2"/>
    <dgm:cxn modelId="{F35DBA53-D34E-4271-88B7-F5413421BD0E}" type="presParOf" srcId="{3B8003CD-3BDC-4683-BC28-FA92EAF81330}" destId="{A10C11CA-4197-4DEB-AA96-91F69FDEF2A9}" srcOrd="12" destOrd="0" presId="urn:microsoft.com/office/officeart/2005/8/layout/vList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74DB418-DC14-4C91-B0AF-7FFBB9678C95}">
      <dsp:nvSpPr>
        <dsp:cNvPr id="0" name=""/>
        <dsp:cNvSpPr/>
      </dsp:nvSpPr>
      <dsp:spPr>
        <a:xfrm>
          <a:off x="0" y="0"/>
          <a:ext cx="5352816" cy="471541"/>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b="1" u="sng" kern="1200"/>
            <a:t>Evaluating Emotional Success</a:t>
          </a:r>
          <a:endParaRPr lang="en-US" sz="1200" kern="1200"/>
        </a:p>
      </dsp:txBody>
      <dsp:txXfrm>
        <a:off x="23019" y="23019"/>
        <a:ext cx="5306778" cy="425503"/>
      </dsp:txXfrm>
    </dsp:sp>
    <dsp:sp modelId="{F23F84A8-318A-4382-AC90-B6AFF74580A8}">
      <dsp:nvSpPr>
        <dsp:cNvPr id="0" name=""/>
        <dsp:cNvSpPr/>
      </dsp:nvSpPr>
      <dsp:spPr>
        <a:xfrm>
          <a:off x="0" y="487147"/>
          <a:ext cx="5352816" cy="471541"/>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GB" sz="900" kern="1200"/>
            <a:t>Emotional stress factors such as work demands, past trauma, sudden life changing pressure and fatigue can all have an impact so identifying the factors are important.</a:t>
          </a:r>
          <a:endParaRPr lang="en-US" sz="900" kern="1200"/>
        </a:p>
      </dsp:txBody>
      <dsp:txXfrm>
        <a:off x="23019" y="510166"/>
        <a:ext cx="5306778" cy="425503"/>
      </dsp:txXfrm>
    </dsp:sp>
    <dsp:sp modelId="{4B6C6295-416B-46CB-82ED-A755A450A43A}">
      <dsp:nvSpPr>
        <dsp:cNvPr id="0" name=""/>
        <dsp:cNvSpPr/>
      </dsp:nvSpPr>
      <dsp:spPr>
        <a:xfrm>
          <a:off x="0" y="1022125"/>
          <a:ext cx="5352816" cy="471541"/>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GB" sz="900" kern="1200"/>
            <a:t>Some people can have a lack of understanding, so focusing on understanding your feelings and attitude is important to be able to make suitable  decisions.</a:t>
          </a:r>
          <a:endParaRPr lang="en-US" sz="900" kern="1200"/>
        </a:p>
      </dsp:txBody>
      <dsp:txXfrm>
        <a:off x="23019" y="1045144"/>
        <a:ext cx="5306778" cy="425503"/>
      </dsp:txXfrm>
    </dsp:sp>
    <dsp:sp modelId="{7CB9F287-73AB-41F4-940B-BF7CBC6F705D}">
      <dsp:nvSpPr>
        <dsp:cNvPr id="0" name=""/>
        <dsp:cNvSpPr/>
      </dsp:nvSpPr>
      <dsp:spPr>
        <a:xfrm>
          <a:off x="0" y="1444867"/>
          <a:ext cx="5352816" cy="471541"/>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GB" sz="900" kern="1200"/>
            <a:t>I think academical success starts with managing your own emotions and putting it into practice to be motivated, enthusiastic, resilient which over time will bring  self confidence and  consistency.</a:t>
          </a:r>
          <a:endParaRPr lang="en-US" sz="900" kern="1200"/>
        </a:p>
      </dsp:txBody>
      <dsp:txXfrm>
        <a:off x="23019" y="1467886"/>
        <a:ext cx="5306778" cy="425503"/>
      </dsp:txXfrm>
    </dsp:sp>
    <dsp:sp modelId="{F6DD4368-D691-4877-BD30-E30B5CFD8E4E}">
      <dsp:nvSpPr>
        <dsp:cNvPr id="0" name=""/>
        <dsp:cNvSpPr/>
      </dsp:nvSpPr>
      <dsp:spPr>
        <a:xfrm>
          <a:off x="0" y="1944295"/>
          <a:ext cx="5352816" cy="471541"/>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GB" sz="900" kern="1200"/>
            <a:t>To apply emotional intelligence the feeling or emotion should be identified and then analysed putting self regulation into practice rather than masking the emotion.  This can possibly fester into what thinking pattern or decision is currently made. Having self awareness and understanding who you are, what  can trigger you or  what can make you motivated and happy will help to manage your emotions. </a:t>
          </a:r>
          <a:endParaRPr lang="en-US" sz="900" kern="1200"/>
        </a:p>
      </dsp:txBody>
      <dsp:txXfrm>
        <a:off x="23019" y="1967314"/>
        <a:ext cx="5306778" cy="425503"/>
      </dsp:txXfrm>
    </dsp:sp>
    <dsp:sp modelId="{BBBEB26C-2A6C-4AB2-ADAB-835771C75755}">
      <dsp:nvSpPr>
        <dsp:cNvPr id="0" name=""/>
        <dsp:cNvSpPr/>
      </dsp:nvSpPr>
      <dsp:spPr>
        <a:xfrm>
          <a:off x="0" y="2430011"/>
          <a:ext cx="5352816" cy="471541"/>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GB" sz="900" kern="1200"/>
            <a:t>When stressful emotions or tasks arise, this can put your brain into discomfort or short-term mood leading to characteristics flaws like procrastination, low motivation and will power leading to anxiety. </a:t>
          </a:r>
          <a:endParaRPr lang="en-US" sz="900" kern="1200"/>
        </a:p>
      </dsp:txBody>
      <dsp:txXfrm>
        <a:off x="23019" y="2453030"/>
        <a:ext cx="5306778" cy="425503"/>
      </dsp:txXfrm>
    </dsp:sp>
    <dsp:sp modelId="{A10C11CA-4197-4DEB-AA96-91F69FDEF2A9}">
      <dsp:nvSpPr>
        <dsp:cNvPr id="0" name=""/>
        <dsp:cNvSpPr/>
      </dsp:nvSpPr>
      <dsp:spPr>
        <a:xfrm>
          <a:off x="0" y="2915727"/>
          <a:ext cx="5352816" cy="471541"/>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GB" sz="900" kern="1200"/>
            <a:t>Applying methods like reflective tools or  journaling, noting down when emotions take place. Delegating tasks reducing stress level pressure by analysing mindful self awareness with cognitive,  empathetic thinking and behavioural actions to reduce low mood and increase motivation.</a:t>
          </a:r>
          <a:endParaRPr lang="en-US" sz="900" kern="1200"/>
        </a:p>
      </dsp:txBody>
      <dsp:txXfrm>
        <a:off x="23019" y="2938746"/>
        <a:ext cx="5306778" cy="425503"/>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FE9FE0-E8A8-8706-D8BD-6C47B5BD09B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8553082-8459-4562-FA47-170A8392A2F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2FAF94-490C-00F2-6EE7-F0FCE2124B52}"/>
              </a:ext>
            </a:extLst>
          </p:cNvPr>
          <p:cNvSpPr>
            <a:spLocks noGrp="1"/>
          </p:cNvSpPr>
          <p:nvPr>
            <p:ph type="dt" sz="half" idx="10"/>
          </p:nvPr>
        </p:nvSpPr>
        <p:spPr/>
        <p:txBody>
          <a:bodyPr/>
          <a:lstStyle/>
          <a:p>
            <a:fld id="{94AB9794-7EC9-43FA-AC53-5C7B856C5D1F}" type="datetimeFigureOut">
              <a:rPr lang="en-GB" smtClean="0"/>
              <a:t>14/10/2026</a:t>
            </a:fld>
            <a:endParaRPr lang="en-GB"/>
          </a:p>
        </p:txBody>
      </p:sp>
      <p:sp>
        <p:nvSpPr>
          <p:cNvPr id="5" name="Footer Placeholder 4">
            <a:extLst>
              <a:ext uri="{FF2B5EF4-FFF2-40B4-BE49-F238E27FC236}">
                <a16:creationId xmlns:a16="http://schemas.microsoft.com/office/drawing/2014/main" id="{4D584E35-6B50-784F-D7A4-85B7F4F762B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743B29B-57D2-F046-A5D4-9DC637C9EE9B}"/>
              </a:ext>
            </a:extLst>
          </p:cNvPr>
          <p:cNvSpPr>
            <a:spLocks noGrp="1"/>
          </p:cNvSpPr>
          <p:nvPr>
            <p:ph type="sldNum" sz="quarter" idx="12"/>
          </p:nvPr>
        </p:nvSpPr>
        <p:spPr/>
        <p:txBody>
          <a:bodyPr/>
          <a:lstStyle/>
          <a:p>
            <a:fld id="{1D2BB1B6-0447-4AAC-A06A-591E67031E01}" type="slidenum">
              <a:rPr lang="en-GB" smtClean="0"/>
              <a:t>‹#›</a:t>
            </a:fld>
            <a:endParaRPr lang="en-GB"/>
          </a:p>
        </p:txBody>
      </p:sp>
    </p:spTree>
    <p:extLst>
      <p:ext uri="{BB962C8B-B14F-4D97-AF65-F5344CB8AC3E}">
        <p14:creationId xmlns:p14="http://schemas.microsoft.com/office/powerpoint/2010/main" val="17366885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16330F-DD89-7544-CF77-EF83DBBE231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26C2462-7EB9-76BB-3371-11EB852D08E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A542205-1D8E-FE66-503C-7BF3F4A306A6}"/>
              </a:ext>
            </a:extLst>
          </p:cNvPr>
          <p:cNvSpPr>
            <a:spLocks noGrp="1"/>
          </p:cNvSpPr>
          <p:nvPr>
            <p:ph type="dt" sz="half" idx="10"/>
          </p:nvPr>
        </p:nvSpPr>
        <p:spPr/>
        <p:txBody>
          <a:bodyPr/>
          <a:lstStyle/>
          <a:p>
            <a:fld id="{94AB9794-7EC9-43FA-AC53-5C7B856C5D1F}" type="datetimeFigureOut">
              <a:rPr lang="en-GB" smtClean="0"/>
              <a:t>14/10/2026</a:t>
            </a:fld>
            <a:endParaRPr lang="en-GB"/>
          </a:p>
        </p:txBody>
      </p:sp>
      <p:sp>
        <p:nvSpPr>
          <p:cNvPr id="5" name="Footer Placeholder 4">
            <a:extLst>
              <a:ext uri="{FF2B5EF4-FFF2-40B4-BE49-F238E27FC236}">
                <a16:creationId xmlns:a16="http://schemas.microsoft.com/office/drawing/2014/main" id="{20686D96-2736-DCC6-E92D-7D5008D3817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55B8FC6-2FC8-85F5-448F-4B7D00B8758B}"/>
              </a:ext>
            </a:extLst>
          </p:cNvPr>
          <p:cNvSpPr>
            <a:spLocks noGrp="1"/>
          </p:cNvSpPr>
          <p:nvPr>
            <p:ph type="sldNum" sz="quarter" idx="12"/>
          </p:nvPr>
        </p:nvSpPr>
        <p:spPr/>
        <p:txBody>
          <a:bodyPr/>
          <a:lstStyle/>
          <a:p>
            <a:fld id="{1D2BB1B6-0447-4AAC-A06A-591E67031E01}" type="slidenum">
              <a:rPr lang="en-GB" smtClean="0"/>
              <a:t>‹#›</a:t>
            </a:fld>
            <a:endParaRPr lang="en-GB"/>
          </a:p>
        </p:txBody>
      </p:sp>
    </p:spTree>
    <p:extLst>
      <p:ext uri="{BB962C8B-B14F-4D97-AF65-F5344CB8AC3E}">
        <p14:creationId xmlns:p14="http://schemas.microsoft.com/office/powerpoint/2010/main" val="2746972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06C367-9A74-0BB1-821C-56BDB1FE4B3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096A30A-05D4-4F0D-A8DC-0A65FC0EB47A}"/>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22A1958-D069-CD6C-4441-437B6B380F7F}"/>
              </a:ext>
            </a:extLst>
          </p:cNvPr>
          <p:cNvSpPr>
            <a:spLocks noGrp="1"/>
          </p:cNvSpPr>
          <p:nvPr>
            <p:ph type="dt" sz="half" idx="10"/>
          </p:nvPr>
        </p:nvSpPr>
        <p:spPr/>
        <p:txBody>
          <a:bodyPr/>
          <a:lstStyle/>
          <a:p>
            <a:fld id="{94AB9794-7EC9-43FA-AC53-5C7B856C5D1F}" type="datetimeFigureOut">
              <a:rPr lang="en-GB" smtClean="0"/>
              <a:t>14/10/2026</a:t>
            </a:fld>
            <a:endParaRPr lang="en-GB"/>
          </a:p>
        </p:txBody>
      </p:sp>
      <p:sp>
        <p:nvSpPr>
          <p:cNvPr id="5" name="Footer Placeholder 4">
            <a:extLst>
              <a:ext uri="{FF2B5EF4-FFF2-40B4-BE49-F238E27FC236}">
                <a16:creationId xmlns:a16="http://schemas.microsoft.com/office/drawing/2014/main" id="{7CF419E8-CE13-3FFB-313B-D559F487B91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7F6F0BF-1499-BA60-EA99-41B7C76DFC7A}"/>
              </a:ext>
            </a:extLst>
          </p:cNvPr>
          <p:cNvSpPr>
            <a:spLocks noGrp="1"/>
          </p:cNvSpPr>
          <p:nvPr>
            <p:ph type="sldNum" sz="quarter" idx="12"/>
          </p:nvPr>
        </p:nvSpPr>
        <p:spPr/>
        <p:txBody>
          <a:bodyPr/>
          <a:lstStyle/>
          <a:p>
            <a:fld id="{1D2BB1B6-0447-4AAC-A06A-591E67031E01}" type="slidenum">
              <a:rPr lang="en-GB" smtClean="0"/>
              <a:t>‹#›</a:t>
            </a:fld>
            <a:endParaRPr lang="en-GB"/>
          </a:p>
        </p:txBody>
      </p:sp>
    </p:spTree>
    <p:extLst>
      <p:ext uri="{BB962C8B-B14F-4D97-AF65-F5344CB8AC3E}">
        <p14:creationId xmlns:p14="http://schemas.microsoft.com/office/powerpoint/2010/main" val="33367187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76692C-B588-F929-00DE-465A19572D7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C4D29C1-0A64-1D87-1BCF-0C5EF945C25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445F2D3-8687-B8DA-542B-3D0CA4A2AB0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71A7131-98BE-569A-297B-C7458ECDE07F}"/>
              </a:ext>
            </a:extLst>
          </p:cNvPr>
          <p:cNvSpPr>
            <a:spLocks noGrp="1"/>
          </p:cNvSpPr>
          <p:nvPr>
            <p:ph type="dt" sz="half" idx="10"/>
          </p:nvPr>
        </p:nvSpPr>
        <p:spPr/>
        <p:txBody>
          <a:bodyPr/>
          <a:lstStyle/>
          <a:p>
            <a:fld id="{94AB9794-7EC9-43FA-AC53-5C7B856C5D1F}" type="datetimeFigureOut">
              <a:rPr lang="en-GB" smtClean="0"/>
              <a:t>14/10/2026</a:t>
            </a:fld>
            <a:endParaRPr lang="en-GB"/>
          </a:p>
        </p:txBody>
      </p:sp>
      <p:sp>
        <p:nvSpPr>
          <p:cNvPr id="6" name="Footer Placeholder 5">
            <a:extLst>
              <a:ext uri="{FF2B5EF4-FFF2-40B4-BE49-F238E27FC236}">
                <a16:creationId xmlns:a16="http://schemas.microsoft.com/office/drawing/2014/main" id="{A533263E-84DA-86CA-16BD-5D436AD15D1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02B5642-B507-B928-C74D-F47B46E1A68A}"/>
              </a:ext>
            </a:extLst>
          </p:cNvPr>
          <p:cNvSpPr>
            <a:spLocks noGrp="1"/>
          </p:cNvSpPr>
          <p:nvPr>
            <p:ph type="sldNum" sz="quarter" idx="12"/>
          </p:nvPr>
        </p:nvSpPr>
        <p:spPr/>
        <p:txBody>
          <a:bodyPr/>
          <a:lstStyle/>
          <a:p>
            <a:fld id="{1D2BB1B6-0447-4AAC-A06A-591E67031E01}" type="slidenum">
              <a:rPr lang="en-GB" smtClean="0"/>
              <a:t>‹#›</a:t>
            </a:fld>
            <a:endParaRPr lang="en-GB"/>
          </a:p>
        </p:txBody>
      </p:sp>
    </p:spTree>
    <p:extLst>
      <p:ext uri="{BB962C8B-B14F-4D97-AF65-F5344CB8AC3E}">
        <p14:creationId xmlns:p14="http://schemas.microsoft.com/office/powerpoint/2010/main" val="20123156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244BA7-B0A4-70B3-C650-2BA61172435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500CF1B-2B45-9677-DA29-9447E0FEBDB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A0A0155-CA01-0133-2157-232EF24B849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373C9D5-A058-D4F1-131E-384E5ECD021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3FC48D8-7F65-FE1B-34F6-F556C416988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D2C3356-3A8A-A286-EC8A-C269ED4F8794}"/>
              </a:ext>
            </a:extLst>
          </p:cNvPr>
          <p:cNvSpPr>
            <a:spLocks noGrp="1"/>
          </p:cNvSpPr>
          <p:nvPr>
            <p:ph type="dt" sz="half" idx="10"/>
          </p:nvPr>
        </p:nvSpPr>
        <p:spPr/>
        <p:txBody>
          <a:bodyPr/>
          <a:lstStyle/>
          <a:p>
            <a:fld id="{94AB9794-7EC9-43FA-AC53-5C7B856C5D1F}" type="datetimeFigureOut">
              <a:rPr lang="en-GB" smtClean="0"/>
              <a:t>14/10/2026</a:t>
            </a:fld>
            <a:endParaRPr lang="en-GB"/>
          </a:p>
        </p:txBody>
      </p:sp>
      <p:sp>
        <p:nvSpPr>
          <p:cNvPr id="8" name="Footer Placeholder 7">
            <a:extLst>
              <a:ext uri="{FF2B5EF4-FFF2-40B4-BE49-F238E27FC236}">
                <a16:creationId xmlns:a16="http://schemas.microsoft.com/office/drawing/2014/main" id="{0089A7BD-21D5-702D-ED00-BD4BF7BE3B2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07480A4-8319-9E0A-D7E0-64CA48314962}"/>
              </a:ext>
            </a:extLst>
          </p:cNvPr>
          <p:cNvSpPr>
            <a:spLocks noGrp="1"/>
          </p:cNvSpPr>
          <p:nvPr>
            <p:ph type="sldNum" sz="quarter" idx="12"/>
          </p:nvPr>
        </p:nvSpPr>
        <p:spPr/>
        <p:txBody>
          <a:bodyPr/>
          <a:lstStyle/>
          <a:p>
            <a:fld id="{1D2BB1B6-0447-4AAC-A06A-591E67031E01}" type="slidenum">
              <a:rPr lang="en-GB" smtClean="0"/>
              <a:t>‹#›</a:t>
            </a:fld>
            <a:endParaRPr lang="en-GB"/>
          </a:p>
        </p:txBody>
      </p:sp>
    </p:spTree>
    <p:extLst>
      <p:ext uri="{BB962C8B-B14F-4D97-AF65-F5344CB8AC3E}">
        <p14:creationId xmlns:p14="http://schemas.microsoft.com/office/powerpoint/2010/main" val="13309457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7A966D-BC48-52DA-1A8E-26926F2FF5F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CEE9BCE-6CE5-4B11-E31E-B2E4CF68DCEB}"/>
              </a:ext>
            </a:extLst>
          </p:cNvPr>
          <p:cNvSpPr>
            <a:spLocks noGrp="1"/>
          </p:cNvSpPr>
          <p:nvPr>
            <p:ph type="dt" sz="half" idx="10"/>
          </p:nvPr>
        </p:nvSpPr>
        <p:spPr/>
        <p:txBody>
          <a:bodyPr/>
          <a:lstStyle/>
          <a:p>
            <a:fld id="{94AB9794-7EC9-43FA-AC53-5C7B856C5D1F}" type="datetimeFigureOut">
              <a:rPr lang="en-GB" smtClean="0"/>
              <a:t>14/10/2026</a:t>
            </a:fld>
            <a:endParaRPr lang="en-GB"/>
          </a:p>
        </p:txBody>
      </p:sp>
      <p:sp>
        <p:nvSpPr>
          <p:cNvPr id="4" name="Footer Placeholder 3">
            <a:extLst>
              <a:ext uri="{FF2B5EF4-FFF2-40B4-BE49-F238E27FC236}">
                <a16:creationId xmlns:a16="http://schemas.microsoft.com/office/drawing/2014/main" id="{96065384-E5EB-2B6C-A6FD-B7C438688C4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D2353F3-71F2-D3CD-0679-3F7176477DD4}"/>
              </a:ext>
            </a:extLst>
          </p:cNvPr>
          <p:cNvSpPr>
            <a:spLocks noGrp="1"/>
          </p:cNvSpPr>
          <p:nvPr>
            <p:ph type="sldNum" sz="quarter" idx="12"/>
          </p:nvPr>
        </p:nvSpPr>
        <p:spPr/>
        <p:txBody>
          <a:bodyPr/>
          <a:lstStyle/>
          <a:p>
            <a:fld id="{1D2BB1B6-0447-4AAC-A06A-591E67031E01}" type="slidenum">
              <a:rPr lang="en-GB" smtClean="0"/>
              <a:t>‹#›</a:t>
            </a:fld>
            <a:endParaRPr lang="en-GB"/>
          </a:p>
        </p:txBody>
      </p:sp>
    </p:spTree>
    <p:extLst>
      <p:ext uri="{BB962C8B-B14F-4D97-AF65-F5344CB8AC3E}">
        <p14:creationId xmlns:p14="http://schemas.microsoft.com/office/powerpoint/2010/main" val="41888482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FED50EA-C07D-8EFF-C6DD-F6DA8DB37295}"/>
              </a:ext>
            </a:extLst>
          </p:cNvPr>
          <p:cNvSpPr>
            <a:spLocks noGrp="1"/>
          </p:cNvSpPr>
          <p:nvPr>
            <p:ph type="dt" sz="half" idx="10"/>
          </p:nvPr>
        </p:nvSpPr>
        <p:spPr/>
        <p:txBody>
          <a:bodyPr/>
          <a:lstStyle/>
          <a:p>
            <a:fld id="{94AB9794-7EC9-43FA-AC53-5C7B856C5D1F}" type="datetimeFigureOut">
              <a:rPr lang="en-GB" smtClean="0"/>
              <a:t>14/10/2026</a:t>
            </a:fld>
            <a:endParaRPr lang="en-GB"/>
          </a:p>
        </p:txBody>
      </p:sp>
      <p:sp>
        <p:nvSpPr>
          <p:cNvPr id="3" name="Footer Placeholder 2">
            <a:extLst>
              <a:ext uri="{FF2B5EF4-FFF2-40B4-BE49-F238E27FC236}">
                <a16:creationId xmlns:a16="http://schemas.microsoft.com/office/drawing/2014/main" id="{040031CC-3C37-5DE0-5B7A-39969DD8803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1468615-B40F-57B3-FD9E-B6210F166E00}"/>
              </a:ext>
            </a:extLst>
          </p:cNvPr>
          <p:cNvSpPr>
            <a:spLocks noGrp="1"/>
          </p:cNvSpPr>
          <p:nvPr>
            <p:ph type="sldNum" sz="quarter" idx="12"/>
          </p:nvPr>
        </p:nvSpPr>
        <p:spPr/>
        <p:txBody>
          <a:bodyPr/>
          <a:lstStyle/>
          <a:p>
            <a:fld id="{1D2BB1B6-0447-4AAC-A06A-591E67031E01}" type="slidenum">
              <a:rPr lang="en-GB" smtClean="0"/>
              <a:t>‹#›</a:t>
            </a:fld>
            <a:endParaRPr lang="en-GB"/>
          </a:p>
        </p:txBody>
      </p:sp>
    </p:spTree>
    <p:extLst>
      <p:ext uri="{BB962C8B-B14F-4D97-AF65-F5344CB8AC3E}">
        <p14:creationId xmlns:p14="http://schemas.microsoft.com/office/powerpoint/2010/main" val="23105077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5F8F8E-84E2-3D57-3D4A-A7986BBC6C6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CFB1232-370F-76D9-4039-E6B797812A7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AC71BD8-0FAD-C4F8-083C-118C016484A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2B73E9-A0FC-ED5E-E057-B243A51937FB}"/>
              </a:ext>
            </a:extLst>
          </p:cNvPr>
          <p:cNvSpPr>
            <a:spLocks noGrp="1"/>
          </p:cNvSpPr>
          <p:nvPr>
            <p:ph type="dt" sz="half" idx="10"/>
          </p:nvPr>
        </p:nvSpPr>
        <p:spPr/>
        <p:txBody>
          <a:bodyPr/>
          <a:lstStyle/>
          <a:p>
            <a:fld id="{94AB9794-7EC9-43FA-AC53-5C7B856C5D1F}" type="datetimeFigureOut">
              <a:rPr lang="en-GB" smtClean="0"/>
              <a:t>14/10/2026</a:t>
            </a:fld>
            <a:endParaRPr lang="en-GB"/>
          </a:p>
        </p:txBody>
      </p:sp>
      <p:sp>
        <p:nvSpPr>
          <p:cNvPr id="6" name="Footer Placeholder 5">
            <a:extLst>
              <a:ext uri="{FF2B5EF4-FFF2-40B4-BE49-F238E27FC236}">
                <a16:creationId xmlns:a16="http://schemas.microsoft.com/office/drawing/2014/main" id="{4AA0098B-9B09-A237-AFAE-6911F6BC9BB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BEBE9DC-B652-203B-47DD-8A3931BB98A5}"/>
              </a:ext>
            </a:extLst>
          </p:cNvPr>
          <p:cNvSpPr>
            <a:spLocks noGrp="1"/>
          </p:cNvSpPr>
          <p:nvPr>
            <p:ph type="sldNum" sz="quarter" idx="12"/>
          </p:nvPr>
        </p:nvSpPr>
        <p:spPr/>
        <p:txBody>
          <a:bodyPr/>
          <a:lstStyle/>
          <a:p>
            <a:fld id="{1D2BB1B6-0447-4AAC-A06A-591E67031E01}" type="slidenum">
              <a:rPr lang="en-GB" smtClean="0"/>
              <a:t>‹#›</a:t>
            </a:fld>
            <a:endParaRPr lang="en-GB"/>
          </a:p>
        </p:txBody>
      </p:sp>
    </p:spTree>
    <p:extLst>
      <p:ext uri="{BB962C8B-B14F-4D97-AF65-F5344CB8AC3E}">
        <p14:creationId xmlns:p14="http://schemas.microsoft.com/office/powerpoint/2010/main" val="34632625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931C99-C995-2638-0630-B6091870121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2904146-3E37-8E87-4AC3-3ECA6B78994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94F956A-7A85-1AA0-C070-86600ED8446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40721D-6D95-0DF1-1677-51FE069D492A}"/>
              </a:ext>
            </a:extLst>
          </p:cNvPr>
          <p:cNvSpPr>
            <a:spLocks noGrp="1"/>
          </p:cNvSpPr>
          <p:nvPr>
            <p:ph type="dt" sz="half" idx="10"/>
          </p:nvPr>
        </p:nvSpPr>
        <p:spPr/>
        <p:txBody>
          <a:bodyPr/>
          <a:lstStyle/>
          <a:p>
            <a:fld id="{94AB9794-7EC9-43FA-AC53-5C7B856C5D1F}" type="datetimeFigureOut">
              <a:rPr lang="en-GB" smtClean="0"/>
              <a:t>14/10/2026</a:t>
            </a:fld>
            <a:endParaRPr lang="en-GB"/>
          </a:p>
        </p:txBody>
      </p:sp>
      <p:sp>
        <p:nvSpPr>
          <p:cNvPr id="6" name="Footer Placeholder 5">
            <a:extLst>
              <a:ext uri="{FF2B5EF4-FFF2-40B4-BE49-F238E27FC236}">
                <a16:creationId xmlns:a16="http://schemas.microsoft.com/office/drawing/2014/main" id="{F31B11C6-D358-A2BC-1A09-4194AF25B1D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853E045-79B3-BEB1-9139-B10D1CB8A1F6}"/>
              </a:ext>
            </a:extLst>
          </p:cNvPr>
          <p:cNvSpPr>
            <a:spLocks noGrp="1"/>
          </p:cNvSpPr>
          <p:nvPr>
            <p:ph type="sldNum" sz="quarter" idx="12"/>
          </p:nvPr>
        </p:nvSpPr>
        <p:spPr/>
        <p:txBody>
          <a:bodyPr/>
          <a:lstStyle/>
          <a:p>
            <a:fld id="{1D2BB1B6-0447-4AAC-A06A-591E67031E01}" type="slidenum">
              <a:rPr lang="en-GB" smtClean="0"/>
              <a:t>‹#›</a:t>
            </a:fld>
            <a:endParaRPr lang="en-GB"/>
          </a:p>
        </p:txBody>
      </p:sp>
    </p:spTree>
    <p:extLst>
      <p:ext uri="{BB962C8B-B14F-4D97-AF65-F5344CB8AC3E}">
        <p14:creationId xmlns:p14="http://schemas.microsoft.com/office/powerpoint/2010/main" val="40688826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10CA26-CE53-A0CB-4866-A6E4465CC82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39D02F6-46EE-C7FF-9460-BBABBA656C0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18C20C5-4628-FB5D-5BCB-67E9FF427BE7}"/>
              </a:ext>
            </a:extLst>
          </p:cNvPr>
          <p:cNvSpPr>
            <a:spLocks noGrp="1"/>
          </p:cNvSpPr>
          <p:nvPr>
            <p:ph type="dt" sz="half" idx="10"/>
          </p:nvPr>
        </p:nvSpPr>
        <p:spPr/>
        <p:txBody>
          <a:bodyPr/>
          <a:lstStyle/>
          <a:p>
            <a:fld id="{94AB9794-7EC9-43FA-AC53-5C7B856C5D1F}" type="datetimeFigureOut">
              <a:rPr lang="en-GB" smtClean="0"/>
              <a:t>14/10/2026</a:t>
            </a:fld>
            <a:endParaRPr lang="en-GB"/>
          </a:p>
        </p:txBody>
      </p:sp>
      <p:sp>
        <p:nvSpPr>
          <p:cNvPr id="5" name="Footer Placeholder 4">
            <a:extLst>
              <a:ext uri="{FF2B5EF4-FFF2-40B4-BE49-F238E27FC236}">
                <a16:creationId xmlns:a16="http://schemas.microsoft.com/office/drawing/2014/main" id="{C506C8D8-33CD-9753-4EA5-BF2125C368E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626961C-CFF8-E904-85EB-CD0BC7EFC948}"/>
              </a:ext>
            </a:extLst>
          </p:cNvPr>
          <p:cNvSpPr>
            <a:spLocks noGrp="1"/>
          </p:cNvSpPr>
          <p:nvPr>
            <p:ph type="sldNum" sz="quarter" idx="12"/>
          </p:nvPr>
        </p:nvSpPr>
        <p:spPr/>
        <p:txBody>
          <a:bodyPr/>
          <a:lstStyle/>
          <a:p>
            <a:fld id="{1D2BB1B6-0447-4AAC-A06A-591E67031E01}" type="slidenum">
              <a:rPr lang="en-GB" smtClean="0"/>
              <a:t>‹#›</a:t>
            </a:fld>
            <a:endParaRPr lang="en-GB"/>
          </a:p>
        </p:txBody>
      </p:sp>
    </p:spTree>
    <p:extLst>
      <p:ext uri="{BB962C8B-B14F-4D97-AF65-F5344CB8AC3E}">
        <p14:creationId xmlns:p14="http://schemas.microsoft.com/office/powerpoint/2010/main" val="24876977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09B232E-73F5-2B3A-9D2D-D51833987DC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33AE316-8392-AA1F-9B25-AE6536ED111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0E7A6CC-A200-88B7-9FC0-DD7E711441C6}"/>
              </a:ext>
            </a:extLst>
          </p:cNvPr>
          <p:cNvSpPr>
            <a:spLocks noGrp="1"/>
          </p:cNvSpPr>
          <p:nvPr>
            <p:ph type="dt" sz="half" idx="10"/>
          </p:nvPr>
        </p:nvSpPr>
        <p:spPr/>
        <p:txBody>
          <a:bodyPr/>
          <a:lstStyle/>
          <a:p>
            <a:fld id="{94AB9794-7EC9-43FA-AC53-5C7B856C5D1F}" type="datetimeFigureOut">
              <a:rPr lang="en-GB" smtClean="0"/>
              <a:t>14/10/2026</a:t>
            </a:fld>
            <a:endParaRPr lang="en-GB"/>
          </a:p>
        </p:txBody>
      </p:sp>
      <p:sp>
        <p:nvSpPr>
          <p:cNvPr id="5" name="Footer Placeholder 4">
            <a:extLst>
              <a:ext uri="{FF2B5EF4-FFF2-40B4-BE49-F238E27FC236}">
                <a16:creationId xmlns:a16="http://schemas.microsoft.com/office/drawing/2014/main" id="{8A7F348F-8321-020D-9B0F-2ABCADD752A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6F89D65-297A-064A-3854-074B50868C77}"/>
              </a:ext>
            </a:extLst>
          </p:cNvPr>
          <p:cNvSpPr>
            <a:spLocks noGrp="1"/>
          </p:cNvSpPr>
          <p:nvPr>
            <p:ph type="sldNum" sz="quarter" idx="12"/>
          </p:nvPr>
        </p:nvSpPr>
        <p:spPr/>
        <p:txBody>
          <a:bodyPr/>
          <a:lstStyle/>
          <a:p>
            <a:fld id="{1D2BB1B6-0447-4AAC-A06A-591E67031E01}" type="slidenum">
              <a:rPr lang="en-GB" smtClean="0"/>
              <a:t>‹#›</a:t>
            </a:fld>
            <a:endParaRPr lang="en-GB"/>
          </a:p>
        </p:txBody>
      </p:sp>
    </p:spTree>
    <p:extLst>
      <p:ext uri="{BB962C8B-B14F-4D97-AF65-F5344CB8AC3E}">
        <p14:creationId xmlns:p14="http://schemas.microsoft.com/office/powerpoint/2010/main" val="6990080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26FF9CE-886A-A507-BADB-BE82091D831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5567265-EAAA-5A17-39CC-F53E04DFEEE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6EF7517-0A09-917C-41FA-093D7FF7B4B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94AB9794-7EC9-43FA-AC53-5C7B856C5D1F}" type="datetimeFigureOut">
              <a:rPr lang="en-GB" smtClean="0"/>
              <a:t>14/10/2026</a:t>
            </a:fld>
            <a:endParaRPr lang="en-GB"/>
          </a:p>
        </p:txBody>
      </p:sp>
      <p:sp>
        <p:nvSpPr>
          <p:cNvPr id="5" name="Footer Placeholder 4">
            <a:extLst>
              <a:ext uri="{FF2B5EF4-FFF2-40B4-BE49-F238E27FC236}">
                <a16:creationId xmlns:a16="http://schemas.microsoft.com/office/drawing/2014/main" id="{4648560A-D8A9-FB26-6653-8AF33F5A415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9DCF3DC0-0D82-07EF-67EF-60E28DE12F9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1D2BB1B6-0447-4AAC-A06A-591E67031E01}" type="slidenum">
              <a:rPr lang="en-GB" smtClean="0"/>
              <a:t>‹#›</a:t>
            </a:fld>
            <a:endParaRPr lang="en-GB"/>
          </a:p>
        </p:txBody>
      </p:sp>
    </p:spTree>
    <p:extLst>
      <p:ext uri="{BB962C8B-B14F-4D97-AF65-F5344CB8AC3E}">
        <p14:creationId xmlns:p14="http://schemas.microsoft.com/office/powerpoint/2010/main" val="266852685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diagramQuickStyle" Target="../diagrams/quickStyle1.xml"/><Relationship Id="rId3" Type="http://schemas.openxmlformats.org/officeDocument/2006/relationships/hyperlink" Target="https://wind4change.com/emotional-intelligence-daniel-goleman-work-self-mastery/" TargetMode="External"/><Relationship Id="rId7" Type="http://schemas.openxmlformats.org/officeDocument/2006/relationships/diagramLayout" Target="../diagrams/layout1.xml"/><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diagramData" Target="../diagrams/data1.xml"/><Relationship Id="rId5" Type="http://schemas.openxmlformats.org/officeDocument/2006/relationships/hyperlink" Target="https://scholarinsightjournal.com/index.php/sij/article/view/64" TargetMode="External"/><Relationship Id="rId10" Type="http://schemas.microsoft.com/office/2007/relationships/diagramDrawing" Target="../diagrams/drawing1.xml"/><Relationship Id="rId4" Type="http://schemas.openxmlformats.org/officeDocument/2006/relationships/image" Target="../media/image2.png"/><Relationship Id="rId9" Type="http://schemas.openxmlformats.org/officeDocument/2006/relationships/diagramColors" Target="../diagrams/colors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E05C96-352F-26B7-BE35-DCD255CBE8CB}"/>
              </a:ext>
            </a:extLst>
          </p:cNvPr>
          <p:cNvSpPr>
            <a:spLocks noGrp="1"/>
          </p:cNvSpPr>
          <p:nvPr>
            <p:ph type="ctrTitle"/>
          </p:nvPr>
        </p:nvSpPr>
        <p:spPr>
          <a:xfrm>
            <a:off x="248266" y="0"/>
            <a:ext cx="2449549" cy="1029357"/>
          </a:xfrm>
        </p:spPr>
        <p:txBody>
          <a:bodyPr>
            <a:normAutofit/>
          </a:bodyPr>
          <a:lstStyle/>
          <a:p>
            <a:r>
              <a:rPr lang="en-GB" sz="1200" b="1"/>
              <a:t>Zena Samuels</a:t>
            </a:r>
            <a:br>
              <a:rPr lang="en-GB" sz="1200" b="1"/>
            </a:br>
            <a:r>
              <a:rPr lang="en-GB" sz="1200" b="1"/>
              <a:t>Student No: 2408720</a:t>
            </a:r>
            <a:br>
              <a:rPr lang="en-GB" sz="1200" b="1"/>
            </a:br>
            <a:r>
              <a:rPr lang="en-GB" sz="1200" b="1"/>
              <a:t>LCLM:5006</a:t>
            </a:r>
            <a:br>
              <a:rPr lang="en-GB" sz="1200" b="1"/>
            </a:br>
            <a:r>
              <a:rPr lang="en-GB" sz="1200" b="1"/>
              <a:t>Chinomso </a:t>
            </a:r>
            <a:r>
              <a:rPr lang="en-GB" sz="1200" b="1" err="1"/>
              <a:t>Nwagboso</a:t>
            </a:r>
            <a:br>
              <a:rPr lang="en-GB" sz="1200" b="1"/>
            </a:br>
            <a:r>
              <a:rPr lang="en-GB" sz="1200" b="1"/>
              <a:t>Developing Emotional Intelligence</a:t>
            </a:r>
          </a:p>
        </p:txBody>
      </p:sp>
      <p:sp>
        <p:nvSpPr>
          <p:cNvPr id="3" name="Subtitle 2">
            <a:extLst>
              <a:ext uri="{FF2B5EF4-FFF2-40B4-BE49-F238E27FC236}">
                <a16:creationId xmlns:a16="http://schemas.microsoft.com/office/drawing/2014/main" id="{72602190-8333-965D-3696-0CE1DF813705}"/>
              </a:ext>
            </a:extLst>
          </p:cNvPr>
          <p:cNvSpPr>
            <a:spLocks noGrp="1"/>
          </p:cNvSpPr>
          <p:nvPr>
            <p:ph type="subTitle" idx="1"/>
          </p:nvPr>
        </p:nvSpPr>
        <p:spPr>
          <a:xfrm>
            <a:off x="4587966" y="40298"/>
            <a:ext cx="3936274" cy="3348401"/>
          </a:xfrm>
          <a:solidFill>
            <a:schemeClr val="bg2">
              <a:lumMod val="90000"/>
            </a:schemeClr>
          </a:solidFill>
        </p:spPr>
        <p:txBody>
          <a:bodyPr vert="horz" lIns="91440" tIns="45720" rIns="91440" bIns="45720" rtlCol="0" anchor="t">
            <a:normAutofit fontScale="25000" lnSpcReduction="20000"/>
          </a:bodyPr>
          <a:lstStyle/>
          <a:p>
            <a:endParaRPr lang="en-GB"/>
          </a:p>
          <a:p>
            <a:r>
              <a:rPr lang="en-GB" sz="4800" b="1" u="sng"/>
              <a:t>Analysing Emotional Awareness</a:t>
            </a:r>
          </a:p>
          <a:p>
            <a:r>
              <a:rPr lang="en-GB" sz="4200"/>
              <a:t>Our emotion process can have a great Impact on how we perform when it comes to delivering a certain task or job role.</a:t>
            </a:r>
          </a:p>
          <a:p>
            <a:r>
              <a:rPr lang="en-GB" sz="4200"/>
              <a:t>I believe that oneself  insecurities can have influence when it comes to decision making.</a:t>
            </a:r>
          </a:p>
          <a:p>
            <a:r>
              <a:rPr lang="en-GB" sz="4200"/>
              <a:t>With insecurities leaving you with self-doubt and lack of confidence to do the best of your abilities.</a:t>
            </a:r>
          </a:p>
          <a:p>
            <a:r>
              <a:rPr lang="en-GB" sz="4200"/>
              <a:t>Emotions can shape our thinking physically  based on the extent of the emotion and how we feel at the time.  Experiencing anxiety, panic or even calmness will result in the importance of decision making and the impact it will have.</a:t>
            </a:r>
          </a:p>
          <a:p>
            <a:r>
              <a:rPr lang="en-GB" sz="4200"/>
              <a:t>Emotional awareness can firstly be  developed by having self-awareness of your current mindset by noticing the depth of the  emotions  from early evaluate why and how to react or respond responsibly in a clear state of mind to help make decisions with  positive purpose and clarity.</a:t>
            </a:r>
          </a:p>
          <a:p>
            <a:r>
              <a:rPr lang="en-GB" sz="4200"/>
              <a:t> Mindfulness is also a technique used in meditation which focuses on the present moment and feelings. It is a skill we all have but is ignored and can be taught. ( Kabat -Zinn,2003)</a:t>
            </a:r>
          </a:p>
          <a:p>
            <a:endParaRPr lang="en-GB" sz="4200"/>
          </a:p>
          <a:p>
            <a:endParaRPr lang="en-GB"/>
          </a:p>
        </p:txBody>
      </p:sp>
      <p:sp>
        <p:nvSpPr>
          <p:cNvPr id="6" name="TextBox 5">
            <a:extLst>
              <a:ext uri="{FF2B5EF4-FFF2-40B4-BE49-F238E27FC236}">
                <a16:creationId xmlns:a16="http://schemas.microsoft.com/office/drawing/2014/main" id="{8A2B3737-0133-8430-433E-11C301278474}"/>
              </a:ext>
            </a:extLst>
          </p:cNvPr>
          <p:cNvSpPr txBox="1"/>
          <p:nvPr/>
        </p:nvSpPr>
        <p:spPr>
          <a:xfrm>
            <a:off x="209918" y="1143243"/>
            <a:ext cx="4321441" cy="2000548"/>
          </a:xfrm>
          <a:prstGeom prst="rect">
            <a:avLst/>
          </a:prstGeom>
          <a:solidFill>
            <a:srgbClr val="00B0F0"/>
          </a:solidFill>
        </p:spPr>
        <p:txBody>
          <a:bodyPr wrap="square" rtlCol="0">
            <a:spAutoFit/>
          </a:bodyPr>
          <a:lstStyle/>
          <a:p>
            <a:r>
              <a:rPr lang="en-GB" sz="1200" b="1" u="sng"/>
              <a:t>Introduction </a:t>
            </a:r>
          </a:p>
          <a:p>
            <a:r>
              <a:rPr lang="en-GB" sz="1200"/>
              <a:t>Everyone wants to strive to success, but emotions can be the process of destructive behaviour. ( </a:t>
            </a:r>
            <a:r>
              <a:rPr lang="en-GB" sz="1200" err="1"/>
              <a:t>Spytska,L</a:t>
            </a:r>
            <a:r>
              <a:rPr lang="en-GB" sz="1200"/>
              <a:t>., 2023)</a:t>
            </a:r>
            <a:endParaRPr lang="en-GB" sz="1200" b="1" u="sng"/>
          </a:p>
          <a:p>
            <a:r>
              <a:rPr lang="en-GB" sz="1100"/>
              <a:t>Emotional intelligence is very common in nowadays society. It is considered that we are to regulate our own emotions as well as others by having emotional awareness. </a:t>
            </a:r>
          </a:p>
          <a:p>
            <a:r>
              <a:rPr lang="en-GB" sz="1100"/>
              <a:t>However, people can fail to have emotional intelligence and understanding by not managing their own emotional awareness which can lead to emotional stress and even outbursts under pressure. This is why it is important to manage our emotions to carry out tasks and decision making successfully.</a:t>
            </a:r>
          </a:p>
        </p:txBody>
      </p:sp>
      <p:pic>
        <p:nvPicPr>
          <p:cNvPr id="8" name="Picture 7">
            <a:extLst>
              <a:ext uri="{FF2B5EF4-FFF2-40B4-BE49-F238E27FC236}">
                <a16:creationId xmlns:a16="http://schemas.microsoft.com/office/drawing/2014/main" id="{FC785E5F-C625-63F9-86DA-05E350B6EFD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23374" y="3626346"/>
            <a:ext cx="1733976" cy="2088411"/>
          </a:xfrm>
          <a:prstGeom prst="rect">
            <a:avLst/>
          </a:prstGeom>
        </p:spPr>
      </p:pic>
      <p:pic>
        <p:nvPicPr>
          <p:cNvPr id="11" name="Picture 10">
            <a:extLst>
              <a:ext uri="{FF2B5EF4-FFF2-40B4-BE49-F238E27FC236}">
                <a16:creationId xmlns:a16="http://schemas.microsoft.com/office/drawing/2014/main" id="{EECC7D6B-EE5B-365C-0D88-4926785B997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9304020" y="40298"/>
            <a:ext cx="2603090" cy="1632884"/>
          </a:xfrm>
          <a:prstGeom prst="rect">
            <a:avLst/>
          </a:prstGeom>
        </p:spPr>
      </p:pic>
      <p:sp>
        <p:nvSpPr>
          <p:cNvPr id="18" name="TextBox 17">
            <a:extLst>
              <a:ext uri="{FF2B5EF4-FFF2-40B4-BE49-F238E27FC236}">
                <a16:creationId xmlns:a16="http://schemas.microsoft.com/office/drawing/2014/main" id="{9FFE9641-358B-CF5E-ECCA-B2A70F0DA40F}"/>
              </a:ext>
            </a:extLst>
          </p:cNvPr>
          <p:cNvSpPr txBox="1"/>
          <p:nvPr/>
        </p:nvSpPr>
        <p:spPr>
          <a:xfrm>
            <a:off x="8613618" y="1767008"/>
            <a:ext cx="3293492" cy="2477601"/>
          </a:xfrm>
          <a:prstGeom prst="rect">
            <a:avLst/>
          </a:prstGeom>
          <a:solidFill>
            <a:schemeClr val="accent6">
              <a:lumMod val="40000"/>
              <a:lumOff val="60000"/>
            </a:schemeClr>
          </a:solidFill>
        </p:spPr>
        <p:txBody>
          <a:bodyPr wrap="square" rtlCol="0">
            <a:spAutoFit/>
          </a:bodyPr>
          <a:lstStyle/>
          <a:p>
            <a:r>
              <a:rPr lang="en-GB" sz="1200" b="1" u="sng"/>
              <a:t>Personal Reflection</a:t>
            </a:r>
          </a:p>
          <a:p>
            <a:r>
              <a:rPr lang="en-GB" sz="1100"/>
              <a:t>I feel that if I practice the three steps to emotional intelligence, this will encourage me to release the four primary states of feelings. Mindfulness will improve, moving forward instead of dwelling on past trauma or negative thoughts that will hold me back or cause me to react.  Using tools like Johari Windows and Daniel Coleman framework for my self- regulation checklist to improve self and social awareness.</a:t>
            </a:r>
          </a:p>
          <a:p>
            <a:r>
              <a:rPr lang="en-GB" sz="1100"/>
              <a:t>Introducing breathing techniques and mediation to reduce my stress and improve physiological wellbeing, telling myself I am capable rather than I am not.  (Putri, A.S., et al 2026)</a:t>
            </a:r>
          </a:p>
        </p:txBody>
      </p:sp>
      <p:sp>
        <p:nvSpPr>
          <p:cNvPr id="19" name="TextBox 18">
            <a:extLst>
              <a:ext uri="{FF2B5EF4-FFF2-40B4-BE49-F238E27FC236}">
                <a16:creationId xmlns:a16="http://schemas.microsoft.com/office/drawing/2014/main" id="{A2995086-FE4A-AEB2-1D01-87502EDF0F71}"/>
              </a:ext>
            </a:extLst>
          </p:cNvPr>
          <p:cNvSpPr txBox="1"/>
          <p:nvPr/>
        </p:nvSpPr>
        <p:spPr>
          <a:xfrm>
            <a:off x="2120068" y="3738880"/>
            <a:ext cx="915158" cy="461665"/>
          </a:xfrm>
          <a:prstGeom prst="rect">
            <a:avLst/>
          </a:prstGeom>
          <a:noFill/>
        </p:spPr>
        <p:txBody>
          <a:bodyPr wrap="square" rtlCol="0">
            <a:spAutoFit/>
          </a:bodyPr>
          <a:lstStyle/>
          <a:p>
            <a:r>
              <a:rPr lang="en-GB" sz="800" b="1"/>
              <a:t>Confidence</a:t>
            </a:r>
          </a:p>
          <a:p>
            <a:r>
              <a:rPr lang="en-GB" sz="800" b="1"/>
              <a:t>Self Assessment </a:t>
            </a:r>
          </a:p>
        </p:txBody>
      </p:sp>
      <p:sp>
        <p:nvSpPr>
          <p:cNvPr id="20" name="TextBox 19">
            <a:extLst>
              <a:ext uri="{FF2B5EF4-FFF2-40B4-BE49-F238E27FC236}">
                <a16:creationId xmlns:a16="http://schemas.microsoft.com/office/drawing/2014/main" id="{CA776047-265D-EA76-1F27-3D91163641BB}"/>
              </a:ext>
            </a:extLst>
          </p:cNvPr>
          <p:cNvSpPr txBox="1"/>
          <p:nvPr/>
        </p:nvSpPr>
        <p:spPr>
          <a:xfrm rot="10800000" flipV="1">
            <a:off x="1679635" y="4814785"/>
            <a:ext cx="1115534" cy="338554"/>
          </a:xfrm>
          <a:prstGeom prst="rect">
            <a:avLst/>
          </a:prstGeom>
          <a:noFill/>
        </p:spPr>
        <p:txBody>
          <a:bodyPr wrap="square" rtlCol="0">
            <a:spAutoFit/>
          </a:bodyPr>
          <a:lstStyle/>
          <a:p>
            <a:r>
              <a:rPr lang="en-GB" sz="800" b="1"/>
              <a:t>Manage Emotions &amp; Motivation</a:t>
            </a:r>
          </a:p>
        </p:txBody>
      </p:sp>
      <p:sp>
        <p:nvSpPr>
          <p:cNvPr id="21" name="TextBox 20">
            <a:extLst>
              <a:ext uri="{FF2B5EF4-FFF2-40B4-BE49-F238E27FC236}">
                <a16:creationId xmlns:a16="http://schemas.microsoft.com/office/drawing/2014/main" id="{62D03EFA-CA94-DDD4-A8A5-11B4BC4622AC}"/>
              </a:ext>
            </a:extLst>
          </p:cNvPr>
          <p:cNvSpPr txBox="1"/>
          <p:nvPr/>
        </p:nvSpPr>
        <p:spPr>
          <a:xfrm>
            <a:off x="30009" y="4878424"/>
            <a:ext cx="1649628" cy="338554"/>
          </a:xfrm>
          <a:prstGeom prst="rect">
            <a:avLst/>
          </a:prstGeom>
          <a:noFill/>
        </p:spPr>
        <p:txBody>
          <a:bodyPr wrap="square" rtlCol="0">
            <a:spAutoFit/>
          </a:bodyPr>
          <a:lstStyle/>
          <a:p>
            <a:r>
              <a:rPr lang="en-GB" sz="800" b="1"/>
              <a:t>Building Trust</a:t>
            </a:r>
          </a:p>
          <a:p>
            <a:r>
              <a:rPr lang="en-GB" sz="800" b="1"/>
              <a:t>Active Listening</a:t>
            </a:r>
          </a:p>
        </p:txBody>
      </p:sp>
      <p:sp>
        <p:nvSpPr>
          <p:cNvPr id="23" name="TextBox 22">
            <a:extLst>
              <a:ext uri="{FF2B5EF4-FFF2-40B4-BE49-F238E27FC236}">
                <a16:creationId xmlns:a16="http://schemas.microsoft.com/office/drawing/2014/main" id="{A81C22F1-CA1B-FD25-DF8F-B11C0826FD9A}"/>
              </a:ext>
            </a:extLst>
          </p:cNvPr>
          <p:cNvSpPr txBox="1"/>
          <p:nvPr/>
        </p:nvSpPr>
        <p:spPr>
          <a:xfrm>
            <a:off x="0" y="3469301"/>
            <a:ext cx="8025787" cy="738664"/>
          </a:xfrm>
          <a:prstGeom prst="rect">
            <a:avLst/>
          </a:prstGeom>
          <a:noFill/>
        </p:spPr>
        <p:txBody>
          <a:bodyPr wrap="square" rtlCol="0">
            <a:spAutoFit/>
          </a:bodyPr>
          <a:lstStyle/>
          <a:p>
            <a:endParaRPr lang="en-GB"/>
          </a:p>
          <a:p>
            <a:r>
              <a:rPr lang="en-GB" sz="800" b="1"/>
              <a:t>Clear communication</a:t>
            </a:r>
          </a:p>
          <a:p>
            <a:r>
              <a:rPr lang="en-GB" sz="800" b="1"/>
              <a:t>Resolve conflicts</a:t>
            </a:r>
          </a:p>
          <a:p>
            <a:r>
              <a:rPr lang="en-GB" sz="800" b="1"/>
              <a:t>Share ideas</a:t>
            </a:r>
          </a:p>
        </p:txBody>
      </p:sp>
      <p:sp>
        <p:nvSpPr>
          <p:cNvPr id="25" name="TextBox 24">
            <a:extLst>
              <a:ext uri="{FF2B5EF4-FFF2-40B4-BE49-F238E27FC236}">
                <a16:creationId xmlns:a16="http://schemas.microsoft.com/office/drawing/2014/main" id="{97E25A94-0D1B-8958-F7C9-D4AB392ED9B7}"/>
              </a:ext>
            </a:extLst>
          </p:cNvPr>
          <p:cNvSpPr txBox="1"/>
          <p:nvPr/>
        </p:nvSpPr>
        <p:spPr>
          <a:xfrm>
            <a:off x="325233" y="3085294"/>
            <a:ext cx="3758790" cy="461665"/>
          </a:xfrm>
          <a:prstGeom prst="rect">
            <a:avLst/>
          </a:prstGeom>
          <a:noFill/>
        </p:spPr>
        <p:txBody>
          <a:bodyPr wrap="square" lIns="91440" tIns="45720" rIns="91440" bIns="45720" rtlCol="0" anchor="t">
            <a:spAutoFit/>
          </a:bodyPr>
          <a:lstStyle/>
          <a:p>
            <a:endParaRPr lang="en-GB" sz="1200" b="1" u="sng"/>
          </a:p>
          <a:p>
            <a:r>
              <a:rPr lang="en-GB" sz="1200" b="1" u="sng"/>
              <a:t>Methodology</a:t>
            </a:r>
          </a:p>
        </p:txBody>
      </p:sp>
      <p:sp>
        <p:nvSpPr>
          <p:cNvPr id="26" name="TextBox 25">
            <a:extLst>
              <a:ext uri="{FF2B5EF4-FFF2-40B4-BE49-F238E27FC236}">
                <a16:creationId xmlns:a16="http://schemas.microsoft.com/office/drawing/2014/main" id="{43A23721-421D-E727-4099-7C8EDB835830}"/>
              </a:ext>
            </a:extLst>
          </p:cNvPr>
          <p:cNvSpPr txBox="1"/>
          <p:nvPr/>
        </p:nvSpPr>
        <p:spPr>
          <a:xfrm>
            <a:off x="9304020" y="4726601"/>
            <a:ext cx="2603090" cy="738664"/>
          </a:xfrm>
          <a:prstGeom prst="rect">
            <a:avLst/>
          </a:prstGeom>
          <a:noFill/>
        </p:spPr>
        <p:txBody>
          <a:bodyPr wrap="square" rtlCol="0">
            <a:spAutoFit/>
          </a:bodyPr>
          <a:lstStyle/>
          <a:p>
            <a:r>
              <a:rPr lang="en-GB" sz="800"/>
              <a:t>Pandey, D.K., 2021. Conceptual Framework</a:t>
            </a:r>
            <a:r>
              <a:rPr lang="en-GB"/>
              <a:t>, </a:t>
            </a:r>
            <a:r>
              <a:rPr lang="en-GB" sz="800"/>
              <a:t>Models and Measurement of Emotional Intelligence. </a:t>
            </a:r>
            <a:r>
              <a:rPr lang="en-GB" sz="800" i="1"/>
              <a:t>International Journal of Advance and Innovative Research</a:t>
            </a:r>
            <a:r>
              <a:rPr lang="en-GB" sz="800"/>
              <a:t>, </a:t>
            </a:r>
            <a:r>
              <a:rPr lang="en-GB" sz="800" i="1"/>
              <a:t>8</a:t>
            </a:r>
            <a:r>
              <a:rPr lang="en-GB" sz="800"/>
              <a:t>(2), pp.65-70.</a:t>
            </a:r>
          </a:p>
        </p:txBody>
      </p:sp>
      <p:sp>
        <p:nvSpPr>
          <p:cNvPr id="27" name="TextBox 26">
            <a:extLst>
              <a:ext uri="{FF2B5EF4-FFF2-40B4-BE49-F238E27FC236}">
                <a16:creationId xmlns:a16="http://schemas.microsoft.com/office/drawing/2014/main" id="{51299C9E-D1FF-E3AC-51F8-3958336FE51D}"/>
              </a:ext>
            </a:extLst>
          </p:cNvPr>
          <p:cNvSpPr txBox="1"/>
          <p:nvPr/>
        </p:nvSpPr>
        <p:spPr>
          <a:xfrm>
            <a:off x="9641840" y="5442585"/>
            <a:ext cx="2265271" cy="1323439"/>
          </a:xfrm>
          <a:prstGeom prst="rect">
            <a:avLst/>
          </a:prstGeom>
          <a:noFill/>
        </p:spPr>
        <p:txBody>
          <a:bodyPr wrap="square" rtlCol="0">
            <a:spAutoFit/>
          </a:bodyPr>
          <a:lstStyle/>
          <a:p>
            <a:r>
              <a:rPr lang="en-GB" sz="800"/>
              <a:t>Putri, A.S., </a:t>
            </a:r>
            <a:r>
              <a:rPr lang="en-GB" sz="800" err="1"/>
              <a:t>Imawan</a:t>
            </a:r>
            <a:r>
              <a:rPr lang="en-GB" sz="800"/>
              <a:t>, K. and </a:t>
            </a:r>
            <a:r>
              <a:rPr lang="en-GB" sz="800" err="1"/>
              <a:t>Wihayati</a:t>
            </a:r>
            <a:r>
              <a:rPr lang="en-GB" sz="800"/>
              <a:t>, W., 2026. Emotional Intelligence As The Foundation For Open Communication Between Parents And Children In The Village of </a:t>
            </a:r>
            <a:r>
              <a:rPr lang="en-GB" sz="800" err="1"/>
              <a:t>Karangampel</a:t>
            </a:r>
            <a:r>
              <a:rPr lang="en-GB" sz="800"/>
              <a:t>. </a:t>
            </a:r>
            <a:r>
              <a:rPr lang="en-GB" sz="800" i="1" err="1"/>
              <a:t>Jurnal</a:t>
            </a:r>
            <a:r>
              <a:rPr lang="en-GB" sz="800" i="1"/>
              <a:t> </a:t>
            </a:r>
            <a:r>
              <a:rPr lang="en-GB" sz="800" i="1" err="1"/>
              <a:t>Polisci</a:t>
            </a:r>
            <a:r>
              <a:rPr lang="en-GB" sz="800"/>
              <a:t>, </a:t>
            </a:r>
            <a:r>
              <a:rPr lang="en-GB" sz="800" i="1"/>
              <a:t>3</a:t>
            </a:r>
            <a:r>
              <a:rPr lang="en-GB" sz="800"/>
              <a:t>(6), pp.935-950.</a:t>
            </a:r>
          </a:p>
          <a:p>
            <a:endParaRPr lang="en-GB" sz="800"/>
          </a:p>
          <a:p>
            <a:r>
              <a:rPr lang="en-GB" sz="800" err="1"/>
              <a:t>Spytska</a:t>
            </a:r>
            <a:r>
              <a:rPr lang="en-GB" sz="800"/>
              <a:t>, L., 2023. Emotional intelligence and its impact on human life in the global world. </a:t>
            </a:r>
            <a:r>
              <a:rPr lang="en-GB" sz="800" i="1"/>
              <a:t>Scientific Studios on Social and Political Psychology</a:t>
            </a:r>
            <a:r>
              <a:rPr lang="en-GB" sz="800"/>
              <a:t>, </a:t>
            </a:r>
            <a:r>
              <a:rPr lang="en-GB" sz="800" i="1"/>
              <a:t>52</a:t>
            </a:r>
            <a:r>
              <a:rPr lang="en-GB" sz="800"/>
              <a:t>(55), pp.47-56.</a:t>
            </a:r>
          </a:p>
        </p:txBody>
      </p:sp>
      <p:sp>
        <p:nvSpPr>
          <p:cNvPr id="28" name="TextBox 27">
            <a:extLst>
              <a:ext uri="{FF2B5EF4-FFF2-40B4-BE49-F238E27FC236}">
                <a16:creationId xmlns:a16="http://schemas.microsoft.com/office/drawing/2014/main" id="{52BBCAED-78E4-2F94-2182-1044A5CB8D98}"/>
              </a:ext>
            </a:extLst>
          </p:cNvPr>
          <p:cNvSpPr txBox="1"/>
          <p:nvPr/>
        </p:nvSpPr>
        <p:spPr>
          <a:xfrm>
            <a:off x="983462" y="5828643"/>
            <a:ext cx="1714354" cy="246221"/>
          </a:xfrm>
          <a:prstGeom prst="rect">
            <a:avLst/>
          </a:prstGeom>
          <a:noFill/>
        </p:spPr>
        <p:txBody>
          <a:bodyPr wrap="square" rtlCol="0">
            <a:spAutoFit/>
          </a:bodyPr>
          <a:lstStyle/>
          <a:p>
            <a:r>
              <a:rPr lang="en-GB" sz="1000"/>
              <a:t> (</a:t>
            </a:r>
            <a:r>
              <a:rPr lang="en-GB" sz="1000" err="1"/>
              <a:t>pandey,D.K</a:t>
            </a:r>
            <a:r>
              <a:rPr lang="en-GB" sz="1000"/>
              <a:t>., 2021)</a:t>
            </a:r>
          </a:p>
        </p:txBody>
      </p:sp>
      <p:sp>
        <p:nvSpPr>
          <p:cNvPr id="4" name="TextBox 3">
            <a:extLst>
              <a:ext uri="{FF2B5EF4-FFF2-40B4-BE49-F238E27FC236}">
                <a16:creationId xmlns:a16="http://schemas.microsoft.com/office/drawing/2014/main" id="{40208D45-200E-A5CD-506D-CAFB9EF1C7AB}"/>
              </a:ext>
            </a:extLst>
          </p:cNvPr>
          <p:cNvSpPr txBox="1"/>
          <p:nvPr/>
        </p:nvSpPr>
        <p:spPr>
          <a:xfrm>
            <a:off x="8788400" y="4232093"/>
            <a:ext cx="3403600" cy="646331"/>
          </a:xfrm>
          <a:prstGeom prst="rect">
            <a:avLst/>
          </a:prstGeom>
          <a:noFill/>
        </p:spPr>
        <p:txBody>
          <a:bodyPr wrap="square" rtlCol="0">
            <a:spAutoFit/>
          </a:bodyPr>
          <a:lstStyle/>
          <a:p>
            <a:r>
              <a:rPr lang="en-GB" sz="1200" b="1" u="sng"/>
              <a:t>REFRENCENCES</a:t>
            </a:r>
          </a:p>
          <a:p>
            <a:endParaRPr lang="en-GB" sz="800"/>
          </a:p>
          <a:p>
            <a:r>
              <a:rPr lang="en-GB" sz="800"/>
              <a:t>Kabat-Zinn, J., 2003. Mindfulness-based stress reduction (MBSR). </a:t>
            </a:r>
            <a:r>
              <a:rPr lang="en-GB" sz="800" i="1"/>
              <a:t>Constructivism in the human sciences</a:t>
            </a:r>
            <a:r>
              <a:rPr lang="en-GB" sz="800"/>
              <a:t>, </a:t>
            </a:r>
            <a:r>
              <a:rPr lang="en-GB" sz="800" i="1"/>
              <a:t>8</a:t>
            </a:r>
            <a:r>
              <a:rPr lang="en-GB" sz="800"/>
              <a:t>(2), p.73.</a:t>
            </a:r>
          </a:p>
        </p:txBody>
      </p:sp>
      <p:graphicFrame>
        <p:nvGraphicFramePr>
          <p:cNvPr id="31" name="TextBox 12">
            <a:extLst>
              <a:ext uri="{FF2B5EF4-FFF2-40B4-BE49-F238E27FC236}">
                <a16:creationId xmlns:a16="http://schemas.microsoft.com/office/drawing/2014/main" id="{5CD32050-4B7E-B218-F723-4FFA93F0282D}"/>
              </a:ext>
            </a:extLst>
          </p:cNvPr>
          <p:cNvGraphicFramePr/>
          <p:nvPr>
            <p:extLst>
              <p:ext uri="{D42A27DB-BD31-4B8C-83A1-F6EECF244321}">
                <p14:modId xmlns:p14="http://schemas.microsoft.com/office/powerpoint/2010/main" val="1353324169"/>
              </p:ext>
            </p:extLst>
          </p:nvPr>
        </p:nvGraphicFramePr>
        <p:xfrm>
          <a:off x="3035636" y="3469301"/>
          <a:ext cx="5352816" cy="3388700"/>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extLst>
      <p:ext uri="{BB962C8B-B14F-4D97-AF65-F5344CB8AC3E}">
        <p14:creationId xmlns:p14="http://schemas.microsoft.com/office/powerpoint/2010/main" val="321123889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Slides>
  <Notes>0</Notes>
  <HiddenSlides>0</HiddenSlide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Office Theme</vt:lpstr>
      <vt:lpstr>Zena Samuels Student No: 2408720 LCLM:5006 Chinomso Nwagboso Developing Emotional Intelligence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Zena Samuels (2408720)</dc:creator>
  <cp:revision>1</cp:revision>
  <dcterms:created xsi:type="dcterms:W3CDTF">2026-09-30T10:11:53Z</dcterms:created>
  <dcterms:modified xsi:type="dcterms:W3CDTF">2026-10-14T11:32:21Z</dcterms:modified>
</cp:coreProperties>
</file>