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5844" r:id="rId1"/>
  </p:sldMasterIdLst>
  <p:sldIdLst>
    <p:sldId id="256" r:id="rId2"/>
    <p:sldId id="257" r:id="rId3"/>
    <p:sldId id="258" r:id="rId4"/>
    <p:sldId id="259" r:id="rId5"/>
    <p:sldId id="260" r:id="rId6"/>
    <p:sldId id="261" r:id="rId7"/>
    <p:sldId id="264" r:id="rId8"/>
    <p:sldId id="265" r:id="rId9"/>
    <p:sldId id="266" r:id="rId10"/>
    <p:sldId id="267"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1" autoAdjust="0"/>
    <p:restoredTop sz="94660"/>
  </p:normalViewPr>
  <p:slideViewPr>
    <p:cSldViewPr snapToGrid="0">
      <p:cViewPr varScale="1">
        <p:scale>
          <a:sx n="88" d="100"/>
          <a:sy n="88" d="100"/>
        </p:scale>
        <p:origin x="168"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ata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5" Type="http://schemas.openxmlformats.org/officeDocument/2006/relationships/image" Target="../media/image21.sv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5" Type="http://schemas.openxmlformats.org/officeDocument/2006/relationships/image" Target="../media/image21.sv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856E5D-7B18-4338-BF6B-D8A13FCC8B1B}"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C45EC52D-EE10-4F97-A7D3-048D8F687686}">
      <dgm:prSet/>
      <dgm:spPr/>
      <dgm:t>
        <a:bodyPr/>
        <a:lstStyle/>
        <a:p>
          <a:r>
            <a:rPr lang="en-GB" b="1" i="0"/>
            <a:t>Organisation Overview</a:t>
          </a:r>
          <a:endParaRPr lang="en-US"/>
        </a:p>
      </dgm:t>
    </dgm:pt>
    <dgm:pt modelId="{315F75AA-15FA-4783-8A74-7D322EAF8A02}" type="parTrans" cxnId="{C53A29AA-B35F-4562-BCB2-0323DEB84967}">
      <dgm:prSet/>
      <dgm:spPr/>
      <dgm:t>
        <a:bodyPr/>
        <a:lstStyle/>
        <a:p>
          <a:endParaRPr lang="en-US"/>
        </a:p>
      </dgm:t>
    </dgm:pt>
    <dgm:pt modelId="{B704229B-D3CC-4B6D-8DF3-460A4668309F}" type="sibTrans" cxnId="{C53A29AA-B35F-4562-BCB2-0323DEB84967}">
      <dgm:prSet/>
      <dgm:spPr/>
      <dgm:t>
        <a:bodyPr/>
        <a:lstStyle/>
        <a:p>
          <a:endParaRPr lang="en-US"/>
        </a:p>
      </dgm:t>
    </dgm:pt>
    <dgm:pt modelId="{6B2E940F-4A64-4965-AEC3-95E5F6D00BFF}">
      <dgm:prSet/>
      <dgm:spPr/>
      <dgm:t>
        <a:bodyPr/>
        <a:lstStyle/>
        <a:p>
          <a:r>
            <a:rPr lang="en-GB" b="0" i="0"/>
            <a:t>HealthConnect UK is a digital healthcare organisation that uses technology to improve patient access to healthcare services.</a:t>
          </a:r>
          <a:endParaRPr lang="en-US"/>
        </a:p>
      </dgm:t>
    </dgm:pt>
    <dgm:pt modelId="{6740FBF6-E7F0-4D26-82FE-B6E6CC4E103C}" type="parTrans" cxnId="{49664A48-8F90-4546-BBB3-C2B2B26AAEEE}">
      <dgm:prSet/>
      <dgm:spPr/>
      <dgm:t>
        <a:bodyPr/>
        <a:lstStyle/>
        <a:p>
          <a:endParaRPr lang="en-US"/>
        </a:p>
      </dgm:t>
    </dgm:pt>
    <dgm:pt modelId="{D506A92E-83AC-48FA-ABD3-32EDDE6E6707}" type="sibTrans" cxnId="{49664A48-8F90-4546-BBB3-C2B2B26AAEEE}">
      <dgm:prSet/>
      <dgm:spPr/>
      <dgm:t>
        <a:bodyPr/>
        <a:lstStyle/>
        <a:p>
          <a:endParaRPr lang="en-US"/>
        </a:p>
      </dgm:t>
    </dgm:pt>
    <dgm:pt modelId="{34C8DF8F-EDD7-4328-9B3F-88A1422EFEA7}">
      <dgm:prSet/>
      <dgm:spPr/>
      <dgm:t>
        <a:bodyPr/>
        <a:lstStyle/>
        <a:p>
          <a:r>
            <a:rPr lang="en-GB" b="0" i="0"/>
            <a:t>Its workforce may include healthcare professionals, software developers, data analysts, customer support staff and managers.</a:t>
          </a:r>
          <a:endParaRPr lang="en-US"/>
        </a:p>
      </dgm:t>
    </dgm:pt>
    <dgm:pt modelId="{98695595-CD53-417A-9476-86C86DDBAEB0}" type="parTrans" cxnId="{E4FD16E9-4F31-42CD-BC60-4C569853FD68}">
      <dgm:prSet/>
      <dgm:spPr/>
      <dgm:t>
        <a:bodyPr/>
        <a:lstStyle/>
        <a:p>
          <a:endParaRPr lang="en-US"/>
        </a:p>
      </dgm:t>
    </dgm:pt>
    <dgm:pt modelId="{7A81CBDA-1E83-4F25-95E5-97240E4FD180}" type="sibTrans" cxnId="{E4FD16E9-4F31-42CD-BC60-4C569853FD68}">
      <dgm:prSet/>
      <dgm:spPr/>
      <dgm:t>
        <a:bodyPr/>
        <a:lstStyle/>
        <a:p>
          <a:endParaRPr lang="en-US"/>
        </a:p>
      </dgm:t>
    </dgm:pt>
    <dgm:pt modelId="{97FBC528-105A-436E-AB2C-47BAF2FB6A60}">
      <dgm:prSet/>
      <dgm:spPr/>
      <dgm:t>
        <a:bodyPr/>
        <a:lstStyle/>
        <a:p>
          <a:r>
            <a:rPr lang="en-GB" b="0" i="0"/>
            <a:t>Human Resource Management (HRM) plays an important role in ensuring that the organisation employs skilled employees, supports their development and maintains high standards of patient care.</a:t>
          </a:r>
          <a:endParaRPr lang="en-US"/>
        </a:p>
      </dgm:t>
    </dgm:pt>
    <dgm:pt modelId="{C7DD212F-C4A6-4F28-BED7-1935AB9D2250}" type="parTrans" cxnId="{F4854B71-489A-4586-AD17-3EB3003C55D7}">
      <dgm:prSet/>
      <dgm:spPr/>
      <dgm:t>
        <a:bodyPr/>
        <a:lstStyle/>
        <a:p>
          <a:endParaRPr lang="en-US"/>
        </a:p>
      </dgm:t>
    </dgm:pt>
    <dgm:pt modelId="{38B44D66-61BC-48F1-A59D-E94B53FB4F24}" type="sibTrans" cxnId="{F4854B71-489A-4586-AD17-3EB3003C55D7}">
      <dgm:prSet/>
      <dgm:spPr/>
      <dgm:t>
        <a:bodyPr/>
        <a:lstStyle/>
        <a:p>
          <a:endParaRPr lang="en-US"/>
        </a:p>
      </dgm:t>
    </dgm:pt>
    <dgm:pt modelId="{8A4756E7-6C68-47D3-A8E7-98CCC966CFC0}" type="pres">
      <dgm:prSet presAssocID="{7C856E5D-7B18-4338-BF6B-D8A13FCC8B1B}" presName="root" presStyleCnt="0">
        <dgm:presLayoutVars>
          <dgm:dir/>
          <dgm:resizeHandles val="exact"/>
        </dgm:presLayoutVars>
      </dgm:prSet>
      <dgm:spPr/>
    </dgm:pt>
    <dgm:pt modelId="{4DECC12A-3F81-47D6-ACE1-F7A73087F3AF}" type="pres">
      <dgm:prSet presAssocID="{7C856E5D-7B18-4338-BF6B-D8A13FCC8B1B}" presName="container" presStyleCnt="0">
        <dgm:presLayoutVars>
          <dgm:dir/>
          <dgm:resizeHandles val="exact"/>
        </dgm:presLayoutVars>
      </dgm:prSet>
      <dgm:spPr/>
    </dgm:pt>
    <dgm:pt modelId="{CEB5EF8A-04E2-45CA-A735-993ED2BEC05B}" type="pres">
      <dgm:prSet presAssocID="{C45EC52D-EE10-4F97-A7D3-048D8F687686}" presName="compNode" presStyleCnt="0"/>
      <dgm:spPr/>
    </dgm:pt>
    <dgm:pt modelId="{243BD0B8-57F4-4878-BD6A-B0FD511954F3}" type="pres">
      <dgm:prSet presAssocID="{C45EC52D-EE10-4F97-A7D3-048D8F687686}" presName="iconBgRect" presStyleLbl="bgShp" presStyleIdx="0" presStyleCnt="4"/>
      <dgm:spPr/>
    </dgm:pt>
    <dgm:pt modelId="{0E22EFC2-6979-4617-8E98-748E1EB85440}" type="pres">
      <dgm:prSet presAssocID="{C45EC52D-EE10-4F97-A7D3-048D8F68768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529944C5-D14F-41B5-852F-69F95EB595A5}" type="pres">
      <dgm:prSet presAssocID="{C45EC52D-EE10-4F97-A7D3-048D8F687686}" presName="spaceRect" presStyleCnt="0"/>
      <dgm:spPr/>
    </dgm:pt>
    <dgm:pt modelId="{022D5E2F-AB19-4FDC-8568-5180239700EB}" type="pres">
      <dgm:prSet presAssocID="{C45EC52D-EE10-4F97-A7D3-048D8F687686}" presName="textRect" presStyleLbl="revTx" presStyleIdx="0" presStyleCnt="4">
        <dgm:presLayoutVars>
          <dgm:chMax val="1"/>
          <dgm:chPref val="1"/>
        </dgm:presLayoutVars>
      </dgm:prSet>
      <dgm:spPr/>
    </dgm:pt>
    <dgm:pt modelId="{456D6360-26AA-42D8-B23B-446547336735}" type="pres">
      <dgm:prSet presAssocID="{B704229B-D3CC-4B6D-8DF3-460A4668309F}" presName="sibTrans" presStyleLbl="sibTrans2D1" presStyleIdx="0" presStyleCnt="0"/>
      <dgm:spPr/>
    </dgm:pt>
    <dgm:pt modelId="{5604BB9C-34AA-4CF9-84E1-D4B8A89380FF}" type="pres">
      <dgm:prSet presAssocID="{6B2E940F-4A64-4965-AEC3-95E5F6D00BFF}" presName="compNode" presStyleCnt="0"/>
      <dgm:spPr/>
    </dgm:pt>
    <dgm:pt modelId="{0AF2241B-B95B-4EA2-BFDC-D500FAA4970B}" type="pres">
      <dgm:prSet presAssocID="{6B2E940F-4A64-4965-AEC3-95E5F6D00BFF}" presName="iconBgRect" presStyleLbl="bgShp" presStyleIdx="1" presStyleCnt="4"/>
      <dgm:spPr/>
    </dgm:pt>
    <dgm:pt modelId="{1EDDE18E-827B-41F3-8EA5-10177519CCFB}" type="pres">
      <dgm:prSet presAssocID="{6B2E940F-4A64-4965-AEC3-95E5F6D00BFF}"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47C173B6-C552-45E0-82FC-F3A5AC019A58}" type="pres">
      <dgm:prSet presAssocID="{6B2E940F-4A64-4965-AEC3-95E5F6D00BFF}" presName="spaceRect" presStyleCnt="0"/>
      <dgm:spPr/>
    </dgm:pt>
    <dgm:pt modelId="{2E2ADB06-AC4B-4FBA-960A-49BF7A24FAE7}" type="pres">
      <dgm:prSet presAssocID="{6B2E940F-4A64-4965-AEC3-95E5F6D00BFF}" presName="textRect" presStyleLbl="revTx" presStyleIdx="1" presStyleCnt="4">
        <dgm:presLayoutVars>
          <dgm:chMax val="1"/>
          <dgm:chPref val="1"/>
        </dgm:presLayoutVars>
      </dgm:prSet>
      <dgm:spPr/>
    </dgm:pt>
    <dgm:pt modelId="{4CA1131E-3B1A-400C-9625-EB8F71E1E0DC}" type="pres">
      <dgm:prSet presAssocID="{D506A92E-83AC-48FA-ABD3-32EDDE6E6707}" presName="sibTrans" presStyleLbl="sibTrans2D1" presStyleIdx="0" presStyleCnt="0"/>
      <dgm:spPr/>
    </dgm:pt>
    <dgm:pt modelId="{7865CC99-ADF6-42FF-8EE6-5C0A3F2DC836}" type="pres">
      <dgm:prSet presAssocID="{34C8DF8F-EDD7-4328-9B3F-88A1422EFEA7}" presName="compNode" presStyleCnt="0"/>
      <dgm:spPr/>
    </dgm:pt>
    <dgm:pt modelId="{67D15EF2-E28D-41D9-A345-51A76E610E27}" type="pres">
      <dgm:prSet presAssocID="{34C8DF8F-EDD7-4328-9B3F-88A1422EFEA7}" presName="iconBgRect" presStyleLbl="bgShp" presStyleIdx="2" presStyleCnt="4"/>
      <dgm:spPr/>
    </dgm:pt>
    <dgm:pt modelId="{CEFB9E7B-4250-4240-8379-8195099861DD}" type="pres">
      <dgm:prSet presAssocID="{34C8DF8F-EDD7-4328-9B3F-88A1422EFEA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ffice Worker"/>
        </a:ext>
      </dgm:extLst>
    </dgm:pt>
    <dgm:pt modelId="{EBA6A4E5-A779-417F-8DCC-128B8B344517}" type="pres">
      <dgm:prSet presAssocID="{34C8DF8F-EDD7-4328-9B3F-88A1422EFEA7}" presName="spaceRect" presStyleCnt="0"/>
      <dgm:spPr/>
    </dgm:pt>
    <dgm:pt modelId="{7DC999BC-AF10-4F21-84B7-6E58AB8CCD41}" type="pres">
      <dgm:prSet presAssocID="{34C8DF8F-EDD7-4328-9B3F-88A1422EFEA7}" presName="textRect" presStyleLbl="revTx" presStyleIdx="2" presStyleCnt="4">
        <dgm:presLayoutVars>
          <dgm:chMax val="1"/>
          <dgm:chPref val="1"/>
        </dgm:presLayoutVars>
      </dgm:prSet>
      <dgm:spPr/>
    </dgm:pt>
    <dgm:pt modelId="{9C55CBAF-2356-4BE1-8983-54E9C3B380EA}" type="pres">
      <dgm:prSet presAssocID="{7A81CBDA-1E83-4F25-95E5-97240E4FD180}" presName="sibTrans" presStyleLbl="sibTrans2D1" presStyleIdx="0" presStyleCnt="0"/>
      <dgm:spPr/>
    </dgm:pt>
    <dgm:pt modelId="{D84DD211-27EA-4E54-BADB-A34F3069A116}" type="pres">
      <dgm:prSet presAssocID="{97FBC528-105A-436E-AB2C-47BAF2FB6A60}" presName="compNode" presStyleCnt="0"/>
      <dgm:spPr/>
    </dgm:pt>
    <dgm:pt modelId="{00E63267-2289-4C15-83D3-04BDC9C07513}" type="pres">
      <dgm:prSet presAssocID="{97FBC528-105A-436E-AB2C-47BAF2FB6A60}" presName="iconBgRect" presStyleLbl="bgShp" presStyleIdx="3" presStyleCnt="4"/>
      <dgm:spPr/>
    </dgm:pt>
    <dgm:pt modelId="{1B48379A-83EC-4F00-849C-2DE3A6C9D750}" type="pres">
      <dgm:prSet presAssocID="{97FBC528-105A-436E-AB2C-47BAF2FB6A6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C4441405-83DE-47A6-B472-134863A0B72C}" type="pres">
      <dgm:prSet presAssocID="{97FBC528-105A-436E-AB2C-47BAF2FB6A60}" presName="spaceRect" presStyleCnt="0"/>
      <dgm:spPr/>
    </dgm:pt>
    <dgm:pt modelId="{A529502C-0F40-4F7F-A7C4-E8366371C9A8}" type="pres">
      <dgm:prSet presAssocID="{97FBC528-105A-436E-AB2C-47BAF2FB6A60}" presName="textRect" presStyleLbl="revTx" presStyleIdx="3" presStyleCnt="4">
        <dgm:presLayoutVars>
          <dgm:chMax val="1"/>
          <dgm:chPref val="1"/>
        </dgm:presLayoutVars>
      </dgm:prSet>
      <dgm:spPr/>
    </dgm:pt>
  </dgm:ptLst>
  <dgm:cxnLst>
    <dgm:cxn modelId="{8659D80E-4DC5-4EAC-8236-1E8C93F79727}" type="presOf" srcId="{C45EC52D-EE10-4F97-A7D3-048D8F687686}" destId="{022D5E2F-AB19-4FDC-8568-5180239700EB}" srcOrd="0" destOrd="0" presId="urn:microsoft.com/office/officeart/2018/2/layout/IconCircleList"/>
    <dgm:cxn modelId="{49664A48-8F90-4546-BBB3-C2B2B26AAEEE}" srcId="{7C856E5D-7B18-4338-BF6B-D8A13FCC8B1B}" destId="{6B2E940F-4A64-4965-AEC3-95E5F6D00BFF}" srcOrd="1" destOrd="0" parTransId="{6740FBF6-E7F0-4D26-82FE-B6E6CC4E103C}" sibTransId="{D506A92E-83AC-48FA-ABD3-32EDDE6E6707}"/>
    <dgm:cxn modelId="{F4854B71-489A-4586-AD17-3EB3003C55D7}" srcId="{7C856E5D-7B18-4338-BF6B-D8A13FCC8B1B}" destId="{97FBC528-105A-436E-AB2C-47BAF2FB6A60}" srcOrd="3" destOrd="0" parTransId="{C7DD212F-C4A6-4F28-BED7-1935AB9D2250}" sibTransId="{38B44D66-61BC-48F1-A59D-E94B53FB4F24}"/>
    <dgm:cxn modelId="{CEBB9D54-51F6-4FC9-8BD8-E1EC2B4DEA54}" type="presOf" srcId="{B704229B-D3CC-4B6D-8DF3-460A4668309F}" destId="{456D6360-26AA-42D8-B23B-446547336735}" srcOrd="0" destOrd="0" presId="urn:microsoft.com/office/officeart/2018/2/layout/IconCircleList"/>
    <dgm:cxn modelId="{65C0C48D-B869-40E1-A856-31CD6DCA6480}" type="presOf" srcId="{97FBC528-105A-436E-AB2C-47BAF2FB6A60}" destId="{A529502C-0F40-4F7F-A7C4-E8366371C9A8}" srcOrd="0" destOrd="0" presId="urn:microsoft.com/office/officeart/2018/2/layout/IconCircleList"/>
    <dgm:cxn modelId="{28FA8492-BCDE-4178-BFC9-EE3C80BFBD21}" type="presOf" srcId="{6B2E940F-4A64-4965-AEC3-95E5F6D00BFF}" destId="{2E2ADB06-AC4B-4FBA-960A-49BF7A24FAE7}" srcOrd="0" destOrd="0" presId="urn:microsoft.com/office/officeart/2018/2/layout/IconCircleList"/>
    <dgm:cxn modelId="{7518929A-DFBD-4555-AF31-62B154A2E3BE}" type="presOf" srcId="{7C856E5D-7B18-4338-BF6B-D8A13FCC8B1B}" destId="{8A4756E7-6C68-47D3-A8E7-98CCC966CFC0}" srcOrd="0" destOrd="0" presId="urn:microsoft.com/office/officeart/2018/2/layout/IconCircleList"/>
    <dgm:cxn modelId="{C53A29AA-B35F-4562-BCB2-0323DEB84967}" srcId="{7C856E5D-7B18-4338-BF6B-D8A13FCC8B1B}" destId="{C45EC52D-EE10-4F97-A7D3-048D8F687686}" srcOrd="0" destOrd="0" parTransId="{315F75AA-15FA-4783-8A74-7D322EAF8A02}" sibTransId="{B704229B-D3CC-4B6D-8DF3-460A4668309F}"/>
    <dgm:cxn modelId="{FD74D1CF-3F35-4DA0-BC22-598C4C55640C}" type="presOf" srcId="{7A81CBDA-1E83-4F25-95E5-97240E4FD180}" destId="{9C55CBAF-2356-4BE1-8983-54E9C3B380EA}" srcOrd="0" destOrd="0" presId="urn:microsoft.com/office/officeart/2018/2/layout/IconCircleList"/>
    <dgm:cxn modelId="{627D8FE7-1F1A-4F53-8FB4-E86DB8504FCB}" type="presOf" srcId="{34C8DF8F-EDD7-4328-9B3F-88A1422EFEA7}" destId="{7DC999BC-AF10-4F21-84B7-6E58AB8CCD41}" srcOrd="0" destOrd="0" presId="urn:microsoft.com/office/officeart/2018/2/layout/IconCircleList"/>
    <dgm:cxn modelId="{E4FD16E9-4F31-42CD-BC60-4C569853FD68}" srcId="{7C856E5D-7B18-4338-BF6B-D8A13FCC8B1B}" destId="{34C8DF8F-EDD7-4328-9B3F-88A1422EFEA7}" srcOrd="2" destOrd="0" parTransId="{98695595-CD53-417A-9476-86C86DDBAEB0}" sibTransId="{7A81CBDA-1E83-4F25-95E5-97240E4FD180}"/>
    <dgm:cxn modelId="{57B77AEC-19EB-4726-AC57-0A3B47875D4E}" type="presOf" srcId="{D506A92E-83AC-48FA-ABD3-32EDDE6E6707}" destId="{4CA1131E-3B1A-400C-9625-EB8F71E1E0DC}" srcOrd="0" destOrd="0" presId="urn:microsoft.com/office/officeart/2018/2/layout/IconCircleList"/>
    <dgm:cxn modelId="{5AD44D4B-1CFF-4590-81D0-928DCA032A95}" type="presParOf" srcId="{8A4756E7-6C68-47D3-A8E7-98CCC966CFC0}" destId="{4DECC12A-3F81-47D6-ACE1-F7A73087F3AF}" srcOrd="0" destOrd="0" presId="urn:microsoft.com/office/officeart/2018/2/layout/IconCircleList"/>
    <dgm:cxn modelId="{1DD18C71-C69D-403D-8412-FFBC2298F1EB}" type="presParOf" srcId="{4DECC12A-3F81-47D6-ACE1-F7A73087F3AF}" destId="{CEB5EF8A-04E2-45CA-A735-993ED2BEC05B}" srcOrd="0" destOrd="0" presId="urn:microsoft.com/office/officeart/2018/2/layout/IconCircleList"/>
    <dgm:cxn modelId="{4F764A95-90F5-416C-A3C6-EFA5C5D09415}" type="presParOf" srcId="{CEB5EF8A-04E2-45CA-A735-993ED2BEC05B}" destId="{243BD0B8-57F4-4878-BD6A-B0FD511954F3}" srcOrd="0" destOrd="0" presId="urn:microsoft.com/office/officeart/2018/2/layout/IconCircleList"/>
    <dgm:cxn modelId="{ECBE34CF-1BDD-4F86-B591-9FE98DDE4EAF}" type="presParOf" srcId="{CEB5EF8A-04E2-45CA-A735-993ED2BEC05B}" destId="{0E22EFC2-6979-4617-8E98-748E1EB85440}" srcOrd="1" destOrd="0" presId="urn:microsoft.com/office/officeart/2018/2/layout/IconCircleList"/>
    <dgm:cxn modelId="{F305F2BD-5159-40BA-8E9A-C55774ECF5CE}" type="presParOf" srcId="{CEB5EF8A-04E2-45CA-A735-993ED2BEC05B}" destId="{529944C5-D14F-41B5-852F-69F95EB595A5}" srcOrd="2" destOrd="0" presId="urn:microsoft.com/office/officeart/2018/2/layout/IconCircleList"/>
    <dgm:cxn modelId="{8375D8FA-D358-4C3C-99CB-02CDAD7702F0}" type="presParOf" srcId="{CEB5EF8A-04E2-45CA-A735-993ED2BEC05B}" destId="{022D5E2F-AB19-4FDC-8568-5180239700EB}" srcOrd="3" destOrd="0" presId="urn:microsoft.com/office/officeart/2018/2/layout/IconCircleList"/>
    <dgm:cxn modelId="{852E1FF6-0AD7-4BB4-8C8F-D60BCC1D3AE6}" type="presParOf" srcId="{4DECC12A-3F81-47D6-ACE1-F7A73087F3AF}" destId="{456D6360-26AA-42D8-B23B-446547336735}" srcOrd="1" destOrd="0" presId="urn:microsoft.com/office/officeart/2018/2/layout/IconCircleList"/>
    <dgm:cxn modelId="{7D93D8F0-3DA2-4714-9192-3C186D42A9AC}" type="presParOf" srcId="{4DECC12A-3F81-47D6-ACE1-F7A73087F3AF}" destId="{5604BB9C-34AA-4CF9-84E1-D4B8A89380FF}" srcOrd="2" destOrd="0" presId="urn:microsoft.com/office/officeart/2018/2/layout/IconCircleList"/>
    <dgm:cxn modelId="{05AA756A-FBA9-4A12-8865-8A93DAFAF065}" type="presParOf" srcId="{5604BB9C-34AA-4CF9-84E1-D4B8A89380FF}" destId="{0AF2241B-B95B-4EA2-BFDC-D500FAA4970B}" srcOrd="0" destOrd="0" presId="urn:microsoft.com/office/officeart/2018/2/layout/IconCircleList"/>
    <dgm:cxn modelId="{B4DF8283-30E6-4311-9A09-ACC499917376}" type="presParOf" srcId="{5604BB9C-34AA-4CF9-84E1-D4B8A89380FF}" destId="{1EDDE18E-827B-41F3-8EA5-10177519CCFB}" srcOrd="1" destOrd="0" presId="urn:microsoft.com/office/officeart/2018/2/layout/IconCircleList"/>
    <dgm:cxn modelId="{BB5AFDE6-DB15-43CB-952C-9DB550DD6109}" type="presParOf" srcId="{5604BB9C-34AA-4CF9-84E1-D4B8A89380FF}" destId="{47C173B6-C552-45E0-82FC-F3A5AC019A58}" srcOrd="2" destOrd="0" presId="urn:microsoft.com/office/officeart/2018/2/layout/IconCircleList"/>
    <dgm:cxn modelId="{43411067-9504-4437-9DB9-1B1595BD836E}" type="presParOf" srcId="{5604BB9C-34AA-4CF9-84E1-D4B8A89380FF}" destId="{2E2ADB06-AC4B-4FBA-960A-49BF7A24FAE7}" srcOrd="3" destOrd="0" presId="urn:microsoft.com/office/officeart/2018/2/layout/IconCircleList"/>
    <dgm:cxn modelId="{945AB12F-CC15-43F5-9CE0-AF726E39C06F}" type="presParOf" srcId="{4DECC12A-3F81-47D6-ACE1-F7A73087F3AF}" destId="{4CA1131E-3B1A-400C-9625-EB8F71E1E0DC}" srcOrd="3" destOrd="0" presId="urn:microsoft.com/office/officeart/2018/2/layout/IconCircleList"/>
    <dgm:cxn modelId="{A5BF592B-DA62-4864-98E6-C24086A618EC}" type="presParOf" srcId="{4DECC12A-3F81-47D6-ACE1-F7A73087F3AF}" destId="{7865CC99-ADF6-42FF-8EE6-5C0A3F2DC836}" srcOrd="4" destOrd="0" presId="urn:microsoft.com/office/officeart/2018/2/layout/IconCircleList"/>
    <dgm:cxn modelId="{32020EA9-CE53-4751-9EF8-AE9308E43A27}" type="presParOf" srcId="{7865CC99-ADF6-42FF-8EE6-5C0A3F2DC836}" destId="{67D15EF2-E28D-41D9-A345-51A76E610E27}" srcOrd="0" destOrd="0" presId="urn:microsoft.com/office/officeart/2018/2/layout/IconCircleList"/>
    <dgm:cxn modelId="{114E4758-F7BA-409A-A311-3AE583F00619}" type="presParOf" srcId="{7865CC99-ADF6-42FF-8EE6-5C0A3F2DC836}" destId="{CEFB9E7B-4250-4240-8379-8195099861DD}" srcOrd="1" destOrd="0" presId="urn:microsoft.com/office/officeart/2018/2/layout/IconCircleList"/>
    <dgm:cxn modelId="{53CC44ED-FF26-43F1-9E3A-EDA10644395E}" type="presParOf" srcId="{7865CC99-ADF6-42FF-8EE6-5C0A3F2DC836}" destId="{EBA6A4E5-A779-417F-8DCC-128B8B344517}" srcOrd="2" destOrd="0" presId="urn:microsoft.com/office/officeart/2018/2/layout/IconCircleList"/>
    <dgm:cxn modelId="{3DC6C844-F162-4A24-8910-3023D43F408D}" type="presParOf" srcId="{7865CC99-ADF6-42FF-8EE6-5C0A3F2DC836}" destId="{7DC999BC-AF10-4F21-84B7-6E58AB8CCD41}" srcOrd="3" destOrd="0" presId="urn:microsoft.com/office/officeart/2018/2/layout/IconCircleList"/>
    <dgm:cxn modelId="{3E011C07-1CF4-420A-A922-1F8D825254D1}" type="presParOf" srcId="{4DECC12A-3F81-47D6-ACE1-F7A73087F3AF}" destId="{9C55CBAF-2356-4BE1-8983-54E9C3B380EA}" srcOrd="5" destOrd="0" presId="urn:microsoft.com/office/officeart/2018/2/layout/IconCircleList"/>
    <dgm:cxn modelId="{90E4F846-AF65-4853-BF6E-6C42C5DFEB20}" type="presParOf" srcId="{4DECC12A-3F81-47D6-ACE1-F7A73087F3AF}" destId="{D84DD211-27EA-4E54-BADB-A34F3069A116}" srcOrd="6" destOrd="0" presId="urn:microsoft.com/office/officeart/2018/2/layout/IconCircleList"/>
    <dgm:cxn modelId="{6AE71ADB-63ED-4E8E-ACDE-0911EB7B159D}" type="presParOf" srcId="{D84DD211-27EA-4E54-BADB-A34F3069A116}" destId="{00E63267-2289-4C15-83D3-04BDC9C07513}" srcOrd="0" destOrd="0" presId="urn:microsoft.com/office/officeart/2018/2/layout/IconCircleList"/>
    <dgm:cxn modelId="{E5A1585D-AE2D-4527-B8D8-B7C31AAE4661}" type="presParOf" srcId="{D84DD211-27EA-4E54-BADB-A34F3069A116}" destId="{1B48379A-83EC-4F00-849C-2DE3A6C9D750}" srcOrd="1" destOrd="0" presId="urn:microsoft.com/office/officeart/2018/2/layout/IconCircleList"/>
    <dgm:cxn modelId="{D785FC01-911A-4F53-92EE-91DA32890937}" type="presParOf" srcId="{D84DD211-27EA-4E54-BADB-A34F3069A116}" destId="{C4441405-83DE-47A6-B472-134863A0B72C}" srcOrd="2" destOrd="0" presId="urn:microsoft.com/office/officeart/2018/2/layout/IconCircleList"/>
    <dgm:cxn modelId="{436B37F9-6462-4AE6-8A3C-B628E1E611D5}" type="presParOf" srcId="{D84DD211-27EA-4E54-BADB-A34F3069A116}" destId="{A529502C-0F40-4F7F-A7C4-E8366371C9A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5DA1B7-0B9B-460F-A6AF-96D91E7ACDFF}" type="doc">
      <dgm:prSet loTypeId="urn:microsoft.com/office/officeart/2018/5/layout/IconCircle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F0CBB6A-0550-4AB6-B3CC-8D63B61E3461}">
      <dgm:prSet/>
      <dgm:spPr/>
      <dgm:t>
        <a:bodyPr/>
        <a:lstStyle/>
        <a:p>
          <a:pPr>
            <a:lnSpc>
              <a:spcPct val="100000"/>
            </a:lnSpc>
            <a:defRPr cap="all"/>
          </a:pPr>
          <a:r>
            <a:rPr lang="en-GB" dirty="0"/>
            <a:t>Analyse current employee skills and qualifications.</a:t>
          </a:r>
          <a:endParaRPr lang="en-US" dirty="0"/>
        </a:p>
      </dgm:t>
    </dgm:pt>
    <dgm:pt modelId="{8E264FC2-00E7-4D94-BDA6-26AE2007482B}" type="parTrans" cxnId="{BB5A2937-445D-48E0-A25E-FADA1FF9A1D3}">
      <dgm:prSet/>
      <dgm:spPr/>
      <dgm:t>
        <a:bodyPr/>
        <a:lstStyle/>
        <a:p>
          <a:endParaRPr lang="en-US"/>
        </a:p>
      </dgm:t>
    </dgm:pt>
    <dgm:pt modelId="{1180BE98-AD0C-47C7-96B1-D7ED98AE28EE}" type="sibTrans" cxnId="{BB5A2937-445D-48E0-A25E-FADA1FF9A1D3}">
      <dgm:prSet/>
      <dgm:spPr/>
      <dgm:t>
        <a:bodyPr/>
        <a:lstStyle/>
        <a:p>
          <a:pPr>
            <a:lnSpc>
              <a:spcPct val="100000"/>
            </a:lnSpc>
          </a:pPr>
          <a:endParaRPr lang="en-US"/>
        </a:p>
      </dgm:t>
    </dgm:pt>
    <dgm:pt modelId="{F450D7BB-A673-41E5-B4AB-30A43038603D}">
      <dgm:prSet/>
      <dgm:spPr/>
      <dgm:t>
        <a:bodyPr/>
        <a:lstStyle/>
        <a:p>
          <a:pPr>
            <a:lnSpc>
              <a:spcPct val="100000"/>
            </a:lnSpc>
            <a:defRPr cap="all"/>
          </a:pPr>
          <a:r>
            <a:rPr lang="en-GB"/>
            <a:t>Forecast future demand for digital healthcare services.</a:t>
          </a:r>
          <a:endParaRPr lang="en-US"/>
        </a:p>
      </dgm:t>
    </dgm:pt>
    <dgm:pt modelId="{12CAF1C8-895F-4F77-9CB6-B87A0F8644B4}" type="parTrans" cxnId="{A7346FFC-E3D0-42EA-9EC8-362D760E06D3}">
      <dgm:prSet/>
      <dgm:spPr/>
      <dgm:t>
        <a:bodyPr/>
        <a:lstStyle/>
        <a:p>
          <a:endParaRPr lang="en-US"/>
        </a:p>
      </dgm:t>
    </dgm:pt>
    <dgm:pt modelId="{9251E2B1-209B-42FA-B3FB-6D7CCBC88D95}" type="sibTrans" cxnId="{A7346FFC-E3D0-42EA-9EC8-362D760E06D3}">
      <dgm:prSet/>
      <dgm:spPr/>
      <dgm:t>
        <a:bodyPr/>
        <a:lstStyle/>
        <a:p>
          <a:pPr>
            <a:lnSpc>
              <a:spcPct val="100000"/>
            </a:lnSpc>
          </a:pPr>
          <a:endParaRPr lang="en-US"/>
        </a:p>
      </dgm:t>
    </dgm:pt>
    <dgm:pt modelId="{92162326-73B3-449A-A837-BEC26DA46922}">
      <dgm:prSet/>
      <dgm:spPr/>
      <dgm:t>
        <a:bodyPr/>
        <a:lstStyle/>
        <a:p>
          <a:pPr>
            <a:lnSpc>
              <a:spcPct val="100000"/>
            </a:lnSpc>
            <a:defRPr cap="all"/>
          </a:pPr>
          <a:r>
            <a:rPr lang="en-GB"/>
            <a:t>Identify skills gaps in areas such as cybersecurity, data analysis and telehealth.</a:t>
          </a:r>
          <a:endParaRPr lang="en-US"/>
        </a:p>
      </dgm:t>
    </dgm:pt>
    <dgm:pt modelId="{45703414-5BE0-488A-ADF3-604134889C22}" type="parTrans" cxnId="{B1E79C73-B059-4DEC-A703-1CE7B47451FB}">
      <dgm:prSet/>
      <dgm:spPr/>
      <dgm:t>
        <a:bodyPr/>
        <a:lstStyle/>
        <a:p>
          <a:endParaRPr lang="en-US"/>
        </a:p>
      </dgm:t>
    </dgm:pt>
    <dgm:pt modelId="{A8EA233A-ED7A-4ED4-AB9B-7CCEC9DFFD0A}" type="sibTrans" cxnId="{B1E79C73-B059-4DEC-A703-1CE7B47451FB}">
      <dgm:prSet/>
      <dgm:spPr/>
      <dgm:t>
        <a:bodyPr/>
        <a:lstStyle/>
        <a:p>
          <a:pPr>
            <a:lnSpc>
              <a:spcPct val="100000"/>
            </a:lnSpc>
          </a:pPr>
          <a:endParaRPr lang="en-US"/>
        </a:p>
      </dgm:t>
    </dgm:pt>
    <dgm:pt modelId="{E53F8B46-1FB4-43C1-9328-A4BEA2D7DA80}">
      <dgm:prSet/>
      <dgm:spPr/>
      <dgm:t>
        <a:bodyPr/>
        <a:lstStyle/>
        <a:p>
          <a:pPr>
            <a:lnSpc>
              <a:spcPct val="100000"/>
            </a:lnSpc>
            <a:defRPr cap="all"/>
          </a:pPr>
          <a:r>
            <a:rPr lang="en-GB"/>
            <a:t>Develop succession plans for key management positions.</a:t>
          </a:r>
          <a:endParaRPr lang="en-US"/>
        </a:p>
      </dgm:t>
    </dgm:pt>
    <dgm:pt modelId="{4B57BEF5-B695-4A43-AD86-7AFB97B0EC18}" type="parTrans" cxnId="{A3501011-6B4D-4524-8B15-315ECD2EDF1E}">
      <dgm:prSet/>
      <dgm:spPr/>
      <dgm:t>
        <a:bodyPr/>
        <a:lstStyle/>
        <a:p>
          <a:endParaRPr lang="en-US"/>
        </a:p>
      </dgm:t>
    </dgm:pt>
    <dgm:pt modelId="{3D7CE83C-8D21-4CDE-8AEC-C60FFAC576A1}" type="sibTrans" cxnId="{A3501011-6B4D-4524-8B15-315ECD2EDF1E}">
      <dgm:prSet/>
      <dgm:spPr/>
      <dgm:t>
        <a:bodyPr/>
        <a:lstStyle/>
        <a:p>
          <a:pPr>
            <a:lnSpc>
              <a:spcPct val="100000"/>
            </a:lnSpc>
          </a:pPr>
          <a:endParaRPr lang="en-US"/>
        </a:p>
      </dgm:t>
    </dgm:pt>
    <dgm:pt modelId="{EFC8F777-695C-4747-BF8B-6846EFC36F93}">
      <dgm:prSet/>
      <dgm:spPr/>
      <dgm:t>
        <a:bodyPr/>
        <a:lstStyle/>
        <a:p>
          <a:pPr>
            <a:lnSpc>
              <a:spcPct val="100000"/>
            </a:lnSpc>
            <a:defRPr cap="all"/>
          </a:pPr>
          <a:r>
            <a:rPr lang="en-GB"/>
            <a:t>Monitor staff turnover and recruitment costs.</a:t>
          </a:r>
          <a:endParaRPr lang="en-US"/>
        </a:p>
      </dgm:t>
    </dgm:pt>
    <dgm:pt modelId="{62085869-ADF6-4214-8C1C-FA7DF899CD2E}" type="parTrans" cxnId="{2F0CFA47-3409-4B02-8827-C714435032E6}">
      <dgm:prSet/>
      <dgm:spPr/>
      <dgm:t>
        <a:bodyPr/>
        <a:lstStyle/>
        <a:p>
          <a:endParaRPr lang="en-US"/>
        </a:p>
      </dgm:t>
    </dgm:pt>
    <dgm:pt modelId="{87D18AA5-293C-43EF-9EDE-454B19C5917B}" type="sibTrans" cxnId="{2F0CFA47-3409-4B02-8827-C714435032E6}">
      <dgm:prSet/>
      <dgm:spPr/>
      <dgm:t>
        <a:bodyPr/>
        <a:lstStyle/>
        <a:p>
          <a:endParaRPr lang="en-US"/>
        </a:p>
      </dgm:t>
    </dgm:pt>
    <dgm:pt modelId="{0978959E-A74D-482F-BA03-737B45355C38}" type="pres">
      <dgm:prSet presAssocID="{995DA1B7-0B9B-460F-A6AF-96D91E7ACDFF}" presName="root" presStyleCnt="0">
        <dgm:presLayoutVars>
          <dgm:dir/>
          <dgm:resizeHandles val="exact"/>
        </dgm:presLayoutVars>
      </dgm:prSet>
      <dgm:spPr/>
    </dgm:pt>
    <dgm:pt modelId="{79D98C74-F41C-42D8-A370-A653B9A2EDC2}" type="pres">
      <dgm:prSet presAssocID="{AF0CBB6A-0550-4AB6-B3CC-8D63B61E3461}" presName="compNode" presStyleCnt="0"/>
      <dgm:spPr/>
    </dgm:pt>
    <dgm:pt modelId="{62B9EB38-BFBE-443D-AA0C-E2FBB7EEAB24}" type="pres">
      <dgm:prSet presAssocID="{AF0CBB6A-0550-4AB6-B3CC-8D63B61E3461}" presName="iconBgRect" presStyleLbl="bgShp" presStyleIdx="0" presStyleCnt="5"/>
      <dgm:spPr/>
    </dgm:pt>
    <dgm:pt modelId="{F07986B3-5B30-44DA-A204-FE2A804CC6C4}" type="pres">
      <dgm:prSet presAssocID="{AF0CBB6A-0550-4AB6-B3CC-8D63B61E346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ead with Gears"/>
        </a:ext>
      </dgm:extLst>
    </dgm:pt>
    <dgm:pt modelId="{ACDE8352-98A5-4F55-8C98-EC0BB1BBD858}" type="pres">
      <dgm:prSet presAssocID="{AF0CBB6A-0550-4AB6-B3CC-8D63B61E3461}" presName="spaceRect" presStyleCnt="0"/>
      <dgm:spPr/>
    </dgm:pt>
    <dgm:pt modelId="{064E3E14-228B-4DAC-B624-6DC3295C8BE7}" type="pres">
      <dgm:prSet presAssocID="{AF0CBB6A-0550-4AB6-B3CC-8D63B61E3461}" presName="textRect" presStyleLbl="revTx" presStyleIdx="0" presStyleCnt="5">
        <dgm:presLayoutVars>
          <dgm:chMax val="1"/>
          <dgm:chPref val="1"/>
        </dgm:presLayoutVars>
      </dgm:prSet>
      <dgm:spPr/>
    </dgm:pt>
    <dgm:pt modelId="{EB08E269-1B2E-4BFC-8F5E-BEECB2BE567D}" type="pres">
      <dgm:prSet presAssocID="{1180BE98-AD0C-47C7-96B1-D7ED98AE28EE}" presName="sibTrans" presStyleCnt="0"/>
      <dgm:spPr/>
    </dgm:pt>
    <dgm:pt modelId="{CBDAA61C-CD19-4FA1-A253-56600BE082B2}" type="pres">
      <dgm:prSet presAssocID="{F450D7BB-A673-41E5-B4AB-30A43038603D}" presName="compNode" presStyleCnt="0"/>
      <dgm:spPr/>
    </dgm:pt>
    <dgm:pt modelId="{00FDE602-76BC-43EF-89AC-D3D33853E970}" type="pres">
      <dgm:prSet presAssocID="{F450D7BB-A673-41E5-B4AB-30A43038603D}" presName="iconBgRect" presStyleLbl="bgShp" presStyleIdx="1" presStyleCnt="5"/>
      <dgm:spPr/>
    </dgm:pt>
    <dgm:pt modelId="{DE06F633-7004-4C1F-A519-728B697A6136}" type="pres">
      <dgm:prSet presAssocID="{F450D7BB-A673-41E5-B4AB-30A43038603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BD89918D-C152-46BE-B8F8-A627BCB043B9}" type="pres">
      <dgm:prSet presAssocID="{F450D7BB-A673-41E5-B4AB-30A43038603D}" presName="spaceRect" presStyleCnt="0"/>
      <dgm:spPr/>
    </dgm:pt>
    <dgm:pt modelId="{2071023E-299D-4A4A-AC68-26F32381CB5B}" type="pres">
      <dgm:prSet presAssocID="{F450D7BB-A673-41E5-B4AB-30A43038603D}" presName="textRect" presStyleLbl="revTx" presStyleIdx="1" presStyleCnt="5">
        <dgm:presLayoutVars>
          <dgm:chMax val="1"/>
          <dgm:chPref val="1"/>
        </dgm:presLayoutVars>
      </dgm:prSet>
      <dgm:spPr/>
    </dgm:pt>
    <dgm:pt modelId="{F4739DDA-6F72-47CD-9467-3828924620CD}" type="pres">
      <dgm:prSet presAssocID="{9251E2B1-209B-42FA-B3FB-6D7CCBC88D95}" presName="sibTrans" presStyleCnt="0"/>
      <dgm:spPr/>
    </dgm:pt>
    <dgm:pt modelId="{87A1505F-7A6D-4DDA-9570-81F94B054218}" type="pres">
      <dgm:prSet presAssocID="{92162326-73B3-449A-A837-BEC26DA46922}" presName="compNode" presStyleCnt="0"/>
      <dgm:spPr/>
    </dgm:pt>
    <dgm:pt modelId="{15825FD1-BFC8-4D1B-AA15-CF467D9558F4}" type="pres">
      <dgm:prSet presAssocID="{92162326-73B3-449A-A837-BEC26DA46922}" presName="iconBgRect" presStyleLbl="bgShp" presStyleIdx="2" presStyleCnt="5"/>
      <dgm:spPr/>
    </dgm:pt>
    <dgm:pt modelId="{0C8FA59C-C98F-48B8-BDD8-9CF6834F116C}" type="pres">
      <dgm:prSet presAssocID="{92162326-73B3-449A-A837-BEC26DA4692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octor"/>
        </a:ext>
      </dgm:extLst>
    </dgm:pt>
    <dgm:pt modelId="{51D61E8E-463E-4F88-9BD4-76D93BF06E27}" type="pres">
      <dgm:prSet presAssocID="{92162326-73B3-449A-A837-BEC26DA46922}" presName="spaceRect" presStyleCnt="0"/>
      <dgm:spPr/>
    </dgm:pt>
    <dgm:pt modelId="{F1836B7D-95A8-43FA-AEC6-74AD63B3435B}" type="pres">
      <dgm:prSet presAssocID="{92162326-73B3-449A-A837-BEC26DA46922}" presName="textRect" presStyleLbl="revTx" presStyleIdx="2" presStyleCnt="5">
        <dgm:presLayoutVars>
          <dgm:chMax val="1"/>
          <dgm:chPref val="1"/>
        </dgm:presLayoutVars>
      </dgm:prSet>
      <dgm:spPr/>
    </dgm:pt>
    <dgm:pt modelId="{2175BFFF-630F-4DCB-B9C0-144E14F32BF7}" type="pres">
      <dgm:prSet presAssocID="{A8EA233A-ED7A-4ED4-AB9B-7CCEC9DFFD0A}" presName="sibTrans" presStyleCnt="0"/>
      <dgm:spPr/>
    </dgm:pt>
    <dgm:pt modelId="{578B1918-4F4F-44DB-84D0-2525B42598C4}" type="pres">
      <dgm:prSet presAssocID="{E53F8B46-1FB4-43C1-9328-A4BEA2D7DA80}" presName="compNode" presStyleCnt="0"/>
      <dgm:spPr/>
    </dgm:pt>
    <dgm:pt modelId="{66D096FD-1E31-4E58-A4F3-4E1C9C3AD82C}" type="pres">
      <dgm:prSet presAssocID="{E53F8B46-1FB4-43C1-9328-A4BEA2D7DA80}" presName="iconBgRect" presStyleLbl="bgShp" presStyleIdx="3" presStyleCnt="5"/>
      <dgm:spPr/>
    </dgm:pt>
    <dgm:pt modelId="{328DBA5E-347F-4222-A2CC-417B950F5765}" type="pres">
      <dgm:prSet presAssocID="{E53F8B46-1FB4-43C1-9328-A4BEA2D7DA80}"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F054292D-85C3-43E7-8687-7FC4B470D8C2}" type="pres">
      <dgm:prSet presAssocID="{E53F8B46-1FB4-43C1-9328-A4BEA2D7DA80}" presName="spaceRect" presStyleCnt="0"/>
      <dgm:spPr/>
    </dgm:pt>
    <dgm:pt modelId="{FF199BF9-345C-4D54-8964-71699B0D0C68}" type="pres">
      <dgm:prSet presAssocID="{E53F8B46-1FB4-43C1-9328-A4BEA2D7DA80}" presName="textRect" presStyleLbl="revTx" presStyleIdx="3" presStyleCnt="5">
        <dgm:presLayoutVars>
          <dgm:chMax val="1"/>
          <dgm:chPref val="1"/>
        </dgm:presLayoutVars>
      </dgm:prSet>
      <dgm:spPr/>
    </dgm:pt>
    <dgm:pt modelId="{BD009167-B48A-4591-94FC-98C91FF09D9C}" type="pres">
      <dgm:prSet presAssocID="{3D7CE83C-8D21-4CDE-8AEC-C60FFAC576A1}" presName="sibTrans" presStyleCnt="0"/>
      <dgm:spPr/>
    </dgm:pt>
    <dgm:pt modelId="{B197FB8C-09B4-426C-B61B-9D662E8D363E}" type="pres">
      <dgm:prSet presAssocID="{EFC8F777-695C-4747-BF8B-6846EFC36F93}" presName="compNode" presStyleCnt="0"/>
      <dgm:spPr/>
    </dgm:pt>
    <dgm:pt modelId="{35F009E0-5DE8-4E7A-9B67-D314A1400654}" type="pres">
      <dgm:prSet presAssocID="{EFC8F777-695C-4747-BF8B-6846EFC36F93}" presName="iconBgRect" presStyleLbl="bgShp" presStyleIdx="4" presStyleCnt="5"/>
      <dgm:spPr/>
    </dgm:pt>
    <dgm:pt modelId="{CA09A918-B3A6-4AD7-82B5-7D290602B844}" type="pres">
      <dgm:prSet presAssocID="{EFC8F777-695C-4747-BF8B-6846EFC36F9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Office Worker"/>
        </a:ext>
      </dgm:extLst>
    </dgm:pt>
    <dgm:pt modelId="{1EE27DDF-B5B2-470B-A0F7-D03D8A29B865}" type="pres">
      <dgm:prSet presAssocID="{EFC8F777-695C-4747-BF8B-6846EFC36F93}" presName="spaceRect" presStyleCnt="0"/>
      <dgm:spPr/>
    </dgm:pt>
    <dgm:pt modelId="{7894DC28-25B5-45E6-93AC-0A0E2A66DE07}" type="pres">
      <dgm:prSet presAssocID="{EFC8F777-695C-4747-BF8B-6846EFC36F93}" presName="textRect" presStyleLbl="revTx" presStyleIdx="4" presStyleCnt="5">
        <dgm:presLayoutVars>
          <dgm:chMax val="1"/>
          <dgm:chPref val="1"/>
        </dgm:presLayoutVars>
      </dgm:prSet>
      <dgm:spPr/>
    </dgm:pt>
  </dgm:ptLst>
  <dgm:cxnLst>
    <dgm:cxn modelId="{1C535D04-D61B-4209-B448-3D13F44A3B68}" type="presOf" srcId="{995DA1B7-0B9B-460F-A6AF-96D91E7ACDFF}" destId="{0978959E-A74D-482F-BA03-737B45355C38}" srcOrd="0" destOrd="0" presId="urn:microsoft.com/office/officeart/2018/5/layout/IconCircleLabelList"/>
    <dgm:cxn modelId="{A3501011-6B4D-4524-8B15-315ECD2EDF1E}" srcId="{995DA1B7-0B9B-460F-A6AF-96D91E7ACDFF}" destId="{E53F8B46-1FB4-43C1-9328-A4BEA2D7DA80}" srcOrd="3" destOrd="0" parTransId="{4B57BEF5-B695-4A43-AD86-7AFB97B0EC18}" sibTransId="{3D7CE83C-8D21-4CDE-8AEC-C60FFAC576A1}"/>
    <dgm:cxn modelId="{BB5A2937-445D-48E0-A25E-FADA1FF9A1D3}" srcId="{995DA1B7-0B9B-460F-A6AF-96D91E7ACDFF}" destId="{AF0CBB6A-0550-4AB6-B3CC-8D63B61E3461}" srcOrd="0" destOrd="0" parTransId="{8E264FC2-00E7-4D94-BDA6-26AE2007482B}" sibTransId="{1180BE98-AD0C-47C7-96B1-D7ED98AE28EE}"/>
    <dgm:cxn modelId="{B2B16963-A4C4-4B43-AC85-0D639A48AB39}" type="presOf" srcId="{F450D7BB-A673-41E5-B4AB-30A43038603D}" destId="{2071023E-299D-4A4A-AC68-26F32381CB5B}" srcOrd="0" destOrd="0" presId="urn:microsoft.com/office/officeart/2018/5/layout/IconCircleLabelList"/>
    <dgm:cxn modelId="{1125AD63-A4A2-445E-964D-4C51472ECA9E}" type="presOf" srcId="{92162326-73B3-449A-A837-BEC26DA46922}" destId="{F1836B7D-95A8-43FA-AEC6-74AD63B3435B}" srcOrd="0" destOrd="0" presId="urn:microsoft.com/office/officeart/2018/5/layout/IconCircleLabelList"/>
    <dgm:cxn modelId="{2F0CFA47-3409-4B02-8827-C714435032E6}" srcId="{995DA1B7-0B9B-460F-A6AF-96D91E7ACDFF}" destId="{EFC8F777-695C-4747-BF8B-6846EFC36F93}" srcOrd="4" destOrd="0" parTransId="{62085869-ADF6-4214-8C1C-FA7DF899CD2E}" sibTransId="{87D18AA5-293C-43EF-9EDE-454B19C5917B}"/>
    <dgm:cxn modelId="{B1E79C73-B059-4DEC-A703-1CE7B47451FB}" srcId="{995DA1B7-0B9B-460F-A6AF-96D91E7ACDFF}" destId="{92162326-73B3-449A-A837-BEC26DA46922}" srcOrd="2" destOrd="0" parTransId="{45703414-5BE0-488A-ADF3-604134889C22}" sibTransId="{A8EA233A-ED7A-4ED4-AB9B-7CCEC9DFFD0A}"/>
    <dgm:cxn modelId="{93815A74-61ED-4498-9342-1D057275FE55}" type="presOf" srcId="{EFC8F777-695C-4747-BF8B-6846EFC36F93}" destId="{7894DC28-25B5-45E6-93AC-0A0E2A66DE07}" srcOrd="0" destOrd="0" presId="urn:microsoft.com/office/officeart/2018/5/layout/IconCircleLabelList"/>
    <dgm:cxn modelId="{F24AFB94-BAB4-46E9-8BE1-AED2B3280AE2}" type="presOf" srcId="{E53F8B46-1FB4-43C1-9328-A4BEA2D7DA80}" destId="{FF199BF9-345C-4D54-8964-71699B0D0C68}" srcOrd="0" destOrd="0" presId="urn:microsoft.com/office/officeart/2018/5/layout/IconCircleLabelList"/>
    <dgm:cxn modelId="{2397CF9D-D75D-421E-A1B2-D6D5FAA5C882}" type="presOf" srcId="{AF0CBB6A-0550-4AB6-B3CC-8D63B61E3461}" destId="{064E3E14-228B-4DAC-B624-6DC3295C8BE7}" srcOrd="0" destOrd="0" presId="urn:microsoft.com/office/officeart/2018/5/layout/IconCircleLabelList"/>
    <dgm:cxn modelId="{A7346FFC-E3D0-42EA-9EC8-362D760E06D3}" srcId="{995DA1B7-0B9B-460F-A6AF-96D91E7ACDFF}" destId="{F450D7BB-A673-41E5-B4AB-30A43038603D}" srcOrd="1" destOrd="0" parTransId="{12CAF1C8-895F-4F77-9CB6-B87A0F8644B4}" sibTransId="{9251E2B1-209B-42FA-B3FB-6D7CCBC88D95}"/>
    <dgm:cxn modelId="{B3146BF5-BC80-4CC8-A419-3CAC272EB178}" type="presParOf" srcId="{0978959E-A74D-482F-BA03-737B45355C38}" destId="{79D98C74-F41C-42D8-A370-A653B9A2EDC2}" srcOrd="0" destOrd="0" presId="urn:microsoft.com/office/officeart/2018/5/layout/IconCircleLabelList"/>
    <dgm:cxn modelId="{FD60A4C7-BDFE-44CD-8CC1-275B323AF148}" type="presParOf" srcId="{79D98C74-F41C-42D8-A370-A653B9A2EDC2}" destId="{62B9EB38-BFBE-443D-AA0C-E2FBB7EEAB24}" srcOrd="0" destOrd="0" presId="urn:microsoft.com/office/officeart/2018/5/layout/IconCircleLabelList"/>
    <dgm:cxn modelId="{0D6AEAC6-3B9C-426F-B5B5-A5FAA8678099}" type="presParOf" srcId="{79D98C74-F41C-42D8-A370-A653B9A2EDC2}" destId="{F07986B3-5B30-44DA-A204-FE2A804CC6C4}" srcOrd="1" destOrd="0" presId="urn:microsoft.com/office/officeart/2018/5/layout/IconCircleLabelList"/>
    <dgm:cxn modelId="{A84C2102-6542-4B82-A77C-93F8F0DD575B}" type="presParOf" srcId="{79D98C74-F41C-42D8-A370-A653B9A2EDC2}" destId="{ACDE8352-98A5-4F55-8C98-EC0BB1BBD858}" srcOrd="2" destOrd="0" presId="urn:microsoft.com/office/officeart/2018/5/layout/IconCircleLabelList"/>
    <dgm:cxn modelId="{BE04275F-8559-41DA-8CE7-AE9DB6C57155}" type="presParOf" srcId="{79D98C74-F41C-42D8-A370-A653B9A2EDC2}" destId="{064E3E14-228B-4DAC-B624-6DC3295C8BE7}" srcOrd="3" destOrd="0" presId="urn:microsoft.com/office/officeart/2018/5/layout/IconCircleLabelList"/>
    <dgm:cxn modelId="{E5313502-0A45-4539-9791-A828C12B6F24}" type="presParOf" srcId="{0978959E-A74D-482F-BA03-737B45355C38}" destId="{EB08E269-1B2E-4BFC-8F5E-BEECB2BE567D}" srcOrd="1" destOrd="0" presId="urn:microsoft.com/office/officeart/2018/5/layout/IconCircleLabelList"/>
    <dgm:cxn modelId="{A9FCFCF0-87D4-4B66-B380-D62769A4ECB8}" type="presParOf" srcId="{0978959E-A74D-482F-BA03-737B45355C38}" destId="{CBDAA61C-CD19-4FA1-A253-56600BE082B2}" srcOrd="2" destOrd="0" presId="urn:microsoft.com/office/officeart/2018/5/layout/IconCircleLabelList"/>
    <dgm:cxn modelId="{AE13834E-A991-40E4-AEBA-47501D9294AE}" type="presParOf" srcId="{CBDAA61C-CD19-4FA1-A253-56600BE082B2}" destId="{00FDE602-76BC-43EF-89AC-D3D33853E970}" srcOrd="0" destOrd="0" presId="urn:microsoft.com/office/officeart/2018/5/layout/IconCircleLabelList"/>
    <dgm:cxn modelId="{67E48048-3267-488F-BF95-251B7FD7D9B1}" type="presParOf" srcId="{CBDAA61C-CD19-4FA1-A253-56600BE082B2}" destId="{DE06F633-7004-4C1F-A519-728B697A6136}" srcOrd="1" destOrd="0" presId="urn:microsoft.com/office/officeart/2018/5/layout/IconCircleLabelList"/>
    <dgm:cxn modelId="{61927A00-792E-4A90-B5E3-985A15B599A6}" type="presParOf" srcId="{CBDAA61C-CD19-4FA1-A253-56600BE082B2}" destId="{BD89918D-C152-46BE-B8F8-A627BCB043B9}" srcOrd="2" destOrd="0" presId="urn:microsoft.com/office/officeart/2018/5/layout/IconCircleLabelList"/>
    <dgm:cxn modelId="{42793453-7845-4B89-86DA-8EF05C3F191B}" type="presParOf" srcId="{CBDAA61C-CD19-4FA1-A253-56600BE082B2}" destId="{2071023E-299D-4A4A-AC68-26F32381CB5B}" srcOrd="3" destOrd="0" presId="urn:microsoft.com/office/officeart/2018/5/layout/IconCircleLabelList"/>
    <dgm:cxn modelId="{871A0064-42E2-4008-A776-646782151CA6}" type="presParOf" srcId="{0978959E-A74D-482F-BA03-737B45355C38}" destId="{F4739DDA-6F72-47CD-9467-3828924620CD}" srcOrd="3" destOrd="0" presId="urn:microsoft.com/office/officeart/2018/5/layout/IconCircleLabelList"/>
    <dgm:cxn modelId="{AC3B6C80-D18C-4F0A-B05A-379958E40689}" type="presParOf" srcId="{0978959E-A74D-482F-BA03-737B45355C38}" destId="{87A1505F-7A6D-4DDA-9570-81F94B054218}" srcOrd="4" destOrd="0" presId="urn:microsoft.com/office/officeart/2018/5/layout/IconCircleLabelList"/>
    <dgm:cxn modelId="{F5C32211-50DB-408D-B1A7-F16AD3D1245F}" type="presParOf" srcId="{87A1505F-7A6D-4DDA-9570-81F94B054218}" destId="{15825FD1-BFC8-4D1B-AA15-CF467D9558F4}" srcOrd="0" destOrd="0" presId="urn:microsoft.com/office/officeart/2018/5/layout/IconCircleLabelList"/>
    <dgm:cxn modelId="{C2D386CA-39CB-4C32-8699-394A5871E106}" type="presParOf" srcId="{87A1505F-7A6D-4DDA-9570-81F94B054218}" destId="{0C8FA59C-C98F-48B8-BDD8-9CF6834F116C}" srcOrd="1" destOrd="0" presId="urn:microsoft.com/office/officeart/2018/5/layout/IconCircleLabelList"/>
    <dgm:cxn modelId="{62C85AD8-72EA-4258-B2FA-62E7459B71CD}" type="presParOf" srcId="{87A1505F-7A6D-4DDA-9570-81F94B054218}" destId="{51D61E8E-463E-4F88-9BD4-76D93BF06E27}" srcOrd="2" destOrd="0" presId="urn:microsoft.com/office/officeart/2018/5/layout/IconCircleLabelList"/>
    <dgm:cxn modelId="{4421F4B9-F905-4DAF-BA13-D4AA785CDF73}" type="presParOf" srcId="{87A1505F-7A6D-4DDA-9570-81F94B054218}" destId="{F1836B7D-95A8-43FA-AEC6-74AD63B3435B}" srcOrd="3" destOrd="0" presId="urn:microsoft.com/office/officeart/2018/5/layout/IconCircleLabelList"/>
    <dgm:cxn modelId="{271E7790-3653-4986-946D-9F39C05B1FBF}" type="presParOf" srcId="{0978959E-A74D-482F-BA03-737B45355C38}" destId="{2175BFFF-630F-4DCB-B9C0-144E14F32BF7}" srcOrd="5" destOrd="0" presId="urn:microsoft.com/office/officeart/2018/5/layout/IconCircleLabelList"/>
    <dgm:cxn modelId="{A46D9528-1C09-4E48-B483-F605E255EA64}" type="presParOf" srcId="{0978959E-A74D-482F-BA03-737B45355C38}" destId="{578B1918-4F4F-44DB-84D0-2525B42598C4}" srcOrd="6" destOrd="0" presId="urn:microsoft.com/office/officeart/2018/5/layout/IconCircleLabelList"/>
    <dgm:cxn modelId="{AD04014A-DE44-47D4-831D-0D9847280AAE}" type="presParOf" srcId="{578B1918-4F4F-44DB-84D0-2525B42598C4}" destId="{66D096FD-1E31-4E58-A4F3-4E1C9C3AD82C}" srcOrd="0" destOrd="0" presId="urn:microsoft.com/office/officeart/2018/5/layout/IconCircleLabelList"/>
    <dgm:cxn modelId="{2BDF285F-3AB1-4BF3-9DF0-EEB836A5E3ED}" type="presParOf" srcId="{578B1918-4F4F-44DB-84D0-2525B42598C4}" destId="{328DBA5E-347F-4222-A2CC-417B950F5765}" srcOrd="1" destOrd="0" presId="urn:microsoft.com/office/officeart/2018/5/layout/IconCircleLabelList"/>
    <dgm:cxn modelId="{224492B7-32C9-49B0-8D2E-46FEFDBA3735}" type="presParOf" srcId="{578B1918-4F4F-44DB-84D0-2525B42598C4}" destId="{F054292D-85C3-43E7-8687-7FC4B470D8C2}" srcOrd="2" destOrd="0" presId="urn:microsoft.com/office/officeart/2018/5/layout/IconCircleLabelList"/>
    <dgm:cxn modelId="{65B96ABA-0DB3-4B5E-81CE-9109BB06486A}" type="presParOf" srcId="{578B1918-4F4F-44DB-84D0-2525B42598C4}" destId="{FF199BF9-345C-4D54-8964-71699B0D0C68}" srcOrd="3" destOrd="0" presId="urn:microsoft.com/office/officeart/2018/5/layout/IconCircleLabelList"/>
    <dgm:cxn modelId="{2448F5A1-ECED-448B-97CE-A76839BDDDFE}" type="presParOf" srcId="{0978959E-A74D-482F-BA03-737B45355C38}" destId="{BD009167-B48A-4591-94FC-98C91FF09D9C}" srcOrd="7" destOrd="0" presId="urn:microsoft.com/office/officeart/2018/5/layout/IconCircleLabelList"/>
    <dgm:cxn modelId="{322BB53B-1E4E-4F0D-8C10-AEAFC6B5D7C8}" type="presParOf" srcId="{0978959E-A74D-482F-BA03-737B45355C38}" destId="{B197FB8C-09B4-426C-B61B-9D662E8D363E}" srcOrd="8" destOrd="0" presId="urn:microsoft.com/office/officeart/2018/5/layout/IconCircleLabelList"/>
    <dgm:cxn modelId="{1E1CAF2F-8CAD-4E11-8E3A-3E4DC46A0A1D}" type="presParOf" srcId="{B197FB8C-09B4-426C-B61B-9D662E8D363E}" destId="{35F009E0-5DE8-4E7A-9B67-D314A1400654}" srcOrd="0" destOrd="0" presId="urn:microsoft.com/office/officeart/2018/5/layout/IconCircleLabelList"/>
    <dgm:cxn modelId="{81AD008A-BC9B-4525-8E61-728584834198}" type="presParOf" srcId="{B197FB8C-09B4-426C-B61B-9D662E8D363E}" destId="{CA09A918-B3A6-4AD7-82B5-7D290602B844}" srcOrd="1" destOrd="0" presId="urn:microsoft.com/office/officeart/2018/5/layout/IconCircleLabelList"/>
    <dgm:cxn modelId="{3696D423-0923-4CA3-96CC-622F602AF6C3}" type="presParOf" srcId="{B197FB8C-09B4-426C-B61B-9D662E8D363E}" destId="{1EE27DDF-B5B2-470B-A0F7-D03D8A29B865}" srcOrd="2" destOrd="0" presId="urn:microsoft.com/office/officeart/2018/5/layout/IconCircleLabelList"/>
    <dgm:cxn modelId="{B46DCA16-1544-44F0-991D-224960748422}" type="presParOf" srcId="{B197FB8C-09B4-426C-B61B-9D662E8D363E}" destId="{7894DC28-25B5-45E6-93AC-0A0E2A66DE07}" srcOrd="3" destOrd="0" presId="urn:microsoft.com/office/officeart/2018/5/layout/IconCircleLabel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1C1E98-87D4-489A-87C3-69BF79D5EB24}"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553A47D5-68A8-44E3-AD07-9957A510F0CB}">
      <dgm:prSet/>
      <dgm:spPr/>
      <dgm:t>
        <a:bodyPr/>
        <a:lstStyle/>
        <a:p>
          <a:r>
            <a:rPr lang="en-GB" dirty="0" err="1"/>
            <a:t>HealthConnect</a:t>
          </a:r>
          <a:r>
            <a:rPr lang="en-GB" dirty="0"/>
            <a:t> UK may need to recruit additional digital nurses and technical support specialists.</a:t>
          </a:r>
          <a:endParaRPr lang="en-US" dirty="0"/>
        </a:p>
      </dgm:t>
    </dgm:pt>
    <dgm:pt modelId="{4EED01AE-D0F4-4E91-925D-DEFB30AD857B}" type="parTrans" cxnId="{0DB89E0D-5E4D-4B4E-A73C-9B55529958FD}">
      <dgm:prSet/>
      <dgm:spPr/>
      <dgm:t>
        <a:bodyPr/>
        <a:lstStyle/>
        <a:p>
          <a:endParaRPr lang="en-US"/>
        </a:p>
      </dgm:t>
    </dgm:pt>
    <dgm:pt modelId="{8B780A16-C183-46A8-80DE-DDF083D7AB94}" type="sibTrans" cxnId="{0DB89E0D-5E4D-4B4E-A73C-9B55529958FD}">
      <dgm:prSet/>
      <dgm:spPr/>
      <dgm:t>
        <a:bodyPr/>
        <a:lstStyle/>
        <a:p>
          <a:endParaRPr lang="en-US"/>
        </a:p>
      </dgm:t>
    </dgm:pt>
    <dgm:pt modelId="{8F28ACA1-B41D-42D8-9598-EDFAD383019A}">
      <dgm:prSet/>
      <dgm:spPr/>
      <dgm:t>
        <a:bodyPr/>
        <a:lstStyle/>
        <a:p>
          <a:r>
            <a:rPr lang="en-GB" b="1"/>
            <a:t>Recommended HR practices:</a:t>
          </a:r>
          <a:endParaRPr lang="en-US"/>
        </a:p>
      </dgm:t>
    </dgm:pt>
    <dgm:pt modelId="{1C6CF2F1-A8AD-4DF0-9FD7-10F337F85AC6}" type="parTrans" cxnId="{3C8B3F91-FBA3-4E9E-A547-47B6EE0310E2}">
      <dgm:prSet/>
      <dgm:spPr/>
      <dgm:t>
        <a:bodyPr/>
        <a:lstStyle/>
        <a:p>
          <a:endParaRPr lang="en-US"/>
        </a:p>
      </dgm:t>
    </dgm:pt>
    <dgm:pt modelId="{2BC9B79F-7C49-4096-B926-0EBF1F908146}" type="sibTrans" cxnId="{3C8B3F91-FBA3-4E9E-A547-47B6EE0310E2}">
      <dgm:prSet/>
      <dgm:spPr/>
      <dgm:t>
        <a:bodyPr/>
        <a:lstStyle/>
        <a:p>
          <a:endParaRPr lang="en-US"/>
        </a:p>
      </dgm:t>
    </dgm:pt>
    <dgm:pt modelId="{EAF39F6F-089F-4481-8078-57379E0D9D49}">
      <dgm:prSet/>
      <dgm:spPr/>
      <dgm:t>
        <a:bodyPr/>
        <a:lstStyle/>
        <a:p>
          <a:r>
            <a:rPr lang="en-GB"/>
            <a:t>Analyse current employee skills and qualifications.</a:t>
          </a:r>
          <a:endParaRPr lang="en-US"/>
        </a:p>
      </dgm:t>
    </dgm:pt>
    <dgm:pt modelId="{F9A4AF82-29E2-453A-BAFD-EF135EA689D7}" type="parTrans" cxnId="{6C576531-A554-4DCC-88AC-BD3C1F899931}">
      <dgm:prSet/>
      <dgm:spPr/>
      <dgm:t>
        <a:bodyPr/>
        <a:lstStyle/>
        <a:p>
          <a:endParaRPr lang="en-US"/>
        </a:p>
      </dgm:t>
    </dgm:pt>
    <dgm:pt modelId="{ABF2959B-B465-4057-A8BB-DF030183FCE4}" type="sibTrans" cxnId="{6C576531-A554-4DCC-88AC-BD3C1F899931}">
      <dgm:prSet/>
      <dgm:spPr/>
      <dgm:t>
        <a:bodyPr/>
        <a:lstStyle/>
        <a:p>
          <a:endParaRPr lang="en-US"/>
        </a:p>
      </dgm:t>
    </dgm:pt>
    <dgm:pt modelId="{69ED8A2C-40C6-48B5-B494-B5A672F2F565}">
      <dgm:prSet/>
      <dgm:spPr/>
      <dgm:t>
        <a:bodyPr/>
        <a:lstStyle/>
        <a:p>
          <a:r>
            <a:rPr lang="en-GB"/>
            <a:t>Forecast future demand for digital healthcare services.</a:t>
          </a:r>
          <a:endParaRPr lang="en-US"/>
        </a:p>
      </dgm:t>
    </dgm:pt>
    <dgm:pt modelId="{F0921E02-4E40-4DB9-A407-DFB1B52B0663}" type="parTrans" cxnId="{8773C0EE-EF96-4930-AE72-E697AA935CDF}">
      <dgm:prSet/>
      <dgm:spPr/>
      <dgm:t>
        <a:bodyPr/>
        <a:lstStyle/>
        <a:p>
          <a:endParaRPr lang="en-US"/>
        </a:p>
      </dgm:t>
    </dgm:pt>
    <dgm:pt modelId="{A3A89F83-C56C-4FE3-A02F-142503C20192}" type="sibTrans" cxnId="{8773C0EE-EF96-4930-AE72-E697AA935CDF}">
      <dgm:prSet/>
      <dgm:spPr/>
      <dgm:t>
        <a:bodyPr/>
        <a:lstStyle/>
        <a:p>
          <a:endParaRPr lang="en-US"/>
        </a:p>
      </dgm:t>
    </dgm:pt>
    <dgm:pt modelId="{719EC526-CE3A-4C59-A26C-391D7DBCB2C4}">
      <dgm:prSet/>
      <dgm:spPr/>
      <dgm:t>
        <a:bodyPr/>
        <a:lstStyle/>
        <a:p>
          <a:r>
            <a:rPr lang="en-GB"/>
            <a:t>Identify skills gaps in areas such as cybersecurity, data analysis and telehealth.</a:t>
          </a:r>
          <a:endParaRPr lang="en-US"/>
        </a:p>
      </dgm:t>
    </dgm:pt>
    <dgm:pt modelId="{5224BDFD-E45B-4396-B387-5C5310ED7566}" type="parTrans" cxnId="{35710C18-7ADA-4569-A39F-C315E875807E}">
      <dgm:prSet/>
      <dgm:spPr/>
      <dgm:t>
        <a:bodyPr/>
        <a:lstStyle/>
        <a:p>
          <a:endParaRPr lang="en-US"/>
        </a:p>
      </dgm:t>
    </dgm:pt>
    <dgm:pt modelId="{080DF700-C1A6-47F9-AEB5-8A14B76DC070}" type="sibTrans" cxnId="{35710C18-7ADA-4569-A39F-C315E875807E}">
      <dgm:prSet/>
      <dgm:spPr/>
      <dgm:t>
        <a:bodyPr/>
        <a:lstStyle/>
        <a:p>
          <a:endParaRPr lang="en-US"/>
        </a:p>
      </dgm:t>
    </dgm:pt>
    <dgm:pt modelId="{EC53A928-2ECD-40E9-BFEA-A931A7E79EF1}">
      <dgm:prSet/>
      <dgm:spPr/>
      <dgm:t>
        <a:bodyPr/>
        <a:lstStyle/>
        <a:p>
          <a:r>
            <a:rPr lang="en-GB"/>
            <a:t>Develop succession plans for key management positions.</a:t>
          </a:r>
          <a:endParaRPr lang="en-US"/>
        </a:p>
      </dgm:t>
    </dgm:pt>
    <dgm:pt modelId="{147EC74D-3750-482B-8174-78C14D369D8F}" type="parTrans" cxnId="{7549EBBF-4E16-4E55-B03B-D63F193C31DB}">
      <dgm:prSet/>
      <dgm:spPr/>
      <dgm:t>
        <a:bodyPr/>
        <a:lstStyle/>
        <a:p>
          <a:endParaRPr lang="en-US"/>
        </a:p>
      </dgm:t>
    </dgm:pt>
    <dgm:pt modelId="{39E24BD2-1A88-4DEB-BC1A-1550A740B81D}" type="sibTrans" cxnId="{7549EBBF-4E16-4E55-B03B-D63F193C31DB}">
      <dgm:prSet/>
      <dgm:spPr/>
      <dgm:t>
        <a:bodyPr/>
        <a:lstStyle/>
        <a:p>
          <a:endParaRPr lang="en-US"/>
        </a:p>
      </dgm:t>
    </dgm:pt>
    <dgm:pt modelId="{524B31CC-8B41-4BCB-A147-B7ACE05D6E0C}">
      <dgm:prSet/>
      <dgm:spPr/>
      <dgm:t>
        <a:bodyPr/>
        <a:lstStyle/>
        <a:p>
          <a:r>
            <a:rPr lang="en-GB"/>
            <a:t>Monitor staff turnover and recruitment costs.</a:t>
          </a:r>
          <a:endParaRPr lang="en-US"/>
        </a:p>
      </dgm:t>
    </dgm:pt>
    <dgm:pt modelId="{6D52DFF8-7F55-4352-9DAF-5E7D6670233B}" type="parTrans" cxnId="{43A728F0-AA33-4A18-86B3-6EED1FA24FFB}">
      <dgm:prSet/>
      <dgm:spPr/>
      <dgm:t>
        <a:bodyPr/>
        <a:lstStyle/>
        <a:p>
          <a:endParaRPr lang="en-US"/>
        </a:p>
      </dgm:t>
    </dgm:pt>
    <dgm:pt modelId="{9466848C-E7E0-4768-A503-4CEF1028F5AB}" type="sibTrans" cxnId="{43A728F0-AA33-4A18-86B3-6EED1FA24FFB}">
      <dgm:prSet/>
      <dgm:spPr/>
      <dgm:t>
        <a:bodyPr/>
        <a:lstStyle/>
        <a:p>
          <a:endParaRPr lang="en-US"/>
        </a:p>
      </dgm:t>
    </dgm:pt>
    <dgm:pt modelId="{60E1F3F2-FE4A-4947-B2BA-E0FE7833461D}">
      <dgm:prSet/>
      <dgm:spPr/>
      <dgm:t>
        <a:bodyPr/>
        <a:lstStyle/>
        <a:p>
          <a:r>
            <a:rPr lang="en-GB" b="1"/>
            <a:t>Practical example:</a:t>
          </a:r>
          <a:endParaRPr lang="en-US"/>
        </a:p>
      </dgm:t>
    </dgm:pt>
    <dgm:pt modelId="{3D5B23B2-9628-473C-9273-30D7CCF4889A}" type="parTrans" cxnId="{FCAA25FD-D2EE-4A28-8E1F-0E655EC22DB0}">
      <dgm:prSet/>
      <dgm:spPr/>
      <dgm:t>
        <a:bodyPr/>
        <a:lstStyle/>
        <a:p>
          <a:endParaRPr lang="en-US"/>
        </a:p>
      </dgm:t>
    </dgm:pt>
    <dgm:pt modelId="{4CFBFD82-856A-4234-8902-95CBBDBC4770}" type="sibTrans" cxnId="{FCAA25FD-D2EE-4A28-8E1F-0E655EC22DB0}">
      <dgm:prSet/>
      <dgm:spPr/>
      <dgm:t>
        <a:bodyPr/>
        <a:lstStyle/>
        <a:p>
          <a:endParaRPr lang="en-US"/>
        </a:p>
      </dgm:t>
    </dgm:pt>
    <dgm:pt modelId="{E09304DB-8382-40FF-A3D5-F58C320A9F87}">
      <dgm:prSet/>
      <dgm:spPr/>
      <dgm:t>
        <a:bodyPr/>
        <a:lstStyle/>
        <a:p>
          <a:r>
            <a:rPr lang="en-GB" b="1"/>
            <a:t>Critical evaluation:</a:t>
          </a:r>
          <a:endParaRPr lang="en-US"/>
        </a:p>
      </dgm:t>
    </dgm:pt>
    <dgm:pt modelId="{A0608CCB-2E36-4001-B0AA-C5B88CDCEFA7}" type="parTrans" cxnId="{57721DAA-D3EC-487F-929D-F9858E6237B3}">
      <dgm:prSet/>
      <dgm:spPr/>
      <dgm:t>
        <a:bodyPr/>
        <a:lstStyle/>
        <a:p>
          <a:endParaRPr lang="en-US"/>
        </a:p>
      </dgm:t>
    </dgm:pt>
    <dgm:pt modelId="{95ADCAA5-75AD-4645-8DC1-26B38CA59076}" type="sibTrans" cxnId="{57721DAA-D3EC-487F-929D-F9858E6237B3}">
      <dgm:prSet/>
      <dgm:spPr/>
      <dgm:t>
        <a:bodyPr/>
        <a:lstStyle/>
        <a:p>
          <a:endParaRPr lang="en-US"/>
        </a:p>
      </dgm:t>
    </dgm:pt>
    <dgm:pt modelId="{AFF8596D-DFED-4FD8-BB1B-B920BE2C3746}">
      <dgm:prSet/>
      <dgm:spPr/>
      <dgm:t>
        <a:bodyPr/>
        <a:lstStyle/>
        <a:p>
          <a:r>
            <a:rPr lang="en-GB" b="1"/>
            <a:t>Recruitment at HealthConnect UK</a:t>
          </a:r>
          <a:endParaRPr lang="en-US"/>
        </a:p>
      </dgm:t>
    </dgm:pt>
    <dgm:pt modelId="{0D894AD4-2033-4E52-817E-9F67F3B33B38}" type="parTrans" cxnId="{801F5CF4-A06C-4879-8A2F-9C715C8F911C}">
      <dgm:prSet/>
      <dgm:spPr/>
      <dgm:t>
        <a:bodyPr/>
        <a:lstStyle/>
        <a:p>
          <a:endParaRPr lang="en-US"/>
        </a:p>
      </dgm:t>
    </dgm:pt>
    <dgm:pt modelId="{C143DD34-8BAF-4DD3-A6B5-4DC186CBA672}" type="sibTrans" cxnId="{801F5CF4-A06C-4879-8A2F-9C715C8F911C}">
      <dgm:prSet/>
      <dgm:spPr/>
      <dgm:t>
        <a:bodyPr/>
        <a:lstStyle/>
        <a:p>
          <a:endParaRPr lang="en-US"/>
        </a:p>
      </dgm:t>
    </dgm:pt>
    <dgm:pt modelId="{C09A4880-9011-4431-AF1F-D015BDCD183D}">
      <dgm:prSet/>
      <dgm:spPr/>
      <dgm:t>
        <a:bodyPr/>
        <a:lstStyle/>
        <a:p>
          <a:r>
            <a:rPr lang="en-GB" b="1"/>
            <a:t>Internal recruitment</a:t>
          </a:r>
          <a:endParaRPr lang="en-US"/>
        </a:p>
      </dgm:t>
    </dgm:pt>
    <dgm:pt modelId="{063BE5C9-A0CF-40C1-858E-62006B7F2CFE}" type="parTrans" cxnId="{C27BD7CB-90E5-4641-AE9B-E91AB443B3A4}">
      <dgm:prSet/>
      <dgm:spPr/>
      <dgm:t>
        <a:bodyPr/>
        <a:lstStyle/>
        <a:p>
          <a:endParaRPr lang="en-US"/>
        </a:p>
      </dgm:t>
    </dgm:pt>
    <dgm:pt modelId="{B01859F6-11C7-4960-A2E3-F6C6D59816B4}" type="sibTrans" cxnId="{C27BD7CB-90E5-4641-AE9B-E91AB443B3A4}">
      <dgm:prSet/>
      <dgm:spPr/>
      <dgm:t>
        <a:bodyPr/>
        <a:lstStyle/>
        <a:p>
          <a:endParaRPr lang="en-US"/>
        </a:p>
      </dgm:t>
    </dgm:pt>
    <dgm:pt modelId="{643157CA-3D2D-4661-8396-88D79F56DE00}">
      <dgm:prSet/>
      <dgm:spPr/>
      <dgm:t>
        <a:bodyPr/>
        <a:lstStyle/>
        <a:p>
          <a:r>
            <a:rPr lang="en-GB"/>
            <a:t>Promotions and transfers.</a:t>
          </a:r>
          <a:endParaRPr lang="en-US"/>
        </a:p>
      </dgm:t>
    </dgm:pt>
    <dgm:pt modelId="{E1F1F55D-6D95-488E-AF1C-A4E9E2124C5F}" type="parTrans" cxnId="{7C2E8806-8BD0-4B73-8097-FF82CA315A30}">
      <dgm:prSet/>
      <dgm:spPr/>
      <dgm:t>
        <a:bodyPr/>
        <a:lstStyle/>
        <a:p>
          <a:endParaRPr lang="en-US"/>
        </a:p>
      </dgm:t>
    </dgm:pt>
    <dgm:pt modelId="{D0D45E4A-F2A2-47DE-8DBE-61A1364D2DCB}" type="sibTrans" cxnId="{7C2E8806-8BD0-4B73-8097-FF82CA315A30}">
      <dgm:prSet/>
      <dgm:spPr/>
      <dgm:t>
        <a:bodyPr/>
        <a:lstStyle/>
        <a:p>
          <a:endParaRPr lang="en-US"/>
        </a:p>
      </dgm:t>
    </dgm:pt>
    <dgm:pt modelId="{9DA9AC96-78B0-4D41-B992-864BD3CB36FD}">
      <dgm:prSet/>
      <dgm:spPr/>
      <dgm:t>
        <a:bodyPr/>
        <a:lstStyle/>
        <a:p>
          <a:r>
            <a:rPr lang="en-GB"/>
            <a:t>Encourages career development.</a:t>
          </a:r>
          <a:endParaRPr lang="en-US"/>
        </a:p>
      </dgm:t>
    </dgm:pt>
    <dgm:pt modelId="{CD5CB7A3-60FE-4DFF-BE12-2B001181BFD0}" type="parTrans" cxnId="{032B4E81-077A-4A5D-9108-C073A96D20B5}">
      <dgm:prSet/>
      <dgm:spPr/>
      <dgm:t>
        <a:bodyPr/>
        <a:lstStyle/>
        <a:p>
          <a:endParaRPr lang="en-US"/>
        </a:p>
      </dgm:t>
    </dgm:pt>
    <dgm:pt modelId="{DA9CB87D-3ADB-41E5-994C-4337C345153E}" type="sibTrans" cxnId="{032B4E81-077A-4A5D-9108-C073A96D20B5}">
      <dgm:prSet/>
      <dgm:spPr/>
      <dgm:t>
        <a:bodyPr/>
        <a:lstStyle/>
        <a:p>
          <a:endParaRPr lang="en-US"/>
        </a:p>
      </dgm:t>
    </dgm:pt>
    <dgm:pt modelId="{02C5CAF4-3157-4753-AF65-246FD6FE01AD}">
      <dgm:prSet/>
      <dgm:spPr/>
      <dgm:t>
        <a:bodyPr/>
        <a:lstStyle/>
        <a:p>
          <a:r>
            <a:rPr lang="en-GB"/>
            <a:t>May reduce recruitment costs.</a:t>
          </a:r>
          <a:endParaRPr lang="en-US"/>
        </a:p>
      </dgm:t>
    </dgm:pt>
    <dgm:pt modelId="{6D952F03-7E56-4782-8670-1E8072965466}" type="parTrans" cxnId="{EEAD8E8A-2D33-4805-A2B3-125B18710B64}">
      <dgm:prSet/>
      <dgm:spPr/>
      <dgm:t>
        <a:bodyPr/>
        <a:lstStyle/>
        <a:p>
          <a:endParaRPr lang="en-US"/>
        </a:p>
      </dgm:t>
    </dgm:pt>
    <dgm:pt modelId="{AB08207D-C948-424C-9601-822D3AF4D686}" type="sibTrans" cxnId="{EEAD8E8A-2D33-4805-A2B3-125B18710B64}">
      <dgm:prSet/>
      <dgm:spPr/>
      <dgm:t>
        <a:bodyPr/>
        <a:lstStyle/>
        <a:p>
          <a:endParaRPr lang="en-US"/>
        </a:p>
      </dgm:t>
    </dgm:pt>
    <dgm:pt modelId="{3B381275-77CD-4830-9387-53FC269F72BE}">
      <dgm:prSet/>
      <dgm:spPr/>
      <dgm:t>
        <a:bodyPr/>
        <a:lstStyle/>
        <a:p>
          <a:r>
            <a:rPr lang="en-GB"/>
            <a:t>Can limit the introduction of new skills.</a:t>
          </a:r>
          <a:endParaRPr lang="en-US"/>
        </a:p>
      </dgm:t>
    </dgm:pt>
    <dgm:pt modelId="{E4BACD9C-FEF5-4D94-9D53-DE2321678ED0}" type="parTrans" cxnId="{AE3CB662-1A11-4932-A78C-E567E0885BB3}">
      <dgm:prSet/>
      <dgm:spPr/>
      <dgm:t>
        <a:bodyPr/>
        <a:lstStyle/>
        <a:p>
          <a:endParaRPr lang="en-US"/>
        </a:p>
      </dgm:t>
    </dgm:pt>
    <dgm:pt modelId="{C0872622-4D08-4EED-AD10-2E10EBB4E3F2}" type="sibTrans" cxnId="{AE3CB662-1A11-4932-A78C-E567E0885BB3}">
      <dgm:prSet/>
      <dgm:spPr/>
      <dgm:t>
        <a:bodyPr/>
        <a:lstStyle/>
        <a:p>
          <a:endParaRPr lang="en-US"/>
        </a:p>
      </dgm:t>
    </dgm:pt>
    <dgm:pt modelId="{29BA73C8-1020-4D1D-AB1C-7E432E49B120}">
      <dgm:prSet/>
      <dgm:spPr/>
      <dgm:t>
        <a:bodyPr/>
        <a:lstStyle/>
        <a:p>
          <a:r>
            <a:rPr lang="en-GB" b="1"/>
            <a:t>External recruitment</a:t>
          </a:r>
          <a:endParaRPr lang="en-US"/>
        </a:p>
      </dgm:t>
    </dgm:pt>
    <dgm:pt modelId="{E0BF61E1-F453-40E7-9108-F65A06BA40CF}" type="parTrans" cxnId="{929C8409-D924-490E-9287-2542785B9B3F}">
      <dgm:prSet/>
      <dgm:spPr/>
      <dgm:t>
        <a:bodyPr/>
        <a:lstStyle/>
        <a:p>
          <a:endParaRPr lang="en-US"/>
        </a:p>
      </dgm:t>
    </dgm:pt>
    <dgm:pt modelId="{E2BECE32-DEDA-4AB2-B223-CEB40343C302}" type="sibTrans" cxnId="{929C8409-D924-490E-9287-2542785B9B3F}">
      <dgm:prSet/>
      <dgm:spPr/>
      <dgm:t>
        <a:bodyPr/>
        <a:lstStyle/>
        <a:p>
          <a:endParaRPr lang="en-US"/>
        </a:p>
      </dgm:t>
    </dgm:pt>
    <dgm:pt modelId="{592A5BC2-BC40-4826-98D8-DBA8F18B6D78}">
      <dgm:prSet/>
      <dgm:spPr/>
      <dgm:t>
        <a:bodyPr/>
        <a:lstStyle/>
        <a:p>
          <a:r>
            <a:rPr lang="en-GB"/>
            <a:t>Online job platforms.</a:t>
          </a:r>
          <a:endParaRPr lang="en-US"/>
        </a:p>
      </dgm:t>
    </dgm:pt>
    <dgm:pt modelId="{D81938D2-E1F2-4351-B5FB-0C16B29AE18A}" type="parTrans" cxnId="{E0D6B548-7EFA-40A6-8506-7C811088F609}">
      <dgm:prSet/>
      <dgm:spPr/>
      <dgm:t>
        <a:bodyPr/>
        <a:lstStyle/>
        <a:p>
          <a:endParaRPr lang="en-US"/>
        </a:p>
      </dgm:t>
    </dgm:pt>
    <dgm:pt modelId="{79AC4BCB-CAE4-4C0D-B29A-FD4A5CEAA698}" type="sibTrans" cxnId="{E0D6B548-7EFA-40A6-8506-7C811088F609}">
      <dgm:prSet/>
      <dgm:spPr/>
      <dgm:t>
        <a:bodyPr/>
        <a:lstStyle/>
        <a:p>
          <a:endParaRPr lang="en-US"/>
        </a:p>
      </dgm:t>
    </dgm:pt>
    <dgm:pt modelId="{778F08BB-61D0-47DD-AD66-ADB560C49F50}">
      <dgm:prSet/>
      <dgm:spPr/>
      <dgm:t>
        <a:bodyPr/>
        <a:lstStyle/>
        <a:p>
          <a:r>
            <a:rPr lang="en-GB"/>
            <a:t>Professional healthcare networks.</a:t>
          </a:r>
          <a:endParaRPr lang="en-US"/>
        </a:p>
      </dgm:t>
    </dgm:pt>
    <dgm:pt modelId="{C58D8A20-4CCB-457B-A4ED-55659077D4FB}" type="parTrans" cxnId="{775FC435-D1B2-404D-A835-7A2242EBB5D0}">
      <dgm:prSet/>
      <dgm:spPr/>
      <dgm:t>
        <a:bodyPr/>
        <a:lstStyle/>
        <a:p>
          <a:endParaRPr lang="en-US"/>
        </a:p>
      </dgm:t>
    </dgm:pt>
    <dgm:pt modelId="{FECE5440-BE57-43B9-9846-5A2C1BE6060A}" type="sibTrans" cxnId="{775FC435-D1B2-404D-A835-7A2242EBB5D0}">
      <dgm:prSet/>
      <dgm:spPr/>
      <dgm:t>
        <a:bodyPr/>
        <a:lstStyle/>
        <a:p>
          <a:endParaRPr lang="en-US"/>
        </a:p>
      </dgm:t>
    </dgm:pt>
    <dgm:pt modelId="{A86936A3-A914-4CF2-8547-7A59E502EFD1}">
      <dgm:prSet/>
      <dgm:spPr/>
      <dgm:t>
        <a:bodyPr/>
        <a:lstStyle/>
        <a:p>
          <a:r>
            <a:rPr lang="en-GB"/>
            <a:t>University partnerships.</a:t>
          </a:r>
          <a:endParaRPr lang="en-US"/>
        </a:p>
      </dgm:t>
    </dgm:pt>
    <dgm:pt modelId="{7843C4B1-14B8-48BB-B540-EC885481A5ED}" type="parTrans" cxnId="{C8EE9504-99E4-468A-8A5A-64EA6B02F8FD}">
      <dgm:prSet/>
      <dgm:spPr/>
      <dgm:t>
        <a:bodyPr/>
        <a:lstStyle/>
        <a:p>
          <a:endParaRPr lang="en-US"/>
        </a:p>
      </dgm:t>
    </dgm:pt>
    <dgm:pt modelId="{A9CE649F-22A4-46BF-A938-FE7A2FE5B20D}" type="sibTrans" cxnId="{C8EE9504-99E4-468A-8A5A-64EA6B02F8FD}">
      <dgm:prSet/>
      <dgm:spPr/>
      <dgm:t>
        <a:bodyPr/>
        <a:lstStyle/>
        <a:p>
          <a:endParaRPr lang="en-US"/>
        </a:p>
      </dgm:t>
    </dgm:pt>
    <dgm:pt modelId="{A1D95F85-0B12-4B5F-84AD-D5CB47B84880}">
      <dgm:prSet/>
      <dgm:spPr/>
      <dgm:t>
        <a:bodyPr/>
        <a:lstStyle/>
        <a:p>
          <a:r>
            <a:rPr lang="en-GB"/>
            <a:t>Recruitment agencies.</a:t>
          </a:r>
          <a:endParaRPr lang="en-US"/>
        </a:p>
      </dgm:t>
    </dgm:pt>
    <dgm:pt modelId="{2C9649CE-AA32-4A20-95C5-D3BAEE187909}" type="parTrans" cxnId="{92E4C39C-CFB2-4764-928C-7B8517CD4575}">
      <dgm:prSet/>
      <dgm:spPr/>
      <dgm:t>
        <a:bodyPr/>
        <a:lstStyle/>
        <a:p>
          <a:endParaRPr lang="en-US"/>
        </a:p>
      </dgm:t>
    </dgm:pt>
    <dgm:pt modelId="{84B4C8DD-021F-42D7-942E-AFBAA21875A1}" type="sibTrans" cxnId="{92E4C39C-CFB2-4764-928C-7B8517CD4575}">
      <dgm:prSet/>
      <dgm:spPr/>
      <dgm:t>
        <a:bodyPr/>
        <a:lstStyle/>
        <a:p>
          <a:endParaRPr lang="en-US"/>
        </a:p>
      </dgm:t>
    </dgm:pt>
    <dgm:pt modelId="{291766CD-BA3F-47A6-8ED5-A437F496A029}">
      <dgm:prSet/>
      <dgm:spPr/>
      <dgm:t>
        <a:bodyPr/>
        <a:lstStyle/>
        <a:p>
          <a:r>
            <a:rPr lang="en-GB" b="1"/>
            <a:t>Digital recruitment</a:t>
          </a:r>
          <a:endParaRPr lang="en-US"/>
        </a:p>
      </dgm:t>
    </dgm:pt>
    <dgm:pt modelId="{ABB16B36-D5F0-4C6E-9F98-F6534C59661A}" type="parTrans" cxnId="{BADBA01A-0CFE-4055-8F67-C6BB2F77AB65}">
      <dgm:prSet/>
      <dgm:spPr/>
      <dgm:t>
        <a:bodyPr/>
        <a:lstStyle/>
        <a:p>
          <a:endParaRPr lang="en-US"/>
        </a:p>
      </dgm:t>
    </dgm:pt>
    <dgm:pt modelId="{A10296B5-F73F-473C-A92F-157F65CED44A}" type="sibTrans" cxnId="{BADBA01A-0CFE-4055-8F67-C6BB2F77AB65}">
      <dgm:prSet/>
      <dgm:spPr/>
      <dgm:t>
        <a:bodyPr/>
        <a:lstStyle/>
        <a:p>
          <a:endParaRPr lang="en-US"/>
        </a:p>
      </dgm:t>
    </dgm:pt>
    <dgm:pt modelId="{78A95156-5DD5-4D21-B1A2-98087DBB11D7}">
      <dgm:prSet phldrT="[Text]" phldr="0"/>
      <dgm:spPr/>
      <dgm:t>
        <a:bodyPr/>
        <a:lstStyle/>
        <a:p>
          <a:r>
            <a:rPr lang="en-GB" dirty="0"/>
            <a:t>If </a:t>
          </a:r>
          <a:r>
            <a:rPr lang="en-GB" dirty="0" err="1"/>
            <a:t>demande</a:t>
          </a:r>
          <a:r>
            <a:rPr lang="en-GB" dirty="0"/>
            <a:t> for remote </a:t>
          </a:r>
          <a:r>
            <a:rPr lang="en-GB" dirty="0" err="1"/>
            <a:t>consultions</a:t>
          </a:r>
          <a:r>
            <a:rPr lang="en-GB" dirty="0"/>
            <a:t> increases</a:t>
          </a:r>
        </a:p>
      </dgm:t>
    </dgm:pt>
    <dgm:pt modelId="{3CC60C36-4B06-409B-B028-87FF30DCA9E7}" type="parTrans" cxnId="{BE69F2C7-1F80-458C-8896-90828E459530}">
      <dgm:prSet/>
      <dgm:spPr/>
      <dgm:t>
        <a:bodyPr/>
        <a:lstStyle/>
        <a:p>
          <a:endParaRPr lang="en-GB"/>
        </a:p>
      </dgm:t>
    </dgm:pt>
    <dgm:pt modelId="{BA012A5E-C6F7-4CA7-B612-5FF14DE7E912}" type="sibTrans" cxnId="{BE69F2C7-1F80-458C-8896-90828E459530}">
      <dgm:prSet/>
      <dgm:spPr/>
      <dgm:t>
        <a:bodyPr/>
        <a:lstStyle/>
        <a:p>
          <a:endParaRPr lang="en-GB"/>
        </a:p>
      </dgm:t>
    </dgm:pt>
    <dgm:pt modelId="{DE0DE1D4-6A4F-4AE3-9B2D-1E7B109EFD2B}" type="pres">
      <dgm:prSet presAssocID="{721C1E98-87D4-489A-87C3-69BF79D5EB24}" presName="Name0" presStyleCnt="0">
        <dgm:presLayoutVars>
          <dgm:dir/>
          <dgm:resizeHandles val="exact"/>
        </dgm:presLayoutVars>
      </dgm:prSet>
      <dgm:spPr/>
    </dgm:pt>
    <dgm:pt modelId="{3145CD7F-0B8A-42D5-ABFA-D8A5DA65276A}" type="pres">
      <dgm:prSet presAssocID="{553A47D5-68A8-44E3-AD07-9957A510F0CB}" presName="node" presStyleLbl="node1" presStyleIdx="0" presStyleCnt="22">
        <dgm:presLayoutVars>
          <dgm:bulletEnabled val="1"/>
        </dgm:presLayoutVars>
      </dgm:prSet>
      <dgm:spPr/>
    </dgm:pt>
    <dgm:pt modelId="{499FD83F-FC57-47C5-9F82-28DD06495E4D}" type="pres">
      <dgm:prSet presAssocID="{8B780A16-C183-46A8-80DE-DDF083D7AB94}" presName="sibTrans" presStyleLbl="sibTrans1D1" presStyleIdx="0" presStyleCnt="21"/>
      <dgm:spPr/>
    </dgm:pt>
    <dgm:pt modelId="{5C2BBE80-03FD-44AC-91D3-14315BEE292B}" type="pres">
      <dgm:prSet presAssocID="{8B780A16-C183-46A8-80DE-DDF083D7AB94}" presName="connectorText" presStyleLbl="sibTrans1D1" presStyleIdx="0" presStyleCnt="21"/>
      <dgm:spPr/>
    </dgm:pt>
    <dgm:pt modelId="{E31D7E18-829D-4499-93F8-BB80641A1FAB}" type="pres">
      <dgm:prSet presAssocID="{78A95156-5DD5-4D21-B1A2-98087DBB11D7}" presName="node" presStyleLbl="node1" presStyleIdx="1" presStyleCnt="22">
        <dgm:presLayoutVars>
          <dgm:bulletEnabled val="1"/>
        </dgm:presLayoutVars>
      </dgm:prSet>
      <dgm:spPr/>
    </dgm:pt>
    <dgm:pt modelId="{EF773A6A-8E67-4983-82DE-2C7FFBD1C18E}" type="pres">
      <dgm:prSet presAssocID="{BA012A5E-C6F7-4CA7-B612-5FF14DE7E912}" presName="sibTrans" presStyleLbl="sibTrans1D1" presStyleIdx="1" presStyleCnt="21"/>
      <dgm:spPr/>
    </dgm:pt>
    <dgm:pt modelId="{8D8235DD-5D30-4961-9338-28892E5A092D}" type="pres">
      <dgm:prSet presAssocID="{BA012A5E-C6F7-4CA7-B612-5FF14DE7E912}" presName="connectorText" presStyleLbl="sibTrans1D1" presStyleIdx="1" presStyleCnt="21"/>
      <dgm:spPr/>
    </dgm:pt>
    <dgm:pt modelId="{5B0AE61B-887C-4FBF-B4C6-08F6647AE333}" type="pres">
      <dgm:prSet presAssocID="{8F28ACA1-B41D-42D8-9598-EDFAD383019A}" presName="node" presStyleLbl="node1" presStyleIdx="2" presStyleCnt="22">
        <dgm:presLayoutVars>
          <dgm:bulletEnabled val="1"/>
        </dgm:presLayoutVars>
      </dgm:prSet>
      <dgm:spPr/>
    </dgm:pt>
    <dgm:pt modelId="{7395CC8B-7D18-4021-BC21-B7B43BB5862C}" type="pres">
      <dgm:prSet presAssocID="{2BC9B79F-7C49-4096-B926-0EBF1F908146}" presName="sibTrans" presStyleLbl="sibTrans1D1" presStyleIdx="2" presStyleCnt="21"/>
      <dgm:spPr/>
    </dgm:pt>
    <dgm:pt modelId="{DD3B963B-9681-47A5-9095-9A755DE80E8F}" type="pres">
      <dgm:prSet presAssocID="{2BC9B79F-7C49-4096-B926-0EBF1F908146}" presName="connectorText" presStyleLbl="sibTrans1D1" presStyleIdx="2" presStyleCnt="21"/>
      <dgm:spPr/>
    </dgm:pt>
    <dgm:pt modelId="{0FDDD76F-A0E9-4E06-B254-CF033333DCB2}" type="pres">
      <dgm:prSet presAssocID="{EAF39F6F-089F-4481-8078-57379E0D9D49}" presName="node" presStyleLbl="node1" presStyleIdx="3" presStyleCnt="22">
        <dgm:presLayoutVars>
          <dgm:bulletEnabled val="1"/>
        </dgm:presLayoutVars>
      </dgm:prSet>
      <dgm:spPr/>
    </dgm:pt>
    <dgm:pt modelId="{78C50409-34B7-4BB1-ACD6-9CF2E793DF9D}" type="pres">
      <dgm:prSet presAssocID="{ABF2959B-B465-4057-A8BB-DF030183FCE4}" presName="sibTrans" presStyleLbl="sibTrans1D1" presStyleIdx="3" presStyleCnt="21"/>
      <dgm:spPr/>
    </dgm:pt>
    <dgm:pt modelId="{AE5F83C8-94B4-407E-B3C4-56B75C44A841}" type="pres">
      <dgm:prSet presAssocID="{ABF2959B-B465-4057-A8BB-DF030183FCE4}" presName="connectorText" presStyleLbl="sibTrans1D1" presStyleIdx="3" presStyleCnt="21"/>
      <dgm:spPr/>
    </dgm:pt>
    <dgm:pt modelId="{83C6B1C9-54A8-4FAC-AFF0-09153CFEA2E8}" type="pres">
      <dgm:prSet presAssocID="{69ED8A2C-40C6-48B5-B494-B5A672F2F565}" presName="node" presStyleLbl="node1" presStyleIdx="4" presStyleCnt="22">
        <dgm:presLayoutVars>
          <dgm:bulletEnabled val="1"/>
        </dgm:presLayoutVars>
      </dgm:prSet>
      <dgm:spPr/>
    </dgm:pt>
    <dgm:pt modelId="{827E653F-7D18-4358-BEF7-19DB2D3C2D98}" type="pres">
      <dgm:prSet presAssocID="{A3A89F83-C56C-4FE3-A02F-142503C20192}" presName="sibTrans" presStyleLbl="sibTrans1D1" presStyleIdx="4" presStyleCnt="21"/>
      <dgm:spPr/>
    </dgm:pt>
    <dgm:pt modelId="{517A0518-EAD0-4CA6-AD67-06BFFB0BB3A5}" type="pres">
      <dgm:prSet presAssocID="{A3A89F83-C56C-4FE3-A02F-142503C20192}" presName="connectorText" presStyleLbl="sibTrans1D1" presStyleIdx="4" presStyleCnt="21"/>
      <dgm:spPr/>
    </dgm:pt>
    <dgm:pt modelId="{36AF624B-E277-4488-A66C-11E5E0135029}" type="pres">
      <dgm:prSet presAssocID="{719EC526-CE3A-4C59-A26C-391D7DBCB2C4}" presName="node" presStyleLbl="node1" presStyleIdx="5" presStyleCnt="22">
        <dgm:presLayoutVars>
          <dgm:bulletEnabled val="1"/>
        </dgm:presLayoutVars>
      </dgm:prSet>
      <dgm:spPr/>
    </dgm:pt>
    <dgm:pt modelId="{67454DFE-E804-4974-832D-828053E2CFBD}" type="pres">
      <dgm:prSet presAssocID="{080DF700-C1A6-47F9-AEB5-8A14B76DC070}" presName="sibTrans" presStyleLbl="sibTrans1D1" presStyleIdx="5" presStyleCnt="21"/>
      <dgm:spPr/>
    </dgm:pt>
    <dgm:pt modelId="{3DB3EC24-30F1-4258-8624-152F7E25D3B6}" type="pres">
      <dgm:prSet presAssocID="{080DF700-C1A6-47F9-AEB5-8A14B76DC070}" presName="connectorText" presStyleLbl="sibTrans1D1" presStyleIdx="5" presStyleCnt="21"/>
      <dgm:spPr/>
    </dgm:pt>
    <dgm:pt modelId="{F9524DD5-0179-4A56-B5BF-50FDC73285E8}" type="pres">
      <dgm:prSet presAssocID="{EC53A928-2ECD-40E9-BFEA-A931A7E79EF1}" presName="node" presStyleLbl="node1" presStyleIdx="6" presStyleCnt="22">
        <dgm:presLayoutVars>
          <dgm:bulletEnabled val="1"/>
        </dgm:presLayoutVars>
      </dgm:prSet>
      <dgm:spPr/>
    </dgm:pt>
    <dgm:pt modelId="{43F0483D-D318-42D5-B6AA-002662804052}" type="pres">
      <dgm:prSet presAssocID="{39E24BD2-1A88-4DEB-BC1A-1550A740B81D}" presName="sibTrans" presStyleLbl="sibTrans1D1" presStyleIdx="6" presStyleCnt="21"/>
      <dgm:spPr/>
    </dgm:pt>
    <dgm:pt modelId="{82097701-2AA1-464F-B9B2-346DD2515CD5}" type="pres">
      <dgm:prSet presAssocID="{39E24BD2-1A88-4DEB-BC1A-1550A740B81D}" presName="connectorText" presStyleLbl="sibTrans1D1" presStyleIdx="6" presStyleCnt="21"/>
      <dgm:spPr/>
    </dgm:pt>
    <dgm:pt modelId="{1206C003-A9E1-4081-95CB-13ECFC99A121}" type="pres">
      <dgm:prSet presAssocID="{524B31CC-8B41-4BCB-A147-B7ACE05D6E0C}" presName="node" presStyleLbl="node1" presStyleIdx="7" presStyleCnt="22">
        <dgm:presLayoutVars>
          <dgm:bulletEnabled val="1"/>
        </dgm:presLayoutVars>
      </dgm:prSet>
      <dgm:spPr/>
    </dgm:pt>
    <dgm:pt modelId="{26B087EF-151B-4455-B4FB-E9683DF2E07E}" type="pres">
      <dgm:prSet presAssocID="{9466848C-E7E0-4768-A503-4CEF1028F5AB}" presName="sibTrans" presStyleLbl="sibTrans1D1" presStyleIdx="7" presStyleCnt="21"/>
      <dgm:spPr/>
    </dgm:pt>
    <dgm:pt modelId="{98186085-3D93-48A2-BFA7-C9D54422F3E6}" type="pres">
      <dgm:prSet presAssocID="{9466848C-E7E0-4768-A503-4CEF1028F5AB}" presName="connectorText" presStyleLbl="sibTrans1D1" presStyleIdx="7" presStyleCnt="21"/>
      <dgm:spPr/>
    </dgm:pt>
    <dgm:pt modelId="{1F367E16-B16F-48B8-B58C-A5D1E4BCB714}" type="pres">
      <dgm:prSet presAssocID="{60E1F3F2-FE4A-4947-B2BA-E0FE7833461D}" presName="node" presStyleLbl="node1" presStyleIdx="8" presStyleCnt="22">
        <dgm:presLayoutVars>
          <dgm:bulletEnabled val="1"/>
        </dgm:presLayoutVars>
      </dgm:prSet>
      <dgm:spPr/>
    </dgm:pt>
    <dgm:pt modelId="{2F0C59E5-8D34-48FA-B6C1-4864C2777847}" type="pres">
      <dgm:prSet presAssocID="{4CFBFD82-856A-4234-8902-95CBBDBC4770}" presName="sibTrans" presStyleLbl="sibTrans1D1" presStyleIdx="8" presStyleCnt="21"/>
      <dgm:spPr/>
    </dgm:pt>
    <dgm:pt modelId="{6F743146-250B-4EEE-BCC0-A4904B236394}" type="pres">
      <dgm:prSet presAssocID="{4CFBFD82-856A-4234-8902-95CBBDBC4770}" presName="connectorText" presStyleLbl="sibTrans1D1" presStyleIdx="8" presStyleCnt="21"/>
      <dgm:spPr/>
    </dgm:pt>
    <dgm:pt modelId="{96BCB78D-CE97-41EE-ACFC-6606A97CE556}" type="pres">
      <dgm:prSet presAssocID="{E09304DB-8382-40FF-A3D5-F58C320A9F87}" presName="node" presStyleLbl="node1" presStyleIdx="9" presStyleCnt="22">
        <dgm:presLayoutVars>
          <dgm:bulletEnabled val="1"/>
        </dgm:presLayoutVars>
      </dgm:prSet>
      <dgm:spPr/>
    </dgm:pt>
    <dgm:pt modelId="{A739DDBF-B7E7-4EBF-83FA-342040E44ED4}" type="pres">
      <dgm:prSet presAssocID="{95ADCAA5-75AD-4645-8DC1-26B38CA59076}" presName="sibTrans" presStyleLbl="sibTrans1D1" presStyleIdx="9" presStyleCnt="21"/>
      <dgm:spPr/>
    </dgm:pt>
    <dgm:pt modelId="{95EE44E8-A73D-4B87-A8A2-D5F4C7671FD6}" type="pres">
      <dgm:prSet presAssocID="{95ADCAA5-75AD-4645-8DC1-26B38CA59076}" presName="connectorText" presStyleLbl="sibTrans1D1" presStyleIdx="9" presStyleCnt="21"/>
      <dgm:spPr/>
    </dgm:pt>
    <dgm:pt modelId="{BE42E5EF-82C1-494E-97E3-C403BA487C98}" type="pres">
      <dgm:prSet presAssocID="{AFF8596D-DFED-4FD8-BB1B-B920BE2C3746}" presName="node" presStyleLbl="node1" presStyleIdx="10" presStyleCnt="22">
        <dgm:presLayoutVars>
          <dgm:bulletEnabled val="1"/>
        </dgm:presLayoutVars>
      </dgm:prSet>
      <dgm:spPr/>
    </dgm:pt>
    <dgm:pt modelId="{7A809B65-C2DE-47A7-826C-D39FF31017D5}" type="pres">
      <dgm:prSet presAssocID="{C143DD34-8BAF-4DD3-A6B5-4DC186CBA672}" presName="sibTrans" presStyleLbl="sibTrans1D1" presStyleIdx="10" presStyleCnt="21"/>
      <dgm:spPr/>
    </dgm:pt>
    <dgm:pt modelId="{EFA2ECB3-5EEB-4B85-9871-8B570CDE3348}" type="pres">
      <dgm:prSet presAssocID="{C143DD34-8BAF-4DD3-A6B5-4DC186CBA672}" presName="connectorText" presStyleLbl="sibTrans1D1" presStyleIdx="10" presStyleCnt="21"/>
      <dgm:spPr/>
    </dgm:pt>
    <dgm:pt modelId="{13D60DA6-1A6C-4509-83BA-89AC479E7E81}" type="pres">
      <dgm:prSet presAssocID="{C09A4880-9011-4431-AF1F-D015BDCD183D}" presName="node" presStyleLbl="node1" presStyleIdx="11" presStyleCnt="22">
        <dgm:presLayoutVars>
          <dgm:bulletEnabled val="1"/>
        </dgm:presLayoutVars>
      </dgm:prSet>
      <dgm:spPr/>
    </dgm:pt>
    <dgm:pt modelId="{AFEA88C0-6B54-478C-A86F-6DE9107F9FC5}" type="pres">
      <dgm:prSet presAssocID="{B01859F6-11C7-4960-A2E3-F6C6D59816B4}" presName="sibTrans" presStyleLbl="sibTrans1D1" presStyleIdx="11" presStyleCnt="21"/>
      <dgm:spPr/>
    </dgm:pt>
    <dgm:pt modelId="{78341FAA-96CF-49E7-A40C-CB49597F601F}" type="pres">
      <dgm:prSet presAssocID="{B01859F6-11C7-4960-A2E3-F6C6D59816B4}" presName="connectorText" presStyleLbl="sibTrans1D1" presStyleIdx="11" presStyleCnt="21"/>
      <dgm:spPr/>
    </dgm:pt>
    <dgm:pt modelId="{028BA6CD-B602-48A5-A7D9-51077CA76E2F}" type="pres">
      <dgm:prSet presAssocID="{643157CA-3D2D-4661-8396-88D79F56DE00}" presName="node" presStyleLbl="node1" presStyleIdx="12" presStyleCnt="22">
        <dgm:presLayoutVars>
          <dgm:bulletEnabled val="1"/>
        </dgm:presLayoutVars>
      </dgm:prSet>
      <dgm:spPr/>
    </dgm:pt>
    <dgm:pt modelId="{94A1F876-823C-4CE5-98C8-9B5B1BEC5AB0}" type="pres">
      <dgm:prSet presAssocID="{D0D45E4A-F2A2-47DE-8DBE-61A1364D2DCB}" presName="sibTrans" presStyleLbl="sibTrans1D1" presStyleIdx="12" presStyleCnt="21"/>
      <dgm:spPr/>
    </dgm:pt>
    <dgm:pt modelId="{5CA2047D-EADF-4200-B95F-102B377EED4C}" type="pres">
      <dgm:prSet presAssocID="{D0D45E4A-F2A2-47DE-8DBE-61A1364D2DCB}" presName="connectorText" presStyleLbl="sibTrans1D1" presStyleIdx="12" presStyleCnt="21"/>
      <dgm:spPr/>
    </dgm:pt>
    <dgm:pt modelId="{954C06B5-DCE2-4109-96C2-06B6A91F150A}" type="pres">
      <dgm:prSet presAssocID="{9DA9AC96-78B0-4D41-B992-864BD3CB36FD}" presName="node" presStyleLbl="node1" presStyleIdx="13" presStyleCnt="22">
        <dgm:presLayoutVars>
          <dgm:bulletEnabled val="1"/>
        </dgm:presLayoutVars>
      </dgm:prSet>
      <dgm:spPr/>
    </dgm:pt>
    <dgm:pt modelId="{4E13E67B-FCD9-41E3-AC73-DDEFB3F53CB2}" type="pres">
      <dgm:prSet presAssocID="{DA9CB87D-3ADB-41E5-994C-4337C345153E}" presName="sibTrans" presStyleLbl="sibTrans1D1" presStyleIdx="13" presStyleCnt="21"/>
      <dgm:spPr/>
    </dgm:pt>
    <dgm:pt modelId="{EABAFF75-2ADE-42E3-B8B5-43A81FD115BA}" type="pres">
      <dgm:prSet presAssocID="{DA9CB87D-3ADB-41E5-994C-4337C345153E}" presName="connectorText" presStyleLbl="sibTrans1D1" presStyleIdx="13" presStyleCnt="21"/>
      <dgm:spPr/>
    </dgm:pt>
    <dgm:pt modelId="{A7580A79-16A4-4C43-83AB-BFE97224F44D}" type="pres">
      <dgm:prSet presAssocID="{02C5CAF4-3157-4753-AF65-246FD6FE01AD}" presName="node" presStyleLbl="node1" presStyleIdx="14" presStyleCnt="22">
        <dgm:presLayoutVars>
          <dgm:bulletEnabled val="1"/>
        </dgm:presLayoutVars>
      </dgm:prSet>
      <dgm:spPr/>
    </dgm:pt>
    <dgm:pt modelId="{D4EFAEB3-6AC1-4F41-861B-7E8221BD4518}" type="pres">
      <dgm:prSet presAssocID="{AB08207D-C948-424C-9601-822D3AF4D686}" presName="sibTrans" presStyleLbl="sibTrans1D1" presStyleIdx="14" presStyleCnt="21"/>
      <dgm:spPr/>
    </dgm:pt>
    <dgm:pt modelId="{7CF9B950-8FC6-4857-BAD5-35CDD7ED8DFA}" type="pres">
      <dgm:prSet presAssocID="{AB08207D-C948-424C-9601-822D3AF4D686}" presName="connectorText" presStyleLbl="sibTrans1D1" presStyleIdx="14" presStyleCnt="21"/>
      <dgm:spPr/>
    </dgm:pt>
    <dgm:pt modelId="{034C41BB-0A94-40AE-8F80-E81C930D185C}" type="pres">
      <dgm:prSet presAssocID="{3B381275-77CD-4830-9387-53FC269F72BE}" presName="node" presStyleLbl="node1" presStyleIdx="15" presStyleCnt="22">
        <dgm:presLayoutVars>
          <dgm:bulletEnabled val="1"/>
        </dgm:presLayoutVars>
      </dgm:prSet>
      <dgm:spPr/>
    </dgm:pt>
    <dgm:pt modelId="{E614F9F7-BAEE-4D7A-882B-DF09D64FECD3}" type="pres">
      <dgm:prSet presAssocID="{C0872622-4D08-4EED-AD10-2E10EBB4E3F2}" presName="sibTrans" presStyleLbl="sibTrans1D1" presStyleIdx="15" presStyleCnt="21"/>
      <dgm:spPr/>
    </dgm:pt>
    <dgm:pt modelId="{AB5A5F49-1C10-4055-BE34-8297D516B839}" type="pres">
      <dgm:prSet presAssocID="{C0872622-4D08-4EED-AD10-2E10EBB4E3F2}" presName="connectorText" presStyleLbl="sibTrans1D1" presStyleIdx="15" presStyleCnt="21"/>
      <dgm:spPr/>
    </dgm:pt>
    <dgm:pt modelId="{9AF95A97-859E-47A8-AE7E-CA10CDA9CAD3}" type="pres">
      <dgm:prSet presAssocID="{29BA73C8-1020-4D1D-AB1C-7E432E49B120}" presName="node" presStyleLbl="node1" presStyleIdx="16" presStyleCnt="22">
        <dgm:presLayoutVars>
          <dgm:bulletEnabled val="1"/>
        </dgm:presLayoutVars>
      </dgm:prSet>
      <dgm:spPr/>
    </dgm:pt>
    <dgm:pt modelId="{8AEF7B3F-803C-45BF-A1F3-5FB1E47A1C35}" type="pres">
      <dgm:prSet presAssocID="{E2BECE32-DEDA-4AB2-B223-CEB40343C302}" presName="sibTrans" presStyleLbl="sibTrans1D1" presStyleIdx="16" presStyleCnt="21"/>
      <dgm:spPr/>
    </dgm:pt>
    <dgm:pt modelId="{9C87DC89-6FF4-4807-86A8-4444DE244A11}" type="pres">
      <dgm:prSet presAssocID="{E2BECE32-DEDA-4AB2-B223-CEB40343C302}" presName="connectorText" presStyleLbl="sibTrans1D1" presStyleIdx="16" presStyleCnt="21"/>
      <dgm:spPr/>
    </dgm:pt>
    <dgm:pt modelId="{B79703C9-02C7-4C40-B98D-7A384CBB03C9}" type="pres">
      <dgm:prSet presAssocID="{592A5BC2-BC40-4826-98D8-DBA8F18B6D78}" presName="node" presStyleLbl="node1" presStyleIdx="17" presStyleCnt="22">
        <dgm:presLayoutVars>
          <dgm:bulletEnabled val="1"/>
        </dgm:presLayoutVars>
      </dgm:prSet>
      <dgm:spPr/>
    </dgm:pt>
    <dgm:pt modelId="{3E67B266-D607-40D8-AECC-CB187A795621}" type="pres">
      <dgm:prSet presAssocID="{79AC4BCB-CAE4-4C0D-B29A-FD4A5CEAA698}" presName="sibTrans" presStyleLbl="sibTrans1D1" presStyleIdx="17" presStyleCnt="21"/>
      <dgm:spPr/>
    </dgm:pt>
    <dgm:pt modelId="{40EE3268-C289-4302-AD93-880BD6DBB56B}" type="pres">
      <dgm:prSet presAssocID="{79AC4BCB-CAE4-4C0D-B29A-FD4A5CEAA698}" presName="connectorText" presStyleLbl="sibTrans1D1" presStyleIdx="17" presStyleCnt="21"/>
      <dgm:spPr/>
    </dgm:pt>
    <dgm:pt modelId="{470967EB-ED4D-4FF6-8D1A-055CED3CB9EC}" type="pres">
      <dgm:prSet presAssocID="{778F08BB-61D0-47DD-AD66-ADB560C49F50}" presName="node" presStyleLbl="node1" presStyleIdx="18" presStyleCnt="22">
        <dgm:presLayoutVars>
          <dgm:bulletEnabled val="1"/>
        </dgm:presLayoutVars>
      </dgm:prSet>
      <dgm:spPr/>
    </dgm:pt>
    <dgm:pt modelId="{D9334A5E-D42E-4C0C-A8DE-3F3FFDC5CD4D}" type="pres">
      <dgm:prSet presAssocID="{FECE5440-BE57-43B9-9846-5A2C1BE6060A}" presName="sibTrans" presStyleLbl="sibTrans1D1" presStyleIdx="18" presStyleCnt="21"/>
      <dgm:spPr/>
    </dgm:pt>
    <dgm:pt modelId="{F2CEB38C-22E1-45B9-9909-4645E8812961}" type="pres">
      <dgm:prSet presAssocID="{FECE5440-BE57-43B9-9846-5A2C1BE6060A}" presName="connectorText" presStyleLbl="sibTrans1D1" presStyleIdx="18" presStyleCnt="21"/>
      <dgm:spPr/>
    </dgm:pt>
    <dgm:pt modelId="{6F73C048-93E6-4E6E-841D-74DC2C296B9E}" type="pres">
      <dgm:prSet presAssocID="{A86936A3-A914-4CF2-8547-7A59E502EFD1}" presName="node" presStyleLbl="node1" presStyleIdx="19" presStyleCnt="22">
        <dgm:presLayoutVars>
          <dgm:bulletEnabled val="1"/>
        </dgm:presLayoutVars>
      </dgm:prSet>
      <dgm:spPr/>
    </dgm:pt>
    <dgm:pt modelId="{FE753329-C9CF-4249-A002-FF163D04C419}" type="pres">
      <dgm:prSet presAssocID="{A9CE649F-22A4-46BF-A938-FE7A2FE5B20D}" presName="sibTrans" presStyleLbl="sibTrans1D1" presStyleIdx="19" presStyleCnt="21"/>
      <dgm:spPr/>
    </dgm:pt>
    <dgm:pt modelId="{ECFF12CB-751F-4F66-BD09-05F2436C2B94}" type="pres">
      <dgm:prSet presAssocID="{A9CE649F-22A4-46BF-A938-FE7A2FE5B20D}" presName="connectorText" presStyleLbl="sibTrans1D1" presStyleIdx="19" presStyleCnt="21"/>
      <dgm:spPr/>
    </dgm:pt>
    <dgm:pt modelId="{4CDE0E46-3448-4E4B-928A-55DAE97ACEBA}" type="pres">
      <dgm:prSet presAssocID="{A1D95F85-0B12-4B5F-84AD-D5CB47B84880}" presName="node" presStyleLbl="node1" presStyleIdx="20" presStyleCnt="22">
        <dgm:presLayoutVars>
          <dgm:bulletEnabled val="1"/>
        </dgm:presLayoutVars>
      </dgm:prSet>
      <dgm:spPr/>
    </dgm:pt>
    <dgm:pt modelId="{F50D4F43-CC96-4EDA-9F96-CED5ED5ED287}" type="pres">
      <dgm:prSet presAssocID="{84B4C8DD-021F-42D7-942E-AFBAA21875A1}" presName="sibTrans" presStyleLbl="sibTrans1D1" presStyleIdx="20" presStyleCnt="21"/>
      <dgm:spPr/>
    </dgm:pt>
    <dgm:pt modelId="{20371DFC-2FB4-4503-B828-CF9B06D8AEA1}" type="pres">
      <dgm:prSet presAssocID="{84B4C8DD-021F-42D7-942E-AFBAA21875A1}" presName="connectorText" presStyleLbl="sibTrans1D1" presStyleIdx="20" presStyleCnt="21"/>
      <dgm:spPr/>
    </dgm:pt>
    <dgm:pt modelId="{E6D83FE8-ADAF-47E9-AA7B-F0C24AD5AA25}" type="pres">
      <dgm:prSet presAssocID="{291766CD-BA3F-47A6-8ED5-A437F496A029}" presName="node" presStyleLbl="node1" presStyleIdx="21" presStyleCnt="22">
        <dgm:presLayoutVars>
          <dgm:bulletEnabled val="1"/>
        </dgm:presLayoutVars>
      </dgm:prSet>
      <dgm:spPr/>
    </dgm:pt>
  </dgm:ptLst>
  <dgm:cxnLst>
    <dgm:cxn modelId="{39501204-819D-4ACA-AB6A-DDF3D1B05EC0}" type="presOf" srcId="{A3A89F83-C56C-4FE3-A02F-142503C20192}" destId="{517A0518-EAD0-4CA6-AD67-06BFFB0BB3A5}" srcOrd="1" destOrd="0" presId="urn:microsoft.com/office/officeart/2016/7/layout/RepeatingBendingProcessNew"/>
    <dgm:cxn modelId="{C8EE9504-99E4-468A-8A5A-64EA6B02F8FD}" srcId="{721C1E98-87D4-489A-87C3-69BF79D5EB24}" destId="{A86936A3-A914-4CF2-8547-7A59E502EFD1}" srcOrd="19" destOrd="0" parTransId="{7843C4B1-14B8-48BB-B540-EC885481A5ED}" sibTransId="{A9CE649F-22A4-46BF-A938-FE7A2FE5B20D}"/>
    <dgm:cxn modelId="{7C2E8806-8BD0-4B73-8097-FF82CA315A30}" srcId="{721C1E98-87D4-489A-87C3-69BF79D5EB24}" destId="{643157CA-3D2D-4661-8396-88D79F56DE00}" srcOrd="12" destOrd="0" parTransId="{E1F1F55D-6D95-488E-AF1C-A4E9E2124C5F}" sibTransId="{D0D45E4A-F2A2-47DE-8DBE-61A1364D2DCB}"/>
    <dgm:cxn modelId="{2862A206-F918-4537-8A0A-E38A95D313CD}" type="presOf" srcId="{E09304DB-8382-40FF-A3D5-F58C320A9F87}" destId="{96BCB78D-CE97-41EE-ACFC-6606A97CE556}" srcOrd="0" destOrd="0" presId="urn:microsoft.com/office/officeart/2016/7/layout/RepeatingBendingProcessNew"/>
    <dgm:cxn modelId="{929C8409-D924-490E-9287-2542785B9B3F}" srcId="{721C1E98-87D4-489A-87C3-69BF79D5EB24}" destId="{29BA73C8-1020-4D1D-AB1C-7E432E49B120}" srcOrd="16" destOrd="0" parTransId="{E0BF61E1-F453-40E7-9108-F65A06BA40CF}" sibTransId="{E2BECE32-DEDA-4AB2-B223-CEB40343C302}"/>
    <dgm:cxn modelId="{166A4D0A-6E53-453A-92E5-6285FCFFF255}" type="presOf" srcId="{D0D45E4A-F2A2-47DE-8DBE-61A1364D2DCB}" destId="{5CA2047D-EADF-4200-B95F-102B377EED4C}" srcOrd="1" destOrd="0" presId="urn:microsoft.com/office/officeart/2016/7/layout/RepeatingBendingProcessNew"/>
    <dgm:cxn modelId="{69EEF50A-21A7-4C3A-A563-8E594501D49B}" type="presOf" srcId="{C143DD34-8BAF-4DD3-A6B5-4DC186CBA672}" destId="{EFA2ECB3-5EEB-4B85-9871-8B570CDE3348}" srcOrd="1" destOrd="0" presId="urn:microsoft.com/office/officeart/2016/7/layout/RepeatingBendingProcessNew"/>
    <dgm:cxn modelId="{0DB89E0D-5E4D-4B4E-A73C-9B55529958FD}" srcId="{721C1E98-87D4-489A-87C3-69BF79D5EB24}" destId="{553A47D5-68A8-44E3-AD07-9957A510F0CB}" srcOrd="0" destOrd="0" parTransId="{4EED01AE-D0F4-4E91-925D-DEFB30AD857B}" sibTransId="{8B780A16-C183-46A8-80DE-DDF083D7AB94}"/>
    <dgm:cxn modelId="{41623814-5D1F-487E-8A69-A3FEF6B0BA4A}" type="presOf" srcId="{84B4C8DD-021F-42D7-942E-AFBAA21875A1}" destId="{20371DFC-2FB4-4503-B828-CF9B06D8AEA1}" srcOrd="1" destOrd="0" presId="urn:microsoft.com/office/officeart/2016/7/layout/RepeatingBendingProcessNew"/>
    <dgm:cxn modelId="{1AE12A16-4525-4596-915E-0A41E7C887B7}" type="presOf" srcId="{DA9CB87D-3ADB-41E5-994C-4337C345153E}" destId="{4E13E67B-FCD9-41E3-AC73-DDEFB3F53CB2}" srcOrd="0" destOrd="0" presId="urn:microsoft.com/office/officeart/2016/7/layout/RepeatingBendingProcessNew"/>
    <dgm:cxn modelId="{35710C18-7ADA-4569-A39F-C315E875807E}" srcId="{721C1E98-87D4-489A-87C3-69BF79D5EB24}" destId="{719EC526-CE3A-4C59-A26C-391D7DBCB2C4}" srcOrd="5" destOrd="0" parTransId="{5224BDFD-E45B-4396-B387-5C5310ED7566}" sibTransId="{080DF700-C1A6-47F9-AEB5-8A14B76DC070}"/>
    <dgm:cxn modelId="{80AE1519-35C5-4C64-BBBB-5C11A9D68A12}" type="presOf" srcId="{39E24BD2-1A88-4DEB-BC1A-1550A740B81D}" destId="{43F0483D-D318-42D5-B6AA-002662804052}" srcOrd="0" destOrd="0" presId="urn:microsoft.com/office/officeart/2016/7/layout/RepeatingBendingProcessNew"/>
    <dgm:cxn modelId="{BADBA01A-0CFE-4055-8F67-C6BB2F77AB65}" srcId="{721C1E98-87D4-489A-87C3-69BF79D5EB24}" destId="{291766CD-BA3F-47A6-8ED5-A437F496A029}" srcOrd="21" destOrd="0" parTransId="{ABB16B36-D5F0-4C6E-9F98-F6534C59661A}" sibTransId="{A10296B5-F73F-473C-A92F-157F65CED44A}"/>
    <dgm:cxn modelId="{DB29B61B-313B-4AEB-ABB8-F56436CB7725}" type="presOf" srcId="{2BC9B79F-7C49-4096-B926-0EBF1F908146}" destId="{7395CC8B-7D18-4021-BC21-B7B43BB5862C}" srcOrd="0" destOrd="0" presId="urn:microsoft.com/office/officeart/2016/7/layout/RepeatingBendingProcessNew"/>
    <dgm:cxn modelId="{AE1D141C-BFAC-4B23-871E-6AF5001D8CCA}" type="presOf" srcId="{4CFBFD82-856A-4234-8902-95CBBDBC4770}" destId="{6F743146-250B-4EEE-BCC0-A4904B236394}" srcOrd="1" destOrd="0" presId="urn:microsoft.com/office/officeart/2016/7/layout/RepeatingBendingProcessNew"/>
    <dgm:cxn modelId="{707BD21C-0E4A-40AC-824F-5590659E5E1B}" type="presOf" srcId="{D0D45E4A-F2A2-47DE-8DBE-61A1364D2DCB}" destId="{94A1F876-823C-4CE5-98C8-9B5B1BEC5AB0}" srcOrd="0" destOrd="0" presId="urn:microsoft.com/office/officeart/2016/7/layout/RepeatingBendingProcessNew"/>
    <dgm:cxn modelId="{52E51C20-BAC2-4DD5-8661-5F35DD1470EB}" type="presOf" srcId="{E2BECE32-DEDA-4AB2-B223-CEB40343C302}" destId="{8AEF7B3F-803C-45BF-A1F3-5FB1E47A1C35}" srcOrd="0" destOrd="0" presId="urn:microsoft.com/office/officeart/2016/7/layout/RepeatingBendingProcessNew"/>
    <dgm:cxn modelId="{2EE89A23-0001-4A46-839D-9D826853B6C9}" type="presOf" srcId="{592A5BC2-BC40-4826-98D8-DBA8F18B6D78}" destId="{B79703C9-02C7-4C40-B98D-7A384CBB03C9}" srcOrd="0" destOrd="0" presId="urn:microsoft.com/office/officeart/2016/7/layout/RepeatingBendingProcessNew"/>
    <dgm:cxn modelId="{B6FB1128-148D-4A8A-A5BC-6096B0A9386F}" type="presOf" srcId="{78A95156-5DD5-4D21-B1A2-98087DBB11D7}" destId="{E31D7E18-829D-4499-93F8-BB80641A1FAB}" srcOrd="0" destOrd="0" presId="urn:microsoft.com/office/officeart/2016/7/layout/RepeatingBendingProcessNew"/>
    <dgm:cxn modelId="{2FBE032D-798C-4D44-8038-3D674143225C}" type="presOf" srcId="{2BC9B79F-7C49-4096-B926-0EBF1F908146}" destId="{DD3B963B-9681-47A5-9095-9A755DE80E8F}" srcOrd="1" destOrd="0" presId="urn:microsoft.com/office/officeart/2016/7/layout/RepeatingBendingProcessNew"/>
    <dgm:cxn modelId="{6C576531-A554-4DCC-88AC-BD3C1F899931}" srcId="{721C1E98-87D4-489A-87C3-69BF79D5EB24}" destId="{EAF39F6F-089F-4481-8078-57379E0D9D49}" srcOrd="3" destOrd="0" parTransId="{F9A4AF82-29E2-453A-BAFD-EF135EA689D7}" sibTransId="{ABF2959B-B465-4057-A8BB-DF030183FCE4}"/>
    <dgm:cxn modelId="{C7E59C32-C58C-4706-AD8E-1AABD724993C}" type="presOf" srcId="{080DF700-C1A6-47F9-AEB5-8A14B76DC070}" destId="{3DB3EC24-30F1-4258-8624-152F7E25D3B6}" srcOrd="1" destOrd="0" presId="urn:microsoft.com/office/officeart/2016/7/layout/RepeatingBendingProcessNew"/>
    <dgm:cxn modelId="{775FC435-D1B2-404D-A835-7A2242EBB5D0}" srcId="{721C1E98-87D4-489A-87C3-69BF79D5EB24}" destId="{778F08BB-61D0-47DD-AD66-ADB560C49F50}" srcOrd="18" destOrd="0" parTransId="{C58D8A20-4CCB-457B-A4ED-55659077D4FB}" sibTransId="{FECE5440-BE57-43B9-9846-5A2C1BE6060A}"/>
    <dgm:cxn modelId="{BA08AF37-9120-47F9-B44B-4FCDC82FE9B3}" type="presOf" srcId="{778F08BB-61D0-47DD-AD66-ADB560C49F50}" destId="{470967EB-ED4D-4FF6-8D1A-055CED3CB9EC}" srcOrd="0" destOrd="0" presId="urn:microsoft.com/office/officeart/2016/7/layout/RepeatingBendingProcessNew"/>
    <dgm:cxn modelId="{4A08065B-0803-4210-9EFE-6FCC56B3EB3B}" type="presOf" srcId="{EAF39F6F-089F-4481-8078-57379E0D9D49}" destId="{0FDDD76F-A0E9-4E06-B254-CF033333DCB2}" srcOrd="0" destOrd="0" presId="urn:microsoft.com/office/officeart/2016/7/layout/RepeatingBendingProcessNew"/>
    <dgm:cxn modelId="{065C485E-EC69-42D2-B499-7496AC01C66A}" type="presOf" srcId="{BA012A5E-C6F7-4CA7-B612-5FF14DE7E912}" destId="{8D8235DD-5D30-4961-9338-28892E5A092D}" srcOrd="1" destOrd="0" presId="urn:microsoft.com/office/officeart/2016/7/layout/RepeatingBendingProcessNew"/>
    <dgm:cxn modelId="{1C7F715F-476B-4B51-BAA4-C2497E688330}" type="presOf" srcId="{A86936A3-A914-4CF2-8547-7A59E502EFD1}" destId="{6F73C048-93E6-4E6E-841D-74DC2C296B9E}" srcOrd="0" destOrd="0" presId="urn:microsoft.com/office/officeart/2016/7/layout/RepeatingBendingProcessNew"/>
    <dgm:cxn modelId="{2ED85F62-13C0-4AE6-99BF-6595947657C1}" type="presOf" srcId="{ABF2959B-B465-4057-A8BB-DF030183FCE4}" destId="{78C50409-34B7-4BB1-ACD6-9CF2E793DF9D}" srcOrd="0" destOrd="0" presId="urn:microsoft.com/office/officeart/2016/7/layout/RepeatingBendingProcessNew"/>
    <dgm:cxn modelId="{AE3CB662-1A11-4932-A78C-E567E0885BB3}" srcId="{721C1E98-87D4-489A-87C3-69BF79D5EB24}" destId="{3B381275-77CD-4830-9387-53FC269F72BE}" srcOrd="15" destOrd="0" parTransId="{E4BACD9C-FEF5-4D94-9D53-DE2321678ED0}" sibTransId="{C0872622-4D08-4EED-AD10-2E10EBB4E3F2}"/>
    <dgm:cxn modelId="{C3E78145-5C72-499E-AD51-8B37470445C7}" type="presOf" srcId="{9466848C-E7E0-4768-A503-4CEF1028F5AB}" destId="{26B087EF-151B-4455-B4FB-E9683DF2E07E}" srcOrd="0" destOrd="0" presId="urn:microsoft.com/office/officeart/2016/7/layout/RepeatingBendingProcessNew"/>
    <dgm:cxn modelId="{2B44BD45-D06A-4F22-97EE-608E0CF1E578}" type="presOf" srcId="{643157CA-3D2D-4661-8396-88D79F56DE00}" destId="{028BA6CD-B602-48A5-A7D9-51077CA76E2F}" srcOrd="0" destOrd="0" presId="urn:microsoft.com/office/officeart/2016/7/layout/RepeatingBendingProcessNew"/>
    <dgm:cxn modelId="{E7225266-440C-4C39-8715-7938B88C2329}" type="presOf" srcId="{B01859F6-11C7-4960-A2E3-F6C6D59816B4}" destId="{78341FAA-96CF-49E7-A40C-CB49597F601F}" srcOrd="1" destOrd="0" presId="urn:microsoft.com/office/officeart/2016/7/layout/RepeatingBendingProcessNew"/>
    <dgm:cxn modelId="{F401C967-B62C-46DE-9E8E-CD8EDEF84D72}" type="presOf" srcId="{C0872622-4D08-4EED-AD10-2E10EBB4E3F2}" destId="{E614F9F7-BAEE-4D7A-882B-DF09D64FECD3}" srcOrd="0" destOrd="0" presId="urn:microsoft.com/office/officeart/2016/7/layout/RepeatingBendingProcessNew"/>
    <dgm:cxn modelId="{E0D6B548-7EFA-40A6-8506-7C811088F609}" srcId="{721C1E98-87D4-489A-87C3-69BF79D5EB24}" destId="{592A5BC2-BC40-4826-98D8-DBA8F18B6D78}" srcOrd="17" destOrd="0" parTransId="{D81938D2-E1F2-4351-B5FB-0C16B29AE18A}" sibTransId="{79AC4BCB-CAE4-4C0D-B29A-FD4A5CEAA698}"/>
    <dgm:cxn modelId="{96578569-3984-45CB-8D13-FFF7499453E3}" type="presOf" srcId="{FECE5440-BE57-43B9-9846-5A2C1BE6060A}" destId="{F2CEB38C-22E1-45B9-9909-4645E8812961}" srcOrd="1" destOrd="0" presId="urn:microsoft.com/office/officeart/2016/7/layout/RepeatingBendingProcessNew"/>
    <dgm:cxn modelId="{8DCBBC73-61F6-496A-B28E-7B7932321C3D}" type="presOf" srcId="{A1D95F85-0B12-4B5F-84AD-D5CB47B84880}" destId="{4CDE0E46-3448-4E4B-928A-55DAE97ACEBA}" srcOrd="0" destOrd="0" presId="urn:microsoft.com/office/officeart/2016/7/layout/RepeatingBendingProcessNew"/>
    <dgm:cxn modelId="{FB123E54-B820-47AB-A2ED-DAAEAF442CF9}" type="presOf" srcId="{8B780A16-C183-46A8-80DE-DDF083D7AB94}" destId="{5C2BBE80-03FD-44AC-91D3-14315BEE292B}" srcOrd="1" destOrd="0" presId="urn:microsoft.com/office/officeart/2016/7/layout/RepeatingBendingProcessNew"/>
    <dgm:cxn modelId="{2E3EB377-AD82-4B61-A7F0-47917649DC48}" type="presOf" srcId="{080DF700-C1A6-47F9-AEB5-8A14B76DC070}" destId="{67454DFE-E804-4974-832D-828053E2CFBD}" srcOrd="0" destOrd="0" presId="urn:microsoft.com/office/officeart/2016/7/layout/RepeatingBendingProcessNew"/>
    <dgm:cxn modelId="{346C627A-2729-4A31-9979-F8681848E812}" type="presOf" srcId="{719EC526-CE3A-4C59-A26C-391D7DBCB2C4}" destId="{36AF624B-E277-4488-A66C-11E5E0135029}" srcOrd="0" destOrd="0" presId="urn:microsoft.com/office/officeart/2016/7/layout/RepeatingBendingProcessNew"/>
    <dgm:cxn modelId="{9F91D87B-D029-4E01-99E4-CF19F31843E8}" type="presOf" srcId="{524B31CC-8B41-4BCB-A147-B7ACE05D6E0C}" destId="{1206C003-A9E1-4081-95CB-13ECFC99A121}" srcOrd="0" destOrd="0" presId="urn:microsoft.com/office/officeart/2016/7/layout/RepeatingBendingProcessNew"/>
    <dgm:cxn modelId="{1D6BD27E-925E-4773-BE04-06B7CE88DA7B}" type="presOf" srcId="{79AC4BCB-CAE4-4C0D-B29A-FD4A5CEAA698}" destId="{40EE3268-C289-4302-AD93-880BD6DBB56B}" srcOrd="1" destOrd="0" presId="urn:microsoft.com/office/officeart/2016/7/layout/RepeatingBendingProcessNew"/>
    <dgm:cxn modelId="{032B4E81-077A-4A5D-9108-C073A96D20B5}" srcId="{721C1E98-87D4-489A-87C3-69BF79D5EB24}" destId="{9DA9AC96-78B0-4D41-B992-864BD3CB36FD}" srcOrd="13" destOrd="0" parTransId="{CD5CB7A3-60FE-4DFF-BE12-2B001181BFD0}" sibTransId="{DA9CB87D-3ADB-41E5-994C-4337C345153E}"/>
    <dgm:cxn modelId="{95018881-71EE-46F6-8E4F-565CBB6E5382}" type="presOf" srcId="{3B381275-77CD-4830-9387-53FC269F72BE}" destId="{034C41BB-0A94-40AE-8F80-E81C930D185C}" srcOrd="0" destOrd="0" presId="urn:microsoft.com/office/officeart/2016/7/layout/RepeatingBendingProcessNew"/>
    <dgm:cxn modelId="{2A6B9B83-7D17-4400-A6D2-BE78250CCC90}" type="presOf" srcId="{02C5CAF4-3157-4753-AF65-246FD6FE01AD}" destId="{A7580A79-16A4-4C43-83AB-BFE97224F44D}" srcOrd="0" destOrd="0" presId="urn:microsoft.com/office/officeart/2016/7/layout/RepeatingBendingProcessNew"/>
    <dgm:cxn modelId="{EEAD8E8A-2D33-4805-A2B3-125B18710B64}" srcId="{721C1E98-87D4-489A-87C3-69BF79D5EB24}" destId="{02C5CAF4-3157-4753-AF65-246FD6FE01AD}" srcOrd="14" destOrd="0" parTransId="{6D952F03-7E56-4782-8670-1E8072965466}" sibTransId="{AB08207D-C948-424C-9601-822D3AF4D686}"/>
    <dgm:cxn modelId="{A4CDB88C-BA65-4B6D-A4DD-32DAD7038C69}" type="presOf" srcId="{ABF2959B-B465-4057-A8BB-DF030183FCE4}" destId="{AE5F83C8-94B4-407E-B3C4-56B75C44A841}" srcOrd="1" destOrd="0" presId="urn:microsoft.com/office/officeart/2016/7/layout/RepeatingBendingProcessNew"/>
    <dgm:cxn modelId="{9208A88D-47B9-4F8D-81D0-EC220DC3B4A6}" type="presOf" srcId="{84B4C8DD-021F-42D7-942E-AFBAA21875A1}" destId="{F50D4F43-CC96-4EDA-9F96-CED5ED5ED287}" srcOrd="0" destOrd="0" presId="urn:microsoft.com/office/officeart/2016/7/layout/RepeatingBendingProcessNew"/>
    <dgm:cxn modelId="{C9C4708F-9E47-4F8D-A515-F1D61E149008}" type="presOf" srcId="{553A47D5-68A8-44E3-AD07-9957A510F0CB}" destId="{3145CD7F-0B8A-42D5-ABFA-D8A5DA65276A}" srcOrd="0" destOrd="0" presId="urn:microsoft.com/office/officeart/2016/7/layout/RepeatingBendingProcessNew"/>
    <dgm:cxn modelId="{3C8B3F91-FBA3-4E9E-A547-47B6EE0310E2}" srcId="{721C1E98-87D4-489A-87C3-69BF79D5EB24}" destId="{8F28ACA1-B41D-42D8-9598-EDFAD383019A}" srcOrd="2" destOrd="0" parTransId="{1C6CF2F1-A8AD-4DF0-9FD7-10F337F85AC6}" sibTransId="{2BC9B79F-7C49-4096-B926-0EBF1F908146}"/>
    <dgm:cxn modelId="{FD666B9A-C05B-4B74-A174-7023FA887516}" type="presOf" srcId="{721C1E98-87D4-489A-87C3-69BF79D5EB24}" destId="{DE0DE1D4-6A4F-4AE3-9B2D-1E7B109EFD2B}" srcOrd="0" destOrd="0" presId="urn:microsoft.com/office/officeart/2016/7/layout/RepeatingBendingProcessNew"/>
    <dgm:cxn modelId="{A3C41B9B-A360-43AF-8F11-298F92942BA7}" type="presOf" srcId="{95ADCAA5-75AD-4645-8DC1-26B38CA59076}" destId="{A739DDBF-B7E7-4EBF-83FA-342040E44ED4}" srcOrd="0" destOrd="0" presId="urn:microsoft.com/office/officeart/2016/7/layout/RepeatingBendingProcessNew"/>
    <dgm:cxn modelId="{CEECF39B-EE53-4F5F-B6C6-ECA860384F91}" type="presOf" srcId="{9466848C-E7E0-4768-A503-4CEF1028F5AB}" destId="{98186085-3D93-48A2-BFA7-C9D54422F3E6}" srcOrd="1" destOrd="0" presId="urn:microsoft.com/office/officeart/2016/7/layout/RepeatingBendingProcessNew"/>
    <dgm:cxn modelId="{92E4C39C-CFB2-4764-928C-7B8517CD4575}" srcId="{721C1E98-87D4-489A-87C3-69BF79D5EB24}" destId="{A1D95F85-0B12-4B5F-84AD-D5CB47B84880}" srcOrd="20" destOrd="0" parTransId="{2C9649CE-AA32-4A20-95C5-D3BAEE187909}" sibTransId="{84B4C8DD-021F-42D7-942E-AFBAA21875A1}"/>
    <dgm:cxn modelId="{B7137D9E-1E60-4F0A-8503-F6612B5CC0F9}" type="presOf" srcId="{8B780A16-C183-46A8-80DE-DDF083D7AB94}" destId="{499FD83F-FC57-47C5-9F82-28DD06495E4D}" srcOrd="0" destOrd="0" presId="urn:microsoft.com/office/officeart/2016/7/layout/RepeatingBendingProcessNew"/>
    <dgm:cxn modelId="{444073A0-8C9E-41D2-A192-E7F72B7F9333}" type="presOf" srcId="{FECE5440-BE57-43B9-9846-5A2C1BE6060A}" destId="{D9334A5E-D42E-4C0C-A8DE-3F3FFDC5CD4D}" srcOrd="0" destOrd="0" presId="urn:microsoft.com/office/officeart/2016/7/layout/RepeatingBendingProcessNew"/>
    <dgm:cxn modelId="{FAD292A3-BB5C-4D42-954F-4FBF2B8C6640}" type="presOf" srcId="{4CFBFD82-856A-4234-8902-95CBBDBC4770}" destId="{2F0C59E5-8D34-48FA-B6C1-4864C2777847}" srcOrd="0" destOrd="0" presId="urn:microsoft.com/office/officeart/2016/7/layout/RepeatingBendingProcessNew"/>
    <dgm:cxn modelId="{6C83CFA4-B299-4913-A481-F29EC829B06A}" type="presOf" srcId="{A9CE649F-22A4-46BF-A938-FE7A2FE5B20D}" destId="{ECFF12CB-751F-4F66-BD09-05F2436C2B94}" srcOrd="1" destOrd="0" presId="urn:microsoft.com/office/officeart/2016/7/layout/RepeatingBendingProcessNew"/>
    <dgm:cxn modelId="{BD73A8A8-4BE6-4A73-B3BE-2C6FE3C7CB3C}" type="presOf" srcId="{AB08207D-C948-424C-9601-822D3AF4D686}" destId="{D4EFAEB3-6AC1-4F41-861B-7E8221BD4518}" srcOrd="0" destOrd="0" presId="urn:microsoft.com/office/officeart/2016/7/layout/RepeatingBendingProcessNew"/>
    <dgm:cxn modelId="{57721DAA-D3EC-487F-929D-F9858E6237B3}" srcId="{721C1E98-87D4-489A-87C3-69BF79D5EB24}" destId="{E09304DB-8382-40FF-A3D5-F58C320A9F87}" srcOrd="9" destOrd="0" parTransId="{A0608CCB-2E36-4001-B0AA-C5B88CDCEFA7}" sibTransId="{95ADCAA5-75AD-4645-8DC1-26B38CA59076}"/>
    <dgm:cxn modelId="{DC15CFAB-1809-417D-B42D-3DAC98BB8424}" type="presOf" srcId="{A9CE649F-22A4-46BF-A938-FE7A2FE5B20D}" destId="{FE753329-C9CF-4249-A002-FF163D04C419}" srcOrd="0" destOrd="0" presId="urn:microsoft.com/office/officeart/2016/7/layout/RepeatingBendingProcessNew"/>
    <dgm:cxn modelId="{4AAA1FB3-3CC6-4556-954D-E3114ECBF03B}" type="presOf" srcId="{29BA73C8-1020-4D1D-AB1C-7E432E49B120}" destId="{9AF95A97-859E-47A8-AE7E-CA10CDA9CAD3}" srcOrd="0" destOrd="0" presId="urn:microsoft.com/office/officeart/2016/7/layout/RepeatingBendingProcessNew"/>
    <dgm:cxn modelId="{737660B5-7618-4FFD-AA57-D2C67A8ADC22}" type="presOf" srcId="{E2BECE32-DEDA-4AB2-B223-CEB40343C302}" destId="{9C87DC89-6FF4-4807-86A8-4444DE244A11}" srcOrd="1" destOrd="0" presId="urn:microsoft.com/office/officeart/2016/7/layout/RepeatingBendingProcessNew"/>
    <dgm:cxn modelId="{7336CCB6-4D54-41A3-9D83-9B7A5F05580E}" type="presOf" srcId="{DA9CB87D-3ADB-41E5-994C-4337C345153E}" destId="{EABAFF75-2ADE-42E3-B8B5-43A81FD115BA}" srcOrd="1" destOrd="0" presId="urn:microsoft.com/office/officeart/2016/7/layout/RepeatingBendingProcessNew"/>
    <dgm:cxn modelId="{B0BC3FBA-3DAD-4F0A-9F65-8170F07E0797}" type="presOf" srcId="{C143DD34-8BAF-4DD3-A6B5-4DC186CBA672}" destId="{7A809B65-C2DE-47A7-826C-D39FF31017D5}" srcOrd="0" destOrd="0" presId="urn:microsoft.com/office/officeart/2016/7/layout/RepeatingBendingProcessNew"/>
    <dgm:cxn modelId="{6B06A7BE-1FB2-4B56-A335-546105A82436}" type="presOf" srcId="{95ADCAA5-75AD-4645-8DC1-26B38CA59076}" destId="{95EE44E8-A73D-4B87-A8A2-D5F4C7671FD6}" srcOrd="1" destOrd="0" presId="urn:microsoft.com/office/officeart/2016/7/layout/RepeatingBendingProcessNew"/>
    <dgm:cxn modelId="{7549EBBF-4E16-4E55-B03B-D63F193C31DB}" srcId="{721C1E98-87D4-489A-87C3-69BF79D5EB24}" destId="{EC53A928-2ECD-40E9-BFEA-A931A7E79EF1}" srcOrd="6" destOrd="0" parTransId="{147EC74D-3750-482B-8174-78C14D369D8F}" sibTransId="{39E24BD2-1A88-4DEB-BC1A-1550A740B81D}"/>
    <dgm:cxn modelId="{6B469FC1-5217-47AD-BEDD-4FEE414E6812}" type="presOf" srcId="{A3A89F83-C56C-4FE3-A02F-142503C20192}" destId="{827E653F-7D18-4358-BEF7-19DB2D3C2D98}" srcOrd="0" destOrd="0" presId="urn:microsoft.com/office/officeart/2016/7/layout/RepeatingBendingProcessNew"/>
    <dgm:cxn modelId="{D775D3C3-22BF-4BA6-9979-81029DA1A75B}" type="presOf" srcId="{B01859F6-11C7-4960-A2E3-F6C6D59816B4}" destId="{AFEA88C0-6B54-478C-A86F-6DE9107F9FC5}" srcOrd="0" destOrd="0" presId="urn:microsoft.com/office/officeart/2016/7/layout/RepeatingBendingProcessNew"/>
    <dgm:cxn modelId="{BE69F2C7-1F80-458C-8896-90828E459530}" srcId="{721C1E98-87D4-489A-87C3-69BF79D5EB24}" destId="{78A95156-5DD5-4D21-B1A2-98087DBB11D7}" srcOrd="1" destOrd="0" parTransId="{3CC60C36-4B06-409B-B028-87FF30DCA9E7}" sibTransId="{BA012A5E-C6F7-4CA7-B612-5FF14DE7E912}"/>
    <dgm:cxn modelId="{D5B8EACA-654A-49D1-BB6A-BB51B7E4902B}" type="presOf" srcId="{9DA9AC96-78B0-4D41-B992-864BD3CB36FD}" destId="{954C06B5-DCE2-4109-96C2-06B6A91F150A}" srcOrd="0" destOrd="0" presId="urn:microsoft.com/office/officeart/2016/7/layout/RepeatingBendingProcessNew"/>
    <dgm:cxn modelId="{C27BD7CB-90E5-4641-AE9B-E91AB443B3A4}" srcId="{721C1E98-87D4-489A-87C3-69BF79D5EB24}" destId="{C09A4880-9011-4431-AF1F-D015BDCD183D}" srcOrd="11" destOrd="0" parTransId="{063BE5C9-A0CF-40C1-858E-62006B7F2CFE}" sibTransId="{B01859F6-11C7-4960-A2E3-F6C6D59816B4}"/>
    <dgm:cxn modelId="{858118D2-2A41-4FF0-8688-B07905879C3B}" type="presOf" srcId="{79AC4BCB-CAE4-4C0D-B29A-FD4A5CEAA698}" destId="{3E67B266-D607-40D8-AECC-CB187A795621}" srcOrd="0" destOrd="0" presId="urn:microsoft.com/office/officeart/2016/7/layout/RepeatingBendingProcessNew"/>
    <dgm:cxn modelId="{2580D9D3-C0AF-4DB1-BF93-CC372A9EAE97}" type="presOf" srcId="{AB08207D-C948-424C-9601-822D3AF4D686}" destId="{7CF9B950-8FC6-4857-BAD5-35CDD7ED8DFA}" srcOrd="1" destOrd="0" presId="urn:microsoft.com/office/officeart/2016/7/layout/RepeatingBendingProcessNew"/>
    <dgm:cxn modelId="{09A741D4-3A28-4C46-B0BF-D50038BC0FC8}" type="presOf" srcId="{8F28ACA1-B41D-42D8-9598-EDFAD383019A}" destId="{5B0AE61B-887C-4FBF-B4C6-08F6647AE333}" srcOrd="0" destOrd="0" presId="urn:microsoft.com/office/officeart/2016/7/layout/RepeatingBendingProcessNew"/>
    <dgm:cxn modelId="{728AEDD9-D5C9-4EF8-9427-9F148AA478C7}" type="presOf" srcId="{AFF8596D-DFED-4FD8-BB1B-B920BE2C3746}" destId="{BE42E5EF-82C1-494E-97E3-C403BA487C98}" srcOrd="0" destOrd="0" presId="urn:microsoft.com/office/officeart/2016/7/layout/RepeatingBendingProcessNew"/>
    <dgm:cxn modelId="{A232D8DF-BAB5-4EAA-BFA6-37C0D100B4C8}" type="presOf" srcId="{39E24BD2-1A88-4DEB-BC1A-1550A740B81D}" destId="{82097701-2AA1-464F-B9B2-346DD2515CD5}" srcOrd="1" destOrd="0" presId="urn:microsoft.com/office/officeart/2016/7/layout/RepeatingBendingProcessNew"/>
    <dgm:cxn modelId="{D71F8CE3-838D-4DD6-950A-6F6CCCD15F39}" type="presOf" srcId="{EC53A928-2ECD-40E9-BFEA-A931A7E79EF1}" destId="{F9524DD5-0179-4A56-B5BF-50FDC73285E8}" srcOrd="0" destOrd="0" presId="urn:microsoft.com/office/officeart/2016/7/layout/RepeatingBendingProcessNew"/>
    <dgm:cxn modelId="{9CF710EA-E0C7-462F-82FE-33CD17CB34CA}" type="presOf" srcId="{69ED8A2C-40C6-48B5-B494-B5A672F2F565}" destId="{83C6B1C9-54A8-4FAC-AFF0-09153CFEA2E8}" srcOrd="0" destOrd="0" presId="urn:microsoft.com/office/officeart/2016/7/layout/RepeatingBendingProcessNew"/>
    <dgm:cxn modelId="{8773C0EE-EF96-4930-AE72-E697AA935CDF}" srcId="{721C1E98-87D4-489A-87C3-69BF79D5EB24}" destId="{69ED8A2C-40C6-48B5-B494-B5A672F2F565}" srcOrd="4" destOrd="0" parTransId="{F0921E02-4E40-4DB9-A407-DFB1B52B0663}" sibTransId="{A3A89F83-C56C-4FE3-A02F-142503C20192}"/>
    <dgm:cxn modelId="{4ABE5CEF-5930-47F0-8455-AC97FC8259AB}" type="presOf" srcId="{C0872622-4D08-4EED-AD10-2E10EBB4E3F2}" destId="{AB5A5F49-1C10-4055-BE34-8297D516B839}" srcOrd="1" destOrd="0" presId="urn:microsoft.com/office/officeart/2016/7/layout/RepeatingBendingProcessNew"/>
    <dgm:cxn modelId="{43A728F0-AA33-4A18-86B3-6EED1FA24FFB}" srcId="{721C1E98-87D4-489A-87C3-69BF79D5EB24}" destId="{524B31CC-8B41-4BCB-A147-B7ACE05D6E0C}" srcOrd="7" destOrd="0" parTransId="{6D52DFF8-7F55-4352-9DAF-5E7D6670233B}" sibTransId="{9466848C-E7E0-4768-A503-4CEF1028F5AB}"/>
    <dgm:cxn modelId="{D4754CF1-627D-4576-A84B-B928D30C08DA}" type="presOf" srcId="{291766CD-BA3F-47A6-8ED5-A437F496A029}" destId="{E6D83FE8-ADAF-47E9-AA7B-F0C24AD5AA25}" srcOrd="0" destOrd="0" presId="urn:microsoft.com/office/officeart/2016/7/layout/RepeatingBendingProcessNew"/>
    <dgm:cxn modelId="{801F5CF4-A06C-4879-8A2F-9C715C8F911C}" srcId="{721C1E98-87D4-489A-87C3-69BF79D5EB24}" destId="{AFF8596D-DFED-4FD8-BB1B-B920BE2C3746}" srcOrd="10" destOrd="0" parTransId="{0D894AD4-2033-4E52-817E-9F67F3B33B38}" sibTransId="{C143DD34-8BAF-4DD3-A6B5-4DC186CBA672}"/>
    <dgm:cxn modelId="{D44D38F6-2325-4FC7-AD9A-13F9A97018EC}" type="presOf" srcId="{60E1F3F2-FE4A-4947-B2BA-E0FE7833461D}" destId="{1F367E16-B16F-48B8-B58C-A5D1E4BCB714}" srcOrd="0" destOrd="0" presId="urn:microsoft.com/office/officeart/2016/7/layout/RepeatingBendingProcessNew"/>
    <dgm:cxn modelId="{7C52AAF7-A622-45BB-860D-EA5E09A3367B}" type="presOf" srcId="{BA012A5E-C6F7-4CA7-B612-5FF14DE7E912}" destId="{EF773A6A-8E67-4983-82DE-2C7FFBD1C18E}" srcOrd="0" destOrd="0" presId="urn:microsoft.com/office/officeart/2016/7/layout/RepeatingBendingProcessNew"/>
    <dgm:cxn modelId="{979A94FA-EC1D-4F48-9BDA-F642BADF1E36}" type="presOf" srcId="{C09A4880-9011-4431-AF1F-D015BDCD183D}" destId="{13D60DA6-1A6C-4509-83BA-89AC479E7E81}" srcOrd="0" destOrd="0" presId="urn:microsoft.com/office/officeart/2016/7/layout/RepeatingBendingProcessNew"/>
    <dgm:cxn modelId="{FCAA25FD-D2EE-4A28-8E1F-0E655EC22DB0}" srcId="{721C1E98-87D4-489A-87C3-69BF79D5EB24}" destId="{60E1F3F2-FE4A-4947-B2BA-E0FE7833461D}" srcOrd="8" destOrd="0" parTransId="{3D5B23B2-9628-473C-9273-30D7CCF4889A}" sibTransId="{4CFBFD82-856A-4234-8902-95CBBDBC4770}"/>
    <dgm:cxn modelId="{CCC9783A-4DAA-404C-92E5-B95B7AA1AD3B}" type="presParOf" srcId="{DE0DE1D4-6A4F-4AE3-9B2D-1E7B109EFD2B}" destId="{3145CD7F-0B8A-42D5-ABFA-D8A5DA65276A}" srcOrd="0" destOrd="0" presId="urn:microsoft.com/office/officeart/2016/7/layout/RepeatingBendingProcessNew"/>
    <dgm:cxn modelId="{97D71AD6-2FE7-482F-9BF0-891D909C4383}" type="presParOf" srcId="{DE0DE1D4-6A4F-4AE3-9B2D-1E7B109EFD2B}" destId="{499FD83F-FC57-47C5-9F82-28DD06495E4D}" srcOrd="1" destOrd="0" presId="urn:microsoft.com/office/officeart/2016/7/layout/RepeatingBendingProcessNew"/>
    <dgm:cxn modelId="{E643C99E-C9B3-4522-BE38-ACBA226A74C7}" type="presParOf" srcId="{499FD83F-FC57-47C5-9F82-28DD06495E4D}" destId="{5C2BBE80-03FD-44AC-91D3-14315BEE292B}" srcOrd="0" destOrd="0" presId="urn:microsoft.com/office/officeart/2016/7/layout/RepeatingBendingProcessNew"/>
    <dgm:cxn modelId="{CB5495FB-09CC-4E13-B0F3-E7C2BF77BD62}" type="presParOf" srcId="{DE0DE1D4-6A4F-4AE3-9B2D-1E7B109EFD2B}" destId="{E31D7E18-829D-4499-93F8-BB80641A1FAB}" srcOrd="2" destOrd="0" presId="urn:microsoft.com/office/officeart/2016/7/layout/RepeatingBendingProcessNew"/>
    <dgm:cxn modelId="{AC8D4C24-A0D4-412F-B38E-8E310066B692}" type="presParOf" srcId="{DE0DE1D4-6A4F-4AE3-9B2D-1E7B109EFD2B}" destId="{EF773A6A-8E67-4983-82DE-2C7FFBD1C18E}" srcOrd="3" destOrd="0" presId="urn:microsoft.com/office/officeart/2016/7/layout/RepeatingBendingProcessNew"/>
    <dgm:cxn modelId="{F774278B-7CD8-4D15-B71B-66A12E887275}" type="presParOf" srcId="{EF773A6A-8E67-4983-82DE-2C7FFBD1C18E}" destId="{8D8235DD-5D30-4961-9338-28892E5A092D}" srcOrd="0" destOrd="0" presId="urn:microsoft.com/office/officeart/2016/7/layout/RepeatingBendingProcessNew"/>
    <dgm:cxn modelId="{1389F73C-EB78-4D2A-8F1C-E0B9DEEB65E1}" type="presParOf" srcId="{DE0DE1D4-6A4F-4AE3-9B2D-1E7B109EFD2B}" destId="{5B0AE61B-887C-4FBF-B4C6-08F6647AE333}" srcOrd="4" destOrd="0" presId="urn:microsoft.com/office/officeart/2016/7/layout/RepeatingBendingProcessNew"/>
    <dgm:cxn modelId="{C19BFE3B-7797-4019-A676-4F2F855A1957}" type="presParOf" srcId="{DE0DE1D4-6A4F-4AE3-9B2D-1E7B109EFD2B}" destId="{7395CC8B-7D18-4021-BC21-B7B43BB5862C}" srcOrd="5" destOrd="0" presId="urn:microsoft.com/office/officeart/2016/7/layout/RepeatingBendingProcessNew"/>
    <dgm:cxn modelId="{6BE2CF6D-5737-4CCD-BAF0-70DF3119AEFC}" type="presParOf" srcId="{7395CC8B-7D18-4021-BC21-B7B43BB5862C}" destId="{DD3B963B-9681-47A5-9095-9A755DE80E8F}" srcOrd="0" destOrd="0" presId="urn:microsoft.com/office/officeart/2016/7/layout/RepeatingBendingProcessNew"/>
    <dgm:cxn modelId="{C2095905-14CE-46C5-BC5C-CDC41B8ED3AB}" type="presParOf" srcId="{DE0DE1D4-6A4F-4AE3-9B2D-1E7B109EFD2B}" destId="{0FDDD76F-A0E9-4E06-B254-CF033333DCB2}" srcOrd="6" destOrd="0" presId="urn:microsoft.com/office/officeart/2016/7/layout/RepeatingBendingProcessNew"/>
    <dgm:cxn modelId="{B3D6EFB7-2D8E-49CB-9DAD-8315FFBE036B}" type="presParOf" srcId="{DE0DE1D4-6A4F-4AE3-9B2D-1E7B109EFD2B}" destId="{78C50409-34B7-4BB1-ACD6-9CF2E793DF9D}" srcOrd="7" destOrd="0" presId="urn:microsoft.com/office/officeart/2016/7/layout/RepeatingBendingProcessNew"/>
    <dgm:cxn modelId="{5C94764D-9870-46BB-A8F8-E2E34A1353EF}" type="presParOf" srcId="{78C50409-34B7-4BB1-ACD6-9CF2E793DF9D}" destId="{AE5F83C8-94B4-407E-B3C4-56B75C44A841}" srcOrd="0" destOrd="0" presId="urn:microsoft.com/office/officeart/2016/7/layout/RepeatingBendingProcessNew"/>
    <dgm:cxn modelId="{82FF614A-6E1D-44F7-9E35-E4DAA6F2A400}" type="presParOf" srcId="{DE0DE1D4-6A4F-4AE3-9B2D-1E7B109EFD2B}" destId="{83C6B1C9-54A8-4FAC-AFF0-09153CFEA2E8}" srcOrd="8" destOrd="0" presId="urn:microsoft.com/office/officeart/2016/7/layout/RepeatingBendingProcessNew"/>
    <dgm:cxn modelId="{E23D5311-EF07-46B4-A7EC-751BB8F8D198}" type="presParOf" srcId="{DE0DE1D4-6A4F-4AE3-9B2D-1E7B109EFD2B}" destId="{827E653F-7D18-4358-BEF7-19DB2D3C2D98}" srcOrd="9" destOrd="0" presId="urn:microsoft.com/office/officeart/2016/7/layout/RepeatingBendingProcessNew"/>
    <dgm:cxn modelId="{E81AA22F-0879-4B55-B4DF-CE56168C7312}" type="presParOf" srcId="{827E653F-7D18-4358-BEF7-19DB2D3C2D98}" destId="{517A0518-EAD0-4CA6-AD67-06BFFB0BB3A5}" srcOrd="0" destOrd="0" presId="urn:microsoft.com/office/officeart/2016/7/layout/RepeatingBendingProcessNew"/>
    <dgm:cxn modelId="{DF44EDA3-B558-4132-81D4-2305ECFB3235}" type="presParOf" srcId="{DE0DE1D4-6A4F-4AE3-9B2D-1E7B109EFD2B}" destId="{36AF624B-E277-4488-A66C-11E5E0135029}" srcOrd="10" destOrd="0" presId="urn:microsoft.com/office/officeart/2016/7/layout/RepeatingBendingProcessNew"/>
    <dgm:cxn modelId="{E060487A-3099-47D9-B967-8D9CD361F80D}" type="presParOf" srcId="{DE0DE1D4-6A4F-4AE3-9B2D-1E7B109EFD2B}" destId="{67454DFE-E804-4974-832D-828053E2CFBD}" srcOrd="11" destOrd="0" presId="urn:microsoft.com/office/officeart/2016/7/layout/RepeatingBendingProcessNew"/>
    <dgm:cxn modelId="{327671B1-D46B-4BDF-95C8-A65575C3553C}" type="presParOf" srcId="{67454DFE-E804-4974-832D-828053E2CFBD}" destId="{3DB3EC24-30F1-4258-8624-152F7E25D3B6}" srcOrd="0" destOrd="0" presId="urn:microsoft.com/office/officeart/2016/7/layout/RepeatingBendingProcessNew"/>
    <dgm:cxn modelId="{A5977E95-157E-49C7-9D4D-247B28D71EBE}" type="presParOf" srcId="{DE0DE1D4-6A4F-4AE3-9B2D-1E7B109EFD2B}" destId="{F9524DD5-0179-4A56-B5BF-50FDC73285E8}" srcOrd="12" destOrd="0" presId="urn:microsoft.com/office/officeart/2016/7/layout/RepeatingBendingProcessNew"/>
    <dgm:cxn modelId="{49029C51-C30E-4289-A721-97FDDD7F8007}" type="presParOf" srcId="{DE0DE1D4-6A4F-4AE3-9B2D-1E7B109EFD2B}" destId="{43F0483D-D318-42D5-B6AA-002662804052}" srcOrd="13" destOrd="0" presId="urn:microsoft.com/office/officeart/2016/7/layout/RepeatingBendingProcessNew"/>
    <dgm:cxn modelId="{EF9FDCE1-6A22-45C4-9905-40729087789E}" type="presParOf" srcId="{43F0483D-D318-42D5-B6AA-002662804052}" destId="{82097701-2AA1-464F-B9B2-346DD2515CD5}" srcOrd="0" destOrd="0" presId="urn:microsoft.com/office/officeart/2016/7/layout/RepeatingBendingProcessNew"/>
    <dgm:cxn modelId="{054CFADA-CD0A-48DC-8548-D518986D8A17}" type="presParOf" srcId="{DE0DE1D4-6A4F-4AE3-9B2D-1E7B109EFD2B}" destId="{1206C003-A9E1-4081-95CB-13ECFC99A121}" srcOrd="14" destOrd="0" presId="urn:microsoft.com/office/officeart/2016/7/layout/RepeatingBendingProcessNew"/>
    <dgm:cxn modelId="{571C7F27-8252-4F35-BE19-078F62E1B39F}" type="presParOf" srcId="{DE0DE1D4-6A4F-4AE3-9B2D-1E7B109EFD2B}" destId="{26B087EF-151B-4455-B4FB-E9683DF2E07E}" srcOrd="15" destOrd="0" presId="urn:microsoft.com/office/officeart/2016/7/layout/RepeatingBendingProcessNew"/>
    <dgm:cxn modelId="{E48E0AB7-2369-4FCA-B550-A7E5902D7940}" type="presParOf" srcId="{26B087EF-151B-4455-B4FB-E9683DF2E07E}" destId="{98186085-3D93-48A2-BFA7-C9D54422F3E6}" srcOrd="0" destOrd="0" presId="urn:microsoft.com/office/officeart/2016/7/layout/RepeatingBendingProcessNew"/>
    <dgm:cxn modelId="{24AA022B-5BB7-413D-8008-10CA856193B4}" type="presParOf" srcId="{DE0DE1D4-6A4F-4AE3-9B2D-1E7B109EFD2B}" destId="{1F367E16-B16F-48B8-B58C-A5D1E4BCB714}" srcOrd="16" destOrd="0" presId="urn:microsoft.com/office/officeart/2016/7/layout/RepeatingBendingProcessNew"/>
    <dgm:cxn modelId="{41271FA7-617D-4D20-816C-D98862745D53}" type="presParOf" srcId="{DE0DE1D4-6A4F-4AE3-9B2D-1E7B109EFD2B}" destId="{2F0C59E5-8D34-48FA-B6C1-4864C2777847}" srcOrd="17" destOrd="0" presId="urn:microsoft.com/office/officeart/2016/7/layout/RepeatingBendingProcessNew"/>
    <dgm:cxn modelId="{9B1BF17C-3227-4329-8B31-851B10F1B52A}" type="presParOf" srcId="{2F0C59E5-8D34-48FA-B6C1-4864C2777847}" destId="{6F743146-250B-4EEE-BCC0-A4904B236394}" srcOrd="0" destOrd="0" presId="urn:microsoft.com/office/officeart/2016/7/layout/RepeatingBendingProcessNew"/>
    <dgm:cxn modelId="{6E01C8C4-E34E-4FCF-8318-42EA46F4FED4}" type="presParOf" srcId="{DE0DE1D4-6A4F-4AE3-9B2D-1E7B109EFD2B}" destId="{96BCB78D-CE97-41EE-ACFC-6606A97CE556}" srcOrd="18" destOrd="0" presId="urn:microsoft.com/office/officeart/2016/7/layout/RepeatingBendingProcessNew"/>
    <dgm:cxn modelId="{E50B26AA-FF56-4019-87CB-4793D0F60D17}" type="presParOf" srcId="{DE0DE1D4-6A4F-4AE3-9B2D-1E7B109EFD2B}" destId="{A739DDBF-B7E7-4EBF-83FA-342040E44ED4}" srcOrd="19" destOrd="0" presId="urn:microsoft.com/office/officeart/2016/7/layout/RepeatingBendingProcessNew"/>
    <dgm:cxn modelId="{88324CAE-9571-4EBC-A9E6-453F4CF1793E}" type="presParOf" srcId="{A739DDBF-B7E7-4EBF-83FA-342040E44ED4}" destId="{95EE44E8-A73D-4B87-A8A2-D5F4C7671FD6}" srcOrd="0" destOrd="0" presId="urn:microsoft.com/office/officeart/2016/7/layout/RepeatingBendingProcessNew"/>
    <dgm:cxn modelId="{3C2FA073-8F90-4871-92BC-B1CF8E5999F8}" type="presParOf" srcId="{DE0DE1D4-6A4F-4AE3-9B2D-1E7B109EFD2B}" destId="{BE42E5EF-82C1-494E-97E3-C403BA487C98}" srcOrd="20" destOrd="0" presId="urn:microsoft.com/office/officeart/2016/7/layout/RepeatingBendingProcessNew"/>
    <dgm:cxn modelId="{B23135D9-DD4E-4254-9D4E-6A09B02C9843}" type="presParOf" srcId="{DE0DE1D4-6A4F-4AE3-9B2D-1E7B109EFD2B}" destId="{7A809B65-C2DE-47A7-826C-D39FF31017D5}" srcOrd="21" destOrd="0" presId="urn:microsoft.com/office/officeart/2016/7/layout/RepeatingBendingProcessNew"/>
    <dgm:cxn modelId="{1A7E2E6E-592D-4093-89A2-3F85F0C16100}" type="presParOf" srcId="{7A809B65-C2DE-47A7-826C-D39FF31017D5}" destId="{EFA2ECB3-5EEB-4B85-9871-8B570CDE3348}" srcOrd="0" destOrd="0" presId="urn:microsoft.com/office/officeart/2016/7/layout/RepeatingBendingProcessNew"/>
    <dgm:cxn modelId="{77888B93-C6A4-4F82-9A5E-1623E6C9EC12}" type="presParOf" srcId="{DE0DE1D4-6A4F-4AE3-9B2D-1E7B109EFD2B}" destId="{13D60DA6-1A6C-4509-83BA-89AC479E7E81}" srcOrd="22" destOrd="0" presId="urn:microsoft.com/office/officeart/2016/7/layout/RepeatingBendingProcessNew"/>
    <dgm:cxn modelId="{4529B5E8-5E13-4CF9-B619-214B05EB4CDE}" type="presParOf" srcId="{DE0DE1D4-6A4F-4AE3-9B2D-1E7B109EFD2B}" destId="{AFEA88C0-6B54-478C-A86F-6DE9107F9FC5}" srcOrd="23" destOrd="0" presId="urn:microsoft.com/office/officeart/2016/7/layout/RepeatingBendingProcessNew"/>
    <dgm:cxn modelId="{80737C1F-7043-4658-988E-855C75EA9CB8}" type="presParOf" srcId="{AFEA88C0-6B54-478C-A86F-6DE9107F9FC5}" destId="{78341FAA-96CF-49E7-A40C-CB49597F601F}" srcOrd="0" destOrd="0" presId="urn:microsoft.com/office/officeart/2016/7/layout/RepeatingBendingProcessNew"/>
    <dgm:cxn modelId="{20A9704D-2540-4514-B24C-0D3DF5A0388B}" type="presParOf" srcId="{DE0DE1D4-6A4F-4AE3-9B2D-1E7B109EFD2B}" destId="{028BA6CD-B602-48A5-A7D9-51077CA76E2F}" srcOrd="24" destOrd="0" presId="urn:microsoft.com/office/officeart/2016/7/layout/RepeatingBendingProcessNew"/>
    <dgm:cxn modelId="{9029E5B8-090A-42D7-B753-4C47D2F5F987}" type="presParOf" srcId="{DE0DE1D4-6A4F-4AE3-9B2D-1E7B109EFD2B}" destId="{94A1F876-823C-4CE5-98C8-9B5B1BEC5AB0}" srcOrd="25" destOrd="0" presId="urn:microsoft.com/office/officeart/2016/7/layout/RepeatingBendingProcessNew"/>
    <dgm:cxn modelId="{BED5241C-B5EC-4406-940C-0C43477300CC}" type="presParOf" srcId="{94A1F876-823C-4CE5-98C8-9B5B1BEC5AB0}" destId="{5CA2047D-EADF-4200-B95F-102B377EED4C}" srcOrd="0" destOrd="0" presId="urn:microsoft.com/office/officeart/2016/7/layout/RepeatingBendingProcessNew"/>
    <dgm:cxn modelId="{4694CC06-BDCF-4E8D-AD31-6DC7137CDC57}" type="presParOf" srcId="{DE0DE1D4-6A4F-4AE3-9B2D-1E7B109EFD2B}" destId="{954C06B5-DCE2-4109-96C2-06B6A91F150A}" srcOrd="26" destOrd="0" presId="urn:microsoft.com/office/officeart/2016/7/layout/RepeatingBendingProcessNew"/>
    <dgm:cxn modelId="{F95DBF78-5FD6-4BBC-871D-ED2F45E8CD0B}" type="presParOf" srcId="{DE0DE1D4-6A4F-4AE3-9B2D-1E7B109EFD2B}" destId="{4E13E67B-FCD9-41E3-AC73-DDEFB3F53CB2}" srcOrd="27" destOrd="0" presId="urn:microsoft.com/office/officeart/2016/7/layout/RepeatingBendingProcessNew"/>
    <dgm:cxn modelId="{CF9AF0AB-E2C8-416D-B0D4-0167BC0DF0BC}" type="presParOf" srcId="{4E13E67B-FCD9-41E3-AC73-DDEFB3F53CB2}" destId="{EABAFF75-2ADE-42E3-B8B5-43A81FD115BA}" srcOrd="0" destOrd="0" presId="urn:microsoft.com/office/officeart/2016/7/layout/RepeatingBendingProcessNew"/>
    <dgm:cxn modelId="{E61205F2-0C0B-40AC-87CC-C55AB2EFCE2C}" type="presParOf" srcId="{DE0DE1D4-6A4F-4AE3-9B2D-1E7B109EFD2B}" destId="{A7580A79-16A4-4C43-83AB-BFE97224F44D}" srcOrd="28" destOrd="0" presId="urn:microsoft.com/office/officeart/2016/7/layout/RepeatingBendingProcessNew"/>
    <dgm:cxn modelId="{45FD0312-E845-4E88-BEE2-8C821A309B72}" type="presParOf" srcId="{DE0DE1D4-6A4F-4AE3-9B2D-1E7B109EFD2B}" destId="{D4EFAEB3-6AC1-4F41-861B-7E8221BD4518}" srcOrd="29" destOrd="0" presId="urn:microsoft.com/office/officeart/2016/7/layout/RepeatingBendingProcessNew"/>
    <dgm:cxn modelId="{C1426FD8-C9E5-4545-8B20-97DAD16C55A1}" type="presParOf" srcId="{D4EFAEB3-6AC1-4F41-861B-7E8221BD4518}" destId="{7CF9B950-8FC6-4857-BAD5-35CDD7ED8DFA}" srcOrd="0" destOrd="0" presId="urn:microsoft.com/office/officeart/2016/7/layout/RepeatingBendingProcessNew"/>
    <dgm:cxn modelId="{B6C104A5-850C-4A6D-9EF5-0184361CE78C}" type="presParOf" srcId="{DE0DE1D4-6A4F-4AE3-9B2D-1E7B109EFD2B}" destId="{034C41BB-0A94-40AE-8F80-E81C930D185C}" srcOrd="30" destOrd="0" presId="urn:microsoft.com/office/officeart/2016/7/layout/RepeatingBendingProcessNew"/>
    <dgm:cxn modelId="{917508A5-7DEA-4B82-8B10-7D0FF3FC27E7}" type="presParOf" srcId="{DE0DE1D4-6A4F-4AE3-9B2D-1E7B109EFD2B}" destId="{E614F9F7-BAEE-4D7A-882B-DF09D64FECD3}" srcOrd="31" destOrd="0" presId="urn:microsoft.com/office/officeart/2016/7/layout/RepeatingBendingProcessNew"/>
    <dgm:cxn modelId="{503C8574-4739-426B-81FA-7934C5C952AF}" type="presParOf" srcId="{E614F9F7-BAEE-4D7A-882B-DF09D64FECD3}" destId="{AB5A5F49-1C10-4055-BE34-8297D516B839}" srcOrd="0" destOrd="0" presId="urn:microsoft.com/office/officeart/2016/7/layout/RepeatingBendingProcessNew"/>
    <dgm:cxn modelId="{F02FE8A6-4192-4504-800D-F67EE69BAAB3}" type="presParOf" srcId="{DE0DE1D4-6A4F-4AE3-9B2D-1E7B109EFD2B}" destId="{9AF95A97-859E-47A8-AE7E-CA10CDA9CAD3}" srcOrd="32" destOrd="0" presId="urn:microsoft.com/office/officeart/2016/7/layout/RepeatingBendingProcessNew"/>
    <dgm:cxn modelId="{0098077A-0580-415F-98A7-B419F3D889E9}" type="presParOf" srcId="{DE0DE1D4-6A4F-4AE3-9B2D-1E7B109EFD2B}" destId="{8AEF7B3F-803C-45BF-A1F3-5FB1E47A1C35}" srcOrd="33" destOrd="0" presId="urn:microsoft.com/office/officeart/2016/7/layout/RepeatingBendingProcessNew"/>
    <dgm:cxn modelId="{0776D4E8-4683-402A-884A-811DD5190EB9}" type="presParOf" srcId="{8AEF7B3F-803C-45BF-A1F3-5FB1E47A1C35}" destId="{9C87DC89-6FF4-4807-86A8-4444DE244A11}" srcOrd="0" destOrd="0" presId="urn:microsoft.com/office/officeart/2016/7/layout/RepeatingBendingProcessNew"/>
    <dgm:cxn modelId="{BFDDD3BD-AB60-4499-B4D0-773B9A9E16DB}" type="presParOf" srcId="{DE0DE1D4-6A4F-4AE3-9B2D-1E7B109EFD2B}" destId="{B79703C9-02C7-4C40-B98D-7A384CBB03C9}" srcOrd="34" destOrd="0" presId="urn:microsoft.com/office/officeart/2016/7/layout/RepeatingBendingProcessNew"/>
    <dgm:cxn modelId="{33E73CCB-A75C-4637-A806-27625C8F3598}" type="presParOf" srcId="{DE0DE1D4-6A4F-4AE3-9B2D-1E7B109EFD2B}" destId="{3E67B266-D607-40D8-AECC-CB187A795621}" srcOrd="35" destOrd="0" presId="urn:microsoft.com/office/officeart/2016/7/layout/RepeatingBendingProcessNew"/>
    <dgm:cxn modelId="{8CC90A3F-B136-4872-9851-F717CFDB1A12}" type="presParOf" srcId="{3E67B266-D607-40D8-AECC-CB187A795621}" destId="{40EE3268-C289-4302-AD93-880BD6DBB56B}" srcOrd="0" destOrd="0" presId="urn:microsoft.com/office/officeart/2016/7/layout/RepeatingBendingProcessNew"/>
    <dgm:cxn modelId="{1376113D-9E67-40FB-9ED3-41F4464C66D2}" type="presParOf" srcId="{DE0DE1D4-6A4F-4AE3-9B2D-1E7B109EFD2B}" destId="{470967EB-ED4D-4FF6-8D1A-055CED3CB9EC}" srcOrd="36" destOrd="0" presId="urn:microsoft.com/office/officeart/2016/7/layout/RepeatingBendingProcessNew"/>
    <dgm:cxn modelId="{83B9A5AA-CD52-4D49-94E1-5EE35081AD39}" type="presParOf" srcId="{DE0DE1D4-6A4F-4AE3-9B2D-1E7B109EFD2B}" destId="{D9334A5E-D42E-4C0C-A8DE-3F3FFDC5CD4D}" srcOrd="37" destOrd="0" presId="urn:microsoft.com/office/officeart/2016/7/layout/RepeatingBendingProcessNew"/>
    <dgm:cxn modelId="{8EAD458B-AF70-40A1-A94E-0D05656A2B7E}" type="presParOf" srcId="{D9334A5E-D42E-4C0C-A8DE-3F3FFDC5CD4D}" destId="{F2CEB38C-22E1-45B9-9909-4645E8812961}" srcOrd="0" destOrd="0" presId="urn:microsoft.com/office/officeart/2016/7/layout/RepeatingBendingProcessNew"/>
    <dgm:cxn modelId="{A8C127C6-EB3B-4DD5-A033-ECF71990F263}" type="presParOf" srcId="{DE0DE1D4-6A4F-4AE3-9B2D-1E7B109EFD2B}" destId="{6F73C048-93E6-4E6E-841D-74DC2C296B9E}" srcOrd="38" destOrd="0" presId="urn:microsoft.com/office/officeart/2016/7/layout/RepeatingBendingProcessNew"/>
    <dgm:cxn modelId="{CFE7FE50-A60C-4910-890E-9C1B1CADCEEC}" type="presParOf" srcId="{DE0DE1D4-6A4F-4AE3-9B2D-1E7B109EFD2B}" destId="{FE753329-C9CF-4249-A002-FF163D04C419}" srcOrd="39" destOrd="0" presId="urn:microsoft.com/office/officeart/2016/7/layout/RepeatingBendingProcessNew"/>
    <dgm:cxn modelId="{0EF48E88-9008-4C67-A226-EFA51A70D34A}" type="presParOf" srcId="{FE753329-C9CF-4249-A002-FF163D04C419}" destId="{ECFF12CB-751F-4F66-BD09-05F2436C2B94}" srcOrd="0" destOrd="0" presId="urn:microsoft.com/office/officeart/2016/7/layout/RepeatingBendingProcessNew"/>
    <dgm:cxn modelId="{8320E390-2AFD-48C2-915E-0419993D6DAA}" type="presParOf" srcId="{DE0DE1D4-6A4F-4AE3-9B2D-1E7B109EFD2B}" destId="{4CDE0E46-3448-4E4B-928A-55DAE97ACEBA}" srcOrd="40" destOrd="0" presId="urn:microsoft.com/office/officeart/2016/7/layout/RepeatingBendingProcessNew"/>
    <dgm:cxn modelId="{F131EF1F-E84E-43EA-952E-71FBEF03A077}" type="presParOf" srcId="{DE0DE1D4-6A4F-4AE3-9B2D-1E7B109EFD2B}" destId="{F50D4F43-CC96-4EDA-9F96-CED5ED5ED287}" srcOrd="41" destOrd="0" presId="urn:microsoft.com/office/officeart/2016/7/layout/RepeatingBendingProcessNew"/>
    <dgm:cxn modelId="{AB79D9FE-8021-47AE-9AE2-3B869CA6BDDA}" type="presParOf" srcId="{F50D4F43-CC96-4EDA-9F96-CED5ED5ED287}" destId="{20371DFC-2FB4-4503-B828-CF9B06D8AEA1}" srcOrd="0" destOrd="0" presId="urn:microsoft.com/office/officeart/2016/7/layout/RepeatingBendingProcessNew"/>
    <dgm:cxn modelId="{E5CFAC48-0AF1-4144-995C-D2ECD647B376}" type="presParOf" srcId="{DE0DE1D4-6A4F-4AE3-9B2D-1E7B109EFD2B}" destId="{E6D83FE8-ADAF-47E9-AA7B-F0C24AD5AA25}" srcOrd="42" destOrd="0" presId="urn:microsoft.com/office/officeart/2016/7/layout/RepeatingBendingProcessNew"/>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4C90F4-94C8-4E66-BA46-682B9F6C7D4F}"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27B53B3-98D8-4C52-BEE9-33AF82774F1D}">
      <dgm:prSet/>
      <dgm:spPr/>
      <dgm:t>
        <a:bodyPr/>
        <a:lstStyle/>
        <a:p>
          <a:r>
            <a:rPr lang="en-GB"/>
            <a:t>Employee wellbeing is important in healthcare because excessive workloads and emotional pressure can contribute to stress, absence and staff turnover.</a:t>
          </a:r>
          <a:endParaRPr lang="en-US"/>
        </a:p>
      </dgm:t>
    </dgm:pt>
    <dgm:pt modelId="{73152244-AC92-468E-9396-8EFAF30D1D71}" type="parTrans" cxnId="{3AE94460-9ABD-45B5-91D5-3CB90B243DAA}">
      <dgm:prSet/>
      <dgm:spPr/>
      <dgm:t>
        <a:bodyPr/>
        <a:lstStyle/>
        <a:p>
          <a:endParaRPr lang="en-US"/>
        </a:p>
      </dgm:t>
    </dgm:pt>
    <dgm:pt modelId="{17CF9BB1-5F71-40C0-AE14-6CA3E423EFCA}" type="sibTrans" cxnId="{3AE94460-9ABD-45B5-91D5-3CB90B243DAA}">
      <dgm:prSet/>
      <dgm:spPr/>
      <dgm:t>
        <a:bodyPr/>
        <a:lstStyle/>
        <a:p>
          <a:endParaRPr lang="en-US"/>
        </a:p>
      </dgm:t>
    </dgm:pt>
    <dgm:pt modelId="{1E3BBD5A-5FF3-423B-8908-1873A11D6FB0}">
      <dgm:prSet/>
      <dgm:spPr/>
      <dgm:t>
        <a:bodyPr/>
        <a:lstStyle/>
        <a:p>
          <a:r>
            <a:rPr lang="en-GB" b="1"/>
            <a:t>Recommended wellbeing initiatives:</a:t>
          </a:r>
          <a:endParaRPr lang="en-US"/>
        </a:p>
      </dgm:t>
    </dgm:pt>
    <dgm:pt modelId="{48C52537-E102-42B6-9E47-3B1FFD33D276}" type="parTrans" cxnId="{9F4C8936-6CDC-40B5-B188-CAB44F772372}">
      <dgm:prSet/>
      <dgm:spPr/>
      <dgm:t>
        <a:bodyPr/>
        <a:lstStyle/>
        <a:p>
          <a:endParaRPr lang="en-US"/>
        </a:p>
      </dgm:t>
    </dgm:pt>
    <dgm:pt modelId="{0C5E20E8-E547-4282-BD95-79F20B2193AF}" type="sibTrans" cxnId="{9F4C8936-6CDC-40B5-B188-CAB44F772372}">
      <dgm:prSet/>
      <dgm:spPr/>
      <dgm:t>
        <a:bodyPr/>
        <a:lstStyle/>
        <a:p>
          <a:endParaRPr lang="en-US"/>
        </a:p>
      </dgm:t>
    </dgm:pt>
    <dgm:pt modelId="{EFDF75B4-D637-482C-87F1-F38C85FFFBB5}">
      <dgm:prSet/>
      <dgm:spPr/>
      <dgm:t>
        <a:bodyPr/>
        <a:lstStyle/>
        <a:p>
          <a:r>
            <a:rPr lang="en-GB"/>
            <a:t>Regular workload reviews.</a:t>
          </a:r>
          <a:endParaRPr lang="en-US"/>
        </a:p>
      </dgm:t>
    </dgm:pt>
    <dgm:pt modelId="{22751709-CD41-4F2E-9AE2-63BA04E888FB}" type="parTrans" cxnId="{E1154D27-EBAE-43A3-BD30-F7CE496D51E4}">
      <dgm:prSet/>
      <dgm:spPr/>
      <dgm:t>
        <a:bodyPr/>
        <a:lstStyle/>
        <a:p>
          <a:endParaRPr lang="en-US"/>
        </a:p>
      </dgm:t>
    </dgm:pt>
    <dgm:pt modelId="{D0AC3F66-1A01-4440-84FC-EE44F2AC3DD9}" type="sibTrans" cxnId="{E1154D27-EBAE-43A3-BD30-F7CE496D51E4}">
      <dgm:prSet/>
      <dgm:spPr/>
      <dgm:t>
        <a:bodyPr/>
        <a:lstStyle/>
        <a:p>
          <a:endParaRPr lang="en-US"/>
        </a:p>
      </dgm:t>
    </dgm:pt>
    <dgm:pt modelId="{858C93F5-7E0A-4B9B-9B7A-61A5FC182908}">
      <dgm:prSet/>
      <dgm:spPr/>
      <dgm:t>
        <a:bodyPr/>
        <a:lstStyle/>
        <a:p>
          <a:r>
            <a:rPr lang="en-GB"/>
            <a:t>Access to mental health support.</a:t>
          </a:r>
          <a:endParaRPr lang="en-US"/>
        </a:p>
      </dgm:t>
    </dgm:pt>
    <dgm:pt modelId="{A3E6D693-CC9B-479C-8282-7FA9A9F73044}" type="parTrans" cxnId="{2D633113-C970-4968-BDA1-3672906D069C}">
      <dgm:prSet/>
      <dgm:spPr/>
      <dgm:t>
        <a:bodyPr/>
        <a:lstStyle/>
        <a:p>
          <a:endParaRPr lang="en-US"/>
        </a:p>
      </dgm:t>
    </dgm:pt>
    <dgm:pt modelId="{4FE75DEF-08E0-405F-B6A6-63CA57954051}" type="sibTrans" cxnId="{2D633113-C970-4968-BDA1-3672906D069C}">
      <dgm:prSet/>
      <dgm:spPr/>
      <dgm:t>
        <a:bodyPr/>
        <a:lstStyle/>
        <a:p>
          <a:endParaRPr lang="en-US"/>
        </a:p>
      </dgm:t>
    </dgm:pt>
    <dgm:pt modelId="{D31EC229-B28E-4BBE-B5A2-C040E3B0492C}">
      <dgm:prSet/>
      <dgm:spPr/>
      <dgm:t>
        <a:bodyPr/>
        <a:lstStyle/>
        <a:p>
          <a:r>
            <a:rPr lang="en-GB"/>
            <a:t>Flexible working where operationally possible.</a:t>
          </a:r>
          <a:endParaRPr lang="en-US"/>
        </a:p>
      </dgm:t>
    </dgm:pt>
    <dgm:pt modelId="{D3C67782-0831-4465-A9F5-08C3BCC80D95}" type="parTrans" cxnId="{AD0B916E-640C-4513-83CB-F7964709449C}">
      <dgm:prSet/>
      <dgm:spPr/>
      <dgm:t>
        <a:bodyPr/>
        <a:lstStyle/>
        <a:p>
          <a:endParaRPr lang="en-US"/>
        </a:p>
      </dgm:t>
    </dgm:pt>
    <dgm:pt modelId="{387573A8-66ED-47D0-9055-15B0957012C5}" type="sibTrans" cxnId="{AD0B916E-640C-4513-83CB-F7964709449C}">
      <dgm:prSet/>
      <dgm:spPr/>
      <dgm:t>
        <a:bodyPr/>
        <a:lstStyle/>
        <a:p>
          <a:endParaRPr lang="en-US"/>
        </a:p>
      </dgm:t>
    </dgm:pt>
    <dgm:pt modelId="{A0E55E56-3282-4193-9FDF-47ECE1D9943C}">
      <dgm:prSet/>
      <dgm:spPr/>
      <dgm:t>
        <a:bodyPr/>
        <a:lstStyle/>
        <a:p>
          <a:r>
            <a:rPr lang="en-GB"/>
            <a:t>Adequate breaks and rest periods.</a:t>
          </a:r>
          <a:endParaRPr lang="en-US"/>
        </a:p>
      </dgm:t>
    </dgm:pt>
    <dgm:pt modelId="{F21C4897-9874-45DD-A6C0-FE336BD12A0E}" type="parTrans" cxnId="{07ABEA79-15E0-4A8E-8D17-F7EFF728DF20}">
      <dgm:prSet/>
      <dgm:spPr/>
      <dgm:t>
        <a:bodyPr/>
        <a:lstStyle/>
        <a:p>
          <a:endParaRPr lang="en-US"/>
        </a:p>
      </dgm:t>
    </dgm:pt>
    <dgm:pt modelId="{739DAD1E-1AF1-451D-A472-0BF52EF09FB1}" type="sibTrans" cxnId="{07ABEA79-15E0-4A8E-8D17-F7EFF728DF20}">
      <dgm:prSet/>
      <dgm:spPr/>
      <dgm:t>
        <a:bodyPr/>
        <a:lstStyle/>
        <a:p>
          <a:endParaRPr lang="en-US"/>
        </a:p>
      </dgm:t>
    </dgm:pt>
    <dgm:pt modelId="{B39552F2-CDDB-4667-B70E-1B2417A93D5F}">
      <dgm:prSet/>
      <dgm:spPr/>
      <dgm:t>
        <a:bodyPr/>
        <a:lstStyle/>
        <a:p>
          <a:r>
            <a:rPr lang="en-GB"/>
            <a:t>Supportive line management.</a:t>
          </a:r>
          <a:endParaRPr lang="en-US"/>
        </a:p>
      </dgm:t>
    </dgm:pt>
    <dgm:pt modelId="{AAA4726D-A4E9-4361-B71E-7848AB89669E}" type="parTrans" cxnId="{09654A74-5A0A-4240-BD0F-7902BF28CFD9}">
      <dgm:prSet/>
      <dgm:spPr/>
      <dgm:t>
        <a:bodyPr/>
        <a:lstStyle/>
        <a:p>
          <a:endParaRPr lang="en-US"/>
        </a:p>
      </dgm:t>
    </dgm:pt>
    <dgm:pt modelId="{2AF20488-1B26-472C-B129-21075C8668DD}" type="sibTrans" cxnId="{09654A74-5A0A-4240-BD0F-7902BF28CFD9}">
      <dgm:prSet/>
      <dgm:spPr/>
      <dgm:t>
        <a:bodyPr/>
        <a:lstStyle/>
        <a:p>
          <a:endParaRPr lang="en-US"/>
        </a:p>
      </dgm:t>
    </dgm:pt>
    <dgm:pt modelId="{75415DB1-C9C6-4DEA-AF53-35285B24BEA8}">
      <dgm:prSet/>
      <dgm:spPr/>
      <dgm:t>
        <a:bodyPr/>
        <a:lstStyle/>
        <a:p>
          <a:r>
            <a:rPr lang="en-GB"/>
            <a:t>Opportunities for employees to raise concerns.</a:t>
          </a:r>
          <a:endParaRPr lang="en-US"/>
        </a:p>
      </dgm:t>
    </dgm:pt>
    <dgm:pt modelId="{6C8ED1B3-C03F-4384-82AE-F662E8D2DBE5}" type="parTrans" cxnId="{4BCC4630-E557-4326-B103-D285BE1E0437}">
      <dgm:prSet/>
      <dgm:spPr/>
      <dgm:t>
        <a:bodyPr/>
        <a:lstStyle/>
        <a:p>
          <a:endParaRPr lang="en-US"/>
        </a:p>
      </dgm:t>
    </dgm:pt>
    <dgm:pt modelId="{D06DFFF1-9835-430E-B130-262C85BEED0D}" type="sibTrans" cxnId="{4BCC4630-E557-4326-B103-D285BE1E0437}">
      <dgm:prSet/>
      <dgm:spPr/>
      <dgm:t>
        <a:bodyPr/>
        <a:lstStyle/>
        <a:p>
          <a:endParaRPr lang="en-US"/>
        </a:p>
      </dgm:t>
    </dgm:pt>
    <dgm:pt modelId="{C7924AD0-45D6-49EB-B8B6-D1A7D9AD31BC}">
      <dgm:prSet/>
      <dgm:spPr/>
      <dgm:t>
        <a:bodyPr/>
        <a:lstStyle/>
        <a:p>
          <a:r>
            <a:rPr lang="en-GB"/>
            <a:t>The Job Demands–Resources model suggests that high job demands can increase the risk of exhaustion, while suitable resources can support engagement (Bakker and Demerouti, 2007).</a:t>
          </a:r>
          <a:endParaRPr lang="en-US"/>
        </a:p>
      </dgm:t>
    </dgm:pt>
    <dgm:pt modelId="{648B2E25-2AC7-46D4-85A2-0F60C13FB0A5}" type="parTrans" cxnId="{4F9480DE-DC3F-4005-8E79-C67A0F52A58B}">
      <dgm:prSet/>
      <dgm:spPr/>
      <dgm:t>
        <a:bodyPr/>
        <a:lstStyle/>
        <a:p>
          <a:endParaRPr lang="en-US"/>
        </a:p>
      </dgm:t>
    </dgm:pt>
    <dgm:pt modelId="{388DE1B9-3A65-4507-BB9C-45BB53A80312}" type="sibTrans" cxnId="{4F9480DE-DC3F-4005-8E79-C67A0F52A58B}">
      <dgm:prSet/>
      <dgm:spPr/>
      <dgm:t>
        <a:bodyPr/>
        <a:lstStyle/>
        <a:p>
          <a:endParaRPr lang="en-US"/>
        </a:p>
      </dgm:t>
    </dgm:pt>
    <dgm:pt modelId="{C6D9B1D6-4172-43EC-A807-6D217697C471}">
      <dgm:prSet/>
      <dgm:spPr/>
      <dgm:t>
        <a:bodyPr/>
        <a:lstStyle/>
        <a:p>
          <a:r>
            <a:rPr lang="en-GB" b="1"/>
            <a:t>Leadership</a:t>
          </a:r>
          <a:endParaRPr lang="en-US"/>
        </a:p>
      </dgm:t>
    </dgm:pt>
    <dgm:pt modelId="{A719CB26-21C3-4F40-9F64-220E371AF2CD}" type="parTrans" cxnId="{9B8B5309-B0C8-49CC-91D3-85FA992FEE50}">
      <dgm:prSet/>
      <dgm:spPr/>
      <dgm:t>
        <a:bodyPr/>
        <a:lstStyle/>
        <a:p>
          <a:endParaRPr lang="en-US"/>
        </a:p>
      </dgm:t>
    </dgm:pt>
    <dgm:pt modelId="{8C8120C7-AF08-4435-ABEB-C744E55CA0ED}" type="sibTrans" cxnId="{9B8B5309-B0C8-49CC-91D3-85FA992FEE50}">
      <dgm:prSet/>
      <dgm:spPr/>
      <dgm:t>
        <a:bodyPr/>
        <a:lstStyle/>
        <a:p>
          <a:endParaRPr lang="en-US"/>
        </a:p>
      </dgm:t>
    </dgm:pt>
    <dgm:pt modelId="{D7D0C224-ED88-4ED0-AD82-FD17D1776B5A}">
      <dgm:prSet/>
      <dgm:spPr/>
      <dgm:t>
        <a:bodyPr/>
        <a:lstStyle/>
        <a:p>
          <a:r>
            <a:rPr lang="en-GB"/>
            <a:t>Transformational leadership can encourage employees through a shared vision, development and recognition. However, leaders must also adapt their approach to employees’ experience and the demands of each situation.</a:t>
          </a:r>
          <a:endParaRPr lang="en-US"/>
        </a:p>
      </dgm:t>
    </dgm:pt>
    <dgm:pt modelId="{33842128-E8A8-4BE9-8B6D-E8809857E656}" type="parTrans" cxnId="{0CD6586D-B2F1-4259-9AEA-582D93FEE8FF}">
      <dgm:prSet/>
      <dgm:spPr/>
      <dgm:t>
        <a:bodyPr/>
        <a:lstStyle/>
        <a:p>
          <a:endParaRPr lang="en-US"/>
        </a:p>
      </dgm:t>
    </dgm:pt>
    <dgm:pt modelId="{49CD7A74-DD55-48E2-A19F-7718F9A3BDCE}" type="sibTrans" cxnId="{0CD6586D-B2F1-4259-9AEA-582D93FEE8FF}">
      <dgm:prSet/>
      <dgm:spPr/>
      <dgm:t>
        <a:bodyPr/>
        <a:lstStyle/>
        <a:p>
          <a:endParaRPr lang="en-US"/>
        </a:p>
      </dgm:t>
    </dgm:pt>
    <dgm:pt modelId="{CA747743-08A4-48B0-9FB6-BB76C5BBC67E}">
      <dgm:prSet/>
      <dgm:spPr/>
      <dgm:t>
        <a:bodyPr/>
        <a:lstStyle/>
        <a:p>
          <a:r>
            <a:rPr lang="en-GB" b="1"/>
            <a:t>Critical evaluation:</a:t>
          </a:r>
          <a:endParaRPr lang="en-US"/>
        </a:p>
      </dgm:t>
    </dgm:pt>
    <dgm:pt modelId="{A8E31046-6512-411C-9DC3-53F75F43A274}" type="parTrans" cxnId="{ED43C589-881B-44BB-982A-F63B887D7646}">
      <dgm:prSet/>
      <dgm:spPr/>
      <dgm:t>
        <a:bodyPr/>
        <a:lstStyle/>
        <a:p>
          <a:endParaRPr lang="en-US"/>
        </a:p>
      </dgm:t>
    </dgm:pt>
    <dgm:pt modelId="{7044BD4E-E396-450F-9677-2490B3408BB0}" type="sibTrans" cxnId="{ED43C589-881B-44BB-982A-F63B887D7646}">
      <dgm:prSet/>
      <dgm:spPr/>
      <dgm:t>
        <a:bodyPr/>
        <a:lstStyle/>
        <a:p>
          <a:endParaRPr lang="en-US"/>
        </a:p>
      </dgm:t>
    </dgm:pt>
    <dgm:pt modelId="{07E30DF2-C2AD-48BF-935B-0170D957097A}">
      <dgm:prSet/>
      <dgm:spPr/>
      <dgm:t>
        <a:bodyPr/>
        <a:lstStyle/>
        <a:p>
          <a:r>
            <a:rPr lang="en-GB"/>
            <a:t>Wellbeing programmes are unlikely to succeed if underlying problems, such as excessive workloads or poor management, remain unresolved. HealthConnect UK should address the causes of stress as well as provide support.</a:t>
          </a:r>
          <a:endParaRPr lang="en-US"/>
        </a:p>
      </dgm:t>
    </dgm:pt>
    <dgm:pt modelId="{0402B8D2-CA62-46C0-9900-FA698C8791DE}" type="parTrans" cxnId="{32F55F25-BB48-4F1D-8324-42609FD7A4B5}">
      <dgm:prSet/>
      <dgm:spPr/>
      <dgm:t>
        <a:bodyPr/>
        <a:lstStyle/>
        <a:p>
          <a:endParaRPr lang="en-US"/>
        </a:p>
      </dgm:t>
    </dgm:pt>
    <dgm:pt modelId="{7B8EE195-235D-4ED9-B423-B883D6A17578}" type="sibTrans" cxnId="{32F55F25-BB48-4F1D-8324-42609FD7A4B5}">
      <dgm:prSet/>
      <dgm:spPr/>
      <dgm:t>
        <a:bodyPr/>
        <a:lstStyle/>
        <a:p>
          <a:endParaRPr lang="en-US"/>
        </a:p>
      </dgm:t>
    </dgm:pt>
    <dgm:pt modelId="{9424359A-25DE-4498-8FF6-8C9857BC7993}">
      <dgm:prSet/>
      <dgm:spPr/>
      <dgm:t>
        <a:bodyPr/>
        <a:lstStyle/>
        <a:p>
          <a:r>
            <a:rPr lang="en-GB" b="1"/>
            <a:t>Wellbeing, Engagement and Leadership</a:t>
          </a:r>
          <a:endParaRPr lang="en-US"/>
        </a:p>
      </dgm:t>
    </dgm:pt>
    <dgm:pt modelId="{3F509E60-932E-4FA4-AB40-30F69E542242}" type="parTrans" cxnId="{6D3AE332-28D9-4E92-B407-40055C8865A5}">
      <dgm:prSet/>
      <dgm:spPr/>
      <dgm:t>
        <a:bodyPr/>
        <a:lstStyle/>
        <a:p>
          <a:endParaRPr lang="en-US"/>
        </a:p>
      </dgm:t>
    </dgm:pt>
    <dgm:pt modelId="{59209D51-2A36-4CE1-A884-AA9D3D8D78EE}" type="sibTrans" cxnId="{6D3AE332-28D9-4E92-B407-40055C8865A5}">
      <dgm:prSet/>
      <dgm:spPr/>
      <dgm:t>
        <a:bodyPr/>
        <a:lstStyle/>
        <a:p>
          <a:endParaRPr lang="en-US"/>
        </a:p>
      </dgm:t>
    </dgm:pt>
    <dgm:pt modelId="{CF3A6408-D3B5-412C-8347-3C927A803834}">
      <dgm:prSet/>
      <dgm:spPr/>
      <dgm:t>
        <a:bodyPr/>
        <a:lstStyle/>
        <a:p>
          <a:r>
            <a:rPr lang="en-GB"/>
            <a:t>Employee wellbeing is important in healthcare because excessive workloads and emotional pressure can contribute to stress, absence and staff turnover.</a:t>
          </a:r>
          <a:endParaRPr lang="en-US"/>
        </a:p>
      </dgm:t>
    </dgm:pt>
    <dgm:pt modelId="{B8B9DC08-3DF3-46FC-8355-FB24D8DA4595}" type="parTrans" cxnId="{BD04D680-6CB9-4510-AE1D-3F958D2E6687}">
      <dgm:prSet/>
      <dgm:spPr/>
      <dgm:t>
        <a:bodyPr/>
        <a:lstStyle/>
        <a:p>
          <a:endParaRPr lang="en-US"/>
        </a:p>
      </dgm:t>
    </dgm:pt>
    <dgm:pt modelId="{1FDEF87C-0C9F-4C73-8299-5853A1BC8AB6}" type="sibTrans" cxnId="{BD04D680-6CB9-4510-AE1D-3F958D2E6687}">
      <dgm:prSet/>
      <dgm:spPr/>
      <dgm:t>
        <a:bodyPr/>
        <a:lstStyle/>
        <a:p>
          <a:endParaRPr lang="en-US"/>
        </a:p>
      </dgm:t>
    </dgm:pt>
    <dgm:pt modelId="{583C63E5-14FD-4987-9F2A-7CC99D83C44B}">
      <dgm:prSet/>
      <dgm:spPr/>
      <dgm:t>
        <a:bodyPr/>
        <a:lstStyle/>
        <a:p>
          <a:r>
            <a:rPr lang="en-GB" b="1"/>
            <a:t>Recommended wellbeing initiatives:</a:t>
          </a:r>
          <a:endParaRPr lang="en-US"/>
        </a:p>
      </dgm:t>
    </dgm:pt>
    <dgm:pt modelId="{9530A16D-D053-4DB2-94DC-896230FF09B1}" type="parTrans" cxnId="{51C09357-9562-42AA-8E8E-AE66228DA482}">
      <dgm:prSet/>
      <dgm:spPr/>
      <dgm:t>
        <a:bodyPr/>
        <a:lstStyle/>
        <a:p>
          <a:endParaRPr lang="en-US"/>
        </a:p>
      </dgm:t>
    </dgm:pt>
    <dgm:pt modelId="{27C0C6CC-8B23-4BFB-93AC-F30294BA66AD}" type="sibTrans" cxnId="{51C09357-9562-42AA-8E8E-AE66228DA482}">
      <dgm:prSet/>
      <dgm:spPr/>
      <dgm:t>
        <a:bodyPr/>
        <a:lstStyle/>
        <a:p>
          <a:endParaRPr lang="en-US"/>
        </a:p>
      </dgm:t>
    </dgm:pt>
    <dgm:pt modelId="{9B542B1B-36E3-4EC8-965A-4F5BCDBA91A1}">
      <dgm:prSet/>
      <dgm:spPr/>
      <dgm:t>
        <a:bodyPr/>
        <a:lstStyle/>
        <a:p>
          <a:r>
            <a:rPr lang="en-GB"/>
            <a:t>Regular workload reviews.</a:t>
          </a:r>
          <a:endParaRPr lang="en-US"/>
        </a:p>
      </dgm:t>
    </dgm:pt>
    <dgm:pt modelId="{A9C44DF6-2C8B-4771-9F25-337590707AD2}" type="parTrans" cxnId="{33F078E7-BA4A-481B-B12F-A1A670225E82}">
      <dgm:prSet/>
      <dgm:spPr/>
      <dgm:t>
        <a:bodyPr/>
        <a:lstStyle/>
        <a:p>
          <a:endParaRPr lang="en-US"/>
        </a:p>
      </dgm:t>
    </dgm:pt>
    <dgm:pt modelId="{BC871672-8AEF-4AB8-84D6-AA15FD17656D}" type="sibTrans" cxnId="{33F078E7-BA4A-481B-B12F-A1A670225E82}">
      <dgm:prSet/>
      <dgm:spPr/>
      <dgm:t>
        <a:bodyPr/>
        <a:lstStyle/>
        <a:p>
          <a:endParaRPr lang="en-US"/>
        </a:p>
      </dgm:t>
    </dgm:pt>
    <dgm:pt modelId="{0B8EDBE9-231D-4C0C-809C-0891BC183920}">
      <dgm:prSet/>
      <dgm:spPr/>
      <dgm:t>
        <a:bodyPr/>
        <a:lstStyle/>
        <a:p>
          <a:r>
            <a:rPr lang="en-GB"/>
            <a:t>Access to mental health support.</a:t>
          </a:r>
          <a:endParaRPr lang="en-US"/>
        </a:p>
      </dgm:t>
    </dgm:pt>
    <dgm:pt modelId="{334EEDA1-5F92-4DCB-B7DE-B26AD4CE734B}" type="parTrans" cxnId="{3C5AC112-9AB5-4C43-8FC9-CE762789E747}">
      <dgm:prSet/>
      <dgm:spPr/>
      <dgm:t>
        <a:bodyPr/>
        <a:lstStyle/>
        <a:p>
          <a:endParaRPr lang="en-US"/>
        </a:p>
      </dgm:t>
    </dgm:pt>
    <dgm:pt modelId="{DBA1D326-3450-4ADD-A868-8C26C3F542DF}" type="sibTrans" cxnId="{3C5AC112-9AB5-4C43-8FC9-CE762789E747}">
      <dgm:prSet/>
      <dgm:spPr/>
      <dgm:t>
        <a:bodyPr/>
        <a:lstStyle/>
        <a:p>
          <a:endParaRPr lang="en-US"/>
        </a:p>
      </dgm:t>
    </dgm:pt>
    <dgm:pt modelId="{DE7FE6A8-E643-4867-9716-03F6BBF0AD62}">
      <dgm:prSet/>
      <dgm:spPr/>
      <dgm:t>
        <a:bodyPr/>
        <a:lstStyle/>
        <a:p>
          <a:r>
            <a:rPr lang="en-GB"/>
            <a:t>Flexible working where operationally possible.</a:t>
          </a:r>
          <a:endParaRPr lang="en-US"/>
        </a:p>
      </dgm:t>
    </dgm:pt>
    <dgm:pt modelId="{EE9022F8-FC02-4351-A7BB-26965CBBBC68}" type="parTrans" cxnId="{85F40DF5-17FB-4152-B27F-2058476C4A99}">
      <dgm:prSet/>
      <dgm:spPr/>
      <dgm:t>
        <a:bodyPr/>
        <a:lstStyle/>
        <a:p>
          <a:endParaRPr lang="en-US"/>
        </a:p>
      </dgm:t>
    </dgm:pt>
    <dgm:pt modelId="{B7D412FF-8120-4AA4-B3B9-3B3F76085709}" type="sibTrans" cxnId="{85F40DF5-17FB-4152-B27F-2058476C4A99}">
      <dgm:prSet/>
      <dgm:spPr/>
      <dgm:t>
        <a:bodyPr/>
        <a:lstStyle/>
        <a:p>
          <a:endParaRPr lang="en-US"/>
        </a:p>
      </dgm:t>
    </dgm:pt>
    <dgm:pt modelId="{0882C615-A9E5-4B0B-8766-32721C889A79}">
      <dgm:prSet/>
      <dgm:spPr/>
      <dgm:t>
        <a:bodyPr/>
        <a:lstStyle/>
        <a:p>
          <a:r>
            <a:rPr lang="en-GB"/>
            <a:t>Adequate breaks and rest periods.</a:t>
          </a:r>
          <a:endParaRPr lang="en-US"/>
        </a:p>
      </dgm:t>
    </dgm:pt>
    <dgm:pt modelId="{1BF9C8A0-8049-4341-8E5A-EB0DDF8B36A3}" type="parTrans" cxnId="{B87AF034-6FE3-44D4-8B40-8EA32787B18B}">
      <dgm:prSet/>
      <dgm:spPr/>
      <dgm:t>
        <a:bodyPr/>
        <a:lstStyle/>
        <a:p>
          <a:endParaRPr lang="en-US"/>
        </a:p>
      </dgm:t>
    </dgm:pt>
    <dgm:pt modelId="{39FAAD25-1060-44DD-809C-0AF9138CA984}" type="sibTrans" cxnId="{B87AF034-6FE3-44D4-8B40-8EA32787B18B}">
      <dgm:prSet/>
      <dgm:spPr/>
      <dgm:t>
        <a:bodyPr/>
        <a:lstStyle/>
        <a:p>
          <a:endParaRPr lang="en-US"/>
        </a:p>
      </dgm:t>
    </dgm:pt>
    <dgm:pt modelId="{E785CBD1-4218-4361-A7B4-A00367AD79A0}">
      <dgm:prSet/>
      <dgm:spPr/>
      <dgm:t>
        <a:bodyPr/>
        <a:lstStyle/>
        <a:p>
          <a:r>
            <a:rPr lang="en-GB"/>
            <a:t>Supportive line management.</a:t>
          </a:r>
          <a:endParaRPr lang="en-US"/>
        </a:p>
      </dgm:t>
    </dgm:pt>
    <dgm:pt modelId="{D9D886C7-0A0F-4876-B622-BEEFA32429F4}" type="parTrans" cxnId="{4CF05A49-C62F-4DFD-9FCB-17E85AB27975}">
      <dgm:prSet/>
      <dgm:spPr/>
      <dgm:t>
        <a:bodyPr/>
        <a:lstStyle/>
        <a:p>
          <a:endParaRPr lang="en-US"/>
        </a:p>
      </dgm:t>
    </dgm:pt>
    <dgm:pt modelId="{CBDC97FF-E40F-40F1-B2BD-BADAAAA8E031}" type="sibTrans" cxnId="{4CF05A49-C62F-4DFD-9FCB-17E85AB27975}">
      <dgm:prSet/>
      <dgm:spPr/>
      <dgm:t>
        <a:bodyPr/>
        <a:lstStyle/>
        <a:p>
          <a:endParaRPr lang="en-US"/>
        </a:p>
      </dgm:t>
    </dgm:pt>
    <dgm:pt modelId="{E708E1E6-5306-4DAA-899A-42FD5E7E8A64}">
      <dgm:prSet/>
      <dgm:spPr/>
      <dgm:t>
        <a:bodyPr/>
        <a:lstStyle/>
        <a:p>
          <a:r>
            <a:rPr lang="en-GB"/>
            <a:t>Opportunities for employees to raise concerns.</a:t>
          </a:r>
          <a:endParaRPr lang="en-US"/>
        </a:p>
      </dgm:t>
    </dgm:pt>
    <dgm:pt modelId="{9D9A6115-49D2-447F-B793-22D76DF58696}" type="parTrans" cxnId="{FAC95B19-FD97-44E9-95A5-B57DEE168F78}">
      <dgm:prSet/>
      <dgm:spPr/>
      <dgm:t>
        <a:bodyPr/>
        <a:lstStyle/>
        <a:p>
          <a:endParaRPr lang="en-US"/>
        </a:p>
      </dgm:t>
    </dgm:pt>
    <dgm:pt modelId="{BC87D210-E1F8-4377-A05B-3009DDBCBDF5}" type="sibTrans" cxnId="{FAC95B19-FD97-44E9-95A5-B57DEE168F78}">
      <dgm:prSet/>
      <dgm:spPr/>
      <dgm:t>
        <a:bodyPr/>
        <a:lstStyle/>
        <a:p>
          <a:endParaRPr lang="en-US"/>
        </a:p>
      </dgm:t>
    </dgm:pt>
    <dgm:pt modelId="{B0EC7CC8-D82F-4BB3-B41B-D93F68FBFC3D}">
      <dgm:prSet/>
      <dgm:spPr/>
      <dgm:t>
        <a:bodyPr/>
        <a:lstStyle/>
        <a:p>
          <a:r>
            <a:rPr lang="en-GB"/>
            <a:t>The Job Demands–Resources model suggests that high job demands can increase the risk of exhaustion, while suitable resources can support engagement (Bakker and Demerouti, 2007).</a:t>
          </a:r>
          <a:endParaRPr lang="en-US"/>
        </a:p>
      </dgm:t>
    </dgm:pt>
    <dgm:pt modelId="{034ADF46-20F3-4156-A605-3D642A32E28D}" type="parTrans" cxnId="{954C0AFE-3645-4D89-B967-8176BA162063}">
      <dgm:prSet/>
      <dgm:spPr/>
      <dgm:t>
        <a:bodyPr/>
        <a:lstStyle/>
        <a:p>
          <a:endParaRPr lang="en-US"/>
        </a:p>
      </dgm:t>
    </dgm:pt>
    <dgm:pt modelId="{835C8D4A-5701-4256-BDEF-F25B9AE4243D}" type="sibTrans" cxnId="{954C0AFE-3645-4D89-B967-8176BA162063}">
      <dgm:prSet/>
      <dgm:spPr/>
      <dgm:t>
        <a:bodyPr/>
        <a:lstStyle/>
        <a:p>
          <a:endParaRPr lang="en-US"/>
        </a:p>
      </dgm:t>
    </dgm:pt>
    <dgm:pt modelId="{2BDE3F2B-08DF-439B-A31F-866DC32EAA11}">
      <dgm:prSet/>
      <dgm:spPr/>
      <dgm:t>
        <a:bodyPr/>
        <a:lstStyle/>
        <a:p>
          <a:r>
            <a:rPr lang="en-GB" b="1"/>
            <a:t>Leadership</a:t>
          </a:r>
          <a:endParaRPr lang="en-US"/>
        </a:p>
      </dgm:t>
    </dgm:pt>
    <dgm:pt modelId="{242CBD2B-2565-49EC-917A-91CB490EB4EB}" type="parTrans" cxnId="{290BDDCE-FDD2-41FC-8B06-DF62503B806C}">
      <dgm:prSet/>
      <dgm:spPr/>
      <dgm:t>
        <a:bodyPr/>
        <a:lstStyle/>
        <a:p>
          <a:endParaRPr lang="en-US"/>
        </a:p>
      </dgm:t>
    </dgm:pt>
    <dgm:pt modelId="{6666F9A1-782D-4E20-8D06-416D66007068}" type="sibTrans" cxnId="{290BDDCE-FDD2-41FC-8B06-DF62503B806C}">
      <dgm:prSet/>
      <dgm:spPr/>
      <dgm:t>
        <a:bodyPr/>
        <a:lstStyle/>
        <a:p>
          <a:endParaRPr lang="en-US"/>
        </a:p>
      </dgm:t>
    </dgm:pt>
    <dgm:pt modelId="{A2A5B409-E7C9-4F46-8C9D-009620FB91CD}">
      <dgm:prSet/>
      <dgm:spPr/>
      <dgm:t>
        <a:bodyPr/>
        <a:lstStyle/>
        <a:p>
          <a:r>
            <a:rPr lang="en-GB"/>
            <a:t>Transformational leadership can encourage employees through a shared vision, development and recognition. However, leaders must also adapt their approach to employees’ experience and the demands of each situation.</a:t>
          </a:r>
          <a:endParaRPr lang="en-US"/>
        </a:p>
      </dgm:t>
    </dgm:pt>
    <dgm:pt modelId="{C9A3186C-2625-44FB-8D46-7EF7E312CE54}" type="parTrans" cxnId="{64353ABA-0B0A-4666-A4B3-5769D316F081}">
      <dgm:prSet/>
      <dgm:spPr/>
      <dgm:t>
        <a:bodyPr/>
        <a:lstStyle/>
        <a:p>
          <a:endParaRPr lang="en-US"/>
        </a:p>
      </dgm:t>
    </dgm:pt>
    <dgm:pt modelId="{274E892A-BA25-4214-B7A0-673801F4800D}" type="sibTrans" cxnId="{64353ABA-0B0A-4666-A4B3-5769D316F081}">
      <dgm:prSet/>
      <dgm:spPr/>
      <dgm:t>
        <a:bodyPr/>
        <a:lstStyle/>
        <a:p>
          <a:endParaRPr lang="en-US"/>
        </a:p>
      </dgm:t>
    </dgm:pt>
    <dgm:pt modelId="{90CB9D31-4CEC-43BC-8CE5-7C59BE1650DC}">
      <dgm:prSet/>
      <dgm:spPr/>
      <dgm:t>
        <a:bodyPr/>
        <a:lstStyle/>
        <a:p>
          <a:r>
            <a:rPr lang="en-GB" b="1"/>
            <a:t>Critical evaluation:</a:t>
          </a:r>
          <a:endParaRPr lang="en-US"/>
        </a:p>
      </dgm:t>
    </dgm:pt>
    <dgm:pt modelId="{B5CA9240-4CF6-4C76-B78E-5B5118DC73F5}" type="parTrans" cxnId="{1875D258-04AB-473E-AF10-8321472F4F55}">
      <dgm:prSet/>
      <dgm:spPr/>
      <dgm:t>
        <a:bodyPr/>
        <a:lstStyle/>
        <a:p>
          <a:endParaRPr lang="en-US"/>
        </a:p>
      </dgm:t>
    </dgm:pt>
    <dgm:pt modelId="{3B370403-4BB1-44B3-B01F-403773BB8CED}" type="sibTrans" cxnId="{1875D258-04AB-473E-AF10-8321472F4F55}">
      <dgm:prSet/>
      <dgm:spPr/>
      <dgm:t>
        <a:bodyPr/>
        <a:lstStyle/>
        <a:p>
          <a:endParaRPr lang="en-US"/>
        </a:p>
      </dgm:t>
    </dgm:pt>
    <dgm:pt modelId="{F81128C1-B04F-4A5B-9E7C-4E702A2C7992}">
      <dgm:prSet/>
      <dgm:spPr/>
      <dgm:t>
        <a:bodyPr/>
        <a:lstStyle/>
        <a:p>
          <a:r>
            <a:rPr lang="en-GB"/>
            <a:t>Wellbeing programmes are unlikely to succeed if underlying problems, such as excessive workloads or poor management, remain unresolved. HealthConnect UK should address the causes of stress as well as provide support.</a:t>
          </a:r>
          <a:endParaRPr lang="en-US"/>
        </a:p>
      </dgm:t>
    </dgm:pt>
    <dgm:pt modelId="{BA00AF71-40B3-4463-8F55-93EA35713278}" type="parTrans" cxnId="{372B50D6-E2E9-449C-A82B-DE816D322CC8}">
      <dgm:prSet/>
      <dgm:spPr/>
      <dgm:t>
        <a:bodyPr/>
        <a:lstStyle/>
        <a:p>
          <a:endParaRPr lang="en-US"/>
        </a:p>
      </dgm:t>
    </dgm:pt>
    <dgm:pt modelId="{539D285D-56DD-4DE6-9251-7F1C971B1B17}" type="sibTrans" cxnId="{372B50D6-E2E9-449C-A82B-DE816D322CC8}">
      <dgm:prSet/>
      <dgm:spPr/>
      <dgm:t>
        <a:bodyPr/>
        <a:lstStyle/>
        <a:p>
          <a:endParaRPr lang="en-US"/>
        </a:p>
      </dgm:t>
    </dgm:pt>
    <dgm:pt modelId="{8529ADB0-9B22-46B3-B118-2DF2ABE7D4A9}" type="pres">
      <dgm:prSet presAssocID="{784C90F4-94C8-4E66-BA46-682B9F6C7D4F}" presName="diagram" presStyleCnt="0">
        <dgm:presLayoutVars>
          <dgm:dir/>
          <dgm:resizeHandles val="exact"/>
        </dgm:presLayoutVars>
      </dgm:prSet>
      <dgm:spPr/>
    </dgm:pt>
    <dgm:pt modelId="{DEC8CF19-3AE4-4A92-8357-A6EE62FE6795}" type="pres">
      <dgm:prSet presAssocID="{227B53B3-98D8-4C52-BEE9-33AF82774F1D}" presName="node" presStyleLbl="node1" presStyleIdx="0" presStyleCnt="27">
        <dgm:presLayoutVars>
          <dgm:bulletEnabled val="1"/>
        </dgm:presLayoutVars>
      </dgm:prSet>
      <dgm:spPr/>
    </dgm:pt>
    <dgm:pt modelId="{EBE7F839-F118-4D38-B3BF-2C2BC5113C10}" type="pres">
      <dgm:prSet presAssocID="{17CF9BB1-5F71-40C0-AE14-6CA3E423EFCA}" presName="sibTrans" presStyleCnt="0"/>
      <dgm:spPr/>
    </dgm:pt>
    <dgm:pt modelId="{5CBFD64A-ADF4-46A5-B8A3-C4E3945671CF}" type="pres">
      <dgm:prSet presAssocID="{1E3BBD5A-5FF3-423B-8908-1873A11D6FB0}" presName="node" presStyleLbl="node1" presStyleIdx="1" presStyleCnt="27">
        <dgm:presLayoutVars>
          <dgm:bulletEnabled val="1"/>
        </dgm:presLayoutVars>
      </dgm:prSet>
      <dgm:spPr/>
    </dgm:pt>
    <dgm:pt modelId="{77421FA6-D279-4374-A7AC-0C79EA988E0E}" type="pres">
      <dgm:prSet presAssocID="{0C5E20E8-E547-4282-BD95-79F20B2193AF}" presName="sibTrans" presStyleCnt="0"/>
      <dgm:spPr/>
    </dgm:pt>
    <dgm:pt modelId="{82F995C0-FEDF-42DA-A1FA-BF1C73CAE273}" type="pres">
      <dgm:prSet presAssocID="{EFDF75B4-D637-482C-87F1-F38C85FFFBB5}" presName="node" presStyleLbl="node1" presStyleIdx="2" presStyleCnt="27">
        <dgm:presLayoutVars>
          <dgm:bulletEnabled val="1"/>
        </dgm:presLayoutVars>
      </dgm:prSet>
      <dgm:spPr/>
    </dgm:pt>
    <dgm:pt modelId="{7DD0EBC1-0737-48C6-B9C6-17547E13903B}" type="pres">
      <dgm:prSet presAssocID="{D0AC3F66-1A01-4440-84FC-EE44F2AC3DD9}" presName="sibTrans" presStyleCnt="0"/>
      <dgm:spPr/>
    </dgm:pt>
    <dgm:pt modelId="{DCA3F5BF-B1F6-4FE2-AAA2-430E416256F1}" type="pres">
      <dgm:prSet presAssocID="{858C93F5-7E0A-4B9B-9B7A-61A5FC182908}" presName="node" presStyleLbl="node1" presStyleIdx="3" presStyleCnt="27">
        <dgm:presLayoutVars>
          <dgm:bulletEnabled val="1"/>
        </dgm:presLayoutVars>
      </dgm:prSet>
      <dgm:spPr/>
    </dgm:pt>
    <dgm:pt modelId="{9BE961AF-D518-498D-B647-3A0AFE77DCF0}" type="pres">
      <dgm:prSet presAssocID="{4FE75DEF-08E0-405F-B6A6-63CA57954051}" presName="sibTrans" presStyleCnt="0"/>
      <dgm:spPr/>
    </dgm:pt>
    <dgm:pt modelId="{227194C8-20C9-4217-8200-01624A9486ED}" type="pres">
      <dgm:prSet presAssocID="{D31EC229-B28E-4BBE-B5A2-C040E3B0492C}" presName="node" presStyleLbl="node1" presStyleIdx="4" presStyleCnt="27">
        <dgm:presLayoutVars>
          <dgm:bulletEnabled val="1"/>
        </dgm:presLayoutVars>
      </dgm:prSet>
      <dgm:spPr/>
    </dgm:pt>
    <dgm:pt modelId="{E2B8D088-744C-46DC-BB14-F2745C61075B}" type="pres">
      <dgm:prSet presAssocID="{387573A8-66ED-47D0-9055-15B0957012C5}" presName="sibTrans" presStyleCnt="0"/>
      <dgm:spPr/>
    </dgm:pt>
    <dgm:pt modelId="{DED27520-7C00-40C0-B520-B58273B73E94}" type="pres">
      <dgm:prSet presAssocID="{A0E55E56-3282-4193-9FDF-47ECE1D9943C}" presName="node" presStyleLbl="node1" presStyleIdx="5" presStyleCnt="27">
        <dgm:presLayoutVars>
          <dgm:bulletEnabled val="1"/>
        </dgm:presLayoutVars>
      </dgm:prSet>
      <dgm:spPr/>
    </dgm:pt>
    <dgm:pt modelId="{B6906079-6786-4FD3-824A-5B9D80459240}" type="pres">
      <dgm:prSet presAssocID="{739DAD1E-1AF1-451D-A472-0BF52EF09FB1}" presName="sibTrans" presStyleCnt="0"/>
      <dgm:spPr/>
    </dgm:pt>
    <dgm:pt modelId="{55A00343-27ED-4960-B5DF-E0B5E758D279}" type="pres">
      <dgm:prSet presAssocID="{B39552F2-CDDB-4667-B70E-1B2417A93D5F}" presName="node" presStyleLbl="node1" presStyleIdx="6" presStyleCnt="27">
        <dgm:presLayoutVars>
          <dgm:bulletEnabled val="1"/>
        </dgm:presLayoutVars>
      </dgm:prSet>
      <dgm:spPr/>
    </dgm:pt>
    <dgm:pt modelId="{85F20462-ADF1-4263-A5F7-B9B445FEA246}" type="pres">
      <dgm:prSet presAssocID="{2AF20488-1B26-472C-B129-21075C8668DD}" presName="sibTrans" presStyleCnt="0"/>
      <dgm:spPr/>
    </dgm:pt>
    <dgm:pt modelId="{4A61ED0F-6BC8-42DE-B2AA-DEA58C34E3A1}" type="pres">
      <dgm:prSet presAssocID="{75415DB1-C9C6-4DEA-AF53-35285B24BEA8}" presName="node" presStyleLbl="node1" presStyleIdx="7" presStyleCnt="27">
        <dgm:presLayoutVars>
          <dgm:bulletEnabled val="1"/>
        </dgm:presLayoutVars>
      </dgm:prSet>
      <dgm:spPr/>
    </dgm:pt>
    <dgm:pt modelId="{0A76288E-F9FB-476D-BEBF-B2DB88C92BFE}" type="pres">
      <dgm:prSet presAssocID="{D06DFFF1-9835-430E-B130-262C85BEED0D}" presName="sibTrans" presStyleCnt="0"/>
      <dgm:spPr/>
    </dgm:pt>
    <dgm:pt modelId="{1A115F7C-BD70-4553-AFF4-699EFBC47A53}" type="pres">
      <dgm:prSet presAssocID="{C7924AD0-45D6-49EB-B8B6-D1A7D9AD31BC}" presName="node" presStyleLbl="node1" presStyleIdx="8" presStyleCnt="27">
        <dgm:presLayoutVars>
          <dgm:bulletEnabled val="1"/>
        </dgm:presLayoutVars>
      </dgm:prSet>
      <dgm:spPr/>
    </dgm:pt>
    <dgm:pt modelId="{8503DC85-8B3D-4A6E-9DC2-0878A57B0DD4}" type="pres">
      <dgm:prSet presAssocID="{388DE1B9-3A65-4507-BB9C-45BB53A80312}" presName="sibTrans" presStyleCnt="0"/>
      <dgm:spPr/>
    </dgm:pt>
    <dgm:pt modelId="{9844CF16-F045-4B35-BF3B-463F0F1824C4}" type="pres">
      <dgm:prSet presAssocID="{C6D9B1D6-4172-43EC-A807-6D217697C471}" presName="node" presStyleLbl="node1" presStyleIdx="9" presStyleCnt="27">
        <dgm:presLayoutVars>
          <dgm:bulletEnabled val="1"/>
        </dgm:presLayoutVars>
      </dgm:prSet>
      <dgm:spPr/>
    </dgm:pt>
    <dgm:pt modelId="{5E349965-592F-4C52-8CE6-DB9D207C4157}" type="pres">
      <dgm:prSet presAssocID="{8C8120C7-AF08-4435-ABEB-C744E55CA0ED}" presName="sibTrans" presStyleCnt="0"/>
      <dgm:spPr/>
    </dgm:pt>
    <dgm:pt modelId="{62E1828C-F0B8-497D-AF27-0FB16D86C1C5}" type="pres">
      <dgm:prSet presAssocID="{D7D0C224-ED88-4ED0-AD82-FD17D1776B5A}" presName="node" presStyleLbl="node1" presStyleIdx="10" presStyleCnt="27">
        <dgm:presLayoutVars>
          <dgm:bulletEnabled val="1"/>
        </dgm:presLayoutVars>
      </dgm:prSet>
      <dgm:spPr/>
    </dgm:pt>
    <dgm:pt modelId="{DAD0BEC4-065B-4130-BB6F-EC3C5E262C7C}" type="pres">
      <dgm:prSet presAssocID="{49CD7A74-DD55-48E2-A19F-7718F9A3BDCE}" presName="sibTrans" presStyleCnt="0"/>
      <dgm:spPr/>
    </dgm:pt>
    <dgm:pt modelId="{26CF78B4-854C-428A-9214-43335E1D7F67}" type="pres">
      <dgm:prSet presAssocID="{CA747743-08A4-48B0-9FB6-BB76C5BBC67E}" presName="node" presStyleLbl="node1" presStyleIdx="11" presStyleCnt="27">
        <dgm:presLayoutVars>
          <dgm:bulletEnabled val="1"/>
        </dgm:presLayoutVars>
      </dgm:prSet>
      <dgm:spPr/>
    </dgm:pt>
    <dgm:pt modelId="{07621722-6C44-4BBA-99B4-FE7C603BA6FB}" type="pres">
      <dgm:prSet presAssocID="{7044BD4E-E396-450F-9677-2490B3408BB0}" presName="sibTrans" presStyleCnt="0"/>
      <dgm:spPr/>
    </dgm:pt>
    <dgm:pt modelId="{28D0F504-677E-43D6-8A9F-83777E3EC462}" type="pres">
      <dgm:prSet presAssocID="{07E30DF2-C2AD-48BF-935B-0170D957097A}" presName="node" presStyleLbl="node1" presStyleIdx="12" presStyleCnt="27">
        <dgm:presLayoutVars>
          <dgm:bulletEnabled val="1"/>
        </dgm:presLayoutVars>
      </dgm:prSet>
      <dgm:spPr/>
    </dgm:pt>
    <dgm:pt modelId="{3DB877FE-6E7E-46CB-8CA4-53F15E8648B0}" type="pres">
      <dgm:prSet presAssocID="{7B8EE195-235D-4ED9-B423-B883D6A17578}" presName="sibTrans" presStyleCnt="0"/>
      <dgm:spPr/>
    </dgm:pt>
    <dgm:pt modelId="{8D14D132-96F9-41B8-9E4D-5FFB1C32B31B}" type="pres">
      <dgm:prSet presAssocID="{9424359A-25DE-4498-8FF6-8C9857BC7993}" presName="node" presStyleLbl="node1" presStyleIdx="13" presStyleCnt="27">
        <dgm:presLayoutVars>
          <dgm:bulletEnabled val="1"/>
        </dgm:presLayoutVars>
      </dgm:prSet>
      <dgm:spPr/>
    </dgm:pt>
    <dgm:pt modelId="{B3477A15-55A6-4A4A-8A33-9E5CB4FD2188}" type="pres">
      <dgm:prSet presAssocID="{59209D51-2A36-4CE1-A884-AA9D3D8D78EE}" presName="sibTrans" presStyleCnt="0"/>
      <dgm:spPr/>
    </dgm:pt>
    <dgm:pt modelId="{34B9C848-F868-4FF9-BBCB-85CC84BFF8EA}" type="pres">
      <dgm:prSet presAssocID="{CF3A6408-D3B5-412C-8347-3C927A803834}" presName="node" presStyleLbl="node1" presStyleIdx="14" presStyleCnt="27">
        <dgm:presLayoutVars>
          <dgm:bulletEnabled val="1"/>
        </dgm:presLayoutVars>
      </dgm:prSet>
      <dgm:spPr/>
    </dgm:pt>
    <dgm:pt modelId="{FED8045B-E4CB-472E-9879-B4F23A9DD2F0}" type="pres">
      <dgm:prSet presAssocID="{1FDEF87C-0C9F-4C73-8299-5853A1BC8AB6}" presName="sibTrans" presStyleCnt="0"/>
      <dgm:spPr/>
    </dgm:pt>
    <dgm:pt modelId="{F372AB8E-B165-4F51-8076-970EFDC285AC}" type="pres">
      <dgm:prSet presAssocID="{583C63E5-14FD-4987-9F2A-7CC99D83C44B}" presName="node" presStyleLbl="node1" presStyleIdx="15" presStyleCnt="27">
        <dgm:presLayoutVars>
          <dgm:bulletEnabled val="1"/>
        </dgm:presLayoutVars>
      </dgm:prSet>
      <dgm:spPr/>
    </dgm:pt>
    <dgm:pt modelId="{5176AE4F-94AE-4C16-BFD0-BDB65A83E383}" type="pres">
      <dgm:prSet presAssocID="{27C0C6CC-8B23-4BFB-93AC-F30294BA66AD}" presName="sibTrans" presStyleCnt="0"/>
      <dgm:spPr/>
    </dgm:pt>
    <dgm:pt modelId="{E9F30346-3837-4C28-AE2B-E8129BDA9105}" type="pres">
      <dgm:prSet presAssocID="{9B542B1B-36E3-4EC8-965A-4F5BCDBA91A1}" presName="node" presStyleLbl="node1" presStyleIdx="16" presStyleCnt="27">
        <dgm:presLayoutVars>
          <dgm:bulletEnabled val="1"/>
        </dgm:presLayoutVars>
      </dgm:prSet>
      <dgm:spPr/>
    </dgm:pt>
    <dgm:pt modelId="{81789CA1-A040-45E3-96BF-518B28E8186C}" type="pres">
      <dgm:prSet presAssocID="{BC871672-8AEF-4AB8-84D6-AA15FD17656D}" presName="sibTrans" presStyleCnt="0"/>
      <dgm:spPr/>
    </dgm:pt>
    <dgm:pt modelId="{5F5A616F-209A-44F7-B5A8-3C56C437E12F}" type="pres">
      <dgm:prSet presAssocID="{0B8EDBE9-231D-4C0C-809C-0891BC183920}" presName="node" presStyleLbl="node1" presStyleIdx="17" presStyleCnt="27">
        <dgm:presLayoutVars>
          <dgm:bulletEnabled val="1"/>
        </dgm:presLayoutVars>
      </dgm:prSet>
      <dgm:spPr/>
    </dgm:pt>
    <dgm:pt modelId="{86DF9C1F-DD0C-45AC-975E-22247181E2DE}" type="pres">
      <dgm:prSet presAssocID="{DBA1D326-3450-4ADD-A868-8C26C3F542DF}" presName="sibTrans" presStyleCnt="0"/>
      <dgm:spPr/>
    </dgm:pt>
    <dgm:pt modelId="{521F3D75-B68A-4D43-847B-766E419C1E67}" type="pres">
      <dgm:prSet presAssocID="{DE7FE6A8-E643-4867-9716-03F6BBF0AD62}" presName="node" presStyleLbl="node1" presStyleIdx="18" presStyleCnt="27">
        <dgm:presLayoutVars>
          <dgm:bulletEnabled val="1"/>
        </dgm:presLayoutVars>
      </dgm:prSet>
      <dgm:spPr/>
    </dgm:pt>
    <dgm:pt modelId="{D5BD60F2-6EA5-4864-BB08-3A1182CCE0D1}" type="pres">
      <dgm:prSet presAssocID="{B7D412FF-8120-4AA4-B3B9-3B3F76085709}" presName="sibTrans" presStyleCnt="0"/>
      <dgm:spPr/>
    </dgm:pt>
    <dgm:pt modelId="{BC1164CF-1BDC-4166-B3CF-F5A10B1A385F}" type="pres">
      <dgm:prSet presAssocID="{0882C615-A9E5-4B0B-8766-32721C889A79}" presName="node" presStyleLbl="node1" presStyleIdx="19" presStyleCnt="27">
        <dgm:presLayoutVars>
          <dgm:bulletEnabled val="1"/>
        </dgm:presLayoutVars>
      </dgm:prSet>
      <dgm:spPr/>
    </dgm:pt>
    <dgm:pt modelId="{D9B7084D-72B3-4C84-8020-455D82827F27}" type="pres">
      <dgm:prSet presAssocID="{39FAAD25-1060-44DD-809C-0AF9138CA984}" presName="sibTrans" presStyleCnt="0"/>
      <dgm:spPr/>
    </dgm:pt>
    <dgm:pt modelId="{F77AAC03-4056-45E8-B449-2A39061BF806}" type="pres">
      <dgm:prSet presAssocID="{E785CBD1-4218-4361-A7B4-A00367AD79A0}" presName="node" presStyleLbl="node1" presStyleIdx="20" presStyleCnt="27">
        <dgm:presLayoutVars>
          <dgm:bulletEnabled val="1"/>
        </dgm:presLayoutVars>
      </dgm:prSet>
      <dgm:spPr/>
    </dgm:pt>
    <dgm:pt modelId="{E05D8AF4-D33B-43C4-801C-501EBF61EE31}" type="pres">
      <dgm:prSet presAssocID="{CBDC97FF-E40F-40F1-B2BD-BADAAAA8E031}" presName="sibTrans" presStyleCnt="0"/>
      <dgm:spPr/>
    </dgm:pt>
    <dgm:pt modelId="{13EBA4F7-C610-486D-BEA5-752EDC462165}" type="pres">
      <dgm:prSet presAssocID="{E708E1E6-5306-4DAA-899A-42FD5E7E8A64}" presName="node" presStyleLbl="node1" presStyleIdx="21" presStyleCnt="27">
        <dgm:presLayoutVars>
          <dgm:bulletEnabled val="1"/>
        </dgm:presLayoutVars>
      </dgm:prSet>
      <dgm:spPr/>
    </dgm:pt>
    <dgm:pt modelId="{26AD0AEA-6284-4721-925A-F4EF27DA47FF}" type="pres">
      <dgm:prSet presAssocID="{BC87D210-E1F8-4377-A05B-3009DDBCBDF5}" presName="sibTrans" presStyleCnt="0"/>
      <dgm:spPr/>
    </dgm:pt>
    <dgm:pt modelId="{196C567A-701B-499A-B4C7-22996CC48791}" type="pres">
      <dgm:prSet presAssocID="{B0EC7CC8-D82F-4BB3-B41B-D93F68FBFC3D}" presName="node" presStyleLbl="node1" presStyleIdx="22" presStyleCnt="27">
        <dgm:presLayoutVars>
          <dgm:bulletEnabled val="1"/>
        </dgm:presLayoutVars>
      </dgm:prSet>
      <dgm:spPr/>
    </dgm:pt>
    <dgm:pt modelId="{7384D230-14FD-480B-886F-7B0CD19D90ED}" type="pres">
      <dgm:prSet presAssocID="{835C8D4A-5701-4256-BDEF-F25B9AE4243D}" presName="sibTrans" presStyleCnt="0"/>
      <dgm:spPr/>
    </dgm:pt>
    <dgm:pt modelId="{8ABC3FEA-C073-4BB9-AC9D-6CF84CCB5733}" type="pres">
      <dgm:prSet presAssocID="{2BDE3F2B-08DF-439B-A31F-866DC32EAA11}" presName="node" presStyleLbl="node1" presStyleIdx="23" presStyleCnt="27">
        <dgm:presLayoutVars>
          <dgm:bulletEnabled val="1"/>
        </dgm:presLayoutVars>
      </dgm:prSet>
      <dgm:spPr/>
    </dgm:pt>
    <dgm:pt modelId="{AB99E4DE-CF3A-48FA-B7C4-34F1F9656524}" type="pres">
      <dgm:prSet presAssocID="{6666F9A1-782D-4E20-8D06-416D66007068}" presName="sibTrans" presStyleCnt="0"/>
      <dgm:spPr/>
    </dgm:pt>
    <dgm:pt modelId="{1C9D4253-F05F-4E9F-9D73-F391D472BC81}" type="pres">
      <dgm:prSet presAssocID="{A2A5B409-E7C9-4F46-8C9D-009620FB91CD}" presName="node" presStyleLbl="node1" presStyleIdx="24" presStyleCnt="27">
        <dgm:presLayoutVars>
          <dgm:bulletEnabled val="1"/>
        </dgm:presLayoutVars>
      </dgm:prSet>
      <dgm:spPr/>
    </dgm:pt>
    <dgm:pt modelId="{EDE1C801-7BBA-43D8-9A58-78CD497AF45F}" type="pres">
      <dgm:prSet presAssocID="{274E892A-BA25-4214-B7A0-673801F4800D}" presName="sibTrans" presStyleCnt="0"/>
      <dgm:spPr/>
    </dgm:pt>
    <dgm:pt modelId="{8C05530F-FF81-4D27-8102-6493125C55A4}" type="pres">
      <dgm:prSet presAssocID="{90CB9D31-4CEC-43BC-8CE5-7C59BE1650DC}" presName="node" presStyleLbl="node1" presStyleIdx="25" presStyleCnt="27">
        <dgm:presLayoutVars>
          <dgm:bulletEnabled val="1"/>
        </dgm:presLayoutVars>
      </dgm:prSet>
      <dgm:spPr/>
    </dgm:pt>
    <dgm:pt modelId="{6A626DC2-54C0-42EC-8275-73A8D4312BBB}" type="pres">
      <dgm:prSet presAssocID="{3B370403-4BB1-44B3-B01F-403773BB8CED}" presName="sibTrans" presStyleCnt="0"/>
      <dgm:spPr/>
    </dgm:pt>
    <dgm:pt modelId="{31227D21-9BA2-47A4-9694-0020F08F6559}" type="pres">
      <dgm:prSet presAssocID="{F81128C1-B04F-4A5B-9E7C-4E702A2C7992}" presName="node" presStyleLbl="node1" presStyleIdx="26" presStyleCnt="27">
        <dgm:presLayoutVars>
          <dgm:bulletEnabled val="1"/>
        </dgm:presLayoutVars>
      </dgm:prSet>
      <dgm:spPr/>
    </dgm:pt>
  </dgm:ptLst>
  <dgm:cxnLst>
    <dgm:cxn modelId="{D6D40607-E9B6-411F-B6A7-1CBAA7D2F3CD}" type="presOf" srcId="{0B8EDBE9-231D-4C0C-809C-0891BC183920}" destId="{5F5A616F-209A-44F7-B5A8-3C56C437E12F}" srcOrd="0" destOrd="0" presId="urn:microsoft.com/office/officeart/2005/8/layout/default"/>
    <dgm:cxn modelId="{9B8B5309-B0C8-49CC-91D3-85FA992FEE50}" srcId="{784C90F4-94C8-4E66-BA46-682B9F6C7D4F}" destId="{C6D9B1D6-4172-43EC-A807-6D217697C471}" srcOrd="9" destOrd="0" parTransId="{A719CB26-21C3-4F40-9F64-220E371AF2CD}" sibTransId="{8C8120C7-AF08-4435-ABEB-C744E55CA0ED}"/>
    <dgm:cxn modelId="{F7E91D0A-1CFE-45BB-8E64-F1DBE18CBB2D}" type="presOf" srcId="{E708E1E6-5306-4DAA-899A-42FD5E7E8A64}" destId="{13EBA4F7-C610-486D-BEA5-752EDC462165}" srcOrd="0" destOrd="0" presId="urn:microsoft.com/office/officeart/2005/8/layout/default"/>
    <dgm:cxn modelId="{E041E80F-CA69-429D-A543-4F2A5F596143}" type="presOf" srcId="{90CB9D31-4CEC-43BC-8CE5-7C59BE1650DC}" destId="{8C05530F-FF81-4D27-8102-6493125C55A4}" srcOrd="0" destOrd="0" presId="urn:microsoft.com/office/officeart/2005/8/layout/default"/>
    <dgm:cxn modelId="{3C5AC112-9AB5-4C43-8FC9-CE762789E747}" srcId="{784C90F4-94C8-4E66-BA46-682B9F6C7D4F}" destId="{0B8EDBE9-231D-4C0C-809C-0891BC183920}" srcOrd="17" destOrd="0" parTransId="{334EEDA1-5F92-4DCB-B7DE-B26AD4CE734B}" sibTransId="{DBA1D326-3450-4ADD-A868-8C26C3F542DF}"/>
    <dgm:cxn modelId="{2D633113-C970-4968-BDA1-3672906D069C}" srcId="{784C90F4-94C8-4E66-BA46-682B9F6C7D4F}" destId="{858C93F5-7E0A-4B9B-9B7A-61A5FC182908}" srcOrd="3" destOrd="0" parTransId="{A3E6D693-CC9B-479C-8282-7FA9A9F73044}" sibTransId="{4FE75DEF-08E0-405F-B6A6-63CA57954051}"/>
    <dgm:cxn modelId="{FAC95B19-FD97-44E9-95A5-B57DEE168F78}" srcId="{784C90F4-94C8-4E66-BA46-682B9F6C7D4F}" destId="{E708E1E6-5306-4DAA-899A-42FD5E7E8A64}" srcOrd="21" destOrd="0" parTransId="{9D9A6115-49D2-447F-B793-22D76DF58696}" sibTransId="{BC87D210-E1F8-4377-A05B-3009DDBCBDF5}"/>
    <dgm:cxn modelId="{32F55F25-BB48-4F1D-8324-42609FD7A4B5}" srcId="{784C90F4-94C8-4E66-BA46-682B9F6C7D4F}" destId="{07E30DF2-C2AD-48BF-935B-0170D957097A}" srcOrd="12" destOrd="0" parTransId="{0402B8D2-CA62-46C0-9900-FA698C8791DE}" sibTransId="{7B8EE195-235D-4ED9-B423-B883D6A17578}"/>
    <dgm:cxn modelId="{2B12D825-D6DB-4C5A-B078-DBE151BBCE67}" type="presOf" srcId="{C6D9B1D6-4172-43EC-A807-6D217697C471}" destId="{9844CF16-F045-4B35-BF3B-463F0F1824C4}" srcOrd="0" destOrd="0" presId="urn:microsoft.com/office/officeart/2005/8/layout/default"/>
    <dgm:cxn modelId="{E1154D27-EBAE-43A3-BD30-F7CE496D51E4}" srcId="{784C90F4-94C8-4E66-BA46-682B9F6C7D4F}" destId="{EFDF75B4-D637-482C-87F1-F38C85FFFBB5}" srcOrd="2" destOrd="0" parTransId="{22751709-CD41-4F2E-9AE2-63BA04E888FB}" sibTransId="{D0AC3F66-1A01-4440-84FC-EE44F2AC3DD9}"/>
    <dgm:cxn modelId="{4BCC4630-E557-4326-B103-D285BE1E0437}" srcId="{784C90F4-94C8-4E66-BA46-682B9F6C7D4F}" destId="{75415DB1-C9C6-4DEA-AF53-35285B24BEA8}" srcOrd="7" destOrd="0" parTransId="{6C8ED1B3-C03F-4384-82AE-F662E8D2DBE5}" sibTransId="{D06DFFF1-9835-430E-B130-262C85BEED0D}"/>
    <dgm:cxn modelId="{6D3AE332-28D9-4E92-B407-40055C8865A5}" srcId="{784C90F4-94C8-4E66-BA46-682B9F6C7D4F}" destId="{9424359A-25DE-4498-8FF6-8C9857BC7993}" srcOrd="13" destOrd="0" parTransId="{3F509E60-932E-4FA4-AB40-30F69E542242}" sibTransId="{59209D51-2A36-4CE1-A884-AA9D3D8D78EE}"/>
    <dgm:cxn modelId="{B87AF034-6FE3-44D4-8B40-8EA32787B18B}" srcId="{784C90F4-94C8-4E66-BA46-682B9F6C7D4F}" destId="{0882C615-A9E5-4B0B-8766-32721C889A79}" srcOrd="19" destOrd="0" parTransId="{1BF9C8A0-8049-4341-8E5A-EB0DDF8B36A3}" sibTransId="{39FAAD25-1060-44DD-809C-0AF9138CA984}"/>
    <dgm:cxn modelId="{9F4C8936-6CDC-40B5-B188-CAB44F772372}" srcId="{784C90F4-94C8-4E66-BA46-682B9F6C7D4F}" destId="{1E3BBD5A-5FF3-423B-8908-1873A11D6FB0}" srcOrd="1" destOrd="0" parTransId="{48C52537-E102-42B6-9E47-3B1FFD33D276}" sibTransId="{0C5E20E8-E547-4282-BD95-79F20B2193AF}"/>
    <dgm:cxn modelId="{7D93AB3B-FC8E-44EC-ADB0-617721CBE1F9}" type="presOf" srcId="{CA747743-08A4-48B0-9FB6-BB76C5BBC67E}" destId="{26CF78B4-854C-428A-9214-43335E1D7F67}" srcOrd="0" destOrd="0" presId="urn:microsoft.com/office/officeart/2005/8/layout/default"/>
    <dgm:cxn modelId="{3AE94460-9ABD-45B5-91D5-3CB90B243DAA}" srcId="{784C90F4-94C8-4E66-BA46-682B9F6C7D4F}" destId="{227B53B3-98D8-4C52-BEE9-33AF82774F1D}" srcOrd="0" destOrd="0" parTransId="{73152244-AC92-468E-9396-8EFAF30D1D71}" sibTransId="{17CF9BB1-5F71-40C0-AE14-6CA3E423EFCA}"/>
    <dgm:cxn modelId="{9109B141-037A-4D30-B684-345CDF4F6C88}" type="presOf" srcId="{858C93F5-7E0A-4B9B-9B7A-61A5FC182908}" destId="{DCA3F5BF-B1F6-4FE2-AAA2-430E416256F1}" srcOrd="0" destOrd="0" presId="urn:microsoft.com/office/officeart/2005/8/layout/default"/>
    <dgm:cxn modelId="{AA64B543-1C23-4200-9C16-8962C9404AE3}" type="presOf" srcId="{9B542B1B-36E3-4EC8-965A-4F5BCDBA91A1}" destId="{E9F30346-3837-4C28-AE2B-E8129BDA9105}" srcOrd="0" destOrd="0" presId="urn:microsoft.com/office/officeart/2005/8/layout/default"/>
    <dgm:cxn modelId="{80660449-BA01-4452-B2F7-B90FBADC671B}" type="presOf" srcId="{CF3A6408-D3B5-412C-8347-3C927A803834}" destId="{34B9C848-F868-4FF9-BBCB-85CC84BFF8EA}" srcOrd="0" destOrd="0" presId="urn:microsoft.com/office/officeart/2005/8/layout/default"/>
    <dgm:cxn modelId="{4CF05A49-C62F-4DFD-9FCB-17E85AB27975}" srcId="{784C90F4-94C8-4E66-BA46-682B9F6C7D4F}" destId="{E785CBD1-4218-4361-A7B4-A00367AD79A0}" srcOrd="20" destOrd="0" parTransId="{D9D886C7-0A0F-4876-B622-BEEFA32429F4}" sibTransId="{CBDC97FF-E40F-40F1-B2BD-BADAAAA8E031}"/>
    <dgm:cxn modelId="{0CD6586D-B2F1-4259-9AEA-582D93FEE8FF}" srcId="{784C90F4-94C8-4E66-BA46-682B9F6C7D4F}" destId="{D7D0C224-ED88-4ED0-AD82-FD17D1776B5A}" srcOrd="10" destOrd="0" parTransId="{33842128-E8A8-4BE9-8B6D-E8809857E656}" sibTransId="{49CD7A74-DD55-48E2-A19F-7718F9A3BDCE}"/>
    <dgm:cxn modelId="{AD0B916E-640C-4513-83CB-F7964709449C}" srcId="{784C90F4-94C8-4E66-BA46-682B9F6C7D4F}" destId="{D31EC229-B28E-4BBE-B5A2-C040E3B0492C}" srcOrd="4" destOrd="0" parTransId="{D3C67782-0831-4465-A9F5-08C3BCC80D95}" sibTransId="{387573A8-66ED-47D0-9055-15B0957012C5}"/>
    <dgm:cxn modelId="{4B3A9A4E-331D-474B-8373-974A34465322}" type="presOf" srcId="{583C63E5-14FD-4987-9F2A-7CC99D83C44B}" destId="{F372AB8E-B165-4F51-8076-970EFDC285AC}" srcOrd="0" destOrd="0" presId="urn:microsoft.com/office/officeart/2005/8/layout/default"/>
    <dgm:cxn modelId="{DCF89773-A47A-450A-9D62-B13F1AC512BC}" type="presOf" srcId="{07E30DF2-C2AD-48BF-935B-0170D957097A}" destId="{28D0F504-677E-43D6-8A9F-83777E3EC462}" srcOrd="0" destOrd="0" presId="urn:microsoft.com/office/officeart/2005/8/layout/default"/>
    <dgm:cxn modelId="{09654A74-5A0A-4240-BD0F-7902BF28CFD9}" srcId="{784C90F4-94C8-4E66-BA46-682B9F6C7D4F}" destId="{B39552F2-CDDB-4667-B70E-1B2417A93D5F}" srcOrd="6" destOrd="0" parTransId="{AAA4726D-A4E9-4361-B71E-7848AB89669E}" sibTransId="{2AF20488-1B26-472C-B129-21075C8668DD}"/>
    <dgm:cxn modelId="{DBCA6677-EF78-411F-BDC3-9207A81EF199}" type="presOf" srcId="{A2A5B409-E7C9-4F46-8C9D-009620FB91CD}" destId="{1C9D4253-F05F-4E9F-9D73-F391D472BC81}" srcOrd="0" destOrd="0" presId="urn:microsoft.com/office/officeart/2005/8/layout/default"/>
    <dgm:cxn modelId="{51C09357-9562-42AA-8E8E-AE66228DA482}" srcId="{784C90F4-94C8-4E66-BA46-682B9F6C7D4F}" destId="{583C63E5-14FD-4987-9F2A-7CC99D83C44B}" srcOrd="15" destOrd="0" parTransId="{9530A16D-D053-4DB2-94DC-896230FF09B1}" sibTransId="{27C0C6CC-8B23-4BFB-93AC-F30294BA66AD}"/>
    <dgm:cxn modelId="{1875D258-04AB-473E-AF10-8321472F4F55}" srcId="{784C90F4-94C8-4E66-BA46-682B9F6C7D4F}" destId="{90CB9D31-4CEC-43BC-8CE5-7C59BE1650DC}" srcOrd="25" destOrd="0" parTransId="{B5CA9240-4CF6-4C76-B78E-5B5118DC73F5}" sibTransId="{3B370403-4BB1-44B3-B01F-403773BB8CED}"/>
    <dgm:cxn modelId="{07ABEA79-15E0-4A8E-8D17-F7EFF728DF20}" srcId="{784C90F4-94C8-4E66-BA46-682B9F6C7D4F}" destId="{A0E55E56-3282-4193-9FDF-47ECE1D9943C}" srcOrd="5" destOrd="0" parTransId="{F21C4897-9874-45DD-A6C0-FE336BD12A0E}" sibTransId="{739DAD1E-1AF1-451D-A472-0BF52EF09FB1}"/>
    <dgm:cxn modelId="{327D717A-EDAB-42DB-B21C-8D6C6ABF7F7E}" type="presOf" srcId="{1E3BBD5A-5FF3-423B-8908-1873A11D6FB0}" destId="{5CBFD64A-ADF4-46A5-B8A3-C4E3945671CF}" srcOrd="0" destOrd="0" presId="urn:microsoft.com/office/officeart/2005/8/layout/default"/>
    <dgm:cxn modelId="{EE9A517B-62EC-4044-98EC-D25F9B9A1287}" type="presOf" srcId="{EFDF75B4-D637-482C-87F1-F38C85FFFBB5}" destId="{82F995C0-FEDF-42DA-A1FA-BF1C73CAE273}" srcOrd="0" destOrd="0" presId="urn:microsoft.com/office/officeart/2005/8/layout/default"/>
    <dgm:cxn modelId="{BD04D680-6CB9-4510-AE1D-3F958D2E6687}" srcId="{784C90F4-94C8-4E66-BA46-682B9F6C7D4F}" destId="{CF3A6408-D3B5-412C-8347-3C927A803834}" srcOrd="14" destOrd="0" parTransId="{B8B9DC08-3DF3-46FC-8355-FB24D8DA4595}" sibTransId="{1FDEF87C-0C9F-4C73-8299-5853A1BC8AB6}"/>
    <dgm:cxn modelId="{02382381-7DB9-4817-9303-9E1E356CBE1A}" type="presOf" srcId="{2BDE3F2B-08DF-439B-A31F-866DC32EAA11}" destId="{8ABC3FEA-C073-4BB9-AC9D-6CF84CCB5733}" srcOrd="0" destOrd="0" presId="urn:microsoft.com/office/officeart/2005/8/layout/default"/>
    <dgm:cxn modelId="{ED43C589-881B-44BB-982A-F63B887D7646}" srcId="{784C90F4-94C8-4E66-BA46-682B9F6C7D4F}" destId="{CA747743-08A4-48B0-9FB6-BB76C5BBC67E}" srcOrd="11" destOrd="0" parTransId="{A8E31046-6512-411C-9DC3-53F75F43A274}" sibTransId="{7044BD4E-E396-450F-9677-2490B3408BB0}"/>
    <dgm:cxn modelId="{8FF4638B-FF3D-42B9-9309-7100A4137B9D}" type="presOf" srcId="{B39552F2-CDDB-4667-B70E-1B2417A93D5F}" destId="{55A00343-27ED-4960-B5DF-E0B5E758D279}" srcOrd="0" destOrd="0" presId="urn:microsoft.com/office/officeart/2005/8/layout/default"/>
    <dgm:cxn modelId="{555D8B97-6D2C-465E-8CBB-1AC79F87B625}" type="presOf" srcId="{0882C615-A9E5-4B0B-8766-32721C889A79}" destId="{BC1164CF-1BDC-4166-B3CF-F5A10B1A385F}" srcOrd="0" destOrd="0" presId="urn:microsoft.com/office/officeart/2005/8/layout/default"/>
    <dgm:cxn modelId="{BDA575A2-5B03-4E94-88BE-AFDADD43D9D6}" type="presOf" srcId="{75415DB1-C9C6-4DEA-AF53-35285B24BEA8}" destId="{4A61ED0F-6BC8-42DE-B2AA-DEA58C34E3A1}" srcOrd="0" destOrd="0" presId="urn:microsoft.com/office/officeart/2005/8/layout/default"/>
    <dgm:cxn modelId="{06010AB4-C840-4BBE-AEA8-EE66BD07B9DA}" type="presOf" srcId="{F81128C1-B04F-4A5B-9E7C-4E702A2C7992}" destId="{31227D21-9BA2-47A4-9694-0020F08F6559}" srcOrd="0" destOrd="0" presId="urn:microsoft.com/office/officeart/2005/8/layout/default"/>
    <dgm:cxn modelId="{64353ABA-0B0A-4666-A4B3-5769D316F081}" srcId="{784C90F4-94C8-4E66-BA46-682B9F6C7D4F}" destId="{A2A5B409-E7C9-4F46-8C9D-009620FB91CD}" srcOrd="24" destOrd="0" parTransId="{C9A3186C-2625-44FB-8D46-7EF7E312CE54}" sibTransId="{274E892A-BA25-4214-B7A0-673801F4800D}"/>
    <dgm:cxn modelId="{1FBFA3BD-25E8-463D-9F54-24E1BFE22813}" type="presOf" srcId="{B0EC7CC8-D82F-4BB3-B41B-D93F68FBFC3D}" destId="{196C567A-701B-499A-B4C7-22996CC48791}" srcOrd="0" destOrd="0" presId="urn:microsoft.com/office/officeart/2005/8/layout/default"/>
    <dgm:cxn modelId="{5A87D6C9-278E-4CAE-81C7-EBF6598FB2E4}" type="presOf" srcId="{C7924AD0-45D6-49EB-B8B6-D1A7D9AD31BC}" destId="{1A115F7C-BD70-4553-AFF4-699EFBC47A53}" srcOrd="0" destOrd="0" presId="urn:microsoft.com/office/officeart/2005/8/layout/default"/>
    <dgm:cxn modelId="{BD1F79CD-6584-43F3-970C-038833B15689}" type="presOf" srcId="{D31EC229-B28E-4BBE-B5A2-C040E3B0492C}" destId="{227194C8-20C9-4217-8200-01624A9486ED}" srcOrd="0" destOrd="0" presId="urn:microsoft.com/office/officeart/2005/8/layout/default"/>
    <dgm:cxn modelId="{290BDDCE-FDD2-41FC-8B06-DF62503B806C}" srcId="{784C90F4-94C8-4E66-BA46-682B9F6C7D4F}" destId="{2BDE3F2B-08DF-439B-A31F-866DC32EAA11}" srcOrd="23" destOrd="0" parTransId="{242CBD2B-2565-49EC-917A-91CB490EB4EB}" sibTransId="{6666F9A1-782D-4E20-8D06-416D66007068}"/>
    <dgm:cxn modelId="{372B50D6-E2E9-449C-A82B-DE816D322CC8}" srcId="{784C90F4-94C8-4E66-BA46-682B9F6C7D4F}" destId="{F81128C1-B04F-4A5B-9E7C-4E702A2C7992}" srcOrd="26" destOrd="0" parTransId="{BA00AF71-40B3-4463-8F55-93EA35713278}" sibTransId="{539D285D-56DD-4DE6-9251-7F1C971B1B17}"/>
    <dgm:cxn modelId="{CA127CD9-95CA-463F-BAC7-3591075B3F52}" type="presOf" srcId="{227B53B3-98D8-4C52-BEE9-33AF82774F1D}" destId="{DEC8CF19-3AE4-4A92-8357-A6EE62FE6795}" srcOrd="0" destOrd="0" presId="urn:microsoft.com/office/officeart/2005/8/layout/default"/>
    <dgm:cxn modelId="{53219DDD-8F80-440C-9943-08519CF4037E}" type="presOf" srcId="{D7D0C224-ED88-4ED0-AD82-FD17D1776B5A}" destId="{62E1828C-F0B8-497D-AF27-0FB16D86C1C5}" srcOrd="0" destOrd="0" presId="urn:microsoft.com/office/officeart/2005/8/layout/default"/>
    <dgm:cxn modelId="{0F8D3DDE-290C-406D-83DC-0D597D42B9C8}" type="presOf" srcId="{784C90F4-94C8-4E66-BA46-682B9F6C7D4F}" destId="{8529ADB0-9B22-46B3-B118-2DF2ABE7D4A9}" srcOrd="0" destOrd="0" presId="urn:microsoft.com/office/officeart/2005/8/layout/default"/>
    <dgm:cxn modelId="{4F9480DE-DC3F-4005-8E79-C67A0F52A58B}" srcId="{784C90F4-94C8-4E66-BA46-682B9F6C7D4F}" destId="{C7924AD0-45D6-49EB-B8B6-D1A7D9AD31BC}" srcOrd="8" destOrd="0" parTransId="{648B2E25-2AC7-46D4-85A2-0F60C13FB0A5}" sibTransId="{388DE1B9-3A65-4507-BB9C-45BB53A80312}"/>
    <dgm:cxn modelId="{08D769E4-8654-42B0-82D3-44C7E4F22098}" type="presOf" srcId="{E785CBD1-4218-4361-A7B4-A00367AD79A0}" destId="{F77AAC03-4056-45E8-B449-2A39061BF806}" srcOrd="0" destOrd="0" presId="urn:microsoft.com/office/officeart/2005/8/layout/default"/>
    <dgm:cxn modelId="{E7AEBDE6-1A61-4955-9FCD-9106A039D0F4}" type="presOf" srcId="{A0E55E56-3282-4193-9FDF-47ECE1D9943C}" destId="{DED27520-7C00-40C0-B520-B58273B73E94}" srcOrd="0" destOrd="0" presId="urn:microsoft.com/office/officeart/2005/8/layout/default"/>
    <dgm:cxn modelId="{33F078E7-BA4A-481B-B12F-A1A670225E82}" srcId="{784C90F4-94C8-4E66-BA46-682B9F6C7D4F}" destId="{9B542B1B-36E3-4EC8-965A-4F5BCDBA91A1}" srcOrd="16" destOrd="0" parTransId="{A9C44DF6-2C8B-4771-9F25-337590707AD2}" sibTransId="{BC871672-8AEF-4AB8-84D6-AA15FD17656D}"/>
    <dgm:cxn modelId="{A8930BE8-A2EE-4827-B371-28919A5E78E5}" type="presOf" srcId="{9424359A-25DE-4498-8FF6-8C9857BC7993}" destId="{8D14D132-96F9-41B8-9E4D-5FFB1C32B31B}" srcOrd="0" destOrd="0" presId="urn:microsoft.com/office/officeart/2005/8/layout/default"/>
    <dgm:cxn modelId="{086B8CEC-FF5D-4A14-A74B-222434605350}" type="presOf" srcId="{DE7FE6A8-E643-4867-9716-03F6BBF0AD62}" destId="{521F3D75-B68A-4D43-847B-766E419C1E67}" srcOrd="0" destOrd="0" presId="urn:microsoft.com/office/officeart/2005/8/layout/default"/>
    <dgm:cxn modelId="{85F40DF5-17FB-4152-B27F-2058476C4A99}" srcId="{784C90F4-94C8-4E66-BA46-682B9F6C7D4F}" destId="{DE7FE6A8-E643-4867-9716-03F6BBF0AD62}" srcOrd="18" destOrd="0" parTransId="{EE9022F8-FC02-4351-A7BB-26965CBBBC68}" sibTransId="{B7D412FF-8120-4AA4-B3B9-3B3F76085709}"/>
    <dgm:cxn modelId="{954C0AFE-3645-4D89-B967-8176BA162063}" srcId="{784C90F4-94C8-4E66-BA46-682B9F6C7D4F}" destId="{B0EC7CC8-D82F-4BB3-B41B-D93F68FBFC3D}" srcOrd="22" destOrd="0" parTransId="{034ADF46-20F3-4156-A605-3D642A32E28D}" sibTransId="{835C8D4A-5701-4256-BDEF-F25B9AE4243D}"/>
    <dgm:cxn modelId="{08F2D4E5-65DA-4ACC-8A49-8CB3314D6C9E}" type="presParOf" srcId="{8529ADB0-9B22-46B3-B118-2DF2ABE7D4A9}" destId="{DEC8CF19-3AE4-4A92-8357-A6EE62FE6795}" srcOrd="0" destOrd="0" presId="urn:microsoft.com/office/officeart/2005/8/layout/default"/>
    <dgm:cxn modelId="{964E3B7C-A0A7-45BB-B5A1-F4BC0BF90037}" type="presParOf" srcId="{8529ADB0-9B22-46B3-B118-2DF2ABE7D4A9}" destId="{EBE7F839-F118-4D38-B3BF-2C2BC5113C10}" srcOrd="1" destOrd="0" presId="urn:microsoft.com/office/officeart/2005/8/layout/default"/>
    <dgm:cxn modelId="{8E32C8C5-ED06-4F30-9C6E-5247436AB448}" type="presParOf" srcId="{8529ADB0-9B22-46B3-B118-2DF2ABE7D4A9}" destId="{5CBFD64A-ADF4-46A5-B8A3-C4E3945671CF}" srcOrd="2" destOrd="0" presId="urn:microsoft.com/office/officeart/2005/8/layout/default"/>
    <dgm:cxn modelId="{6289F04E-E939-417A-BF88-EC8EDD0AFEE3}" type="presParOf" srcId="{8529ADB0-9B22-46B3-B118-2DF2ABE7D4A9}" destId="{77421FA6-D279-4374-A7AC-0C79EA988E0E}" srcOrd="3" destOrd="0" presId="urn:microsoft.com/office/officeart/2005/8/layout/default"/>
    <dgm:cxn modelId="{4DB16B9E-9B71-4C0D-B83C-0E6E3CB32248}" type="presParOf" srcId="{8529ADB0-9B22-46B3-B118-2DF2ABE7D4A9}" destId="{82F995C0-FEDF-42DA-A1FA-BF1C73CAE273}" srcOrd="4" destOrd="0" presId="urn:microsoft.com/office/officeart/2005/8/layout/default"/>
    <dgm:cxn modelId="{647A68A2-EE93-4F55-A253-1776986666DD}" type="presParOf" srcId="{8529ADB0-9B22-46B3-B118-2DF2ABE7D4A9}" destId="{7DD0EBC1-0737-48C6-B9C6-17547E13903B}" srcOrd="5" destOrd="0" presId="urn:microsoft.com/office/officeart/2005/8/layout/default"/>
    <dgm:cxn modelId="{99FF02A1-9998-4E13-B1BE-174872AE4506}" type="presParOf" srcId="{8529ADB0-9B22-46B3-B118-2DF2ABE7D4A9}" destId="{DCA3F5BF-B1F6-4FE2-AAA2-430E416256F1}" srcOrd="6" destOrd="0" presId="urn:microsoft.com/office/officeart/2005/8/layout/default"/>
    <dgm:cxn modelId="{A42B7B95-3639-4E99-B8B4-1533A540DE71}" type="presParOf" srcId="{8529ADB0-9B22-46B3-B118-2DF2ABE7D4A9}" destId="{9BE961AF-D518-498D-B647-3A0AFE77DCF0}" srcOrd="7" destOrd="0" presId="urn:microsoft.com/office/officeart/2005/8/layout/default"/>
    <dgm:cxn modelId="{EF945FEF-1725-4081-90E8-77349EBE37E4}" type="presParOf" srcId="{8529ADB0-9B22-46B3-B118-2DF2ABE7D4A9}" destId="{227194C8-20C9-4217-8200-01624A9486ED}" srcOrd="8" destOrd="0" presId="urn:microsoft.com/office/officeart/2005/8/layout/default"/>
    <dgm:cxn modelId="{4B4B7E39-3E86-410E-A8D4-6341F9BA1DE1}" type="presParOf" srcId="{8529ADB0-9B22-46B3-B118-2DF2ABE7D4A9}" destId="{E2B8D088-744C-46DC-BB14-F2745C61075B}" srcOrd="9" destOrd="0" presId="urn:microsoft.com/office/officeart/2005/8/layout/default"/>
    <dgm:cxn modelId="{A1615327-977E-4853-9B43-3DB7A580F672}" type="presParOf" srcId="{8529ADB0-9B22-46B3-B118-2DF2ABE7D4A9}" destId="{DED27520-7C00-40C0-B520-B58273B73E94}" srcOrd="10" destOrd="0" presId="urn:microsoft.com/office/officeart/2005/8/layout/default"/>
    <dgm:cxn modelId="{B028827A-B3CB-43A6-9CB7-4298052F4BE3}" type="presParOf" srcId="{8529ADB0-9B22-46B3-B118-2DF2ABE7D4A9}" destId="{B6906079-6786-4FD3-824A-5B9D80459240}" srcOrd="11" destOrd="0" presId="urn:microsoft.com/office/officeart/2005/8/layout/default"/>
    <dgm:cxn modelId="{0EAA0AB5-1ECB-4D8B-BCAE-615E6DB604A3}" type="presParOf" srcId="{8529ADB0-9B22-46B3-B118-2DF2ABE7D4A9}" destId="{55A00343-27ED-4960-B5DF-E0B5E758D279}" srcOrd="12" destOrd="0" presId="urn:microsoft.com/office/officeart/2005/8/layout/default"/>
    <dgm:cxn modelId="{07D05C0D-01E5-42A6-BF34-94F0F5A9DAC9}" type="presParOf" srcId="{8529ADB0-9B22-46B3-B118-2DF2ABE7D4A9}" destId="{85F20462-ADF1-4263-A5F7-B9B445FEA246}" srcOrd="13" destOrd="0" presId="urn:microsoft.com/office/officeart/2005/8/layout/default"/>
    <dgm:cxn modelId="{F938D241-3717-4E7B-B57B-7FA0301C9D42}" type="presParOf" srcId="{8529ADB0-9B22-46B3-B118-2DF2ABE7D4A9}" destId="{4A61ED0F-6BC8-42DE-B2AA-DEA58C34E3A1}" srcOrd="14" destOrd="0" presId="urn:microsoft.com/office/officeart/2005/8/layout/default"/>
    <dgm:cxn modelId="{F0BFBC96-05C1-47C9-B79B-37F02CB1BF79}" type="presParOf" srcId="{8529ADB0-9B22-46B3-B118-2DF2ABE7D4A9}" destId="{0A76288E-F9FB-476D-BEBF-B2DB88C92BFE}" srcOrd="15" destOrd="0" presId="urn:microsoft.com/office/officeart/2005/8/layout/default"/>
    <dgm:cxn modelId="{573B7AB8-B6B2-49C9-BC23-2B408591637B}" type="presParOf" srcId="{8529ADB0-9B22-46B3-B118-2DF2ABE7D4A9}" destId="{1A115F7C-BD70-4553-AFF4-699EFBC47A53}" srcOrd="16" destOrd="0" presId="urn:microsoft.com/office/officeart/2005/8/layout/default"/>
    <dgm:cxn modelId="{17ED0ECC-0FC2-4248-86BF-FAA3C5475FFF}" type="presParOf" srcId="{8529ADB0-9B22-46B3-B118-2DF2ABE7D4A9}" destId="{8503DC85-8B3D-4A6E-9DC2-0878A57B0DD4}" srcOrd="17" destOrd="0" presId="urn:microsoft.com/office/officeart/2005/8/layout/default"/>
    <dgm:cxn modelId="{D1735A01-F9C1-4D6D-BC85-5D3A6F4C161C}" type="presParOf" srcId="{8529ADB0-9B22-46B3-B118-2DF2ABE7D4A9}" destId="{9844CF16-F045-4B35-BF3B-463F0F1824C4}" srcOrd="18" destOrd="0" presId="urn:microsoft.com/office/officeart/2005/8/layout/default"/>
    <dgm:cxn modelId="{D7986394-3357-4AB1-98BF-586781181429}" type="presParOf" srcId="{8529ADB0-9B22-46B3-B118-2DF2ABE7D4A9}" destId="{5E349965-592F-4C52-8CE6-DB9D207C4157}" srcOrd="19" destOrd="0" presId="urn:microsoft.com/office/officeart/2005/8/layout/default"/>
    <dgm:cxn modelId="{8C714AF5-74C6-476D-A9FF-4CC4DDFF1CFB}" type="presParOf" srcId="{8529ADB0-9B22-46B3-B118-2DF2ABE7D4A9}" destId="{62E1828C-F0B8-497D-AF27-0FB16D86C1C5}" srcOrd="20" destOrd="0" presId="urn:microsoft.com/office/officeart/2005/8/layout/default"/>
    <dgm:cxn modelId="{075FB9E4-3C74-4768-AFAD-C1422D791526}" type="presParOf" srcId="{8529ADB0-9B22-46B3-B118-2DF2ABE7D4A9}" destId="{DAD0BEC4-065B-4130-BB6F-EC3C5E262C7C}" srcOrd="21" destOrd="0" presId="urn:microsoft.com/office/officeart/2005/8/layout/default"/>
    <dgm:cxn modelId="{3E081D57-7164-4232-9254-E06431391D0C}" type="presParOf" srcId="{8529ADB0-9B22-46B3-B118-2DF2ABE7D4A9}" destId="{26CF78B4-854C-428A-9214-43335E1D7F67}" srcOrd="22" destOrd="0" presId="urn:microsoft.com/office/officeart/2005/8/layout/default"/>
    <dgm:cxn modelId="{D423D4DF-9B50-4CF5-BF56-814CD4DBF690}" type="presParOf" srcId="{8529ADB0-9B22-46B3-B118-2DF2ABE7D4A9}" destId="{07621722-6C44-4BBA-99B4-FE7C603BA6FB}" srcOrd="23" destOrd="0" presId="urn:microsoft.com/office/officeart/2005/8/layout/default"/>
    <dgm:cxn modelId="{096DDC5E-DAAD-442B-97DB-50139DE47DB5}" type="presParOf" srcId="{8529ADB0-9B22-46B3-B118-2DF2ABE7D4A9}" destId="{28D0F504-677E-43D6-8A9F-83777E3EC462}" srcOrd="24" destOrd="0" presId="urn:microsoft.com/office/officeart/2005/8/layout/default"/>
    <dgm:cxn modelId="{12D432EA-2AD6-4D8A-938B-36882B19BC74}" type="presParOf" srcId="{8529ADB0-9B22-46B3-B118-2DF2ABE7D4A9}" destId="{3DB877FE-6E7E-46CB-8CA4-53F15E8648B0}" srcOrd="25" destOrd="0" presId="urn:microsoft.com/office/officeart/2005/8/layout/default"/>
    <dgm:cxn modelId="{BBB7CDEC-E2B3-4DEC-8E5D-8FBC6E2AE8F3}" type="presParOf" srcId="{8529ADB0-9B22-46B3-B118-2DF2ABE7D4A9}" destId="{8D14D132-96F9-41B8-9E4D-5FFB1C32B31B}" srcOrd="26" destOrd="0" presId="urn:microsoft.com/office/officeart/2005/8/layout/default"/>
    <dgm:cxn modelId="{E5A9CED0-9065-4DC0-8834-52D4DB99EAE2}" type="presParOf" srcId="{8529ADB0-9B22-46B3-B118-2DF2ABE7D4A9}" destId="{B3477A15-55A6-4A4A-8A33-9E5CB4FD2188}" srcOrd="27" destOrd="0" presId="urn:microsoft.com/office/officeart/2005/8/layout/default"/>
    <dgm:cxn modelId="{0066CF6F-279F-46F2-AE53-15D1031A1C66}" type="presParOf" srcId="{8529ADB0-9B22-46B3-B118-2DF2ABE7D4A9}" destId="{34B9C848-F868-4FF9-BBCB-85CC84BFF8EA}" srcOrd="28" destOrd="0" presId="urn:microsoft.com/office/officeart/2005/8/layout/default"/>
    <dgm:cxn modelId="{D8A5B179-1848-4F94-A86E-20447A210C3E}" type="presParOf" srcId="{8529ADB0-9B22-46B3-B118-2DF2ABE7D4A9}" destId="{FED8045B-E4CB-472E-9879-B4F23A9DD2F0}" srcOrd="29" destOrd="0" presId="urn:microsoft.com/office/officeart/2005/8/layout/default"/>
    <dgm:cxn modelId="{0D72A96D-4C0C-400C-A6BE-F68A6B194F69}" type="presParOf" srcId="{8529ADB0-9B22-46B3-B118-2DF2ABE7D4A9}" destId="{F372AB8E-B165-4F51-8076-970EFDC285AC}" srcOrd="30" destOrd="0" presId="urn:microsoft.com/office/officeart/2005/8/layout/default"/>
    <dgm:cxn modelId="{A533E91C-9FC2-4ADC-9B03-21659801010F}" type="presParOf" srcId="{8529ADB0-9B22-46B3-B118-2DF2ABE7D4A9}" destId="{5176AE4F-94AE-4C16-BFD0-BDB65A83E383}" srcOrd="31" destOrd="0" presId="urn:microsoft.com/office/officeart/2005/8/layout/default"/>
    <dgm:cxn modelId="{5FBA1A74-1792-41C5-957F-B283C64F893B}" type="presParOf" srcId="{8529ADB0-9B22-46B3-B118-2DF2ABE7D4A9}" destId="{E9F30346-3837-4C28-AE2B-E8129BDA9105}" srcOrd="32" destOrd="0" presId="urn:microsoft.com/office/officeart/2005/8/layout/default"/>
    <dgm:cxn modelId="{ABE96480-2C12-47E1-94B6-B19B1767DDE7}" type="presParOf" srcId="{8529ADB0-9B22-46B3-B118-2DF2ABE7D4A9}" destId="{81789CA1-A040-45E3-96BF-518B28E8186C}" srcOrd="33" destOrd="0" presId="urn:microsoft.com/office/officeart/2005/8/layout/default"/>
    <dgm:cxn modelId="{AC65FF65-F4BF-4C21-BF49-C48D68E35EDC}" type="presParOf" srcId="{8529ADB0-9B22-46B3-B118-2DF2ABE7D4A9}" destId="{5F5A616F-209A-44F7-B5A8-3C56C437E12F}" srcOrd="34" destOrd="0" presId="urn:microsoft.com/office/officeart/2005/8/layout/default"/>
    <dgm:cxn modelId="{C3D5C446-3DCC-4712-BC87-421C59D28ECB}" type="presParOf" srcId="{8529ADB0-9B22-46B3-B118-2DF2ABE7D4A9}" destId="{86DF9C1F-DD0C-45AC-975E-22247181E2DE}" srcOrd="35" destOrd="0" presId="urn:microsoft.com/office/officeart/2005/8/layout/default"/>
    <dgm:cxn modelId="{D9F967D5-EE22-4AFE-A4BF-2671F0AC082E}" type="presParOf" srcId="{8529ADB0-9B22-46B3-B118-2DF2ABE7D4A9}" destId="{521F3D75-B68A-4D43-847B-766E419C1E67}" srcOrd="36" destOrd="0" presId="urn:microsoft.com/office/officeart/2005/8/layout/default"/>
    <dgm:cxn modelId="{8D96DD35-AAA6-4ABE-A9CB-9C7827A84FFD}" type="presParOf" srcId="{8529ADB0-9B22-46B3-B118-2DF2ABE7D4A9}" destId="{D5BD60F2-6EA5-4864-BB08-3A1182CCE0D1}" srcOrd="37" destOrd="0" presId="urn:microsoft.com/office/officeart/2005/8/layout/default"/>
    <dgm:cxn modelId="{9CAEE13D-8C3B-42F6-8405-CE57C0CDC464}" type="presParOf" srcId="{8529ADB0-9B22-46B3-B118-2DF2ABE7D4A9}" destId="{BC1164CF-1BDC-4166-B3CF-F5A10B1A385F}" srcOrd="38" destOrd="0" presId="urn:microsoft.com/office/officeart/2005/8/layout/default"/>
    <dgm:cxn modelId="{80C24E9B-D73C-4AA8-B98A-DC3E09EBA113}" type="presParOf" srcId="{8529ADB0-9B22-46B3-B118-2DF2ABE7D4A9}" destId="{D9B7084D-72B3-4C84-8020-455D82827F27}" srcOrd="39" destOrd="0" presId="urn:microsoft.com/office/officeart/2005/8/layout/default"/>
    <dgm:cxn modelId="{341A53C7-33B4-40BB-9991-B2E4D47DBDCD}" type="presParOf" srcId="{8529ADB0-9B22-46B3-B118-2DF2ABE7D4A9}" destId="{F77AAC03-4056-45E8-B449-2A39061BF806}" srcOrd="40" destOrd="0" presId="urn:microsoft.com/office/officeart/2005/8/layout/default"/>
    <dgm:cxn modelId="{FDD97139-D2FF-4161-9038-D683EBB46215}" type="presParOf" srcId="{8529ADB0-9B22-46B3-B118-2DF2ABE7D4A9}" destId="{E05D8AF4-D33B-43C4-801C-501EBF61EE31}" srcOrd="41" destOrd="0" presId="urn:microsoft.com/office/officeart/2005/8/layout/default"/>
    <dgm:cxn modelId="{0D5466C3-41F9-46EF-98E8-0BDB0FCA4893}" type="presParOf" srcId="{8529ADB0-9B22-46B3-B118-2DF2ABE7D4A9}" destId="{13EBA4F7-C610-486D-BEA5-752EDC462165}" srcOrd="42" destOrd="0" presId="urn:microsoft.com/office/officeart/2005/8/layout/default"/>
    <dgm:cxn modelId="{4EE592A8-59E2-42A2-8C2D-2E1D947032C6}" type="presParOf" srcId="{8529ADB0-9B22-46B3-B118-2DF2ABE7D4A9}" destId="{26AD0AEA-6284-4721-925A-F4EF27DA47FF}" srcOrd="43" destOrd="0" presId="urn:microsoft.com/office/officeart/2005/8/layout/default"/>
    <dgm:cxn modelId="{67DFA062-8ABB-4E9F-860A-9CB1AED2578A}" type="presParOf" srcId="{8529ADB0-9B22-46B3-B118-2DF2ABE7D4A9}" destId="{196C567A-701B-499A-B4C7-22996CC48791}" srcOrd="44" destOrd="0" presId="urn:microsoft.com/office/officeart/2005/8/layout/default"/>
    <dgm:cxn modelId="{B02B1A7C-A599-482A-9B89-DFDD4195B775}" type="presParOf" srcId="{8529ADB0-9B22-46B3-B118-2DF2ABE7D4A9}" destId="{7384D230-14FD-480B-886F-7B0CD19D90ED}" srcOrd="45" destOrd="0" presId="urn:microsoft.com/office/officeart/2005/8/layout/default"/>
    <dgm:cxn modelId="{864D2ED2-7C0F-4801-A288-03D43A416A2A}" type="presParOf" srcId="{8529ADB0-9B22-46B3-B118-2DF2ABE7D4A9}" destId="{8ABC3FEA-C073-4BB9-AC9D-6CF84CCB5733}" srcOrd="46" destOrd="0" presId="urn:microsoft.com/office/officeart/2005/8/layout/default"/>
    <dgm:cxn modelId="{472FF3ED-8E18-463B-B98F-356377AF9AF4}" type="presParOf" srcId="{8529ADB0-9B22-46B3-B118-2DF2ABE7D4A9}" destId="{AB99E4DE-CF3A-48FA-B7C4-34F1F9656524}" srcOrd="47" destOrd="0" presId="urn:microsoft.com/office/officeart/2005/8/layout/default"/>
    <dgm:cxn modelId="{59088DEB-829D-433D-B36E-EFEFF7A26B48}" type="presParOf" srcId="{8529ADB0-9B22-46B3-B118-2DF2ABE7D4A9}" destId="{1C9D4253-F05F-4E9F-9D73-F391D472BC81}" srcOrd="48" destOrd="0" presId="urn:microsoft.com/office/officeart/2005/8/layout/default"/>
    <dgm:cxn modelId="{1298E76B-D876-40A3-9C9B-832832023016}" type="presParOf" srcId="{8529ADB0-9B22-46B3-B118-2DF2ABE7D4A9}" destId="{EDE1C801-7BBA-43D8-9A58-78CD497AF45F}" srcOrd="49" destOrd="0" presId="urn:microsoft.com/office/officeart/2005/8/layout/default"/>
    <dgm:cxn modelId="{22171801-25C1-49C7-8253-D37469A2D017}" type="presParOf" srcId="{8529ADB0-9B22-46B3-B118-2DF2ABE7D4A9}" destId="{8C05530F-FF81-4D27-8102-6493125C55A4}" srcOrd="50" destOrd="0" presId="urn:microsoft.com/office/officeart/2005/8/layout/default"/>
    <dgm:cxn modelId="{3FAC33BF-22C1-46CC-BD4E-91B9BF4CDED7}" type="presParOf" srcId="{8529ADB0-9B22-46B3-B118-2DF2ABE7D4A9}" destId="{6A626DC2-54C0-42EC-8275-73A8D4312BBB}" srcOrd="51" destOrd="0" presId="urn:microsoft.com/office/officeart/2005/8/layout/default"/>
    <dgm:cxn modelId="{13E95871-0EC6-4547-92FC-6BD46187DC6F}" type="presParOf" srcId="{8529ADB0-9B22-46B3-B118-2DF2ABE7D4A9}" destId="{31227D21-9BA2-47A4-9694-0020F08F6559}" srcOrd="52"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6AD3EBB-E780-4334-9A1D-03AE9027BB54}" type="doc">
      <dgm:prSet loTypeId="urn:microsoft.com/office/officeart/2005/8/layout/process5" loCatId="process" qsTypeId="urn:microsoft.com/office/officeart/2005/8/quickstyle/simple2" qsCatId="simple" csTypeId="urn:microsoft.com/office/officeart/2005/8/colors/accent3_2" csCatId="accent3" phldr="1"/>
      <dgm:spPr/>
      <dgm:t>
        <a:bodyPr/>
        <a:lstStyle/>
        <a:p>
          <a:endParaRPr lang="en-US"/>
        </a:p>
      </dgm:t>
    </dgm:pt>
    <dgm:pt modelId="{D605D0E6-1A69-477F-90F5-031B3CC754B3}">
      <dgm:prSet/>
      <dgm:spPr/>
      <dgm:t>
        <a:bodyPr/>
        <a:lstStyle/>
        <a:p>
          <a:r>
            <a:rPr lang="en-GB" dirty="0"/>
            <a:t>The organisation Should implement HR improvements in three stages.</a:t>
          </a:r>
          <a:endParaRPr lang="en-US" dirty="0"/>
        </a:p>
      </dgm:t>
    </dgm:pt>
    <dgm:pt modelId="{EEBB5075-8C87-4026-9AA0-E70BBB118C1A}" type="parTrans" cxnId="{1DAB2735-699C-4606-8CF7-D206EBACC6C4}">
      <dgm:prSet/>
      <dgm:spPr/>
      <dgm:t>
        <a:bodyPr/>
        <a:lstStyle/>
        <a:p>
          <a:endParaRPr lang="en-US"/>
        </a:p>
      </dgm:t>
    </dgm:pt>
    <dgm:pt modelId="{8D2552B4-236A-48E8-B3BC-955EB2ED22D5}" type="sibTrans" cxnId="{1DAB2735-699C-4606-8CF7-D206EBACC6C4}">
      <dgm:prSet/>
      <dgm:spPr/>
      <dgm:t>
        <a:bodyPr/>
        <a:lstStyle/>
        <a:p>
          <a:endParaRPr lang="en-US"/>
        </a:p>
      </dgm:t>
    </dgm:pt>
    <dgm:pt modelId="{F929E5C1-0FE0-4129-9B21-00A970475B8F}">
      <dgm:prSet/>
      <dgm:spPr/>
      <dgm:t>
        <a:bodyPr/>
        <a:lstStyle/>
        <a:p>
          <a:r>
            <a:rPr lang="en-GB" b="1" dirty="0"/>
            <a:t>Months 1–3: Assessment</a:t>
          </a:r>
          <a:endParaRPr lang="en-US" dirty="0"/>
        </a:p>
      </dgm:t>
    </dgm:pt>
    <dgm:pt modelId="{A3B5E118-A50A-4B66-A867-1A538E884A5D}" type="parTrans" cxnId="{FD3625C9-0A23-49AA-B03A-A724C7071076}">
      <dgm:prSet/>
      <dgm:spPr/>
      <dgm:t>
        <a:bodyPr/>
        <a:lstStyle/>
        <a:p>
          <a:endParaRPr lang="en-US"/>
        </a:p>
      </dgm:t>
    </dgm:pt>
    <dgm:pt modelId="{F96A1AFF-1F43-4A31-9DAD-B94E649F7D60}" type="sibTrans" cxnId="{FD3625C9-0A23-49AA-B03A-A724C7071076}">
      <dgm:prSet/>
      <dgm:spPr/>
      <dgm:t>
        <a:bodyPr/>
        <a:lstStyle/>
        <a:p>
          <a:endParaRPr lang="en-US"/>
        </a:p>
      </dgm:t>
    </dgm:pt>
    <dgm:pt modelId="{E3BFDA58-DA91-4E65-8253-7D4B637B2B3C}">
      <dgm:prSet/>
      <dgm:spPr/>
      <dgm:t>
        <a:bodyPr/>
        <a:lstStyle/>
        <a:p>
          <a:r>
            <a:rPr lang="en-GB"/>
            <a:t>Conduct a workforce skills audit.</a:t>
          </a:r>
          <a:endParaRPr lang="en-US"/>
        </a:p>
      </dgm:t>
    </dgm:pt>
    <dgm:pt modelId="{C5C1B345-F85D-4CC1-A613-8CCB14D8E225}" type="parTrans" cxnId="{8241F57C-7FAA-451C-88C8-EEABB9EDF032}">
      <dgm:prSet/>
      <dgm:spPr/>
      <dgm:t>
        <a:bodyPr/>
        <a:lstStyle/>
        <a:p>
          <a:endParaRPr lang="en-US"/>
        </a:p>
      </dgm:t>
    </dgm:pt>
    <dgm:pt modelId="{3B2EC56E-FAF8-4E6C-AB50-AF47D3981D29}" type="sibTrans" cxnId="{8241F57C-7FAA-451C-88C8-EEABB9EDF032}">
      <dgm:prSet/>
      <dgm:spPr/>
      <dgm:t>
        <a:bodyPr/>
        <a:lstStyle/>
        <a:p>
          <a:endParaRPr lang="en-US"/>
        </a:p>
      </dgm:t>
    </dgm:pt>
    <dgm:pt modelId="{96CF9C98-5E93-4F2A-9389-112B26B61470}">
      <dgm:prSet/>
      <dgm:spPr/>
      <dgm:t>
        <a:bodyPr/>
        <a:lstStyle/>
        <a:p>
          <a:r>
            <a:rPr lang="en-GB" dirty="0"/>
            <a:t>Review recruitment and employee turnover data.</a:t>
          </a:r>
          <a:endParaRPr lang="en-US" dirty="0"/>
        </a:p>
      </dgm:t>
    </dgm:pt>
    <dgm:pt modelId="{57EC5C39-0D66-44B1-88BD-39A112DF1D74}" type="parTrans" cxnId="{BB92D1F9-FE5B-4746-AF62-057844F706D0}">
      <dgm:prSet/>
      <dgm:spPr/>
      <dgm:t>
        <a:bodyPr/>
        <a:lstStyle/>
        <a:p>
          <a:endParaRPr lang="en-US"/>
        </a:p>
      </dgm:t>
    </dgm:pt>
    <dgm:pt modelId="{CDA590A9-73E8-498A-94CC-6A93270F398D}" type="sibTrans" cxnId="{BB92D1F9-FE5B-4746-AF62-057844F706D0}">
      <dgm:prSet/>
      <dgm:spPr/>
      <dgm:t>
        <a:bodyPr/>
        <a:lstStyle/>
        <a:p>
          <a:endParaRPr lang="en-US"/>
        </a:p>
      </dgm:t>
    </dgm:pt>
    <dgm:pt modelId="{4881D485-8029-42BD-9BD2-1AD716B8E641}">
      <dgm:prSet/>
      <dgm:spPr/>
      <dgm:t>
        <a:bodyPr/>
        <a:lstStyle/>
        <a:p>
          <a:r>
            <a:rPr lang="en-GB"/>
            <a:t>Collect employee feedback on wellbeing and management.</a:t>
          </a:r>
          <a:endParaRPr lang="en-US"/>
        </a:p>
      </dgm:t>
    </dgm:pt>
    <dgm:pt modelId="{7D575618-A4E6-41E6-A69C-15CC09527CEA}" type="parTrans" cxnId="{531D021E-03A7-4E1E-A8B0-CB4FB23FE3DF}">
      <dgm:prSet/>
      <dgm:spPr/>
      <dgm:t>
        <a:bodyPr/>
        <a:lstStyle/>
        <a:p>
          <a:endParaRPr lang="en-US"/>
        </a:p>
      </dgm:t>
    </dgm:pt>
    <dgm:pt modelId="{E2851647-092C-47C6-969B-F53653DCE652}" type="sibTrans" cxnId="{531D021E-03A7-4E1E-A8B0-CB4FB23FE3DF}">
      <dgm:prSet/>
      <dgm:spPr/>
      <dgm:t>
        <a:bodyPr/>
        <a:lstStyle/>
        <a:p>
          <a:endParaRPr lang="en-US"/>
        </a:p>
      </dgm:t>
    </dgm:pt>
    <dgm:pt modelId="{F37DB727-6A23-43E8-907B-4261365299E3}">
      <dgm:prSet/>
      <dgm:spPr/>
      <dgm:t>
        <a:bodyPr/>
        <a:lstStyle/>
        <a:p>
          <a:r>
            <a:rPr lang="en-GB"/>
            <a:t>Identify priority skills gaps.</a:t>
          </a:r>
          <a:endParaRPr lang="en-US"/>
        </a:p>
      </dgm:t>
    </dgm:pt>
    <dgm:pt modelId="{2BC68ACA-61AA-48D9-9FB1-7A7136C69F38}" type="parTrans" cxnId="{E33570A5-A631-4B51-978B-71764C04AFAA}">
      <dgm:prSet/>
      <dgm:spPr/>
      <dgm:t>
        <a:bodyPr/>
        <a:lstStyle/>
        <a:p>
          <a:endParaRPr lang="en-US"/>
        </a:p>
      </dgm:t>
    </dgm:pt>
    <dgm:pt modelId="{D5F671B6-38A9-4BA6-8FF8-32A784D473C4}" type="sibTrans" cxnId="{E33570A5-A631-4B51-978B-71764C04AFAA}">
      <dgm:prSet/>
      <dgm:spPr/>
      <dgm:t>
        <a:bodyPr/>
        <a:lstStyle/>
        <a:p>
          <a:endParaRPr lang="en-US"/>
        </a:p>
      </dgm:t>
    </dgm:pt>
    <dgm:pt modelId="{0D9D5969-BB1A-4A7C-A2CD-A053CCC9C50D}">
      <dgm:prSet/>
      <dgm:spPr/>
      <dgm:t>
        <a:bodyPr/>
        <a:lstStyle/>
        <a:p>
          <a:r>
            <a:rPr lang="en-GB" b="1"/>
            <a:t>Months 4–6: Implementation</a:t>
          </a:r>
          <a:endParaRPr lang="en-US"/>
        </a:p>
      </dgm:t>
    </dgm:pt>
    <dgm:pt modelId="{DF483235-1654-493B-856C-82C80B643547}" type="parTrans" cxnId="{E7492FEB-4266-41A3-AE67-12CC69B9AEAA}">
      <dgm:prSet/>
      <dgm:spPr/>
      <dgm:t>
        <a:bodyPr/>
        <a:lstStyle/>
        <a:p>
          <a:endParaRPr lang="en-US"/>
        </a:p>
      </dgm:t>
    </dgm:pt>
    <dgm:pt modelId="{CDCB215E-4D39-4CA6-BA0C-DE2620861A29}" type="sibTrans" cxnId="{E7492FEB-4266-41A3-AE67-12CC69B9AEAA}">
      <dgm:prSet/>
      <dgm:spPr/>
      <dgm:t>
        <a:bodyPr/>
        <a:lstStyle/>
        <a:p>
          <a:endParaRPr lang="en-US"/>
        </a:p>
      </dgm:t>
    </dgm:pt>
    <dgm:pt modelId="{401DA563-F297-4CCF-9215-B5DEDFF8F321}">
      <dgm:prSet/>
      <dgm:spPr/>
      <dgm:t>
        <a:bodyPr/>
        <a:lstStyle/>
        <a:p>
          <a:r>
            <a:rPr lang="en-GB"/>
            <a:t>Introduce structured recruitment and selection.</a:t>
          </a:r>
          <a:endParaRPr lang="en-US"/>
        </a:p>
      </dgm:t>
    </dgm:pt>
    <dgm:pt modelId="{9A055A2A-71B6-4F94-AC8E-346726D867E9}" type="parTrans" cxnId="{D2BB7761-D225-4B44-B0AA-7BEB6786A754}">
      <dgm:prSet/>
      <dgm:spPr/>
      <dgm:t>
        <a:bodyPr/>
        <a:lstStyle/>
        <a:p>
          <a:endParaRPr lang="en-US"/>
        </a:p>
      </dgm:t>
    </dgm:pt>
    <dgm:pt modelId="{DF3EC90A-771D-44FE-98F0-B6554630479A}" type="sibTrans" cxnId="{D2BB7761-D225-4B44-B0AA-7BEB6786A754}">
      <dgm:prSet/>
      <dgm:spPr/>
      <dgm:t>
        <a:bodyPr/>
        <a:lstStyle/>
        <a:p>
          <a:endParaRPr lang="en-US"/>
        </a:p>
      </dgm:t>
    </dgm:pt>
    <dgm:pt modelId="{18EEA945-D97F-49F4-8E7A-D703EC7BBB7A}">
      <dgm:prSet/>
      <dgm:spPr/>
      <dgm:t>
        <a:bodyPr/>
        <a:lstStyle/>
        <a:p>
          <a:r>
            <a:rPr lang="en-GB"/>
            <a:t>Develop targeted training programmes.</a:t>
          </a:r>
          <a:endParaRPr lang="en-US"/>
        </a:p>
      </dgm:t>
    </dgm:pt>
    <dgm:pt modelId="{997E87AE-E779-4ECD-B577-FFA994675297}" type="parTrans" cxnId="{089E6F18-3BB2-48A4-AACC-0563D79C07CF}">
      <dgm:prSet/>
      <dgm:spPr/>
      <dgm:t>
        <a:bodyPr/>
        <a:lstStyle/>
        <a:p>
          <a:endParaRPr lang="en-US"/>
        </a:p>
      </dgm:t>
    </dgm:pt>
    <dgm:pt modelId="{8F0B79BE-1F11-464E-99B8-753EF7776D98}" type="sibTrans" cxnId="{089E6F18-3BB2-48A4-AACC-0563D79C07CF}">
      <dgm:prSet/>
      <dgm:spPr/>
      <dgm:t>
        <a:bodyPr/>
        <a:lstStyle/>
        <a:p>
          <a:endParaRPr lang="en-US"/>
        </a:p>
      </dgm:t>
    </dgm:pt>
    <dgm:pt modelId="{390370BB-07DD-4783-A7F6-270D77EEF420}">
      <dgm:prSet/>
      <dgm:spPr/>
      <dgm:t>
        <a:bodyPr/>
        <a:lstStyle/>
        <a:p>
          <a:r>
            <a:rPr lang="en-GB"/>
            <a:t>Establish regular performance discussions.</a:t>
          </a:r>
          <a:endParaRPr lang="en-US"/>
        </a:p>
      </dgm:t>
    </dgm:pt>
    <dgm:pt modelId="{1E63C6E3-DF46-4141-AE8F-5719955C8AF3}" type="parTrans" cxnId="{FFF06D16-D489-45F1-88AC-050C76E654C2}">
      <dgm:prSet/>
      <dgm:spPr/>
      <dgm:t>
        <a:bodyPr/>
        <a:lstStyle/>
        <a:p>
          <a:endParaRPr lang="en-US"/>
        </a:p>
      </dgm:t>
    </dgm:pt>
    <dgm:pt modelId="{583AEE8B-3709-4D31-B886-305AAE3CCAD5}" type="sibTrans" cxnId="{FFF06D16-D489-45F1-88AC-050C76E654C2}">
      <dgm:prSet/>
      <dgm:spPr/>
      <dgm:t>
        <a:bodyPr/>
        <a:lstStyle/>
        <a:p>
          <a:endParaRPr lang="en-US"/>
        </a:p>
      </dgm:t>
    </dgm:pt>
    <dgm:pt modelId="{EBBBB7DC-2C89-4CEF-BF99-28CE285D7A97}">
      <dgm:prSet/>
      <dgm:spPr/>
      <dgm:t>
        <a:bodyPr/>
        <a:lstStyle/>
        <a:p>
          <a:r>
            <a:rPr lang="en-GB"/>
            <a:t>Improve employee wellbeing support.</a:t>
          </a:r>
          <a:endParaRPr lang="en-US"/>
        </a:p>
      </dgm:t>
    </dgm:pt>
    <dgm:pt modelId="{AA55C414-AE5C-480D-9131-BE07BC77A590}" type="parTrans" cxnId="{491A372D-47C6-404B-91EB-4E33411369A4}">
      <dgm:prSet/>
      <dgm:spPr/>
      <dgm:t>
        <a:bodyPr/>
        <a:lstStyle/>
        <a:p>
          <a:endParaRPr lang="en-US"/>
        </a:p>
      </dgm:t>
    </dgm:pt>
    <dgm:pt modelId="{6CE61368-6318-49AC-8575-3537A32D76CA}" type="sibTrans" cxnId="{491A372D-47C6-404B-91EB-4E33411369A4}">
      <dgm:prSet/>
      <dgm:spPr/>
      <dgm:t>
        <a:bodyPr/>
        <a:lstStyle/>
        <a:p>
          <a:endParaRPr lang="en-US"/>
        </a:p>
      </dgm:t>
    </dgm:pt>
    <dgm:pt modelId="{37E6CA9D-358A-4B86-9DD7-8FE7D98839C9}">
      <dgm:prSet/>
      <dgm:spPr/>
      <dgm:t>
        <a:bodyPr/>
        <a:lstStyle/>
        <a:p>
          <a:r>
            <a:rPr lang="en-GB" b="1"/>
            <a:t>Months 7–12: Evaluation</a:t>
          </a:r>
          <a:endParaRPr lang="en-US"/>
        </a:p>
      </dgm:t>
    </dgm:pt>
    <dgm:pt modelId="{329127A4-5083-46B0-B316-CB74EBF18262}" type="parTrans" cxnId="{34238518-20FF-4DED-98FD-6878A9E9E434}">
      <dgm:prSet/>
      <dgm:spPr/>
      <dgm:t>
        <a:bodyPr/>
        <a:lstStyle/>
        <a:p>
          <a:endParaRPr lang="en-US"/>
        </a:p>
      </dgm:t>
    </dgm:pt>
    <dgm:pt modelId="{6C9835C9-D868-4072-8599-BEEE8BEB9A3E}" type="sibTrans" cxnId="{34238518-20FF-4DED-98FD-6878A9E9E434}">
      <dgm:prSet/>
      <dgm:spPr/>
      <dgm:t>
        <a:bodyPr/>
        <a:lstStyle/>
        <a:p>
          <a:endParaRPr lang="en-US"/>
        </a:p>
      </dgm:t>
    </dgm:pt>
    <dgm:pt modelId="{B3CA13E3-2697-4814-B607-C50796AD86DA}">
      <dgm:prSet/>
      <dgm:spPr/>
      <dgm:t>
        <a:bodyPr/>
        <a:lstStyle/>
        <a:p>
          <a:r>
            <a:rPr lang="en-GB"/>
            <a:t>Review recruitment outcomes.</a:t>
          </a:r>
          <a:endParaRPr lang="en-US"/>
        </a:p>
      </dgm:t>
    </dgm:pt>
    <dgm:pt modelId="{AFE6DE4E-1DEA-43E1-88AC-E865F3CC5F01}" type="parTrans" cxnId="{CB855A4D-9FD1-4522-8434-4184E637C7BC}">
      <dgm:prSet/>
      <dgm:spPr/>
      <dgm:t>
        <a:bodyPr/>
        <a:lstStyle/>
        <a:p>
          <a:endParaRPr lang="en-US"/>
        </a:p>
      </dgm:t>
    </dgm:pt>
    <dgm:pt modelId="{B2466316-0B51-45A6-9287-DD4E62EED4CA}" type="sibTrans" cxnId="{CB855A4D-9FD1-4522-8434-4184E637C7BC}">
      <dgm:prSet/>
      <dgm:spPr/>
      <dgm:t>
        <a:bodyPr/>
        <a:lstStyle/>
        <a:p>
          <a:endParaRPr lang="en-US"/>
        </a:p>
      </dgm:t>
    </dgm:pt>
    <dgm:pt modelId="{9FF6B150-971D-41F9-B9B1-DB8A90F6A84C}">
      <dgm:prSet/>
      <dgm:spPr/>
      <dgm:t>
        <a:bodyPr/>
        <a:lstStyle/>
        <a:p>
          <a:r>
            <a:rPr lang="en-GB"/>
            <a:t>Measure training effectiveness.</a:t>
          </a:r>
          <a:endParaRPr lang="en-US"/>
        </a:p>
      </dgm:t>
    </dgm:pt>
    <dgm:pt modelId="{572563AC-DB4B-43D1-8548-800E206BAB96}" type="parTrans" cxnId="{7A0BCA35-217C-41B7-A666-CAF66B18225A}">
      <dgm:prSet/>
      <dgm:spPr/>
      <dgm:t>
        <a:bodyPr/>
        <a:lstStyle/>
        <a:p>
          <a:endParaRPr lang="en-US"/>
        </a:p>
      </dgm:t>
    </dgm:pt>
    <dgm:pt modelId="{221DAD6E-F1D1-4750-A76B-40DF521D45B5}" type="sibTrans" cxnId="{7A0BCA35-217C-41B7-A666-CAF66B18225A}">
      <dgm:prSet/>
      <dgm:spPr/>
      <dgm:t>
        <a:bodyPr/>
        <a:lstStyle/>
        <a:p>
          <a:endParaRPr lang="en-US"/>
        </a:p>
      </dgm:t>
    </dgm:pt>
    <dgm:pt modelId="{E42116CD-A809-4112-B3C3-0C1868BC1647}">
      <dgm:prSet/>
      <dgm:spPr/>
      <dgm:t>
        <a:bodyPr/>
        <a:lstStyle/>
        <a:p>
          <a:r>
            <a:rPr lang="en-GB"/>
            <a:t>Analyse retention and sickness absence.</a:t>
          </a:r>
          <a:endParaRPr lang="en-US"/>
        </a:p>
      </dgm:t>
    </dgm:pt>
    <dgm:pt modelId="{963BA0B8-0D9A-487D-B8F2-84B7AC873457}" type="parTrans" cxnId="{4E7BD25F-C210-4AE3-952C-B8E8AFDD9592}">
      <dgm:prSet/>
      <dgm:spPr/>
      <dgm:t>
        <a:bodyPr/>
        <a:lstStyle/>
        <a:p>
          <a:endParaRPr lang="en-US"/>
        </a:p>
      </dgm:t>
    </dgm:pt>
    <dgm:pt modelId="{80E65520-EE7F-4D6B-BF58-5533A20DC82E}" type="sibTrans" cxnId="{4E7BD25F-C210-4AE3-952C-B8E8AFDD9592}">
      <dgm:prSet/>
      <dgm:spPr/>
      <dgm:t>
        <a:bodyPr/>
        <a:lstStyle/>
        <a:p>
          <a:endParaRPr lang="en-US"/>
        </a:p>
      </dgm:t>
    </dgm:pt>
    <dgm:pt modelId="{439C14C0-31CB-4CC5-84F0-4AA4D5FEF1BC}">
      <dgm:prSet/>
      <dgm:spPr/>
      <dgm:t>
        <a:bodyPr/>
        <a:lstStyle/>
        <a:p>
          <a:r>
            <a:rPr lang="en-GB"/>
            <a:t>Gather employee engagement feedback.</a:t>
          </a:r>
          <a:endParaRPr lang="en-US"/>
        </a:p>
      </dgm:t>
    </dgm:pt>
    <dgm:pt modelId="{BFDA1833-40FD-4C9A-BEF3-AE2B2DF88B8B}" type="parTrans" cxnId="{9954107C-1E09-4686-9FB7-07020F1600B1}">
      <dgm:prSet/>
      <dgm:spPr/>
      <dgm:t>
        <a:bodyPr/>
        <a:lstStyle/>
        <a:p>
          <a:endParaRPr lang="en-US"/>
        </a:p>
      </dgm:t>
    </dgm:pt>
    <dgm:pt modelId="{6DD9442F-3B1E-4E27-9C52-5E69CD3F8C1B}" type="sibTrans" cxnId="{9954107C-1E09-4686-9FB7-07020F1600B1}">
      <dgm:prSet/>
      <dgm:spPr/>
      <dgm:t>
        <a:bodyPr/>
        <a:lstStyle/>
        <a:p>
          <a:endParaRPr lang="en-US"/>
        </a:p>
      </dgm:t>
    </dgm:pt>
    <dgm:pt modelId="{0F435EBE-06CB-4934-9932-53393C09B6DF}">
      <dgm:prSet/>
      <dgm:spPr/>
      <dgm:t>
        <a:bodyPr/>
        <a:lstStyle/>
        <a:p>
          <a:r>
            <a:rPr lang="en-GB"/>
            <a:t>Adjust HR practices based on the findings.</a:t>
          </a:r>
          <a:endParaRPr lang="en-US"/>
        </a:p>
      </dgm:t>
    </dgm:pt>
    <dgm:pt modelId="{DE01B17C-7B34-4826-AA79-24B9744F1CDC}" type="parTrans" cxnId="{285C8A71-F016-4B71-84DC-FC9B3FFF4131}">
      <dgm:prSet/>
      <dgm:spPr/>
      <dgm:t>
        <a:bodyPr/>
        <a:lstStyle/>
        <a:p>
          <a:endParaRPr lang="en-US"/>
        </a:p>
      </dgm:t>
    </dgm:pt>
    <dgm:pt modelId="{46850548-35EE-41EC-88A5-96168EC07C48}" type="sibTrans" cxnId="{285C8A71-F016-4B71-84DC-FC9B3FFF4131}">
      <dgm:prSet/>
      <dgm:spPr/>
      <dgm:t>
        <a:bodyPr/>
        <a:lstStyle/>
        <a:p>
          <a:endParaRPr lang="en-US"/>
        </a:p>
      </dgm:t>
    </dgm:pt>
    <dgm:pt modelId="{D8B8ED9C-CED5-4D84-9400-451573727B56}">
      <dgm:prSet/>
      <dgm:spPr/>
      <dgm:t>
        <a:bodyPr/>
        <a:lstStyle/>
        <a:p>
          <a:r>
            <a:rPr lang="en-GB" b="1"/>
            <a:t>Suggested performance indicators (KPIs):</a:t>
          </a:r>
          <a:endParaRPr lang="en-US"/>
        </a:p>
      </dgm:t>
    </dgm:pt>
    <dgm:pt modelId="{907203B2-C481-4C7E-8BC6-7B359B4B1066}" type="parTrans" cxnId="{76CE4E12-6E5D-4811-8517-54264BE18C73}">
      <dgm:prSet/>
      <dgm:spPr/>
      <dgm:t>
        <a:bodyPr/>
        <a:lstStyle/>
        <a:p>
          <a:endParaRPr lang="en-US"/>
        </a:p>
      </dgm:t>
    </dgm:pt>
    <dgm:pt modelId="{78A26D67-F6E0-402F-B11F-CE711BCE4F87}" type="sibTrans" cxnId="{76CE4E12-6E5D-4811-8517-54264BE18C73}">
      <dgm:prSet/>
      <dgm:spPr/>
      <dgm:t>
        <a:bodyPr/>
        <a:lstStyle/>
        <a:p>
          <a:endParaRPr lang="en-US"/>
        </a:p>
      </dgm:t>
    </dgm:pt>
    <dgm:pt modelId="{F0A61A45-0747-476D-B423-F9CACA23BEBE}">
      <dgm:prSet/>
      <dgm:spPr/>
      <dgm:t>
        <a:bodyPr/>
        <a:lstStyle/>
        <a:p>
          <a:r>
            <a:rPr lang="en-GB"/>
            <a:t>Time to fill vacancies.</a:t>
          </a:r>
          <a:endParaRPr lang="en-US"/>
        </a:p>
      </dgm:t>
    </dgm:pt>
    <dgm:pt modelId="{45D1C772-E5D5-4B89-80F9-9CE0886D21BA}" type="parTrans" cxnId="{74FF5493-ADCA-4391-A9D6-B591BFACE3DE}">
      <dgm:prSet/>
      <dgm:spPr/>
      <dgm:t>
        <a:bodyPr/>
        <a:lstStyle/>
        <a:p>
          <a:endParaRPr lang="en-US"/>
        </a:p>
      </dgm:t>
    </dgm:pt>
    <dgm:pt modelId="{C3A199A8-2705-4D97-851C-6EF4CBD9997D}" type="sibTrans" cxnId="{74FF5493-ADCA-4391-A9D6-B591BFACE3DE}">
      <dgm:prSet/>
      <dgm:spPr/>
      <dgm:t>
        <a:bodyPr/>
        <a:lstStyle/>
        <a:p>
          <a:endParaRPr lang="en-US"/>
        </a:p>
      </dgm:t>
    </dgm:pt>
    <dgm:pt modelId="{C58D8F45-CB10-445F-B751-091C71547AA4}">
      <dgm:prSet/>
      <dgm:spPr/>
      <dgm:t>
        <a:bodyPr/>
        <a:lstStyle/>
        <a:p>
          <a:r>
            <a:rPr lang="en-GB"/>
            <a:t>Employee turnover rate.</a:t>
          </a:r>
          <a:endParaRPr lang="en-US"/>
        </a:p>
      </dgm:t>
    </dgm:pt>
    <dgm:pt modelId="{E6665F34-E91E-401F-8916-7F3E2C6A77D8}" type="parTrans" cxnId="{63AB3DEB-43A5-4303-8EB0-9D1A60E35852}">
      <dgm:prSet/>
      <dgm:spPr/>
      <dgm:t>
        <a:bodyPr/>
        <a:lstStyle/>
        <a:p>
          <a:endParaRPr lang="en-US"/>
        </a:p>
      </dgm:t>
    </dgm:pt>
    <dgm:pt modelId="{9C39D060-B6F4-4F52-9FDF-E8FF37D63678}" type="sibTrans" cxnId="{63AB3DEB-43A5-4303-8EB0-9D1A60E35852}">
      <dgm:prSet/>
      <dgm:spPr/>
      <dgm:t>
        <a:bodyPr/>
        <a:lstStyle/>
        <a:p>
          <a:endParaRPr lang="en-US"/>
        </a:p>
      </dgm:t>
    </dgm:pt>
    <dgm:pt modelId="{117BDC30-DC87-430B-9C7D-867A6998A24D}">
      <dgm:prSet/>
      <dgm:spPr/>
      <dgm:t>
        <a:bodyPr/>
        <a:lstStyle/>
        <a:p>
          <a:r>
            <a:rPr lang="en-GB"/>
            <a:t>Training completion and assessment results.</a:t>
          </a:r>
          <a:endParaRPr lang="en-US"/>
        </a:p>
      </dgm:t>
    </dgm:pt>
    <dgm:pt modelId="{66955D8B-D203-45CB-8053-230F9B33EB21}" type="parTrans" cxnId="{0C35D990-2997-425D-AADC-F8263B214B73}">
      <dgm:prSet/>
      <dgm:spPr/>
      <dgm:t>
        <a:bodyPr/>
        <a:lstStyle/>
        <a:p>
          <a:endParaRPr lang="en-US"/>
        </a:p>
      </dgm:t>
    </dgm:pt>
    <dgm:pt modelId="{20B8044A-C93E-422A-8DDE-C43AFDACEF90}" type="sibTrans" cxnId="{0C35D990-2997-425D-AADC-F8263B214B73}">
      <dgm:prSet/>
      <dgm:spPr/>
      <dgm:t>
        <a:bodyPr/>
        <a:lstStyle/>
        <a:p>
          <a:endParaRPr lang="en-US"/>
        </a:p>
      </dgm:t>
    </dgm:pt>
    <dgm:pt modelId="{AB1447F1-4A63-47F4-A661-38F4344E4066}">
      <dgm:prSet/>
      <dgm:spPr/>
      <dgm:t>
        <a:bodyPr/>
        <a:lstStyle/>
        <a:p>
          <a:r>
            <a:rPr lang="en-GB"/>
            <a:t>Employee engagement scores.</a:t>
          </a:r>
          <a:endParaRPr lang="en-US"/>
        </a:p>
      </dgm:t>
    </dgm:pt>
    <dgm:pt modelId="{CF99B46A-7A8D-49DD-AE00-F17A0335B135}" type="parTrans" cxnId="{B1FE7469-152D-46CB-9D51-0CE13EF6E387}">
      <dgm:prSet/>
      <dgm:spPr/>
      <dgm:t>
        <a:bodyPr/>
        <a:lstStyle/>
        <a:p>
          <a:endParaRPr lang="en-US"/>
        </a:p>
      </dgm:t>
    </dgm:pt>
    <dgm:pt modelId="{F28A9B62-76C0-4007-A4E5-CE20452C0258}" type="sibTrans" cxnId="{B1FE7469-152D-46CB-9D51-0CE13EF6E387}">
      <dgm:prSet/>
      <dgm:spPr/>
      <dgm:t>
        <a:bodyPr/>
        <a:lstStyle/>
        <a:p>
          <a:endParaRPr lang="en-US"/>
        </a:p>
      </dgm:t>
    </dgm:pt>
    <dgm:pt modelId="{47E8D144-0F0B-444F-92BF-49603C634DA7}">
      <dgm:prSet/>
      <dgm:spPr/>
      <dgm:t>
        <a:bodyPr/>
        <a:lstStyle/>
        <a:p>
          <a:r>
            <a:rPr lang="en-GB"/>
            <a:t>Sickness absence levels.</a:t>
          </a:r>
          <a:endParaRPr lang="en-US"/>
        </a:p>
      </dgm:t>
    </dgm:pt>
    <dgm:pt modelId="{485D6C06-F51B-409D-9474-24B6A095A339}" type="parTrans" cxnId="{1288BA4F-57B1-4AA0-B405-713F1B328261}">
      <dgm:prSet/>
      <dgm:spPr/>
      <dgm:t>
        <a:bodyPr/>
        <a:lstStyle/>
        <a:p>
          <a:endParaRPr lang="en-US"/>
        </a:p>
      </dgm:t>
    </dgm:pt>
    <dgm:pt modelId="{4A03F96C-0631-4952-B6AC-E4B389427CA1}" type="sibTrans" cxnId="{1288BA4F-57B1-4AA0-B405-713F1B328261}">
      <dgm:prSet/>
      <dgm:spPr/>
      <dgm:t>
        <a:bodyPr/>
        <a:lstStyle/>
        <a:p>
          <a:endParaRPr lang="en-US"/>
        </a:p>
      </dgm:t>
    </dgm:pt>
    <dgm:pt modelId="{02CE6CDD-13E7-4536-A73D-C27904F21FEA}">
      <dgm:prSet/>
      <dgm:spPr/>
      <dgm:t>
        <a:bodyPr/>
        <a:lstStyle/>
        <a:p>
          <a:r>
            <a:rPr lang="en-GB"/>
            <a:t>Employee and patient satisfaction.</a:t>
          </a:r>
          <a:endParaRPr lang="en-US"/>
        </a:p>
      </dgm:t>
    </dgm:pt>
    <dgm:pt modelId="{9147A66A-60F5-4A75-AE5A-9E104D30BF1E}" type="parTrans" cxnId="{5C4B8D01-2495-4374-B409-4A26861A0DBD}">
      <dgm:prSet/>
      <dgm:spPr/>
      <dgm:t>
        <a:bodyPr/>
        <a:lstStyle/>
        <a:p>
          <a:endParaRPr lang="en-US"/>
        </a:p>
      </dgm:t>
    </dgm:pt>
    <dgm:pt modelId="{278BE069-1F0C-4B37-80F2-F62FBDF9820B}" type="sibTrans" cxnId="{5C4B8D01-2495-4374-B409-4A26861A0DBD}">
      <dgm:prSet/>
      <dgm:spPr/>
      <dgm:t>
        <a:bodyPr/>
        <a:lstStyle/>
        <a:p>
          <a:endParaRPr lang="en-US"/>
        </a:p>
      </dgm:t>
    </dgm:pt>
    <dgm:pt modelId="{E4459785-7FAD-418C-92A6-0D6FE4D2B6A8}">
      <dgm:prSet/>
      <dgm:spPr/>
      <dgm:t>
        <a:bodyPr/>
        <a:lstStyle/>
        <a:p>
          <a:r>
            <a:rPr lang="en-GB"/>
            <a:t>Targets should be established using baseline data rather than arbitrary figures.</a:t>
          </a:r>
          <a:endParaRPr lang="en-US"/>
        </a:p>
      </dgm:t>
    </dgm:pt>
    <dgm:pt modelId="{4FA5D8E0-2CB2-46EC-9D08-E794F7A60C87}" type="parTrans" cxnId="{204ACE7A-504B-4100-A722-4C6F4AA7B7A2}">
      <dgm:prSet/>
      <dgm:spPr/>
      <dgm:t>
        <a:bodyPr/>
        <a:lstStyle/>
        <a:p>
          <a:endParaRPr lang="en-US"/>
        </a:p>
      </dgm:t>
    </dgm:pt>
    <dgm:pt modelId="{CA9BC980-AC26-4041-B5A6-C08AD556026D}" type="sibTrans" cxnId="{204ACE7A-504B-4100-A722-4C6F4AA7B7A2}">
      <dgm:prSet/>
      <dgm:spPr/>
      <dgm:t>
        <a:bodyPr/>
        <a:lstStyle/>
        <a:p>
          <a:endParaRPr lang="en-US"/>
        </a:p>
      </dgm:t>
    </dgm:pt>
    <dgm:pt modelId="{B39287C0-EED0-4ABE-9622-672C146EEE3A}" type="pres">
      <dgm:prSet presAssocID="{26AD3EBB-E780-4334-9A1D-03AE9027BB54}" presName="diagram" presStyleCnt="0">
        <dgm:presLayoutVars>
          <dgm:dir/>
          <dgm:resizeHandles val="exact"/>
        </dgm:presLayoutVars>
      </dgm:prSet>
      <dgm:spPr/>
    </dgm:pt>
    <dgm:pt modelId="{203D70D4-CF45-4153-8979-D15F3FD2563A}" type="pres">
      <dgm:prSet presAssocID="{D605D0E6-1A69-477F-90F5-031B3CC754B3}" presName="node" presStyleLbl="node1" presStyleIdx="0" presStyleCnt="25">
        <dgm:presLayoutVars>
          <dgm:bulletEnabled val="1"/>
        </dgm:presLayoutVars>
      </dgm:prSet>
      <dgm:spPr/>
    </dgm:pt>
    <dgm:pt modelId="{99F38D8B-58A1-4C8E-BBA6-D3CD88E26289}" type="pres">
      <dgm:prSet presAssocID="{8D2552B4-236A-48E8-B3BC-955EB2ED22D5}" presName="sibTrans" presStyleLbl="sibTrans2D1" presStyleIdx="0" presStyleCnt="24"/>
      <dgm:spPr/>
    </dgm:pt>
    <dgm:pt modelId="{2561D792-F36E-462F-84D3-12CCD7020B5D}" type="pres">
      <dgm:prSet presAssocID="{8D2552B4-236A-48E8-B3BC-955EB2ED22D5}" presName="connectorText" presStyleLbl="sibTrans2D1" presStyleIdx="0" presStyleCnt="24"/>
      <dgm:spPr/>
    </dgm:pt>
    <dgm:pt modelId="{BF37FEDE-DC73-4C40-AAB2-7BB02DDADFDF}" type="pres">
      <dgm:prSet presAssocID="{F929E5C1-0FE0-4129-9B21-00A970475B8F}" presName="node" presStyleLbl="node1" presStyleIdx="1" presStyleCnt="25">
        <dgm:presLayoutVars>
          <dgm:bulletEnabled val="1"/>
        </dgm:presLayoutVars>
      </dgm:prSet>
      <dgm:spPr/>
    </dgm:pt>
    <dgm:pt modelId="{B0238671-B942-4E0D-9118-EE857424D1CC}" type="pres">
      <dgm:prSet presAssocID="{F96A1AFF-1F43-4A31-9DAD-B94E649F7D60}" presName="sibTrans" presStyleLbl="sibTrans2D1" presStyleIdx="1" presStyleCnt="24"/>
      <dgm:spPr/>
    </dgm:pt>
    <dgm:pt modelId="{78DD732B-012F-4BCE-8ADC-344319D718AD}" type="pres">
      <dgm:prSet presAssocID="{F96A1AFF-1F43-4A31-9DAD-B94E649F7D60}" presName="connectorText" presStyleLbl="sibTrans2D1" presStyleIdx="1" presStyleCnt="24"/>
      <dgm:spPr/>
    </dgm:pt>
    <dgm:pt modelId="{B645FFB3-E9C6-4310-B54F-F6544C48BBDD}" type="pres">
      <dgm:prSet presAssocID="{E3BFDA58-DA91-4E65-8253-7D4B637B2B3C}" presName="node" presStyleLbl="node1" presStyleIdx="2" presStyleCnt="25">
        <dgm:presLayoutVars>
          <dgm:bulletEnabled val="1"/>
        </dgm:presLayoutVars>
      </dgm:prSet>
      <dgm:spPr/>
    </dgm:pt>
    <dgm:pt modelId="{61C4A5AD-34D0-46F5-B25F-CFFB1F71F513}" type="pres">
      <dgm:prSet presAssocID="{3B2EC56E-FAF8-4E6C-AB50-AF47D3981D29}" presName="sibTrans" presStyleLbl="sibTrans2D1" presStyleIdx="2" presStyleCnt="24"/>
      <dgm:spPr/>
    </dgm:pt>
    <dgm:pt modelId="{37542988-276D-45A2-9300-3F4BBF9550CE}" type="pres">
      <dgm:prSet presAssocID="{3B2EC56E-FAF8-4E6C-AB50-AF47D3981D29}" presName="connectorText" presStyleLbl="sibTrans2D1" presStyleIdx="2" presStyleCnt="24"/>
      <dgm:spPr/>
    </dgm:pt>
    <dgm:pt modelId="{B2108A53-E4AC-4826-B698-64C666C185D2}" type="pres">
      <dgm:prSet presAssocID="{96CF9C98-5E93-4F2A-9389-112B26B61470}" presName="node" presStyleLbl="node1" presStyleIdx="3" presStyleCnt="25">
        <dgm:presLayoutVars>
          <dgm:bulletEnabled val="1"/>
        </dgm:presLayoutVars>
      </dgm:prSet>
      <dgm:spPr/>
    </dgm:pt>
    <dgm:pt modelId="{6BEEAACC-DE37-418C-9C88-482138B52A7E}" type="pres">
      <dgm:prSet presAssocID="{CDA590A9-73E8-498A-94CC-6A93270F398D}" presName="sibTrans" presStyleLbl="sibTrans2D1" presStyleIdx="3" presStyleCnt="24"/>
      <dgm:spPr/>
    </dgm:pt>
    <dgm:pt modelId="{525742DD-725F-45E8-AA34-A91103EEB1D6}" type="pres">
      <dgm:prSet presAssocID="{CDA590A9-73E8-498A-94CC-6A93270F398D}" presName="connectorText" presStyleLbl="sibTrans2D1" presStyleIdx="3" presStyleCnt="24"/>
      <dgm:spPr/>
    </dgm:pt>
    <dgm:pt modelId="{39D84546-259E-48F2-881E-18475F99FFDA}" type="pres">
      <dgm:prSet presAssocID="{4881D485-8029-42BD-9BD2-1AD716B8E641}" presName="node" presStyleLbl="node1" presStyleIdx="4" presStyleCnt="25">
        <dgm:presLayoutVars>
          <dgm:bulletEnabled val="1"/>
        </dgm:presLayoutVars>
      </dgm:prSet>
      <dgm:spPr/>
    </dgm:pt>
    <dgm:pt modelId="{8F284A3E-EDA2-4F45-A4CF-4A051C4DCB31}" type="pres">
      <dgm:prSet presAssocID="{E2851647-092C-47C6-969B-F53653DCE652}" presName="sibTrans" presStyleLbl="sibTrans2D1" presStyleIdx="4" presStyleCnt="24"/>
      <dgm:spPr/>
    </dgm:pt>
    <dgm:pt modelId="{2040D8CE-A568-4CCC-A030-8702396481FE}" type="pres">
      <dgm:prSet presAssocID="{E2851647-092C-47C6-969B-F53653DCE652}" presName="connectorText" presStyleLbl="sibTrans2D1" presStyleIdx="4" presStyleCnt="24"/>
      <dgm:spPr/>
    </dgm:pt>
    <dgm:pt modelId="{FB77E4D0-081F-47EB-9815-F5F15002668B}" type="pres">
      <dgm:prSet presAssocID="{F37DB727-6A23-43E8-907B-4261365299E3}" presName="node" presStyleLbl="node1" presStyleIdx="5" presStyleCnt="25">
        <dgm:presLayoutVars>
          <dgm:bulletEnabled val="1"/>
        </dgm:presLayoutVars>
      </dgm:prSet>
      <dgm:spPr/>
    </dgm:pt>
    <dgm:pt modelId="{C3E3176B-F765-44D6-A67D-40BCF60A3A3D}" type="pres">
      <dgm:prSet presAssocID="{D5F671B6-38A9-4BA6-8FF8-32A784D473C4}" presName="sibTrans" presStyleLbl="sibTrans2D1" presStyleIdx="5" presStyleCnt="24"/>
      <dgm:spPr/>
    </dgm:pt>
    <dgm:pt modelId="{69B0359A-AC25-4D02-BCCB-4278618EB410}" type="pres">
      <dgm:prSet presAssocID="{D5F671B6-38A9-4BA6-8FF8-32A784D473C4}" presName="connectorText" presStyleLbl="sibTrans2D1" presStyleIdx="5" presStyleCnt="24"/>
      <dgm:spPr/>
    </dgm:pt>
    <dgm:pt modelId="{2CC5A9D4-75FA-44BC-AA89-C7DC77B902F5}" type="pres">
      <dgm:prSet presAssocID="{0D9D5969-BB1A-4A7C-A2CD-A053CCC9C50D}" presName="node" presStyleLbl="node1" presStyleIdx="6" presStyleCnt="25">
        <dgm:presLayoutVars>
          <dgm:bulletEnabled val="1"/>
        </dgm:presLayoutVars>
      </dgm:prSet>
      <dgm:spPr/>
    </dgm:pt>
    <dgm:pt modelId="{3132F5E2-8FFB-4466-B50E-510C74F490CB}" type="pres">
      <dgm:prSet presAssocID="{CDCB215E-4D39-4CA6-BA0C-DE2620861A29}" presName="sibTrans" presStyleLbl="sibTrans2D1" presStyleIdx="6" presStyleCnt="24"/>
      <dgm:spPr/>
    </dgm:pt>
    <dgm:pt modelId="{A393FE3A-7EFA-4AD3-9D77-A2D2610A898D}" type="pres">
      <dgm:prSet presAssocID="{CDCB215E-4D39-4CA6-BA0C-DE2620861A29}" presName="connectorText" presStyleLbl="sibTrans2D1" presStyleIdx="6" presStyleCnt="24"/>
      <dgm:spPr/>
    </dgm:pt>
    <dgm:pt modelId="{379AD107-22B6-4514-ADDD-600854CCFC4C}" type="pres">
      <dgm:prSet presAssocID="{401DA563-F297-4CCF-9215-B5DEDFF8F321}" presName="node" presStyleLbl="node1" presStyleIdx="7" presStyleCnt="25">
        <dgm:presLayoutVars>
          <dgm:bulletEnabled val="1"/>
        </dgm:presLayoutVars>
      </dgm:prSet>
      <dgm:spPr/>
    </dgm:pt>
    <dgm:pt modelId="{6E2365C1-9665-4D27-BF3F-4289E0EF3540}" type="pres">
      <dgm:prSet presAssocID="{DF3EC90A-771D-44FE-98F0-B6554630479A}" presName="sibTrans" presStyleLbl="sibTrans2D1" presStyleIdx="7" presStyleCnt="24"/>
      <dgm:spPr/>
    </dgm:pt>
    <dgm:pt modelId="{F8F44224-5053-4F60-A21F-8F1C43F43C06}" type="pres">
      <dgm:prSet presAssocID="{DF3EC90A-771D-44FE-98F0-B6554630479A}" presName="connectorText" presStyleLbl="sibTrans2D1" presStyleIdx="7" presStyleCnt="24"/>
      <dgm:spPr/>
    </dgm:pt>
    <dgm:pt modelId="{B1DC3976-A0FF-4132-A94A-A9302B0126DD}" type="pres">
      <dgm:prSet presAssocID="{18EEA945-D97F-49F4-8E7A-D703EC7BBB7A}" presName="node" presStyleLbl="node1" presStyleIdx="8" presStyleCnt="25">
        <dgm:presLayoutVars>
          <dgm:bulletEnabled val="1"/>
        </dgm:presLayoutVars>
      </dgm:prSet>
      <dgm:spPr/>
    </dgm:pt>
    <dgm:pt modelId="{7BF6298A-A60E-4311-874D-7D5A3A09CC08}" type="pres">
      <dgm:prSet presAssocID="{8F0B79BE-1F11-464E-99B8-753EF7776D98}" presName="sibTrans" presStyleLbl="sibTrans2D1" presStyleIdx="8" presStyleCnt="24"/>
      <dgm:spPr/>
    </dgm:pt>
    <dgm:pt modelId="{9624E83A-2DF3-46AC-B304-C3BE800C0E67}" type="pres">
      <dgm:prSet presAssocID="{8F0B79BE-1F11-464E-99B8-753EF7776D98}" presName="connectorText" presStyleLbl="sibTrans2D1" presStyleIdx="8" presStyleCnt="24"/>
      <dgm:spPr/>
    </dgm:pt>
    <dgm:pt modelId="{A0B8E8F2-F5CE-47BF-9E70-008F2C9F7904}" type="pres">
      <dgm:prSet presAssocID="{390370BB-07DD-4783-A7F6-270D77EEF420}" presName="node" presStyleLbl="node1" presStyleIdx="9" presStyleCnt="25">
        <dgm:presLayoutVars>
          <dgm:bulletEnabled val="1"/>
        </dgm:presLayoutVars>
      </dgm:prSet>
      <dgm:spPr/>
    </dgm:pt>
    <dgm:pt modelId="{DE8625E3-98AF-4180-A47C-F6C9724D35A5}" type="pres">
      <dgm:prSet presAssocID="{583AEE8B-3709-4D31-B886-305AAE3CCAD5}" presName="sibTrans" presStyleLbl="sibTrans2D1" presStyleIdx="9" presStyleCnt="24"/>
      <dgm:spPr/>
    </dgm:pt>
    <dgm:pt modelId="{2B0D5A3E-B949-4B06-8FEA-55ACD5118E2C}" type="pres">
      <dgm:prSet presAssocID="{583AEE8B-3709-4D31-B886-305AAE3CCAD5}" presName="connectorText" presStyleLbl="sibTrans2D1" presStyleIdx="9" presStyleCnt="24"/>
      <dgm:spPr/>
    </dgm:pt>
    <dgm:pt modelId="{0CB52455-8205-45B7-B50A-14FE0AED07F2}" type="pres">
      <dgm:prSet presAssocID="{EBBBB7DC-2C89-4CEF-BF99-28CE285D7A97}" presName="node" presStyleLbl="node1" presStyleIdx="10" presStyleCnt="25">
        <dgm:presLayoutVars>
          <dgm:bulletEnabled val="1"/>
        </dgm:presLayoutVars>
      </dgm:prSet>
      <dgm:spPr/>
    </dgm:pt>
    <dgm:pt modelId="{9A11A9F1-1BDA-4554-A04B-617B981571A7}" type="pres">
      <dgm:prSet presAssocID="{6CE61368-6318-49AC-8575-3537A32D76CA}" presName="sibTrans" presStyleLbl="sibTrans2D1" presStyleIdx="10" presStyleCnt="24"/>
      <dgm:spPr/>
    </dgm:pt>
    <dgm:pt modelId="{37122416-EBA9-4A44-9FDF-B671CE86CE6B}" type="pres">
      <dgm:prSet presAssocID="{6CE61368-6318-49AC-8575-3537A32D76CA}" presName="connectorText" presStyleLbl="sibTrans2D1" presStyleIdx="10" presStyleCnt="24"/>
      <dgm:spPr/>
    </dgm:pt>
    <dgm:pt modelId="{490F3047-89C2-4FB2-A893-8CBB9F09F2C7}" type="pres">
      <dgm:prSet presAssocID="{37E6CA9D-358A-4B86-9DD7-8FE7D98839C9}" presName="node" presStyleLbl="node1" presStyleIdx="11" presStyleCnt="25">
        <dgm:presLayoutVars>
          <dgm:bulletEnabled val="1"/>
        </dgm:presLayoutVars>
      </dgm:prSet>
      <dgm:spPr/>
    </dgm:pt>
    <dgm:pt modelId="{D2A4704E-B4A6-4703-AC09-C0275D095EB1}" type="pres">
      <dgm:prSet presAssocID="{6C9835C9-D868-4072-8599-BEEE8BEB9A3E}" presName="sibTrans" presStyleLbl="sibTrans2D1" presStyleIdx="11" presStyleCnt="24"/>
      <dgm:spPr/>
    </dgm:pt>
    <dgm:pt modelId="{78113A86-4D2B-4D67-B404-055A2641376B}" type="pres">
      <dgm:prSet presAssocID="{6C9835C9-D868-4072-8599-BEEE8BEB9A3E}" presName="connectorText" presStyleLbl="sibTrans2D1" presStyleIdx="11" presStyleCnt="24"/>
      <dgm:spPr/>
    </dgm:pt>
    <dgm:pt modelId="{4C0C0560-323E-41E6-882F-C8908DE7C071}" type="pres">
      <dgm:prSet presAssocID="{B3CA13E3-2697-4814-B607-C50796AD86DA}" presName="node" presStyleLbl="node1" presStyleIdx="12" presStyleCnt="25">
        <dgm:presLayoutVars>
          <dgm:bulletEnabled val="1"/>
        </dgm:presLayoutVars>
      </dgm:prSet>
      <dgm:spPr/>
    </dgm:pt>
    <dgm:pt modelId="{7D98DE35-5375-41EA-9684-1625FFE20BD2}" type="pres">
      <dgm:prSet presAssocID="{B2466316-0B51-45A6-9287-DD4E62EED4CA}" presName="sibTrans" presStyleLbl="sibTrans2D1" presStyleIdx="12" presStyleCnt="24"/>
      <dgm:spPr/>
    </dgm:pt>
    <dgm:pt modelId="{AB14C335-9359-4C8F-B23E-0E254C4A3F49}" type="pres">
      <dgm:prSet presAssocID="{B2466316-0B51-45A6-9287-DD4E62EED4CA}" presName="connectorText" presStyleLbl="sibTrans2D1" presStyleIdx="12" presStyleCnt="24"/>
      <dgm:spPr/>
    </dgm:pt>
    <dgm:pt modelId="{0DAFE58A-8DBA-498D-8FC2-01316BB07B25}" type="pres">
      <dgm:prSet presAssocID="{9FF6B150-971D-41F9-B9B1-DB8A90F6A84C}" presName="node" presStyleLbl="node1" presStyleIdx="13" presStyleCnt="25">
        <dgm:presLayoutVars>
          <dgm:bulletEnabled val="1"/>
        </dgm:presLayoutVars>
      </dgm:prSet>
      <dgm:spPr/>
    </dgm:pt>
    <dgm:pt modelId="{CB3044C6-71E8-4149-9FAA-F732501E71BA}" type="pres">
      <dgm:prSet presAssocID="{221DAD6E-F1D1-4750-A76B-40DF521D45B5}" presName="sibTrans" presStyleLbl="sibTrans2D1" presStyleIdx="13" presStyleCnt="24"/>
      <dgm:spPr/>
    </dgm:pt>
    <dgm:pt modelId="{7A56DFD5-A79C-4159-9FD2-69AF6B2904AC}" type="pres">
      <dgm:prSet presAssocID="{221DAD6E-F1D1-4750-A76B-40DF521D45B5}" presName="connectorText" presStyleLbl="sibTrans2D1" presStyleIdx="13" presStyleCnt="24"/>
      <dgm:spPr/>
    </dgm:pt>
    <dgm:pt modelId="{AEF7C9C7-46EB-4155-88E5-68973C1D8562}" type="pres">
      <dgm:prSet presAssocID="{E42116CD-A809-4112-B3C3-0C1868BC1647}" presName="node" presStyleLbl="node1" presStyleIdx="14" presStyleCnt="25">
        <dgm:presLayoutVars>
          <dgm:bulletEnabled val="1"/>
        </dgm:presLayoutVars>
      </dgm:prSet>
      <dgm:spPr/>
    </dgm:pt>
    <dgm:pt modelId="{21A8260E-D0EE-45D1-B448-03A4F045C9A5}" type="pres">
      <dgm:prSet presAssocID="{80E65520-EE7F-4D6B-BF58-5533A20DC82E}" presName="sibTrans" presStyleLbl="sibTrans2D1" presStyleIdx="14" presStyleCnt="24"/>
      <dgm:spPr/>
    </dgm:pt>
    <dgm:pt modelId="{78707AE3-C00C-4586-9A1C-351C6F07120B}" type="pres">
      <dgm:prSet presAssocID="{80E65520-EE7F-4D6B-BF58-5533A20DC82E}" presName="connectorText" presStyleLbl="sibTrans2D1" presStyleIdx="14" presStyleCnt="24"/>
      <dgm:spPr/>
    </dgm:pt>
    <dgm:pt modelId="{E685CD03-193B-456F-B388-289D9DB20A5E}" type="pres">
      <dgm:prSet presAssocID="{439C14C0-31CB-4CC5-84F0-4AA4D5FEF1BC}" presName="node" presStyleLbl="node1" presStyleIdx="15" presStyleCnt="25">
        <dgm:presLayoutVars>
          <dgm:bulletEnabled val="1"/>
        </dgm:presLayoutVars>
      </dgm:prSet>
      <dgm:spPr/>
    </dgm:pt>
    <dgm:pt modelId="{A2309567-9FD5-41F1-A087-E18EBCCB5AF3}" type="pres">
      <dgm:prSet presAssocID="{6DD9442F-3B1E-4E27-9C52-5E69CD3F8C1B}" presName="sibTrans" presStyleLbl="sibTrans2D1" presStyleIdx="15" presStyleCnt="24"/>
      <dgm:spPr/>
    </dgm:pt>
    <dgm:pt modelId="{83AD7E0C-EF5B-4447-A3D9-E5C60362BD9F}" type="pres">
      <dgm:prSet presAssocID="{6DD9442F-3B1E-4E27-9C52-5E69CD3F8C1B}" presName="connectorText" presStyleLbl="sibTrans2D1" presStyleIdx="15" presStyleCnt="24"/>
      <dgm:spPr/>
    </dgm:pt>
    <dgm:pt modelId="{622499B1-5AF8-4BD7-B84A-857730D78FAB}" type="pres">
      <dgm:prSet presAssocID="{0F435EBE-06CB-4934-9932-53393C09B6DF}" presName="node" presStyleLbl="node1" presStyleIdx="16" presStyleCnt="25">
        <dgm:presLayoutVars>
          <dgm:bulletEnabled val="1"/>
        </dgm:presLayoutVars>
      </dgm:prSet>
      <dgm:spPr/>
    </dgm:pt>
    <dgm:pt modelId="{09CB8ACB-37D7-4681-9B06-D2C4E99B6D06}" type="pres">
      <dgm:prSet presAssocID="{46850548-35EE-41EC-88A5-96168EC07C48}" presName="sibTrans" presStyleLbl="sibTrans2D1" presStyleIdx="16" presStyleCnt="24"/>
      <dgm:spPr/>
    </dgm:pt>
    <dgm:pt modelId="{63D9AB40-7FE6-45E2-9AEC-E291B3C447B7}" type="pres">
      <dgm:prSet presAssocID="{46850548-35EE-41EC-88A5-96168EC07C48}" presName="connectorText" presStyleLbl="sibTrans2D1" presStyleIdx="16" presStyleCnt="24"/>
      <dgm:spPr/>
    </dgm:pt>
    <dgm:pt modelId="{22146AF5-8E3C-44D7-BE35-2FDB279EFC20}" type="pres">
      <dgm:prSet presAssocID="{D8B8ED9C-CED5-4D84-9400-451573727B56}" presName="node" presStyleLbl="node1" presStyleIdx="17" presStyleCnt="25">
        <dgm:presLayoutVars>
          <dgm:bulletEnabled val="1"/>
        </dgm:presLayoutVars>
      </dgm:prSet>
      <dgm:spPr/>
    </dgm:pt>
    <dgm:pt modelId="{77BA5FA4-C70B-491A-AA68-231A37AC0BAA}" type="pres">
      <dgm:prSet presAssocID="{78A26D67-F6E0-402F-B11F-CE711BCE4F87}" presName="sibTrans" presStyleLbl="sibTrans2D1" presStyleIdx="17" presStyleCnt="24"/>
      <dgm:spPr/>
    </dgm:pt>
    <dgm:pt modelId="{40C98FA8-E226-4044-9477-0C1D83418745}" type="pres">
      <dgm:prSet presAssocID="{78A26D67-F6E0-402F-B11F-CE711BCE4F87}" presName="connectorText" presStyleLbl="sibTrans2D1" presStyleIdx="17" presStyleCnt="24"/>
      <dgm:spPr/>
    </dgm:pt>
    <dgm:pt modelId="{1861177C-908B-4137-9FA2-215638E96C03}" type="pres">
      <dgm:prSet presAssocID="{F0A61A45-0747-476D-B423-F9CACA23BEBE}" presName="node" presStyleLbl="node1" presStyleIdx="18" presStyleCnt="25">
        <dgm:presLayoutVars>
          <dgm:bulletEnabled val="1"/>
        </dgm:presLayoutVars>
      </dgm:prSet>
      <dgm:spPr/>
    </dgm:pt>
    <dgm:pt modelId="{B19E0292-CA98-4188-A344-7240C0269538}" type="pres">
      <dgm:prSet presAssocID="{C3A199A8-2705-4D97-851C-6EF4CBD9997D}" presName="sibTrans" presStyleLbl="sibTrans2D1" presStyleIdx="18" presStyleCnt="24"/>
      <dgm:spPr/>
    </dgm:pt>
    <dgm:pt modelId="{AFE15895-0C4E-4E5B-9F83-5C8D1FEFE073}" type="pres">
      <dgm:prSet presAssocID="{C3A199A8-2705-4D97-851C-6EF4CBD9997D}" presName="connectorText" presStyleLbl="sibTrans2D1" presStyleIdx="18" presStyleCnt="24"/>
      <dgm:spPr/>
    </dgm:pt>
    <dgm:pt modelId="{7D596CBC-4FB1-4AD3-A4A7-160FC8FE2A67}" type="pres">
      <dgm:prSet presAssocID="{C58D8F45-CB10-445F-B751-091C71547AA4}" presName="node" presStyleLbl="node1" presStyleIdx="19" presStyleCnt="25">
        <dgm:presLayoutVars>
          <dgm:bulletEnabled val="1"/>
        </dgm:presLayoutVars>
      </dgm:prSet>
      <dgm:spPr/>
    </dgm:pt>
    <dgm:pt modelId="{B37E63E2-E3AB-4F73-A4B6-C2F548BD48A1}" type="pres">
      <dgm:prSet presAssocID="{9C39D060-B6F4-4F52-9FDF-E8FF37D63678}" presName="sibTrans" presStyleLbl="sibTrans2D1" presStyleIdx="19" presStyleCnt="24"/>
      <dgm:spPr/>
    </dgm:pt>
    <dgm:pt modelId="{89346094-5407-4925-9833-341421824637}" type="pres">
      <dgm:prSet presAssocID="{9C39D060-B6F4-4F52-9FDF-E8FF37D63678}" presName="connectorText" presStyleLbl="sibTrans2D1" presStyleIdx="19" presStyleCnt="24"/>
      <dgm:spPr/>
    </dgm:pt>
    <dgm:pt modelId="{8EC042B6-7B2F-4AE1-928E-F486B2FEEB99}" type="pres">
      <dgm:prSet presAssocID="{117BDC30-DC87-430B-9C7D-867A6998A24D}" presName="node" presStyleLbl="node1" presStyleIdx="20" presStyleCnt="25">
        <dgm:presLayoutVars>
          <dgm:bulletEnabled val="1"/>
        </dgm:presLayoutVars>
      </dgm:prSet>
      <dgm:spPr/>
    </dgm:pt>
    <dgm:pt modelId="{9513FD31-B775-41BC-852C-51AF02BE5CC0}" type="pres">
      <dgm:prSet presAssocID="{20B8044A-C93E-422A-8DDE-C43AFDACEF90}" presName="sibTrans" presStyleLbl="sibTrans2D1" presStyleIdx="20" presStyleCnt="24"/>
      <dgm:spPr/>
    </dgm:pt>
    <dgm:pt modelId="{38EAD0FD-A0E1-4B0E-91A9-053872A44B81}" type="pres">
      <dgm:prSet presAssocID="{20B8044A-C93E-422A-8DDE-C43AFDACEF90}" presName="connectorText" presStyleLbl="sibTrans2D1" presStyleIdx="20" presStyleCnt="24"/>
      <dgm:spPr/>
    </dgm:pt>
    <dgm:pt modelId="{CF6B82FD-5D0B-499D-895F-35A15BB93DB2}" type="pres">
      <dgm:prSet presAssocID="{AB1447F1-4A63-47F4-A661-38F4344E4066}" presName="node" presStyleLbl="node1" presStyleIdx="21" presStyleCnt="25">
        <dgm:presLayoutVars>
          <dgm:bulletEnabled val="1"/>
        </dgm:presLayoutVars>
      </dgm:prSet>
      <dgm:spPr/>
    </dgm:pt>
    <dgm:pt modelId="{64435860-7CF8-48B0-86EE-14F06BF33B1C}" type="pres">
      <dgm:prSet presAssocID="{F28A9B62-76C0-4007-A4E5-CE20452C0258}" presName="sibTrans" presStyleLbl="sibTrans2D1" presStyleIdx="21" presStyleCnt="24"/>
      <dgm:spPr/>
    </dgm:pt>
    <dgm:pt modelId="{F1602832-49F1-47EF-89D8-BBAC97E8B21C}" type="pres">
      <dgm:prSet presAssocID="{F28A9B62-76C0-4007-A4E5-CE20452C0258}" presName="connectorText" presStyleLbl="sibTrans2D1" presStyleIdx="21" presStyleCnt="24"/>
      <dgm:spPr/>
    </dgm:pt>
    <dgm:pt modelId="{3EA25AFF-28D8-4D26-969F-C2CA11C018C8}" type="pres">
      <dgm:prSet presAssocID="{47E8D144-0F0B-444F-92BF-49603C634DA7}" presName="node" presStyleLbl="node1" presStyleIdx="22" presStyleCnt="25">
        <dgm:presLayoutVars>
          <dgm:bulletEnabled val="1"/>
        </dgm:presLayoutVars>
      </dgm:prSet>
      <dgm:spPr/>
    </dgm:pt>
    <dgm:pt modelId="{FDBA0724-2494-4781-A0DE-46ED058690D8}" type="pres">
      <dgm:prSet presAssocID="{4A03F96C-0631-4952-B6AC-E4B389427CA1}" presName="sibTrans" presStyleLbl="sibTrans2D1" presStyleIdx="22" presStyleCnt="24"/>
      <dgm:spPr/>
    </dgm:pt>
    <dgm:pt modelId="{C7B92DBD-A0E4-4955-8F77-E1B5D7F4491C}" type="pres">
      <dgm:prSet presAssocID="{4A03F96C-0631-4952-B6AC-E4B389427CA1}" presName="connectorText" presStyleLbl="sibTrans2D1" presStyleIdx="22" presStyleCnt="24"/>
      <dgm:spPr/>
    </dgm:pt>
    <dgm:pt modelId="{ACEEF2C2-D411-40F6-9C1A-32738834D473}" type="pres">
      <dgm:prSet presAssocID="{02CE6CDD-13E7-4536-A73D-C27904F21FEA}" presName="node" presStyleLbl="node1" presStyleIdx="23" presStyleCnt="25">
        <dgm:presLayoutVars>
          <dgm:bulletEnabled val="1"/>
        </dgm:presLayoutVars>
      </dgm:prSet>
      <dgm:spPr/>
    </dgm:pt>
    <dgm:pt modelId="{A3380B54-9A40-47FA-8309-A691DE439031}" type="pres">
      <dgm:prSet presAssocID="{278BE069-1F0C-4B37-80F2-F62FBDF9820B}" presName="sibTrans" presStyleLbl="sibTrans2D1" presStyleIdx="23" presStyleCnt="24"/>
      <dgm:spPr/>
    </dgm:pt>
    <dgm:pt modelId="{0F822CF8-0D2E-425B-872E-8A5B114E53AF}" type="pres">
      <dgm:prSet presAssocID="{278BE069-1F0C-4B37-80F2-F62FBDF9820B}" presName="connectorText" presStyleLbl="sibTrans2D1" presStyleIdx="23" presStyleCnt="24"/>
      <dgm:spPr/>
    </dgm:pt>
    <dgm:pt modelId="{A98AD713-2103-42DF-B220-A5C7F9734593}" type="pres">
      <dgm:prSet presAssocID="{E4459785-7FAD-418C-92A6-0D6FE4D2B6A8}" presName="node" presStyleLbl="node1" presStyleIdx="24" presStyleCnt="25">
        <dgm:presLayoutVars>
          <dgm:bulletEnabled val="1"/>
        </dgm:presLayoutVars>
      </dgm:prSet>
      <dgm:spPr/>
    </dgm:pt>
  </dgm:ptLst>
  <dgm:cxnLst>
    <dgm:cxn modelId="{5F262701-58B7-40C8-8EF3-20AF57F54D3C}" type="presOf" srcId="{20B8044A-C93E-422A-8DDE-C43AFDACEF90}" destId="{38EAD0FD-A0E1-4B0E-91A9-053872A44B81}" srcOrd="1" destOrd="0" presId="urn:microsoft.com/office/officeart/2005/8/layout/process5"/>
    <dgm:cxn modelId="{5C4B8D01-2495-4374-B409-4A26861A0DBD}" srcId="{26AD3EBB-E780-4334-9A1D-03AE9027BB54}" destId="{02CE6CDD-13E7-4536-A73D-C27904F21FEA}" srcOrd="23" destOrd="0" parTransId="{9147A66A-60F5-4A75-AE5A-9E104D30BF1E}" sibTransId="{278BE069-1F0C-4B37-80F2-F62FBDF9820B}"/>
    <dgm:cxn modelId="{F2B79A04-40C8-4CFB-B508-F3FC6382D61D}" type="presOf" srcId="{F28A9B62-76C0-4007-A4E5-CE20452C0258}" destId="{F1602832-49F1-47EF-89D8-BBAC97E8B21C}" srcOrd="1" destOrd="0" presId="urn:microsoft.com/office/officeart/2005/8/layout/process5"/>
    <dgm:cxn modelId="{D1D5790A-2C24-4CE0-8285-C40B772EECAB}" type="presOf" srcId="{4A03F96C-0631-4952-B6AC-E4B389427CA1}" destId="{FDBA0724-2494-4781-A0DE-46ED058690D8}" srcOrd="0" destOrd="0" presId="urn:microsoft.com/office/officeart/2005/8/layout/process5"/>
    <dgm:cxn modelId="{192D180B-4DEF-45C3-B190-0B01F304BEC5}" type="presOf" srcId="{6C9835C9-D868-4072-8599-BEEE8BEB9A3E}" destId="{78113A86-4D2B-4D67-B404-055A2641376B}" srcOrd="1" destOrd="0" presId="urn:microsoft.com/office/officeart/2005/8/layout/process5"/>
    <dgm:cxn modelId="{A0B28311-1D31-4DEB-B237-580E9CB3FB1B}" type="presOf" srcId="{E2851647-092C-47C6-969B-F53653DCE652}" destId="{8F284A3E-EDA2-4F45-A4CF-4A051C4DCB31}" srcOrd="0" destOrd="0" presId="urn:microsoft.com/office/officeart/2005/8/layout/process5"/>
    <dgm:cxn modelId="{76CE4E12-6E5D-4811-8517-54264BE18C73}" srcId="{26AD3EBB-E780-4334-9A1D-03AE9027BB54}" destId="{D8B8ED9C-CED5-4D84-9400-451573727B56}" srcOrd="17" destOrd="0" parTransId="{907203B2-C481-4C7E-8BC6-7B359B4B1066}" sibTransId="{78A26D67-F6E0-402F-B11F-CE711BCE4F87}"/>
    <dgm:cxn modelId="{1592CB12-7D16-42C4-AACE-1F8AD7072975}" type="presOf" srcId="{D605D0E6-1A69-477F-90F5-031B3CC754B3}" destId="{203D70D4-CF45-4153-8979-D15F3FD2563A}" srcOrd="0" destOrd="0" presId="urn:microsoft.com/office/officeart/2005/8/layout/process5"/>
    <dgm:cxn modelId="{FFF06D16-D489-45F1-88AC-050C76E654C2}" srcId="{26AD3EBB-E780-4334-9A1D-03AE9027BB54}" destId="{390370BB-07DD-4783-A7F6-270D77EEF420}" srcOrd="9" destOrd="0" parTransId="{1E63C6E3-DF46-4141-AE8F-5719955C8AF3}" sibTransId="{583AEE8B-3709-4D31-B886-305AAE3CCAD5}"/>
    <dgm:cxn modelId="{C3A1DC17-FB73-4090-8945-4A2CFAED2895}" type="presOf" srcId="{9FF6B150-971D-41F9-B9B1-DB8A90F6A84C}" destId="{0DAFE58A-8DBA-498D-8FC2-01316BB07B25}" srcOrd="0" destOrd="0" presId="urn:microsoft.com/office/officeart/2005/8/layout/process5"/>
    <dgm:cxn modelId="{089E6F18-3BB2-48A4-AACC-0563D79C07CF}" srcId="{26AD3EBB-E780-4334-9A1D-03AE9027BB54}" destId="{18EEA945-D97F-49F4-8E7A-D703EC7BBB7A}" srcOrd="8" destOrd="0" parTransId="{997E87AE-E779-4ECD-B577-FFA994675297}" sibTransId="{8F0B79BE-1F11-464E-99B8-753EF7776D98}"/>
    <dgm:cxn modelId="{34238518-20FF-4DED-98FD-6878A9E9E434}" srcId="{26AD3EBB-E780-4334-9A1D-03AE9027BB54}" destId="{37E6CA9D-358A-4B86-9DD7-8FE7D98839C9}" srcOrd="11" destOrd="0" parTransId="{329127A4-5083-46B0-B316-CB74EBF18262}" sibTransId="{6C9835C9-D868-4072-8599-BEEE8BEB9A3E}"/>
    <dgm:cxn modelId="{4EC5261B-EA25-44A8-9655-310DDBC2FBDB}" type="presOf" srcId="{EBBBB7DC-2C89-4CEF-BF99-28CE285D7A97}" destId="{0CB52455-8205-45B7-B50A-14FE0AED07F2}" srcOrd="0" destOrd="0" presId="urn:microsoft.com/office/officeart/2005/8/layout/process5"/>
    <dgm:cxn modelId="{2F2AAA1B-EA9E-4561-B767-2633EE4F3992}" type="presOf" srcId="{CDA590A9-73E8-498A-94CC-6A93270F398D}" destId="{525742DD-725F-45E8-AA34-A91103EEB1D6}" srcOrd="1" destOrd="0" presId="urn:microsoft.com/office/officeart/2005/8/layout/process5"/>
    <dgm:cxn modelId="{F7444B1C-DA1F-434C-B9A3-EA8A0012D48C}" type="presOf" srcId="{6DD9442F-3B1E-4E27-9C52-5E69CD3F8C1B}" destId="{83AD7E0C-EF5B-4447-A3D9-E5C60362BD9F}" srcOrd="1" destOrd="0" presId="urn:microsoft.com/office/officeart/2005/8/layout/process5"/>
    <dgm:cxn modelId="{AC0BF71D-AA63-44C5-ABC3-37F412FD796C}" type="presOf" srcId="{78A26D67-F6E0-402F-B11F-CE711BCE4F87}" destId="{40C98FA8-E226-4044-9477-0C1D83418745}" srcOrd="1" destOrd="0" presId="urn:microsoft.com/office/officeart/2005/8/layout/process5"/>
    <dgm:cxn modelId="{531D021E-03A7-4E1E-A8B0-CB4FB23FE3DF}" srcId="{26AD3EBB-E780-4334-9A1D-03AE9027BB54}" destId="{4881D485-8029-42BD-9BD2-1AD716B8E641}" srcOrd="4" destOrd="0" parTransId="{7D575618-A4E6-41E6-A69C-15CC09527CEA}" sibTransId="{E2851647-092C-47C6-969B-F53653DCE652}"/>
    <dgm:cxn modelId="{9A16CB1F-E151-4275-B0E8-239EFC8969D1}" type="presOf" srcId="{37E6CA9D-358A-4B86-9DD7-8FE7D98839C9}" destId="{490F3047-89C2-4FB2-A893-8CBB9F09F2C7}" srcOrd="0" destOrd="0" presId="urn:microsoft.com/office/officeart/2005/8/layout/process5"/>
    <dgm:cxn modelId="{DA37FC1F-3317-47B0-93D4-7E05F72DA48E}" type="presOf" srcId="{221DAD6E-F1D1-4750-A76B-40DF521D45B5}" destId="{CB3044C6-71E8-4149-9FAA-F732501E71BA}" srcOrd="0" destOrd="0" presId="urn:microsoft.com/office/officeart/2005/8/layout/process5"/>
    <dgm:cxn modelId="{6115C629-3BC1-4010-9AF5-01D59DF36F7E}" type="presOf" srcId="{8F0B79BE-1F11-464E-99B8-753EF7776D98}" destId="{9624E83A-2DF3-46AC-B304-C3BE800C0E67}" srcOrd="1" destOrd="0" presId="urn:microsoft.com/office/officeart/2005/8/layout/process5"/>
    <dgm:cxn modelId="{5B7B6B2B-37D8-4935-A8B9-8DEDC0D8A0CE}" type="presOf" srcId="{583AEE8B-3709-4D31-B886-305AAE3CCAD5}" destId="{2B0D5A3E-B949-4B06-8FEA-55ACD5118E2C}" srcOrd="1" destOrd="0" presId="urn:microsoft.com/office/officeart/2005/8/layout/process5"/>
    <dgm:cxn modelId="{2C1C772B-1BA1-4BFA-AD1D-E1B9B3E90E4C}" type="presOf" srcId="{F0A61A45-0747-476D-B423-F9CACA23BEBE}" destId="{1861177C-908B-4137-9FA2-215638E96C03}" srcOrd="0" destOrd="0" presId="urn:microsoft.com/office/officeart/2005/8/layout/process5"/>
    <dgm:cxn modelId="{FF2E3A2C-2B93-441B-8414-1C65CCC99C0E}" type="presOf" srcId="{80E65520-EE7F-4D6B-BF58-5533A20DC82E}" destId="{21A8260E-D0EE-45D1-B448-03A4F045C9A5}" srcOrd="0" destOrd="0" presId="urn:microsoft.com/office/officeart/2005/8/layout/process5"/>
    <dgm:cxn modelId="{491A372D-47C6-404B-91EB-4E33411369A4}" srcId="{26AD3EBB-E780-4334-9A1D-03AE9027BB54}" destId="{EBBBB7DC-2C89-4CEF-BF99-28CE285D7A97}" srcOrd="10" destOrd="0" parTransId="{AA55C414-AE5C-480D-9131-BE07BC77A590}" sibTransId="{6CE61368-6318-49AC-8575-3537A32D76CA}"/>
    <dgm:cxn modelId="{187B572F-B103-493D-A4AF-C8FD75933900}" type="presOf" srcId="{46850548-35EE-41EC-88A5-96168EC07C48}" destId="{63D9AB40-7FE6-45E2-9AEC-E291B3C447B7}" srcOrd="1" destOrd="0" presId="urn:microsoft.com/office/officeart/2005/8/layout/process5"/>
    <dgm:cxn modelId="{05B15D31-3E1D-480A-9865-E2343FE0CE66}" type="presOf" srcId="{6CE61368-6318-49AC-8575-3537A32D76CA}" destId="{9A11A9F1-1BDA-4554-A04B-617B981571A7}" srcOrd="0" destOrd="0" presId="urn:microsoft.com/office/officeart/2005/8/layout/process5"/>
    <dgm:cxn modelId="{0C13A434-B9A5-4A24-959A-420196DEDBA1}" type="presOf" srcId="{AB1447F1-4A63-47F4-A661-38F4344E4066}" destId="{CF6B82FD-5D0B-499D-895F-35A15BB93DB2}" srcOrd="0" destOrd="0" presId="urn:microsoft.com/office/officeart/2005/8/layout/process5"/>
    <dgm:cxn modelId="{1DAB2735-699C-4606-8CF7-D206EBACC6C4}" srcId="{26AD3EBB-E780-4334-9A1D-03AE9027BB54}" destId="{D605D0E6-1A69-477F-90F5-031B3CC754B3}" srcOrd="0" destOrd="0" parTransId="{EEBB5075-8C87-4026-9AA0-E70BBB118C1A}" sibTransId="{8D2552B4-236A-48E8-B3BC-955EB2ED22D5}"/>
    <dgm:cxn modelId="{7A0BCA35-217C-41B7-A666-CAF66B18225A}" srcId="{26AD3EBB-E780-4334-9A1D-03AE9027BB54}" destId="{9FF6B150-971D-41F9-B9B1-DB8A90F6A84C}" srcOrd="13" destOrd="0" parTransId="{572563AC-DB4B-43D1-8548-800E206BAB96}" sibTransId="{221DAD6E-F1D1-4750-A76B-40DF521D45B5}"/>
    <dgm:cxn modelId="{5986CB35-4A31-4159-9FEA-D2DCC167392C}" type="presOf" srcId="{C58D8F45-CB10-445F-B751-091C71547AA4}" destId="{7D596CBC-4FB1-4AD3-A4A7-160FC8FE2A67}" srcOrd="0" destOrd="0" presId="urn:microsoft.com/office/officeart/2005/8/layout/process5"/>
    <dgm:cxn modelId="{C8333D3A-58FB-48B3-8F68-9D9750145263}" type="presOf" srcId="{C3A199A8-2705-4D97-851C-6EF4CBD9997D}" destId="{AFE15895-0C4E-4E5B-9F83-5C8D1FEFE073}" srcOrd="1" destOrd="0" presId="urn:microsoft.com/office/officeart/2005/8/layout/process5"/>
    <dgm:cxn modelId="{596A3B3F-FE4A-4ACE-8027-3835A756DC2A}" type="presOf" srcId="{0F435EBE-06CB-4934-9932-53393C09B6DF}" destId="{622499B1-5AF8-4BD7-B84A-857730D78FAB}" srcOrd="0" destOrd="0" presId="urn:microsoft.com/office/officeart/2005/8/layout/process5"/>
    <dgm:cxn modelId="{60F7495B-6A7C-44CF-BF4C-0C7ADF991B67}" type="presOf" srcId="{6C9835C9-D868-4072-8599-BEEE8BEB9A3E}" destId="{D2A4704E-B4A6-4703-AC09-C0275D095EB1}" srcOrd="0" destOrd="0" presId="urn:microsoft.com/office/officeart/2005/8/layout/process5"/>
    <dgm:cxn modelId="{7E45265E-EF07-4454-8CA1-B82BF1FD4FF9}" type="presOf" srcId="{96CF9C98-5E93-4F2A-9389-112B26B61470}" destId="{B2108A53-E4AC-4826-B698-64C666C185D2}" srcOrd="0" destOrd="0" presId="urn:microsoft.com/office/officeart/2005/8/layout/process5"/>
    <dgm:cxn modelId="{4E7BD25F-C210-4AE3-952C-B8E8AFDD9592}" srcId="{26AD3EBB-E780-4334-9A1D-03AE9027BB54}" destId="{E42116CD-A809-4112-B3C3-0C1868BC1647}" srcOrd="14" destOrd="0" parTransId="{963BA0B8-0D9A-487D-B8F2-84B7AC873457}" sibTransId="{80E65520-EE7F-4D6B-BF58-5533A20DC82E}"/>
    <dgm:cxn modelId="{D2BB7761-D225-4B44-B0AA-7BEB6786A754}" srcId="{26AD3EBB-E780-4334-9A1D-03AE9027BB54}" destId="{401DA563-F297-4CCF-9215-B5DEDFF8F321}" srcOrd="7" destOrd="0" parTransId="{9A055A2A-71B6-4F94-AC8E-346726D867E9}" sibTransId="{DF3EC90A-771D-44FE-98F0-B6554630479A}"/>
    <dgm:cxn modelId="{E6D06843-EDA8-4FA3-8EAC-DF1D30A16476}" type="presOf" srcId="{E2851647-092C-47C6-969B-F53653DCE652}" destId="{2040D8CE-A568-4CCC-A030-8702396481FE}" srcOrd="1" destOrd="0" presId="urn:microsoft.com/office/officeart/2005/8/layout/process5"/>
    <dgm:cxn modelId="{8F890564-5FD9-46E2-AC38-9DB7BF2C687A}" type="presOf" srcId="{9C39D060-B6F4-4F52-9FDF-E8FF37D63678}" destId="{89346094-5407-4925-9833-341421824637}" srcOrd="1" destOrd="0" presId="urn:microsoft.com/office/officeart/2005/8/layout/process5"/>
    <dgm:cxn modelId="{9FD46264-9E14-4281-99B8-FCCC0067F763}" type="presOf" srcId="{B2466316-0B51-45A6-9287-DD4E62EED4CA}" destId="{AB14C335-9359-4C8F-B23E-0E254C4A3F49}" srcOrd="1" destOrd="0" presId="urn:microsoft.com/office/officeart/2005/8/layout/process5"/>
    <dgm:cxn modelId="{08DDC164-F36D-47A5-9CCE-871097ED8ED9}" type="presOf" srcId="{F96A1AFF-1F43-4A31-9DAD-B94E649F7D60}" destId="{78DD732B-012F-4BCE-8ADC-344319D718AD}" srcOrd="1" destOrd="0" presId="urn:microsoft.com/office/officeart/2005/8/layout/process5"/>
    <dgm:cxn modelId="{50878965-B73A-4AE4-AC8D-6915C85B2D0B}" type="presOf" srcId="{E42116CD-A809-4112-B3C3-0C1868BC1647}" destId="{AEF7C9C7-46EB-4155-88E5-68973C1D8562}" srcOrd="0" destOrd="0" presId="urn:microsoft.com/office/officeart/2005/8/layout/process5"/>
    <dgm:cxn modelId="{1A87BD65-0440-4BC1-A327-B40B273A0E29}" type="presOf" srcId="{C3A199A8-2705-4D97-851C-6EF4CBD9997D}" destId="{B19E0292-CA98-4188-A344-7240C0269538}" srcOrd="0" destOrd="0" presId="urn:microsoft.com/office/officeart/2005/8/layout/process5"/>
    <dgm:cxn modelId="{B1FE7469-152D-46CB-9D51-0CE13EF6E387}" srcId="{26AD3EBB-E780-4334-9A1D-03AE9027BB54}" destId="{AB1447F1-4A63-47F4-A661-38F4344E4066}" srcOrd="21" destOrd="0" parTransId="{CF99B46A-7A8D-49DD-AE00-F17A0335B135}" sibTransId="{F28A9B62-76C0-4007-A4E5-CE20452C0258}"/>
    <dgm:cxn modelId="{EF0FC44B-35F6-4895-BEB4-874C318A46F3}" type="presOf" srcId="{3B2EC56E-FAF8-4E6C-AB50-AF47D3981D29}" destId="{37542988-276D-45A2-9300-3F4BBF9550CE}" srcOrd="1" destOrd="0" presId="urn:microsoft.com/office/officeart/2005/8/layout/process5"/>
    <dgm:cxn modelId="{4966054C-1FB4-47DE-8282-E73C5F735D51}" type="presOf" srcId="{439C14C0-31CB-4CC5-84F0-4AA4D5FEF1BC}" destId="{E685CD03-193B-456F-B388-289D9DB20A5E}" srcOrd="0" destOrd="0" presId="urn:microsoft.com/office/officeart/2005/8/layout/process5"/>
    <dgm:cxn modelId="{E8CC1A4D-F5A5-4E3A-9826-B826E605E790}" type="presOf" srcId="{F37DB727-6A23-43E8-907B-4261365299E3}" destId="{FB77E4D0-081F-47EB-9815-F5F15002668B}" srcOrd="0" destOrd="0" presId="urn:microsoft.com/office/officeart/2005/8/layout/process5"/>
    <dgm:cxn modelId="{CB855A4D-9FD1-4522-8434-4184E637C7BC}" srcId="{26AD3EBB-E780-4334-9A1D-03AE9027BB54}" destId="{B3CA13E3-2697-4814-B607-C50796AD86DA}" srcOrd="12" destOrd="0" parTransId="{AFE6DE4E-1DEA-43E1-88AC-E865F3CC5F01}" sibTransId="{B2466316-0B51-45A6-9287-DD4E62EED4CA}"/>
    <dgm:cxn modelId="{71EC9F6F-D06E-419C-BB4B-AB4B244E3002}" type="presOf" srcId="{78A26D67-F6E0-402F-B11F-CE711BCE4F87}" destId="{77BA5FA4-C70B-491A-AA68-231A37AC0BAA}" srcOrd="0" destOrd="0" presId="urn:microsoft.com/office/officeart/2005/8/layout/process5"/>
    <dgm:cxn modelId="{1288BA4F-57B1-4AA0-B405-713F1B328261}" srcId="{26AD3EBB-E780-4334-9A1D-03AE9027BB54}" destId="{47E8D144-0F0B-444F-92BF-49603C634DA7}" srcOrd="22" destOrd="0" parTransId="{485D6C06-F51B-409D-9474-24B6A095A339}" sibTransId="{4A03F96C-0631-4952-B6AC-E4B389427CA1}"/>
    <dgm:cxn modelId="{285C8A71-F016-4B71-84DC-FC9B3FFF4131}" srcId="{26AD3EBB-E780-4334-9A1D-03AE9027BB54}" destId="{0F435EBE-06CB-4934-9932-53393C09B6DF}" srcOrd="16" destOrd="0" parTransId="{DE01B17C-7B34-4826-AA79-24B9744F1CDC}" sibTransId="{46850548-35EE-41EC-88A5-96168EC07C48}"/>
    <dgm:cxn modelId="{12BB1176-26C5-47EC-A74A-EA43618CDED8}" type="presOf" srcId="{F929E5C1-0FE0-4129-9B21-00A970475B8F}" destId="{BF37FEDE-DC73-4C40-AAB2-7BB02DDADFDF}" srcOrd="0" destOrd="0" presId="urn:microsoft.com/office/officeart/2005/8/layout/process5"/>
    <dgm:cxn modelId="{E5906276-0EA9-451F-A831-578D5DD13955}" type="presOf" srcId="{0D9D5969-BB1A-4A7C-A2CD-A053CCC9C50D}" destId="{2CC5A9D4-75FA-44BC-AA89-C7DC77B902F5}" srcOrd="0" destOrd="0" presId="urn:microsoft.com/office/officeart/2005/8/layout/process5"/>
    <dgm:cxn modelId="{204ACE7A-504B-4100-A722-4C6F4AA7B7A2}" srcId="{26AD3EBB-E780-4334-9A1D-03AE9027BB54}" destId="{E4459785-7FAD-418C-92A6-0D6FE4D2B6A8}" srcOrd="24" destOrd="0" parTransId="{4FA5D8E0-2CB2-46EC-9D08-E794F7A60C87}" sibTransId="{CA9BC980-AC26-4041-B5A6-C08AD556026D}"/>
    <dgm:cxn modelId="{9954107C-1E09-4686-9FB7-07020F1600B1}" srcId="{26AD3EBB-E780-4334-9A1D-03AE9027BB54}" destId="{439C14C0-31CB-4CC5-84F0-4AA4D5FEF1BC}" srcOrd="15" destOrd="0" parTransId="{BFDA1833-40FD-4C9A-BEF3-AE2B2DF88B8B}" sibTransId="{6DD9442F-3B1E-4E27-9C52-5E69CD3F8C1B}"/>
    <dgm:cxn modelId="{8241F57C-7FAA-451C-88C8-EEABB9EDF032}" srcId="{26AD3EBB-E780-4334-9A1D-03AE9027BB54}" destId="{E3BFDA58-DA91-4E65-8253-7D4B637B2B3C}" srcOrd="2" destOrd="0" parTransId="{C5C1B345-F85D-4CC1-A613-8CCB14D8E225}" sibTransId="{3B2EC56E-FAF8-4E6C-AB50-AF47D3981D29}"/>
    <dgm:cxn modelId="{CDD86E83-1471-457E-8D40-9584D27441FC}" type="presOf" srcId="{18EEA945-D97F-49F4-8E7A-D703EC7BBB7A}" destId="{B1DC3976-A0FF-4132-A94A-A9302B0126DD}" srcOrd="0" destOrd="0" presId="urn:microsoft.com/office/officeart/2005/8/layout/process5"/>
    <dgm:cxn modelId="{757C0785-7429-4C7F-B7AE-C95A04889686}" type="presOf" srcId="{CDCB215E-4D39-4CA6-BA0C-DE2620861A29}" destId="{3132F5E2-8FFB-4466-B50E-510C74F490CB}" srcOrd="0" destOrd="0" presId="urn:microsoft.com/office/officeart/2005/8/layout/process5"/>
    <dgm:cxn modelId="{E445A888-AAE6-4F82-ADB0-D0C42F3E28A9}" type="presOf" srcId="{E3BFDA58-DA91-4E65-8253-7D4B637B2B3C}" destId="{B645FFB3-E9C6-4310-B54F-F6544C48BBDD}" srcOrd="0" destOrd="0" presId="urn:microsoft.com/office/officeart/2005/8/layout/process5"/>
    <dgm:cxn modelId="{6FA6E488-BA76-405D-909E-62038DA00482}" type="presOf" srcId="{B3CA13E3-2697-4814-B607-C50796AD86DA}" destId="{4C0C0560-323E-41E6-882F-C8908DE7C071}" srcOrd="0" destOrd="0" presId="urn:microsoft.com/office/officeart/2005/8/layout/process5"/>
    <dgm:cxn modelId="{C1D4CA8C-2522-48F7-B4FC-876B40DFFBD2}" type="presOf" srcId="{583AEE8B-3709-4D31-B886-305AAE3CCAD5}" destId="{DE8625E3-98AF-4180-A47C-F6C9724D35A5}" srcOrd="0" destOrd="0" presId="urn:microsoft.com/office/officeart/2005/8/layout/process5"/>
    <dgm:cxn modelId="{CBED208D-C72E-4618-9E54-863CA9618C9B}" type="presOf" srcId="{401DA563-F297-4CCF-9215-B5DEDFF8F321}" destId="{379AD107-22B6-4514-ADDD-600854CCFC4C}" srcOrd="0" destOrd="0" presId="urn:microsoft.com/office/officeart/2005/8/layout/process5"/>
    <dgm:cxn modelId="{0C35D990-2997-425D-AADC-F8263B214B73}" srcId="{26AD3EBB-E780-4334-9A1D-03AE9027BB54}" destId="{117BDC30-DC87-430B-9C7D-867A6998A24D}" srcOrd="20" destOrd="0" parTransId="{66955D8B-D203-45CB-8053-230F9B33EB21}" sibTransId="{20B8044A-C93E-422A-8DDE-C43AFDACEF90}"/>
    <dgm:cxn modelId="{F875E190-6E09-4C38-A283-86D5ADC7E5D2}" type="presOf" srcId="{6CE61368-6318-49AC-8575-3537A32D76CA}" destId="{37122416-EBA9-4A44-9FDF-B671CE86CE6B}" srcOrd="1" destOrd="0" presId="urn:microsoft.com/office/officeart/2005/8/layout/process5"/>
    <dgm:cxn modelId="{74FF5493-ADCA-4391-A9D6-B591BFACE3DE}" srcId="{26AD3EBB-E780-4334-9A1D-03AE9027BB54}" destId="{F0A61A45-0747-476D-B423-F9CACA23BEBE}" srcOrd="18" destOrd="0" parTransId="{45D1C772-E5D5-4B89-80F9-9CE0886D21BA}" sibTransId="{C3A199A8-2705-4D97-851C-6EF4CBD9997D}"/>
    <dgm:cxn modelId="{25459A97-26FF-4F3A-9CAD-DACA05630BCB}" type="presOf" srcId="{8D2552B4-236A-48E8-B3BC-955EB2ED22D5}" destId="{2561D792-F36E-462F-84D3-12CCD7020B5D}" srcOrd="1" destOrd="0" presId="urn:microsoft.com/office/officeart/2005/8/layout/process5"/>
    <dgm:cxn modelId="{EA88BD9C-4251-49AC-A069-747A01E84427}" type="presOf" srcId="{4A03F96C-0631-4952-B6AC-E4B389427CA1}" destId="{C7B92DBD-A0E4-4955-8F77-E1B5D7F4491C}" srcOrd="1" destOrd="0" presId="urn:microsoft.com/office/officeart/2005/8/layout/process5"/>
    <dgm:cxn modelId="{3599879D-3DF6-4B76-B4E4-1AE98014F8FF}" type="presOf" srcId="{DF3EC90A-771D-44FE-98F0-B6554630479A}" destId="{F8F44224-5053-4F60-A21F-8F1C43F43C06}" srcOrd="1" destOrd="0" presId="urn:microsoft.com/office/officeart/2005/8/layout/process5"/>
    <dgm:cxn modelId="{7D5EA49E-F19E-4AC8-ADCD-0B71A6C50BAD}" type="presOf" srcId="{02CE6CDD-13E7-4536-A73D-C27904F21FEA}" destId="{ACEEF2C2-D411-40F6-9C1A-32738834D473}" srcOrd="0" destOrd="0" presId="urn:microsoft.com/office/officeart/2005/8/layout/process5"/>
    <dgm:cxn modelId="{E33570A5-A631-4B51-978B-71764C04AFAA}" srcId="{26AD3EBB-E780-4334-9A1D-03AE9027BB54}" destId="{F37DB727-6A23-43E8-907B-4261365299E3}" srcOrd="5" destOrd="0" parTransId="{2BC68ACA-61AA-48D9-9FB1-7A7136C69F38}" sibTransId="{D5F671B6-38A9-4BA6-8FF8-32A784D473C4}"/>
    <dgm:cxn modelId="{C58EC4A6-92DE-470D-BEA3-E915C5D5161D}" type="presOf" srcId="{390370BB-07DD-4783-A7F6-270D77EEF420}" destId="{A0B8E8F2-F5CE-47BF-9E70-008F2C9F7904}" srcOrd="0" destOrd="0" presId="urn:microsoft.com/office/officeart/2005/8/layout/process5"/>
    <dgm:cxn modelId="{34D75DAA-D000-410F-9B3D-4608FE6AA96C}" type="presOf" srcId="{26AD3EBB-E780-4334-9A1D-03AE9027BB54}" destId="{B39287C0-EED0-4ABE-9622-672C146EEE3A}" srcOrd="0" destOrd="0" presId="urn:microsoft.com/office/officeart/2005/8/layout/process5"/>
    <dgm:cxn modelId="{B3DA69AC-9871-4F04-B30B-36439392483A}" type="presOf" srcId="{E4459785-7FAD-418C-92A6-0D6FE4D2B6A8}" destId="{A98AD713-2103-42DF-B220-A5C7F9734593}" srcOrd="0" destOrd="0" presId="urn:microsoft.com/office/officeart/2005/8/layout/process5"/>
    <dgm:cxn modelId="{79C123AF-9645-484B-A285-C60F9FEF5334}" type="presOf" srcId="{6DD9442F-3B1E-4E27-9C52-5E69CD3F8C1B}" destId="{A2309567-9FD5-41F1-A087-E18EBCCB5AF3}" srcOrd="0" destOrd="0" presId="urn:microsoft.com/office/officeart/2005/8/layout/process5"/>
    <dgm:cxn modelId="{A0285EB0-7EDA-4280-8339-6FD351535049}" type="presOf" srcId="{B2466316-0B51-45A6-9287-DD4E62EED4CA}" destId="{7D98DE35-5375-41EA-9684-1625FFE20BD2}" srcOrd="0" destOrd="0" presId="urn:microsoft.com/office/officeart/2005/8/layout/process5"/>
    <dgm:cxn modelId="{C95BFAB0-0A30-4B72-B601-034ABA4BC4E3}" type="presOf" srcId="{278BE069-1F0C-4B37-80F2-F62FBDF9820B}" destId="{0F822CF8-0D2E-425B-872E-8A5B114E53AF}" srcOrd="1" destOrd="0" presId="urn:microsoft.com/office/officeart/2005/8/layout/process5"/>
    <dgm:cxn modelId="{78ECF4B1-E870-481A-B46A-729F91EB5E68}" type="presOf" srcId="{47E8D144-0F0B-444F-92BF-49603C634DA7}" destId="{3EA25AFF-28D8-4D26-969F-C2CA11C018C8}" srcOrd="0" destOrd="0" presId="urn:microsoft.com/office/officeart/2005/8/layout/process5"/>
    <dgm:cxn modelId="{E92A98B3-1075-4256-8426-46B5A62B6C02}" type="presOf" srcId="{278BE069-1F0C-4B37-80F2-F62FBDF9820B}" destId="{A3380B54-9A40-47FA-8309-A691DE439031}" srcOrd="0" destOrd="0" presId="urn:microsoft.com/office/officeart/2005/8/layout/process5"/>
    <dgm:cxn modelId="{FAB567BC-BCAA-4E42-90CC-8FC2AB6E7017}" type="presOf" srcId="{CDCB215E-4D39-4CA6-BA0C-DE2620861A29}" destId="{A393FE3A-7EFA-4AD3-9D77-A2D2610A898D}" srcOrd="1" destOrd="0" presId="urn:microsoft.com/office/officeart/2005/8/layout/process5"/>
    <dgm:cxn modelId="{72A76ABF-E767-4543-BC72-4614A15A9A4D}" type="presOf" srcId="{F96A1AFF-1F43-4A31-9DAD-B94E649F7D60}" destId="{B0238671-B942-4E0D-9118-EE857424D1CC}" srcOrd="0" destOrd="0" presId="urn:microsoft.com/office/officeart/2005/8/layout/process5"/>
    <dgm:cxn modelId="{64318DC0-9F4B-49DF-B1FD-884FEF0E564D}" type="presOf" srcId="{221DAD6E-F1D1-4750-A76B-40DF521D45B5}" destId="{7A56DFD5-A79C-4159-9FD2-69AF6B2904AC}" srcOrd="1" destOrd="0" presId="urn:microsoft.com/office/officeart/2005/8/layout/process5"/>
    <dgm:cxn modelId="{AB1D01C5-36C3-4100-8959-ADC0E009DFAD}" type="presOf" srcId="{D8B8ED9C-CED5-4D84-9400-451573727B56}" destId="{22146AF5-8E3C-44D7-BE35-2FDB279EFC20}" srcOrd="0" destOrd="0" presId="urn:microsoft.com/office/officeart/2005/8/layout/process5"/>
    <dgm:cxn modelId="{DB8CF9C5-CF68-40AF-AC20-8487943DE55E}" type="presOf" srcId="{20B8044A-C93E-422A-8DDE-C43AFDACEF90}" destId="{9513FD31-B775-41BC-852C-51AF02BE5CC0}" srcOrd="0" destOrd="0" presId="urn:microsoft.com/office/officeart/2005/8/layout/process5"/>
    <dgm:cxn modelId="{FD3625C9-0A23-49AA-B03A-A724C7071076}" srcId="{26AD3EBB-E780-4334-9A1D-03AE9027BB54}" destId="{F929E5C1-0FE0-4129-9B21-00A970475B8F}" srcOrd="1" destOrd="0" parTransId="{A3B5E118-A50A-4B66-A867-1A538E884A5D}" sibTransId="{F96A1AFF-1F43-4A31-9DAD-B94E649F7D60}"/>
    <dgm:cxn modelId="{BDF097D0-8309-4FB0-A13E-C34386447AAC}" type="presOf" srcId="{F28A9B62-76C0-4007-A4E5-CE20452C0258}" destId="{64435860-7CF8-48B0-86EE-14F06BF33B1C}" srcOrd="0" destOrd="0" presId="urn:microsoft.com/office/officeart/2005/8/layout/process5"/>
    <dgm:cxn modelId="{189D33D4-09B1-4CB9-ACCD-2368D535727E}" type="presOf" srcId="{117BDC30-DC87-430B-9C7D-867A6998A24D}" destId="{8EC042B6-7B2F-4AE1-928E-F486B2FEEB99}" srcOrd="0" destOrd="0" presId="urn:microsoft.com/office/officeart/2005/8/layout/process5"/>
    <dgm:cxn modelId="{1D2E9ED8-7D87-4310-ADD7-C13BC6FBE849}" type="presOf" srcId="{80E65520-EE7F-4D6B-BF58-5533A20DC82E}" destId="{78707AE3-C00C-4586-9A1C-351C6F07120B}" srcOrd="1" destOrd="0" presId="urn:microsoft.com/office/officeart/2005/8/layout/process5"/>
    <dgm:cxn modelId="{EAFAC0D8-FF9A-4C79-853E-B3F1375E5317}" type="presOf" srcId="{D5F671B6-38A9-4BA6-8FF8-32A784D473C4}" destId="{C3E3176B-F765-44D6-A67D-40BCF60A3A3D}" srcOrd="0" destOrd="0" presId="urn:microsoft.com/office/officeart/2005/8/layout/process5"/>
    <dgm:cxn modelId="{46746DD9-8AEA-4C4D-BB06-B625165B69D8}" type="presOf" srcId="{D5F671B6-38A9-4BA6-8FF8-32A784D473C4}" destId="{69B0359A-AC25-4D02-BCCB-4278618EB410}" srcOrd="1" destOrd="0" presId="urn:microsoft.com/office/officeart/2005/8/layout/process5"/>
    <dgm:cxn modelId="{B3AA8EDE-303F-4220-824E-17090C2AF576}" type="presOf" srcId="{4881D485-8029-42BD-9BD2-1AD716B8E641}" destId="{39D84546-259E-48F2-881E-18475F99FFDA}" srcOrd="0" destOrd="0" presId="urn:microsoft.com/office/officeart/2005/8/layout/process5"/>
    <dgm:cxn modelId="{CDE662DF-4878-4513-AF12-DC4BBC9FB52A}" type="presOf" srcId="{8F0B79BE-1F11-464E-99B8-753EF7776D98}" destId="{7BF6298A-A60E-4311-874D-7D5A3A09CC08}" srcOrd="0" destOrd="0" presId="urn:microsoft.com/office/officeart/2005/8/layout/process5"/>
    <dgm:cxn modelId="{B66D7DE2-B18D-4FC3-80D7-5CFFF495171F}" type="presOf" srcId="{9C39D060-B6F4-4F52-9FDF-E8FF37D63678}" destId="{B37E63E2-E3AB-4F73-A4B6-C2F548BD48A1}" srcOrd="0" destOrd="0" presId="urn:microsoft.com/office/officeart/2005/8/layout/process5"/>
    <dgm:cxn modelId="{E7492FEB-4266-41A3-AE67-12CC69B9AEAA}" srcId="{26AD3EBB-E780-4334-9A1D-03AE9027BB54}" destId="{0D9D5969-BB1A-4A7C-A2CD-A053CCC9C50D}" srcOrd="6" destOrd="0" parTransId="{DF483235-1654-493B-856C-82C80B643547}" sibTransId="{CDCB215E-4D39-4CA6-BA0C-DE2620861A29}"/>
    <dgm:cxn modelId="{63AB3DEB-43A5-4303-8EB0-9D1A60E35852}" srcId="{26AD3EBB-E780-4334-9A1D-03AE9027BB54}" destId="{C58D8F45-CB10-445F-B751-091C71547AA4}" srcOrd="19" destOrd="0" parTransId="{E6665F34-E91E-401F-8916-7F3E2C6A77D8}" sibTransId="{9C39D060-B6F4-4F52-9FDF-E8FF37D63678}"/>
    <dgm:cxn modelId="{F78877EC-7B8F-42C2-BE6F-C4A4822117F3}" type="presOf" srcId="{46850548-35EE-41EC-88A5-96168EC07C48}" destId="{09CB8ACB-37D7-4681-9B06-D2C4E99B6D06}" srcOrd="0" destOrd="0" presId="urn:microsoft.com/office/officeart/2005/8/layout/process5"/>
    <dgm:cxn modelId="{F15225F0-A58B-4225-A47E-FEA51207A5A6}" type="presOf" srcId="{3B2EC56E-FAF8-4E6C-AB50-AF47D3981D29}" destId="{61C4A5AD-34D0-46F5-B25F-CFFB1F71F513}" srcOrd="0" destOrd="0" presId="urn:microsoft.com/office/officeart/2005/8/layout/process5"/>
    <dgm:cxn modelId="{A5878BF3-C1FF-4BE5-A35A-42440A93D48E}" type="presOf" srcId="{DF3EC90A-771D-44FE-98F0-B6554630479A}" destId="{6E2365C1-9665-4D27-BF3F-4289E0EF3540}" srcOrd="0" destOrd="0" presId="urn:microsoft.com/office/officeart/2005/8/layout/process5"/>
    <dgm:cxn modelId="{3F4B0EF4-FB2B-43AC-854B-6FDD2E726255}" type="presOf" srcId="{8D2552B4-236A-48E8-B3BC-955EB2ED22D5}" destId="{99F38D8B-58A1-4C8E-BBA6-D3CD88E26289}" srcOrd="0" destOrd="0" presId="urn:microsoft.com/office/officeart/2005/8/layout/process5"/>
    <dgm:cxn modelId="{5182E5F4-A6D9-4BEF-8017-5A44FA2DA129}" type="presOf" srcId="{CDA590A9-73E8-498A-94CC-6A93270F398D}" destId="{6BEEAACC-DE37-418C-9C88-482138B52A7E}" srcOrd="0" destOrd="0" presId="urn:microsoft.com/office/officeart/2005/8/layout/process5"/>
    <dgm:cxn modelId="{BB92D1F9-FE5B-4746-AF62-057844F706D0}" srcId="{26AD3EBB-E780-4334-9A1D-03AE9027BB54}" destId="{96CF9C98-5E93-4F2A-9389-112B26B61470}" srcOrd="3" destOrd="0" parTransId="{57EC5C39-0D66-44B1-88BD-39A112DF1D74}" sibTransId="{CDA590A9-73E8-498A-94CC-6A93270F398D}"/>
    <dgm:cxn modelId="{C4AE03E5-8C24-440B-BA33-6BB1158BF866}" type="presParOf" srcId="{B39287C0-EED0-4ABE-9622-672C146EEE3A}" destId="{203D70D4-CF45-4153-8979-D15F3FD2563A}" srcOrd="0" destOrd="0" presId="urn:microsoft.com/office/officeart/2005/8/layout/process5"/>
    <dgm:cxn modelId="{1EE7E515-DB87-44DE-B701-C8C1B0798C2A}" type="presParOf" srcId="{B39287C0-EED0-4ABE-9622-672C146EEE3A}" destId="{99F38D8B-58A1-4C8E-BBA6-D3CD88E26289}" srcOrd="1" destOrd="0" presId="urn:microsoft.com/office/officeart/2005/8/layout/process5"/>
    <dgm:cxn modelId="{4B4E4801-3CB9-4067-A558-4DC0C40213E3}" type="presParOf" srcId="{99F38D8B-58A1-4C8E-BBA6-D3CD88E26289}" destId="{2561D792-F36E-462F-84D3-12CCD7020B5D}" srcOrd="0" destOrd="0" presId="urn:microsoft.com/office/officeart/2005/8/layout/process5"/>
    <dgm:cxn modelId="{BA8664D0-90ED-452C-9B60-F86D3C97D3BF}" type="presParOf" srcId="{B39287C0-EED0-4ABE-9622-672C146EEE3A}" destId="{BF37FEDE-DC73-4C40-AAB2-7BB02DDADFDF}" srcOrd="2" destOrd="0" presId="urn:microsoft.com/office/officeart/2005/8/layout/process5"/>
    <dgm:cxn modelId="{C124FBEC-FC99-4E0A-9C83-E96373335475}" type="presParOf" srcId="{B39287C0-EED0-4ABE-9622-672C146EEE3A}" destId="{B0238671-B942-4E0D-9118-EE857424D1CC}" srcOrd="3" destOrd="0" presId="urn:microsoft.com/office/officeart/2005/8/layout/process5"/>
    <dgm:cxn modelId="{3DD501CA-0CC8-4B8F-9B17-28D4F17E738C}" type="presParOf" srcId="{B0238671-B942-4E0D-9118-EE857424D1CC}" destId="{78DD732B-012F-4BCE-8ADC-344319D718AD}" srcOrd="0" destOrd="0" presId="urn:microsoft.com/office/officeart/2005/8/layout/process5"/>
    <dgm:cxn modelId="{4BF6F299-7C25-47F4-87D0-C37E9A0B93EC}" type="presParOf" srcId="{B39287C0-EED0-4ABE-9622-672C146EEE3A}" destId="{B645FFB3-E9C6-4310-B54F-F6544C48BBDD}" srcOrd="4" destOrd="0" presId="urn:microsoft.com/office/officeart/2005/8/layout/process5"/>
    <dgm:cxn modelId="{0FB9533F-DC5B-49E6-B372-D5D3701501A9}" type="presParOf" srcId="{B39287C0-EED0-4ABE-9622-672C146EEE3A}" destId="{61C4A5AD-34D0-46F5-B25F-CFFB1F71F513}" srcOrd="5" destOrd="0" presId="urn:microsoft.com/office/officeart/2005/8/layout/process5"/>
    <dgm:cxn modelId="{5EBD8606-8B85-41B9-89E0-C793E8F97045}" type="presParOf" srcId="{61C4A5AD-34D0-46F5-B25F-CFFB1F71F513}" destId="{37542988-276D-45A2-9300-3F4BBF9550CE}" srcOrd="0" destOrd="0" presId="urn:microsoft.com/office/officeart/2005/8/layout/process5"/>
    <dgm:cxn modelId="{A2274968-376C-409D-8B29-63D557AA0032}" type="presParOf" srcId="{B39287C0-EED0-4ABE-9622-672C146EEE3A}" destId="{B2108A53-E4AC-4826-B698-64C666C185D2}" srcOrd="6" destOrd="0" presId="urn:microsoft.com/office/officeart/2005/8/layout/process5"/>
    <dgm:cxn modelId="{B24372DE-5A8D-487C-A694-78BC79E3410A}" type="presParOf" srcId="{B39287C0-EED0-4ABE-9622-672C146EEE3A}" destId="{6BEEAACC-DE37-418C-9C88-482138B52A7E}" srcOrd="7" destOrd="0" presId="urn:microsoft.com/office/officeart/2005/8/layout/process5"/>
    <dgm:cxn modelId="{28AAAF90-ED8F-49EB-847C-2E81ED75D506}" type="presParOf" srcId="{6BEEAACC-DE37-418C-9C88-482138B52A7E}" destId="{525742DD-725F-45E8-AA34-A91103EEB1D6}" srcOrd="0" destOrd="0" presId="urn:microsoft.com/office/officeart/2005/8/layout/process5"/>
    <dgm:cxn modelId="{A3E0E7F2-D183-4738-AFF1-6CC092ADC866}" type="presParOf" srcId="{B39287C0-EED0-4ABE-9622-672C146EEE3A}" destId="{39D84546-259E-48F2-881E-18475F99FFDA}" srcOrd="8" destOrd="0" presId="urn:microsoft.com/office/officeart/2005/8/layout/process5"/>
    <dgm:cxn modelId="{DB7CAAF0-5B5F-4CB4-BBAF-DA2214D1CC97}" type="presParOf" srcId="{B39287C0-EED0-4ABE-9622-672C146EEE3A}" destId="{8F284A3E-EDA2-4F45-A4CF-4A051C4DCB31}" srcOrd="9" destOrd="0" presId="urn:microsoft.com/office/officeart/2005/8/layout/process5"/>
    <dgm:cxn modelId="{FB881083-A227-4A66-8700-FBA41F6B786D}" type="presParOf" srcId="{8F284A3E-EDA2-4F45-A4CF-4A051C4DCB31}" destId="{2040D8CE-A568-4CCC-A030-8702396481FE}" srcOrd="0" destOrd="0" presId="urn:microsoft.com/office/officeart/2005/8/layout/process5"/>
    <dgm:cxn modelId="{B7F80215-64D9-47CF-BE04-F90B7377F756}" type="presParOf" srcId="{B39287C0-EED0-4ABE-9622-672C146EEE3A}" destId="{FB77E4D0-081F-47EB-9815-F5F15002668B}" srcOrd="10" destOrd="0" presId="urn:microsoft.com/office/officeart/2005/8/layout/process5"/>
    <dgm:cxn modelId="{A6ED3DD7-E09A-4093-A2F3-A78F78DF8978}" type="presParOf" srcId="{B39287C0-EED0-4ABE-9622-672C146EEE3A}" destId="{C3E3176B-F765-44D6-A67D-40BCF60A3A3D}" srcOrd="11" destOrd="0" presId="urn:microsoft.com/office/officeart/2005/8/layout/process5"/>
    <dgm:cxn modelId="{8AF1A8D4-7650-4E7D-8360-65963B75BF66}" type="presParOf" srcId="{C3E3176B-F765-44D6-A67D-40BCF60A3A3D}" destId="{69B0359A-AC25-4D02-BCCB-4278618EB410}" srcOrd="0" destOrd="0" presId="urn:microsoft.com/office/officeart/2005/8/layout/process5"/>
    <dgm:cxn modelId="{31FCE886-CB2F-4BE4-98E1-AFED502C26FD}" type="presParOf" srcId="{B39287C0-EED0-4ABE-9622-672C146EEE3A}" destId="{2CC5A9D4-75FA-44BC-AA89-C7DC77B902F5}" srcOrd="12" destOrd="0" presId="urn:microsoft.com/office/officeart/2005/8/layout/process5"/>
    <dgm:cxn modelId="{06A9F253-8F1E-439C-B167-D04A2B9C5E3D}" type="presParOf" srcId="{B39287C0-EED0-4ABE-9622-672C146EEE3A}" destId="{3132F5E2-8FFB-4466-B50E-510C74F490CB}" srcOrd="13" destOrd="0" presId="urn:microsoft.com/office/officeart/2005/8/layout/process5"/>
    <dgm:cxn modelId="{E80C4763-21FC-4B80-AF7A-8036551EDE49}" type="presParOf" srcId="{3132F5E2-8FFB-4466-B50E-510C74F490CB}" destId="{A393FE3A-7EFA-4AD3-9D77-A2D2610A898D}" srcOrd="0" destOrd="0" presId="urn:microsoft.com/office/officeart/2005/8/layout/process5"/>
    <dgm:cxn modelId="{143C781C-8600-4B48-AA88-72A98FAC38EC}" type="presParOf" srcId="{B39287C0-EED0-4ABE-9622-672C146EEE3A}" destId="{379AD107-22B6-4514-ADDD-600854CCFC4C}" srcOrd="14" destOrd="0" presId="urn:microsoft.com/office/officeart/2005/8/layout/process5"/>
    <dgm:cxn modelId="{B7927CFD-2B33-4C6A-B922-902572FB537D}" type="presParOf" srcId="{B39287C0-EED0-4ABE-9622-672C146EEE3A}" destId="{6E2365C1-9665-4D27-BF3F-4289E0EF3540}" srcOrd="15" destOrd="0" presId="urn:microsoft.com/office/officeart/2005/8/layout/process5"/>
    <dgm:cxn modelId="{F2064EE9-7364-4E5E-9333-B07D4224FD83}" type="presParOf" srcId="{6E2365C1-9665-4D27-BF3F-4289E0EF3540}" destId="{F8F44224-5053-4F60-A21F-8F1C43F43C06}" srcOrd="0" destOrd="0" presId="urn:microsoft.com/office/officeart/2005/8/layout/process5"/>
    <dgm:cxn modelId="{FF94126A-8719-45B3-8A5F-2E3D1CF24B43}" type="presParOf" srcId="{B39287C0-EED0-4ABE-9622-672C146EEE3A}" destId="{B1DC3976-A0FF-4132-A94A-A9302B0126DD}" srcOrd="16" destOrd="0" presId="urn:microsoft.com/office/officeart/2005/8/layout/process5"/>
    <dgm:cxn modelId="{D2D85DE1-F6E3-4050-9C0C-9C4295F1D120}" type="presParOf" srcId="{B39287C0-EED0-4ABE-9622-672C146EEE3A}" destId="{7BF6298A-A60E-4311-874D-7D5A3A09CC08}" srcOrd="17" destOrd="0" presId="urn:microsoft.com/office/officeart/2005/8/layout/process5"/>
    <dgm:cxn modelId="{351B4DE0-B9E6-4E53-A480-775CCC8BC6BD}" type="presParOf" srcId="{7BF6298A-A60E-4311-874D-7D5A3A09CC08}" destId="{9624E83A-2DF3-46AC-B304-C3BE800C0E67}" srcOrd="0" destOrd="0" presId="urn:microsoft.com/office/officeart/2005/8/layout/process5"/>
    <dgm:cxn modelId="{2640D7B5-4AC2-42EE-8140-C0E579A52010}" type="presParOf" srcId="{B39287C0-EED0-4ABE-9622-672C146EEE3A}" destId="{A0B8E8F2-F5CE-47BF-9E70-008F2C9F7904}" srcOrd="18" destOrd="0" presId="urn:microsoft.com/office/officeart/2005/8/layout/process5"/>
    <dgm:cxn modelId="{30E2F428-4C12-4C94-9E7A-F8D50ED59B94}" type="presParOf" srcId="{B39287C0-EED0-4ABE-9622-672C146EEE3A}" destId="{DE8625E3-98AF-4180-A47C-F6C9724D35A5}" srcOrd="19" destOrd="0" presId="urn:microsoft.com/office/officeart/2005/8/layout/process5"/>
    <dgm:cxn modelId="{1407532C-1A15-4801-8C8D-33618D12CFED}" type="presParOf" srcId="{DE8625E3-98AF-4180-A47C-F6C9724D35A5}" destId="{2B0D5A3E-B949-4B06-8FEA-55ACD5118E2C}" srcOrd="0" destOrd="0" presId="urn:microsoft.com/office/officeart/2005/8/layout/process5"/>
    <dgm:cxn modelId="{BADD86F5-80C2-4F23-BA6B-106A9E6162F4}" type="presParOf" srcId="{B39287C0-EED0-4ABE-9622-672C146EEE3A}" destId="{0CB52455-8205-45B7-B50A-14FE0AED07F2}" srcOrd="20" destOrd="0" presId="urn:microsoft.com/office/officeart/2005/8/layout/process5"/>
    <dgm:cxn modelId="{979B1BD8-37E7-46D4-B42E-36B8656D015C}" type="presParOf" srcId="{B39287C0-EED0-4ABE-9622-672C146EEE3A}" destId="{9A11A9F1-1BDA-4554-A04B-617B981571A7}" srcOrd="21" destOrd="0" presId="urn:microsoft.com/office/officeart/2005/8/layout/process5"/>
    <dgm:cxn modelId="{C78918D0-B4A8-49ED-AA6F-8E02C9CC5524}" type="presParOf" srcId="{9A11A9F1-1BDA-4554-A04B-617B981571A7}" destId="{37122416-EBA9-4A44-9FDF-B671CE86CE6B}" srcOrd="0" destOrd="0" presId="urn:microsoft.com/office/officeart/2005/8/layout/process5"/>
    <dgm:cxn modelId="{1DE86FD2-9A49-469D-814B-3889F768E285}" type="presParOf" srcId="{B39287C0-EED0-4ABE-9622-672C146EEE3A}" destId="{490F3047-89C2-4FB2-A893-8CBB9F09F2C7}" srcOrd="22" destOrd="0" presId="urn:microsoft.com/office/officeart/2005/8/layout/process5"/>
    <dgm:cxn modelId="{ADFED165-256F-465F-BBE5-53593CE101CE}" type="presParOf" srcId="{B39287C0-EED0-4ABE-9622-672C146EEE3A}" destId="{D2A4704E-B4A6-4703-AC09-C0275D095EB1}" srcOrd="23" destOrd="0" presId="urn:microsoft.com/office/officeart/2005/8/layout/process5"/>
    <dgm:cxn modelId="{5EEA4318-4EA6-42BB-B8CE-3BA4CF2F1C2E}" type="presParOf" srcId="{D2A4704E-B4A6-4703-AC09-C0275D095EB1}" destId="{78113A86-4D2B-4D67-B404-055A2641376B}" srcOrd="0" destOrd="0" presId="urn:microsoft.com/office/officeart/2005/8/layout/process5"/>
    <dgm:cxn modelId="{9E6D8AED-0682-4410-97EA-47339C59CD21}" type="presParOf" srcId="{B39287C0-EED0-4ABE-9622-672C146EEE3A}" destId="{4C0C0560-323E-41E6-882F-C8908DE7C071}" srcOrd="24" destOrd="0" presId="urn:microsoft.com/office/officeart/2005/8/layout/process5"/>
    <dgm:cxn modelId="{E975CBF9-2E39-49CB-BCBC-CBA3649EEDC8}" type="presParOf" srcId="{B39287C0-EED0-4ABE-9622-672C146EEE3A}" destId="{7D98DE35-5375-41EA-9684-1625FFE20BD2}" srcOrd="25" destOrd="0" presId="urn:microsoft.com/office/officeart/2005/8/layout/process5"/>
    <dgm:cxn modelId="{47E03912-8BDC-4C2A-A2D5-F98F580E2CA0}" type="presParOf" srcId="{7D98DE35-5375-41EA-9684-1625FFE20BD2}" destId="{AB14C335-9359-4C8F-B23E-0E254C4A3F49}" srcOrd="0" destOrd="0" presId="urn:microsoft.com/office/officeart/2005/8/layout/process5"/>
    <dgm:cxn modelId="{D9CBEABB-DA86-4FC2-8B6E-F27997285BFA}" type="presParOf" srcId="{B39287C0-EED0-4ABE-9622-672C146EEE3A}" destId="{0DAFE58A-8DBA-498D-8FC2-01316BB07B25}" srcOrd="26" destOrd="0" presId="urn:microsoft.com/office/officeart/2005/8/layout/process5"/>
    <dgm:cxn modelId="{BBA962C8-3B58-4804-A5D0-A741EC10C52A}" type="presParOf" srcId="{B39287C0-EED0-4ABE-9622-672C146EEE3A}" destId="{CB3044C6-71E8-4149-9FAA-F732501E71BA}" srcOrd="27" destOrd="0" presId="urn:microsoft.com/office/officeart/2005/8/layout/process5"/>
    <dgm:cxn modelId="{CF417FA9-3305-4B47-9391-EEE1F39B0615}" type="presParOf" srcId="{CB3044C6-71E8-4149-9FAA-F732501E71BA}" destId="{7A56DFD5-A79C-4159-9FD2-69AF6B2904AC}" srcOrd="0" destOrd="0" presId="urn:microsoft.com/office/officeart/2005/8/layout/process5"/>
    <dgm:cxn modelId="{1D84E219-F1D8-4706-9A86-7D740E942086}" type="presParOf" srcId="{B39287C0-EED0-4ABE-9622-672C146EEE3A}" destId="{AEF7C9C7-46EB-4155-88E5-68973C1D8562}" srcOrd="28" destOrd="0" presId="urn:microsoft.com/office/officeart/2005/8/layout/process5"/>
    <dgm:cxn modelId="{F1FB568E-2454-418C-B5E3-F34878102CEF}" type="presParOf" srcId="{B39287C0-EED0-4ABE-9622-672C146EEE3A}" destId="{21A8260E-D0EE-45D1-B448-03A4F045C9A5}" srcOrd="29" destOrd="0" presId="urn:microsoft.com/office/officeart/2005/8/layout/process5"/>
    <dgm:cxn modelId="{C3265903-5D07-44F5-8BCD-38DBAE1B366D}" type="presParOf" srcId="{21A8260E-D0EE-45D1-B448-03A4F045C9A5}" destId="{78707AE3-C00C-4586-9A1C-351C6F07120B}" srcOrd="0" destOrd="0" presId="urn:microsoft.com/office/officeart/2005/8/layout/process5"/>
    <dgm:cxn modelId="{62A16BDE-F2F9-48D3-8644-36637AEDFE44}" type="presParOf" srcId="{B39287C0-EED0-4ABE-9622-672C146EEE3A}" destId="{E685CD03-193B-456F-B388-289D9DB20A5E}" srcOrd="30" destOrd="0" presId="urn:microsoft.com/office/officeart/2005/8/layout/process5"/>
    <dgm:cxn modelId="{1B493D75-B2F6-463A-BFEF-9369F7422E1A}" type="presParOf" srcId="{B39287C0-EED0-4ABE-9622-672C146EEE3A}" destId="{A2309567-9FD5-41F1-A087-E18EBCCB5AF3}" srcOrd="31" destOrd="0" presId="urn:microsoft.com/office/officeart/2005/8/layout/process5"/>
    <dgm:cxn modelId="{189B823A-C3C0-4683-AA14-943DF63CFBB9}" type="presParOf" srcId="{A2309567-9FD5-41F1-A087-E18EBCCB5AF3}" destId="{83AD7E0C-EF5B-4447-A3D9-E5C60362BD9F}" srcOrd="0" destOrd="0" presId="urn:microsoft.com/office/officeart/2005/8/layout/process5"/>
    <dgm:cxn modelId="{72ED0B42-2472-4FB7-97C1-A349ABC54394}" type="presParOf" srcId="{B39287C0-EED0-4ABE-9622-672C146EEE3A}" destId="{622499B1-5AF8-4BD7-B84A-857730D78FAB}" srcOrd="32" destOrd="0" presId="urn:microsoft.com/office/officeart/2005/8/layout/process5"/>
    <dgm:cxn modelId="{1F2411A6-5621-47EE-B4ED-CEDA47366442}" type="presParOf" srcId="{B39287C0-EED0-4ABE-9622-672C146EEE3A}" destId="{09CB8ACB-37D7-4681-9B06-D2C4E99B6D06}" srcOrd="33" destOrd="0" presId="urn:microsoft.com/office/officeart/2005/8/layout/process5"/>
    <dgm:cxn modelId="{A2A02CB2-5B59-4B77-9653-01EC4078B4E5}" type="presParOf" srcId="{09CB8ACB-37D7-4681-9B06-D2C4E99B6D06}" destId="{63D9AB40-7FE6-45E2-9AEC-E291B3C447B7}" srcOrd="0" destOrd="0" presId="urn:microsoft.com/office/officeart/2005/8/layout/process5"/>
    <dgm:cxn modelId="{9ADE5A50-2118-426A-9B2E-A61AC7EF73D5}" type="presParOf" srcId="{B39287C0-EED0-4ABE-9622-672C146EEE3A}" destId="{22146AF5-8E3C-44D7-BE35-2FDB279EFC20}" srcOrd="34" destOrd="0" presId="urn:microsoft.com/office/officeart/2005/8/layout/process5"/>
    <dgm:cxn modelId="{3B597828-57F2-4357-9058-55A9EF230E06}" type="presParOf" srcId="{B39287C0-EED0-4ABE-9622-672C146EEE3A}" destId="{77BA5FA4-C70B-491A-AA68-231A37AC0BAA}" srcOrd="35" destOrd="0" presId="urn:microsoft.com/office/officeart/2005/8/layout/process5"/>
    <dgm:cxn modelId="{9BD28625-67B8-4A4E-95BE-E9C74AF72DC4}" type="presParOf" srcId="{77BA5FA4-C70B-491A-AA68-231A37AC0BAA}" destId="{40C98FA8-E226-4044-9477-0C1D83418745}" srcOrd="0" destOrd="0" presId="urn:microsoft.com/office/officeart/2005/8/layout/process5"/>
    <dgm:cxn modelId="{FE770624-C47F-4977-AB98-D93DC3A58A84}" type="presParOf" srcId="{B39287C0-EED0-4ABE-9622-672C146EEE3A}" destId="{1861177C-908B-4137-9FA2-215638E96C03}" srcOrd="36" destOrd="0" presId="urn:microsoft.com/office/officeart/2005/8/layout/process5"/>
    <dgm:cxn modelId="{F95C06F9-D4C0-4C2D-BC82-D554171941BE}" type="presParOf" srcId="{B39287C0-EED0-4ABE-9622-672C146EEE3A}" destId="{B19E0292-CA98-4188-A344-7240C0269538}" srcOrd="37" destOrd="0" presId="urn:microsoft.com/office/officeart/2005/8/layout/process5"/>
    <dgm:cxn modelId="{4B6B3D11-494F-4C13-A7C8-EAA673BB287C}" type="presParOf" srcId="{B19E0292-CA98-4188-A344-7240C0269538}" destId="{AFE15895-0C4E-4E5B-9F83-5C8D1FEFE073}" srcOrd="0" destOrd="0" presId="urn:microsoft.com/office/officeart/2005/8/layout/process5"/>
    <dgm:cxn modelId="{3BE1D6CF-C0FF-446C-91B9-D56B0E620DDC}" type="presParOf" srcId="{B39287C0-EED0-4ABE-9622-672C146EEE3A}" destId="{7D596CBC-4FB1-4AD3-A4A7-160FC8FE2A67}" srcOrd="38" destOrd="0" presId="urn:microsoft.com/office/officeart/2005/8/layout/process5"/>
    <dgm:cxn modelId="{5643B27F-C9EB-472B-B931-1379CEC55FC5}" type="presParOf" srcId="{B39287C0-EED0-4ABE-9622-672C146EEE3A}" destId="{B37E63E2-E3AB-4F73-A4B6-C2F548BD48A1}" srcOrd="39" destOrd="0" presId="urn:microsoft.com/office/officeart/2005/8/layout/process5"/>
    <dgm:cxn modelId="{C331C6F5-F6F0-4D61-B2B6-2AAD0A144610}" type="presParOf" srcId="{B37E63E2-E3AB-4F73-A4B6-C2F548BD48A1}" destId="{89346094-5407-4925-9833-341421824637}" srcOrd="0" destOrd="0" presId="urn:microsoft.com/office/officeart/2005/8/layout/process5"/>
    <dgm:cxn modelId="{25454171-67C9-4EBF-AFB2-8C656A18884D}" type="presParOf" srcId="{B39287C0-EED0-4ABE-9622-672C146EEE3A}" destId="{8EC042B6-7B2F-4AE1-928E-F486B2FEEB99}" srcOrd="40" destOrd="0" presId="urn:microsoft.com/office/officeart/2005/8/layout/process5"/>
    <dgm:cxn modelId="{DF8C03E4-DECB-4DFF-83A3-46D986A49B99}" type="presParOf" srcId="{B39287C0-EED0-4ABE-9622-672C146EEE3A}" destId="{9513FD31-B775-41BC-852C-51AF02BE5CC0}" srcOrd="41" destOrd="0" presId="urn:microsoft.com/office/officeart/2005/8/layout/process5"/>
    <dgm:cxn modelId="{1EC96418-63F8-473B-84DA-547BD73BD5F4}" type="presParOf" srcId="{9513FD31-B775-41BC-852C-51AF02BE5CC0}" destId="{38EAD0FD-A0E1-4B0E-91A9-053872A44B81}" srcOrd="0" destOrd="0" presId="urn:microsoft.com/office/officeart/2005/8/layout/process5"/>
    <dgm:cxn modelId="{2BC7184A-93A1-4044-9AD8-0A84BDABD532}" type="presParOf" srcId="{B39287C0-EED0-4ABE-9622-672C146EEE3A}" destId="{CF6B82FD-5D0B-499D-895F-35A15BB93DB2}" srcOrd="42" destOrd="0" presId="urn:microsoft.com/office/officeart/2005/8/layout/process5"/>
    <dgm:cxn modelId="{DA2898B5-2AEB-4AAD-96FB-DD31CE453613}" type="presParOf" srcId="{B39287C0-EED0-4ABE-9622-672C146EEE3A}" destId="{64435860-7CF8-48B0-86EE-14F06BF33B1C}" srcOrd="43" destOrd="0" presId="urn:microsoft.com/office/officeart/2005/8/layout/process5"/>
    <dgm:cxn modelId="{090BE189-0CBE-4624-8D17-FBBE3AA5D628}" type="presParOf" srcId="{64435860-7CF8-48B0-86EE-14F06BF33B1C}" destId="{F1602832-49F1-47EF-89D8-BBAC97E8B21C}" srcOrd="0" destOrd="0" presId="urn:microsoft.com/office/officeart/2005/8/layout/process5"/>
    <dgm:cxn modelId="{C19A7A6D-E4D3-4C39-B3F2-3ECD917B1B3E}" type="presParOf" srcId="{B39287C0-EED0-4ABE-9622-672C146EEE3A}" destId="{3EA25AFF-28D8-4D26-969F-C2CA11C018C8}" srcOrd="44" destOrd="0" presId="urn:microsoft.com/office/officeart/2005/8/layout/process5"/>
    <dgm:cxn modelId="{A526B8B7-AD68-4C6D-991D-3562F7466A7A}" type="presParOf" srcId="{B39287C0-EED0-4ABE-9622-672C146EEE3A}" destId="{FDBA0724-2494-4781-A0DE-46ED058690D8}" srcOrd="45" destOrd="0" presId="urn:microsoft.com/office/officeart/2005/8/layout/process5"/>
    <dgm:cxn modelId="{9E51F6CE-6533-45A9-AE5D-1E82D1595CFB}" type="presParOf" srcId="{FDBA0724-2494-4781-A0DE-46ED058690D8}" destId="{C7B92DBD-A0E4-4955-8F77-E1B5D7F4491C}" srcOrd="0" destOrd="0" presId="urn:microsoft.com/office/officeart/2005/8/layout/process5"/>
    <dgm:cxn modelId="{1275C58B-8649-447B-AAC8-6B87C6E68262}" type="presParOf" srcId="{B39287C0-EED0-4ABE-9622-672C146EEE3A}" destId="{ACEEF2C2-D411-40F6-9C1A-32738834D473}" srcOrd="46" destOrd="0" presId="urn:microsoft.com/office/officeart/2005/8/layout/process5"/>
    <dgm:cxn modelId="{35BE9A67-5DFF-420C-B53A-AA51ED17FF93}" type="presParOf" srcId="{B39287C0-EED0-4ABE-9622-672C146EEE3A}" destId="{A3380B54-9A40-47FA-8309-A691DE439031}" srcOrd="47" destOrd="0" presId="urn:microsoft.com/office/officeart/2005/8/layout/process5"/>
    <dgm:cxn modelId="{2EAEFBF8-7499-427E-B504-562077DE48EB}" type="presParOf" srcId="{A3380B54-9A40-47FA-8309-A691DE439031}" destId="{0F822CF8-0D2E-425B-872E-8A5B114E53AF}" srcOrd="0" destOrd="0" presId="urn:microsoft.com/office/officeart/2005/8/layout/process5"/>
    <dgm:cxn modelId="{FC26698E-40FE-4514-8B82-A0E04A502073}" type="presParOf" srcId="{B39287C0-EED0-4ABE-9622-672C146EEE3A}" destId="{A98AD713-2103-42DF-B220-A5C7F9734593}" srcOrd="48" destOrd="0" presId="urn:microsoft.com/office/officeart/2005/8/layout/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491F5F5-88BF-4D07-A061-BC2C3BF7AEE1}"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33FE8694-0AB0-462C-BFA1-723E7DE5816B}">
      <dgm:prSet/>
      <dgm:spPr/>
      <dgm:t>
        <a:bodyPr/>
        <a:lstStyle/>
        <a:p>
          <a:r>
            <a:rPr lang="en-GB"/>
            <a:t>Recruitment aims to attract suitable candidates who possess the skills and values required by the organisation.</a:t>
          </a:r>
          <a:endParaRPr lang="en-US"/>
        </a:p>
      </dgm:t>
    </dgm:pt>
    <dgm:pt modelId="{FE95A72A-6357-4C40-91F4-B4E94447F109}" type="parTrans" cxnId="{6E02728A-CB5A-4E1E-97D1-BA7A8296EFA9}">
      <dgm:prSet/>
      <dgm:spPr/>
      <dgm:t>
        <a:bodyPr/>
        <a:lstStyle/>
        <a:p>
          <a:endParaRPr lang="en-US"/>
        </a:p>
      </dgm:t>
    </dgm:pt>
    <dgm:pt modelId="{C541BDDB-64B4-4F6B-99A1-F30A6C2D3798}" type="sibTrans" cxnId="{6E02728A-CB5A-4E1E-97D1-BA7A8296EFA9}">
      <dgm:prSet/>
      <dgm:spPr/>
      <dgm:t>
        <a:bodyPr/>
        <a:lstStyle/>
        <a:p>
          <a:endParaRPr lang="en-US"/>
        </a:p>
      </dgm:t>
    </dgm:pt>
    <dgm:pt modelId="{F237782D-CCF1-46BD-B823-24FA5AB75044}">
      <dgm:prSet/>
      <dgm:spPr/>
      <dgm:t>
        <a:bodyPr/>
        <a:lstStyle/>
        <a:p>
          <a:r>
            <a:rPr lang="en-GB" b="1"/>
            <a:t>Internal recruitment</a:t>
          </a:r>
          <a:endParaRPr lang="en-US"/>
        </a:p>
      </dgm:t>
    </dgm:pt>
    <dgm:pt modelId="{7F442C1A-BE9F-4FFD-8E7E-0BAB21356DF1}" type="parTrans" cxnId="{4C8AF945-34CC-4A0C-B70B-3363527B59DE}">
      <dgm:prSet/>
      <dgm:spPr/>
      <dgm:t>
        <a:bodyPr/>
        <a:lstStyle/>
        <a:p>
          <a:endParaRPr lang="en-US"/>
        </a:p>
      </dgm:t>
    </dgm:pt>
    <dgm:pt modelId="{90DA4E5F-EA3C-4165-AC25-3D86E3EBAD74}" type="sibTrans" cxnId="{4C8AF945-34CC-4A0C-B70B-3363527B59DE}">
      <dgm:prSet/>
      <dgm:spPr/>
      <dgm:t>
        <a:bodyPr/>
        <a:lstStyle/>
        <a:p>
          <a:endParaRPr lang="en-US"/>
        </a:p>
      </dgm:t>
    </dgm:pt>
    <dgm:pt modelId="{3254B317-36C2-4ED5-8937-2377117DCC83}">
      <dgm:prSet/>
      <dgm:spPr/>
      <dgm:t>
        <a:bodyPr/>
        <a:lstStyle/>
        <a:p>
          <a:r>
            <a:rPr lang="en-GB"/>
            <a:t>Promotions and transfers.</a:t>
          </a:r>
          <a:endParaRPr lang="en-US"/>
        </a:p>
      </dgm:t>
    </dgm:pt>
    <dgm:pt modelId="{6D2C54E3-F072-40D3-97FA-C14C518CB2A0}" type="parTrans" cxnId="{9B5A7B57-4441-4F37-AE2C-642F20D959F5}">
      <dgm:prSet/>
      <dgm:spPr/>
      <dgm:t>
        <a:bodyPr/>
        <a:lstStyle/>
        <a:p>
          <a:endParaRPr lang="en-US"/>
        </a:p>
      </dgm:t>
    </dgm:pt>
    <dgm:pt modelId="{7448AB50-E1C1-4210-B709-588B739BB000}" type="sibTrans" cxnId="{9B5A7B57-4441-4F37-AE2C-642F20D959F5}">
      <dgm:prSet/>
      <dgm:spPr/>
      <dgm:t>
        <a:bodyPr/>
        <a:lstStyle/>
        <a:p>
          <a:endParaRPr lang="en-US"/>
        </a:p>
      </dgm:t>
    </dgm:pt>
    <dgm:pt modelId="{5671C401-DF85-4689-AF24-82A3FB427C8F}">
      <dgm:prSet/>
      <dgm:spPr/>
      <dgm:t>
        <a:bodyPr/>
        <a:lstStyle/>
        <a:p>
          <a:r>
            <a:rPr lang="en-GB"/>
            <a:t>Encourages career development.</a:t>
          </a:r>
          <a:endParaRPr lang="en-US"/>
        </a:p>
      </dgm:t>
    </dgm:pt>
    <dgm:pt modelId="{178955C4-EE92-4D12-914F-AE2A7A113A32}" type="parTrans" cxnId="{930A35AB-4717-46D8-A336-AA20D64A5A16}">
      <dgm:prSet/>
      <dgm:spPr/>
      <dgm:t>
        <a:bodyPr/>
        <a:lstStyle/>
        <a:p>
          <a:endParaRPr lang="en-US"/>
        </a:p>
      </dgm:t>
    </dgm:pt>
    <dgm:pt modelId="{E0B59520-9860-4AEB-A937-9209762D9958}" type="sibTrans" cxnId="{930A35AB-4717-46D8-A336-AA20D64A5A16}">
      <dgm:prSet/>
      <dgm:spPr/>
      <dgm:t>
        <a:bodyPr/>
        <a:lstStyle/>
        <a:p>
          <a:endParaRPr lang="en-US"/>
        </a:p>
      </dgm:t>
    </dgm:pt>
    <dgm:pt modelId="{2FA675AF-7DEB-47DA-9422-02492A8F87A9}">
      <dgm:prSet/>
      <dgm:spPr/>
      <dgm:t>
        <a:bodyPr/>
        <a:lstStyle/>
        <a:p>
          <a:r>
            <a:rPr lang="en-GB"/>
            <a:t>May reduce recruitment costs.</a:t>
          </a:r>
          <a:endParaRPr lang="en-US"/>
        </a:p>
      </dgm:t>
    </dgm:pt>
    <dgm:pt modelId="{F5E7ADD7-D9C6-4A69-A832-FDA1AB1734A1}" type="parTrans" cxnId="{C2FF0E3F-6EA1-44F2-BB51-45BD8CDA8003}">
      <dgm:prSet/>
      <dgm:spPr/>
      <dgm:t>
        <a:bodyPr/>
        <a:lstStyle/>
        <a:p>
          <a:endParaRPr lang="en-US"/>
        </a:p>
      </dgm:t>
    </dgm:pt>
    <dgm:pt modelId="{80FE21AE-5BCA-4978-8D15-AB39B7523BC0}" type="sibTrans" cxnId="{C2FF0E3F-6EA1-44F2-BB51-45BD8CDA8003}">
      <dgm:prSet/>
      <dgm:spPr/>
      <dgm:t>
        <a:bodyPr/>
        <a:lstStyle/>
        <a:p>
          <a:endParaRPr lang="en-US"/>
        </a:p>
      </dgm:t>
    </dgm:pt>
    <dgm:pt modelId="{759AF1B1-59A3-4DED-BFC4-3DCB2FE7F218}">
      <dgm:prSet/>
      <dgm:spPr/>
      <dgm:t>
        <a:bodyPr/>
        <a:lstStyle/>
        <a:p>
          <a:r>
            <a:rPr lang="en-GB"/>
            <a:t>Can limit the introduction of new skills.</a:t>
          </a:r>
          <a:endParaRPr lang="en-US"/>
        </a:p>
      </dgm:t>
    </dgm:pt>
    <dgm:pt modelId="{BAC252D2-677D-4A0F-ACB6-FCB31533A6BE}" type="parTrans" cxnId="{5742B3E0-84B3-44E1-843A-EEE98DC7F22A}">
      <dgm:prSet/>
      <dgm:spPr/>
      <dgm:t>
        <a:bodyPr/>
        <a:lstStyle/>
        <a:p>
          <a:endParaRPr lang="en-US"/>
        </a:p>
      </dgm:t>
    </dgm:pt>
    <dgm:pt modelId="{13B2DA81-59B8-4890-9DD2-8F29AA4005C0}" type="sibTrans" cxnId="{5742B3E0-84B3-44E1-843A-EEE98DC7F22A}">
      <dgm:prSet/>
      <dgm:spPr/>
      <dgm:t>
        <a:bodyPr/>
        <a:lstStyle/>
        <a:p>
          <a:endParaRPr lang="en-US"/>
        </a:p>
      </dgm:t>
    </dgm:pt>
    <dgm:pt modelId="{7AE6406A-AD99-40E9-AB10-A0802F585624}">
      <dgm:prSet/>
      <dgm:spPr/>
      <dgm:t>
        <a:bodyPr/>
        <a:lstStyle/>
        <a:p>
          <a:r>
            <a:rPr lang="en-GB" b="1"/>
            <a:t>External recruitment</a:t>
          </a:r>
          <a:endParaRPr lang="en-US"/>
        </a:p>
      </dgm:t>
    </dgm:pt>
    <dgm:pt modelId="{BC384AE2-FA30-4CE6-AC52-30703FC8B275}" type="parTrans" cxnId="{AE41E05C-8E32-4485-8365-9607151D0450}">
      <dgm:prSet/>
      <dgm:spPr/>
      <dgm:t>
        <a:bodyPr/>
        <a:lstStyle/>
        <a:p>
          <a:endParaRPr lang="en-US"/>
        </a:p>
      </dgm:t>
    </dgm:pt>
    <dgm:pt modelId="{6CEE9993-7432-4F07-AB3E-4F5D189E67C7}" type="sibTrans" cxnId="{AE41E05C-8E32-4485-8365-9607151D0450}">
      <dgm:prSet/>
      <dgm:spPr/>
      <dgm:t>
        <a:bodyPr/>
        <a:lstStyle/>
        <a:p>
          <a:endParaRPr lang="en-US"/>
        </a:p>
      </dgm:t>
    </dgm:pt>
    <dgm:pt modelId="{7B010B4E-75F0-42D9-8221-E1C771965C5F}">
      <dgm:prSet/>
      <dgm:spPr/>
      <dgm:t>
        <a:bodyPr/>
        <a:lstStyle/>
        <a:p>
          <a:r>
            <a:rPr lang="en-GB"/>
            <a:t>Online job platforms.</a:t>
          </a:r>
          <a:endParaRPr lang="en-US"/>
        </a:p>
      </dgm:t>
    </dgm:pt>
    <dgm:pt modelId="{F9CACA08-8AA0-49A9-9793-92B2E8330B97}" type="parTrans" cxnId="{6A078B99-7CD1-4376-B3A8-0C34264BA519}">
      <dgm:prSet/>
      <dgm:spPr/>
      <dgm:t>
        <a:bodyPr/>
        <a:lstStyle/>
        <a:p>
          <a:endParaRPr lang="en-US"/>
        </a:p>
      </dgm:t>
    </dgm:pt>
    <dgm:pt modelId="{A9AD8DEB-6DDD-4E87-B61E-31A68DC0CE6F}" type="sibTrans" cxnId="{6A078B99-7CD1-4376-B3A8-0C34264BA519}">
      <dgm:prSet/>
      <dgm:spPr/>
      <dgm:t>
        <a:bodyPr/>
        <a:lstStyle/>
        <a:p>
          <a:endParaRPr lang="en-US"/>
        </a:p>
      </dgm:t>
    </dgm:pt>
    <dgm:pt modelId="{475D1532-FA8D-4F8B-98CF-5795B10AADB6}">
      <dgm:prSet/>
      <dgm:spPr/>
      <dgm:t>
        <a:bodyPr/>
        <a:lstStyle/>
        <a:p>
          <a:r>
            <a:rPr lang="en-GB"/>
            <a:t>Professional healthcare networks.</a:t>
          </a:r>
          <a:endParaRPr lang="en-US"/>
        </a:p>
      </dgm:t>
    </dgm:pt>
    <dgm:pt modelId="{DEE0DC09-B04E-4D40-B1CD-D08856C3D7F9}" type="parTrans" cxnId="{041C5966-2801-4162-A003-C1203CE942B8}">
      <dgm:prSet/>
      <dgm:spPr/>
      <dgm:t>
        <a:bodyPr/>
        <a:lstStyle/>
        <a:p>
          <a:endParaRPr lang="en-US"/>
        </a:p>
      </dgm:t>
    </dgm:pt>
    <dgm:pt modelId="{4A6A2AB5-D8D4-46A6-AE5A-E31C9F7DD56A}" type="sibTrans" cxnId="{041C5966-2801-4162-A003-C1203CE942B8}">
      <dgm:prSet/>
      <dgm:spPr/>
      <dgm:t>
        <a:bodyPr/>
        <a:lstStyle/>
        <a:p>
          <a:endParaRPr lang="en-US"/>
        </a:p>
      </dgm:t>
    </dgm:pt>
    <dgm:pt modelId="{B941FD0F-8815-43DD-A327-7EC2C7387E93}">
      <dgm:prSet/>
      <dgm:spPr/>
      <dgm:t>
        <a:bodyPr/>
        <a:lstStyle/>
        <a:p>
          <a:r>
            <a:rPr lang="en-GB"/>
            <a:t>University partnerships.</a:t>
          </a:r>
          <a:endParaRPr lang="en-US"/>
        </a:p>
      </dgm:t>
    </dgm:pt>
    <dgm:pt modelId="{83FD9486-E5A9-4E7F-A937-DABC025DADCC}" type="parTrans" cxnId="{571444CC-1D81-4BC7-80E0-9B5A43154B81}">
      <dgm:prSet/>
      <dgm:spPr/>
      <dgm:t>
        <a:bodyPr/>
        <a:lstStyle/>
        <a:p>
          <a:endParaRPr lang="en-US"/>
        </a:p>
      </dgm:t>
    </dgm:pt>
    <dgm:pt modelId="{E7BFA6C8-B3C8-4ACF-92E4-171CABFDCCF6}" type="sibTrans" cxnId="{571444CC-1D81-4BC7-80E0-9B5A43154B81}">
      <dgm:prSet/>
      <dgm:spPr/>
      <dgm:t>
        <a:bodyPr/>
        <a:lstStyle/>
        <a:p>
          <a:endParaRPr lang="en-US"/>
        </a:p>
      </dgm:t>
    </dgm:pt>
    <dgm:pt modelId="{CBAB55F3-5F39-4BB1-AE41-D373F7E16D7C}">
      <dgm:prSet/>
      <dgm:spPr/>
      <dgm:t>
        <a:bodyPr/>
        <a:lstStyle/>
        <a:p>
          <a:r>
            <a:rPr lang="en-GB"/>
            <a:t>Recruitment agencies.</a:t>
          </a:r>
          <a:endParaRPr lang="en-US"/>
        </a:p>
      </dgm:t>
    </dgm:pt>
    <dgm:pt modelId="{5986C697-D2EB-4982-91BA-5F51EEE683FD}" type="parTrans" cxnId="{5579D031-7798-41C7-89C2-BF8095E93F3F}">
      <dgm:prSet/>
      <dgm:spPr/>
      <dgm:t>
        <a:bodyPr/>
        <a:lstStyle/>
        <a:p>
          <a:endParaRPr lang="en-US"/>
        </a:p>
      </dgm:t>
    </dgm:pt>
    <dgm:pt modelId="{5B39BFE1-5E77-4B2F-8E7A-FC6950B49F65}" type="sibTrans" cxnId="{5579D031-7798-41C7-89C2-BF8095E93F3F}">
      <dgm:prSet/>
      <dgm:spPr/>
      <dgm:t>
        <a:bodyPr/>
        <a:lstStyle/>
        <a:p>
          <a:endParaRPr lang="en-US"/>
        </a:p>
      </dgm:t>
    </dgm:pt>
    <dgm:pt modelId="{848532CA-0479-4A19-B81C-AFB81741DEDE}">
      <dgm:prSet/>
      <dgm:spPr/>
      <dgm:t>
        <a:bodyPr/>
        <a:lstStyle/>
        <a:p>
          <a:r>
            <a:rPr lang="en-GB" b="1"/>
            <a:t>Digital recruitment</a:t>
          </a:r>
          <a:endParaRPr lang="en-US"/>
        </a:p>
      </dgm:t>
    </dgm:pt>
    <dgm:pt modelId="{A2B61CCD-CEFD-4528-B47F-306E7940A193}" type="parTrans" cxnId="{6A605294-D332-4840-9BCC-6F29B0B32F6F}">
      <dgm:prSet/>
      <dgm:spPr/>
      <dgm:t>
        <a:bodyPr/>
        <a:lstStyle/>
        <a:p>
          <a:endParaRPr lang="en-US"/>
        </a:p>
      </dgm:t>
    </dgm:pt>
    <dgm:pt modelId="{E81CBB72-5156-4A10-85BA-39371B7A75FC}" type="sibTrans" cxnId="{6A605294-D332-4840-9BCC-6F29B0B32F6F}">
      <dgm:prSet/>
      <dgm:spPr/>
      <dgm:t>
        <a:bodyPr/>
        <a:lstStyle/>
        <a:p>
          <a:endParaRPr lang="en-US"/>
        </a:p>
      </dgm:t>
    </dgm:pt>
    <dgm:pt modelId="{C1BE4304-E4EB-4FA3-89D4-A29A0CF65A57}">
      <dgm:prSet/>
      <dgm:spPr/>
      <dgm:t>
        <a:bodyPr/>
        <a:lstStyle/>
        <a:p>
          <a:r>
            <a:rPr lang="en-GB"/>
            <a:t>HealthConnect UK can use professional networking websites and online recruitment platforms to reach candidates with specialist digital healthcare skills.</a:t>
          </a:r>
          <a:endParaRPr lang="en-US"/>
        </a:p>
      </dgm:t>
    </dgm:pt>
    <dgm:pt modelId="{0FA2D0F6-5402-4EA6-B2EE-46C45DCFD73B}" type="parTrans" cxnId="{2A6554DC-B076-4F8D-952C-C41D273BA3E7}">
      <dgm:prSet/>
      <dgm:spPr/>
      <dgm:t>
        <a:bodyPr/>
        <a:lstStyle/>
        <a:p>
          <a:endParaRPr lang="en-US"/>
        </a:p>
      </dgm:t>
    </dgm:pt>
    <dgm:pt modelId="{9C82471E-A1CA-4B29-AB42-15C0D8F4A695}" type="sibTrans" cxnId="{2A6554DC-B076-4F8D-952C-C41D273BA3E7}">
      <dgm:prSet/>
      <dgm:spPr/>
      <dgm:t>
        <a:bodyPr/>
        <a:lstStyle/>
        <a:p>
          <a:endParaRPr lang="en-US"/>
        </a:p>
      </dgm:t>
    </dgm:pt>
    <dgm:pt modelId="{FEACE105-C9BA-47B6-932D-E00F35EDDD70}">
      <dgm:prSet/>
      <dgm:spPr/>
      <dgm:t>
        <a:bodyPr/>
        <a:lstStyle/>
        <a:p>
          <a:r>
            <a:rPr lang="en-GB" b="1"/>
            <a:t>Critical evaluation:</a:t>
          </a:r>
          <a:endParaRPr lang="en-US"/>
        </a:p>
      </dgm:t>
    </dgm:pt>
    <dgm:pt modelId="{7D163F02-0ED1-4988-B999-DB9AF121B3CA}" type="parTrans" cxnId="{DA7A164D-C1BF-41E3-9163-E6CD3F45DD12}">
      <dgm:prSet/>
      <dgm:spPr/>
      <dgm:t>
        <a:bodyPr/>
        <a:lstStyle/>
        <a:p>
          <a:endParaRPr lang="en-US"/>
        </a:p>
      </dgm:t>
    </dgm:pt>
    <dgm:pt modelId="{98F5A4AB-7FD0-4C83-8731-4FB49EAC0CEC}" type="sibTrans" cxnId="{DA7A164D-C1BF-41E3-9163-E6CD3F45DD12}">
      <dgm:prSet/>
      <dgm:spPr/>
      <dgm:t>
        <a:bodyPr/>
        <a:lstStyle/>
        <a:p>
          <a:endParaRPr lang="en-US"/>
        </a:p>
      </dgm:t>
    </dgm:pt>
    <dgm:pt modelId="{8B6A8E0C-2F77-4348-9A78-0441FDC26763}">
      <dgm:prSet/>
      <dgm:spPr/>
      <dgm:t>
        <a:bodyPr/>
        <a:lstStyle/>
        <a:p>
          <a:r>
            <a:rPr lang="en-GB"/>
            <a:t>Online recruitment can increase the number of applicants and speed up recruitment. However, excessive reliance on digital platforms may exclude candidates with limited access to technology. The organisation should use several recruitment channels to support diversity and inclusion (CIPD, 2024).</a:t>
          </a:r>
          <a:endParaRPr lang="en-US"/>
        </a:p>
      </dgm:t>
    </dgm:pt>
    <dgm:pt modelId="{3D807508-B544-4E68-8849-44EB7CDFD67A}" type="parTrans" cxnId="{89D1F670-BDEC-433E-ACA1-F95841B2FB88}">
      <dgm:prSet/>
      <dgm:spPr/>
      <dgm:t>
        <a:bodyPr/>
        <a:lstStyle/>
        <a:p>
          <a:endParaRPr lang="en-US"/>
        </a:p>
      </dgm:t>
    </dgm:pt>
    <dgm:pt modelId="{9BFA687B-871F-43BB-B64C-FFF7DC10894B}" type="sibTrans" cxnId="{89D1F670-BDEC-433E-ACA1-F95841B2FB88}">
      <dgm:prSet/>
      <dgm:spPr/>
      <dgm:t>
        <a:bodyPr/>
        <a:lstStyle/>
        <a:p>
          <a:endParaRPr lang="en-US"/>
        </a:p>
      </dgm:t>
    </dgm:pt>
    <dgm:pt modelId="{73B7549E-A953-47CF-BE46-377323B70E3B}">
      <dgm:prSet/>
      <dgm:spPr/>
      <dgm:t>
        <a:bodyPr/>
        <a:lstStyle/>
        <a:p>
          <a:r>
            <a:rPr lang="en-GB" b="1"/>
            <a:t>Selecting the Right Candidates</a:t>
          </a:r>
          <a:endParaRPr lang="en-US"/>
        </a:p>
      </dgm:t>
    </dgm:pt>
    <dgm:pt modelId="{9FA377E3-5F6B-4BD0-B67A-BE09D8A68EB1}" type="parTrans" cxnId="{87AC0F68-A346-407A-AD03-3A6CF7BB680B}">
      <dgm:prSet/>
      <dgm:spPr/>
      <dgm:t>
        <a:bodyPr/>
        <a:lstStyle/>
        <a:p>
          <a:endParaRPr lang="en-US"/>
        </a:p>
      </dgm:t>
    </dgm:pt>
    <dgm:pt modelId="{DBFF9764-57FB-4D79-96FC-0D25C0356614}" type="sibTrans" cxnId="{87AC0F68-A346-407A-AD03-3A6CF7BB680B}">
      <dgm:prSet/>
      <dgm:spPr/>
      <dgm:t>
        <a:bodyPr/>
        <a:lstStyle/>
        <a:p>
          <a:endParaRPr lang="en-US"/>
        </a:p>
      </dgm:t>
    </dgm:pt>
    <dgm:pt modelId="{EC12D5DD-4D80-4CA0-A381-8A0BCAEF0C94}">
      <dgm:prSet/>
      <dgm:spPr/>
      <dgm:t>
        <a:bodyPr/>
        <a:lstStyle/>
        <a:p>
          <a:r>
            <a:rPr lang="en-GB"/>
            <a:t>Selection is the process of assessing applicants to identify the most suitable person for a role.</a:t>
          </a:r>
          <a:endParaRPr lang="en-US"/>
        </a:p>
      </dgm:t>
    </dgm:pt>
    <dgm:pt modelId="{D6D07833-A851-4CA7-A59A-932AA020BA64}" type="parTrans" cxnId="{95741C3E-3D5D-4029-9B82-F3D8943B4838}">
      <dgm:prSet/>
      <dgm:spPr/>
      <dgm:t>
        <a:bodyPr/>
        <a:lstStyle/>
        <a:p>
          <a:endParaRPr lang="en-US"/>
        </a:p>
      </dgm:t>
    </dgm:pt>
    <dgm:pt modelId="{0E686F05-282B-4C53-86FE-70DE9187853F}" type="sibTrans" cxnId="{95741C3E-3D5D-4029-9B82-F3D8943B4838}">
      <dgm:prSet/>
      <dgm:spPr/>
      <dgm:t>
        <a:bodyPr/>
        <a:lstStyle/>
        <a:p>
          <a:endParaRPr lang="en-US"/>
        </a:p>
      </dgm:t>
    </dgm:pt>
    <dgm:pt modelId="{4C91434D-2570-485E-A91C-26C6C1E45A1A}">
      <dgm:prSet/>
      <dgm:spPr/>
      <dgm:t>
        <a:bodyPr/>
        <a:lstStyle/>
        <a:p>
          <a:r>
            <a:rPr lang="en-GB"/>
            <a:t>HealthConnect UK should use a structured and fair selection process.</a:t>
          </a:r>
          <a:endParaRPr lang="en-US"/>
        </a:p>
      </dgm:t>
    </dgm:pt>
    <dgm:pt modelId="{5FA0B051-7193-4219-B2EF-9DDE2162342C}" type="parTrans" cxnId="{2D239C10-9D20-443C-86FF-7F1B6F48FEA1}">
      <dgm:prSet/>
      <dgm:spPr/>
      <dgm:t>
        <a:bodyPr/>
        <a:lstStyle/>
        <a:p>
          <a:endParaRPr lang="en-US"/>
        </a:p>
      </dgm:t>
    </dgm:pt>
    <dgm:pt modelId="{CA0AECFC-F0AC-4675-8774-F5C74CD14165}" type="sibTrans" cxnId="{2D239C10-9D20-443C-86FF-7F1B6F48FEA1}">
      <dgm:prSet/>
      <dgm:spPr/>
      <dgm:t>
        <a:bodyPr/>
        <a:lstStyle/>
        <a:p>
          <a:endParaRPr lang="en-US"/>
        </a:p>
      </dgm:t>
    </dgm:pt>
    <dgm:pt modelId="{42BB14D6-F375-4CC8-ABFB-BB8CCC3A90FA}">
      <dgm:prSet/>
      <dgm:spPr/>
      <dgm:t>
        <a:bodyPr/>
        <a:lstStyle/>
        <a:p>
          <a:r>
            <a:rPr lang="en-GB" b="1"/>
            <a:t>Recommended selection methods:</a:t>
          </a:r>
          <a:endParaRPr lang="en-US"/>
        </a:p>
      </dgm:t>
    </dgm:pt>
    <dgm:pt modelId="{E26B4FE9-2470-4EC3-8DC8-F0886CF8E73E}" type="parTrans" cxnId="{23F842B2-EF5C-4AB4-8211-E6436D8EBA1A}">
      <dgm:prSet/>
      <dgm:spPr/>
      <dgm:t>
        <a:bodyPr/>
        <a:lstStyle/>
        <a:p>
          <a:endParaRPr lang="en-US"/>
        </a:p>
      </dgm:t>
    </dgm:pt>
    <dgm:pt modelId="{78488A2B-EBA4-4BD2-8675-B5BD946C5108}" type="sibTrans" cxnId="{23F842B2-EF5C-4AB4-8211-E6436D8EBA1A}">
      <dgm:prSet/>
      <dgm:spPr/>
      <dgm:t>
        <a:bodyPr/>
        <a:lstStyle/>
        <a:p>
          <a:endParaRPr lang="en-US"/>
        </a:p>
      </dgm:t>
    </dgm:pt>
    <dgm:pt modelId="{91AEDEBC-E52A-4B85-B1AE-6E9415870E26}">
      <dgm:prSet/>
      <dgm:spPr/>
      <dgm:t>
        <a:bodyPr/>
        <a:lstStyle/>
        <a:p>
          <a:r>
            <a:rPr lang="en-GB"/>
            <a:t>Review applications against clear job criteria.</a:t>
          </a:r>
          <a:endParaRPr lang="en-US"/>
        </a:p>
      </dgm:t>
    </dgm:pt>
    <dgm:pt modelId="{569E4665-5BA1-4BD8-914E-88BDE282684E}" type="parTrans" cxnId="{0669059F-8C45-4F4B-9E06-B9092D7E1285}">
      <dgm:prSet/>
      <dgm:spPr/>
      <dgm:t>
        <a:bodyPr/>
        <a:lstStyle/>
        <a:p>
          <a:endParaRPr lang="en-US"/>
        </a:p>
      </dgm:t>
    </dgm:pt>
    <dgm:pt modelId="{BFC05655-38E7-4EB1-B027-4BA3302CCD22}" type="sibTrans" cxnId="{0669059F-8C45-4F4B-9E06-B9092D7E1285}">
      <dgm:prSet/>
      <dgm:spPr/>
      <dgm:t>
        <a:bodyPr/>
        <a:lstStyle/>
        <a:p>
          <a:endParaRPr lang="en-US"/>
        </a:p>
      </dgm:t>
    </dgm:pt>
    <dgm:pt modelId="{76CACEB2-65DE-4D40-B491-618EBD11D156}">
      <dgm:prSet/>
      <dgm:spPr/>
      <dgm:t>
        <a:bodyPr/>
        <a:lstStyle/>
        <a:p>
          <a:r>
            <a:rPr lang="en-GB"/>
            <a:t>Conduct structured interviews.</a:t>
          </a:r>
          <a:endParaRPr lang="en-US"/>
        </a:p>
      </dgm:t>
    </dgm:pt>
    <dgm:pt modelId="{7E158B8C-A56B-45D0-96BD-11AEC915E429}" type="parTrans" cxnId="{AD6140F7-F9F6-4300-BA13-B5BF6E21834B}">
      <dgm:prSet/>
      <dgm:spPr/>
      <dgm:t>
        <a:bodyPr/>
        <a:lstStyle/>
        <a:p>
          <a:endParaRPr lang="en-US"/>
        </a:p>
      </dgm:t>
    </dgm:pt>
    <dgm:pt modelId="{30A04E32-80A4-4E1D-8079-9F0A52E7F925}" type="sibTrans" cxnId="{AD6140F7-F9F6-4300-BA13-B5BF6E21834B}">
      <dgm:prSet/>
      <dgm:spPr/>
      <dgm:t>
        <a:bodyPr/>
        <a:lstStyle/>
        <a:p>
          <a:endParaRPr lang="en-US"/>
        </a:p>
      </dgm:t>
    </dgm:pt>
    <dgm:pt modelId="{5F8CE876-FEF7-4B3B-8ED8-7C3C8E6B9624}">
      <dgm:prSet/>
      <dgm:spPr/>
      <dgm:t>
        <a:bodyPr/>
        <a:lstStyle/>
        <a:p>
          <a:r>
            <a:rPr lang="en-GB"/>
            <a:t>Use relevant skills tests or practical assessments.</a:t>
          </a:r>
          <a:endParaRPr lang="en-US"/>
        </a:p>
      </dgm:t>
    </dgm:pt>
    <dgm:pt modelId="{98B2578D-6713-45EA-B72B-2A04A3433D23}" type="parTrans" cxnId="{EC3154D0-4F06-419A-9965-3D54E0B33CD5}">
      <dgm:prSet/>
      <dgm:spPr/>
      <dgm:t>
        <a:bodyPr/>
        <a:lstStyle/>
        <a:p>
          <a:endParaRPr lang="en-US"/>
        </a:p>
      </dgm:t>
    </dgm:pt>
    <dgm:pt modelId="{4AF32748-3F72-489A-8783-6F487DD32978}" type="sibTrans" cxnId="{EC3154D0-4F06-419A-9965-3D54E0B33CD5}">
      <dgm:prSet/>
      <dgm:spPr/>
      <dgm:t>
        <a:bodyPr/>
        <a:lstStyle/>
        <a:p>
          <a:endParaRPr lang="en-US"/>
        </a:p>
      </dgm:t>
    </dgm:pt>
    <dgm:pt modelId="{9C0F34EC-64A3-448E-8253-9461984D815F}">
      <dgm:prSet/>
      <dgm:spPr/>
      <dgm:t>
        <a:bodyPr/>
        <a:lstStyle/>
        <a:p>
          <a:r>
            <a:rPr lang="en-GB"/>
            <a:t>Verify qualifications and references where appropriate.</a:t>
          </a:r>
          <a:endParaRPr lang="en-US"/>
        </a:p>
      </dgm:t>
    </dgm:pt>
    <dgm:pt modelId="{9A784AB6-837E-4989-A61B-549CDCAB0D20}" type="parTrans" cxnId="{A028264C-425F-4E38-AF11-6DB013A05782}">
      <dgm:prSet/>
      <dgm:spPr/>
      <dgm:t>
        <a:bodyPr/>
        <a:lstStyle/>
        <a:p>
          <a:endParaRPr lang="en-US"/>
        </a:p>
      </dgm:t>
    </dgm:pt>
    <dgm:pt modelId="{2C0DE4EE-8427-474F-BD97-9BC546AAAD9D}" type="sibTrans" cxnId="{A028264C-425F-4E38-AF11-6DB013A05782}">
      <dgm:prSet/>
      <dgm:spPr/>
      <dgm:t>
        <a:bodyPr/>
        <a:lstStyle/>
        <a:p>
          <a:endParaRPr lang="en-US"/>
        </a:p>
      </dgm:t>
    </dgm:pt>
    <dgm:pt modelId="{BBBDA3EB-E2A0-420B-877D-140C4BC49620}">
      <dgm:prSet/>
      <dgm:spPr/>
      <dgm:t>
        <a:bodyPr/>
        <a:lstStyle/>
        <a:p>
          <a:r>
            <a:rPr lang="en-GB"/>
            <a:t>Assess communication, teamwork and problem-solving skills.</a:t>
          </a:r>
          <a:endParaRPr lang="en-US"/>
        </a:p>
      </dgm:t>
    </dgm:pt>
    <dgm:pt modelId="{96A28333-F133-4D35-985E-828D14444432}" type="parTrans" cxnId="{2E84C9A0-67A6-43C1-93C0-771E24AAACAA}">
      <dgm:prSet/>
      <dgm:spPr/>
      <dgm:t>
        <a:bodyPr/>
        <a:lstStyle/>
        <a:p>
          <a:endParaRPr lang="en-US"/>
        </a:p>
      </dgm:t>
    </dgm:pt>
    <dgm:pt modelId="{A64342C5-DF0E-4F88-9ACA-CC7652430BD0}" type="sibTrans" cxnId="{2E84C9A0-67A6-43C1-93C0-771E24AAACAA}">
      <dgm:prSet/>
      <dgm:spPr/>
      <dgm:t>
        <a:bodyPr/>
        <a:lstStyle/>
        <a:p>
          <a:endParaRPr lang="en-US"/>
        </a:p>
      </dgm:t>
    </dgm:pt>
    <dgm:pt modelId="{B6AFC52B-E58B-425B-A645-F2296265217B}">
      <dgm:prSet/>
      <dgm:spPr/>
      <dgm:t>
        <a:bodyPr/>
        <a:lstStyle/>
        <a:p>
          <a:r>
            <a:rPr lang="en-GB" b="1"/>
            <a:t>Practical example:</a:t>
          </a:r>
          <a:endParaRPr lang="en-US"/>
        </a:p>
      </dgm:t>
    </dgm:pt>
    <dgm:pt modelId="{FBFD5C28-22B9-4118-A541-9131D38AB1AF}" type="parTrans" cxnId="{CBCF5337-409C-4BCD-AFD4-8DB13D7232FC}">
      <dgm:prSet/>
      <dgm:spPr/>
      <dgm:t>
        <a:bodyPr/>
        <a:lstStyle/>
        <a:p>
          <a:endParaRPr lang="en-US"/>
        </a:p>
      </dgm:t>
    </dgm:pt>
    <dgm:pt modelId="{DC1FD042-0D72-4250-B396-824E00518606}" type="sibTrans" cxnId="{CBCF5337-409C-4BCD-AFD4-8DB13D7232FC}">
      <dgm:prSet/>
      <dgm:spPr/>
      <dgm:t>
        <a:bodyPr/>
        <a:lstStyle/>
        <a:p>
          <a:endParaRPr lang="en-US"/>
        </a:p>
      </dgm:t>
    </dgm:pt>
    <dgm:pt modelId="{57FA0A53-B778-4F15-ADB5-2D686C658AB0}">
      <dgm:prSet/>
      <dgm:spPr/>
      <dgm:t>
        <a:bodyPr/>
        <a:lstStyle/>
        <a:p>
          <a:r>
            <a:rPr lang="en-GB"/>
            <a:t>For a Digital Health Team Leader position, candidates could complete a short scenario-based task involving a technical problem affecting patient appointments.</a:t>
          </a:r>
          <a:endParaRPr lang="en-US"/>
        </a:p>
      </dgm:t>
    </dgm:pt>
    <dgm:pt modelId="{5F17B57A-F5E8-4C7D-92D3-5CEDC9A608AA}" type="parTrans" cxnId="{AE7C10B8-80CB-4C72-ACFF-DCE4154D69E1}">
      <dgm:prSet/>
      <dgm:spPr/>
      <dgm:t>
        <a:bodyPr/>
        <a:lstStyle/>
        <a:p>
          <a:endParaRPr lang="en-US"/>
        </a:p>
      </dgm:t>
    </dgm:pt>
    <dgm:pt modelId="{2D6556C0-3354-417B-8670-1D9E304AF86F}" type="sibTrans" cxnId="{AE7C10B8-80CB-4C72-ACFF-DCE4154D69E1}">
      <dgm:prSet/>
      <dgm:spPr/>
      <dgm:t>
        <a:bodyPr/>
        <a:lstStyle/>
        <a:p>
          <a:endParaRPr lang="en-US"/>
        </a:p>
      </dgm:t>
    </dgm:pt>
    <dgm:pt modelId="{1DF9EEA1-DA3E-47C5-B623-54B939A68086}">
      <dgm:prSet/>
      <dgm:spPr/>
      <dgm:t>
        <a:bodyPr/>
        <a:lstStyle/>
        <a:p>
          <a:r>
            <a:rPr lang="en-GB" b="1"/>
            <a:t>Critical evaluation:</a:t>
          </a:r>
          <a:endParaRPr lang="en-US"/>
        </a:p>
      </dgm:t>
    </dgm:pt>
    <dgm:pt modelId="{F9A78EE6-5034-444F-8FBE-3687F773C304}" type="parTrans" cxnId="{9151A08F-E959-4770-A00B-F5B981D4FE36}">
      <dgm:prSet/>
      <dgm:spPr/>
      <dgm:t>
        <a:bodyPr/>
        <a:lstStyle/>
        <a:p>
          <a:endParaRPr lang="en-US"/>
        </a:p>
      </dgm:t>
    </dgm:pt>
    <dgm:pt modelId="{D2602953-98F4-4B98-AB9C-199BBE35C309}" type="sibTrans" cxnId="{9151A08F-E959-4770-A00B-F5B981D4FE36}">
      <dgm:prSet/>
      <dgm:spPr/>
      <dgm:t>
        <a:bodyPr/>
        <a:lstStyle/>
        <a:p>
          <a:endParaRPr lang="en-US"/>
        </a:p>
      </dgm:t>
    </dgm:pt>
    <dgm:pt modelId="{64FA291F-A1C9-4BDA-B100-2FB45A094324}">
      <dgm:prSet/>
      <dgm:spPr/>
      <dgm:t>
        <a:bodyPr/>
        <a:lstStyle/>
        <a:p>
          <a:r>
            <a:rPr lang="en-GB"/>
            <a:t>Structured interviews and job-related assessments can improve consistency and help reduce subjective decisions. Schmidt and Hunter (1998) found that different selection methods vary in their ability to predict job performance.</a:t>
          </a:r>
          <a:endParaRPr lang="en-US"/>
        </a:p>
      </dgm:t>
    </dgm:pt>
    <dgm:pt modelId="{F2A1395F-1B4F-4129-BCCC-DA4A8F4EE491}" type="parTrans" cxnId="{A204127F-518D-4D86-A1CD-463C5E37F1D0}">
      <dgm:prSet/>
      <dgm:spPr/>
      <dgm:t>
        <a:bodyPr/>
        <a:lstStyle/>
        <a:p>
          <a:endParaRPr lang="en-US"/>
        </a:p>
      </dgm:t>
    </dgm:pt>
    <dgm:pt modelId="{E1E69F48-2CF8-4B03-8E04-85D23508CD99}" type="sibTrans" cxnId="{A204127F-518D-4D86-A1CD-463C5E37F1D0}">
      <dgm:prSet/>
      <dgm:spPr/>
      <dgm:t>
        <a:bodyPr/>
        <a:lstStyle/>
        <a:p>
          <a:endParaRPr lang="en-US"/>
        </a:p>
      </dgm:t>
    </dgm:pt>
    <dgm:pt modelId="{59ACCD0E-B37F-4C1A-8906-AF2880428037}">
      <dgm:prSet/>
      <dgm:spPr/>
      <dgm:t>
        <a:bodyPr/>
        <a:lstStyle/>
        <a:p>
          <a:r>
            <a:rPr lang="en-GB"/>
            <a:t>Selection criteria must be applied consistently and comply with the Equality Act 2010.</a:t>
          </a:r>
          <a:endParaRPr lang="en-US"/>
        </a:p>
      </dgm:t>
    </dgm:pt>
    <dgm:pt modelId="{DCE6B9F0-9320-4496-B325-8C52E08ACE22}" type="parTrans" cxnId="{E1128BB3-9337-485A-BE99-9923265859AC}">
      <dgm:prSet/>
      <dgm:spPr/>
      <dgm:t>
        <a:bodyPr/>
        <a:lstStyle/>
        <a:p>
          <a:endParaRPr lang="en-US"/>
        </a:p>
      </dgm:t>
    </dgm:pt>
    <dgm:pt modelId="{B553E6F7-3340-4873-B927-532903E00373}" type="sibTrans" cxnId="{E1128BB3-9337-485A-BE99-9923265859AC}">
      <dgm:prSet/>
      <dgm:spPr/>
      <dgm:t>
        <a:bodyPr/>
        <a:lstStyle/>
        <a:p>
          <a:endParaRPr lang="en-US"/>
        </a:p>
      </dgm:t>
    </dgm:pt>
    <dgm:pt modelId="{E17A8992-9099-4F2E-89F5-F9B2CCBEBD87}">
      <dgm:prSet phldrT="[Text]" phldr="1"/>
      <dgm:spPr/>
      <dgm:t>
        <a:bodyPr/>
        <a:lstStyle/>
        <a:p>
          <a:endParaRPr lang="en-GB"/>
        </a:p>
      </dgm:t>
    </dgm:pt>
    <dgm:pt modelId="{2CF33F95-080B-47BC-BBBE-22F348D436CC}" type="parTrans" cxnId="{71732C92-2BBB-4CDB-A3B7-08CD2C31B81D}">
      <dgm:prSet/>
      <dgm:spPr/>
      <dgm:t>
        <a:bodyPr/>
        <a:lstStyle/>
        <a:p>
          <a:endParaRPr lang="en-GB"/>
        </a:p>
      </dgm:t>
    </dgm:pt>
    <dgm:pt modelId="{62E8D78D-8655-4C4B-BB95-33E17D575629}" type="sibTrans" cxnId="{71732C92-2BBB-4CDB-A3B7-08CD2C31B81D}">
      <dgm:prSet/>
      <dgm:spPr/>
      <dgm:t>
        <a:bodyPr/>
        <a:lstStyle/>
        <a:p>
          <a:endParaRPr lang="en-GB"/>
        </a:p>
      </dgm:t>
    </dgm:pt>
    <dgm:pt modelId="{7EF61FDD-42A7-4A6E-B3B1-E878F8F45A45}" type="pres">
      <dgm:prSet presAssocID="{A491F5F5-88BF-4D07-A061-BC2C3BF7AEE1}" presName="Name0" presStyleCnt="0">
        <dgm:presLayoutVars>
          <dgm:dir/>
          <dgm:resizeHandles/>
        </dgm:presLayoutVars>
      </dgm:prSet>
      <dgm:spPr/>
    </dgm:pt>
    <dgm:pt modelId="{1D0FC0B7-7365-4592-A327-B8930210DBE6}" type="pres">
      <dgm:prSet presAssocID="{E17A8992-9099-4F2E-89F5-F9B2CCBEBD87}" presName="compNode" presStyleCnt="0"/>
      <dgm:spPr/>
    </dgm:pt>
    <dgm:pt modelId="{743D233C-4872-4B96-A0C6-92F25AEB8C54}" type="pres">
      <dgm:prSet presAssocID="{E17A8992-9099-4F2E-89F5-F9B2CCBEBD87}" presName="dummyConnPt" presStyleCnt="0"/>
      <dgm:spPr/>
    </dgm:pt>
    <dgm:pt modelId="{27FCAEA1-8F9A-46F2-81ED-40F268DB3A49}" type="pres">
      <dgm:prSet presAssocID="{E17A8992-9099-4F2E-89F5-F9B2CCBEBD87}" presName="node" presStyleLbl="node1" presStyleIdx="0" presStyleCnt="30">
        <dgm:presLayoutVars>
          <dgm:bulletEnabled val="1"/>
        </dgm:presLayoutVars>
      </dgm:prSet>
      <dgm:spPr/>
    </dgm:pt>
    <dgm:pt modelId="{FFACAAA6-F458-403A-BAFD-B2D351D97403}" type="pres">
      <dgm:prSet presAssocID="{62E8D78D-8655-4C4B-BB95-33E17D575629}" presName="sibTrans" presStyleLbl="bgSibTrans2D1" presStyleIdx="0" presStyleCnt="29"/>
      <dgm:spPr/>
    </dgm:pt>
    <dgm:pt modelId="{15659500-CCF0-400F-9C0E-9150C1F6F61B}" type="pres">
      <dgm:prSet presAssocID="{33FE8694-0AB0-462C-BFA1-723E7DE5816B}" presName="compNode" presStyleCnt="0"/>
      <dgm:spPr/>
    </dgm:pt>
    <dgm:pt modelId="{A728EC66-18DE-499B-B9AE-8870C441554F}" type="pres">
      <dgm:prSet presAssocID="{33FE8694-0AB0-462C-BFA1-723E7DE5816B}" presName="dummyConnPt" presStyleCnt="0"/>
      <dgm:spPr/>
    </dgm:pt>
    <dgm:pt modelId="{5645D136-2155-41C4-8442-76B4C3594392}" type="pres">
      <dgm:prSet presAssocID="{33FE8694-0AB0-462C-BFA1-723E7DE5816B}" presName="node" presStyleLbl="node1" presStyleIdx="1" presStyleCnt="30">
        <dgm:presLayoutVars>
          <dgm:bulletEnabled val="1"/>
        </dgm:presLayoutVars>
      </dgm:prSet>
      <dgm:spPr/>
    </dgm:pt>
    <dgm:pt modelId="{A8B07968-92E4-455B-8D1E-306D21978A0D}" type="pres">
      <dgm:prSet presAssocID="{C541BDDB-64B4-4F6B-99A1-F30A6C2D3798}" presName="sibTrans" presStyleLbl="bgSibTrans2D1" presStyleIdx="1" presStyleCnt="29"/>
      <dgm:spPr/>
    </dgm:pt>
    <dgm:pt modelId="{ADABCADB-2955-44AA-8887-657034C0BE6A}" type="pres">
      <dgm:prSet presAssocID="{F237782D-CCF1-46BD-B823-24FA5AB75044}" presName="compNode" presStyleCnt="0"/>
      <dgm:spPr/>
    </dgm:pt>
    <dgm:pt modelId="{75ED61C4-AB74-4518-B450-F978120FA8B3}" type="pres">
      <dgm:prSet presAssocID="{F237782D-CCF1-46BD-B823-24FA5AB75044}" presName="dummyConnPt" presStyleCnt="0"/>
      <dgm:spPr/>
    </dgm:pt>
    <dgm:pt modelId="{26D3CDC8-7EB2-4D7B-B34B-3700CA15DBA9}" type="pres">
      <dgm:prSet presAssocID="{F237782D-CCF1-46BD-B823-24FA5AB75044}" presName="node" presStyleLbl="node1" presStyleIdx="2" presStyleCnt="30">
        <dgm:presLayoutVars>
          <dgm:bulletEnabled val="1"/>
        </dgm:presLayoutVars>
      </dgm:prSet>
      <dgm:spPr/>
    </dgm:pt>
    <dgm:pt modelId="{06C3EF35-1106-4415-BFCD-D6DE6EFDD997}" type="pres">
      <dgm:prSet presAssocID="{90DA4E5F-EA3C-4165-AC25-3D86E3EBAD74}" presName="sibTrans" presStyleLbl="bgSibTrans2D1" presStyleIdx="2" presStyleCnt="29"/>
      <dgm:spPr/>
    </dgm:pt>
    <dgm:pt modelId="{8EDB1A69-DA14-4A27-858E-3B3DC6E2002D}" type="pres">
      <dgm:prSet presAssocID="{3254B317-36C2-4ED5-8937-2377117DCC83}" presName="compNode" presStyleCnt="0"/>
      <dgm:spPr/>
    </dgm:pt>
    <dgm:pt modelId="{691F6616-1EDE-48D6-B354-2FC0C26F5DE6}" type="pres">
      <dgm:prSet presAssocID="{3254B317-36C2-4ED5-8937-2377117DCC83}" presName="dummyConnPt" presStyleCnt="0"/>
      <dgm:spPr/>
    </dgm:pt>
    <dgm:pt modelId="{216DE111-CBC7-4EC8-9B8E-F677EC4FCAD3}" type="pres">
      <dgm:prSet presAssocID="{3254B317-36C2-4ED5-8937-2377117DCC83}" presName="node" presStyleLbl="node1" presStyleIdx="3" presStyleCnt="30">
        <dgm:presLayoutVars>
          <dgm:bulletEnabled val="1"/>
        </dgm:presLayoutVars>
      </dgm:prSet>
      <dgm:spPr/>
    </dgm:pt>
    <dgm:pt modelId="{7A518C7C-E3FE-425A-8576-F309C4C5740F}" type="pres">
      <dgm:prSet presAssocID="{7448AB50-E1C1-4210-B709-588B739BB000}" presName="sibTrans" presStyleLbl="bgSibTrans2D1" presStyleIdx="3" presStyleCnt="29"/>
      <dgm:spPr/>
    </dgm:pt>
    <dgm:pt modelId="{C32CE4E5-66F4-4993-A11B-BE065274199F}" type="pres">
      <dgm:prSet presAssocID="{5671C401-DF85-4689-AF24-82A3FB427C8F}" presName="compNode" presStyleCnt="0"/>
      <dgm:spPr/>
    </dgm:pt>
    <dgm:pt modelId="{AA8338EB-36F0-4EED-9F4C-1FCF5C396962}" type="pres">
      <dgm:prSet presAssocID="{5671C401-DF85-4689-AF24-82A3FB427C8F}" presName="dummyConnPt" presStyleCnt="0"/>
      <dgm:spPr/>
    </dgm:pt>
    <dgm:pt modelId="{D53C7B2A-3827-485C-BF90-F06209036BB5}" type="pres">
      <dgm:prSet presAssocID="{5671C401-DF85-4689-AF24-82A3FB427C8F}" presName="node" presStyleLbl="node1" presStyleIdx="4" presStyleCnt="30">
        <dgm:presLayoutVars>
          <dgm:bulletEnabled val="1"/>
        </dgm:presLayoutVars>
      </dgm:prSet>
      <dgm:spPr/>
    </dgm:pt>
    <dgm:pt modelId="{982AE6DF-BFC0-43C3-9FD8-DAAB6BD0C14E}" type="pres">
      <dgm:prSet presAssocID="{E0B59520-9860-4AEB-A937-9209762D9958}" presName="sibTrans" presStyleLbl="bgSibTrans2D1" presStyleIdx="4" presStyleCnt="29"/>
      <dgm:spPr/>
    </dgm:pt>
    <dgm:pt modelId="{6043621F-DE86-4AA0-AF1D-3553C496F823}" type="pres">
      <dgm:prSet presAssocID="{2FA675AF-7DEB-47DA-9422-02492A8F87A9}" presName="compNode" presStyleCnt="0"/>
      <dgm:spPr/>
    </dgm:pt>
    <dgm:pt modelId="{94B4A1CD-BBE4-405F-8B6A-0BF6E45AD5A4}" type="pres">
      <dgm:prSet presAssocID="{2FA675AF-7DEB-47DA-9422-02492A8F87A9}" presName="dummyConnPt" presStyleCnt="0"/>
      <dgm:spPr/>
    </dgm:pt>
    <dgm:pt modelId="{1B88EF42-E205-4B9F-92CD-F218B130F6F4}" type="pres">
      <dgm:prSet presAssocID="{2FA675AF-7DEB-47DA-9422-02492A8F87A9}" presName="node" presStyleLbl="node1" presStyleIdx="5" presStyleCnt="30">
        <dgm:presLayoutVars>
          <dgm:bulletEnabled val="1"/>
        </dgm:presLayoutVars>
      </dgm:prSet>
      <dgm:spPr/>
    </dgm:pt>
    <dgm:pt modelId="{FB49EE98-435E-458D-B70F-58E9C77FB8D7}" type="pres">
      <dgm:prSet presAssocID="{80FE21AE-5BCA-4978-8D15-AB39B7523BC0}" presName="sibTrans" presStyleLbl="bgSibTrans2D1" presStyleIdx="5" presStyleCnt="29"/>
      <dgm:spPr/>
    </dgm:pt>
    <dgm:pt modelId="{8F46A5F1-7E62-4886-A270-436A0798AA49}" type="pres">
      <dgm:prSet presAssocID="{759AF1B1-59A3-4DED-BFC4-3DCB2FE7F218}" presName="compNode" presStyleCnt="0"/>
      <dgm:spPr/>
    </dgm:pt>
    <dgm:pt modelId="{E36EE18D-903B-432B-A346-9B819E360C5E}" type="pres">
      <dgm:prSet presAssocID="{759AF1B1-59A3-4DED-BFC4-3DCB2FE7F218}" presName="dummyConnPt" presStyleCnt="0"/>
      <dgm:spPr/>
    </dgm:pt>
    <dgm:pt modelId="{D73A6036-D59D-4CA6-B91F-EA7153522C57}" type="pres">
      <dgm:prSet presAssocID="{759AF1B1-59A3-4DED-BFC4-3DCB2FE7F218}" presName="node" presStyleLbl="node1" presStyleIdx="6" presStyleCnt="30">
        <dgm:presLayoutVars>
          <dgm:bulletEnabled val="1"/>
        </dgm:presLayoutVars>
      </dgm:prSet>
      <dgm:spPr/>
    </dgm:pt>
    <dgm:pt modelId="{DABA4548-BD4D-404B-B9F8-5073CE03755A}" type="pres">
      <dgm:prSet presAssocID="{13B2DA81-59B8-4890-9DD2-8F29AA4005C0}" presName="sibTrans" presStyleLbl="bgSibTrans2D1" presStyleIdx="6" presStyleCnt="29"/>
      <dgm:spPr/>
    </dgm:pt>
    <dgm:pt modelId="{49E8537F-FCD5-4E2E-8689-7448ECF2ED0D}" type="pres">
      <dgm:prSet presAssocID="{7AE6406A-AD99-40E9-AB10-A0802F585624}" presName="compNode" presStyleCnt="0"/>
      <dgm:spPr/>
    </dgm:pt>
    <dgm:pt modelId="{FDDD9DC0-B301-4DB7-AF71-51E79BF4C309}" type="pres">
      <dgm:prSet presAssocID="{7AE6406A-AD99-40E9-AB10-A0802F585624}" presName="dummyConnPt" presStyleCnt="0"/>
      <dgm:spPr/>
    </dgm:pt>
    <dgm:pt modelId="{8A7DC69C-0F6A-4AAA-AECF-756D39E85890}" type="pres">
      <dgm:prSet presAssocID="{7AE6406A-AD99-40E9-AB10-A0802F585624}" presName="node" presStyleLbl="node1" presStyleIdx="7" presStyleCnt="30">
        <dgm:presLayoutVars>
          <dgm:bulletEnabled val="1"/>
        </dgm:presLayoutVars>
      </dgm:prSet>
      <dgm:spPr/>
    </dgm:pt>
    <dgm:pt modelId="{C7D1C52B-FD7D-4D56-9088-992786D12AF4}" type="pres">
      <dgm:prSet presAssocID="{6CEE9993-7432-4F07-AB3E-4F5D189E67C7}" presName="sibTrans" presStyleLbl="bgSibTrans2D1" presStyleIdx="7" presStyleCnt="29"/>
      <dgm:spPr/>
    </dgm:pt>
    <dgm:pt modelId="{0D6F3140-002A-43A8-AC7A-2B5DEC883919}" type="pres">
      <dgm:prSet presAssocID="{7B010B4E-75F0-42D9-8221-E1C771965C5F}" presName="compNode" presStyleCnt="0"/>
      <dgm:spPr/>
    </dgm:pt>
    <dgm:pt modelId="{CBBDCB6B-013B-4A2D-B922-1AE72FBEC7F9}" type="pres">
      <dgm:prSet presAssocID="{7B010B4E-75F0-42D9-8221-E1C771965C5F}" presName="dummyConnPt" presStyleCnt="0"/>
      <dgm:spPr/>
    </dgm:pt>
    <dgm:pt modelId="{1D90ECF4-CB31-4C4E-9470-DBA4C18DACA6}" type="pres">
      <dgm:prSet presAssocID="{7B010B4E-75F0-42D9-8221-E1C771965C5F}" presName="node" presStyleLbl="node1" presStyleIdx="8" presStyleCnt="30">
        <dgm:presLayoutVars>
          <dgm:bulletEnabled val="1"/>
        </dgm:presLayoutVars>
      </dgm:prSet>
      <dgm:spPr/>
    </dgm:pt>
    <dgm:pt modelId="{78C78A89-699A-4910-AB7A-49CF82AB64C0}" type="pres">
      <dgm:prSet presAssocID="{A9AD8DEB-6DDD-4E87-B61E-31A68DC0CE6F}" presName="sibTrans" presStyleLbl="bgSibTrans2D1" presStyleIdx="8" presStyleCnt="29"/>
      <dgm:spPr/>
    </dgm:pt>
    <dgm:pt modelId="{415BAC33-14F5-4359-A7E3-C89A38D4695D}" type="pres">
      <dgm:prSet presAssocID="{475D1532-FA8D-4F8B-98CF-5795B10AADB6}" presName="compNode" presStyleCnt="0"/>
      <dgm:spPr/>
    </dgm:pt>
    <dgm:pt modelId="{91B5BCAC-6551-4EF5-A5E6-F81CA5F1F631}" type="pres">
      <dgm:prSet presAssocID="{475D1532-FA8D-4F8B-98CF-5795B10AADB6}" presName="dummyConnPt" presStyleCnt="0"/>
      <dgm:spPr/>
    </dgm:pt>
    <dgm:pt modelId="{B38701BD-2F43-4F89-89BE-8A276612BE8F}" type="pres">
      <dgm:prSet presAssocID="{475D1532-FA8D-4F8B-98CF-5795B10AADB6}" presName="node" presStyleLbl="node1" presStyleIdx="9" presStyleCnt="30">
        <dgm:presLayoutVars>
          <dgm:bulletEnabled val="1"/>
        </dgm:presLayoutVars>
      </dgm:prSet>
      <dgm:spPr/>
    </dgm:pt>
    <dgm:pt modelId="{47379083-FC58-4CB4-9375-740CA0BE242E}" type="pres">
      <dgm:prSet presAssocID="{4A6A2AB5-D8D4-46A6-AE5A-E31C9F7DD56A}" presName="sibTrans" presStyleLbl="bgSibTrans2D1" presStyleIdx="9" presStyleCnt="29"/>
      <dgm:spPr/>
    </dgm:pt>
    <dgm:pt modelId="{6AA44450-3668-4613-8DCD-0E23757AF51C}" type="pres">
      <dgm:prSet presAssocID="{B941FD0F-8815-43DD-A327-7EC2C7387E93}" presName="compNode" presStyleCnt="0"/>
      <dgm:spPr/>
    </dgm:pt>
    <dgm:pt modelId="{29F738E4-D78B-4129-8380-EF50294D93AB}" type="pres">
      <dgm:prSet presAssocID="{B941FD0F-8815-43DD-A327-7EC2C7387E93}" presName="dummyConnPt" presStyleCnt="0"/>
      <dgm:spPr/>
    </dgm:pt>
    <dgm:pt modelId="{F5AA97F3-3AC2-46B7-A866-F3BD163C1596}" type="pres">
      <dgm:prSet presAssocID="{B941FD0F-8815-43DD-A327-7EC2C7387E93}" presName="node" presStyleLbl="node1" presStyleIdx="10" presStyleCnt="30">
        <dgm:presLayoutVars>
          <dgm:bulletEnabled val="1"/>
        </dgm:presLayoutVars>
      </dgm:prSet>
      <dgm:spPr/>
    </dgm:pt>
    <dgm:pt modelId="{3C01466B-D6B0-4906-B7AB-87F5B71EDCFF}" type="pres">
      <dgm:prSet presAssocID="{E7BFA6C8-B3C8-4ACF-92E4-171CABFDCCF6}" presName="sibTrans" presStyleLbl="bgSibTrans2D1" presStyleIdx="10" presStyleCnt="29"/>
      <dgm:spPr/>
    </dgm:pt>
    <dgm:pt modelId="{30EDFE62-425A-43A0-BE4E-88FD129E1F13}" type="pres">
      <dgm:prSet presAssocID="{CBAB55F3-5F39-4BB1-AE41-D373F7E16D7C}" presName="compNode" presStyleCnt="0"/>
      <dgm:spPr/>
    </dgm:pt>
    <dgm:pt modelId="{EF9F3FD7-1CF1-4E88-BE38-C6565845C75D}" type="pres">
      <dgm:prSet presAssocID="{CBAB55F3-5F39-4BB1-AE41-D373F7E16D7C}" presName="dummyConnPt" presStyleCnt="0"/>
      <dgm:spPr/>
    </dgm:pt>
    <dgm:pt modelId="{F067712A-599E-4E0E-8E16-6C332517A34D}" type="pres">
      <dgm:prSet presAssocID="{CBAB55F3-5F39-4BB1-AE41-D373F7E16D7C}" presName="node" presStyleLbl="node1" presStyleIdx="11" presStyleCnt="30">
        <dgm:presLayoutVars>
          <dgm:bulletEnabled val="1"/>
        </dgm:presLayoutVars>
      </dgm:prSet>
      <dgm:spPr/>
    </dgm:pt>
    <dgm:pt modelId="{A96143B1-CA35-4A01-B3F2-B5149D5767F1}" type="pres">
      <dgm:prSet presAssocID="{5B39BFE1-5E77-4B2F-8E7A-FC6950B49F65}" presName="sibTrans" presStyleLbl="bgSibTrans2D1" presStyleIdx="11" presStyleCnt="29"/>
      <dgm:spPr/>
    </dgm:pt>
    <dgm:pt modelId="{37422588-C2A6-46E8-A2FE-F02D4C564ED7}" type="pres">
      <dgm:prSet presAssocID="{848532CA-0479-4A19-B81C-AFB81741DEDE}" presName="compNode" presStyleCnt="0"/>
      <dgm:spPr/>
    </dgm:pt>
    <dgm:pt modelId="{58A2BEE6-11D2-4291-846C-3A2FB6CB9D9E}" type="pres">
      <dgm:prSet presAssocID="{848532CA-0479-4A19-B81C-AFB81741DEDE}" presName="dummyConnPt" presStyleCnt="0"/>
      <dgm:spPr/>
    </dgm:pt>
    <dgm:pt modelId="{4D2C3C87-7BFD-4FDA-B5C8-17B3ADE785AB}" type="pres">
      <dgm:prSet presAssocID="{848532CA-0479-4A19-B81C-AFB81741DEDE}" presName="node" presStyleLbl="node1" presStyleIdx="12" presStyleCnt="30">
        <dgm:presLayoutVars>
          <dgm:bulletEnabled val="1"/>
        </dgm:presLayoutVars>
      </dgm:prSet>
      <dgm:spPr/>
    </dgm:pt>
    <dgm:pt modelId="{F8A11E3D-7519-479C-981B-2B0662AF8CA9}" type="pres">
      <dgm:prSet presAssocID="{E81CBB72-5156-4A10-85BA-39371B7A75FC}" presName="sibTrans" presStyleLbl="bgSibTrans2D1" presStyleIdx="12" presStyleCnt="29"/>
      <dgm:spPr/>
    </dgm:pt>
    <dgm:pt modelId="{E4E0C022-0DFC-4F03-B71B-25FAD4336AD9}" type="pres">
      <dgm:prSet presAssocID="{C1BE4304-E4EB-4FA3-89D4-A29A0CF65A57}" presName="compNode" presStyleCnt="0"/>
      <dgm:spPr/>
    </dgm:pt>
    <dgm:pt modelId="{5EAF1CE1-C858-4EBC-9C27-6FA692B69057}" type="pres">
      <dgm:prSet presAssocID="{C1BE4304-E4EB-4FA3-89D4-A29A0CF65A57}" presName="dummyConnPt" presStyleCnt="0"/>
      <dgm:spPr/>
    </dgm:pt>
    <dgm:pt modelId="{9A972DDC-8180-4371-8363-2D623B7EBACC}" type="pres">
      <dgm:prSet presAssocID="{C1BE4304-E4EB-4FA3-89D4-A29A0CF65A57}" presName="node" presStyleLbl="node1" presStyleIdx="13" presStyleCnt="30">
        <dgm:presLayoutVars>
          <dgm:bulletEnabled val="1"/>
        </dgm:presLayoutVars>
      </dgm:prSet>
      <dgm:spPr/>
    </dgm:pt>
    <dgm:pt modelId="{D16104E3-336A-4F66-A1C6-CA3ED190DC0B}" type="pres">
      <dgm:prSet presAssocID="{9C82471E-A1CA-4B29-AB42-15C0D8F4A695}" presName="sibTrans" presStyleLbl="bgSibTrans2D1" presStyleIdx="13" presStyleCnt="29"/>
      <dgm:spPr/>
    </dgm:pt>
    <dgm:pt modelId="{60E7FC59-6691-4657-BB5B-C653EDDB1847}" type="pres">
      <dgm:prSet presAssocID="{FEACE105-C9BA-47B6-932D-E00F35EDDD70}" presName="compNode" presStyleCnt="0"/>
      <dgm:spPr/>
    </dgm:pt>
    <dgm:pt modelId="{504BB567-4934-4B40-9428-4DE91ABB212B}" type="pres">
      <dgm:prSet presAssocID="{FEACE105-C9BA-47B6-932D-E00F35EDDD70}" presName="dummyConnPt" presStyleCnt="0"/>
      <dgm:spPr/>
    </dgm:pt>
    <dgm:pt modelId="{3BB282F8-F218-480F-9CA7-742F9E4BB98E}" type="pres">
      <dgm:prSet presAssocID="{FEACE105-C9BA-47B6-932D-E00F35EDDD70}" presName="node" presStyleLbl="node1" presStyleIdx="14" presStyleCnt="30">
        <dgm:presLayoutVars>
          <dgm:bulletEnabled val="1"/>
        </dgm:presLayoutVars>
      </dgm:prSet>
      <dgm:spPr/>
    </dgm:pt>
    <dgm:pt modelId="{C6963CB0-A807-4B5D-8918-C195A258BE8B}" type="pres">
      <dgm:prSet presAssocID="{98F5A4AB-7FD0-4C83-8731-4FB49EAC0CEC}" presName="sibTrans" presStyleLbl="bgSibTrans2D1" presStyleIdx="14" presStyleCnt="29"/>
      <dgm:spPr/>
    </dgm:pt>
    <dgm:pt modelId="{43A988D2-C560-4A53-9836-870703920DCE}" type="pres">
      <dgm:prSet presAssocID="{8B6A8E0C-2F77-4348-9A78-0441FDC26763}" presName="compNode" presStyleCnt="0"/>
      <dgm:spPr/>
    </dgm:pt>
    <dgm:pt modelId="{ED459232-1ECF-4E2E-B77C-D254E5F4497D}" type="pres">
      <dgm:prSet presAssocID="{8B6A8E0C-2F77-4348-9A78-0441FDC26763}" presName="dummyConnPt" presStyleCnt="0"/>
      <dgm:spPr/>
    </dgm:pt>
    <dgm:pt modelId="{F29E5EE2-B449-45BC-B9B4-F8425323EFEF}" type="pres">
      <dgm:prSet presAssocID="{8B6A8E0C-2F77-4348-9A78-0441FDC26763}" presName="node" presStyleLbl="node1" presStyleIdx="15" presStyleCnt="30">
        <dgm:presLayoutVars>
          <dgm:bulletEnabled val="1"/>
        </dgm:presLayoutVars>
      </dgm:prSet>
      <dgm:spPr/>
    </dgm:pt>
    <dgm:pt modelId="{3A5CF82D-EEE5-42A5-A7F0-E90354AF8018}" type="pres">
      <dgm:prSet presAssocID="{9BFA687B-871F-43BB-B64C-FFF7DC10894B}" presName="sibTrans" presStyleLbl="bgSibTrans2D1" presStyleIdx="15" presStyleCnt="29"/>
      <dgm:spPr/>
    </dgm:pt>
    <dgm:pt modelId="{CC82DE2F-5B53-4ABC-B5D2-6C9721584E5A}" type="pres">
      <dgm:prSet presAssocID="{73B7549E-A953-47CF-BE46-377323B70E3B}" presName="compNode" presStyleCnt="0"/>
      <dgm:spPr/>
    </dgm:pt>
    <dgm:pt modelId="{F6E76221-2C49-444A-BC79-11561F033415}" type="pres">
      <dgm:prSet presAssocID="{73B7549E-A953-47CF-BE46-377323B70E3B}" presName="dummyConnPt" presStyleCnt="0"/>
      <dgm:spPr/>
    </dgm:pt>
    <dgm:pt modelId="{7413BA52-93AC-4E69-AC15-C784FF5589FB}" type="pres">
      <dgm:prSet presAssocID="{73B7549E-A953-47CF-BE46-377323B70E3B}" presName="node" presStyleLbl="node1" presStyleIdx="16" presStyleCnt="30">
        <dgm:presLayoutVars>
          <dgm:bulletEnabled val="1"/>
        </dgm:presLayoutVars>
      </dgm:prSet>
      <dgm:spPr/>
    </dgm:pt>
    <dgm:pt modelId="{3E563D24-9E85-45FB-A9B3-1BA219FEF2F5}" type="pres">
      <dgm:prSet presAssocID="{DBFF9764-57FB-4D79-96FC-0D25C0356614}" presName="sibTrans" presStyleLbl="bgSibTrans2D1" presStyleIdx="16" presStyleCnt="29"/>
      <dgm:spPr/>
    </dgm:pt>
    <dgm:pt modelId="{5D4AB38C-D554-4185-8D20-DEE6E723FA17}" type="pres">
      <dgm:prSet presAssocID="{EC12D5DD-4D80-4CA0-A381-8A0BCAEF0C94}" presName="compNode" presStyleCnt="0"/>
      <dgm:spPr/>
    </dgm:pt>
    <dgm:pt modelId="{6A620DB0-771B-4CEC-8BBC-1CE9C7441608}" type="pres">
      <dgm:prSet presAssocID="{EC12D5DD-4D80-4CA0-A381-8A0BCAEF0C94}" presName="dummyConnPt" presStyleCnt="0"/>
      <dgm:spPr/>
    </dgm:pt>
    <dgm:pt modelId="{1A5BC54D-7551-4679-AD5F-94555F8EAED7}" type="pres">
      <dgm:prSet presAssocID="{EC12D5DD-4D80-4CA0-A381-8A0BCAEF0C94}" presName="node" presStyleLbl="node1" presStyleIdx="17" presStyleCnt="30">
        <dgm:presLayoutVars>
          <dgm:bulletEnabled val="1"/>
        </dgm:presLayoutVars>
      </dgm:prSet>
      <dgm:spPr/>
    </dgm:pt>
    <dgm:pt modelId="{3B99822F-C293-48F2-8193-B42E0FBF4B3F}" type="pres">
      <dgm:prSet presAssocID="{0E686F05-282B-4C53-86FE-70DE9187853F}" presName="sibTrans" presStyleLbl="bgSibTrans2D1" presStyleIdx="17" presStyleCnt="29"/>
      <dgm:spPr/>
    </dgm:pt>
    <dgm:pt modelId="{26D09377-7140-4447-958F-1247B6196869}" type="pres">
      <dgm:prSet presAssocID="{4C91434D-2570-485E-A91C-26C6C1E45A1A}" presName="compNode" presStyleCnt="0"/>
      <dgm:spPr/>
    </dgm:pt>
    <dgm:pt modelId="{CA55AAD7-5C27-46D4-84C0-8C37307FCC3E}" type="pres">
      <dgm:prSet presAssocID="{4C91434D-2570-485E-A91C-26C6C1E45A1A}" presName="dummyConnPt" presStyleCnt="0"/>
      <dgm:spPr/>
    </dgm:pt>
    <dgm:pt modelId="{31E482D3-7201-4592-96FD-EC49FE6013CB}" type="pres">
      <dgm:prSet presAssocID="{4C91434D-2570-485E-A91C-26C6C1E45A1A}" presName="node" presStyleLbl="node1" presStyleIdx="18" presStyleCnt="30">
        <dgm:presLayoutVars>
          <dgm:bulletEnabled val="1"/>
        </dgm:presLayoutVars>
      </dgm:prSet>
      <dgm:spPr/>
    </dgm:pt>
    <dgm:pt modelId="{45282D2B-6988-41D1-A67D-45E0FC767311}" type="pres">
      <dgm:prSet presAssocID="{CA0AECFC-F0AC-4675-8774-F5C74CD14165}" presName="sibTrans" presStyleLbl="bgSibTrans2D1" presStyleIdx="18" presStyleCnt="29"/>
      <dgm:spPr/>
    </dgm:pt>
    <dgm:pt modelId="{51BD1D9F-85E6-4F5E-9EC4-C5B2822B9AE7}" type="pres">
      <dgm:prSet presAssocID="{42BB14D6-F375-4CC8-ABFB-BB8CCC3A90FA}" presName="compNode" presStyleCnt="0"/>
      <dgm:spPr/>
    </dgm:pt>
    <dgm:pt modelId="{3603D34F-69A6-49B3-AFC0-27CDC2BC5A69}" type="pres">
      <dgm:prSet presAssocID="{42BB14D6-F375-4CC8-ABFB-BB8CCC3A90FA}" presName="dummyConnPt" presStyleCnt="0"/>
      <dgm:spPr/>
    </dgm:pt>
    <dgm:pt modelId="{7CEA436C-47D7-47CB-AC65-EA35D7B101FC}" type="pres">
      <dgm:prSet presAssocID="{42BB14D6-F375-4CC8-ABFB-BB8CCC3A90FA}" presName="node" presStyleLbl="node1" presStyleIdx="19" presStyleCnt="30">
        <dgm:presLayoutVars>
          <dgm:bulletEnabled val="1"/>
        </dgm:presLayoutVars>
      </dgm:prSet>
      <dgm:spPr/>
    </dgm:pt>
    <dgm:pt modelId="{ACBF26D7-EBAF-478D-8108-0A1E8A1091F9}" type="pres">
      <dgm:prSet presAssocID="{78488A2B-EBA4-4BD2-8675-B5BD946C5108}" presName="sibTrans" presStyleLbl="bgSibTrans2D1" presStyleIdx="19" presStyleCnt="29"/>
      <dgm:spPr/>
    </dgm:pt>
    <dgm:pt modelId="{564BD3D8-858A-409C-BC14-0593C7515B9E}" type="pres">
      <dgm:prSet presAssocID="{91AEDEBC-E52A-4B85-B1AE-6E9415870E26}" presName="compNode" presStyleCnt="0"/>
      <dgm:spPr/>
    </dgm:pt>
    <dgm:pt modelId="{BF99FC21-1DEE-448E-8D60-D48F62FBA409}" type="pres">
      <dgm:prSet presAssocID="{91AEDEBC-E52A-4B85-B1AE-6E9415870E26}" presName="dummyConnPt" presStyleCnt="0"/>
      <dgm:spPr/>
    </dgm:pt>
    <dgm:pt modelId="{7E164C0A-D380-43A7-8B11-C8806E9B1C34}" type="pres">
      <dgm:prSet presAssocID="{91AEDEBC-E52A-4B85-B1AE-6E9415870E26}" presName="node" presStyleLbl="node1" presStyleIdx="20" presStyleCnt="30">
        <dgm:presLayoutVars>
          <dgm:bulletEnabled val="1"/>
        </dgm:presLayoutVars>
      </dgm:prSet>
      <dgm:spPr/>
    </dgm:pt>
    <dgm:pt modelId="{2796FF66-9CF3-4E42-9AD0-566DF381C3F1}" type="pres">
      <dgm:prSet presAssocID="{BFC05655-38E7-4EB1-B027-4BA3302CCD22}" presName="sibTrans" presStyleLbl="bgSibTrans2D1" presStyleIdx="20" presStyleCnt="29"/>
      <dgm:spPr/>
    </dgm:pt>
    <dgm:pt modelId="{9CFECBFC-A75F-4A62-8DD1-EC449BFD9C35}" type="pres">
      <dgm:prSet presAssocID="{76CACEB2-65DE-4D40-B491-618EBD11D156}" presName="compNode" presStyleCnt="0"/>
      <dgm:spPr/>
    </dgm:pt>
    <dgm:pt modelId="{7554DA24-1320-4605-98CB-E5D69AD1AA3B}" type="pres">
      <dgm:prSet presAssocID="{76CACEB2-65DE-4D40-B491-618EBD11D156}" presName="dummyConnPt" presStyleCnt="0"/>
      <dgm:spPr/>
    </dgm:pt>
    <dgm:pt modelId="{C2385DB5-137D-4C23-A265-F5FABCEE30A2}" type="pres">
      <dgm:prSet presAssocID="{76CACEB2-65DE-4D40-B491-618EBD11D156}" presName="node" presStyleLbl="node1" presStyleIdx="21" presStyleCnt="30">
        <dgm:presLayoutVars>
          <dgm:bulletEnabled val="1"/>
        </dgm:presLayoutVars>
      </dgm:prSet>
      <dgm:spPr/>
    </dgm:pt>
    <dgm:pt modelId="{1319B8AC-1B3A-444C-977F-CE51B0C8D5FA}" type="pres">
      <dgm:prSet presAssocID="{30A04E32-80A4-4E1D-8079-9F0A52E7F925}" presName="sibTrans" presStyleLbl="bgSibTrans2D1" presStyleIdx="21" presStyleCnt="29"/>
      <dgm:spPr/>
    </dgm:pt>
    <dgm:pt modelId="{C6AA2C7D-6D90-4C18-885B-09BB96373A48}" type="pres">
      <dgm:prSet presAssocID="{5F8CE876-FEF7-4B3B-8ED8-7C3C8E6B9624}" presName="compNode" presStyleCnt="0"/>
      <dgm:spPr/>
    </dgm:pt>
    <dgm:pt modelId="{FDDA2F02-CD46-45D1-80A7-383BA1A2D07F}" type="pres">
      <dgm:prSet presAssocID="{5F8CE876-FEF7-4B3B-8ED8-7C3C8E6B9624}" presName="dummyConnPt" presStyleCnt="0"/>
      <dgm:spPr/>
    </dgm:pt>
    <dgm:pt modelId="{1ABA09F5-DA05-429D-A2C9-F88A9D88B91E}" type="pres">
      <dgm:prSet presAssocID="{5F8CE876-FEF7-4B3B-8ED8-7C3C8E6B9624}" presName="node" presStyleLbl="node1" presStyleIdx="22" presStyleCnt="30">
        <dgm:presLayoutVars>
          <dgm:bulletEnabled val="1"/>
        </dgm:presLayoutVars>
      </dgm:prSet>
      <dgm:spPr/>
    </dgm:pt>
    <dgm:pt modelId="{3B77AB51-E4E4-484D-98BE-D7F2499056F1}" type="pres">
      <dgm:prSet presAssocID="{4AF32748-3F72-489A-8783-6F487DD32978}" presName="sibTrans" presStyleLbl="bgSibTrans2D1" presStyleIdx="22" presStyleCnt="29"/>
      <dgm:spPr/>
    </dgm:pt>
    <dgm:pt modelId="{78521350-963C-47AD-BF4A-391D4FA496E1}" type="pres">
      <dgm:prSet presAssocID="{9C0F34EC-64A3-448E-8253-9461984D815F}" presName="compNode" presStyleCnt="0"/>
      <dgm:spPr/>
    </dgm:pt>
    <dgm:pt modelId="{C69B548C-B208-4095-9332-5A8F50F9B88B}" type="pres">
      <dgm:prSet presAssocID="{9C0F34EC-64A3-448E-8253-9461984D815F}" presName="dummyConnPt" presStyleCnt="0"/>
      <dgm:spPr/>
    </dgm:pt>
    <dgm:pt modelId="{8570BE28-3D9B-4FD9-81BA-D3C214CE4BD3}" type="pres">
      <dgm:prSet presAssocID="{9C0F34EC-64A3-448E-8253-9461984D815F}" presName="node" presStyleLbl="node1" presStyleIdx="23" presStyleCnt="30">
        <dgm:presLayoutVars>
          <dgm:bulletEnabled val="1"/>
        </dgm:presLayoutVars>
      </dgm:prSet>
      <dgm:spPr/>
    </dgm:pt>
    <dgm:pt modelId="{12008C20-952B-467A-A807-6F6223C1C305}" type="pres">
      <dgm:prSet presAssocID="{2C0DE4EE-8427-474F-BD97-9BC546AAAD9D}" presName="sibTrans" presStyleLbl="bgSibTrans2D1" presStyleIdx="23" presStyleCnt="29"/>
      <dgm:spPr/>
    </dgm:pt>
    <dgm:pt modelId="{62C439F3-C516-410D-8903-346970D5D301}" type="pres">
      <dgm:prSet presAssocID="{BBBDA3EB-E2A0-420B-877D-140C4BC49620}" presName="compNode" presStyleCnt="0"/>
      <dgm:spPr/>
    </dgm:pt>
    <dgm:pt modelId="{82A32183-B833-4077-ACE0-CEF247A923B5}" type="pres">
      <dgm:prSet presAssocID="{BBBDA3EB-E2A0-420B-877D-140C4BC49620}" presName="dummyConnPt" presStyleCnt="0"/>
      <dgm:spPr/>
    </dgm:pt>
    <dgm:pt modelId="{15B64CF7-E572-4909-A8BC-D36A57F08E52}" type="pres">
      <dgm:prSet presAssocID="{BBBDA3EB-E2A0-420B-877D-140C4BC49620}" presName="node" presStyleLbl="node1" presStyleIdx="24" presStyleCnt="30">
        <dgm:presLayoutVars>
          <dgm:bulletEnabled val="1"/>
        </dgm:presLayoutVars>
      </dgm:prSet>
      <dgm:spPr/>
    </dgm:pt>
    <dgm:pt modelId="{971131FC-FBF6-4C77-8F1D-F36C7F8DF5B7}" type="pres">
      <dgm:prSet presAssocID="{A64342C5-DF0E-4F88-9ACA-CC7652430BD0}" presName="sibTrans" presStyleLbl="bgSibTrans2D1" presStyleIdx="24" presStyleCnt="29"/>
      <dgm:spPr/>
    </dgm:pt>
    <dgm:pt modelId="{A33A7F8F-D6A4-46BE-AE01-3BB3991D4F09}" type="pres">
      <dgm:prSet presAssocID="{B6AFC52B-E58B-425B-A645-F2296265217B}" presName="compNode" presStyleCnt="0"/>
      <dgm:spPr/>
    </dgm:pt>
    <dgm:pt modelId="{A7437A60-2F26-4383-ACA2-74BBD4DACD7F}" type="pres">
      <dgm:prSet presAssocID="{B6AFC52B-E58B-425B-A645-F2296265217B}" presName="dummyConnPt" presStyleCnt="0"/>
      <dgm:spPr/>
    </dgm:pt>
    <dgm:pt modelId="{854B2B68-80BB-4FF3-8615-7831C47471EC}" type="pres">
      <dgm:prSet presAssocID="{B6AFC52B-E58B-425B-A645-F2296265217B}" presName="node" presStyleLbl="node1" presStyleIdx="25" presStyleCnt="30">
        <dgm:presLayoutVars>
          <dgm:bulletEnabled val="1"/>
        </dgm:presLayoutVars>
      </dgm:prSet>
      <dgm:spPr/>
    </dgm:pt>
    <dgm:pt modelId="{D92AE015-5809-4E47-B84C-C920AC746717}" type="pres">
      <dgm:prSet presAssocID="{DC1FD042-0D72-4250-B396-824E00518606}" presName="sibTrans" presStyleLbl="bgSibTrans2D1" presStyleIdx="25" presStyleCnt="29"/>
      <dgm:spPr/>
    </dgm:pt>
    <dgm:pt modelId="{54AC642C-B443-4553-BA9E-C675922A0D98}" type="pres">
      <dgm:prSet presAssocID="{57FA0A53-B778-4F15-ADB5-2D686C658AB0}" presName="compNode" presStyleCnt="0"/>
      <dgm:spPr/>
    </dgm:pt>
    <dgm:pt modelId="{BED6B859-9122-4BF2-981B-F6BACA662240}" type="pres">
      <dgm:prSet presAssocID="{57FA0A53-B778-4F15-ADB5-2D686C658AB0}" presName="dummyConnPt" presStyleCnt="0"/>
      <dgm:spPr/>
    </dgm:pt>
    <dgm:pt modelId="{AF9E1FBB-C4CF-471D-993C-62AF07C01150}" type="pres">
      <dgm:prSet presAssocID="{57FA0A53-B778-4F15-ADB5-2D686C658AB0}" presName="node" presStyleLbl="node1" presStyleIdx="26" presStyleCnt="30">
        <dgm:presLayoutVars>
          <dgm:bulletEnabled val="1"/>
        </dgm:presLayoutVars>
      </dgm:prSet>
      <dgm:spPr/>
    </dgm:pt>
    <dgm:pt modelId="{FA124AC0-66D9-4876-9441-1DBB6CF2A5E3}" type="pres">
      <dgm:prSet presAssocID="{2D6556C0-3354-417B-8670-1D9E304AF86F}" presName="sibTrans" presStyleLbl="bgSibTrans2D1" presStyleIdx="26" presStyleCnt="29"/>
      <dgm:spPr/>
    </dgm:pt>
    <dgm:pt modelId="{E5FA91DE-CA67-458B-8241-76937EE768C1}" type="pres">
      <dgm:prSet presAssocID="{1DF9EEA1-DA3E-47C5-B623-54B939A68086}" presName="compNode" presStyleCnt="0"/>
      <dgm:spPr/>
    </dgm:pt>
    <dgm:pt modelId="{6BB6F649-6582-4BB3-877C-657AE99BB485}" type="pres">
      <dgm:prSet presAssocID="{1DF9EEA1-DA3E-47C5-B623-54B939A68086}" presName="dummyConnPt" presStyleCnt="0"/>
      <dgm:spPr/>
    </dgm:pt>
    <dgm:pt modelId="{3C08D352-CC9E-4A4C-891F-07566D694F49}" type="pres">
      <dgm:prSet presAssocID="{1DF9EEA1-DA3E-47C5-B623-54B939A68086}" presName="node" presStyleLbl="node1" presStyleIdx="27" presStyleCnt="30">
        <dgm:presLayoutVars>
          <dgm:bulletEnabled val="1"/>
        </dgm:presLayoutVars>
      </dgm:prSet>
      <dgm:spPr/>
    </dgm:pt>
    <dgm:pt modelId="{3CAD9ACB-8A77-4A1A-9D37-95E4822BAC14}" type="pres">
      <dgm:prSet presAssocID="{D2602953-98F4-4B98-AB9C-199BBE35C309}" presName="sibTrans" presStyleLbl="bgSibTrans2D1" presStyleIdx="27" presStyleCnt="29"/>
      <dgm:spPr/>
    </dgm:pt>
    <dgm:pt modelId="{58D6319B-F717-4998-B0FD-C5EFA21480A3}" type="pres">
      <dgm:prSet presAssocID="{64FA291F-A1C9-4BDA-B100-2FB45A094324}" presName="compNode" presStyleCnt="0"/>
      <dgm:spPr/>
    </dgm:pt>
    <dgm:pt modelId="{4258305F-B302-4F8C-B4D1-918B4675E227}" type="pres">
      <dgm:prSet presAssocID="{64FA291F-A1C9-4BDA-B100-2FB45A094324}" presName="dummyConnPt" presStyleCnt="0"/>
      <dgm:spPr/>
    </dgm:pt>
    <dgm:pt modelId="{2AA1975B-FEFE-410D-82AC-BC6421A8C056}" type="pres">
      <dgm:prSet presAssocID="{64FA291F-A1C9-4BDA-B100-2FB45A094324}" presName="node" presStyleLbl="node1" presStyleIdx="28" presStyleCnt="30">
        <dgm:presLayoutVars>
          <dgm:bulletEnabled val="1"/>
        </dgm:presLayoutVars>
      </dgm:prSet>
      <dgm:spPr/>
    </dgm:pt>
    <dgm:pt modelId="{A6E91EB5-30CD-418D-95E2-0C6246C1CDBA}" type="pres">
      <dgm:prSet presAssocID="{E1E69F48-2CF8-4B03-8E04-85D23508CD99}" presName="sibTrans" presStyleLbl="bgSibTrans2D1" presStyleIdx="28" presStyleCnt="29"/>
      <dgm:spPr/>
    </dgm:pt>
    <dgm:pt modelId="{63B169CA-6947-4EBA-A9C6-DAE3DCB2EF8F}" type="pres">
      <dgm:prSet presAssocID="{59ACCD0E-B37F-4C1A-8906-AF2880428037}" presName="compNode" presStyleCnt="0"/>
      <dgm:spPr/>
    </dgm:pt>
    <dgm:pt modelId="{7E5F3008-E3C1-48A0-9235-DF7CE97B9280}" type="pres">
      <dgm:prSet presAssocID="{59ACCD0E-B37F-4C1A-8906-AF2880428037}" presName="dummyConnPt" presStyleCnt="0"/>
      <dgm:spPr/>
    </dgm:pt>
    <dgm:pt modelId="{0EDABC52-3150-47FE-B4A2-55FE437F012C}" type="pres">
      <dgm:prSet presAssocID="{59ACCD0E-B37F-4C1A-8906-AF2880428037}" presName="node" presStyleLbl="node1" presStyleIdx="29" presStyleCnt="30">
        <dgm:presLayoutVars>
          <dgm:bulletEnabled val="1"/>
        </dgm:presLayoutVars>
      </dgm:prSet>
      <dgm:spPr/>
    </dgm:pt>
  </dgm:ptLst>
  <dgm:cxnLst>
    <dgm:cxn modelId="{FBE64C03-9DFB-4A58-9153-0F03486ADAB2}" type="presOf" srcId="{B941FD0F-8815-43DD-A327-7EC2C7387E93}" destId="{F5AA97F3-3AC2-46B7-A866-F3BD163C1596}" srcOrd="0" destOrd="0" presId="urn:microsoft.com/office/officeart/2005/8/layout/bProcess4"/>
    <dgm:cxn modelId="{F3164D04-C435-49EF-807B-50AF80D92929}" type="presOf" srcId="{E17A8992-9099-4F2E-89F5-F9B2CCBEBD87}" destId="{27FCAEA1-8F9A-46F2-81ED-40F268DB3A49}" srcOrd="0" destOrd="0" presId="urn:microsoft.com/office/officeart/2005/8/layout/bProcess4"/>
    <dgm:cxn modelId="{3F29D504-F68F-4E67-BCCF-DDACA4E4DB19}" type="presOf" srcId="{759AF1B1-59A3-4DED-BFC4-3DCB2FE7F218}" destId="{D73A6036-D59D-4CA6-B91F-EA7153522C57}" srcOrd="0" destOrd="0" presId="urn:microsoft.com/office/officeart/2005/8/layout/bProcess4"/>
    <dgm:cxn modelId="{AA39770B-14C5-4C5A-AE0C-C274904FECB5}" type="presOf" srcId="{F237782D-CCF1-46BD-B823-24FA5AB75044}" destId="{26D3CDC8-7EB2-4D7B-B34B-3700CA15DBA9}" srcOrd="0" destOrd="0" presId="urn:microsoft.com/office/officeart/2005/8/layout/bProcess4"/>
    <dgm:cxn modelId="{8862BA0F-8916-46DA-B036-52034540EE9E}" type="presOf" srcId="{42BB14D6-F375-4CC8-ABFB-BB8CCC3A90FA}" destId="{7CEA436C-47D7-47CB-AC65-EA35D7B101FC}" srcOrd="0" destOrd="0" presId="urn:microsoft.com/office/officeart/2005/8/layout/bProcess4"/>
    <dgm:cxn modelId="{2D239C10-9D20-443C-86FF-7F1B6F48FEA1}" srcId="{A491F5F5-88BF-4D07-A061-BC2C3BF7AEE1}" destId="{4C91434D-2570-485E-A91C-26C6C1E45A1A}" srcOrd="18" destOrd="0" parTransId="{5FA0B051-7193-4219-B2EF-9DDE2162342C}" sibTransId="{CA0AECFC-F0AC-4675-8774-F5C74CD14165}"/>
    <dgm:cxn modelId="{1B05BD10-7958-41D7-B9BD-7E95877154C7}" type="presOf" srcId="{2FA675AF-7DEB-47DA-9422-02492A8F87A9}" destId="{1B88EF42-E205-4B9F-92CD-F218B130F6F4}" srcOrd="0" destOrd="0" presId="urn:microsoft.com/office/officeart/2005/8/layout/bProcess4"/>
    <dgm:cxn modelId="{24BDA411-B648-4D72-8FF0-5884D2247B89}" type="presOf" srcId="{57FA0A53-B778-4F15-ADB5-2D686C658AB0}" destId="{AF9E1FBB-C4CF-471D-993C-62AF07C01150}" srcOrd="0" destOrd="0" presId="urn:microsoft.com/office/officeart/2005/8/layout/bProcess4"/>
    <dgm:cxn modelId="{6D131E14-DB77-48E5-9532-433CECDB31D6}" type="presOf" srcId="{D2602953-98F4-4B98-AB9C-199BBE35C309}" destId="{3CAD9ACB-8A77-4A1A-9D37-95E4822BAC14}" srcOrd="0" destOrd="0" presId="urn:microsoft.com/office/officeart/2005/8/layout/bProcess4"/>
    <dgm:cxn modelId="{83CD0C17-26C3-4668-8F75-94FAB37AFA87}" type="presOf" srcId="{CA0AECFC-F0AC-4675-8774-F5C74CD14165}" destId="{45282D2B-6988-41D1-A67D-45E0FC767311}" srcOrd="0" destOrd="0" presId="urn:microsoft.com/office/officeart/2005/8/layout/bProcess4"/>
    <dgm:cxn modelId="{A39DC11B-2C25-4814-8993-3A1A7E3CFA32}" type="presOf" srcId="{BBBDA3EB-E2A0-420B-877D-140C4BC49620}" destId="{15B64CF7-E572-4909-A8BC-D36A57F08E52}" srcOrd="0" destOrd="0" presId="urn:microsoft.com/office/officeart/2005/8/layout/bProcess4"/>
    <dgm:cxn modelId="{23E2FE1C-6895-4E6C-836F-906347406F3C}" type="presOf" srcId="{848532CA-0479-4A19-B81C-AFB81741DEDE}" destId="{4D2C3C87-7BFD-4FDA-B5C8-17B3ADE785AB}" srcOrd="0" destOrd="0" presId="urn:microsoft.com/office/officeart/2005/8/layout/bProcess4"/>
    <dgm:cxn modelId="{FEA0881D-13A6-4A66-BCB7-EC0435FC6AFB}" type="presOf" srcId="{7AE6406A-AD99-40E9-AB10-A0802F585624}" destId="{8A7DC69C-0F6A-4AAA-AECF-756D39E85890}" srcOrd="0" destOrd="0" presId="urn:microsoft.com/office/officeart/2005/8/layout/bProcess4"/>
    <dgm:cxn modelId="{A77F4321-E543-4665-A208-2D4769DBB827}" type="presOf" srcId="{59ACCD0E-B37F-4C1A-8906-AF2880428037}" destId="{0EDABC52-3150-47FE-B4A2-55FE437F012C}" srcOrd="0" destOrd="0" presId="urn:microsoft.com/office/officeart/2005/8/layout/bProcess4"/>
    <dgm:cxn modelId="{F720A821-98D9-43C6-B21F-53F54D1C227E}" type="presOf" srcId="{5671C401-DF85-4689-AF24-82A3FB427C8F}" destId="{D53C7B2A-3827-485C-BF90-F06209036BB5}" srcOrd="0" destOrd="0" presId="urn:microsoft.com/office/officeart/2005/8/layout/bProcess4"/>
    <dgm:cxn modelId="{648E6B24-2468-4F15-A35F-1B01F1E8B4C6}" type="presOf" srcId="{3254B317-36C2-4ED5-8937-2377117DCC83}" destId="{216DE111-CBC7-4EC8-9B8E-F677EC4FCAD3}" srcOrd="0" destOrd="0" presId="urn:microsoft.com/office/officeart/2005/8/layout/bProcess4"/>
    <dgm:cxn modelId="{5579D031-7798-41C7-89C2-BF8095E93F3F}" srcId="{A491F5F5-88BF-4D07-A061-BC2C3BF7AEE1}" destId="{CBAB55F3-5F39-4BB1-AE41-D373F7E16D7C}" srcOrd="11" destOrd="0" parTransId="{5986C697-D2EB-4982-91BA-5F51EEE683FD}" sibTransId="{5B39BFE1-5E77-4B2F-8E7A-FC6950B49F65}"/>
    <dgm:cxn modelId="{D0111B35-DC6D-462D-9C3C-EF2934B0249B}" type="presOf" srcId="{0E686F05-282B-4C53-86FE-70DE9187853F}" destId="{3B99822F-C293-48F2-8193-B42E0FBF4B3F}" srcOrd="0" destOrd="0" presId="urn:microsoft.com/office/officeart/2005/8/layout/bProcess4"/>
    <dgm:cxn modelId="{CBCF5337-409C-4BCD-AFD4-8DB13D7232FC}" srcId="{A491F5F5-88BF-4D07-A061-BC2C3BF7AEE1}" destId="{B6AFC52B-E58B-425B-A645-F2296265217B}" srcOrd="25" destOrd="0" parTransId="{FBFD5C28-22B9-4118-A541-9131D38AB1AF}" sibTransId="{DC1FD042-0D72-4250-B396-824E00518606}"/>
    <dgm:cxn modelId="{45DA8D39-2D77-4297-8BA3-CFAF3CC78AE8}" type="presOf" srcId="{6CEE9993-7432-4F07-AB3E-4F5D189E67C7}" destId="{C7D1C52B-FD7D-4D56-9088-992786D12AF4}" srcOrd="0" destOrd="0" presId="urn:microsoft.com/office/officeart/2005/8/layout/bProcess4"/>
    <dgm:cxn modelId="{95741C3E-3D5D-4029-9B82-F3D8943B4838}" srcId="{A491F5F5-88BF-4D07-A061-BC2C3BF7AEE1}" destId="{EC12D5DD-4D80-4CA0-A381-8A0BCAEF0C94}" srcOrd="17" destOrd="0" parTransId="{D6D07833-A851-4CA7-A59A-932AA020BA64}" sibTransId="{0E686F05-282B-4C53-86FE-70DE9187853F}"/>
    <dgm:cxn modelId="{C2FF0E3F-6EA1-44F2-BB51-45BD8CDA8003}" srcId="{A491F5F5-88BF-4D07-A061-BC2C3BF7AEE1}" destId="{2FA675AF-7DEB-47DA-9422-02492A8F87A9}" srcOrd="5" destOrd="0" parTransId="{F5E7ADD7-D9C6-4A69-A832-FDA1AB1734A1}" sibTransId="{80FE21AE-5BCA-4978-8D15-AB39B7523BC0}"/>
    <dgm:cxn modelId="{1C8E3B5B-66AF-4248-A36A-53B080ABC3A8}" type="presOf" srcId="{E7BFA6C8-B3C8-4ACF-92E4-171CABFDCCF6}" destId="{3C01466B-D6B0-4906-B7AB-87F5B71EDCFF}" srcOrd="0" destOrd="0" presId="urn:microsoft.com/office/officeart/2005/8/layout/bProcess4"/>
    <dgm:cxn modelId="{6EB5745B-3EC4-475B-A670-B6EADA1FF85F}" type="presOf" srcId="{9BFA687B-871F-43BB-B64C-FFF7DC10894B}" destId="{3A5CF82D-EEE5-42A5-A7F0-E90354AF8018}" srcOrd="0" destOrd="0" presId="urn:microsoft.com/office/officeart/2005/8/layout/bProcess4"/>
    <dgm:cxn modelId="{AE41E05C-8E32-4485-8365-9607151D0450}" srcId="{A491F5F5-88BF-4D07-A061-BC2C3BF7AEE1}" destId="{7AE6406A-AD99-40E9-AB10-A0802F585624}" srcOrd="7" destOrd="0" parTransId="{BC384AE2-FA30-4CE6-AC52-30703FC8B275}" sibTransId="{6CEE9993-7432-4F07-AB3E-4F5D189E67C7}"/>
    <dgm:cxn modelId="{B9BBCC5F-DF9E-492A-88DF-AFB8802F20A6}" type="presOf" srcId="{73B7549E-A953-47CF-BE46-377323B70E3B}" destId="{7413BA52-93AC-4E69-AC15-C784FF5589FB}" srcOrd="0" destOrd="0" presId="urn:microsoft.com/office/officeart/2005/8/layout/bProcess4"/>
    <dgm:cxn modelId="{F1AB3542-CC35-4031-AF47-9EE560927C91}" type="presOf" srcId="{1DF9EEA1-DA3E-47C5-B623-54B939A68086}" destId="{3C08D352-CC9E-4A4C-891F-07566D694F49}" srcOrd="0" destOrd="0" presId="urn:microsoft.com/office/officeart/2005/8/layout/bProcess4"/>
    <dgm:cxn modelId="{1B865E65-8A79-4A32-8C51-AC703B526217}" type="presOf" srcId="{DC1FD042-0D72-4250-B396-824E00518606}" destId="{D92AE015-5809-4E47-B84C-C920AC746717}" srcOrd="0" destOrd="0" presId="urn:microsoft.com/office/officeart/2005/8/layout/bProcess4"/>
    <dgm:cxn modelId="{994D5945-375F-40F1-A805-2DD5859246DA}" type="presOf" srcId="{C541BDDB-64B4-4F6B-99A1-F30A6C2D3798}" destId="{A8B07968-92E4-455B-8D1E-306D21978A0D}" srcOrd="0" destOrd="0" presId="urn:microsoft.com/office/officeart/2005/8/layout/bProcess4"/>
    <dgm:cxn modelId="{4C8AF945-34CC-4A0C-B70B-3363527B59DE}" srcId="{A491F5F5-88BF-4D07-A061-BC2C3BF7AEE1}" destId="{F237782D-CCF1-46BD-B823-24FA5AB75044}" srcOrd="2" destOrd="0" parTransId="{7F442C1A-BE9F-4FFD-8E7E-0BAB21356DF1}" sibTransId="{90DA4E5F-EA3C-4165-AC25-3D86E3EBAD74}"/>
    <dgm:cxn modelId="{041C5966-2801-4162-A003-C1203CE942B8}" srcId="{A491F5F5-88BF-4D07-A061-BC2C3BF7AEE1}" destId="{475D1532-FA8D-4F8B-98CF-5795B10AADB6}" srcOrd="9" destOrd="0" parTransId="{DEE0DC09-B04E-4D40-B1CD-D08856C3D7F9}" sibTransId="{4A6A2AB5-D8D4-46A6-AE5A-E31C9F7DD56A}"/>
    <dgm:cxn modelId="{87AC0F68-A346-407A-AD03-3A6CF7BB680B}" srcId="{A491F5F5-88BF-4D07-A061-BC2C3BF7AEE1}" destId="{73B7549E-A953-47CF-BE46-377323B70E3B}" srcOrd="16" destOrd="0" parTransId="{9FA377E3-5F6B-4BD0-B67A-BE09D8A68EB1}" sibTransId="{DBFF9764-57FB-4D79-96FC-0D25C0356614}"/>
    <dgm:cxn modelId="{79C6DD6A-E86A-47D7-A1DE-A3E019C5FFBB}" type="presOf" srcId="{FEACE105-C9BA-47B6-932D-E00F35EDDD70}" destId="{3BB282F8-F218-480F-9CA7-742F9E4BB98E}" srcOrd="0" destOrd="0" presId="urn:microsoft.com/office/officeart/2005/8/layout/bProcess4"/>
    <dgm:cxn modelId="{A028264C-425F-4E38-AF11-6DB013A05782}" srcId="{A491F5F5-88BF-4D07-A061-BC2C3BF7AEE1}" destId="{9C0F34EC-64A3-448E-8253-9461984D815F}" srcOrd="23" destOrd="0" parTransId="{9A784AB6-837E-4989-A61B-549CDCAB0D20}" sibTransId="{2C0DE4EE-8427-474F-BD97-9BC546AAAD9D}"/>
    <dgm:cxn modelId="{D424C54C-277E-4623-8504-D8779F08D8FF}" type="presOf" srcId="{9C0F34EC-64A3-448E-8253-9461984D815F}" destId="{8570BE28-3D9B-4FD9-81BA-D3C214CE4BD3}" srcOrd="0" destOrd="0" presId="urn:microsoft.com/office/officeart/2005/8/layout/bProcess4"/>
    <dgm:cxn modelId="{DA7A164D-C1BF-41E3-9163-E6CD3F45DD12}" srcId="{A491F5F5-88BF-4D07-A061-BC2C3BF7AEE1}" destId="{FEACE105-C9BA-47B6-932D-E00F35EDDD70}" srcOrd="14" destOrd="0" parTransId="{7D163F02-0ED1-4988-B999-DB9AF121B3CA}" sibTransId="{98F5A4AB-7FD0-4C83-8731-4FB49EAC0CEC}"/>
    <dgm:cxn modelId="{F362644F-1FB3-4DDD-844B-750F98B2634F}" type="presOf" srcId="{64FA291F-A1C9-4BDA-B100-2FB45A094324}" destId="{2AA1975B-FEFE-410D-82AC-BC6421A8C056}" srcOrd="0" destOrd="0" presId="urn:microsoft.com/office/officeart/2005/8/layout/bProcess4"/>
    <dgm:cxn modelId="{FA68496F-8EB5-4C79-B8DE-14E2C040D643}" type="presOf" srcId="{91AEDEBC-E52A-4B85-B1AE-6E9415870E26}" destId="{7E164C0A-D380-43A7-8B11-C8806E9B1C34}" srcOrd="0" destOrd="0" presId="urn:microsoft.com/office/officeart/2005/8/layout/bProcess4"/>
    <dgm:cxn modelId="{13DED850-9165-423F-BFF5-2950CFBCF65B}" type="presOf" srcId="{BFC05655-38E7-4EB1-B027-4BA3302CCD22}" destId="{2796FF66-9CF3-4E42-9AD0-566DF381C3F1}" srcOrd="0" destOrd="0" presId="urn:microsoft.com/office/officeart/2005/8/layout/bProcess4"/>
    <dgm:cxn modelId="{89D1F670-BDEC-433E-ACA1-F95841B2FB88}" srcId="{A491F5F5-88BF-4D07-A061-BC2C3BF7AEE1}" destId="{8B6A8E0C-2F77-4348-9A78-0441FDC26763}" srcOrd="15" destOrd="0" parTransId="{3D807508-B544-4E68-8849-44EB7CDFD67A}" sibTransId="{9BFA687B-871F-43BB-B64C-FFF7DC10894B}"/>
    <dgm:cxn modelId="{9606BE74-8CD0-47F5-BFE4-65A7BA79D4EB}" type="presOf" srcId="{A64342C5-DF0E-4F88-9ACA-CC7652430BD0}" destId="{971131FC-FBF6-4C77-8F1D-F36C7F8DF5B7}" srcOrd="0" destOrd="0" presId="urn:microsoft.com/office/officeart/2005/8/layout/bProcess4"/>
    <dgm:cxn modelId="{2335FE74-74C8-4546-B5B1-FFA12BBB5735}" type="presOf" srcId="{4C91434D-2570-485E-A91C-26C6C1E45A1A}" destId="{31E482D3-7201-4592-96FD-EC49FE6013CB}" srcOrd="0" destOrd="0" presId="urn:microsoft.com/office/officeart/2005/8/layout/bProcess4"/>
    <dgm:cxn modelId="{9B5A7B57-4441-4F37-AE2C-642F20D959F5}" srcId="{A491F5F5-88BF-4D07-A061-BC2C3BF7AEE1}" destId="{3254B317-36C2-4ED5-8937-2377117DCC83}" srcOrd="3" destOrd="0" parTransId="{6D2C54E3-F072-40D3-97FA-C14C518CB2A0}" sibTransId="{7448AB50-E1C1-4210-B709-588B739BB000}"/>
    <dgm:cxn modelId="{804FAC7E-42F1-4C5D-AD71-A03D3BB7A5F2}" type="presOf" srcId="{8B6A8E0C-2F77-4348-9A78-0441FDC26763}" destId="{F29E5EE2-B449-45BC-B9B4-F8425323EFEF}" srcOrd="0" destOrd="0" presId="urn:microsoft.com/office/officeart/2005/8/layout/bProcess4"/>
    <dgm:cxn modelId="{B101CB7E-5D54-4040-915E-BD4F259A8DF4}" type="presOf" srcId="{C1BE4304-E4EB-4FA3-89D4-A29A0CF65A57}" destId="{9A972DDC-8180-4371-8363-2D623B7EBACC}" srcOrd="0" destOrd="0" presId="urn:microsoft.com/office/officeart/2005/8/layout/bProcess4"/>
    <dgm:cxn modelId="{A204127F-518D-4D86-A1CD-463C5E37F1D0}" srcId="{A491F5F5-88BF-4D07-A061-BC2C3BF7AEE1}" destId="{64FA291F-A1C9-4BDA-B100-2FB45A094324}" srcOrd="28" destOrd="0" parTransId="{F2A1395F-1B4F-4129-BCCC-DA4A8F4EE491}" sibTransId="{E1E69F48-2CF8-4B03-8E04-85D23508CD99}"/>
    <dgm:cxn modelId="{6E02728A-CB5A-4E1E-97D1-BA7A8296EFA9}" srcId="{A491F5F5-88BF-4D07-A061-BC2C3BF7AEE1}" destId="{33FE8694-0AB0-462C-BFA1-723E7DE5816B}" srcOrd="1" destOrd="0" parTransId="{FE95A72A-6357-4C40-91F4-B4E94447F109}" sibTransId="{C541BDDB-64B4-4F6B-99A1-F30A6C2D3798}"/>
    <dgm:cxn modelId="{9151A08F-E959-4770-A00B-F5B981D4FE36}" srcId="{A491F5F5-88BF-4D07-A061-BC2C3BF7AEE1}" destId="{1DF9EEA1-DA3E-47C5-B623-54B939A68086}" srcOrd="27" destOrd="0" parTransId="{F9A78EE6-5034-444F-8FBE-3687F773C304}" sibTransId="{D2602953-98F4-4B98-AB9C-199BBE35C309}"/>
    <dgm:cxn modelId="{10192492-888B-45E1-8D81-2E5412925325}" type="presOf" srcId="{76CACEB2-65DE-4D40-B491-618EBD11D156}" destId="{C2385DB5-137D-4C23-A265-F5FABCEE30A2}" srcOrd="0" destOrd="0" presId="urn:microsoft.com/office/officeart/2005/8/layout/bProcess4"/>
    <dgm:cxn modelId="{71732C92-2BBB-4CDB-A3B7-08CD2C31B81D}" srcId="{A491F5F5-88BF-4D07-A061-BC2C3BF7AEE1}" destId="{E17A8992-9099-4F2E-89F5-F9B2CCBEBD87}" srcOrd="0" destOrd="0" parTransId="{2CF33F95-080B-47BC-BBBE-22F348D436CC}" sibTransId="{62E8D78D-8655-4C4B-BB95-33E17D575629}"/>
    <dgm:cxn modelId="{A80DB092-3A09-41A2-9421-5B1ED1FAD6B0}" type="presOf" srcId="{CBAB55F3-5F39-4BB1-AE41-D373F7E16D7C}" destId="{F067712A-599E-4E0E-8E16-6C332517A34D}" srcOrd="0" destOrd="0" presId="urn:microsoft.com/office/officeart/2005/8/layout/bProcess4"/>
    <dgm:cxn modelId="{6A605294-D332-4840-9BCC-6F29B0B32F6F}" srcId="{A491F5F5-88BF-4D07-A061-BC2C3BF7AEE1}" destId="{848532CA-0479-4A19-B81C-AFB81741DEDE}" srcOrd="12" destOrd="0" parTransId="{A2B61CCD-CEFD-4528-B47F-306E7940A193}" sibTransId="{E81CBB72-5156-4A10-85BA-39371B7A75FC}"/>
    <dgm:cxn modelId="{23C66596-7ABE-4260-B618-28A12E02F242}" type="presOf" srcId="{80FE21AE-5BCA-4978-8D15-AB39B7523BC0}" destId="{FB49EE98-435E-458D-B70F-58E9C77FB8D7}" srcOrd="0" destOrd="0" presId="urn:microsoft.com/office/officeart/2005/8/layout/bProcess4"/>
    <dgm:cxn modelId="{6A078B99-7CD1-4376-B3A8-0C34264BA519}" srcId="{A491F5F5-88BF-4D07-A061-BC2C3BF7AEE1}" destId="{7B010B4E-75F0-42D9-8221-E1C771965C5F}" srcOrd="8" destOrd="0" parTransId="{F9CACA08-8AA0-49A9-9793-92B2E8330B97}" sibTransId="{A9AD8DEB-6DDD-4E87-B61E-31A68DC0CE6F}"/>
    <dgm:cxn modelId="{125A499B-61EC-4268-A8F6-93F93CDF08C7}" type="presOf" srcId="{475D1532-FA8D-4F8B-98CF-5795B10AADB6}" destId="{B38701BD-2F43-4F89-89BE-8A276612BE8F}" srcOrd="0" destOrd="0" presId="urn:microsoft.com/office/officeart/2005/8/layout/bProcess4"/>
    <dgm:cxn modelId="{0669059F-8C45-4F4B-9E06-B9092D7E1285}" srcId="{A491F5F5-88BF-4D07-A061-BC2C3BF7AEE1}" destId="{91AEDEBC-E52A-4B85-B1AE-6E9415870E26}" srcOrd="20" destOrd="0" parTransId="{569E4665-5BA1-4BD8-914E-88BDE282684E}" sibTransId="{BFC05655-38E7-4EB1-B027-4BA3302CCD22}"/>
    <dgm:cxn modelId="{F76C929F-8D94-4352-9E91-6EDDBE140A8A}" type="presOf" srcId="{7B010B4E-75F0-42D9-8221-E1C771965C5F}" destId="{1D90ECF4-CB31-4C4E-9470-DBA4C18DACA6}" srcOrd="0" destOrd="0" presId="urn:microsoft.com/office/officeart/2005/8/layout/bProcess4"/>
    <dgm:cxn modelId="{2E84C9A0-67A6-43C1-93C0-771E24AAACAA}" srcId="{A491F5F5-88BF-4D07-A061-BC2C3BF7AEE1}" destId="{BBBDA3EB-E2A0-420B-877D-140C4BC49620}" srcOrd="24" destOrd="0" parTransId="{96A28333-F133-4D35-985E-828D14444432}" sibTransId="{A64342C5-DF0E-4F88-9ACA-CC7652430BD0}"/>
    <dgm:cxn modelId="{7B973BA2-5FEE-445F-9820-59834C80C906}" type="presOf" srcId="{2D6556C0-3354-417B-8670-1D9E304AF86F}" destId="{FA124AC0-66D9-4876-9441-1DBB6CF2A5E3}" srcOrd="0" destOrd="0" presId="urn:microsoft.com/office/officeart/2005/8/layout/bProcess4"/>
    <dgm:cxn modelId="{78AB9AA8-F1E0-485F-94BF-F6EBD1129870}" type="presOf" srcId="{EC12D5DD-4D80-4CA0-A381-8A0BCAEF0C94}" destId="{1A5BC54D-7551-4679-AD5F-94555F8EAED7}" srcOrd="0" destOrd="0" presId="urn:microsoft.com/office/officeart/2005/8/layout/bProcess4"/>
    <dgm:cxn modelId="{930A35AB-4717-46D8-A336-AA20D64A5A16}" srcId="{A491F5F5-88BF-4D07-A061-BC2C3BF7AEE1}" destId="{5671C401-DF85-4689-AF24-82A3FB427C8F}" srcOrd="4" destOrd="0" parTransId="{178955C4-EE92-4D12-914F-AE2A7A113A32}" sibTransId="{E0B59520-9860-4AEB-A937-9209762D9958}"/>
    <dgm:cxn modelId="{9C50BCAB-1EE1-43FA-812B-43BE8DE71527}" type="presOf" srcId="{E1E69F48-2CF8-4B03-8E04-85D23508CD99}" destId="{A6E91EB5-30CD-418D-95E2-0C6246C1CDBA}" srcOrd="0" destOrd="0" presId="urn:microsoft.com/office/officeart/2005/8/layout/bProcess4"/>
    <dgm:cxn modelId="{23F842B2-EF5C-4AB4-8211-E6436D8EBA1A}" srcId="{A491F5F5-88BF-4D07-A061-BC2C3BF7AEE1}" destId="{42BB14D6-F375-4CC8-ABFB-BB8CCC3A90FA}" srcOrd="19" destOrd="0" parTransId="{E26B4FE9-2470-4EC3-8DC8-F0886CF8E73E}" sibTransId="{78488A2B-EBA4-4BD2-8675-B5BD946C5108}"/>
    <dgm:cxn modelId="{E1128BB3-9337-485A-BE99-9923265859AC}" srcId="{A491F5F5-88BF-4D07-A061-BC2C3BF7AEE1}" destId="{59ACCD0E-B37F-4C1A-8906-AF2880428037}" srcOrd="29" destOrd="0" parTransId="{DCE6B9F0-9320-4496-B325-8C52E08ACE22}" sibTransId="{B553E6F7-3340-4873-B927-532903E00373}"/>
    <dgm:cxn modelId="{AE7C10B8-80CB-4C72-ACFF-DCE4154D69E1}" srcId="{A491F5F5-88BF-4D07-A061-BC2C3BF7AEE1}" destId="{57FA0A53-B778-4F15-ADB5-2D686C658AB0}" srcOrd="26" destOrd="0" parTransId="{5F17B57A-F5E8-4C7D-92D3-5CEDC9A608AA}" sibTransId="{2D6556C0-3354-417B-8670-1D9E304AF86F}"/>
    <dgm:cxn modelId="{7BA643BA-0599-4B73-9A05-2B123D21382A}" type="presOf" srcId="{9C82471E-A1CA-4B29-AB42-15C0D8F4A695}" destId="{D16104E3-336A-4F66-A1C6-CA3ED190DC0B}" srcOrd="0" destOrd="0" presId="urn:microsoft.com/office/officeart/2005/8/layout/bProcess4"/>
    <dgm:cxn modelId="{73A868BB-3ABC-45B1-9ABE-F22902527B18}" type="presOf" srcId="{E0B59520-9860-4AEB-A937-9209762D9958}" destId="{982AE6DF-BFC0-43C3-9FD8-DAAB6BD0C14E}" srcOrd="0" destOrd="0" presId="urn:microsoft.com/office/officeart/2005/8/layout/bProcess4"/>
    <dgm:cxn modelId="{12B7A7BD-408C-49F6-8ED9-C2E563F3C422}" type="presOf" srcId="{7448AB50-E1C1-4210-B709-588B739BB000}" destId="{7A518C7C-E3FE-425A-8576-F309C4C5740F}" srcOrd="0" destOrd="0" presId="urn:microsoft.com/office/officeart/2005/8/layout/bProcess4"/>
    <dgm:cxn modelId="{5EB9E4BE-D6F3-4BF0-8FFF-8819FA5F56EE}" type="presOf" srcId="{78488A2B-EBA4-4BD2-8675-B5BD946C5108}" destId="{ACBF26D7-EBAF-478D-8108-0A1E8A1091F9}" srcOrd="0" destOrd="0" presId="urn:microsoft.com/office/officeart/2005/8/layout/bProcess4"/>
    <dgm:cxn modelId="{65E2C7BF-386D-4EB4-908D-DC07FCF6F823}" type="presOf" srcId="{B6AFC52B-E58B-425B-A645-F2296265217B}" destId="{854B2B68-80BB-4FF3-8615-7831C47471EC}" srcOrd="0" destOrd="0" presId="urn:microsoft.com/office/officeart/2005/8/layout/bProcess4"/>
    <dgm:cxn modelId="{50223AC0-733A-4C41-B728-BCCE27C05B2E}" type="presOf" srcId="{A9AD8DEB-6DDD-4E87-B61E-31A68DC0CE6F}" destId="{78C78A89-699A-4910-AB7A-49CF82AB64C0}" srcOrd="0" destOrd="0" presId="urn:microsoft.com/office/officeart/2005/8/layout/bProcess4"/>
    <dgm:cxn modelId="{40991EC7-FC73-4670-8755-D121BA8345C1}" type="presOf" srcId="{5B39BFE1-5E77-4B2F-8E7A-FC6950B49F65}" destId="{A96143B1-CA35-4A01-B3F2-B5149D5767F1}" srcOrd="0" destOrd="0" presId="urn:microsoft.com/office/officeart/2005/8/layout/bProcess4"/>
    <dgm:cxn modelId="{571444CC-1D81-4BC7-80E0-9B5A43154B81}" srcId="{A491F5F5-88BF-4D07-A061-BC2C3BF7AEE1}" destId="{B941FD0F-8815-43DD-A327-7EC2C7387E93}" srcOrd="10" destOrd="0" parTransId="{83FD9486-E5A9-4E7F-A937-DABC025DADCC}" sibTransId="{E7BFA6C8-B3C8-4ACF-92E4-171CABFDCCF6}"/>
    <dgm:cxn modelId="{9490AACE-20DF-4F1E-88E8-E5AA5A9DC4E9}" type="presOf" srcId="{4A6A2AB5-D8D4-46A6-AE5A-E31C9F7DD56A}" destId="{47379083-FC58-4CB4-9375-740CA0BE242E}" srcOrd="0" destOrd="0" presId="urn:microsoft.com/office/officeart/2005/8/layout/bProcess4"/>
    <dgm:cxn modelId="{EC3154D0-4F06-419A-9965-3D54E0B33CD5}" srcId="{A491F5F5-88BF-4D07-A061-BC2C3BF7AEE1}" destId="{5F8CE876-FEF7-4B3B-8ED8-7C3C8E6B9624}" srcOrd="22" destOrd="0" parTransId="{98B2578D-6713-45EA-B72B-2A04A3433D23}" sibTransId="{4AF32748-3F72-489A-8783-6F487DD32978}"/>
    <dgm:cxn modelId="{721811D2-E83D-4A71-A7FB-AEC7EB2EFE99}" type="presOf" srcId="{98F5A4AB-7FD0-4C83-8731-4FB49EAC0CEC}" destId="{C6963CB0-A807-4B5D-8918-C195A258BE8B}" srcOrd="0" destOrd="0" presId="urn:microsoft.com/office/officeart/2005/8/layout/bProcess4"/>
    <dgm:cxn modelId="{271981D5-7036-4D65-9EBC-D0198A0B7100}" type="presOf" srcId="{90DA4E5F-EA3C-4165-AC25-3D86E3EBAD74}" destId="{06C3EF35-1106-4415-BFCD-D6DE6EFDD997}" srcOrd="0" destOrd="0" presId="urn:microsoft.com/office/officeart/2005/8/layout/bProcess4"/>
    <dgm:cxn modelId="{8E1196D8-A067-40C9-A352-9828748FAE5F}" type="presOf" srcId="{4AF32748-3F72-489A-8783-6F487DD32978}" destId="{3B77AB51-E4E4-484D-98BE-D7F2499056F1}" srcOrd="0" destOrd="0" presId="urn:microsoft.com/office/officeart/2005/8/layout/bProcess4"/>
    <dgm:cxn modelId="{2A6554DC-B076-4F8D-952C-C41D273BA3E7}" srcId="{A491F5F5-88BF-4D07-A061-BC2C3BF7AEE1}" destId="{C1BE4304-E4EB-4FA3-89D4-A29A0CF65A57}" srcOrd="13" destOrd="0" parTransId="{0FA2D0F6-5402-4EA6-B2EE-46C45DCFD73B}" sibTransId="{9C82471E-A1CA-4B29-AB42-15C0D8F4A695}"/>
    <dgm:cxn modelId="{5742B3E0-84B3-44E1-843A-EEE98DC7F22A}" srcId="{A491F5F5-88BF-4D07-A061-BC2C3BF7AEE1}" destId="{759AF1B1-59A3-4DED-BFC4-3DCB2FE7F218}" srcOrd="6" destOrd="0" parTransId="{BAC252D2-677D-4A0F-ACB6-FCB31533A6BE}" sibTransId="{13B2DA81-59B8-4890-9DD2-8F29AA4005C0}"/>
    <dgm:cxn modelId="{3346E9E1-5BE7-4C96-B33A-1F6E725685A5}" type="presOf" srcId="{DBFF9764-57FB-4D79-96FC-0D25C0356614}" destId="{3E563D24-9E85-45FB-A9B3-1BA219FEF2F5}" srcOrd="0" destOrd="0" presId="urn:microsoft.com/office/officeart/2005/8/layout/bProcess4"/>
    <dgm:cxn modelId="{2CD2FBEA-1734-4CE2-BFED-2078B4DC8F09}" type="presOf" srcId="{A491F5F5-88BF-4D07-A061-BC2C3BF7AEE1}" destId="{7EF61FDD-42A7-4A6E-B3B1-E878F8F45A45}" srcOrd="0" destOrd="0" presId="urn:microsoft.com/office/officeart/2005/8/layout/bProcess4"/>
    <dgm:cxn modelId="{1DD3C7F1-AC5B-49B2-A0C1-C057CF4B52CD}" type="presOf" srcId="{62E8D78D-8655-4C4B-BB95-33E17D575629}" destId="{FFACAAA6-F458-403A-BAFD-B2D351D97403}" srcOrd="0" destOrd="0" presId="urn:microsoft.com/office/officeart/2005/8/layout/bProcess4"/>
    <dgm:cxn modelId="{7098B6F4-5E29-41EB-9273-981CF194C9B2}" type="presOf" srcId="{33FE8694-0AB0-462C-BFA1-723E7DE5816B}" destId="{5645D136-2155-41C4-8442-76B4C3594392}" srcOrd="0" destOrd="0" presId="urn:microsoft.com/office/officeart/2005/8/layout/bProcess4"/>
    <dgm:cxn modelId="{AD6140F7-F9F6-4300-BA13-B5BF6E21834B}" srcId="{A491F5F5-88BF-4D07-A061-BC2C3BF7AEE1}" destId="{76CACEB2-65DE-4D40-B491-618EBD11D156}" srcOrd="21" destOrd="0" parTransId="{7E158B8C-A56B-45D0-96BD-11AEC915E429}" sibTransId="{30A04E32-80A4-4E1D-8079-9F0A52E7F925}"/>
    <dgm:cxn modelId="{0C374DF9-0BF8-4D2B-BD29-B0326C632C31}" type="presOf" srcId="{E81CBB72-5156-4A10-85BA-39371B7A75FC}" destId="{F8A11E3D-7519-479C-981B-2B0662AF8CA9}" srcOrd="0" destOrd="0" presId="urn:microsoft.com/office/officeart/2005/8/layout/bProcess4"/>
    <dgm:cxn modelId="{14EDF5FB-0997-4A6A-BD5A-DAA7A9B5CF9B}" type="presOf" srcId="{2C0DE4EE-8427-474F-BD97-9BC546AAAD9D}" destId="{12008C20-952B-467A-A807-6F6223C1C305}" srcOrd="0" destOrd="0" presId="urn:microsoft.com/office/officeart/2005/8/layout/bProcess4"/>
    <dgm:cxn modelId="{AD7C14FC-3185-467E-8828-17618BD122CF}" type="presOf" srcId="{5F8CE876-FEF7-4B3B-8ED8-7C3C8E6B9624}" destId="{1ABA09F5-DA05-429D-A2C9-F88A9D88B91E}" srcOrd="0" destOrd="0" presId="urn:microsoft.com/office/officeart/2005/8/layout/bProcess4"/>
    <dgm:cxn modelId="{65B941FC-8002-4D0A-B885-F389B0D47C72}" type="presOf" srcId="{30A04E32-80A4-4E1D-8079-9F0A52E7F925}" destId="{1319B8AC-1B3A-444C-977F-CE51B0C8D5FA}" srcOrd="0" destOrd="0" presId="urn:microsoft.com/office/officeart/2005/8/layout/bProcess4"/>
    <dgm:cxn modelId="{1B0497FF-48BE-4629-A0A5-AED252C27278}" type="presOf" srcId="{13B2DA81-59B8-4890-9DD2-8F29AA4005C0}" destId="{DABA4548-BD4D-404B-B9F8-5073CE03755A}" srcOrd="0" destOrd="0" presId="urn:microsoft.com/office/officeart/2005/8/layout/bProcess4"/>
    <dgm:cxn modelId="{21B90AEB-C576-4D30-80F2-C4EA44FB7926}" type="presParOf" srcId="{7EF61FDD-42A7-4A6E-B3B1-E878F8F45A45}" destId="{1D0FC0B7-7365-4592-A327-B8930210DBE6}" srcOrd="0" destOrd="0" presId="urn:microsoft.com/office/officeart/2005/8/layout/bProcess4"/>
    <dgm:cxn modelId="{15A74652-3D34-44A5-BE22-1052759E79DA}" type="presParOf" srcId="{1D0FC0B7-7365-4592-A327-B8930210DBE6}" destId="{743D233C-4872-4B96-A0C6-92F25AEB8C54}" srcOrd="0" destOrd="0" presId="urn:microsoft.com/office/officeart/2005/8/layout/bProcess4"/>
    <dgm:cxn modelId="{E71210F5-AC63-45A2-B87B-584E96C225CF}" type="presParOf" srcId="{1D0FC0B7-7365-4592-A327-B8930210DBE6}" destId="{27FCAEA1-8F9A-46F2-81ED-40F268DB3A49}" srcOrd="1" destOrd="0" presId="urn:microsoft.com/office/officeart/2005/8/layout/bProcess4"/>
    <dgm:cxn modelId="{CFC8F10E-A64D-42E0-9E35-4842F078D66F}" type="presParOf" srcId="{7EF61FDD-42A7-4A6E-B3B1-E878F8F45A45}" destId="{FFACAAA6-F458-403A-BAFD-B2D351D97403}" srcOrd="1" destOrd="0" presId="urn:microsoft.com/office/officeart/2005/8/layout/bProcess4"/>
    <dgm:cxn modelId="{12EEF9C8-E2F2-4F45-8CD1-3F4E6E55C92F}" type="presParOf" srcId="{7EF61FDD-42A7-4A6E-B3B1-E878F8F45A45}" destId="{15659500-CCF0-400F-9C0E-9150C1F6F61B}" srcOrd="2" destOrd="0" presId="urn:microsoft.com/office/officeart/2005/8/layout/bProcess4"/>
    <dgm:cxn modelId="{B385A4E3-516F-4ED4-A948-2174FECD6784}" type="presParOf" srcId="{15659500-CCF0-400F-9C0E-9150C1F6F61B}" destId="{A728EC66-18DE-499B-B9AE-8870C441554F}" srcOrd="0" destOrd="0" presId="urn:microsoft.com/office/officeart/2005/8/layout/bProcess4"/>
    <dgm:cxn modelId="{F7384767-4FC1-4F6D-BB9F-3A0F876B09B6}" type="presParOf" srcId="{15659500-CCF0-400F-9C0E-9150C1F6F61B}" destId="{5645D136-2155-41C4-8442-76B4C3594392}" srcOrd="1" destOrd="0" presId="urn:microsoft.com/office/officeart/2005/8/layout/bProcess4"/>
    <dgm:cxn modelId="{157EA61E-DB24-4217-939F-CCB1C4103666}" type="presParOf" srcId="{7EF61FDD-42A7-4A6E-B3B1-E878F8F45A45}" destId="{A8B07968-92E4-455B-8D1E-306D21978A0D}" srcOrd="3" destOrd="0" presId="urn:microsoft.com/office/officeart/2005/8/layout/bProcess4"/>
    <dgm:cxn modelId="{63F2F8F0-C50A-4B5D-B774-C060BE0B2362}" type="presParOf" srcId="{7EF61FDD-42A7-4A6E-B3B1-E878F8F45A45}" destId="{ADABCADB-2955-44AA-8887-657034C0BE6A}" srcOrd="4" destOrd="0" presId="urn:microsoft.com/office/officeart/2005/8/layout/bProcess4"/>
    <dgm:cxn modelId="{EE4BC935-FAAE-44E6-A9F5-ACA3AE37B682}" type="presParOf" srcId="{ADABCADB-2955-44AA-8887-657034C0BE6A}" destId="{75ED61C4-AB74-4518-B450-F978120FA8B3}" srcOrd="0" destOrd="0" presId="urn:microsoft.com/office/officeart/2005/8/layout/bProcess4"/>
    <dgm:cxn modelId="{51FCDE1B-BA87-41B6-8227-468513327E9E}" type="presParOf" srcId="{ADABCADB-2955-44AA-8887-657034C0BE6A}" destId="{26D3CDC8-7EB2-4D7B-B34B-3700CA15DBA9}" srcOrd="1" destOrd="0" presId="urn:microsoft.com/office/officeart/2005/8/layout/bProcess4"/>
    <dgm:cxn modelId="{848E4AF4-F024-4459-A822-DA832E3C5DA8}" type="presParOf" srcId="{7EF61FDD-42A7-4A6E-B3B1-E878F8F45A45}" destId="{06C3EF35-1106-4415-BFCD-D6DE6EFDD997}" srcOrd="5" destOrd="0" presId="urn:microsoft.com/office/officeart/2005/8/layout/bProcess4"/>
    <dgm:cxn modelId="{C5B75101-FA49-4CBE-81C1-80207EF3D915}" type="presParOf" srcId="{7EF61FDD-42A7-4A6E-B3B1-E878F8F45A45}" destId="{8EDB1A69-DA14-4A27-858E-3B3DC6E2002D}" srcOrd="6" destOrd="0" presId="urn:microsoft.com/office/officeart/2005/8/layout/bProcess4"/>
    <dgm:cxn modelId="{DA7000C8-BA86-4E97-821B-A7723B74851B}" type="presParOf" srcId="{8EDB1A69-DA14-4A27-858E-3B3DC6E2002D}" destId="{691F6616-1EDE-48D6-B354-2FC0C26F5DE6}" srcOrd="0" destOrd="0" presId="urn:microsoft.com/office/officeart/2005/8/layout/bProcess4"/>
    <dgm:cxn modelId="{BC224D0F-ACA3-44BF-8E41-9F0CCDD83F5E}" type="presParOf" srcId="{8EDB1A69-DA14-4A27-858E-3B3DC6E2002D}" destId="{216DE111-CBC7-4EC8-9B8E-F677EC4FCAD3}" srcOrd="1" destOrd="0" presId="urn:microsoft.com/office/officeart/2005/8/layout/bProcess4"/>
    <dgm:cxn modelId="{72826E03-D57A-49F4-A2EE-1CA99CB50A5F}" type="presParOf" srcId="{7EF61FDD-42A7-4A6E-B3B1-E878F8F45A45}" destId="{7A518C7C-E3FE-425A-8576-F309C4C5740F}" srcOrd="7" destOrd="0" presId="urn:microsoft.com/office/officeart/2005/8/layout/bProcess4"/>
    <dgm:cxn modelId="{2DAE8B80-DD52-45A4-88C8-FF5BB8BD1371}" type="presParOf" srcId="{7EF61FDD-42A7-4A6E-B3B1-E878F8F45A45}" destId="{C32CE4E5-66F4-4993-A11B-BE065274199F}" srcOrd="8" destOrd="0" presId="urn:microsoft.com/office/officeart/2005/8/layout/bProcess4"/>
    <dgm:cxn modelId="{AD00AFA9-4E3E-43B3-877D-F9473A51A1F2}" type="presParOf" srcId="{C32CE4E5-66F4-4993-A11B-BE065274199F}" destId="{AA8338EB-36F0-4EED-9F4C-1FCF5C396962}" srcOrd="0" destOrd="0" presId="urn:microsoft.com/office/officeart/2005/8/layout/bProcess4"/>
    <dgm:cxn modelId="{1D3E880A-BE35-4139-BAB7-9EFF7C45E747}" type="presParOf" srcId="{C32CE4E5-66F4-4993-A11B-BE065274199F}" destId="{D53C7B2A-3827-485C-BF90-F06209036BB5}" srcOrd="1" destOrd="0" presId="urn:microsoft.com/office/officeart/2005/8/layout/bProcess4"/>
    <dgm:cxn modelId="{46B4656A-1262-4F19-A6AB-53A9E44527DD}" type="presParOf" srcId="{7EF61FDD-42A7-4A6E-B3B1-E878F8F45A45}" destId="{982AE6DF-BFC0-43C3-9FD8-DAAB6BD0C14E}" srcOrd="9" destOrd="0" presId="urn:microsoft.com/office/officeart/2005/8/layout/bProcess4"/>
    <dgm:cxn modelId="{B63A663C-02CD-4D46-9093-19C6D3EDE575}" type="presParOf" srcId="{7EF61FDD-42A7-4A6E-B3B1-E878F8F45A45}" destId="{6043621F-DE86-4AA0-AF1D-3553C496F823}" srcOrd="10" destOrd="0" presId="urn:microsoft.com/office/officeart/2005/8/layout/bProcess4"/>
    <dgm:cxn modelId="{F45A1D6A-5F5B-411D-83D5-26B3EC4CAF21}" type="presParOf" srcId="{6043621F-DE86-4AA0-AF1D-3553C496F823}" destId="{94B4A1CD-BBE4-405F-8B6A-0BF6E45AD5A4}" srcOrd="0" destOrd="0" presId="urn:microsoft.com/office/officeart/2005/8/layout/bProcess4"/>
    <dgm:cxn modelId="{7F99717A-400E-420B-9458-6F96230F80AE}" type="presParOf" srcId="{6043621F-DE86-4AA0-AF1D-3553C496F823}" destId="{1B88EF42-E205-4B9F-92CD-F218B130F6F4}" srcOrd="1" destOrd="0" presId="urn:microsoft.com/office/officeart/2005/8/layout/bProcess4"/>
    <dgm:cxn modelId="{E0546B05-CF4E-4707-9EBB-127F724A1C20}" type="presParOf" srcId="{7EF61FDD-42A7-4A6E-B3B1-E878F8F45A45}" destId="{FB49EE98-435E-458D-B70F-58E9C77FB8D7}" srcOrd="11" destOrd="0" presId="urn:microsoft.com/office/officeart/2005/8/layout/bProcess4"/>
    <dgm:cxn modelId="{3921772B-E37E-4C8D-9422-2535E02FB1DD}" type="presParOf" srcId="{7EF61FDD-42A7-4A6E-B3B1-E878F8F45A45}" destId="{8F46A5F1-7E62-4886-A270-436A0798AA49}" srcOrd="12" destOrd="0" presId="urn:microsoft.com/office/officeart/2005/8/layout/bProcess4"/>
    <dgm:cxn modelId="{58F760FD-EB4F-480D-B5F0-05FF3D3105CA}" type="presParOf" srcId="{8F46A5F1-7E62-4886-A270-436A0798AA49}" destId="{E36EE18D-903B-432B-A346-9B819E360C5E}" srcOrd="0" destOrd="0" presId="urn:microsoft.com/office/officeart/2005/8/layout/bProcess4"/>
    <dgm:cxn modelId="{F8E513A1-5E1D-462E-BD2A-65D38AAC8A8A}" type="presParOf" srcId="{8F46A5F1-7E62-4886-A270-436A0798AA49}" destId="{D73A6036-D59D-4CA6-B91F-EA7153522C57}" srcOrd="1" destOrd="0" presId="urn:microsoft.com/office/officeart/2005/8/layout/bProcess4"/>
    <dgm:cxn modelId="{16983C43-8832-4285-84DF-E6E6A98E81A7}" type="presParOf" srcId="{7EF61FDD-42A7-4A6E-B3B1-E878F8F45A45}" destId="{DABA4548-BD4D-404B-B9F8-5073CE03755A}" srcOrd="13" destOrd="0" presId="urn:microsoft.com/office/officeart/2005/8/layout/bProcess4"/>
    <dgm:cxn modelId="{9D8679AC-E961-47F8-A7AE-3089EF70419A}" type="presParOf" srcId="{7EF61FDD-42A7-4A6E-B3B1-E878F8F45A45}" destId="{49E8537F-FCD5-4E2E-8689-7448ECF2ED0D}" srcOrd="14" destOrd="0" presId="urn:microsoft.com/office/officeart/2005/8/layout/bProcess4"/>
    <dgm:cxn modelId="{B53589BD-54AA-4E35-9C1A-3F61C8D5BE55}" type="presParOf" srcId="{49E8537F-FCD5-4E2E-8689-7448ECF2ED0D}" destId="{FDDD9DC0-B301-4DB7-AF71-51E79BF4C309}" srcOrd="0" destOrd="0" presId="urn:microsoft.com/office/officeart/2005/8/layout/bProcess4"/>
    <dgm:cxn modelId="{7C7773BA-8927-412E-B4DB-5988A607977F}" type="presParOf" srcId="{49E8537F-FCD5-4E2E-8689-7448ECF2ED0D}" destId="{8A7DC69C-0F6A-4AAA-AECF-756D39E85890}" srcOrd="1" destOrd="0" presId="urn:microsoft.com/office/officeart/2005/8/layout/bProcess4"/>
    <dgm:cxn modelId="{53FFE9F7-DCFF-423B-ADD8-18E6158B7C6B}" type="presParOf" srcId="{7EF61FDD-42A7-4A6E-B3B1-E878F8F45A45}" destId="{C7D1C52B-FD7D-4D56-9088-992786D12AF4}" srcOrd="15" destOrd="0" presId="urn:microsoft.com/office/officeart/2005/8/layout/bProcess4"/>
    <dgm:cxn modelId="{2865D32C-D13D-4575-8B05-F08A6BC03B84}" type="presParOf" srcId="{7EF61FDD-42A7-4A6E-B3B1-E878F8F45A45}" destId="{0D6F3140-002A-43A8-AC7A-2B5DEC883919}" srcOrd="16" destOrd="0" presId="urn:microsoft.com/office/officeart/2005/8/layout/bProcess4"/>
    <dgm:cxn modelId="{1C9FD80F-A21C-4C5E-B293-421F68A6E94A}" type="presParOf" srcId="{0D6F3140-002A-43A8-AC7A-2B5DEC883919}" destId="{CBBDCB6B-013B-4A2D-B922-1AE72FBEC7F9}" srcOrd="0" destOrd="0" presId="urn:microsoft.com/office/officeart/2005/8/layout/bProcess4"/>
    <dgm:cxn modelId="{0572B0ED-FCB5-4C0E-B358-AD88F21B2F88}" type="presParOf" srcId="{0D6F3140-002A-43A8-AC7A-2B5DEC883919}" destId="{1D90ECF4-CB31-4C4E-9470-DBA4C18DACA6}" srcOrd="1" destOrd="0" presId="urn:microsoft.com/office/officeart/2005/8/layout/bProcess4"/>
    <dgm:cxn modelId="{190ACCC3-BA12-4E5E-BF9D-A795DBAFFF39}" type="presParOf" srcId="{7EF61FDD-42A7-4A6E-B3B1-E878F8F45A45}" destId="{78C78A89-699A-4910-AB7A-49CF82AB64C0}" srcOrd="17" destOrd="0" presId="urn:microsoft.com/office/officeart/2005/8/layout/bProcess4"/>
    <dgm:cxn modelId="{6CABEEEC-4FC9-4D4F-8224-FAB903986963}" type="presParOf" srcId="{7EF61FDD-42A7-4A6E-B3B1-E878F8F45A45}" destId="{415BAC33-14F5-4359-A7E3-C89A38D4695D}" srcOrd="18" destOrd="0" presId="urn:microsoft.com/office/officeart/2005/8/layout/bProcess4"/>
    <dgm:cxn modelId="{706FDA8E-FD18-483A-9697-951AFDAA2ECA}" type="presParOf" srcId="{415BAC33-14F5-4359-A7E3-C89A38D4695D}" destId="{91B5BCAC-6551-4EF5-A5E6-F81CA5F1F631}" srcOrd="0" destOrd="0" presId="urn:microsoft.com/office/officeart/2005/8/layout/bProcess4"/>
    <dgm:cxn modelId="{892D5F98-705B-4A87-BDD1-38C2AFE5F5A4}" type="presParOf" srcId="{415BAC33-14F5-4359-A7E3-C89A38D4695D}" destId="{B38701BD-2F43-4F89-89BE-8A276612BE8F}" srcOrd="1" destOrd="0" presId="urn:microsoft.com/office/officeart/2005/8/layout/bProcess4"/>
    <dgm:cxn modelId="{F2117013-A3DF-4BF4-8CAD-87BBD2750248}" type="presParOf" srcId="{7EF61FDD-42A7-4A6E-B3B1-E878F8F45A45}" destId="{47379083-FC58-4CB4-9375-740CA0BE242E}" srcOrd="19" destOrd="0" presId="urn:microsoft.com/office/officeart/2005/8/layout/bProcess4"/>
    <dgm:cxn modelId="{079933A1-0786-47ED-B15C-67384F601587}" type="presParOf" srcId="{7EF61FDD-42A7-4A6E-B3B1-E878F8F45A45}" destId="{6AA44450-3668-4613-8DCD-0E23757AF51C}" srcOrd="20" destOrd="0" presId="urn:microsoft.com/office/officeart/2005/8/layout/bProcess4"/>
    <dgm:cxn modelId="{277BE5D1-65B4-4FD6-8224-C63A11DEF94E}" type="presParOf" srcId="{6AA44450-3668-4613-8DCD-0E23757AF51C}" destId="{29F738E4-D78B-4129-8380-EF50294D93AB}" srcOrd="0" destOrd="0" presId="urn:microsoft.com/office/officeart/2005/8/layout/bProcess4"/>
    <dgm:cxn modelId="{41FE8DAC-DC0C-4FF6-A4AA-A2048CBA0DCD}" type="presParOf" srcId="{6AA44450-3668-4613-8DCD-0E23757AF51C}" destId="{F5AA97F3-3AC2-46B7-A866-F3BD163C1596}" srcOrd="1" destOrd="0" presId="urn:microsoft.com/office/officeart/2005/8/layout/bProcess4"/>
    <dgm:cxn modelId="{9F9B3ED7-0C4B-4419-9734-F5F7DC551F7A}" type="presParOf" srcId="{7EF61FDD-42A7-4A6E-B3B1-E878F8F45A45}" destId="{3C01466B-D6B0-4906-B7AB-87F5B71EDCFF}" srcOrd="21" destOrd="0" presId="urn:microsoft.com/office/officeart/2005/8/layout/bProcess4"/>
    <dgm:cxn modelId="{ABB59138-A71F-4D1F-8E1A-B3CD650C6CFA}" type="presParOf" srcId="{7EF61FDD-42A7-4A6E-B3B1-E878F8F45A45}" destId="{30EDFE62-425A-43A0-BE4E-88FD129E1F13}" srcOrd="22" destOrd="0" presId="urn:microsoft.com/office/officeart/2005/8/layout/bProcess4"/>
    <dgm:cxn modelId="{05359216-E673-4CD0-B4D5-6877E12E972E}" type="presParOf" srcId="{30EDFE62-425A-43A0-BE4E-88FD129E1F13}" destId="{EF9F3FD7-1CF1-4E88-BE38-C6565845C75D}" srcOrd="0" destOrd="0" presId="urn:microsoft.com/office/officeart/2005/8/layout/bProcess4"/>
    <dgm:cxn modelId="{91679DEA-A8A5-47B3-9038-67E0797D913B}" type="presParOf" srcId="{30EDFE62-425A-43A0-BE4E-88FD129E1F13}" destId="{F067712A-599E-4E0E-8E16-6C332517A34D}" srcOrd="1" destOrd="0" presId="urn:microsoft.com/office/officeart/2005/8/layout/bProcess4"/>
    <dgm:cxn modelId="{F9B4EFE7-CF8A-41DA-A9B7-8C22EE139E91}" type="presParOf" srcId="{7EF61FDD-42A7-4A6E-B3B1-E878F8F45A45}" destId="{A96143B1-CA35-4A01-B3F2-B5149D5767F1}" srcOrd="23" destOrd="0" presId="urn:microsoft.com/office/officeart/2005/8/layout/bProcess4"/>
    <dgm:cxn modelId="{486A73A3-F1FC-40CC-BA7F-3849DA4152C2}" type="presParOf" srcId="{7EF61FDD-42A7-4A6E-B3B1-E878F8F45A45}" destId="{37422588-C2A6-46E8-A2FE-F02D4C564ED7}" srcOrd="24" destOrd="0" presId="urn:microsoft.com/office/officeart/2005/8/layout/bProcess4"/>
    <dgm:cxn modelId="{F3DB9F4D-212E-452E-A8A4-1EAA7EEE2C60}" type="presParOf" srcId="{37422588-C2A6-46E8-A2FE-F02D4C564ED7}" destId="{58A2BEE6-11D2-4291-846C-3A2FB6CB9D9E}" srcOrd="0" destOrd="0" presId="urn:microsoft.com/office/officeart/2005/8/layout/bProcess4"/>
    <dgm:cxn modelId="{9896EBA2-1F40-4B21-A6E1-53BD7661F5B1}" type="presParOf" srcId="{37422588-C2A6-46E8-A2FE-F02D4C564ED7}" destId="{4D2C3C87-7BFD-4FDA-B5C8-17B3ADE785AB}" srcOrd="1" destOrd="0" presId="urn:microsoft.com/office/officeart/2005/8/layout/bProcess4"/>
    <dgm:cxn modelId="{68743B1E-8A16-49B2-833E-CD8E8F314660}" type="presParOf" srcId="{7EF61FDD-42A7-4A6E-B3B1-E878F8F45A45}" destId="{F8A11E3D-7519-479C-981B-2B0662AF8CA9}" srcOrd="25" destOrd="0" presId="urn:microsoft.com/office/officeart/2005/8/layout/bProcess4"/>
    <dgm:cxn modelId="{6A990516-5BF7-4458-B0DF-42FA0C1C79EF}" type="presParOf" srcId="{7EF61FDD-42A7-4A6E-B3B1-E878F8F45A45}" destId="{E4E0C022-0DFC-4F03-B71B-25FAD4336AD9}" srcOrd="26" destOrd="0" presId="urn:microsoft.com/office/officeart/2005/8/layout/bProcess4"/>
    <dgm:cxn modelId="{329159FB-AABD-433E-96B5-9F5E82E7440C}" type="presParOf" srcId="{E4E0C022-0DFC-4F03-B71B-25FAD4336AD9}" destId="{5EAF1CE1-C858-4EBC-9C27-6FA692B69057}" srcOrd="0" destOrd="0" presId="urn:microsoft.com/office/officeart/2005/8/layout/bProcess4"/>
    <dgm:cxn modelId="{55C32BAF-AB57-4A3A-BB3B-8D8D3FCEFF76}" type="presParOf" srcId="{E4E0C022-0DFC-4F03-B71B-25FAD4336AD9}" destId="{9A972DDC-8180-4371-8363-2D623B7EBACC}" srcOrd="1" destOrd="0" presId="urn:microsoft.com/office/officeart/2005/8/layout/bProcess4"/>
    <dgm:cxn modelId="{29C44DE4-830B-47C2-A83F-91E8FFF63ED1}" type="presParOf" srcId="{7EF61FDD-42A7-4A6E-B3B1-E878F8F45A45}" destId="{D16104E3-336A-4F66-A1C6-CA3ED190DC0B}" srcOrd="27" destOrd="0" presId="urn:microsoft.com/office/officeart/2005/8/layout/bProcess4"/>
    <dgm:cxn modelId="{F582F81E-23A0-4CF8-AFDC-09755E175B97}" type="presParOf" srcId="{7EF61FDD-42A7-4A6E-B3B1-E878F8F45A45}" destId="{60E7FC59-6691-4657-BB5B-C653EDDB1847}" srcOrd="28" destOrd="0" presId="urn:microsoft.com/office/officeart/2005/8/layout/bProcess4"/>
    <dgm:cxn modelId="{103BFE4A-3327-4B99-AD72-89F8917284A8}" type="presParOf" srcId="{60E7FC59-6691-4657-BB5B-C653EDDB1847}" destId="{504BB567-4934-4B40-9428-4DE91ABB212B}" srcOrd="0" destOrd="0" presId="urn:microsoft.com/office/officeart/2005/8/layout/bProcess4"/>
    <dgm:cxn modelId="{4C764BF8-4174-46E0-9802-D2DC1952AFE8}" type="presParOf" srcId="{60E7FC59-6691-4657-BB5B-C653EDDB1847}" destId="{3BB282F8-F218-480F-9CA7-742F9E4BB98E}" srcOrd="1" destOrd="0" presId="urn:microsoft.com/office/officeart/2005/8/layout/bProcess4"/>
    <dgm:cxn modelId="{224A8130-DD2F-4887-ADEA-56A213210DBF}" type="presParOf" srcId="{7EF61FDD-42A7-4A6E-B3B1-E878F8F45A45}" destId="{C6963CB0-A807-4B5D-8918-C195A258BE8B}" srcOrd="29" destOrd="0" presId="urn:microsoft.com/office/officeart/2005/8/layout/bProcess4"/>
    <dgm:cxn modelId="{B7B641BB-455E-40FF-ABC5-57F8120C76EA}" type="presParOf" srcId="{7EF61FDD-42A7-4A6E-B3B1-E878F8F45A45}" destId="{43A988D2-C560-4A53-9836-870703920DCE}" srcOrd="30" destOrd="0" presId="urn:microsoft.com/office/officeart/2005/8/layout/bProcess4"/>
    <dgm:cxn modelId="{94443675-DF75-4415-B240-E667B180A4A4}" type="presParOf" srcId="{43A988D2-C560-4A53-9836-870703920DCE}" destId="{ED459232-1ECF-4E2E-B77C-D254E5F4497D}" srcOrd="0" destOrd="0" presId="urn:microsoft.com/office/officeart/2005/8/layout/bProcess4"/>
    <dgm:cxn modelId="{11E37773-1FB9-48C6-868A-84C9B5D86C80}" type="presParOf" srcId="{43A988D2-C560-4A53-9836-870703920DCE}" destId="{F29E5EE2-B449-45BC-B9B4-F8425323EFEF}" srcOrd="1" destOrd="0" presId="urn:microsoft.com/office/officeart/2005/8/layout/bProcess4"/>
    <dgm:cxn modelId="{11EC31E0-48EF-4BB8-A2DA-ECFA20F8E234}" type="presParOf" srcId="{7EF61FDD-42A7-4A6E-B3B1-E878F8F45A45}" destId="{3A5CF82D-EEE5-42A5-A7F0-E90354AF8018}" srcOrd="31" destOrd="0" presId="urn:microsoft.com/office/officeart/2005/8/layout/bProcess4"/>
    <dgm:cxn modelId="{496D386F-FCF8-4FA3-8246-66E53C263BEC}" type="presParOf" srcId="{7EF61FDD-42A7-4A6E-B3B1-E878F8F45A45}" destId="{CC82DE2F-5B53-4ABC-B5D2-6C9721584E5A}" srcOrd="32" destOrd="0" presId="urn:microsoft.com/office/officeart/2005/8/layout/bProcess4"/>
    <dgm:cxn modelId="{398CB25F-B852-4AAF-9D7D-4009F70F7709}" type="presParOf" srcId="{CC82DE2F-5B53-4ABC-B5D2-6C9721584E5A}" destId="{F6E76221-2C49-444A-BC79-11561F033415}" srcOrd="0" destOrd="0" presId="urn:microsoft.com/office/officeart/2005/8/layout/bProcess4"/>
    <dgm:cxn modelId="{D23B09EB-F6A4-4DD4-AD59-15F06D3EFBAF}" type="presParOf" srcId="{CC82DE2F-5B53-4ABC-B5D2-6C9721584E5A}" destId="{7413BA52-93AC-4E69-AC15-C784FF5589FB}" srcOrd="1" destOrd="0" presId="urn:microsoft.com/office/officeart/2005/8/layout/bProcess4"/>
    <dgm:cxn modelId="{EC887C6E-2F3C-4DED-8BAB-2B191CBAE7FB}" type="presParOf" srcId="{7EF61FDD-42A7-4A6E-B3B1-E878F8F45A45}" destId="{3E563D24-9E85-45FB-A9B3-1BA219FEF2F5}" srcOrd="33" destOrd="0" presId="urn:microsoft.com/office/officeart/2005/8/layout/bProcess4"/>
    <dgm:cxn modelId="{CA0BCBCA-5000-4E84-B764-57369E2D92FC}" type="presParOf" srcId="{7EF61FDD-42A7-4A6E-B3B1-E878F8F45A45}" destId="{5D4AB38C-D554-4185-8D20-DEE6E723FA17}" srcOrd="34" destOrd="0" presId="urn:microsoft.com/office/officeart/2005/8/layout/bProcess4"/>
    <dgm:cxn modelId="{DDC9C39C-C55C-4B9A-80C0-3212C3A3B525}" type="presParOf" srcId="{5D4AB38C-D554-4185-8D20-DEE6E723FA17}" destId="{6A620DB0-771B-4CEC-8BBC-1CE9C7441608}" srcOrd="0" destOrd="0" presId="urn:microsoft.com/office/officeart/2005/8/layout/bProcess4"/>
    <dgm:cxn modelId="{69AEBFEF-BAF6-4049-A88B-8189BE895B92}" type="presParOf" srcId="{5D4AB38C-D554-4185-8D20-DEE6E723FA17}" destId="{1A5BC54D-7551-4679-AD5F-94555F8EAED7}" srcOrd="1" destOrd="0" presId="urn:microsoft.com/office/officeart/2005/8/layout/bProcess4"/>
    <dgm:cxn modelId="{81BE3806-BED9-4C9F-94E8-F15E4880FDFD}" type="presParOf" srcId="{7EF61FDD-42A7-4A6E-B3B1-E878F8F45A45}" destId="{3B99822F-C293-48F2-8193-B42E0FBF4B3F}" srcOrd="35" destOrd="0" presId="urn:microsoft.com/office/officeart/2005/8/layout/bProcess4"/>
    <dgm:cxn modelId="{B80828E4-6839-442D-BEC4-CCFE18E9FA7E}" type="presParOf" srcId="{7EF61FDD-42A7-4A6E-B3B1-E878F8F45A45}" destId="{26D09377-7140-4447-958F-1247B6196869}" srcOrd="36" destOrd="0" presId="urn:microsoft.com/office/officeart/2005/8/layout/bProcess4"/>
    <dgm:cxn modelId="{E6E2ACC1-4C75-4CA5-853B-0F2BBA7F50E0}" type="presParOf" srcId="{26D09377-7140-4447-958F-1247B6196869}" destId="{CA55AAD7-5C27-46D4-84C0-8C37307FCC3E}" srcOrd="0" destOrd="0" presId="urn:microsoft.com/office/officeart/2005/8/layout/bProcess4"/>
    <dgm:cxn modelId="{A87172B8-E380-4F08-B780-AE0B8B4A8BA7}" type="presParOf" srcId="{26D09377-7140-4447-958F-1247B6196869}" destId="{31E482D3-7201-4592-96FD-EC49FE6013CB}" srcOrd="1" destOrd="0" presId="urn:microsoft.com/office/officeart/2005/8/layout/bProcess4"/>
    <dgm:cxn modelId="{5ED88E31-C8FF-45A2-9356-5F36993A596A}" type="presParOf" srcId="{7EF61FDD-42A7-4A6E-B3B1-E878F8F45A45}" destId="{45282D2B-6988-41D1-A67D-45E0FC767311}" srcOrd="37" destOrd="0" presId="urn:microsoft.com/office/officeart/2005/8/layout/bProcess4"/>
    <dgm:cxn modelId="{08628C1A-C2E7-41DA-924F-71839C9AFD90}" type="presParOf" srcId="{7EF61FDD-42A7-4A6E-B3B1-E878F8F45A45}" destId="{51BD1D9F-85E6-4F5E-9EC4-C5B2822B9AE7}" srcOrd="38" destOrd="0" presId="urn:microsoft.com/office/officeart/2005/8/layout/bProcess4"/>
    <dgm:cxn modelId="{C38C8B5C-D2E3-4B57-895F-4B62D3F407D9}" type="presParOf" srcId="{51BD1D9F-85E6-4F5E-9EC4-C5B2822B9AE7}" destId="{3603D34F-69A6-49B3-AFC0-27CDC2BC5A69}" srcOrd="0" destOrd="0" presId="urn:microsoft.com/office/officeart/2005/8/layout/bProcess4"/>
    <dgm:cxn modelId="{4D67F797-1B11-4539-A160-AE679FE3BEFC}" type="presParOf" srcId="{51BD1D9F-85E6-4F5E-9EC4-C5B2822B9AE7}" destId="{7CEA436C-47D7-47CB-AC65-EA35D7B101FC}" srcOrd="1" destOrd="0" presId="urn:microsoft.com/office/officeart/2005/8/layout/bProcess4"/>
    <dgm:cxn modelId="{EC29E17F-5AE0-4133-ADCE-050DB02F6015}" type="presParOf" srcId="{7EF61FDD-42A7-4A6E-B3B1-E878F8F45A45}" destId="{ACBF26D7-EBAF-478D-8108-0A1E8A1091F9}" srcOrd="39" destOrd="0" presId="urn:microsoft.com/office/officeart/2005/8/layout/bProcess4"/>
    <dgm:cxn modelId="{7DEFCAA2-E8DE-45CF-93A8-19C4383F4D54}" type="presParOf" srcId="{7EF61FDD-42A7-4A6E-B3B1-E878F8F45A45}" destId="{564BD3D8-858A-409C-BC14-0593C7515B9E}" srcOrd="40" destOrd="0" presId="urn:microsoft.com/office/officeart/2005/8/layout/bProcess4"/>
    <dgm:cxn modelId="{B689BAD8-8444-491A-9316-0BB73F5D416E}" type="presParOf" srcId="{564BD3D8-858A-409C-BC14-0593C7515B9E}" destId="{BF99FC21-1DEE-448E-8D60-D48F62FBA409}" srcOrd="0" destOrd="0" presId="urn:microsoft.com/office/officeart/2005/8/layout/bProcess4"/>
    <dgm:cxn modelId="{026FF33A-ACBE-4BD5-BC0D-01D8CE4EE88E}" type="presParOf" srcId="{564BD3D8-858A-409C-BC14-0593C7515B9E}" destId="{7E164C0A-D380-43A7-8B11-C8806E9B1C34}" srcOrd="1" destOrd="0" presId="urn:microsoft.com/office/officeart/2005/8/layout/bProcess4"/>
    <dgm:cxn modelId="{3407A4DD-1995-48E7-8D3A-456C32AAF69A}" type="presParOf" srcId="{7EF61FDD-42A7-4A6E-B3B1-E878F8F45A45}" destId="{2796FF66-9CF3-4E42-9AD0-566DF381C3F1}" srcOrd="41" destOrd="0" presId="urn:microsoft.com/office/officeart/2005/8/layout/bProcess4"/>
    <dgm:cxn modelId="{7136F2E3-9026-4B12-9F6B-A2C7F3621CF3}" type="presParOf" srcId="{7EF61FDD-42A7-4A6E-B3B1-E878F8F45A45}" destId="{9CFECBFC-A75F-4A62-8DD1-EC449BFD9C35}" srcOrd="42" destOrd="0" presId="urn:microsoft.com/office/officeart/2005/8/layout/bProcess4"/>
    <dgm:cxn modelId="{66790C36-8B3E-4A6F-ACAE-CEADF936D038}" type="presParOf" srcId="{9CFECBFC-A75F-4A62-8DD1-EC449BFD9C35}" destId="{7554DA24-1320-4605-98CB-E5D69AD1AA3B}" srcOrd="0" destOrd="0" presId="urn:microsoft.com/office/officeart/2005/8/layout/bProcess4"/>
    <dgm:cxn modelId="{809EAB7D-E0ED-44A8-8B7C-0E12443E5049}" type="presParOf" srcId="{9CFECBFC-A75F-4A62-8DD1-EC449BFD9C35}" destId="{C2385DB5-137D-4C23-A265-F5FABCEE30A2}" srcOrd="1" destOrd="0" presId="urn:microsoft.com/office/officeart/2005/8/layout/bProcess4"/>
    <dgm:cxn modelId="{7CC74378-6726-40B8-A9F3-2BB9BA80D50F}" type="presParOf" srcId="{7EF61FDD-42A7-4A6E-B3B1-E878F8F45A45}" destId="{1319B8AC-1B3A-444C-977F-CE51B0C8D5FA}" srcOrd="43" destOrd="0" presId="urn:microsoft.com/office/officeart/2005/8/layout/bProcess4"/>
    <dgm:cxn modelId="{24FA3CCE-95C0-4D14-89BF-532CEC94A436}" type="presParOf" srcId="{7EF61FDD-42A7-4A6E-B3B1-E878F8F45A45}" destId="{C6AA2C7D-6D90-4C18-885B-09BB96373A48}" srcOrd="44" destOrd="0" presId="urn:microsoft.com/office/officeart/2005/8/layout/bProcess4"/>
    <dgm:cxn modelId="{317D0163-DD8E-4F8B-9D16-AD03D58A6C38}" type="presParOf" srcId="{C6AA2C7D-6D90-4C18-885B-09BB96373A48}" destId="{FDDA2F02-CD46-45D1-80A7-383BA1A2D07F}" srcOrd="0" destOrd="0" presId="urn:microsoft.com/office/officeart/2005/8/layout/bProcess4"/>
    <dgm:cxn modelId="{EF774CB8-9062-439C-A370-393D4CF30409}" type="presParOf" srcId="{C6AA2C7D-6D90-4C18-885B-09BB96373A48}" destId="{1ABA09F5-DA05-429D-A2C9-F88A9D88B91E}" srcOrd="1" destOrd="0" presId="urn:microsoft.com/office/officeart/2005/8/layout/bProcess4"/>
    <dgm:cxn modelId="{26CB53E4-BAC0-4AEE-B12F-77C93D1AFF34}" type="presParOf" srcId="{7EF61FDD-42A7-4A6E-B3B1-E878F8F45A45}" destId="{3B77AB51-E4E4-484D-98BE-D7F2499056F1}" srcOrd="45" destOrd="0" presId="urn:microsoft.com/office/officeart/2005/8/layout/bProcess4"/>
    <dgm:cxn modelId="{8CBE6CC6-0D7C-42CD-B125-AC70254464D1}" type="presParOf" srcId="{7EF61FDD-42A7-4A6E-B3B1-E878F8F45A45}" destId="{78521350-963C-47AD-BF4A-391D4FA496E1}" srcOrd="46" destOrd="0" presId="urn:microsoft.com/office/officeart/2005/8/layout/bProcess4"/>
    <dgm:cxn modelId="{08B43086-B7AA-45CF-A9A4-D4D4966A806A}" type="presParOf" srcId="{78521350-963C-47AD-BF4A-391D4FA496E1}" destId="{C69B548C-B208-4095-9332-5A8F50F9B88B}" srcOrd="0" destOrd="0" presId="urn:microsoft.com/office/officeart/2005/8/layout/bProcess4"/>
    <dgm:cxn modelId="{F6D85A89-7018-4762-A332-ADFED2A47E15}" type="presParOf" srcId="{78521350-963C-47AD-BF4A-391D4FA496E1}" destId="{8570BE28-3D9B-4FD9-81BA-D3C214CE4BD3}" srcOrd="1" destOrd="0" presId="urn:microsoft.com/office/officeart/2005/8/layout/bProcess4"/>
    <dgm:cxn modelId="{F4AEDD62-DD66-4254-8BA7-BEA64E212E3F}" type="presParOf" srcId="{7EF61FDD-42A7-4A6E-B3B1-E878F8F45A45}" destId="{12008C20-952B-467A-A807-6F6223C1C305}" srcOrd="47" destOrd="0" presId="urn:microsoft.com/office/officeart/2005/8/layout/bProcess4"/>
    <dgm:cxn modelId="{07CEE06E-B089-4C66-8A15-F941A18C79D6}" type="presParOf" srcId="{7EF61FDD-42A7-4A6E-B3B1-E878F8F45A45}" destId="{62C439F3-C516-410D-8903-346970D5D301}" srcOrd="48" destOrd="0" presId="urn:microsoft.com/office/officeart/2005/8/layout/bProcess4"/>
    <dgm:cxn modelId="{DC9221AC-7E1D-4E9A-97AB-13951FF857A4}" type="presParOf" srcId="{62C439F3-C516-410D-8903-346970D5D301}" destId="{82A32183-B833-4077-ACE0-CEF247A923B5}" srcOrd="0" destOrd="0" presId="urn:microsoft.com/office/officeart/2005/8/layout/bProcess4"/>
    <dgm:cxn modelId="{D99FC23C-23A9-4D10-A2DD-8D813548F8C7}" type="presParOf" srcId="{62C439F3-C516-410D-8903-346970D5D301}" destId="{15B64CF7-E572-4909-A8BC-D36A57F08E52}" srcOrd="1" destOrd="0" presId="urn:microsoft.com/office/officeart/2005/8/layout/bProcess4"/>
    <dgm:cxn modelId="{7E501AFE-FE15-4E03-A694-C0F32B298805}" type="presParOf" srcId="{7EF61FDD-42A7-4A6E-B3B1-E878F8F45A45}" destId="{971131FC-FBF6-4C77-8F1D-F36C7F8DF5B7}" srcOrd="49" destOrd="0" presId="urn:microsoft.com/office/officeart/2005/8/layout/bProcess4"/>
    <dgm:cxn modelId="{16925D51-D1DA-46D7-BD3E-D506B467E42C}" type="presParOf" srcId="{7EF61FDD-42A7-4A6E-B3B1-E878F8F45A45}" destId="{A33A7F8F-D6A4-46BE-AE01-3BB3991D4F09}" srcOrd="50" destOrd="0" presId="urn:microsoft.com/office/officeart/2005/8/layout/bProcess4"/>
    <dgm:cxn modelId="{7030ADFA-AB0C-42B8-BD33-49EAEC42DD4E}" type="presParOf" srcId="{A33A7F8F-D6A4-46BE-AE01-3BB3991D4F09}" destId="{A7437A60-2F26-4383-ACA2-74BBD4DACD7F}" srcOrd="0" destOrd="0" presId="urn:microsoft.com/office/officeart/2005/8/layout/bProcess4"/>
    <dgm:cxn modelId="{CC2CCD1A-5F46-45AC-97A9-813CAEE90A79}" type="presParOf" srcId="{A33A7F8F-D6A4-46BE-AE01-3BB3991D4F09}" destId="{854B2B68-80BB-4FF3-8615-7831C47471EC}" srcOrd="1" destOrd="0" presId="urn:microsoft.com/office/officeart/2005/8/layout/bProcess4"/>
    <dgm:cxn modelId="{54B38CDC-FD09-4EA5-8CBA-0E1DCFBE450A}" type="presParOf" srcId="{7EF61FDD-42A7-4A6E-B3B1-E878F8F45A45}" destId="{D92AE015-5809-4E47-B84C-C920AC746717}" srcOrd="51" destOrd="0" presId="urn:microsoft.com/office/officeart/2005/8/layout/bProcess4"/>
    <dgm:cxn modelId="{A0A40CF7-E9C4-4F5D-A6AE-91CF4A70EA18}" type="presParOf" srcId="{7EF61FDD-42A7-4A6E-B3B1-E878F8F45A45}" destId="{54AC642C-B443-4553-BA9E-C675922A0D98}" srcOrd="52" destOrd="0" presId="urn:microsoft.com/office/officeart/2005/8/layout/bProcess4"/>
    <dgm:cxn modelId="{D1778ACE-8055-447F-85DA-63BB69D1CB06}" type="presParOf" srcId="{54AC642C-B443-4553-BA9E-C675922A0D98}" destId="{BED6B859-9122-4BF2-981B-F6BACA662240}" srcOrd="0" destOrd="0" presId="urn:microsoft.com/office/officeart/2005/8/layout/bProcess4"/>
    <dgm:cxn modelId="{6859ACE0-94DE-41F5-A06A-350644E81EA1}" type="presParOf" srcId="{54AC642C-B443-4553-BA9E-C675922A0D98}" destId="{AF9E1FBB-C4CF-471D-993C-62AF07C01150}" srcOrd="1" destOrd="0" presId="urn:microsoft.com/office/officeart/2005/8/layout/bProcess4"/>
    <dgm:cxn modelId="{FE0F939D-B12F-4CA1-8442-FD16C38C3995}" type="presParOf" srcId="{7EF61FDD-42A7-4A6E-B3B1-E878F8F45A45}" destId="{FA124AC0-66D9-4876-9441-1DBB6CF2A5E3}" srcOrd="53" destOrd="0" presId="urn:microsoft.com/office/officeart/2005/8/layout/bProcess4"/>
    <dgm:cxn modelId="{87364C9A-6113-4F36-8848-274754777275}" type="presParOf" srcId="{7EF61FDD-42A7-4A6E-B3B1-E878F8F45A45}" destId="{E5FA91DE-CA67-458B-8241-76937EE768C1}" srcOrd="54" destOrd="0" presId="urn:microsoft.com/office/officeart/2005/8/layout/bProcess4"/>
    <dgm:cxn modelId="{AEE4A6AE-AEB0-4D3C-960F-BD41A49BCBE0}" type="presParOf" srcId="{E5FA91DE-CA67-458B-8241-76937EE768C1}" destId="{6BB6F649-6582-4BB3-877C-657AE99BB485}" srcOrd="0" destOrd="0" presId="urn:microsoft.com/office/officeart/2005/8/layout/bProcess4"/>
    <dgm:cxn modelId="{FE72DE23-33A3-4046-897C-532A7C44A092}" type="presParOf" srcId="{E5FA91DE-CA67-458B-8241-76937EE768C1}" destId="{3C08D352-CC9E-4A4C-891F-07566D694F49}" srcOrd="1" destOrd="0" presId="urn:microsoft.com/office/officeart/2005/8/layout/bProcess4"/>
    <dgm:cxn modelId="{941ADF77-41EC-454F-BE21-9B4787CBE16E}" type="presParOf" srcId="{7EF61FDD-42A7-4A6E-B3B1-E878F8F45A45}" destId="{3CAD9ACB-8A77-4A1A-9D37-95E4822BAC14}" srcOrd="55" destOrd="0" presId="urn:microsoft.com/office/officeart/2005/8/layout/bProcess4"/>
    <dgm:cxn modelId="{0C31AA22-B2F1-44AC-BD33-F9EE5C265DD4}" type="presParOf" srcId="{7EF61FDD-42A7-4A6E-B3B1-E878F8F45A45}" destId="{58D6319B-F717-4998-B0FD-C5EFA21480A3}" srcOrd="56" destOrd="0" presId="urn:microsoft.com/office/officeart/2005/8/layout/bProcess4"/>
    <dgm:cxn modelId="{E6020CD1-59EB-414C-99FF-E11F68F0558E}" type="presParOf" srcId="{58D6319B-F717-4998-B0FD-C5EFA21480A3}" destId="{4258305F-B302-4F8C-B4D1-918B4675E227}" srcOrd="0" destOrd="0" presId="urn:microsoft.com/office/officeart/2005/8/layout/bProcess4"/>
    <dgm:cxn modelId="{1D8B79C4-7F22-411E-B137-D99E07AA7783}" type="presParOf" srcId="{58D6319B-F717-4998-B0FD-C5EFA21480A3}" destId="{2AA1975B-FEFE-410D-82AC-BC6421A8C056}" srcOrd="1" destOrd="0" presId="urn:microsoft.com/office/officeart/2005/8/layout/bProcess4"/>
    <dgm:cxn modelId="{98861F84-8C3F-49C8-A826-5F0F4EDB4435}" type="presParOf" srcId="{7EF61FDD-42A7-4A6E-B3B1-E878F8F45A45}" destId="{A6E91EB5-30CD-418D-95E2-0C6246C1CDBA}" srcOrd="57" destOrd="0" presId="urn:microsoft.com/office/officeart/2005/8/layout/bProcess4"/>
    <dgm:cxn modelId="{AFE06223-6972-4C9F-80E0-CC641A10D0B4}" type="presParOf" srcId="{7EF61FDD-42A7-4A6E-B3B1-E878F8F45A45}" destId="{63B169CA-6947-4EBA-A9C6-DAE3DCB2EF8F}" srcOrd="58" destOrd="0" presId="urn:microsoft.com/office/officeart/2005/8/layout/bProcess4"/>
    <dgm:cxn modelId="{B72C486E-70C9-4C5C-AFB0-1239B2B8BDE6}" type="presParOf" srcId="{63B169CA-6947-4EBA-A9C6-DAE3DCB2EF8F}" destId="{7E5F3008-E3C1-48A0-9235-DF7CE97B9280}" srcOrd="0" destOrd="0" presId="urn:microsoft.com/office/officeart/2005/8/layout/bProcess4"/>
    <dgm:cxn modelId="{3BAC4DCF-78F9-4AEF-9903-C95078169741}" type="presParOf" srcId="{63B169CA-6947-4EBA-A9C6-DAE3DCB2EF8F}" destId="{0EDABC52-3150-47FE-B4A2-55FE437F012C}"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3BD0B8-57F4-4878-BD6A-B0FD511954F3}">
      <dsp:nvSpPr>
        <dsp:cNvPr id="0" name=""/>
        <dsp:cNvSpPr/>
      </dsp:nvSpPr>
      <dsp:spPr>
        <a:xfrm>
          <a:off x="57266" y="808152"/>
          <a:ext cx="1494397" cy="149439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22EFC2-6979-4617-8E98-748E1EB85440}">
      <dsp:nvSpPr>
        <dsp:cNvPr id="0" name=""/>
        <dsp:cNvSpPr/>
      </dsp:nvSpPr>
      <dsp:spPr>
        <a:xfrm>
          <a:off x="371089" y="1121975"/>
          <a:ext cx="866750" cy="8667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2D5E2F-AB19-4FDC-8568-5180239700EB}">
      <dsp:nvSpPr>
        <dsp:cNvPr id="0" name=""/>
        <dsp:cNvSpPr/>
      </dsp:nvSpPr>
      <dsp:spPr>
        <a:xfrm>
          <a:off x="1871891" y="808152"/>
          <a:ext cx="3522507" cy="1494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b="1" i="0" kern="1200"/>
            <a:t>Organisation Overview</a:t>
          </a:r>
          <a:endParaRPr lang="en-US" sz="1500" kern="1200"/>
        </a:p>
      </dsp:txBody>
      <dsp:txXfrm>
        <a:off x="1871891" y="808152"/>
        <a:ext cx="3522507" cy="1494397"/>
      </dsp:txXfrm>
    </dsp:sp>
    <dsp:sp modelId="{0AF2241B-B95B-4EA2-BFDC-D500FAA4970B}">
      <dsp:nvSpPr>
        <dsp:cNvPr id="0" name=""/>
        <dsp:cNvSpPr/>
      </dsp:nvSpPr>
      <dsp:spPr>
        <a:xfrm>
          <a:off x="6008169" y="808152"/>
          <a:ext cx="1494397" cy="149439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DDE18E-827B-41F3-8EA5-10177519CCFB}">
      <dsp:nvSpPr>
        <dsp:cNvPr id="0" name=""/>
        <dsp:cNvSpPr/>
      </dsp:nvSpPr>
      <dsp:spPr>
        <a:xfrm>
          <a:off x="6321992" y="1121975"/>
          <a:ext cx="866750" cy="8667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E2ADB06-AC4B-4FBA-960A-49BF7A24FAE7}">
      <dsp:nvSpPr>
        <dsp:cNvPr id="0" name=""/>
        <dsp:cNvSpPr/>
      </dsp:nvSpPr>
      <dsp:spPr>
        <a:xfrm>
          <a:off x="7822794" y="808152"/>
          <a:ext cx="3522507" cy="1494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b="0" i="0" kern="1200"/>
            <a:t>HealthConnect UK is a digital healthcare organisation that uses technology to improve patient access to healthcare services.</a:t>
          </a:r>
          <a:endParaRPr lang="en-US" sz="1500" kern="1200"/>
        </a:p>
      </dsp:txBody>
      <dsp:txXfrm>
        <a:off x="7822794" y="808152"/>
        <a:ext cx="3522507" cy="1494397"/>
      </dsp:txXfrm>
    </dsp:sp>
    <dsp:sp modelId="{67D15EF2-E28D-41D9-A345-51A76E610E27}">
      <dsp:nvSpPr>
        <dsp:cNvPr id="0" name=""/>
        <dsp:cNvSpPr/>
      </dsp:nvSpPr>
      <dsp:spPr>
        <a:xfrm>
          <a:off x="57266" y="3245762"/>
          <a:ext cx="1494397" cy="149439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B9E7B-4250-4240-8379-8195099861DD}">
      <dsp:nvSpPr>
        <dsp:cNvPr id="0" name=""/>
        <dsp:cNvSpPr/>
      </dsp:nvSpPr>
      <dsp:spPr>
        <a:xfrm>
          <a:off x="371089" y="3559585"/>
          <a:ext cx="866750" cy="8667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DC999BC-AF10-4F21-84B7-6E58AB8CCD41}">
      <dsp:nvSpPr>
        <dsp:cNvPr id="0" name=""/>
        <dsp:cNvSpPr/>
      </dsp:nvSpPr>
      <dsp:spPr>
        <a:xfrm>
          <a:off x="1871891" y="3245762"/>
          <a:ext cx="3522507" cy="1494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b="0" i="0" kern="1200"/>
            <a:t>Its workforce may include healthcare professionals, software developers, data analysts, customer support staff and managers.</a:t>
          </a:r>
          <a:endParaRPr lang="en-US" sz="1500" kern="1200"/>
        </a:p>
      </dsp:txBody>
      <dsp:txXfrm>
        <a:off x="1871891" y="3245762"/>
        <a:ext cx="3522507" cy="1494397"/>
      </dsp:txXfrm>
    </dsp:sp>
    <dsp:sp modelId="{00E63267-2289-4C15-83D3-04BDC9C07513}">
      <dsp:nvSpPr>
        <dsp:cNvPr id="0" name=""/>
        <dsp:cNvSpPr/>
      </dsp:nvSpPr>
      <dsp:spPr>
        <a:xfrm>
          <a:off x="6008169" y="3245762"/>
          <a:ext cx="1494397" cy="149439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48379A-83EC-4F00-849C-2DE3A6C9D750}">
      <dsp:nvSpPr>
        <dsp:cNvPr id="0" name=""/>
        <dsp:cNvSpPr/>
      </dsp:nvSpPr>
      <dsp:spPr>
        <a:xfrm>
          <a:off x="6321992" y="3559585"/>
          <a:ext cx="866750" cy="8667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29502C-0F40-4F7F-A7C4-E8366371C9A8}">
      <dsp:nvSpPr>
        <dsp:cNvPr id="0" name=""/>
        <dsp:cNvSpPr/>
      </dsp:nvSpPr>
      <dsp:spPr>
        <a:xfrm>
          <a:off x="7822794" y="3245762"/>
          <a:ext cx="3522507" cy="1494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b="0" i="0" kern="1200"/>
            <a:t>Human Resource Management (HRM) plays an important role in ensuring that the organisation employs skilled employees, supports their development and maintains high standards of patient care.</a:t>
          </a:r>
          <a:endParaRPr lang="en-US" sz="1500" kern="1200"/>
        </a:p>
      </dsp:txBody>
      <dsp:txXfrm>
        <a:off x="7822794" y="3245762"/>
        <a:ext cx="3522507" cy="14943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B9EB38-BFBE-443D-AA0C-E2FBB7EEAB24}">
      <dsp:nvSpPr>
        <dsp:cNvPr id="0" name=""/>
        <dsp:cNvSpPr/>
      </dsp:nvSpPr>
      <dsp:spPr>
        <a:xfrm>
          <a:off x="324775" y="731"/>
          <a:ext cx="817066" cy="81706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7986B3-5B30-44DA-A204-FE2A804CC6C4}">
      <dsp:nvSpPr>
        <dsp:cNvPr id="0" name=""/>
        <dsp:cNvSpPr/>
      </dsp:nvSpPr>
      <dsp:spPr>
        <a:xfrm>
          <a:off x="498904" y="174860"/>
          <a:ext cx="468808" cy="4688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4E3E14-228B-4DAC-B624-6DC3295C8BE7}">
      <dsp:nvSpPr>
        <dsp:cNvPr id="0" name=""/>
        <dsp:cNvSpPr/>
      </dsp:nvSpPr>
      <dsp:spPr>
        <a:xfrm>
          <a:off x="63581" y="1072294"/>
          <a:ext cx="1339453" cy="65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Analyse current employee skills and qualifications.</a:t>
          </a:r>
          <a:endParaRPr lang="en-US" sz="1100" kern="1200" dirty="0"/>
        </a:p>
      </dsp:txBody>
      <dsp:txXfrm>
        <a:off x="63581" y="1072294"/>
        <a:ext cx="1339453" cy="652983"/>
      </dsp:txXfrm>
    </dsp:sp>
    <dsp:sp modelId="{00FDE602-76BC-43EF-89AC-D3D33853E970}">
      <dsp:nvSpPr>
        <dsp:cNvPr id="0" name=""/>
        <dsp:cNvSpPr/>
      </dsp:nvSpPr>
      <dsp:spPr>
        <a:xfrm>
          <a:off x="1898632" y="731"/>
          <a:ext cx="817066" cy="81706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06F633-7004-4C1F-A519-728B697A6136}">
      <dsp:nvSpPr>
        <dsp:cNvPr id="0" name=""/>
        <dsp:cNvSpPr/>
      </dsp:nvSpPr>
      <dsp:spPr>
        <a:xfrm>
          <a:off x="2072761" y="174860"/>
          <a:ext cx="468808" cy="4688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71023E-299D-4A4A-AC68-26F32381CB5B}">
      <dsp:nvSpPr>
        <dsp:cNvPr id="0" name=""/>
        <dsp:cNvSpPr/>
      </dsp:nvSpPr>
      <dsp:spPr>
        <a:xfrm>
          <a:off x="1637439" y="1072294"/>
          <a:ext cx="1339453" cy="65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Forecast future demand for digital healthcare services.</a:t>
          </a:r>
          <a:endParaRPr lang="en-US" sz="1100" kern="1200"/>
        </a:p>
      </dsp:txBody>
      <dsp:txXfrm>
        <a:off x="1637439" y="1072294"/>
        <a:ext cx="1339453" cy="652983"/>
      </dsp:txXfrm>
    </dsp:sp>
    <dsp:sp modelId="{15825FD1-BFC8-4D1B-AA15-CF467D9558F4}">
      <dsp:nvSpPr>
        <dsp:cNvPr id="0" name=""/>
        <dsp:cNvSpPr/>
      </dsp:nvSpPr>
      <dsp:spPr>
        <a:xfrm>
          <a:off x="3472490" y="731"/>
          <a:ext cx="817066" cy="81706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8FA59C-C98F-48B8-BDD8-9CF6834F116C}">
      <dsp:nvSpPr>
        <dsp:cNvPr id="0" name=""/>
        <dsp:cNvSpPr/>
      </dsp:nvSpPr>
      <dsp:spPr>
        <a:xfrm>
          <a:off x="3646618" y="174860"/>
          <a:ext cx="468808" cy="4688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836B7D-95A8-43FA-AEC6-74AD63B3435B}">
      <dsp:nvSpPr>
        <dsp:cNvPr id="0" name=""/>
        <dsp:cNvSpPr/>
      </dsp:nvSpPr>
      <dsp:spPr>
        <a:xfrm>
          <a:off x="3211296" y="1072294"/>
          <a:ext cx="1339453" cy="65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Identify skills gaps in areas such as cybersecurity, data analysis and telehealth.</a:t>
          </a:r>
          <a:endParaRPr lang="en-US" sz="1100" kern="1200"/>
        </a:p>
      </dsp:txBody>
      <dsp:txXfrm>
        <a:off x="3211296" y="1072294"/>
        <a:ext cx="1339453" cy="652983"/>
      </dsp:txXfrm>
    </dsp:sp>
    <dsp:sp modelId="{66D096FD-1E31-4E58-A4F3-4E1C9C3AD82C}">
      <dsp:nvSpPr>
        <dsp:cNvPr id="0" name=""/>
        <dsp:cNvSpPr/>
      </dsp:nvSpPr>
      <dsp:spPr>
        <a:xfrm>
          <a:off x="5046347" y="731"/>
          <a:ext cx="817066" cy="81706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8DBA5E-347F-4222-A2CC-417B950F5765}">
      <dsp:nvSpPr>
        <dsp:cNvPr id="0" name=""/>
        <dsp:cNvSpPr/>
      </dsp:nvSpPr>
      <dsp:spPr>
        <a:xfrm>
          <a:off x="5220476" y="174860"/>
          <a:ext cx="468808" cy="4688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199BF9-345C-4D54-8964-71699B0D0C68}">
      <dsp:nvSpPr>
        <dsp:cNvPr id="0" name=""/>
        <dsp:cNvSpPr/>
      </dsp:nvSpPr>
      <dsp:spPr>
        <a:xfrm>
          <a:off x="4785154" y="1072294"/>
          <a:ext cx="1339453" cy="65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Develop succession plans for key management positions.</a:t>
          </a:r>
          <a:endParaRPr lang="en-US" sz="1100" kern="1200"/>
        </a:p>
      </dsp:txBody>
      <dsp:txXfrm>
        <a:off x="4785154" y="1072294"/>
        <a:ext cx="1339453" cy="652983"/>
      </dsp:txXfrm>
    </dsp:sp>
    <dsp:sp modelId="{35F009E0-5DE8-4E7A-9B67-D314A1400654}">
      <dsp:nvSpPr>
        <dsp:cNvPr id="0" name=""/>
        <dsp:cNvSpPr/>
      </dsp:nvSpPr>
      <dsp:spPr>
        <a:xfrm>
          <a:off x="2685561" y="2060141"/>
          <a:ext cx="817066" cy="81706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09A918-B3A6-4AD7-82B5-7D290602B844}">
      <dsp:nvSpPr>
        <dsp:cNvPr id="0" name=""/>
        <dsp:cNvSpPr/>
      </dsp:nvSpPr>
      <dsp:spPr>
        <a:xfrm>
          <a:off x="2859690" y="2234270"/>
          <a:ext cx="468808" cy="4688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94DC28-25B5-45E6-93AC-0A0E2A66DE07}">
      <dsp:nvSpPr>
        <dsp:cNvPr id="0" name=""/>
        <dsp:cNvSpPr/>
      </dsp:nvSpPr>
      <dsp:spPr>
        <a:xfrm>
          <a:off x="2424367" y="3131703"/>
          <a:ext cx="1339453" cy="65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Monitor staff turnover and recruitment costs.</a:t>
          </a:r>
          <a:endParaRPr lang="en-US" sz="1100" kern="1200"/>
        </a:p>
      </dsp:txBody>
      <dsp:txXfrm>
        <a:off x="2424367" y="3131703"/>
        <a:ext cx="1339453" cy="6529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9FD83F-FC57-47C5-9F82-28DD06495E4D}">
      <dsp:nvSpPr>
        <dsp:cNvPr id="0" name=""/>
        <dsp:cNvSpPr/>
      </dsp:nvSpPr>
      <dsp:spPr>
        <a:xfrm>
          <a:off x="1327829" y="351887"/>
          <a:ext cx="270637" cy="91440"/>
        </a:xfrm>
        <a:custGeom>
          <a:avLst/>
          <a:gdLst/>
          <a:ahLst/>
          <a:cxnLst/>
          <a:rect l="0" t="0" r="0" b="0"/>
          <a:pathLst>
            <a:path>
              <a:moveTo>
                <a:pt x="0" y="45720"/>
              </a:moveTo>
              <a:lnTo>
                <a:pt x="270637"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55617" y="396099"/>
        <a:ext cx="15061" cy="3015"/>
      </dsp:txXfrm>
    </dsp:sp>
    <dsp:sp modelId="{3145CD7F-0B8A-42D5-ABFA-D8A5DA65276A}">
      <dsp:nvSpPr>
        <dsp:cNvPr id="0" name=""/>
        <dsp:cNvSpPr/>
      </dsp:nvSpPr>
      <dsp:spPr>
        <a:xfrm>
          <a:off x="19902" y="4689"/>
          <a:ext cx="1309726" cy="785836"/>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kern="1200" dirty="0" err="1"/>
            <a:t>HealthConnect</a:t>
          </a:r>
          <a:r>
            <a:rPr lang="en-GB" sz="1200" kern="1200" dirty="0"/>
            <a:t> UK may need to recruit additional digital nurses and technical support specialists.</a:t>
          </a:r>
          <a:endParaRPr lang="en-US" sz="1200" kern="1200" dirty="0"/>
        </a:p>
      </dsp:txBody>
      <dsp:txXfrm>
        <a:off x="19902" y="4689"/>
        <a:ext cx="1309726" cy="785836"/>
      </dsp:txXfrm>
    </dsp:sp>
    <dsp:sp modelId="{EF773A6A-8E67-4983-82DE-2C7FFBD1C18E}">
      <dsp:nvSpPr>
        <dsp:cNvPr id="0" name=""/>
        <dsp:cNvSpPr/>
      </dsp:nvSpPr>
      <dsp:spPr>
        <a:xfrm>
          <a:off x="2938793" y="351887"/>
          <a:ext cx="270637" cy="91440"/>
        </a:xfrm>
        <a:custGeom>
          <a:avLst/>
          <a:gdLst/>
          <a:ahLst/>
          <a:cxnLst/>
          <a:rect l="0" t="0" r="0" b="0"/>
          <a:pathLst>
            <a:path>
              <a:moveTo>
                <a:pt x="0" y="45720"/>
              </a:moveTo>
              <a:lnTo>
                <a:pt x="270637"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66581" y="396099"/>
        <a:ext cx="15061" cy="3015"/>
      </dsp:txXfrm>
    </dsp:sp>
    <dsp:sp modelId="{E31D7E18-829D-4499-93F8-BB80641A1FAB}">
      <dsp:nvSpPr>
        <dsp:cNvPr id="0" name=""/>
        <dsp:cNvSpPr/>
      </dsp:nvSpPr>
      <dsp:spPr>
        <a:xfrm>
          <a:off x="1630866" y="4689"/>
          <a:ext cx="1309726" cy="785836"/>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kern="1200" dirty="0"/>
            <a:t>If </a:t>
          </a:r>
          <a:r>
            <a:rPr lang="en-GB" sz="1200" kern="1200" dirty="0" err="1"/>
            <a:t>demande</a:t>
          </a:r>
          <a:r>
            <a:rPr lang="en-GB" sz="1200" kern="1200" dirty="0"/>
            <a:t> for remote </a:t>
          </a:r>
          <a:r>
            <a:rPr lang="en-GB" sz="1200" kern="1200" dirty="0" err="1"/>
            <a:t>consultions</a:t>
          </a:r>
          <a:r>
            <a:rPr lang="en-GB" sz="1200" kern="1200" dirty="0"/>
            <a:t> increases</a:t>
          </a:r>
        </a:p>
      </dsp:txBody>
      <dsp:txXfrm>
        <a:off x="1630866" y="4689"/>
        <a:ext cx="1309726" cy="785836"/>
      </dsp:txXfrm>
    </dsp:sp>
    <dsp:sp modelId="{7395CC8B-7D18-4021-BC21-B7B43BB5862C}">
      <dsp:nvSpPr>
        <dsp:cNvPr id="0" name=""/>
        <dsp:cNvSpPr/>
      </dsp:nvSpPr>
      <dsp:spPr>
        <a:xfrm>
          <a:off x="4549757" y="351887"/>
          <a:ext cx="270637" cy="91440"/>
        </a:xfrm>
        <a:custGeom>
          <a:avLst/>
          <a:gdLst/>
          <a:ahLst/>
          <a:cxnLst/>
          <a:rect l="0" t="0" r="0" b="0"/>
          <a:pathLst>
            <a:path>
              <a:moveTo>
                <a:pt x="0" y="45720"/>
              </a:moveTo>
              <a:lnTo>
                <a:pt x="270637"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77545" y="396099"/>
        <a:ext cx="15061" cy="3015"/>
      </dsp:txXfrm>
    </dsp:sp>
    <dsp:sp modelId="{5B0AE61B-887C-4FBF-B4C6-08F6647AE333}">
      <dsp:nvSpPr>
        <dsp:cNvPr id="0" name=""/>
        <dsp:cNvSpPr/>
      </dsp:nvSpPr>
      <dsp:spPr>
        <a:xfrm>
          <a:off x="3241830" y="4689"/>
          <a:ext cx="1309726" cy="785836"/>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b="1" kern="1200"/>
            <a:t>Recommended HR practices:</a:t>
          </a:r>
          <a:endParaRPr lang="en-US" sz="1200" kern="1200"/>
        </a:p>
      </dsp:txBody>
      <dsp:txXfrm>
        <a:off x="3241830" y="4689"/>
        <a:ext cx="1309726" cy="785836"/>
      </dsp:txXfrm>
    </dsp:sp>
    <dsp:sp modelId="{78C50409-34B7-4BB1-ACD6-9CF2E793DF9D}">
      <dsp:nvSpPr>
        <dsp:cNvPr id="0" name=""/>
        <dsp:cNvSpPr/>
      </dsp:nvSpPr>
      <dsp:spPr>
        <a:xfrm>
          <a:off x="6160721" y="351887"/>
          <a:ext cx="270637" cy="91440"/>
        </a:xfrm>
        <a:custGeom>
          <a:avLst/>
          <a:gdLst/>
          <a:ahLst/>
          <a:cxnLst/>
          <a:rect l="0" t="0" r="0" b="0"/>
          <a:pathLst>
            <a:path>
              <a:moveTo>
                <a:pt x="0" y="45720"/>
              </a:moveTo>
              <a:lnTo>
                <a:pt x="270637"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288509" y="396099"/>
        <a:ext cx="15061" cy="3015"/>
      </dsp:txXfrm>
    </dsp:sp>
    <dsp:sp modelId="{0FDDD76F-A0E9-4E06-B254-CF033333DCB2}">
      <dsp:nvSpPr>
        <dsp:cNvPr id="0" name=""/>
        <dsp:cNvSpPr/>
      </dsp:nvSpPr>
      <dsp:spPr>
        <a:xfrm>
          <a:off x="4852794" y="4689"/>
          <a:ext cx="1309726" cy="785836"/>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kern="1200"/>
            <a:t>Analyse current employee skills and qualifications.</a:t>
          </a:r>
          <a:endParaRPr lang="en-US" sz="1200" kern="1200"/>
        </a:p>
      </dsp:txBody>
      <dsp:txXfrm>
        <a:off x="4852794" y="4689"/>
        <a:ext cx="1309726" cy="785836"/>
      </dsp:txXfrm>
    </dsp:sp>
    <dsp:sp modelId="{827E653F-7D18-4358-BEF7-19DB2D3C2D98}">
      <dsp:nvSpPr>
        <dsp:cNvPr id="0" name=""/>
        <dsp:cNvSpPr/>
      </dsp:nvSpPr>
      <dsp:spPr>
        <a:xfrm>
          <a:off x="7771685" y="351887"/>
          <a:ext cx="270637" cy="91440"/>
        </a:xfrm>
        <a:custGeom>
          <a:avLst/>
          <a:gdLst/>
          <a:ahLst/>
          <a:cxnLst/>
          <a:rect l="0" t="0" r="0" b="0"/>
          <a:pathLst>
            <a:path>
              <a:moveTo>
                <a:pt x="0" y="45720"/>
              </a:moveTo>
              <a:lnTo>
                <a:pt x="270637"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899472" y="396099"/>
        <a:ext cx="15061" cy="3015"/>
      </dsp:txXfrm>
    </dsp:sp>
    <dsp:sp modelId="{83C6B1C9-54A8-4FAC-AFF0-09153CFEA2E8}">
      <dsp:nvSpPr>
        <dsp:cNvPr id="0" name=""/>
        <dsp:cNvSpPr/>
      </dsp:nvSpPr>
      <dsp:spPr>
        <a:xfrm>
          <a:off x="6463758" y="4689"/>
          <a:ext cx="1309726" cy="785836"/>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kern="1200"/>
            <a:t>Forecast future demand for digital healthcare services.</a:t>
          </a:r>
          <a:endParaRPr lang="en-US" sz="1200" kern="1200"/>
        </a:p>
      </dsp:txBody>
      <dsp:txXfrm>
        <a:off x="6463758" y="4689"/>
        <a:ext cx="1309726" cy="785836"/>
      </dsp:txXfrm>
    </dsp:sp>
    <dsp:sp modelId="{67454DFE-E804-4974-832D-828053E2CFBD}">
      <dsp:nvSpPr>
        <dsp:cNvPr id="0" name=""/>
        <dsp:cNvSpPr/>
      </dsp:nvSpPr>
      <dsp:spPr>
        <a:xfrm>
          <a:off x="674766" y="788725"/>
          <a:ext cx="8054819" cy="270637"/>
        </a:xfrm>
        <a:custGeom>
          <a:avLst/>
          <a:gdLst/>
          <a:ahLst/>
          <a:cxnLst/>
          <a:rect l="0" t="0" r="0" b="0"/>
          <a:pathLst>
            <a:path>
              <a:moveTo>
                <a:pt x="8054819" y="0"/>
              </a:moveTo>
              <a:lnTo>
                <a:pt x="8054819" y="152418"/>
              </a:lnTo>
              <a:lnTo>
                <a:pt x="0" y="152418"/>
              </a:lnTo>
              <a:lnTo>
                <a:pt x="0" y="270637"/>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00664" y="922536"/>
        <a:ext cx="403022" cy="3015"/>
      </dsp:txXfrm>
    </dsp:sp>
    <dsp:sp modelId="{36AF624B-E277-4488-A66C-11E5E0135029}">
      <dsp:nvSpPr>
        <dsp:cNvPr id="0" name=""/>
        <dsp:cNvSpPr/>
      </dsp:nvSpPr>
      <dsp:spPr>
        <a:xfrm>
          <a:off x="8074722" y="4689"/>
          <a:ext cx="1309726" cy="785836"/>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kern="1200"/>
            <a:t>Identify skills gaps in areas such as cybersecurity, data analysis and telehealth.</a:t>
          </a:r>
          <a:endParaRPr lang="en-US" sz="1200" kern="1200"/>
        </a:p>
      </dsp:txBody>
      <dsp:txXfrm>
        <a:off x="8074722" y="4689"/>
        <a:ext cx="1309726" cy="785836"/>
      </dsp:txXfrm>
    </dsp:sp>
    <dsp:sp modelId="{43F0483D-D318-42D5-B6AA-002662804052}">
      <dsp:nvSpPr>
        <dsp:cNvPr id="0" name=""/>
        <dsp:cNvSpPr/>
      </dsp:nvSpPr>
      <dsp:spPr>
        <a:xfrm>
          <a:off x="1327829" y="1438960"/>
          <a:ext cx="270637" cy="91440"/>
        </a:xfrm>
        <a:custGeom>
          <a:avLst/>
          <a:gdLst/>
          <a:ahLst/>
          <a:cxnLst/>
          <a:rect l="0" t="0" r="0" b="0"/>
          <a:pathLst>
            <a:path>
              <a:moveTo>
                <a:pt x="0" y="45720"/>
              </a:moveTo>
              <a:lnTo>
                <a:pt x="270637"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55617" y="1483172"/>
        <a:ext cx="15061" cy="3015"/>
      </dsp:txXfrm>
    </dsp:sp>
    <dsp:sp modelId="{F9524DD5-0179-4A56-B5BF-50FDC73285E8}">
      <dsp:nvSpPr>
        <dsp:cNvPr id="0" name=""/>
        <dsp:cNvSpPr/>
      </dsp:nvSpPr>
      <dsp:spPr>
        <a:xfrm>
          <a:off x="19902" y="1091762"/>
          <a:ext cx="1309726" cy="785836"/>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kern="1200"/>
            <a:t>Develop succession plans for key management positions.</a:t>
          </a:r>
          <a:endParaRPr lang="en-US" sz="1200" kern="1200"/>
        </a:p>
      </dsp:txBody>
      <dsp:txXfrm>
        <a:off x="19902" y="1091762"/>
        <a:ext cx="1309726" cy="785836"/>
      </dsp:txXfrm>
    </dsp:sp>
    <dsp:sp modelId="{26B087EF-151B-4455-B4FB-E9683DF2E07E}">
      <dsp:nvSpPr>
        <dsp:cNvPr id="0" name=""/>
        <dsp:cNvSpPr/>
      </dsp:nvSpPr>
      <dsp:spPr>
        <a:xfrm>
          <a:off x="2938793" y="1438960"/>
          <a:ext cx="270637" cy="91440"/>
        </a:xfrm>
        <a:custGeom>
          <a:avLst/>
          <a:gdLst/>
          <a:ahLst/>
          <a:cxnLst/>
          <a:rect l="0" t="0" r="0" b="0"/>
          <a:pathLst>
            <a:path>
              <a:moveTo>
                <a:pt x="0" y="45720"/>
              </a:moveTo>
              <a:lnTo>
                <a:pt x="270637"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6581" y="1483172"/>
        <a:ext cx="15061" cy="3015"/>
      </dsp:txXfrm>
    </dsp:sp>
    <dsp:sp modelId="{1206C003-A9E1-4081-95CB-13ECFC99A121}">
      <dsp:nvSpPr>
        <dsp:cNvPr id="0" name=""/>
        <dsp:cNvSpPr/>
      </dsp:nvSpPr>
      <dsp:spPr>
        <a:xfrm>
          <a:off x="1630866" y="1091762"/>
          <a:ext cx="1309726" cy="785836"/>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kern="1200"/>
            <a:t>Monitor staff turnover and recruitment costs.</a:t>
          </a:r>
          <a:endParaRPr lang="en-US" sz="1200" kern="1200"/>
        </a:p>
      </dsp:txBody>
      <dsp:txXfrm>
        <a:off x="1630866" y="1091762"/>
        <a:ext cx="1309726" cy="785836"/>
      </dsp:txXfrm>
    </dsp:sp>
    <dsp:sp modelId="{2F0C59E5-8D34-48FA-B6C1-4864C2777847}">
      <dsp:nvSpPr>
        <dsp:cNvPr id="0" name=""/>
        <dsp:cNvSpPr/>
      </dsp:nvSpPr>
      <dsp:spPr>
        <a:xfrm>
          <a:off x="4549757" y="1438960"/>
          <a:ext cx="270637" cy="91440"/>
        </a:xfrm>
        <a:custGeom>
          <a:avLst/>
          <a:gdLst/>
          <a:ahLst/>
          <a:cxnLst/>
          <a:rect l="0" t="0" r="0" b="0"/>
          <a:pathLst>
            <a:path>
              <a:moveTo>
                <a:pt x="0" y="45720"/>
              </a:moveTo>
              <a:lnTo>
                <a:pt x="270637"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77545" y="1483172"/>
        <a:ext cx="15061" cy="3015"/>
      </dsp:txXfrm>
    </dsp:sp>
    <dsp:sp modelId="{1F367E16-B16F-48B8-B58C-A5D1E4BCB714}">
      <dsp:nvSpPr>
        <dsp:cNvPr id="0" name=""/>
        <dsp:cNvSpPr/>
      </dsp:nvSpPr>
      <dsp:spPr>
        <a:xfrm>
          <a:off x="3241830" y="1091762"/>
          <a:ext cx="1309726" cy="785836"/>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b="1" kern="1200"/>
            <a:t>Practical example:</a:t>
          </a:r>
          <a:endParaRPr lang="en-US" sz="1200" kern="1200"/>
        </a:p>
      </dsp:txBody>
      <dsp:txXfrm>
        <a:off x="3241830" y="1091762"/>
        <a:ext cx="1309726" cy="785836"/>
      </dsp:txXfrm>
    </dsp:sp>
    <dsp:sp modelId="{A739DDBF-B7E7-4EBF-83FA-342040E44ED4}">
      <dsp:nvSpPr>
        <dsp:cNvPr id="0" name=""/>
        <dsp:cNvSpPr/>
      </dsp:nvSpPr>
      <dsp:spPr>
        <a:xfrm>
          <a:off x="6160721" y="1438960"/>
          <a:ext cx="270637" cy="91440"/>
        </a:xfrm>
        <a:custGeom>
          <a:avLst/>
          <a:gdLst/>
          <a:ahLst/>
          <a:cxnLst/>
          <a:rect l="0" t="0" r="0" b="0"/>
          <a:pathLst>
            <a:path>
              <a:moveTo>
                <a:pt x="0" y="45720"/>
              </a:moveTo>
              <a:lnTo>
                <a:pt x="270637"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288509" y="1483172"/>
        <a:ext cx="15061" cy="3015"/>
      </dsp:txXfrm>
    </dsp:sp>
    <dsp:sp modelId="{96BCB78D-CE97-41EE-ACFC-6606A97CE556}">
      <dsp:nvSpPr>
        <dsp:cNvPr id="0" name=""/>
        <dsp:cNvSpPr/>
      </dsp:nvSpPr>
      <dsp:spPr>
        <a:xfrm>
          <a:off x="4852794" y="1091762"/>
          <a:ext cx="1309726" cy="785836"/>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b="1" kern="1200"/>
            <a:t>Critical evaluation:</a:t>
          </a:r>
          <a:endParaRPr lang="en-US" sz="1200" kern="1200"/>
        </a:p>
      </dsp:txBody>
      <dsp:txXfrm>
        <a:off x="4852794" y="1091762"/>
        <a:ext cx="1309726" cy="785836"/>
      </dsp:txXfrm>
    </dsp:sp>
    <dsp:sp modelId="{7A809B65-C2DE-47A7-826C-D39FF31017D5}">
      <dsp:nvSpPr>
        <dsp:cNvPr id="0" name=""/>
        <dsp:cNvSpPr/>
      </dsp:nvSpPr>
      <dsp:spPr>
        <a:xfrm>
          <a:off x="7771685" y="1438960"/>
          <a:ext cx="270637" cy="91440"/>
        </a:xfrm>
        <a:custGeom>
          <a:avLst/>
          <a:gdLst/>
          <a:ahLst/>
          <a:cxnLst/>
          <a:rect l="0" t="0" r="0" b="0"/>
          <a:pathLst>
            <a:path>
              <a:moveTo>
                <a:pt x="0" y="45720"/>
              </a:moveTo>
              <a:lnTo>
                <a:pt x="270637"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899472" y="1483172"/>
        <a:ext cx="15061" cy="3015"/>
      </dsp:txXfrm>
    </dsp:sp>
    <dsp:sp modelId="{BE42E5EF-82C1-494E-97E3-C403BA487C98}">
      <dsp:nvSpPr>
        <dsp:cNvPr id="0" name=""/>
        <dsp:cNvSpPr/>
      </dsp:nvSpPr>
      <dsp:spPr>
        <a:xfrm>
          <a:off x="6463758" y="1091762"/>
          <a:ext cx="1309726" cy="785836"/>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b="1" kern="1200"/>
            <a:t>Recruitment at HealthConnect UK</a:t>
          </a:r>
          <a:endParaRPr lang="en-US" sz="1200" kern="1200"/>
        </a:p>
      </dsp:txBody>
      <dsp:txXfrm>
        <a:off x="6463758" y="1091762"/>
        <a:ext cx="1309726" cy="785836"/>
      </dsp:txXfrm>
    </dsp:sp>
    <dsp:sp modelId="{AFEA88C0-6B54-478C-A86F-6DE9107F9FC5}">
      <dsp:nvSpPr>
        <dsp:cNvPr id="0" name=""/>
        <dsp:cNvSpPr/>
      </dsp:nvSpPr>
      <dsp:spPr>
        <a:xfrm>
          <a:off x="674766" y="1875798"/>
          <a:ext cx="8054819" cy="270637"/>
        </a:xfrm>
        <a:custGeom>
          <a:avLst/>
          <a:gdLst/>
          <a:ahLst/>
          <a:cxnLst/>
          <a:rect l="0" t="0" r="0" b="0"/>
          <a:pathLst>
            <a:path>
              <a:moveTo>
                <a:pt x="8054819" y="0"/>
              </a:moveTo>
              <a:lnTo>
                <a:pt x="8054819" y="152418"/>
              </a:lnTo>
              <a:lnTo>
                <a:pt x="0" y="152418"/>
              </a:lnTo>
              <a:lnTo>
                <a:pt x="0" y="270637"/>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00664" y="2009609"/>
        <a:ext cx="403022" cy="3015"/>
      </dsp:txXfrm>
    </dsp:sp>
    <dsp:sp modelId="{13D60DA6-1A6C-4509-83BA-89AC479E7E81}">
      <dsp:nvSpPr>
        <dsp:cNvPr id="0" name=""/>
        <dsp:cNvSpPr/>
      </dsp:nvSpPr>
      <dsp:spPr>
        <a:xfrm>
          <a:off x="8074722" y="1091762"/>
          <a:ext cx="1309726" cy="785836"/>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b="1" kern="1200"/>
            <a:t>Internal recruitment</a:t>
          </a:r>
          <a:endParaRPr lang="en-US" sz="1200" kern="1200"/>
        </a:p>
      </dsp:txBody>
      <dsp:txXfrm>
        <a:off x="8074722" y="1091762"/>
        <a:ext cx="1309726" cy="785836"/>
      </dsp:txXfrm>
    </dsp:sp>
    <dsp:sp modelId="{94A1F876-823C-4CE5-98C8-9B5B1BEC5AB0}">
      <dsp:nvSpPr>
        <dsp:cNvPr id="0" name=""/>
        <dsp:cNvSpPr/>
      </dsp:nvSpPr>
      <dsp:spPr>
        <a:xfrm>
          <a:off x="1327829" y="2526033"/>
          <a:ext cx="270637" cy="91440"/>
        </a:xfrm>
        <a:custGeom>
          <a:avLst/>
          <a:gdLst/>
          <a:ahLst/>
          <a:cxnLst/>
          <a:rect l="0" t="0" r="0" b="0"/>
          <a:pathLst>
            <a:path>
              <a:moveTo>
                <a:pt x="0" y="45720"/>
              </a:moveTo>
              <a:lnTo>
                <a:pt x="270637"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55617" y="2570245"/>
        <a:ext cx="15061" cy="3015"/>
      </dsp:txXfrm>
    </dsp:sp>
    <dsp:sp modelId="{028BA6CD-B602-48A5-A7D9-51077CA76E2F}">
      <dsp:nvSpPr>
        <dsp:cNvPr id="0" name=""/>
        <dsp:cNvSpPr/>
      </dsp:nvSpPr>
      <dsp:spPr>
        <a:xfrm>
          <a:off x="19902" y="2178835"/>
          <a:ext cx="1309726" cy="785836"/>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kern="1200"/>
            <a:t>Promotions and transfers.</a:t>
          </a:r>
          <a:endParaRPr lang="en-US" sz="1200" kern="1200"/>
        </a:p>
      </dsp:txBody>
      <dsp:txXfrm>
        <a:off x="19902" y="2178835"/>
        <a:ext cx="1309726" cy="785836"/>
      </dsp:txXfrm>
    </dsp:sp>
    <dsp:sp modelId="{4E13E67B-FCD9-41E3-AC73-DDEFB3F53CB2}">
      <dsp:nvSpPr>
        <dsp:cNvPr id="0" name=""/>
        <dsp:cNvSpPr/>
      </dsp:nvSpPr>
      <dsp:spPr>
        <a:xfrm>
          <a:off x="2938793" y="2526033"/>
          <a:ext cx="270637" cy="91440"/>
        </a:xfrm>
        <a:custGeom>
          <a:avLst/>
          <a:gdLst/>
          <a:ahLst/>
          <a:cxnLst/>
          <a:rect l="0" t="0" r="0" b="0"/>
          <a:pathLst>
            <a:path>
              <a:moveTo>
                <a:pt x="0" y="45720"/>
              </a:moveTo>
              <a:lnTo>
                <a:pt x="270637"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6581" y="2570245"/>
        <a:ext cx="15061" cy="3015"/>
      </dsp:txXfrm>
    </dsp:sp>
    <dsp:sp modelId="{954C06B5-DCE2-4109-96C2-06B6A91F150A}">
      <dsp:nvSpPr>
        <dsp:cNvPr id="0" name=""/>
        <dsp:cNvSpPr/>
      </dsp:nvSpPr>
      <dsp:spPr>
        <a:xfrm>
          <a:off x="1630866" y="2178835"/>
          <a:ext cx="1309726" cy="785836"/>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kern="1200"/>
            <a:t>Encourages career development.</a:t>
          </a:r>
          <a:endParaRPr lang="en-US" sz="1200" kern="1200"/>
        </a:p>
      </dsp:txBody>
      <dsp:txXfrm>
        <a:off x="1630866" y="2178835"/>
        <a:ext cx="1309726" cy="785836"/>
      </dsp:txXfrm>
    </dsp:sp>
    <dsp:sp modelId="{D4EFAEB3-6AC1-4F41-861B-7E8221BD4518}">
      <dsp:nvSpPr>
        <dsp:cNvPr id="0" name=""/>
        <dsp:cNvSpPr/>
      </dsp:nvSpPr>
      <dsp:spPr>
        <a:xfrm>
          <a:off x="4549757" y="2526033"/>
          <a:ext cx="270637" cy="91440"/>
        </a:xfrm>
        <a:custGeom>
          <a:avLst/>
          <a:gdLst/>
          <a:ahLst/>
          <a:cxnLst/>
          <a:rect l="0" t="0" r="0" b="0"/>
          <a:pathLst>
            <a:path>
              <a:moveTo>
                <a:pt x="0" y="45720"/>
              </a:moveTo>
              <a:lnTo>
                <a:pt x="270637"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77545" y="2570245"/>
        <a:ext cx="15061" cy="3015"/>
      </dsp:txXfrm>
    </dsp:sp>
    <dsp:sp modelId="{A7580A79-16A4-4C43-83AB-BFE97224F44D}">
      <dsp:nvSpPr>
        <dsp:cNvPr id="0" name=""/>
        <dsp:cNvSpPr/>
      </dsp:nvSpPr>
      <dsp:spPr>
        <a:xfrm>
          <a:off x="3241830" y="2178835"/>
          <a:ext cx="1309726" cy="785836"/>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kern="1200"/>
            <a:t>May reduce recruitment costs.</a:t>
          </a:r>
          <a:endParaRPr lang="en-US" sz="1200" kern="1200"/>
        </a:p>
      </dsp:txBody>
      <dsp:txXfrm>
        <a:off x="3241830" y="2178835"/>
        <a:ext cx="1309726" cy="785836"/>
      </dsp:txXfrm>
    </dsp:sp>
    <dsp:sp modelId="{E614F9F7-BAEE-4D7A-882B-DF09D64FECD3}">
      <dsp:nvSpPr>
        <dsp:cNvPr id="0" name=""/>
        <dsp:cNvSpPr/>
      </dsp:nvSpPr>
      <dsp:spPr>
        <a:xfrm>
          <a:off x="6160721" y="2526033"/>
          <a:ext cx="270637" cy="91440"/>
        </a:xfrm>
        <a:custGeom>
          <a:avLst/>
          <a:gdLst/>
          <a:ahLst/>
          <a:cxnLst/>
          <a:rect l="0" t="0" r="0" b="0"/>
          <a:pathLst>
            <a:path>
              <a:moveTo>
                <a:pt x="0" y="45720"/>
              </a:moveTo>
              <a:lnTo>
                <a:pt x="270637"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288509" y="2570245"/>
        <a:ext cx="15061" cy="3015"/>
      </dsp:txXfrm>
    </dsp:sp>
    <dsp:sp modelId="{034C41BB-0A94-40AE-8F80-E81C930D185C}">
      <dsp:nvSpPr>
        <dsp:cNvPr id="0" name=""/>
        <dsp:cNvSpPr/>
      </dsp:nvSpPr>
      <dsp:spPr>
        <a:xfrm>
          <a:off x="4852794" y="2178835"/>
          <a:ext cx="1309726" cy="785836"/>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kern="1200"/>
            <a:t>Can limit the introduction of new skills.</a:t>
          </a:r>
          <a:endParaRPr lang="en-US" sz="1200" kern="1200"/>
        </a:p>
      </dsp:txBody>
      <dsp:txXfrm>
        <a:off x="4852794" y="2178835"/>
        <a:ext cx="1309726" cy="785836"/>
      </dsp:txXfrm>
    </dsp:sp>
    <dsp:sp modelId="{8AEF7B3F-803C-45BF-A1F3-5FB1E47A1C35}">
      <dsp:nvSpPr>
        <dsp:cNvPr id="0" name=""/>
        <dsp:cNvSpPr/>
      </dsp:nvSpPr>
      <dsp:spPr>
        <a:xfrm>
          <a:off x="7771685" y="2526033"/>
          <a:ext cx="270637" cy="91440"/>
        </a:xfrm>
        <a:custGeom>
          <a:avLst/>
          <a:gdLst/>
          <a:ahLst/>
          <a:cxnLst/>
          <a:rect l="0" t="0" r="0" b="0"/>
          <a:pathLst>
            <a:path>
              <a:moveTo>
                <a:pt x="0" y="45720"/>
              </a:moveTo>
              <a:lnTo>
                <a:pt x="270637"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899472" y="2570245"/>
        <a:ext cx="15061" cy="3015"/>
      </dsp:txXfrm>
    </dsp:sp>
    <dsp:sp modelId="{9AF95A97-859E-47A8-AE7E-CA10CDA9CAD3}">
      <dsp:nvSpPr>
        <dsp:cNvPr id="0" name=""/>
        <dsp:cNvSpPr/>
      </dsp:nvSpPr>
      <dsp:spPr>
        <a:xfrm>
          <a:off x="6463758" y="2178835"/>
          <a:ext cx="1309726" cy="785836"/>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b="1" kern="1200"/>
            <a:t>External recruitment</a:t>
          </a:r>
          <a:endParaRPr lang="en-US" sz="1200" kern="1200"/>
        </a:p>
      </dsp:txBody>
      <dsp:txXfrm>
        <a:off x="6463758" y="2178835"/>
        <a:ext cx="1309726" cy="785836"/>
      </dsp:txXfrm>
    </dsp:sp>
    <dsp:sp modelId="{3E67B266-D607-40D8-AECC-CB187A795621}">
      <dsp:nvSpPr>
        <dsp:cNvPr id="0" name=""/>
        <dsp:cNvSpPr/>
      </dsp:nvSpPr>
      <dsp:spPr>
        <a:xfrm>
          <a:off x="674766" y="2962871"/>
          <a:ext cx="8054819" cy="270637"/>
        </a:xfrm>
        <a:custGeom>
          <a:avLst/>
          <a:gdLst/>
          <a:ahLst/>
          <a:cxnLst/>
          <a:rect l="0" t="0" r="0" b="0"/>
          <a:pathLst>
            <a:path>
              <a:moveTo>
                <a:pt x="8054819" y="0"/>
              </a:moveTo>
              <a:lnTo>
                <a:pt x="8054819" y="152418"/>
              </a:lnTo>
              <a:lnTo>
                <a:pt x="0" y="152418"/>
              </a:lnTo>
              <a:lnTo>
                <a:pt x="0" y="270637"/>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00664" y="3096682"/>
        <a:ext cx="403022" cy="3015"/>
      </dsp:txXfrm>
    </dsp:sp>
    <dsp:sp modelId="{B79703C9-02C7-4C40-B98D-7A384CBB03C9}">
      <dsp:nvSpPr>
        <dsp:cNvPr id="0" name=""/>
        <dsp:cNvSpPr/>
      </dsp:nvSpPr>
      <dsp:spPr>
        <a:xfrm>
          <a:off x="8074722" y="2178835"/>
          <a:ext cx="1309726" cy="785836"/>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kern="1200"/>
            <a:t>Online job platforms.</a:t>
          </a:r>
          <a:endParaRPr lang="en-US" sz="1200" kern="1200"/>
        </a:p>
      </dsp:txBody>
      <dsp:txXfrm>
        <a:off x="8074722" y="2178835"/>
        <a:ext cx="1309726" cy="785836"/>
      </dsp:txXfrm>
    </dsp:sp>
    <dsp:sp modelId="{D9334A5E-D42E-4C0C-A8DE-3F3FFDC5CD4D}">
      <dsp:nvSpPr>
        <dsp:cNvPr id="0" name=""/>
        <dsp:cNvSpPr/>
      </dsp:nvSpPr>
      <dsp:spPr>
        <a:xfrm>
          <a:off x="1327829" y="3613106"/>
          <a:ext cx="270637" cy="91440"/>
        </a:xfrm>
        <a:custGeom>
          <a:avLst/>
          <a:gdLst/>
          <a:ahLst/>
          <a:cxnLst/>
          <a:rect l="0" t="0" r="0" b="0"/>
          <a:pathLst>
            <a:path>
              <a:moveTo>
                <a:pt x="0" y="45720"/>
              </a:moveTo>
              <a:lnTo>
                <a:pt x="270637"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55617" y="3657319"/>
        <a:ext cx="15061" cy="3015"/>
      </dsp:txXfrm>
    </dsp:sp>
    <dsp:sp modelId="{470967EB-ED4D-4FF6-8D1A-055CED3CB9EC}">
      <dsp:nvSpPr>
        <dsp:cNvPr id="0" name=""/>
        <dsp:cNvSpPr/>
      </dsp:nvSpPr>
      <dsp:spPr>
        <a:xfrm>
          <a:off x="19902" y="3265908"/>
          <a:ext cx="1309726" cy="785836"/>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kern="1200"/>
            <a:t>Professional healthcare networks.</a:t>
          </a:r>
          <a:endParaRPr lang="en-US" sz="1200" kern="1200"/>
        </a:p>
      </dsp:txBody>
      <dsp:txXfrm>
        <a:off x="19902" y="3265908"/>
        <a:ext cx="1309726" cy="785836"/>
      </dsp:txXfrm>
    </dsp:sp>
    <dsp:sp modelId="{FE753329-C9CF-4249-A002-FF163D04C419}">
      <dsp:nvSpPr>
        <dsp:cNvPr id="0" name=""/>
        <dsp:cNvSpPr/>
      </dsp:nvSpPr>
      <dsp:spPr>
        <a:xfrm>
          <a:off x="2938793" y="3613106"/>
          <a:ext cx="270637" cy="91440"/>
        </a:xfrm>
        <a:custGeom>
          <a:avLst/>
          <a:gdLst/>
          <a:ahLst/>
          <a:cxnLst/>
          <a:rect l="0" t="0" r="0" b="0"/>
          <a:pathLst>
            <a:path>
              <a:moveTo>
                <a:pt x="0" y="45720"/>
              </a:moveTo>
              <a:lnTo>
                <a:pt x="270637"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6581" y="3657319"/>
        <a:ext cx="15061" cy="3015"/>
      </dsp:txXfrm>
    </dsp:sp>
    <dsp:sp modelId="{6F73C048-93E6-4E6E-841D-74DC2C296B9E}">
      <dsp:nvSpPr>
        <dsp:cNvPr id="0" name=""/>
        <dsp:cNvSpPr/>
      </dsp:nvSpPr>
      <dsp:spPr>
        <a:xfrm>
          <a:off x="1630866" y="3265908"/>
          <a:ext cx="1309726" cy="785836"/>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kern="1200"/>
            <a:t>University partnerships.</a:t>
          </a:r>
          <a:endParaRPr lang="en-US" sz="1200" kern="1200"/>
        </a:p>
      </dsp:txBody>
      <dsp:txXfrm>
        <a:off x="1630866" y="3265908"/>
        <a:ext cx="1309726" cy="785836"/>
      </dsp:txXfrm>
    </dsp:sp>
    <dsp:sp modelId="{F50D4F43-CC96-4EDA-9F96-CED5ED5ED287}">
      <dsp:nvSpPr>
        <dsp:cNvPr id="0" name=""/>
        <dsp:cNvSpPr/>
      </dsp:nvSpPr>
      <dsp:spPr>
        <a:xfrm>
          <a:off x="4549757" y="3613106"/>
          <a:ext cx="270637" cy="91440"/>
        </a:xfrm>
        <a:custGeom>
          <a:avLst/>
          <a:gdLst/>
          <a:ahLst/>
          <a:cxnLst/>
          <a:rect l="0" t="0" r="0" b="0"/>
          <a:pathLst>
            <a:path>
              <a:moveTo>
                <a:pt x="0" y="45720"/>
              </a:moveTo>
              <a:lnTo>
                <a:pt x="270637"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77545" y="3657319"/>
        <a:ext cx="15061" cy="3015"/>
      </dsp:txXfrm>
    </dsp:sp>
    <dsp:sp modelId="{4CDE0E46-3448-4E4B-928A-55DAE97ACEBA}">
      <dsp:nvSpPr>
        <dsp:cNvPr id="0" name=""/>
        <dsp:cNvSpPr/>
      </dsp:nvSpPr>
      <dsp:spPr>
        <a:xfrm>
          <a:off x="3241830" y="3265908"/>
          <a:ext cx="1309726" cy="785836"/>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kern="1200"/>
            <a:t>Recruitment agencies.</a:t>
          </a:r>
          <a:endParaRPr lang="en-US" sz="1200" kern="1200"/>
        </a:p>
      </dsp:txBody>
      <dsp:txXfrm>
        <a:off x="3241830" y="3265908"/>
        <a:ext cx="1309726" cy="785836"/>
      </dsp:txXfrm>
    </dsp:sp>
    <dsp:sp modelId="{E6D83FE8-ADAF-47E9-AA7B-F0C24AD5AA25}">
      <dsp:nvSpPr>
        <dsp:cNvPr id="0" name=""/>
        <dsp:cNvSpPr/>
      </dsp:nvSpPr>
      <dsp:spPr>
        <a:xfrm>
          <a:off x="4852794" y="3265908"/>
          <a:ext cx="1309726" cy="785836"/>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178" tIns="67366" rIns="64178" bIns="67366" numCol="1" spcCol="1270" anchor="ctr" anchorCtr="0">
          <a:noAutofit/>
        </a:bodyPr>
        <a:lstStyle/>
        <a:p>
          <a:pPr marL="0" lvl="0" indent="0" algn="ctr" defTabSz="533400">
            <a:lnSpc>
              <a:spcPct val="90000"/>
            </a:lnSpc>
            <a:spcBef>
              <a:spcPct val="0"/>
            </a:spcBef>
            <a:spcAft>
              <a:spcPct val="35000"/>
            </a:spcAft>
            <a:buNone/>
          </a:pPr>
          <a:r>
            <a:rPr lang="en-GB" sz="1200" b="1" kern="1200"/>
            <a:t>Digital recruitment</a:t>
          </a:r>
          <a:endParaRPr lang="en-US" sz="1200" kern="1200"/>
        </a:p>
      </dsp:txBody>
      <dsp:txXfrm>
        <a:off x="4852794" y="3265908"/>
        <a:ext cx="1309726" cy="7858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C8CF19-3AE4-4A92-8357-A6EE62FE6795}">
      <dsp:nvSpPr>
        <dsp:cNvPr id="0" name=""/>
        <dsp:cNvSpPr/>
      </dsp:nvSpPr>
      <dsp:spPr>
        <a:xfrm>
          <a:off x="656488" y="2"/>
          <a:ext cx="1260841" cy="75650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Employee wellbeing is important in healthcare because excessive workloads and emotional pressure can contribute to stress, absence and staff turnover.</a:t>
          </a:r>
          <a:endParaRPr lang="en-US" sz="600" kern="1200"/>
        </a:p>
      </dsp:txBody>
      <dsp:txXfrm>
        <a:off x="656488" y="2"/>
        <a:ext cx="1260841" cy="756504"/>
      </dsp:txXfrm>
    </dsp:sp>
    <dsp:sp modelId="{5CBFD64A-ADF4-46A5-B8A3-C4E3945671CF}">
      <dsp:nvSpPr>
        <dsp:cNvPr id="0" name=""/>
        <dsp:cNvSpPr/>
      </dsp:nvSpPr>
      <dsp:spPr>
        <a:xfrm>
          <a:off x="2043413" y="2"/>
          <a:ext cx="1260841" cy="756504"/>
        </a:xfrm>
        <a:prstGeom prst="rect">
          <a:avLst/>
        </a:prstGeom>
        <a:solidFill>
          <a:schemeClr val="accent2">
            <a:hueOff val="52108"/>
            <a:satOff val="-255"/>
            <a:lumOff val="14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Recommended wellbeing initiatives:</a:t>
          </a:r>
          <a:endParaRPr lang="en-US" sz="600" kern="1200"/>
        </a:p>
      </dsp:txBody>
      <dsp:txXfrm>
        <a:off x="2043413" y="2"/>
        <a:ext cx="1260841" cy="756504"/>
      </dsp:txXfrm>
    </dsp:sp>
    <dsp:sp modelId="{82F995C0-FEDF-42DA-A1FA-BF1C73CAE273}">
      <dsp:nvSpPr>
        <dsp:cNvPr id="0" name=""/>
        <dsp:cNvSpPr/>
      </dsp:nvSpPr>
      <dsp:spPr>
        <a:xfrm>
          <a:off x="3430339" y="2"/>
          <a:ext cx="1260841" cy="756504"/>
        </a:xfrm>
        <a:prstGeom prst="rect">
          <a:avLst/>
        </a:prstGeom>
        <a:solidFill>
          <a:schemeClr val="accent2">
            <a:hueOff val="104216"/>
            <a:satOff val="-510"/>
            <a:lumOff val="28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Regular workload reviews.</a:t>
          </a:r>
          <a:endParaRPr lang="en-US" sz="600" kern="1200"/>
        </a:p>
      </dsp:txBody>
      <dsp:txXfrm>
        <a:off x="3430339" y="2"/>
        <a:ext cx="1260841" cy="756504"/>
      </dsp:txXfrm>
    </dsp:sp>
    <dsp:sp modelId="{DCA3F5BF-B1F6-4FE2-AAA2-430E416256F1}">
      <dsp:nvSpPr>
        <dsp:cNvPr id="0" name=""/>
        <dsp:cNvSpPr/>
      </dsp:nvSpPr>
      <dsp:spPr>
        <a:xfrm>
          <a:off x="4817264" y="2"/>
          <a:ext cx="1260841" cy="756504"/>
        </a:xfrm>
        <a:prstGeom prst="rect">
          <a:avLst/>
        </a:prstGeom>
        <a:solidFill>
          <a:schemeClr val="accent2">
            <a:hueOff val="156325"/>
            <a:satOff val="-765"/>
            <a:lumOff val="43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Access to mental health support.</a:t>
          </a:r>
          <a:endParaRPr lang="en-US" sz="600" kern="1200"/>
        </a:p>
      </dsp:txBody>
      <dsp:txXfrm>
        <a:off x="4817264" y="2"/>
        <a:ext cx="1260841" cy="756504"/>
      </dsp:txXfrm>
    </dsp:sp>
    <dsp:sp modelId="{227194C8-20C9-4217-8200-01624A9486ED}">
      <dsp:nvSpPr>
        <dsp:cNvPr id="0" name=""/>
        <dsp:cNvSpPr/>
      </dsp:nvSpPr>
      <dsp:spPr>
        <a:xfrm>
          <a:off x="6204189" y="2"/>
          <a:ext cx="1260841" cy="756504"/>
        </a:xfrm>
        <a:prstGeom prst="rect">
          <a:avLst/>
        </a:prstGeom>
        <a:solidFill>
          <a:schemeClr val="accent2">
            <a:hueOff val="208433"/>
            <a:satOff val="-1020"/>
            <a:lumOff val="57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Flexible working where operationally possible.</a:t>
          </a:r>
          <a:endParaRPr lang="en-US" sz="600" kern="1200"/>
        </a:p>
      </dsp:txBody>
      <dsp:txXfrm>
        <a:off x="6204189" y="2"/>
        <a:ext cx="1260841" cy="756504"/>
      </dsp:txXfrm>
    </dsp:sp>
    <dsp:sp modelId="{DED27520-7C00-40C0-B520-B58273B73E94}">
      <dsp:nvSpPr>
        <dsp:cNvPr id="0" name=""/>
        <dsp:cNvSpPr/>
      </dsp:nvSpPr>
      <dsp:spPr>
        <a:xfrm>
          <a:off x="7591114" y="2"/>
          <a:ext cx="1260841" cy="756504"/>
        </a:xfrm>
        <a:prstGeom prst="rect">
          <a:avLst/>
        </a:prstGeom>
        <a:solidFill>
          <a:schemeClr val="accent2">
            <a:hueOff val="260541"/>
            <a:satOff val="-1275"/>
            <a:lumOff val="71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Adequate breaks and rest periods.</a:t>
          </a:r>
          <a:endParaRPr lang="en-US" sz="600" kern="1200"/>
        </a:p>
      </dsp:txBody>
      <dsp:txXfrm>
        <a:off x="7591114" y="2"/>
        <a:ext cx="1260841" cy="756504"/>
      </dsp:txXfrm>
    </dsp:sp>
    <dsp:sp modelId="{55A00343-27ED-4960-B5DF-E0B5E758D279}">
      <dsp:nvSpPr>
        <dsp:cNvPr id="0" name=""/>
        <dsp:cNvSpPr/>
      </dsp:nvSpPr>
      <dsp:spPr>
        <a:xfrm>
          <a:off x="8978040" y="2"/>
          <a:ext cx="1260841" cy="756504"/>
        </a:xfrm>
        <a:prstGeom prst="rect">
          <a:avLst/>
        </a:prstGeom>
        <a:solidFill>
          <a:schemeClr val="accent2">
            <a:hueOff val="312649"/>
            <a:satOff val="-1530"/>
            <a:lumOff val="86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Supportive line management.</a:t>
          </a:r>
          <a:endParaRPr lang="en-US" sz="600" kern="1200"/>
        </a:p>
      </dsp:txBody>
      <dsp:txXfrm>
        <a:off x="8978040" y="2"/>
        <a:ext cx="1260841" cy="756504"/>
      </dsp:txXfrm>
    </dsp:sp>
    <dsp:sp modelId="{4A61ED0F-6BC8-42DE-B2AA-DEA58C34E3A1}">
      <dsp:nvSpPr>
        <dsp:cNvPr id="0" name=""/>
        <dsp:cNvSpPr/>
      </dsp:nvSpPr>
      <dsp:spPr>
        <a:xfrm>
          <a:off x="656488" y="882591"/>
          <a:ext cx="1260841" cy="756504"/>
        </a:xfrm>
        <a:prstGeom prst="rect">
          <a:avLst/>
        </a:prstGeom>
        <a:solidFill>
          <a:schemeClr val="accent2">
            <a:hueOff val="364758"/>
            <a:satOff val="-1786"/>
            <a:lumOff val="100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Opportunities for employees to raise concerns.</a:t>
          </a:r>
          <a:endParaRPr lang="en-US" sz="600" kern="1200"/>
        </a:p>
      </dsp:txBody>
      <dsp:txXfrm>
        <a:off x="656488" y="882591"/>
        <a:ext cx="1260841" cy="756504"/>
      </dsp:txXfrm>
    </dsp:sp>
    <dsp:sp modelId="{1A115F7C-BD70-4553-AFF4-699EFBC47A53}">
      <dsp:nvSpPr>
        <dsp:cNvPr id="0" name=""/>
        <dsp:cNvSpPr/>
      </dsp:nvSpPr>
      <dsp:spPr>
        <a:xfrm>
          <a:off x="2043413" y="882591"/>
          <a:ext cx="1260841" cy="756504"/>
        </a:xfrm>
        <a:prstGeom prst="rect">
          <a:avLst/>
        </a:prstGeom>
        <a:solidFill>
          <a:schemeClr val="accent2">
            <a:hueOff val="416866"/>
            <a:satOff val="-2041"/>
            <a:lumOff val="114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The Job Demands–Resources model suggests that high job demands can increase the risk of exhaustion, while suitable resources can support engagement (Bakker and Demerouti, 2007).</a:t>
          </a:r>
          <a:endParaRPr lang="en-US" sz="600" kern="1200"/>
        </a:p>
      </dsp:txBody>
      <dsp:txXfrm>
        <a:off x="2043413" y="882591"/>
        <a:ext cx="1260841" cy="756504"/>
      </dsp:txXfrm>
    </dsp:sp>
    <dsp:sp modelId="{9844CF16-F045-4B35-BF3B-463F0F1824C4}">
      <dsp:nvSpPr>
        <dsp:cNvPr id="0" name=""/>
        <dsp:cNvSpPr/>
      </dsp:nvSpPr>
      <dsp:spPr>
        <a:xfrm>
          <a:off x="3430339" y="882591"/>
          <a:ext cx="1260841" cy="756504"/>
        </a:xfrm>
        <a:prstGeom prst="rect">
          <a:avLst/>
        </a:prstGeom>
        <a:solidFill>
          <a:schemeClr val="accent2">
            <a:hueOff val="468974"/>
            <a:satOff val="-2296"/>
            <a:lumOff val="128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Leadership</a:t>
          </a:r>
          <a:endParaRPr lang="en-US" sz="600" kern="1200"/>
        </a:p>
      </dsp:txBody>
      <dsp:txXfrm>
        <a:off x="3430339" y="882591"/>
        <a:ext cx="1260841" cy="756504"/>
      </dsp:txXfrm>
    </dsp:sp>
    <dsp:sp modelId="{62E1828C-F0B8-497D-AF27-0FB16D86C1C5}">
      <dsp:nvSpPr>
        <dsp:cNvPr id="0" name=""/>
        <dsp:cNvSpPr/>
      </dsp:nvSpPr>
      <dsp:spPr>
        <a:xfrm>
          <a:off x="4817264" y="882591"/>
          <a:ext cx="1260841" cy="756504"/>
        </a:xfrm>
        <a:prstGeom prst="rect">
          <a:avLst/>
        </a:prstGeom>
        <a:solidFill>
          <a:schemeClr val="accent2">
            <a:hueOff val="521082"/>
            <a:satOff val="-2551"/>
            <a:lumOff val="143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Transformational leadership can encourage employees through a shared vision, development and recognition. However, leaders must also adapt their approach to employees’ experience and the demands of each situation.</a:t>
          </a:r>
          <a:endParaRPr lang="en-US" sz="600" kern="1200"/>
        </a:p>
      </dsp:txBody>
      <dsp:txXfrm>
        <a:off x="4817264" y="882591"/>
        <a:ext cx="1260841" cy="756504"/>
      </dsp:txXfrm>
    </dsp:sp>
    <dsp:sp modelId="{26CF78B4-854C-428A-9214-43335E1D7F67}">
      <dsp:nvSpPr>
        <dsp:cNvPr id="0" name=""/>
        <dsp:cNvSpPr/>
      </dsp:nvSpPr>
      <dsp:spPr>
        <a:xfrm>
          <a:off x="6204189" y="882591"/>
          <a:ext cx="1260841" cy="756504"/>
        </a:xfrm>
        <a:prstGeom prst="rect">
          <a:avLst/>
        </a:prstGeom>
        <a:solidFill>
          <a:schemeClr val="accent2">
            <a:hueOff val="573190"/>
            <a:satOff val="-2806"/>
            <a:lumOff val="157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Critical evaluation:</a:t>
          </a:r>
          <a:endParaRPr lang="en-US" sz="600" kern="1200"/>
        </a:p>
      </dsp:txBody>
      <dsp:txXfrm>
        <a:off x="6204189" y="882591"/>
        <a:ext cx="1260841" cy="756504"/>
      </dsp:txXfrm>
    </dsp:sp>
    <dsp:sp modelId="{28D0F504-677E-43D6-8A9F-83777E3EC462}">
      <dsp:nvSpPr>
        <dsp:cNvPr id="0" name=""/>
        <dsp:cNvSpPr/>
      </dsp:nvSpPr>
      <dsp:spPr>
        <a:xfrm>
          <a:off x="7591114" y="882591"/>
          <a:ext cx="1260841" cy="756504"/>
        </a:xfrm>
        <a:prstGeom prst="rect">
          <a:avLst/>
        </a:prstGeom>
        <a:solidFill>
          <a:schemeClr val="accent2">
            <a:hueOff val="625299"/>
            <a:satOff val="-3061"/>
            <a:lumOff val="171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Wellbeing programmes are unlikely to succeed if underlying problems, such as excessive workloads or poor management, remain unresolved. HealthConnect UK should address the causes of stress as well as provide support.</a:t>
          </a:r>
          <a:endParaRPr lang="en-US" sz="600" kern="1200"/>
        </a:p>
      </dsp:txBody>
      <dsp:txXfrm>
        <a:off x="7591114" y="882591"/>
        <a:ext cx="1260841" cy="756504"/>
      </dsp:txXfrm>
    </dsp:sp>
    <dsp:sp modelId="{8D14D132-96F9-41B8-9E4D-5FFB1C32B31B}">
      <dsp:nvSpPr>
        <dsp:cNvPr id="0" name=""/>
        <dsp:cNvSpPr/>
      </dsp:nvSpPr>
      <dsp:spPr>
        <a:xfrm>
          <a:off x="8978040" y="882591"/>
          <a:ext cx="1260841" cy="756504"/>
        </a:xfrm>
        <a:prstGeom prst="rect">
          <a:avLst/>
        </a:prstGeom>
        <a:solidFill>
          <a:schemeClr val="accent2">
            <a:hueOff val="677407"/>
            <a:satOff val="-3316"/>
            <a:lumOff val="186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Wellbeing, Engagement and Leadership</a:t>
          </a:r>
          <a:endParaRPr lang="en-US" sz="600" kern="1200"/>
        </a:p>
      </dsp:txBody>
      <dsp:txXfrm>
        <a:off x="8978040" y="882591"/>
        <a:ext cx="1260841" cy="756504"/>
      </dsp:txXfrm>
    </dsp:sp>
    <dsp:sp modelId="{34B9C848-F868-4FF9-BBCB-85CC84BFF8EA}">
      <dsp:nvSpPr>
        <dsp:cNvPr id="0" name=""/>
        <dsp:cNvSpPr/>
      </dsp:nvSpPr>
      <dsp:spPr>
        <a:xfrm>
          <a:off x="656488" y="1765180"/>
          <a:ext cx="1260841" cy="756504"/>
        </a:xfrm>
        <a:prstGeom prst="rect">
          <a:avLst/>
        </a:prstGeom>
        <a:solidFill>
          <a:schemeClr val="accent2">
            <a:hueOff val="729515"/>
            <a:satOff val="-3571"/>
            <a:lumOff val="200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Employee wellbeing is important in healthcare because excessive workloads and emotional pressure can contribute to stress, absence and staff turnover.</a:t>
          </a:r>
          <a:endParaRPr lang="en-US" sz="600" kern="1200"/>
        </a:p>
      </dsp:txBody>
      <dsp:txXfrm>
        <a:off x="656488" y="1765180"/>
        <a:ext cx="1260841" cy="756504"/>
      </dsp:txXfrm>
    </dsp:sp>
    <dsp:sp modelId="{F372AB8E-B165-4F51-8076-970EFDC285AC}">
      <dsp:nvSpPr>
        <dsp:cNvPr id="0" name=""/>
        <dsp:cNvSpPr/>
      </dsp:nvSpPr>
      <dsp:spPr>
        <a:xfrm>
          <a:off x="2043413" y="1765180"/>
          <a:ext cx="1260841" cy="756504"/>
        </a:xfrm>
        <a:prstGeom prst="rect">
          <a:avLst/>
        </a:prstGeom>
        <a:solidFill>
          <a:schemeClr val="accent2">
            <a:hueOff val="781623"/>
            <a:satOff val="-3826"/>
            <a:lumOff val="214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Recommended wellbeing initiatives:</a:t>
          </a:r>
          <a:endParaRPr lang="en-US" sz="600" kern="1200"/>
        </a:p>
      </dsp:txBody>
      <dsp:txXfrm>
        <a:off x="2043413" y="1765180"/>
        <a:ext cx="1260841" cy="756504"/>
      </dsp:txXfrm>
    </dsp:sp>
    <dsp:sp modelId="{E9F30346-3837-4C28-AE2B-E8129BDA9105}">
      <dsp:nvSpPr>
        <dsp:cNvPr id="0" name=""/>
        <dsp:cNvSpPr/>
      </dsp:nvSpPr>
      <dsp:spPr>
        <a:xfrm>
          <a:off x="3430339" y="1765180"/>
          <a:ext cx="1260841" cy="756504"/>
        </a:xfrm>
        <a:prstGeom prst="rect">
          <a:avLst/>
        </a:prstGeom>
        <a:solidFill>
          <a:schemeClr val="accent2">
            <a:hueOff val="833732"/>
            <a:satOff val="-4081"/>
            <a:lumOff val="229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Regular workload reviews.</a:t>
          </a:r>
          <a:endParaRPr lang="en-US" sz="600" kern="1200"/>
        </a:p>
      </dsp:txBody>
      <dsp:txXfrm>
        <a:off x="3430339" y="1765180"/>
        <a:ext cx="1260841" cy="756504"/>
      </dsp:txXfrm>
    </dsp:sp>
    <dsp:sp modelId="{5F5A616F-209A-44F7-B5A8-3C56C437E12F}">
      <dsp:nvSpPr>
        <dsp:cNvPr id="0" name=""/>
        <dsp:cNvSpPr/>
      </dsp:nvSpPr>
      <dsp:spPr>
        <a:xfrm>
          <a:off x="4817264" y="1765180"/>
          <a:ext cx="1260841" cy="756504"/>
        </a:xfrm>
        <a:prstGeom prst="rect">
          <a:avLst/>
        </a:prstGeom>
        <a:solidFill>
          <a:schemeClr val="accent2">
            <a:hueOff val="885840"/>
            <a:satOff val="-4336"/>
            <a:lumOff val="243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Access to mental health support.</a:t>
          </a:r>
          <a:endParaRPr lang="en-US" sz="600" kern="1200"/>
        </a:p>
      </dsp:txBody>
      <dsp:txXfrm>
        <a:off x="4817264" y="1765180"/>
        <a:ext cx="1260841" cy="756504"/>
      </dsp:txXfrm>
    </dsp:sp>
    <dsp:sp modelId="{521F3D75-B68A-4D43-847B-766E419C1E67}">
      <dsp:nvSpPr>
        <dsp:cNvPr id="0" name=""/>
        <dsp:cNvSpPr/>
      </dsp:nvSpPr>
      <dsp:spPr>
        <a:xfrm>
          <a:off x="6204189" y="1765180"/>
          <a:ext cx="1260841" cy="756504"/>
        </a:xfrm>
        <a:prstGeom prst="rect">
          <a:avLst/>
        </a:prstGeom>
        <a:solidFill>
          <a:schemeClr val="accent2">
            <a:hueOff val="937948"/>
            <a:satOff val="-4591"/>
            <a:lumOff val="25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Flexible working where operationally possible.</a:t>
          </a:r>
          <a:endParaRPr lang="en-US" sz="600" kern="1200"/>
        </a:p>
      </dsp:txBody>
      <dsp:txXfrm>
        <a:off x="6204189" y="1765180"/>
        <a:ext cx="1260841" cy="756504"/>
      </dsp:txXfrm>
    </dsp:sp>
    <dsp:sp modelId="{BC1164CF-1BDC-4166-B3CF-F5A10B1A385F}">
      <dsp:nvSpPr>
        <dsp:cNvPr id="0" name=""/>
        <dsp:cNvSpPr/>
      </dsp:nvSpPr>
      <dsp:spPr>
        <a:xfrm>
          <a:off x="7591114" y="1765180"/>
          <a:ext cx="1260841" cy="756504"/>
        </a:xfrm>
        <a:prstGeom prst="rect">
          <a:avLst/>
        </a:prstGeom>
        <a:solidFill>
          <a:schemeClr val="accent2">
            <a:hueOff val="990056"/>
            <a:satOff val="-4846"/>
            <a:lumOff val="272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Adequate breaks and rest periods.</a:t>
          </a:r>
          <a:endParaRPr lang="en-US" sz="600" kern="1200"/>
        </a:p>
      </dsp:txBody>
      <dsp:txXfrm>
        <a:off x="7591114" y="1765180"/>
        <a:ext cx="1260841" cy="756504"/>
      </dsp:txXfrm>
    </dsp:sp>
    <dsp:sp modelId="{F77AAC03-4056-45E8-B449-2A39061BF806}">
      <dsp:nvSpPr>
        <dsp:cNvPr id="0" name=""/>
        <dsp:cNvSpPr/>
      </dsp:nvSpPr>
      <dsp:spPr>
        <a:xfrm>
          <a:off x="8978040" y="1765180"/>
          <a:ext cx="1260841" cy="756504"/>
        </a:xfrm>
        <a:prstGeom prst="rect">
          <a:avLst/>
        </a:prstGeom>
        <a:solidFill>
          <a:schemeClr val="accent2">
            <a:hueOff val="1042165"/>
            <a:satOff val="-5102"/>
            <a:lumOff val="286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Supportive line management.</a:t>
          </a:r>
          <a:endParaRPr lang="en-US" sz="600" kern="1200"/>
        </a:p>
      </dsp:txBody>
      <dsp:txXfrm>
        <a:off x="8978040" y="1765180"/>
        <a:ext cx="1260841" cy="756504"/>
      </dsp:txXfrm>
    </dsp:sp>
    <dsp:sp modelId="{13EBA4F7-C610-486D-BEA5-752EDC462165}">
      <dsp:nvSpPr>
        <dsp:cNvPr id="0" name=""/>
        <dsp:cNvSpPr/>
      </dsp:nvSpPr>
      <dsp:spPr>
        <a:xfrm>
          <a:off x="1349951" y="2647769"/>
          <a:ext cx="1260841" cy="756504"/>
        </a:xfrm>
        <a:prstGeom prst="rect">
          <a:avLst/>
        </a:prstGeom>
        <a:solidFill>
          <a:schemeClr val="accent2">
            <a:hueOff val="1094273"/>
            <a:satOff val="-5357"/>
            <a:lumOff val="300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Opportunities for employees to raise concerns.</a:t>
          </a:r>
          <a:endParaRPr lang="en-US" sz="600" kern="1200"/>
        </a:p>
      </dsp:txBody>
      <dsp:txXfrm>
        <a:off x="1349951" y="2647769"/>
        <a:ext cx="1260841" cy="756504"/>
      </dsp:txXfrm>
    </dsp:sp>
    <dsp:sp modelId="{196C567A-701B-499A-B4C7-22996CC48791}">
      <dsp:nvSpPr>
        <dsp:cNvPr id="0" name=""/>
        <dsp:cNvSpPr/>
      </dsp:nvSpPr>
      <dsp:spPr>
        <a:xfrm>
          <a:off x="2736876" y="2647769"/>
          <a:ext cx="1260841" cy="756504"/>
        </a:xfrm>
        <a:prstGeom prst="rect">
          <a:avLst/>
        </a:prstGeom>
        <a:solidFill>
          <a:schemeClr val="accent2">
            <a:hueOff val="1146381"/>
            <a:satOff val="-5612"/>
            <a:lumOff val="315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The Job Demands–Resources model suggests that high job demands can increase the risk of exhaustion, while suitable resources can support engagement (Bakker and Demerouti, 2007).</a:t>
          </a:r>
          <a:endParaRPr lang="en-US" sz="600" kern="1200"/>
        </a:p>
      </dsp:txBody>
      <dsp:txXfrm>
        <a:off x="2736876" y="2647769"/>
        <a:ext cx="1260841" cy="756504"/>
      </dsp:txXfrm>
    </dsp:sp>
    <dsp:sp modelId="{8ABC3FEA-C073-4BB9-AC9D-6CF84CCB5733}">
      <dsp:nvSpPr>
        <dsp:cNvPr id="0" name=""/>
        <dsp:cNvSpPr/>
      </dsp:nvSpPr>
      <dsp:spPr>
        <a:xfrm>
          <a:off x="4123801" y="2647769"/>
          <a:ext cx="1260841" cy="756504"/>
        </a:xfrm>
        <a:prstGeom prst="rect">
          <a:avLst/>
        </a:prstGeom>
        <a:solidFill>
          <a:schemeClr val="accent2">
            <a:hueOff val="1198489"/>
            <a:satOff val="-5867"/>
            <a:lumOff val="329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Leadership</a:t>
          </a:r>
          <a:endParaRPr lang="en-US" sz="600" kern="1200"/>
        </a:p>
      </dsp:txBody>
      <dsp:txXfrm>
        <a:off x="4123801" y="2647769"/>
        <a:ext cx="1260841" cy="756504"/>
      </dsp:txXfrm>
    </dsp:sp>
    <dsp:sp modelId="{1C9D4253-F05F-4E9F-9D73-F391D472BC81}">
      <dsp:nvSpPr>
        <dsp:cNvPr id="0" name=""/>
        <dsp:cNvSpPr/>
      </dsp:nvSpPr>
      <dsp:spPr>
        <a:xfrm>
          <a:off x="5510727" y="2647769"/>
          <a:ext cx="1260841" cy="756504"/>
        </a:xfrm>
        <a:prstGeom prst="rect">
          <a:avLst/>
        </a:prstGeom>
        <a:solidFill>
          <a:schemeClr val="accent2">
            <a:hueOff val="1250598"/>
            <a:satOff val="-6122"/>
            <a:lumOff val="343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Transformational leadership can encourage employees through a shared vision, development and recognition. However, leaders must also adapt their approach to employees’ experience and the demands of each situation.</a:t>
          </a:r>
          <a:endParaRPr lang="en-US" sz="600" kern="1200"/>
        </a:p>
      </dsp:txBody>
      <dsp:txXfrm>
        <a:off x="5510727" y="2647769"/>
        <a:ext cx="1260841" cy="756504"/>
      </dsp:txXfrm>
    </dsp:sp>
    <dsp:sp modelId="{8C05530F-FF81-4D27-8102-6493125C55A4}">
      <dsp:nvSpPr>
        <dsp:cNvPr id="0" name=""/>
        <dsp:cNvSpPr/>
      </dsp:nvSpPr>
      <dsp:spPr>
        <a:xfrm>
          <a:off x="6897652" y="2647769"/>
          <a:ext cx="1260841" cy="756504"/>
        </a:xfrm>
        <a:prstGeom prst="rect">
          <a:avLst/>
        </a:prstGeom>
        <a:solidFill>
          <a:schemeClr val="accent2">
            <a:hueOff val="1302706"/>
            <a:satOff val="-6377"/>
            <a:lumOff val="358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Critical evaluation:</a:t>
          </a:r>
          <a:endParaRPr lang="en-US" sz="600" kern="1200"/>
        </a:p>
      </dsp:txBody>
      <dsp:txXfrm>
        <a:off x="6897652" y="2647769"/>
        <a:ext cx="1260841" cy="756504"/>
      </dsp:txXfrm>
    </dsp:sp>
    <dsp:sp modelId="{31227D21-9BA2-47A4-9694-0020F08F6559}">
      <dsp:nvSpPr>
        <dsp:cNvPr id="0" name=""/>
        <dsp:cNvSpPr/>
      </dsp:nvSpPr>
      <dsp:spPr>
        <a:xfrm>
          <a:off x="8284577" y="2647769"/>
          <a:ext cx="1260841" cy="756504"/>
        </a:xfrm>
        <a:prstGeom prst="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Wellbeing programmes are unlikely to succeed if underlying problems, such as excessive workloads or poor management, remain unresolved. HealthConnect UK should address the causes of stress as well as provide support.</a:t>
          </a:r>
          <a:endParaRPr lang="en-US" sz="600" kern="1200"/>
        </a:p>
      </dsp:txBody>
      <dsp:txXfrm>
        <a:off x="8284577" y="2647769"/>
        <a:ext cx="1260841" cy="7565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3D70D4-CF45-4153-8979-D15F3FD2563A}">
      <dsp:nvSpPr>
        <dsp:cNvPr id="0" name=""/>
        <dsp:cNvSpPr/>
      </dsp:nvSpPr>
      <dsp:spPr>
        <a:xfrm>
          <a:off x="2511" y="385535"/>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dirty="0"/>
            <a:t>The organisation Should implement HR improvements in three stages.</a:t>
          </a:r>
          <a:endParaRPr lang="en-US" sz="600" kern="1200" dirty="0"/>
        </a:p>
      </dsp:txBody>
      <dsp:txXfrm>
        <a:off x="19227" y="402251"/>
        <a:ext cx="917793" cy="537303"/>
      </dsp:txXfrm>
    </dsp:sp>
    <dsp:sp modelId="{99F38D8B-58A1-4C8E-BBA6-D3CD88E26289}">
      <dsp:nvSpPr>
        <dsp:cNvPr id="0" name=""/>
        <dsp:cNvSpPr/>
      </dsp:nvSpPr>
      <dsp:spPr>
        <a:xfrm>
          <a:off x="1037444" y="552950"/>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037444" y="600131"/>
        <a:ext cx="141161" cy="141541"/>
      </dsp:txXfrm>
    </dsp:sp>
    <dsp:sp modelId="{BF37FEDE-DC73-4C40-AAB2-7BB02DDADFDF}">
      <dsp:nvSpPr>
        <dsp:cNvPr id="0" name=""/>
        <dsp:cNvSpPr/>
      </dsp:nvSpPr>
      <dsp:spPr>
        <a:xfrm>
          <a:off x="1334227" y="385535"/>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dirty="0"/>
            <a:t>Months 1–3: Assessment</a:t>
          </a:r>
          <a:endParaRPr lang="en-US" sz="600" kern="1200" dirty="0"/>
        </a:p>
      </dsp:txBody>
      <dsp:txXfrm>
        <a:off x="1350943" y="402251"/>
        <a:ext cx="917793" cy="537303"/>
      </dsp:txXfrm>
    </dsp:sp>
    <dsp:sp modelId="{B0238671-B942-4E0D-9118-EE857424D1CC}">
      <dsp:nvSpPr>
        <dsp:cNvPr id="0" name=""/>
        <dsp:cNvSpPr/>
      </dsp:nvSpPr>
      <dsp:spPr>
        <a:xfrm>
          <a:off x="2369160" y="552950"/>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69160" y="600131"/>
        <a:ext cx="141161" cy="141541"/>
      </dsp:txXfrm>
    </dsp:sp>
    <dsp:sp modelId="{B645FFB3-E9C6-4310-B54F-F6544C48BBDD}">
      <dsp:nvSpPr>
        <dsp:cNvPr id="0" name=""/>
        <dsp:cNvSpPr/>
      </dsp:nvSpPr>
      <dsp:spPr>
        <a:xfrm>
          <a:off x="2665942" y="385535"/>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Conduct a workforce skills audit.</a:t>
          </a:r>
          <a:endParaRPr lang="en-US" sz="600" kern="1200"/>
        </a:p>
      </dsp:txBody>
      <dsp:txXfrm>
        <a:off x="2682658" y="402251"/>
        <a:ext cx="917793" cy="537303"/>
      </dsp:txXfrm>
    </dsp:sp>
    <dsp:sp modelId="{61C4A5AD-34D0-46F5-B25F-CFFB1F71F513}">
      <dsp:nvSpPr>
        <dsp:cNvPr id="0" name=""/>
        <dsp:cNvSpPr/>
      </dsp:nvSpPr>
      <dsp:spPr>
        <a:xfrm>
          <a:off x="3700875" y="552950"/>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00875" y="600131"/>
        <a:ext cx="141161" cy="141541"/>
      </dsp:txXfrm>
    </dsp:sp>
    <dsp:sp modelId="{B2108A53-E4AC-4826-B698-64C666C185D2}">
      <dsp:nvSpPr>
        <dsp:cNvPr id="0" name=""/>
        <dsp:cNvSpPr/>
      </dsp:nvSpPr>
      <dsp:spPr>
        <a:xfrm>
          <a:off x="3997657" y="385535"/>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dirty="0"/>
            <a:t>Review recruitment and employee turnover data.</a:t>
          </a:r>
          <a:endParaRPr lang="en-US" sz="600" kern="1200" dirty="0"/>
        </a:p>
      </dsp:txBody>
      <dsp:txXfrm>
        <a:off x="4014373" y="402251"/>
        <a:ext cx="917793" cy="537303"/>
      </dsp:txXfrm>
    </dsp:sp>
    <dsp:sp modelId="{6BEEAACC-DE37-418C-9C88-482138B52A7E}">
      <dsp:nvSpPr>
        <dsp:cNvPr id="0" name=""/>
        <dsp:cNvSpPr/>
      </dsp:nvSpPr>
      <dsp:spPr>
        <a:xfrm>
          <a:off x="5032590" y="552950"/>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2590" y="600131"/>
        <a:ext cx="141161" cy="141541"/>
      </dsp:txXfrm>
    </dsp:sp>
    <dsp:sp modelId="{39D84546-259E-48F2-881E-18475F99FFDA}">
      <dsp:nvSpPr>
        <dsp:cNvPr id="0" name=""/>
        <dsp:cNvSpPr/>
      </dsp:nvSpPr>
      <dsp:spPr>
        <a:xfrm>
          <a:off x="5329373" y="385535"/>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Collect employee feedback on wellbeing and management.</a:t>
          </a:r>
          <a:endParaRPr lang="en-US" sz="600" kern="1200"/>
        </a:p>
      </dsp:txBody>
      <dsp:txXfrm>
        <a:off x="5346089" y="402251"/>
        <a:ext cx="917793" cy="537303"/>
      </dsp:txXfrm>
    </dsp:sp>
    <dsp:sp modelId="{8F284A3E-EDA2-4F45-A4CF-4A051C4DCB31}">
      <dsp:nvSpPr>
        <dsp:cNvPr id="0" name=""/>
        <dsp:cNvSpPr/>
      </dsp:nvSpPr>
      <dsp:spPr>
        <a:xfrm>
          <a:off x="6364306" y="552950"/>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64306" y="600131"/>
        <a:ext cx="141161" cy="141541"/>
      </dsp:txXfrm>
    </dsp:sp>
    <dsp:sp modelId="{FB77E4D0-081F-47EB-9815-F5F15002668B}">
      <dsp:nvSpPr>
        <dsp:cNvPr id="0" name=""/>
        <dsp:cNvSpPr/>
      </dsp:nvSpPr>
      <dsp:spPr>
        <a:xfrm>
          <a:off x="6661088" y="385535"/>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Identify priority skills gaps.</a:t>
          </a:r>
          <a:endParaRPr lang="en-US" sz="600" kern="1200"/>
        </a:p>
      </dsp:txBody>
      <dsp:txXfrm>
        <a:off x="6677804" y="402251"/>
        <a:ext cx="917793" cy="537303"/>
      </dsp:txXfrm>
    </dsp:sp>
    <dsp:sp modelId="{C3E3176B-F765-44D6-A67D-40BCF60A3A3D}">
      <dsp:nvSpPr>
        <dsp:cNvPr id="0" name=""/>
        <dsp:cNvSpPr/>
      </dsp:nvSpPr>
      <dsp:spPr>
        <a:xfrm>
          <a:off x="7696021" y="552950"/>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96021" y="600131"/>
        <a:ext cx="141161" cy="141541"/>
      </dsp:txXfrm>
    </dsp:sp>
    <dsp:sp modelId="{2CC5A9D4-75FA-44BC-AA89-C7DC77B902F5}">
      <dsp:nvSpPr>
        <dsp:cNvPr id="0" name=""/>
        <dsp:cNvSpPr/>
      </dsp:nvSpPr>
      <dsp:spPr>
        <a:xfrm>
          <a:off x="7992803" y="385535"/>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Months 4–6: Implementation</a:t>
          </a:r>
          <a:endParaRPr lang="en-US" sz="600" kern="1200"/>
        </a:p>
      </dsp:txBody>
      <dsp:txXfrm>
        <a:off x="8009519" y="402251"/>
        <a:ext cx="917793" cy="537303"/>
      </dsp:txXfrm>
    </dsp:sp>
    <dsp:sp modelId="{3132F5E2-8FFB-4466-B50E-510C74F490CB}">
      <dsp:nvSpPr>
        <dsp:cNvPr id="0" name=""/>
        <dsp:cNvSpPr/>
      </dsp:nvSpPr>
      <dsp:spPr>
        <a:xfrm rot="5400000">
          <a:off x="8367586" y="1022855"/>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5400000">
        <a:off x="8397645" y="1039977"/>
        <a:ext cx="141541" cy="141161"/>
      </dsp:txXfrm>
    </dsp:sp>
    <dsp:sp modelId="{379AD107-22B6-4514-ADDD-600854CCFC4C}">
      <dsp:nvSpPr>
        <dsp:cNvPr id="0" name=""/>
        <dsp:cNvSpPr/>
      </dsp:nvSpPr>
      <dsp:spPr>
        <a:xfrm>
          <a:off x="7992803" y="1336760"/>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Introduce structured recruitment and selection.</a:t>
          </a:r>
          <a:endParaRPr lang="en-US" sz="600" kern="1200"/>
        </a:p>
      </dsp:txBody>
      <dsp:txXfrm>
        <a:off x="8009519" y="1353476"/>
        <a:ext cx="917793" cy="537303"/>
      </dsp:txXfrm>
    </dsp:sp>
    <dsp:sp modelId="{6E2365C1-9665-4D27-BF3F-4289E0EF3540}">
      <dsp:nvSpPr>
        <dsp:cNvPr id="0" name=""/>
        <dsp:cNvSpPr/>
      </dsp:nvSpPr>
      <dsp:spPr>
        <a:xfrm rot="10800000">
          <a:off x="7707436" y="1504175"/>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7767934" y="1551356"/>
        <a:ext cx="141161" cy="141541"/>
      </dsp:txXfrm>
    </dsp:sp>
    <dsp:sp modelId="{B1DC3976-A0FF-4132-A94A-A9302B0126DD}">
      <dsp:nvSpPr>
        <dsp:cNvPr id="0" name=""/>
        <dsp:cNvSpPr/>
      </dsp:nvSpPr>
      <dsp:spPr>
        <a:xfrm>
          <a:off x="6661088" y="1336760"/>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Develop targeted training programmes.</a:t>
          </a:r>
          <a:endParaRPr lang="en-US" sz="600" kern="1200"/>
        </a:p>
      </dsp:txBody>
      <dsp:txXfrm>
        <a:off x="6677804" y="1353476"/>
        <a:ext cx="917793" cy="537303"/>
      </dsp:txXfrm>
    </dsp:sp>
    <dsp:sp modelId="{7BF6298A-A60E-4311-874D-7D5A3A09CC08}">
      <dsp:nvSpPr>
        <dsp:cNvPr id="0" name=""/>
        <dsp:cNvSpPr/>
      </dsp:nvSpPr>
      <dsp:spPr>
        <a:xfrm rot="10800000">
          <a:off x="6375720" y="1504175"/>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6436218" y="1551356"/>
        <a:ext cx="141161" cy="141541"/>
      </dsp:txXfrm>
    </dsp:sp>
    <dsp:sp modelId="{A0B8E8F2-F5CE-47BF-9E70-008F2C9F7904}">
      <dsp:nvSpPr>
        <dsp:cNvPr id="0" name=""/>
        <dsp:cNvSpPr/>
      </dsp:nvSpPr>
      <dsp:spPr>
        <a:xfrm>
          <a:off x="5329373" y="1336760"/>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Establish regular performance discussions.</a:t>
          </a:r>
          <a:endParaRPr lang="en-US" sz="600" kern="1200"/>
        </a:p>
      </dsp:txBody>
      <dsp:txXfrm>
        <a:off x="5346089" y="1353476"/>
        <a:ext cx="917793" cy="537303"/>
      </dsp:txXfrm>
    </dsp:sp>
    <dsp:sp modelId="{DE8625E3-98AF-4180-A47C-F6C9724D35A5}">
      <dsp:nvSpPr>
        <dsp:cNvPr id="0" name=""/>
        <dsp:cNvSpPr/>
      </dsp:nvSpPr>
      <dsp:spPr>
        <a:xfrm rot="10800000">
          <a:off x="5044005" y="1504175"/>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5104503" y="1551356"/>
        <a:ext cx="141161" cy="141541"/>
      </dsp:txXfrm>
    </dsp:sp>
    <dsp:sp modelId="{0CB52455-8205-45B7-B50A-14FE0AED07F2}">
      <dsp:nvSpPr>
        <dsp:cNvPr id="0" name=""/>
        <dsp:cNvSpPr/>
      </dsp:nvSpPr>
      <dsp:spPr>
        <a:xfrm>
          <a:off x="3997657" y="1336760"/>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Improve employee wellbeing support.</a:t>
          </a:r>
          <a:endParaRPr lang="en-US" sz="600" kern="1200"/>
        </a:p>
      </dsp:txBody>
      <dsp:txXfrm>
        <a:off x="4014373" y="1353476"/>
        <a:ext cx="917793" cy="537303"/>
      </dsp:txXfrm>
    </dsp:sp>
    <dsp:sp modelId="{9A11A9F1-1BDA-4554-A04B-617B981571A7}">
      <dsp:nvSpPr>
        <dsp:cNvPr id="0" name=""/>
        <dsp:cNvSpPr/>
      </dsp:nvSpPr>
      <dsp:spPr>
        <a:xfrm rot="10800000">
          <a:off x="3712290" y="1504175"/>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3772788" y="1551356"/>
        <a:ext cx="141161" cy="141541"/>
      </dsp:txXfrm>
    </dsp:sp>
    <dsp:sp modelId="{490F3047-89C2-4FB2-A893-8CBB9F09F2C7}">
      <dsp:nvSpPr>
        <dsp:cNvPr id="0" name=""/>
        <dsp:cNvSpPr/>
      </dsp:nvSpPr>
      <dsp:spPr>
        <a:xfrm>
          <a:off x="2665942" y="1336760"/>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Months 7–12: Evaluation</a:t>
          </a:r>
          <a:endParaRPr lang="en-US" sz="600" kern="1200"/>
        </a:p>
      </dsp:txBody>
      <dsp:txXfrm>
        <a:off x="2682658" y="1353476"/>
        <a:ext cx="917793" cy="537303"/>
      </dsp:txXfrm>
    </dsp:sp>
    <dsp:sp modelId="{D2A4704E-B4A6-4703-AC09-C0275D095EB1}">
      <dsp:nvSpPr>
        <dsp:cNvPr id="0" name=""/>
        <dsp:cNvSpPr/>
      </dsp:nvSpPr>
      <dsp:spPr>
        <a:xfrm rot="10800000">
          <a:off x="2380574" y="1504175"/>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441072" y="1551356"/>
        <a:ext cx="141161" cy="141541"/>
      </dsp:txXfrm>
    </dsp:sp>
    <dsp:sp modelId="{4C0C0560-323E-41E6-882F-C8908DE7C071}">
      <dsp:nvSpPr>
        <dsp:cNvPr id="0" name=""/>
        <dsp:cNvSpPr/>
      </dsp:nvSpPr>
      <dsp:spPr>
        <a:xfrm>
          <a:off x="1334227" y="1336760"/>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Review recruitment outcomes.</a:t>
          </a:r>
          <a:endParaRPr lang="en-US" sz="600" kern="1200"/>
        </a:p>
      </dsp:txBody>
      <dsp:txXfrm>
        <a:off x="1350943" y="1353476"/>
        <a:ext cx="917793" cy="537303"/>
      </dsp:txXfrm>
    </dsp:sp>
    <dsp:sp modelId="{7D98DE35-5375-41EA-9684-1625FFE20BD2}">
      <dsp:nvSpPr>
        <dsp:cNvPr id="0" name=""/>
        <dsp:cNvSpPr/>
      </dsp:nvSpPr>
      <dsp:spPr>
        <a:xfrm rot="10800000">
          <a:off x="1048859" y="1504175"/>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1109357" y="1551356"/>
        <a:ext cx="141161" cy="141541"/>
      </dsp:txXfrm>
    </dsp:sp>
    <dsp:sp modelId="{0DAFE58A-8DBA-498D-8FC2-01316BB07B25}">
      <dsp:nvSpPr>
        <dsp:cNvPr id="0" name=""/>
        <dsp:cNvSpPr/>
      </dsp:nvSpPr>
      <dsp:spPr>
        <a:xfrm>
          <a:off x="2511" y="1336760"/>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Measure training effectiveness.</a:t>
          </a:r>
          <a:endParaRPr lang="en-US" sz="600" kern="1200"/>
        </a:p>
      </dsp:txBody>
      <dsp:txXfrm>
        <a:off x="19227" y="1353476"/>
        <a:ext cx="917793" cy="537303"/>
      </dsp:txXfrm>
    </dsp:sp>
    <dsp:sp modelId="{CB3044C6-71E8-4149-9FAA-F732501E71BA}">
      <dsp:nvSpPr>
        <dsp:cNvPr id="0" name=""/>
        <dsp:cNvSpPr/>
      </dsp:nvSpPr>
      <dsp:spPr>
        <a:xfrm rot="5400000">
          <a:off x="377294" y="1974081"/>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5400000">
        <a:off x="407353" y="1991203"/>
        <a:ext cx="141541" cy="141161"/>
      </dsp:txXfrm>
    </dsp:sp>
    <dsp:sp modelId="{AEF7C9C7-46EB-4155-88E5-68973C1D8562}">
      <dsp:nvSpPr>
        <dsp:cNvPr id="0" name=""/>
        <dsp:cNvSpPr/>
      </dsp:nvSpPr>
      <dsp:spPr>
        <a:xfrm>
          <a:off x="2511" y="2287985"/>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Analyse retention and sickness absence.</a:t>
          </a:r>
          <a:endParaRPr lang="en-US" sz="600" kern="1200"/>
        </a:p>
      </dsp:txBody>
      <dsp:txXfrm>
        <a:off x="19227" y="2304701"/>
        <a:ext cx="917793" cy="537303"/>
      </dsp:txXfrm>
    </dsp:sp>
    <dsp:sp modelId="{21A8260E-D0EE-45D1-B448-03A4F045C9A5}">
      <dsp:nvSpPr>
        <dsp:cNvPr id="0" name=""/>
        <dsp:cNvSpPr/>
      </dsp:nvSpPr>
      <dsp:spPr>
        <a:xfrm>
          <a:off x="1037444" y="2455401"/>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037444" y="2502582"/>
        <a:ext cx="141161" cy="141541"/>
      </dsp:txXfrm>
    </dsp:sp>
    <dsp:sp modelId="{E685CD03-193B-456F-B388-289D9DB20A5E}">
      <dsp:nvSpPr>
        <dsp:cNvPr id="0" name=""/>
        <dsp:cNvSpPr/>
      </dsp:nvSpPr>
      <dsp:spPr>
        <a:xfrm>
          <a:off x="1334227" y="2287985"/>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Gather employee engagement feedback.</a:t>
          </a:r>
          <a:endParaRPr lang="en-US" sz="600" kern="1200"/>
        </a:p>
      </dsp:txBody>
      <dsp:txXfrm>
        <a:off x="1350943" y="2304701"/>
        <a:ext cx="917793" cy="537303"/>
      </dsp:txXfrm>
    </dsp:sp>
    <dsp:sp modelId="{A2309567-9FD5-41F1-A087-E18EBCCB5AF3}">
      <dsp:nvSpPr>
        <dsp:cNvPr id="0" name=""/>
        <dsp:cNvSpPr/>
      </dsp:nvSpPr>
      <dsp:spPr>
        <a:xfrm>
          <a:off x="2369160" y="2455401"/>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69160" y="2502582"/>
        <a:ext cx="141161" cy="141541"/>
      </dsp:txXfrm>
    </dsp:sp>
    <dsp:sp modelId="{622499B1-5AF8-4BD7-B84A-857730D78FAB}">
      <dsp:nvSpPr>
        <dsp:cNvPr id="0" name=""/>
        <dsp:cNvSpPr/>
      </dsp:nvSpPr>
      <dsp:spPr>
        <a:xfrm>
          <a:off x="2665942" y="2287985"/>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Adjust HR practices based on the findings.</a:t>
          </a:r>
          <a:endParaRPr lang="en-US" sz="600" kern="1200"/>
        </a:p>
      </dsp:txBody>
      <dsp:txXfrm>
        <a:off x="2682658" y="2304701"/>
        <a:ext cx="917793" cy="537303"/>
      </dsp:txXfrm>
    </dsp:sp>
    <dsp:sp modelId="{09CB8ACB-37D7-4681-9B06-D2C4E99B6D06}">
      <dsp:nvSpPr>
        <dsp:cNvPr id="0" name=""/>
        <dsp:cNvSpPr/>
      </dsp:nvSpPr>
      <dsp:spPr>
        <a:xfrm>
          <a:off x="3700875" y="2455401"/>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00875" y="2502582"/>
        <a:ext cx="141161" cy="141541"/>
      </dsp:txXfrm>
    </dsp:sp>
    <dsp:sp modelId="{22146AF5-8E3C-44D7-BE35-2FDB279EFC20}">
      <dsp:nvSpPr>
        <dsp:cNvPr id="0" name=""/>
        <dsp:cNvSpPr/>
      </dsp:nvSpPr>
      <dsp:spPr>
        <a:xfrm>
          <a:off x="3997657" y="2287985"/>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Suggested performance indicators (KPIs):</a:t>
          </a:r>
          <a:endParaRPr lang="en-US" sz="600" kern="1200"/>
        </a:p>
      </dsp:txBody>
      <dsp:txXfrm>
        <a:off x="4014373" y="2304701"/>
        <a:ext cx="917793" cy="537303"/>
      </dsp:txXfrm>
    </dsp:sp>
    <dsp:sp modelId="{77BA5FA4-C70B-491A-AA68-231A37AC0BAA}">
      <dsp:nvSpPr>
        <dsp:cNvPr id="0" name=""/>
        <dsp:cNvSpPr/>
      </dsp:nvSpPr>
      <dsp:spPr>
        <a:xfrm>
          <a:off x="5032590" y="2455401"/>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2590" y="2502582"/>
        <a:ext cx="141161" cy="141541"/>
      </dsp:txXfrm>
    </dsp:sp>
    <dsp:sp modelId="{1861177C-908B-4137-9FA2-215638E96C03}">
      <dsp:nvSpPr>
        <dsp:cNvPr id="0" name=""/>
        <dsp:cNvSpPr/>
      </dsp:nvSpPr>
      <dsp:spPr>
        <a:xfrm>
          <a:off x="5329373" y="2287985"/>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Time to fill vacancies.</a:t>
          </a:r>
          <a:endParaRPr lang="en-US" sz="600" kern="1200"/>
        </a:p>
      </dsp:txBody>
      <dsp:txXfrm>
        <a:off x="5346089" y="2304701"/>
        <a:ext cx="917793" cy="537303"/>
      </dsp:txXfrm>
    </dsp:sp>
    <dsp:sp modelId="{B19E0292-CA98-4188-A344-7240C0269538}">
      <dsp:nvSpPr>
        <dsp:cNvPr id="0" name=""/>
        <dsp:cNvSpPr/>
      </dsp:nvSpPr>
      <dsp:spPr>
        <a:xfrm>
          <a:off x="6364306" y="2455401"/>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64306" y="2502582"/>
        <a:ext cx="141161" cy="141541"/>
      </dsp:txXfrm>
    </dsp:sp>
    <dsp:sp modelId="{7D596CBC-4FB1-4AD3-A4A7-160FC8FE2A67}">
      <dsp:nvSpPr>
        <dsp:cNvPr id="0" name=""/>
        <dsp:cNvSpPr/>
      </dsp:nvSpPr>
      <dsp:spPr>
        <a:xfrm>
          <a:off x="6661088" y="2287985"/>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Employee turnover rate.</a:t>
          </a:r>
          <a:endParaRPr lang="en-US" sz="600" kern="1200"/>
        </a:p>
      </dsp:txBody>
      <dsp:txXfrm>
        <a:off x="6677804" y="2304701"/>
        <a:ext cx="917793" cy="537303"/>
      </dsp:txXfrm>
    </dsp:sp>
    <dsp:sp modelId="{B37E63E2-E3AB-4F73-A4B6-C2F548BD48A1}">
      <dsp:nvSpPr>
        <dsp:cNvPr id="0" name=""/>
        <dsp:cNvSpPr/>
      </dsp:nvSpPr>
      <dsp:spPr>
        <a:xfrm>
          <a:off x="7696021" y="2455401"/>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96021" y="2502582"/>
        <a:ext cx="141161" cy="141541"/>
      </dsp:txXfrm>
    </dsp:sp>
    <dsp:sp modelId="{8EC042B6-7B2F-4AE1-928E-F486B2FEEB99}">
      <dsp:nvSpPr>
        <dsp:cNvPr id="0" name=""/>
        <dsp:cNvSpPr/>
      </dsp:nvSpPr>
      <dsp:spPr>
        <a:xfrm>
          <a:off x="7992803" y="2287985"/>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Training completion and assessment results.</a:t>
          </a:r>
          <a:endParaRPr lang="en-US" sz="600" kern="1200"/>
        </a:p>
      </dsp:txBody>
      <dsp:txXfrm>
        <a:off x="8009519" y="2304701"/>
        <a:ext cx="917793" cy="537303"/>
      </dsp:txXfrm>
    </dsp:sp>
    <dsp:sp modelId="{9513FD31-B775-41BC-852C-51AF02BE5CC0}">
      <dsp:nvSpPr>
        <dsp:cNvPr id="0" name=""/>
        <dsp:cNvSpPr/>
      </dsp:nvSpPr>
      <dsp:spPr>
        <a:xfrm rot="5400000">
          <a:off x="8367586" y="2925306"/>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5400000">
        <a:off x="8397645" y="2942428"/>
        <a:ext cx="141541" cy="141161"/>
      </dsp:txXfrm>
    </dsp:sp>
    <dsp:sp modelId="{CF6B82FD-5D0B-499D-895F-35A15BB93DB2}">
      <dsp:nvSpPr>
        <dsp:cNvPr id="0" name=""/>
        <dsp:cNvSpPr/>
      </dsp:nvSpPr>
      <dsp:spPr>
        <a:xfrm>
          <a:off x="7992803" y="3239210"/>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Employee engagement scores.</a:t>
          </a:r>
          <a:endParaRPr lang="en-US" sz="600" kern="1200"/>
        </a:p>
      </dsp:txBody>
      <dsp:txXfrm>
        <a:off x="8009519" y="3255926"/>
        <a:ext cx="917793" cy="537303"/>
      </dsp:txXfrm>
    </dsp:sp>
    <dsp:sp modelId="{64435860-7CF8-48B0-86EE-14F06BF33B1C}">
      <dsp:nvSpPr>
        <dsp:cNvPr id="0" name=""/>
        <dsp:cNvSpPr/>
      </dsp:nvSpPr>
      <dsp:spPr>
        <a:xfrm rot="10800000">
          <a:off x="7707436" y="3406626"/>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7767934" y="3453807"/>
        <a:ext cx="141161" cy="141541"/>
      </dsp:txXfrm>
    </dsp:sp>
    <dsp:sp modelId="{3EA25AFF-28D8-4D26-969F-C2CA11C018C8}">
      <dsp:nvSpPr>
        <dsp:cNvPr id="0" name=""/>
        <dsp:cNvSpPr/>
      </dsp:nvSpPr>
      <dsp:spPr>
        <a:xfrm>
          <a:off x="6661088" y="3239210"/>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Sickness absence levels.</a:t>
          </a:r>
          <a:endParaRPr lang="en-US" sz="600" kern="1200"/>
        </a:p>
      </dsp:txBody>
      <dsp:txXfrm>
        <a:off x="6677804" y="3255926"/>
        <a:ext cx="917793" cy="537303"/>
      </dsp:txXfrm>
    </dsp:sp>
    <dsp:sp modelId="{FDBA0724-2494-4781-A0DE-46ED058690D8}">
      <dsp:nvSpPr>
        <dsp:cNvPr id="0" name=""/>
        <dsp:cNvSpPr/>
      </dsp:nvSpPr>
      <dsp:spPr>
        <a:xfrm rot="10800000">
          <a:off x="6375720" y="3406626"/>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6436218" y="3453807"/>
        <a:ext cx="141161" cy="141541"/>
      </dsp:txXfrm>
    </dsp:sp>
    <dsp:sp modelId="{ACEEF2C2-D411-40F6-9C1A-32738834D473}">
      <dsp:nvSpPr>
        <dsp:cNvPr id="0" name=""/>
        <dsp:cNvSpPr/>
      </dsp:nvSpPr>
      <dsp:spPr>
        <a:xfrm>
          <a:off x="5329373" y="3239210"/>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Employee and patient satisfaction.</a:t>
          </a:r>
          <a:endParaRPr lang="en-US" sz="600" kern="1200"/>
        </a:p>
      </dsp:txBody>
      <dsp:txXfrm>
        <a:off x="5346089" y="3255926"/>
        <a:ext cx="917793" cy="537303"/>
      </dsp:txXfrm>
    </dsp:sp>
    <dsp:sp modelId="{A3380B54-9A40-47FA-8309-A691DE439031}">
      <dsp:nvSpPr>
        <dsp:cNvPr id="0" name=""/>
        <dsp:cNvSpPr/>
      </dsp:nvSpPr>
      <dsp:spPr>
        <a:xfrm rot="10800000">
          <a:off x="5044005" y="3406626"/>
          <a:ext cx="201659" cy="235903"/>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5104503" y="3453807"/>
        <a:ext cx="141161" cy="141541"/>
      </dsp:txXfrm>
    </dsp:sp>
    <dsp:sp modelId="{A98AD713-2103-42DF-B220-A5C7F9734593}">
      <dsp:nvSpPr>
        <dsp:cNvPr id="0" name=""/>
        <dsp:cNvSpPr/>
      </dsp:nvSpPr>
      <dsp:spPr>
        <a:xfrm>
          <a:off x="3997657" y="3239210"/>
          <a:ext cx="951225" cy="570735"/>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t>Targets should be established using baseline data rather than arbitrary figures.</a:t>
          </a:r>
          <a:endParaRPr lang="en-US" sz="600" kern="1200"/>
        </a:p>
      </dsp:txBody>
      <dsp:txXfrm>
        <a:off x="4014373" y="3255926"/>
        <a:ext cx="917793" cy="5373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ACAAA6-F458-403A-BAFD-B2D351D97403}">
      <dsp:nvSpPr>
        <dsp:cNvPr id="0" name=""/>
        <dsp:cNvSpPr/>
      </dsp:nvSpPr>
      <dsp:spPr>
        <a:xfrm rot="5400000">
          <a:off x="2343722" y="483073"/>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7FCAEA1-8F9A-46F2-81ED-40F268DB3A49}">
      <dsp:nvSpPr>
        <dsp:cNvPr id="0" name=""/>
        <dsp:cNvSpPr/>
      </dsp:nvSpPr>
      <dsp:spPr>
        <a:xfrm>
          <a:off x="2516903" y="2784"/>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34613" y="20494"/>
        <a:ext cx="972365" cy="569251"/>
      </dsp:txXfrm>
    </dsp:sp>
    <dsp:sp modelId="{A8B07968-92E4-455B-8D1E-306D21978A0D}">
      <dsp:nvSpPr>
        <dsp:cNvPr id="0" name=""/>
        <dsp:cNvSpPr/>
      </dsp:nvSpPr>
      <dsp:spPr>
        <a:xfrm rot="5400000">
          <a:off x="2343722" y="1238912"/>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45D136-2155-41C4-8442-76B4C3594392}">
      <dsp:nvSpPr>
        <dsp:cNvPr id="0" name=""/>
        <dsp:cNvSpPr/>
      </dsp:nvSpPr>
      <dsp:spPr>
        <a:xfrm>
          <a:off x="2516903" y="758623"/>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Recruitment aims to attract suitable candidates who possess the skills and values required by the organisation.</a:t>
          </a:r>
          <a:endParaRPr lang="en-US" sz="500" kern="1200"/>
        </a:p>
      </dsp:txBody>
      <dsp:txXfrm>
        <a:off x="2534613" y="776333"/>
        <a:ext cx="972365" cy="569251"/>
      </dsp:txXfrm>
    </dsp:sp>
    <dsp:sp modelId="{06C3EF35-1106-4415-BFCD-D6DE6EFDD997}">
      <dsp:nvSpPr>
        <dsp:cNvPr id="0" name=""/>
        <dsp:cNvSpPr/>
      </dsp:nvSpPr>
      <dsp:spPr>
        <a:xfrm rot="5400000">
          <a:off x="2343722" y="1994752"/>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D3CDC8-7EB2-4D7B-B34B-3700CA15DBA9}">
      <dsp:nvSpPr>
        <dsp:cNvPr id="0" name=""/>
        <dsp:cNvSpPr/>
      </dsp:nvSpPr>
      <dsp:spPr>
        <a:xfrm>
          <a:off x="2516903" y="1514463"/>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1" kern="1200"/>
            <a:t>Internal recruitment</a:t>
          </a:r>
          <a:endParaRPr lang="en-US" sz="500" kern="1200"/>
        </a:p>
      </dsp:txBody>
      <dsp:txXfrm>
        <a:off x="2534613" y="1532173"/>
        <a:ext cx="972365" cy="569251"/>
      </dsp:txXfrm>
    </dsp:sp>
    <dsp:sp modelId="{7A518C7C-E3FE-425A-8576-F309C4C5740F}">
      <dsp:nvSpPr>
        <dsp:cNvPr id="0" name=""/>
        <dsp:cNvSpPr/>
      </dsp:nvSpPr>
      <dsp:spPr>
        <a:xfrm rot="5400000">
          <a:off x="2343722" y="2750591"/>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16DE111-CBC7-4EC8-9B8E-F677EC4FCAD3}">
      <dsp:nvSpPr>
        <dsp:cNvPr id="0" name=""/>
        <dsp:cNvSpPr/>
      </dsp:nvSpPr>
      <dsp:spPr>
        <a:xfrm>
          <a:off x="2516903" y="2270302"/>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Promotions and transfers.</a:t>
          </a:r>
          <a:endParaRPr lang="en-US" sz="500" kern="1200"/>
        </a:p>
      </dsp:txBody>
      <dsp:txXfrm>
        <a:off x="2534613" y="2288012"/>
        <a:ext cx="972365" cy="569251"/>
      </dsp:txXfrm>
    </dsp:sp>
    <dsp:sp modelId="{982AE6DF-BFC0-43C3-9FD8-DAAB6BD0C14E}">
      <dsp:nvSpPr>
        <dsp:cNvPr id="0" name=""/>
        <dsp:cNvSpPr/>
      </dsp:nvSpPr>
      <dsp:spPr>
        <a:xfrm rot="5400000">
          <a:off x="2343722" y="3506430"/>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53C7B2A-3827-485C-BF90-F06209036BB5}">
      <dsp:nvSpPr>
        <dsp:cNvPr id="0" name=""/>
        <dsp:cNvSpPr/>
      </dsp:nvSpPr>
      <dsp:spPr>
        <a:xfrm>
          <a:off x="2516903" y="3026141"/>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Encourages career development.</a:t>
          </a:r>
          <a:endParaRPr lang="en-US" sz="500" kern="1200"/>
        </a:p>
      </dsp:txBody>
      <dsp:txXfrm>
        <a:off x="2534613" y="3043851"/>
        <a:ext cx="972365" cy="569251"/>
      </dsp:txXfrm>
    </dsp:sp>
    <dsp:sp modelId="{FB49EE98-435E-458D-B70F-58E9C77FB8D7}">
      <dsp:nvSpPr>
        <dsp:cNvPr id="0" name=""/>
        <dsp:cNvSpPr/>
      </dsp:nvSpPr>
      <dsp:spPr>
        <a:xfrm>
          <a:off x="2721642" y="3884350"/>
          <a:ext cx="1337173"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B88EF42-E205-4B9F-92CD-F218B130F6F4}">
      <dsp:nvSpPr>
        <dsp:cNvPr id="0" name=""/>
        <dsp:cNvSpPr/>
      </dsp:nvSpPr>
      <dsp:spPr>
        <a:xfrm>
          <a:off x="2516903" y="3781981"/>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May reduce recruitment costs.</a:t>
          </a:r>
          <a:endParaRPr lang="en-US" sz="500" kern="1200"/>
        </a:p>
      </dsp:txBody>
      <dsp:txXfrm>
        <a:off x="2534613" y="3799691"/>
        <a:ext cx="972365" cy="569251"/>
      </dsp:txXfrm>
    </dsp:sp>
    <dsp:sp modelId="{DABA4548-BD4D-404B-B9F8-5073CE03755A}">
      <dsp:nvSpPr>
        <dsp:cNvPr id="0" name=""/>
        <dsp:cNvSpPr/>
      </dsp:nvSpPr>
      <dsp:spPr>
        <a:xfrm rot="16200000">
          <a:off x="3684077" y="3506430"/>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73A6036-D59D-4CA6-B91F-EA7153522C57}">
      <dsp:nvSpPr>
        <dsp:cNvPr id="0" name=""/>
        <dsp:cNvSpPr/>
      </dsp:nvSpPr>
      <dsp:spPr>
        <a:xfrm>
          <a:off x="3857258" y="3781981"/>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Can limit the introduction of new skills.</a:t>
          </a:r>
          <a:endParaRPr lang="en-US" sz="500" kern="1200"/>
        </a:p>
      </dsp:txBody>
      <dsp:txXfrm>
        <a:off x="3874968" y="3799691"/>
        <a:ext cx="972365" cy="569251"/>
      </dsp:txXfrm>
    </dsp:sp>
    <dsp:sp modelId="{C7D1C52B-FD7D-4D56-9088-992786D12AF4}">
      <dsp:nvSpPr>
        <dsp:cNvPr id="0" name=""/>
        <dsp:cNvSpPr/>
      </dsp:nvSpPr>
      <dsp:spPr>
        <a:xfrm rot="16200000">
          <a:off x="3684077" y="2750591"/>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A7DC69C-0F6A-4AAA-AECF-756D39E85890}">
      <dsp:nvSpPr>
        <dsp:cNvPr id="0" name=""/>
        <dsp:cNvSpPr/>
      </dsp:nvSpPr>
      <dsp:spPr>
        <a:xfrm>
          <a:off x="3857258" y="3026141"/>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1" kern="1200"/>
            <a:t>External recruitment</a:t>
          </a:r>
          <a:endParaRPr lang="en-US" sz="500" kern="1200"/>
        </a:p>
      </dsp:txBody>
      <dsp:txXfrm>
        <a:off x="3874968" y="3043851"/>
        <a:ext cx="972365" cy="569251"/>
      </dsp:txXfrm>
    </dsp:sp>
    <dsp:sp modelId="{78C78A89-699A-4910-AB7A-49CF82AB64C0}">
      <dsp:nvSpPr>
        <dsp:cNvPr id="0" name=""/>
        <dsp:cNvSpPr/>
      </dsp:nvSpPr>
      <dsp:spPr>
        <a:xfrm rot="16200000">
          <a:off x="3684077" y="1994752"/>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D90ECF4-CB31-4C4E-9470-DBA4C18DACA6}">
      <dsp:nvSpPr>
        <dsp:cNvPr id="0" name=""/>
        <dsp:cNvSpPr/>
      </dsp:nvSpPr>
      <dsp:spPr>
        <a:xfrm>
          <a:off x="3857258" y="2270302"/>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Online job platforms.</a:t>
          </a:r>
          <a:endParaRPr lang="en-US" sz="500" kern="1200"/>
        </a:p>
      </dsp:txBody>
      <dsp:txXfrm>
        <a:off x="3874968" y="2288012"/>
        <a:ext cx="972365" cy="569251"/>
      </dsp:txXfrm>
    </dsp:sp>
    <dsp:sp modelId="{47379083-FC58-4CB4-9375-740CA0BE242E}">
      <dsp:nvSpPr>
        <dsp:cNvPr id="0" name=""/>
        <dsp:cNvSpPr/>
      </dsp:nvSpPr>
      <dsp:spPr>
        <a:xfrm rot="16200000">
          <a:off x="3684077" y="1238912"/>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38701BD-2F43-4F89-89BE-8A276612BE8F}">
      <dsp:nvSpPr>
        <dsp:cNvPr id="0" name=""/>
        <dsp:cNvSpPr/>
      </dsp:nvSpPr>
      <dsp:spPr>
        <a:xfrm>
          <a:off x="3857258" y="1514463"/>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Professional healthcare networks.</a:t>
          </a:r>
          <a:endParaRPr lang="en-US" sz="500" kern="1200"/>
        </a:p>
      </dsp:txBody>
      <dsp:txXfrm>
        <a:off x="3874968" y="1532173"/>
        <a:ext cx="972365" cy="569251"/>
      </dsp:txXfrm>
    </dsp:sp>
    <dsp:sp modelId="{3C01466B-D6B0-4906-B7AB-87F5B71EDCFF}">
      <dsp:nvSpPr>
        <dsp:cNvPr id="0" name=""/>
        <dsp:cNvSpPr/>
      </dsp:nvSpPr>
      <dsp:spPr>
        <a:xfrm rot="16200000">
          <a:off x="3684077" y="483073"/>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5AA97F3-3AC2-46B7-A866-F3BD163C1596}">
      <dsp:nvSpPr>
        <dsp:cNvPr id="0" name=""/>
        <dsp:cNvSpPr/>
      </dsp:nvSpPr>
      <dsp:spPr>
        <a:xfrm>
          <a:off x="3857258" y="758623"/>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University partnerships.</a:t>
          </a:r>
          <a:endParaRPr lang="en-US" sz="500" kern="1200"/>
        </a:p>
      </dsp:txBody>
      <dsp:txXfrm>
        <a:off x="3874968" y="776333"/>
        <a:ext cx="972365" cy="569251"/>
      </dsp:txXfrm>
    </dsp:sp>
    <dsp:sp modelId="{A96143B1-CA35-4A01-B3F2-B5149D5767F1}">
      <dsp:nvSpPr>
        <dsp:cNvPr id="0" name=""/>
        <dsp:cNvSpPr/>
      </dsp:nvSpPr>
      <dsp:spPr>
        <a:xfrm>
          <a:off x="4061997" y="105153"/>
          <a:ext cx="1337173"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067712A-599E-4E0E-8E16-6C332517A34D}">
      <dsp:nvSpPr>
        <dsp:cNvPr id="0" name=""/>
        <dsp:cNvSpPr/>
      </dsp:nvSpPr>
      <dsp:spPr>
        <a:xfrm>
          <a:off x="3857258" y="2784"/>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Recruitment agencies.</a:t>
          </a:r>
          <a:endParaRPr lang="en-US" sz="500" kern="1200"/>
        </a:p>
      </dsp:txBody>
      <dsp:txXfrm>
        <a:off x="3874968" y="20494"/>
        <a:ext cx="972365" cy="569251"/>
      </dsp:txXfrm>
    </dsp:sp>
    <dsp:sp modelId="{F8A11E3D-7519-479C-981B-2B0662AF8CA9}">
      <dsp:nvSpPr>
        <dsp:cNvPr id="0" name=""/>
        <dsp:cNvSpPr/>
      </dsp:nvSpPr>
      <dsp:spPr>
        <a:xfrm rot="5400000">
          <a:off x="5024432" y="483073"/>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D2C3C87-7BFD-4FDA-B5C8-17B3ADE785AB}">
      <dsp:nvSpPr>
        <dsp:cNvPr id="0" name=""/>
        <dsp:cNvSpPr/>
      </dsp:nvSpPr>
      <dsp:spPr>
        <a:xfrm>
          <a:off x="5197613" y="2784"/>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1" kern="1200"/>
            <a:t>Digital recruitment</a:t>
          </a:r>
          <a:endParaRPr lang="en-US" sz="500" kern="1200"/>
        </a:p>
      </dsp:txBody>
      <dsp:txXfrm>
        <a:off x="5215323" y="20494"/>
        <a:ext cx="972365" cy="569251"/>
      </dsp:txXfrm>
    </dsp:sp>
    <dsp:sp modelId="{D16104E3-336A-4F66-A1C6-CA3ED190DC0B}">
      <dsp:nvSpPr>
        <dsp:cNvPr id="0" name=""/>
        <dsp:cNvSpPr/>
      </dsp:nvSpPr>
      <dsp:spPr>
        <a:xfrm rot="5400000">
          <a:off x="5024432" y="1238912"/>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972DDC-8180-4371-8363-2D623B7EBACC}">
      <dsp:nvSpPr>
        <dsp:cNvPr id="0" name=""/>
        <dsp:cNvSpPr/>
      </dsp:nvSpPr>
      <dsp:spPr>
        <a:xfrm>
          <a:off x="5197613" y="758623"/>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HealthConnect UK can use professional networking websites and online recruitment platforms to reach candidates with specialist digital healthcare skills.</a:t>
          </a:r>
          <a:endParaRPr lang="en-US" sz="500" kern="1200"/>
        </a:p>
      </dsp:txBody>
      <dsp:txXfrm>
        <a:off x="5215323" y="776333"/>
        <a:ext cx="972365" cy="569251"/>
      </dsp:txXfrm>
    </dsp:sp>
    <dsp:sp modelId="{C6963CB0-A807-4B5D-8918-C195A258BE8B}">
      <dsp:nvSpPr>
        <dsp:cNvPr id="0" name=""/>
        <dsp:cNvSpPr/>
      </dsp:nvSpPr>
      <dsp:spPr>
        <a:xfrm rot="5400000">
          <a:off x="5024432" y="1994752"/>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BB282F8-F218-480F-9CA7-742F9E4BB98E}">
      <dsp:nvSpPr>
        <dsp:cNvPr id="0" name=""/>
        <dsp:cNvSpPr/>
      </dsp:nvSpPr>
      <dsp:spPr>
        <a:xfrm>
          <a:off x="5197613" y="1514463"/>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1" kern="1200"/>
            <a:t>Critical evaluation:</a:t>
          </a:r>
          <a:endParaRPr lang="en-US" sz="500" kern="1200"/>
        </a:p>
      </dsp:txBody>
      <dsp:txXfrm>
        <a:off x="5215323" y="1532173"/>
        <a:ext cx="972365" cy="569251"/>
      </dsp:txXfrm>
    </dsp:sp>
    <dsp:sp modelId="{3A5CF82D-EEE5-42A5-A7F0-E90354AF8018}">
      <dsp:nvSpPr>
        <dsp:cNvPr id="0" name=""/>
        <dsp:cNvSpPr/>
      </dsp:nvSpPr>
      <dsp:spPr>
        <a:xfrm rot="5400000">
          <a:off x="5024432" y="2750591"/>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9E5EE2-B449-45BC-B9B4-F8425323EFEF}">
      <dsp:nvSpPr>
        <dsp:cNvPr id="0" name=""/>
        <dsp:cNvSpPr/>
      </dsp:nvSpPr>
      <dsp:spPr>
        <a:xfrm>
          <a:off x="5197613" y="2270302"/>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Online recruitment can increase the number of applicants and speed up recruitment. However, excessive reliance on digital platforms may exclude candidates with limited access to technology. The organisation should use several recruitment channels to support diversity and inclusion (CIPD, 2024).</a:t>
          </a:r>
          <a:endParaRPr lang="en-US" sz="500" kern="1200"/>
        </a:p>
      </dsp:txBody>
      <dsp:txXfrm>
        <a:off x="5215323" y="2288012"/>
        <a:ext cx="972365" cy="569251"/>
      </dsp:txXfrm>
    </dsp:sp>
    <dsp:sp modelId="{3E563D24-9E85-45FB-A9B3-1BA219FEF2F5}">
      <dsp:nvSpPr>
        <dsp:cNvPr id="0" name=""/>
        <dsp:cNvSpPr/>
      </dsp:nvSpPr>
      <dsp:spPr>
        <a:xfrm rot="5400000">
          <a:off x="5024432" y="3506430"/>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413BA52-93AC-4E69-AC15-C784FF5589FB}">
      <dsp:nvSpPr>
        <dsp:cNvPr id="0" name=""/>
        <dsp:cNvSpPr/>
      </dsp:nvSpPr>
      <dsp:spPr>
        <a:xfrm>
          <a:off x="5197613" y="3026141"/>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1" kern="1200"/>
            <a:t>Selecting the Right Candidates</a:t>
          </a:r>
          <a:endParaRPr lang="en-US" sz="500" kern="1200"/>
        </a:p>
      </dsp:txBody>
      <dsp:txXfrm>
        <a:off x="5215323" y="3043851"/>
        <a:ext cx="972365" cy="569251"/>
      </dsp:txXfrm>
    </dsp:sp>
    <dsp:sp modelId="{3B99822F-C293-48F2-8193-B42E0FBF4B3F}">
      <dsp:nvSpPr>
        <dsp:cNvPr id="0" name=""/>
        <dsp:cNvSpPr/>
      </dsp:nvSpPr>
      <dsp:spPr>
        <a:xfrm>
          <a:off x="5402352" y="3884350"/>
          <a:ext cx="1337173"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A5BC54D-7551-4679-AD5F-94555F8EAED7}">
      <dsp:nvSpPr>
        <dsp:cNvPr id="0" name=""/>
        <dsp:cNvSpPr/>
      </dsp:nvSpPr>
      <dsp:spPr>
        <a:xfrm>
          <a:off x="5197613" y="3781981"/>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Selection is the process of assessing applicants to identify the most suitable person for a role.</a:t>
          </a:r>
          <a:endParaRPr lang="en-US" sz="500" kern="1200"/>
        </a:p>
      </dsp:txBody>
      <dsp:txXfrm>
        <a:off x="5215323" y="3799691"/>
        <a:ext cx="972365" cy="569251"/>
      </dsp:txXfrm>
    </dsp:sp>
    <dsp:sp modelId="{45282D2B-6988-41D1-A67D-45E0FC767311}">
      <dsp:nvSpPr>
        <dsp:cNvPr id="0" name=""/>
        <dsp:cNvSpPr/>
      </dsp:nvSpPr>
      <dsp:spPr>
        <a:xfrm rot="16200000">
          <a:off x="6364787" y="3506430"/>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1E482D3-7201-4592-96FD-EC49FE6013CB}">
      <dsp:nvSpPr>
        <dsp:cNvPr id="0" name=""/>
        <dsp:cNvSpPr/>
      </dsp:nvSpPr>
      <dsp:spPr>
        <a:xfrm>
          <a:off x="6537968" y="3781981"/>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HealthConnect UK should use a structured and fair selection process.</a:t>
          </a:r>
          <a:endParaRPr lang="en-US" sz="500" kern="1200"/>
        </a:p>
      </dsp:txBody>
      <dsp:txXfrm>
        <a:off x="6555678" y="3799691"/>
        <a:ext cx="972365" cy="569251"/>
      </dsp:txXfrm>
    </dsp:sp>
    <dsp:sp modelId="{ACBF26D7-EBAF-478D-8108-0A1E8A1091F9}">
      <dsp:nvSpPr>
        <dsp:cNvPr id="0" name=""/>
        <dsp:cNvSpPr/>
      </dsp:nvSpPr>
      <dsp:spPr>
        <a:xfrm rot="16200000">
          <a:off x="6364787" y="2750591"/>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CEA436C-47D7-47CB-AC65-EA35D7B101FC}">
      <dsp:nvSpPr>
        <dsp:cNvPr id="0" name=""/>
        <dsp:cNvSpPr/>
      </dsp:nvSpPr>
      <dsp:spPr>
        <a:xfrm>
          <a:off x="6537968" y="3026141"/>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1" kern="1200"/>
            <a:t>Recommended selection methods:</a:t>
          </a:r>
          <a:endParaRPr lang="en-US" sz="500" kern="1200"/>
        </a:p>
      </dsp:txBody>
      <dsp:txXfrm>
        <a:off x="6555678" y="3043851"/>
        <a:ext cx="972365" cy="569251"/>
      </dsp:txXfrm>
    </dsp:sp>
    <dsp:sp modelId="{2796FF66-9CF3-4E42-9AD0-566DF381C3F1}">
      <dsp:nvSpPr>
        <dsp:cNvPr id="0" name=""/>
        <dsp:cNvSpPr/>
      </dsp:nvSpPr>
      <dsp:spPr>
        <a:xfrm rot="16200000">
          <a:off x="6364787" y="1994752"/>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E164C0A-D380-43A7-8B11-C8806E9B1C34}">
      <dsp:nvSpPr>
        <dsp:cNvPr id="0" name=""/>
        <dsp:cNvSpPr/>
      </dsp:nvSpPr>
      <dsp:spPr>
        <a:xfrm>
          <a:off x="6537968" y="2270302"/>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Review applications against clear job criteria.</a:t>
          </a:r>
          <a:endParaRPr lang="en-US" sz="500" kern="1200"/>
        </a:p>
      </dsp:txBody>
      <dsp:txXfrm>
        <a:off x="6555678" y="2288012"/>
        <a:ext cx="972365" cy="569251"/>
      </dsp:txXfrm>
    </dsp:sp>
    <dsp:sp modelId="{1319B8AC-1B3A-444C-977F-CE51B0C8D5FA}">
      <dsp:nvSpPr>
        <dsp:cNvPr id="0" name=""/>
        <dsp:cNvSpPr/>
      </dsp:nvSpPr>
      <dsp:spPr>
        <a:xfrm rot="16200000">
          <a:off x="6364787" y="1238912"/>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2385DB5-137D-4C23-A265-F5FABCEE30A2}">
      <dsp:nvSpPr>
        <dsp:cNvPr id="0" name=""/>
        <dsp:cNvSpPr/>
      </dsp:nvSpPr>
      <dsp:spPr>
        <a:xfrm>
          <a:off x="6537968" y="1514463"/>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Conduct structured interviews.</a:t>
          </a:r>
          <a:endParaRPr lang="en-US" sz="500" kern="1200"/>
        </a:p>
      </dsp:txBody>
      <dsp:txXfrm>
        <a:off x="6555678" y="1532173"/>
        <a:ext cx="972365" cy="569251"/>
      </dsp:txXfrm>
    </dsp:sp>
    <dsp:sp modelId="{3B77AB51-E4E4-484D-98BE-D7F2499056F1}">
      <dsp:nvSpPr>
        <dsp:cNvPr id="0" name=""/>
        <dsp:cNvSpPr/>
      </dsp:nvSpPr>
      <dsp:spPr>
        <a:xfrm rot="16200000">
          <a:off x="6364787" y="483073"/>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ABA09F5-DA05-429D-A2C9-F88A9D88B91E}">
      <dsp:nvSpPr>
        <dsp:cNvPr id="0" name=""/>
        <dsp:cNvSpPr/>
      </dsp:nvSpPr>
      <dsp:spPr>
        <a:xfrm>
          <a:off x="6537968" y="758623"/>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Use relevant skills tests or practical assessments.</a:t>
          </a:r>
          <a:endParaRPr lang="en-US" sz="500" kern="1200"/>
        </a:p>
      </dsp:txBody>
      <dsp:txXfrm>
        <a:off x="6555678" y="776333"/>
        <a:ext cx="972365" cy="569251"/>
      </dsp:txXfrm>
    </dsp:sp>
    <dsp:sp modelId="{12008C20-952B-467A-A807-6F6223C1C305}">
      <dsp:nvSpPr>
        <dsp:cNvPr id="0" name=""/>
        <dsp:cNvSpPr/>
      </dsp:nvSpPr>
      <dsp:spPr>
        <a:xfrm>
          <a:off x="6742707" y="105153"/>
          <a:ext cx="1337173"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570BE28-3D9B-4FD9-81BA-D3C214CE4BD3}">
      <dsp:nvSpPr>
        <dsp:cNvPr id="0" name=""/>
        <dsp:cNvSpPr/>
      </dsp:nvSpPr>
      <dsp:spPr>
        <a:xfrm>
          <a:off x="6537968" y="2784"/>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Verify qualifications and references where appropriate.</a:t>
          </a:r>
          <a:endParaRPr lang="en-US" sz="500" kern="1200"/>
        </a:p>
      </dsp:txBody>
      <dsp:txXfrm>
        <a:off x="6555678" y="20494"/>
        <a:ext cx="972365" cy="569251"/>
      </dsp:txXfrm>
    </dsp:sp>
    <dsp:sp modelId="{971131FC-FBF6-4C77-8F1D-F36C7F8DF5B7}">
      <dsp:nvSpPr>
        <dsp:cNvPr id="0" name=""/>
        <dsp:cNvSpPr/>
      </dsp:nvSpPr>
      <dsp:spPr>
        <a:xfrm rot="5400000">
          <a:off x="7705142" y="483073"/>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5B64CF7-E572-4909-A8BC-D36A57F08E52}">
      <dsp:nvSpPr>
        <dsp:cNvPr id="0" name=""/>
        <dsp:cNvSpPr/>
      </dsp:nvSpPr>
      <dsp:spPr>
        <a:xfrm>
          <a:off x="7878323" y="2784"/>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Assess communication, teamwork and problem-solving skills.</a:t>
          </a:r>
          <a:endParaRPr lang="en-US" sz="500" kern="1200"/>
        </a:p>
      </dsp:txBody>
      <dsp:txXfrm>
        <a:off x="7896033" y="20494"/>
        <a:ext cx="972365" cy="569251"/>
      </dsp:txXfrm>
    </dsp:sp>
    <dsp:sp modelId="{D92AE015-5809-4E47-B84C-C920AC746717}">
      <dsp:nvSpPr>
        <dsp:cNvPr id="0" name=""/>
        <dsp:cNvSpPr/>
      </dsp:nvSpPr>
      <dsp:spPr>
        <a:xfrm rot="5400000">
          <a:off x="7705142" y="1238912"/>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54B2B68-80BB-4FF3-8615-7831C47471EC}">
      <dsp:nvSpPr>
        <dsp:cNvPr id="0" name=""/>
        <dsp:cNvSpPr/>
      </dsp:nvSpPr>
      <dsp:spPr>
        <a:xfrm>
          <a:off x="7878323" y="758623"/>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1" kern="1200"/>
            <a:t>Practical example:</a:t>
          </a:r>
          <a:endParaRPr lang="en-US" sz="500" kern="1200"/>
        </a:p>
      </dsp:txBody>
      <dsp:txXfrm>
        <a:off x="7896033" y="776333"/>
        <a:ext cx="972365" cy="569251"/>
      </dsp:txXfrm>
    </dsp:sp>
    <dsp:sp modelId="{FA124AC0-66D9-4876-9441-1DBB6CF2A5E3}">
      <dsp:nvSpPr>
        <dsp:cNvPr id="0" name=""/>
        <dsp:cNvSpPr/>
      </dsp:nvSpPr>
      <dsp:spPr>
        <a:xfrm rot="5400000">
          <a:off x="7705142" y="1994752"/>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F9E1FBB-C4CF-471D-993C-62AF07C01150}">
      <dsp:nvSpPr>
        <dsp:cNvPr id="0" name=""/>
        <dsp:cNvSpPr/>
      </dsp:nvSpPr>
      <dsp:spPr>
        <a:xfrm>
          <a:off x="7878323" y="1514463"/>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For a Digital Health Team Leader position, candidates could complete a short scenario-based task involving a technical problem affecting patient appointments.</a:t>
          </a:r>
          <a:endParaRPr lang="en-US" sz="500" kern="1200"/>
        </a:p>
      </dsp:txBody>
      <dsp:txXfrm>
        <a:off x="7896033" y="1532173"/>
        <a:ext cx="972365" cy="569251"/>
      </dsp:txXfrm>
    </dsp:sp>
    <dsp:sp modelId="{3CAD9ACB-8A77-4A1A-9D37-95E4822BAC14}">
      <dsp:nvSpPr>
        <dsp:cNvPr id="0" name=""/>
        <dsp:cNvSpPr/>
      </dsp:nvSpPr>
      <dsp:spPr>
        <a:xfrm rot="5400000">
          <a:off x="7705142" y="2750591"/>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C08D352-CC9E-4A4C-891F-07566D694F49}">
      <dsp:nvSpPr>
        <dsp:cNvPr id="0" name=""/>
        <dsp:cNvSpPr/>
      </dsp:nvSpPr>
      <dsp:spPr>
        <a:xfrm>
          <a:off x="7878323" y="2270302"/>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1" kern="1200"/>
            <a:t>Critical evaluation:</a:t>
          </a:r>
          <a:endParaRPr lang="en-US" sz="500" kern="1200"/>
        </a:p>
      </dsp:txBody>
      <dsp:txXfrm>
        <a:off x="7896033" y="2288012"/>
        <a:ext cx="972365" cy="569251"/>
      </dsp:txXfrm>
    </dsp:sp>
    <dsp:sp modelId="{A6E91EB5-30CD-418D-95E2-0C6246C1CDBA}">
      <dsp:nvSpPr>
        <dsp:cNvPr id="0" name=""/>
        <dsp:cNvSpPr/>
      </dsp:nvSpPr>
      <dsp:spPr>
        <a:xfrm rot="5400000">
          <a:off x="7705142" y="3506430"/>
          <a:ext cx="752657" cy="90700"/>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AA1975B-FEFE-410D-82AC-BC6421A8C056}">
      <dsp:nvSpPr>
        <dsp:cNvPr id="0" name=""/>
        <dsp:cNvSpPr/>
      </dsp:nvSpPr>
      <dsp:spPr>
        <a:xfrm>
          <a:off x="7878323" y="3026141"/>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Structured interviews and job-related assessments can improve consistency and help reduce subjective decisions. Schmidt and Hunter (1998) found that different selection methods vary in their ability to predict job performance.</a:t>
          </a:r>
          <a:endParaRPr lang="en-US" sz="500" kern="1200"/>
        </a:p>
      </dsp:txBody>
      <dsp:txXfrm>
        <a:off x="7896033" y="3043851"/>
        <a:ext cx="972365" cy="569251"/>
      </dsp:txXfrm>
    </dsp:sp>
    <dsp:sp modelId="{0EDABC52-3150-47FE-B4A2-55FE437F012C}">
      <dsp:nvSpPr>
        <dsp:cNvPr id="0" name=""/>
        <dsp:cNvSpPr/>
      </dsp:nvSpPr>
      <dsp:spPr>
        <a:xfrm>
          <a:off x="7878323" y="3781981"/>
          <a:ext cx="1007785" cy="60467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Selection criteria must be applied consistently and comply with the Equality Act 2010.</a:t>
          </a:r>
          <a:endParaRPr lang="en-US" sz="500" kern="1200"/>
        </a:p>
      </dsp:txBody>
      <dsp:txXfrm>
        <a:off x="7896033" y="3799691"/>
        <a:ext cx="972365" cy="569251"/>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D03329E-57DB-4E2C-9F06-F92EF12A19A1}"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8E1315-477A-45A1-99B0-99FD5B48BA10}" type="slidenum">
              <a:rPr lang="en-GB" smtClean="0"/>
              <a:t>‹#›</a:t>
            </a:fld>
            <a:endParaRPr lang="en-GB"/>
          </a:p>
        </p:txBody>
      </p:sp>
    </p:spTree>
    <p:extLst>
      <p:ext uri="{BB962C8B-B14F-4D97-AF65-F5344CB8AC3E}">
        <p14:creationId xmlns:p14="http://schemas.microsoft.com/office/powerpoint/2010/main" val="2225451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CD03329E-57DB-4E2C-9F06-F92EF12A19A1}"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8E1315-477A-45A1-99B0-99FD5B48BA10}" type="slidenum">
              <a:rPr lang="en-GB" smtClean="0"/>
              <a:t>‹#›</a:t>
            </a:fld>
            <a:endParaRPr lang="en-GB"/>
          </a:p>
        </p:txBody>
      </p:sp>
    </p:spTree>
    <p:extLst>
      <p:ext uri="{BB962C8B-B14F-4D97-AF65-F5344CB8AC3E}">
        <p14:creationId xmlns:p14="http://schemas.microsoft.com/office/powerpoint/2010/main" val="2087296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D03329E-57DB-4E2C-9F06-F92EF12A19A1}"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8E1315-477A-45A1-99B0-99FD5B48BA10}" type="slidenum">
              <a:rPr lang="en-GB" smtClean="0"/>
              <a:t>‹#›</a:t>
            </a:fld>
            <a:endParaRPr lang="en-GB"/>
          </a:p>
        </p:txBody>
      </p:sp>
    </p:spTree>
    <p:extLst>
      <p:ext uri="{BB962C8B-B14F-4D97-AF65-F5344CB8AC3E}">
        <p14:creationId xmlns:p14="http://schemas.microsoft.com/office/powerpoint/2010/main" val="52005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D03329E-57DB-4E2C-9F06-F92EF12A19A1}"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8E1315-477A-45A1-99B0-99FD5B48BA10}" type="slidenum">
              <a:rPr lang="en-GB" smtClean="0"/>
              <a:t>‹#›</a:t>
            </a:fld>
            <a:endParaRPr lang="en-GB"/>
          </a:p>
        </p:txBody>
      </p:sp>
    </p:spTree>
    <p:extLst>
      <p:ext uri="{BB962C8B-B14F-4D97-AF65-F5344CB8AC3E}">
        <p14:creationId xmlns:p14="http://schemas.microsoft.com/office/powerpoint/2010/main" val="149739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D03329E-57DB-4E2C-9F06-F92EF12A19A1}"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8E1315-477A-45A1-99B0-99FD5B48BA10}" type="slidenum">
              <a:rPr lang="en-GB" smtClean="0"/>
              <a:t>‹#›</a:t>
            </a:fld>
            <a:endParaRPr lang="en-GB"/>
          </a:p>
        </p:txBody>
      </p:sp>
    </p:spTree>
    <p:extLst>
      <p:ext uri="{BB962C8B-B14F-4D97-AF65-F5344CB8AC3E}">
        <p14:creationId xmlns:p14="http://schemas.microsoft.com/office/powerpoint/2010/main" val="24847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CD03329E-57DB-4E2C-9F06-F92EF12A19A1}" type="datetimeFigureOut">
              <a:rPr lang="en-GB" smtClean="0"/>
              <a:t>11/10/2026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28E1315-477A-45A1-99B0-99FD5B48BA10}" type="slidenum">
              <a:rPr lang="en-GB" smtClean="0"/>
              <a:t>‹#›</a:t>
            </a:fld>
            <a:endParaRPr lang="en-GB"/>
          </a:p>
        </p:txBody>
      </p:sp>
    </p:spTree>
    <p:extLst>
      <p:ext uri="{BB962C8B-B14F-4D97-AF65-F5344CB8AC3E}">
        <p14:creationId xmlns:p14="http://schemas.microsoft.com/office/powerpoint/2010/main" val="2960088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D03329E-57DB-4E2C-9F06-F92EF12A19A1}" type="datetimeFigureOut">
              <a:rPr lang="en-GB" smtClean="0"/>
              <a:t>11/10/2026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28E1315-477A-45A1-99B0-99FD5B48BA10}" type="slidenum">
              <a:rPr lang="en-GB" smtClean="0"/>
              <a:t>‹#›</a:t>
            </a:fld>
            <a:endParaRPr lang="en-GB"/>
          </a:p>
        </p:txBody>
      </p:sp>
    </p:spTree>
    <p:extLst>
      <p:ext uri="{BB962C8B-B14F-4D97-AF65-F5344CB8AC3E}">
        <p14:creationId xmlns:p14="http://schemas.microsoft.com/office/powerpoint/2010/main" val="1489316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CD03329E-57DB-4E2C-9F06-F92EF12A19A1}" type="datetimeFigureOut">
              <a:rPr lang="en-GB" smtClean="0"/>
              <a:t>11/10/2026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28E1315-477A-45A1-99B0-99FD5B48BA10}" type="slidenum">
              <a:rPr lang="en-GB" smtClean="0"/>
              <a:t>‹#›</a:t>
            </a:fld>
            <a:endParaRPr lang="en-GB"/>
          </a:p>
        </p:txBody>
      </p:sp>
    </p:spTree>
    <p:extLst>
      <p:ext uri="{BB962C8B-B14F-4D97-AF65-F5344CB8AC3E}">
        <p14:creationId xmlns:p14="http://schemas.microsoft.com/office/powerpoint/2010/main" val="1750573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D03329E-57DB-4E2C-9F06-F92EF12A19A1}"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8E1315-477A-45A1-99B0-99FD5B48BA10}" type="slidenum">
              <a:rPr lang="en-GB" smtClean="0"/>
              <a:t>‹#›</a:t>
            </a:fld>
            <a:endParaRPr lang="en-GB"/>
          </a:p>
        </p:txBody>
      </p:sp>
    </p:spTree>
    <p:extLst>
      <p:ext uri="{BB962C8B-B14F-4D97-AF65-F5344CB8AC3E}">
        <p14:creationId xmlns:p14="http://schemas.microsoft.com/office/powerpoint/2010/main" val="1759697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D03329E-57DB-4E2C-9F06-F92EF12A19A1}"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8E1315-477A-45A1-99B0-99FD5B48BA10}" type="slidenum">
              <a:rPr lang="en-GB" smtClean="0"/>
              <a:t>‹#›</a:t>
            </a:fld>
            <a:endParaRPr lang="en-GB"/>
          </a:p>
        </p:txBody>
      </p:sp>
    </p:spTree>
    <p:extLst>
      <p:ext uri="{BB962C8B-B14F-4D97-AF65-F5344CB8AC3E}">
        <p14:creationId xmlns:p14="http://schemas.microsoft.com/office/powerpoint/2010/main" val="3793137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D03329E-57DB-4E2C-9F06-F92EF12A19A1}"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8E1315-477A-45A1-99B0-99FD5B48BA10}" type="slidenum">
              <a:rPr lang="en-GB" smtClean="0"/>
              <a:t>‹#›</a:t>
            </a:fld>
            <a:endParaRPr lang="en-GB"/>
          </a:p>
        </p:txBody>
      </p:sp>
    </p:spTree>
    <p:extLst>
      <p:ext uri="{BB962C8B-B14F-4D97-AF65-F5344CB8AC3E}">
        <p14:creationId xmlns:p14="http://schemas.microsoft.com/office/powerpoint/2010/main" val="15998347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D03329E-57DB-4E2C-9F06-F92EF12A19A1}"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8E1315-477A-45A1-99B0-99FD5B48BA10}"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756056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D03329E-57DB-4E2C-9F06-F92EF12A19A1}"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8E1315-477A-45A1-99B0-99FD5B48BA10}" type="slidenum">
              <a:rPr lang="en-GB" smtClean="0"/>
              <a:t>‹#›</a:t>
            </a:fld>
            <a:endParaRPr lang="en-GB"/>
          </a:p>
        </p:txBody>
      </p:sp>
    </p:spTree>
    <p:extLst>
      <p:ext uri="{BB962C8B-B14F-4D97-AF65-F5344CB8AC3E}">
        <p14:creationId xmlns:p14="http://schemas.microsoft.com/office/powerpoint/2010/main" val="37741260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D03329E-57DB-4E2C-9F06-F92EF12A19A1}" type="datetimeFigureOut">
              <a:rPr lang="en-GB" smtClean="0"/>
              <a:t>11/10/2026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8E1315-477A-45A1-99B0-99FD5B48BA10}" type="slidenum">
              <a:rPr lang="en-GB" smtClean="0"/>
              <a:t>‹#›</a:t>
            </a:fld>
            <a:endParaRPr lang="en-GB"/>
          </a:p>
        </p:txBody>
      </p:sp>
    </p:spTree>
    <p:extLst>
      <p:ext uri="{BB962C8B-B14F-4D97-AF65-F5344CB8AC3E}">
        <p14:creationId xmlns:p14="http://schemas.microsoft.com/office/powerpoint/2010/main" val="22531266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D03329E-57DB-4E2C-9F06-F92EF12A19A1}" type="datetimeFigureOut">
              <a:rPr lang="en-GB" smtClean="0"/>
              <a:t>11/10/2026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8E1315-477A-45A1-99B0-99FD5B48BA10}" type="slidenum">
              <a:rPr lang="en-GB" smtClean="0"/>
              <a:t>‹#›</a:t>
            </a:fld>
            <a:endParaRPr lang="en-GB"/>
          </a:p>
        </p:txBody>
      </p:sp>
    </p:spTree>
    <p:extLst>
      <p:ext uri="{BB962C8B-B14F-4D97-AF65-F5344CB8AC3E}">
        <p14:creationId xmlns:p14="http://schemas.microsoft.com/office/powerpoint/2010/main" val="3010411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D03329E-57DB-4E2C-9F06-F92EF12A19A1}"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8E1315-477A-45A1-99B0-99FD5B48BA10}" type="slidenum">
              <a:rPr lang="en-GB" smtClean="0"/>
              <a:t>‹#›</a:t>
            </a:fld>
            <a:endParaRPr lang="en-GB"/>
          </a:p>
        </p:txBody>
      </p:sp>
    </p:spTree>
    <p:extLst>
      <p:ext uri="{BB962C8B-B14F-4D97-AF65-F5344CB8AC3E}">
        <p14:creationId xmlns:p14="http://schemas.microsoft.com/office/powerpoint/2010/main" val="11025167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D03329E-57DB-4E2C-9F06-F92EF12A19A1}"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8E1315-477A-45A1-99B0-99FD5B48BA10}" type="slidenum">
              <a:rPr lang="en-GB" smtClean="0"/>
              <a:t>‹#›</a:t>
            </a:fld>
            <a:endParaRPr lang="en-GB"/>
          </a:p>
        </p:txBody>
      </p:sp>
    </p:spTree>
    <p:extLst>
      <p:ext uri="{BB962C8B-B14F-4D97-AF65-F5344CB8AC3E}">
        <p14:creationId xmlns:p14="http://schemas.microsoft.com/office/powerpoint/2010/main" val="32379812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cSld name="1_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491984" y="955810"/>
            <a:ext cx="4114800" cy="1244051"/>
          </a:xfrm>
        </p:spPr>
        <p:txBody>
          <a:bodyPr anchor="b"/>
          <a:lstStyle/>
          <a:p>
            <a:r>
              <a:rPr lang="en-GB"/>
              <a:t>Click to edit Master title style</a:t>
            </a:r>
            <a:endParaRPr lang="en-US"/>
          </a:p>
        </p:txBody>
      </p:sp>
      <p:sp>
        <p:nvSpPr>
          <p:cNvPr id="12" name="Picture Placeholder 11">
            <a:extLst>
              <a:ext uri="{FF2B5EF4-FFF2-40B4-BE49-F238E27FC236}">
                <a16:creationId xmlns:a16="http://schemas.microsoft.com/office/drawing/2014/main" id="{F8A45037-DD9A-9287-B37A-49CD4CC3CAFB}"/>
              </a:ext>
            </a:extLst>
          </p:cNvPr>
          <p:cNvSpPr>
            <a:spLocks noGrp="1"/>
          </p:cNvSpPr>
          <p:nvPr>
            <p:ph type="pic" sz="quarter" idx="15" hasCustomPrompt="1"/>
          </p:nvPr>
        </p:nvSpPr>
        <p:spPr>
          <a:xfrm>
            <a:off x="0" y="1"/>
            <a:ext cx="6959600" cy="6858000"/>
          </a:xfrm>
          <a:blipFill>
            <a:blip r:embed="rId2">
              <a:alphaModFix amt="60000"/>
            </a:blip>
            <a:stretch>
              <a:fillRect/>
            </a:stretch>
          </a:blipFill>
        </p:spPr>
        <p:txBody>
          <a:bodyPr/>
          <a:lstStyle>
            <a:lvl1pPr>
              <a:defRPr/>
            </a:lvl1pPr>
          </a:lstStyle>
          <a:p>
            <a:r>
              <a:rPr lang="en-US" dirty="0"/>
              <a:t>   </a:t>
            </a:r>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7469431" y="210114"/>
            <a:ext cx="1485900" cy="365760"/>
          </a:xfrm>
        </p:spPr>
        <p:txBody>
          <a:bodyPr/>
          <a:lstStyle/>
          <a:p>
            <a:fld id="{CD03329E-57DB-4E2C-9F06-F92EF12A19A1}" type="datetimeFigureOut">
              <a:rPr lang="en-GB" smtClean="0"/>
              <a:t>11/10/2026</a:t>
            </a:fld>
            <a:endParaRPr lang="en-GB"/>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9376096" y="210114"/>
            <a:ext cx="1860464" cy="365760"/>
          </a:xfrm>
        </p:spPr>
        <p:txBody>
          <a:bodyPr/>
          <a:lstStyle/>
          <a:p>
            <a:endParaRPr lang="en-GB"/>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828E1315-477A-45A1-99B0-99FD5B48BA10}" type="slidenum">
              <a:rPr lang="en-GB" smtClean="0"/>
              <a:t>‹#›</a:t>
            </a:fld>
            <a:endParaRPr lang="en-GB"/>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491984" y="2791033"/>
            <a:ext cx="4114800" cy="33832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641396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cSld name="1_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22282"/>
            <a:ext cx="9830017" cy="731520"/>
          </a:xfrm>
        </p:spPr>
        <p:txBody>
          <a:bodyPr anchor="b">
            <a:normAutofit/>
          </a:bodyPr>
          <a:lstStyle>
            <a:lvl1pPr>
              <a:defRPr sz="2800">
                <a:solidFill>
                  <a:schemeClr val="tx1"/>
                </a:solidFill>
              </a:defRPr>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CD03329E-57DB-4E2C-9F06-F92EF12A19A1}" type="datetimeFigureOut">
              <a:rPr lang="en-GB" smtClean="0"/>
              <a:t>11/10/2026</a:t>
            </a:fld>
            <a:endParaRPr lang="en-GB"/>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endParaRPr lang="en-GB"/>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828E1315-477A-45A1-99B0-99FD5B48BA10}" type="slidenum">
              <a:rPr lang="en-GB" smtClean="0"/>
              <a:t>‹#›</a:t>
            </a:fld>
            <a:endParaRPr lang="en-GB"/>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2" y="2011680"/>
            <a:ext cx="11402568" cy="43891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8498054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 y="82296"/>
            <a:ext cx="8139659" cy="1554480"/>
          </a:xfrm>
        </p:spPr>
        <p:txBody>
          <a:bodyPr anchor="t">
            <a:normAutofit/>
          </a:bodyPr>
          <a:lstStyle>
            <a:lvl1pPr>
              <a:defRPr sz="56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 y="1896472"/>
            <a:ext cx="8139660" cy="3557904"/>
          </a:xfrm>
        </p:spPr>
        <p:txBody>
          <a:bodyPr>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Slide Number Placeholder 5">
            <a:extLst>
              <a:ext uri="{FF2B5EF4-FFF2-40B4-BE49-F238E27FC236}">
                <a16:creationId xmlns:a16="http://schemas.microsoft.com/office/drawing/2014/main" id="{01E193C2-09EC-BB41-5A34-007D34EB8B49}"/>
              </a:ext>
            </a:extLst>
          </p:cNvPr>
          <p:cNvSpPr>
            <a:spLocks noGrp="1"/>
          </p:cNvSpPr>
          <p:nvPr>
            <p:ph type="sldNum" sz="quarter" idx="12"/>
          </p:nvPr>
        </p:nvSpPr>
        <p:spPr>
          <a:xfrm>
            <a:off x="11762793" y="100701"/>
            <a:ext cx="429207" cy="365125"/>
          </a:xfrm>
        </p:spPr>
        <p:txBody>
          <a:bodyPr/>
          <a:lstStyle/>
          <a:p>
            <a:fld id="{828E1315-477A-45A1-99B0-99FD5B48BA10}" type="slidenum">
              <a:rPr lang="en-GB" smtClean="0"/>
              <a:t>‹#›</a:t>
            </a:fld>
            <a:endParaRPr lang="en-GB"/>
          </a:p>
        </p:txBody>
      </p:sp>
    </p:spTree>
    <p:extLst>
      <p:ext uri="{BB962C8B-B14F-4D97-AF65-F5344CB8AC3E}">
        <p14:creationId xmlns:p14="http://schemas.microsoft.com/office/powerpoint/2010/main" val="12465521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Title with Pictur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939257"/>
            <a:ext cx="5898630" cy="480373"/>
          </a:xfrm>
        </p:spPr>
        <p:txBody>
          <a:bodyPr vert="horz" lIns="91440" tIns="45720" rIns="91440" bIns="45720" rtlCol="0" anchor="t">
            <a:normAutofit/>
          </a:bodyPr>
          <a:lstStyle>
            <a:lvl1pPr>
              <a:defRPr lang="en-US" dirty="0"/>
            </a:lvl1pPr>
          </a:lstStyle>
          <a:p>
            <a:pPr lvl="0"/>
            <a:r>
              <a:rPr lang="en-GB"/>
              <a:t>Click to edit Master subtitle style</a:t>
            </a:r>
            <a:endParaRPr lang="en-US" dirty="0"/>
          </a:p>
        </p:txBody>
      </p:sp>
      <p:sp>
        <p:nvSpPr>
          <p:cNvPr id="6" name="Picture Placeholder 10">
            <a:extLst>
              <a:ext uri="{FF2B5EF4-FFF2-40B4-BE49-F238E27FC236}">
                <a16:creationId xmlns:a16="http://schemas.microsoft.com/office/drawing/2014/main" id="{C58F7861-05FC-CC70-0C94-F3BAE39E54EB}"/>
              </a:ext>
            </a:extLst>
          </p:cNvPr>
          <p:cNvSpPr>
            <a:spLocks noGrp="1"/>
          </p:cNvSpPr>
          <p:nvPr>
            <p:ph type="pic" sz="quarter" idx="13" hasCustomPrompt="1"/>
          </p:nvPr>
        </p:nvSpPr>
        <p:spPr>
          <a:xfrm>
            <a:off x="0" y="-1"/>
            <a:ext cx="12192000" cy="4784036"/>
          </a:xfrm>
          <a:blipFill>
            <a:blip r:embed="rId2">
              <a:alphaModFix amt="70000"/>
            </a:blip>
            <a:stretch>
              <a:fillRect/>
            </a:stretch>
          </a:blipFill>
        </p:spPr>
        <p:txBody>
          <a:bodyPr/>
          <a:lstStyle>
            <a:lvl1pPr>
              <a:defRPr/>
            </a:lvl1pPr>
          </a:lstStyle>
          <a:p>
            <a:r>
              <a:rPr lang="en-US" dirty="0"/>
              <a:t> </a:t>
            </a:r>
          </a:p>
        </p:txBody>
      </p:sp>
      <p:sp>
        <p:nvSpPr>
          <p:cNvPr id="5" name="Footer Placeholder 4">
            <a:extLst>
              <a:ext uri="{FF2B5EF4-FFF2-40B4-BE49-F238E27FC236}">
                <a16:creationId xmlns:a16="http://schemas.microsoft.com/office/drawing/2014/main" id="{FDEC7B0B-C375-9D64-1424-3B07B71AF1FE}"/>
              </a:ext>
            </a:extLst>
          </p:cNvPr>
          <p:cNvSpPr>
            <a:spLocks noGrp="1"/>
          </p:cNvSpPr>
          <p:nvPr>
            <p:ph type="ftr" sz="quarter" idx="15"/>
          </p:nvPr>
        </p:nvSpPr>
        <p:spPr>
          <a:xfrm>
            <a:off x="6205927" y="4939715"/>
            <a:ext cx="4420031" cy="479458"/>
          </a:xfrm>
        </p:spPr>
        <p:txBody>
          <a:bodyPr anchor="t"/>
          <a:lstStyle>
            <a:lvl1pPr>
              <a:defRPr sz="1400"/>
            </a:lvl1pPr>
          </a:lstStyle>
          <a:p>
            <a:endParaRPr lang="en-GB"/>
          </a:p>
        </p:txBody>
      </p:sp>
      <p:sp>
        <p:nvSpPr>
          <p:cNvPr id="8" name="Slide Number Placeholder 7">
            <a:extLst>
              <a:ext uri="{FF2B5EF4-FFF2-40B4-BE49-F238E27FC236}">
                <a16:creationId xmlns:a16="http://schemas.microsoft.com/office/drawing/2014/main" id="{A9117021-C08A-0E4F-5F64-FC1A870E4815}"/>
              </a:ext>
            </a:extLst>
          </p:cNvPr>
          <p:cNvSpPr>
            <a:spLocks noGrp="1"/>
          </p:cNvSpPr>
          <p:nvPr>
            <p:ph type="sldNum" sz="quarter" idx="16"/>
          </p:nvPr>
        </p:nvSpPr>
        <p:spPr>
          <a:xfrm>
            <a:off x="11762792" y="4939257"/>
            <a:ext cx="429207" cy="365125"/>
          </a:xfrm>
        </p:spPr>
        <p:txBody>
          <a:bodyPr/>
          <a:lstStyle/>
          <a:p>
            <a:fld id="{828E1315-477A-45A1-99B0-99FD5B48BA10}" type="slidenum">
              <a:rPr lang="en-GB" smtClean="0"/>
              <a:t>‹#›</a:t>
            </a:fld>
            <a:endParaRPr lang="en-GB"/>
          </a:p>
        </p:txBody>
      </p:sp>
      <p:sp>
        <p:nvSpPr>
          <p:cNvPr id="4" name="Title 3">
            <a:extLst>
              <a:ext uri="{FF2B5EF4-FFF2-40B4-BE49-F238E27FC236}">
                <a16:creationId xmlns:a16="http://schemas.microsoft.com/office/drawing/2014/main" id="{009A08CF-24F0-EC7D-277D-CB831E7E7930}"/>
              </a:ext>
            </a:extLst>
          </p:cNvPr>
          <p:cNvSpPr>
            <a:spLocks noGrp="1"/>
          </p:cNvSpPr>
          <p:nvPr>
            <p:ph type="title"/>
          </p:nvPr>
        </p:nvSpPr>
        <p:spPr>
          <a:xfrm>
            <a:off x="-19847" y="5718869"/>
            <a:ext cx="5916168" cy="1143000"/>
          </a:xfrm>
        </p:spPr>
        <p:txBody>
          <a:bodyPr anchor="b">
            <a:normAutofit/>
          </a:bodyPr>
          <a:lstStyle>
            <a:lvl1pPr>
              <a:lnSpc>
                <a:spcPct val="60000"/>
              </a:lnSpc>
              <a:defRPr sz="5200"/>
            </a:lvl1pPr>
          </a:lstStyle>
          <a:p>
            <a:r>
              <a:rPr lang="en-GB"/>
              <a:t>Click to edit Master title style</a:t>
            </a:r>
            <a:endParaRPr lang="en-US" dirty="0"/>
          </a:p>
        </p:txBody>
      </p:sp>
    </p:spTree>
    <p:extLst>
      <p:ext uri="{BB962C8B-B14F-4D97-AF65-F5344CB8AC3E}">
        <p14:creationId xmlns:p14="http://schemas.microsoft.com/office/powerpoint/2010/main" val="3887247901"/>
      </p:ext>
    </p:extLst>
  </p:cSld>
  <p:clrMapOvr>
    <a:masterClrMapping/>
  </p:clrMapOvr>
  <p:extLst>
    <p:ext uri="{DCECCB84-F9BA-43D5-87BE-67443E8EF086}">
      <p15:sldGuideLst xmlns:p15="http://schemas.microsoft.com/office/powerpoint/2012/main"/>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cSld name="1_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2834639"/>
            <a:ext cx="3014382" cy="2926080"/>
          </a:xfrm>
        </p:spPr>
        <p:txBody>
          <a:bodyPr anchor="t">
            <a:normAutofit/>
          </a:bodyPr>
          <a:lstStyle>
            <a:lvl1pPr>
              <a:defRPr sz="2800"/>
            </a:lvl1pPr>
          </a:lstStyle>
          <a:p>
            <a:r>
              <a:rPr lang="en-GB"/>
              <a:t>Click to edit Master title style</a:t>
            </a:r>
            <a:endParaRPr lang="en-US"/>
          </a:p>
        </p:txBody>
      </p:sp>
      <p:sp>
        <p:nvSpPr>
          <p:cNvPr id="4" name="Picture Placeholder 3">
            <a:extLst>
              <a:ext uri="{FF2B5EF4-FFF2-40B4-BE49-F238E27FC236}">
                <a16:creationId xmlns:a16="http://schemas.microsoft.com/office/drawing/2014/main" id="{3DA51E54-3166-19CA-EB55-5DFFB9426CAD}"/>
              </a:ext>
            </a:extLst>
          </p:cNvPr>
          <p:cNvSpPr>
            <a:spLocks noGrp="1"/>
          </p:cNvSpPr>
          <p:nvPr>
            <p:ph type="pic" sz="quarter" idx="19" hasCustomPrompt="1"/>
          </p:nvPr>
        </p:nvSpPr>
        <p:spPr>
          <a:xfrm>
            <a:off x="-17796" y="0"/>
            <a:ext cx="12209796" cy="2420098"/>
          </a:xfrm>
          <a:blipFill dpi="0" rotWithShape="1">
            <a:blip r:embed="rId2">
              <a:alphaModFix amt="60000"/>
            </a:blip>
            <a:srcRect/>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2834640"/>
            <a:ext cx="7200900" cy="2926080"/>
          </a:xfrm>
        </p:spPr>
        <p:txBody>
          <a:bodyPr>
            <a:noAutofit/>
          </a:bodyPr>
          <a:lstStyle>
            <a:lvl1pPr marL="285750" indent="-285750">
              <a:buFont typeface="Arial" panose="020B0604020202020204" pitchFamily="34" charset="0"/>
              <a:buNone/>
              <a:defRPr sz="1800"/>
            </a:lvl1pPr>
            <a:lvl2pPr marL="514350" indent="-285750">
              <a:buFont typeface="Arial" panose="020B0604020202020204" pitchFamily="34" charset="0"/>
              <a:buNone/>
              <a:defRPr sz="1600"/>
            </a:lvl2pPr>
            <a:lvl3pPr marL="742950" indent="-285750">
              <a:buFont typeface="Arial" panose="020B0604020202020204" pitchFamily="34" charset="0"/>
              <a:buNone/>
              <a:defRPr sz="1400"/>
            </a:lvl3pPr>
            <a:lvl4pPr marL="857250" indent="-171450">
              <a:buFont typeface="Arial" panose="020B0604020202020204" pitchFamily="34" charset="0"/>
              <a:buNone/>
              <a:defRPr sz="1200"/>
            </a:lvl4pPr>
            <a:lvl5pPr marL="1085850" indent="-171450">
              <a:buFont typeface="Arial" panose="020B0604020202020204" pitchFamily="34" charset="0"/>
              <a:buNone/>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Date Placeholder 12">
            <a:extLst>
              <a:ext uri="{FF2B5EF4-FFF2-40B4-BE49-F238E27FC236}">
                <a16:creationId xmlns:a16="http://schemas.microsoft.com/office/drawing/2014/main" id="{9AA293A1-7F80-90D9-D8FF-27238ADD7956}"/>
              </a:ext>
            </a:extLst>
          </p:cNvPr>
          <p:cNvSpPr>
            <a:spLocks noGrp="1"/>
          </p:cNvSpPr>
          <p:nvPr>
            <p:ph type="dt" sz="half" idx="16"/>
          </p:nvPr>
        </p:nvSpPr>
        <p:spPr>
          <a:xfrm>
            <a:off x="301752" y="6274033"/>
            <a:ext cx="3014382" cy="365760"/>
          </a:xfrm>
        </p:spPr>
        <p:txBody>
          <a:bodyPr/>
          <a:lstStyle/>
          <a:p>
            <a:fld id="{CD03329E-57DB-4E2C-9F06-F92EF12A19A1}" type="datetimeFigureOut">
              <a:rPr lang="en-GB" smtClean="0"/>
              <a:t>11/10/2026</a:t>
            </a:fld>
            <a:endParaRPr lang="en-GB"/>
          </a:p>
        </p:txBody>
      </p:sp>
      <p:sp>
        <p:nvSpPr>
          <p:cNvPr id="14" name="Footer Placeholder 13">
            <a:extLst>
              <a:ext uri="{FF2B5EF4-FFF2-40B4-BE49-F238E27FC236}">
                <a16:creationId xmlns:a16="http://schemas.microsoft.com/office/drawing/2014/main" id="{3BD91724-58CE-FA68-1E24-9CD57621C129}"/>
              </a:ext>
            </a:extLst>
          </p:cNvPr>
          <p:cNvSpPr>
            <a:spLocks noGrp="1"/>
          </p:cNvSpPr>
          <p:nvPr>
            <p:ph type="ftr" sz="quarter" idx="17"/>
          </p:nvPr>
        </p:nvSpPr>
        <p:spPr>
          <a:xfrm>
            <a:off x="4480560" y="6274033"/>
            <a:ext cx="3162300" cy="365760"/>
          </a:xfrm>
        </p:spPr>
        <p:txBody>
          <a:bodyPr/>
          <a:lstStyle/>
          <a:p>
            <a:endParaRPr lang="en-GB"/>
          </a:p>
        </p:txBody>
      </p:sp>
      <p:sp>
        <p:nvSpPr>
          <p:cNvPr id="15" name="Slide Number Placeholder 14">
            <a:extLst>
              <a:ext uri="{FF2B5EF4-FFF2-40B4-BE49-F238E27FC236}">
                <a16:creationId xmlns:a16="http://schemas.microsoft.com/office/drawing/2014/main" id="{3B9AC797-2D9B-C7AC-550D-157FEDA3800D}"/>
              </a:ext>
            </a:extLst>
          </p:cNvPr>
          <p:cNvSpPr>
            <a:spLocks noGrp="1"/>
          </p:cNvSpPr>
          <p:nvPr>
            <p:ph type="sldNum" sz="quarter" idx="18"/>
          </p:nvPr>
        </p:nvSpPr>
        <p:spPr>
          <a:xfrm>
            <a:off x="11292840" y="6274033"/>
            <a:ext cx="568917" cy="365760"/>
          </a:xfrm>
        </p:spPr>
        <p:txBody>
          <a:bodyPr/>
          <a:lstStyle/>
          <a:p>
            <a:fld id="{828E1315-477A-45A1-99B0-99FD5B48BA10}" type="slidenum">
              <a:rPr lang="en-GB" smtClean="0"/>
              <a:t>‹#›</a:t>
            </a:fld>
            <a:endParaRPr lang="en-GB"/>
          </a:p>
        </p:txBody>
      </p:sp>
    </p:spTree>
    <p:extLst>
      <p:ext uri="{BB962C8B-B14F-4D97-AF65-F5344CB8AC3E}">
        <p14:creationId xmlns:p14="http://schemas.microsoft.com/office/powerpoint/2010/main" val="9164018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406F310-2B8D-3C32-560C-686817E6B487}"/>
              </a:ext>
            </a:extLst>
          </p:cNvPr>
          <p:cNvSpPr>
            <a:spLocks noGrp="1"/>
          </p:cNvSpPr>
          <p:nvPr>
            <p:ph type="title"/>
          </p:nvPr>
        </p:nvSpPr>
        <p:spPr>
          <a:xfrm>
            <a:off x="516249" y="1012175"/>
            <a:ext cx="11113008" cy="849793"/>
          </a:xfrm>
        </p:spPr>
        <p:txBody>
          <a:bodyPr/>
          <a:lstStyle/>
          <a:p>
            <a:r>
              <a:rPr lang="en-GB"/>
              <a:t>Click to edit Master title style</a:t>
            </a:r>
            <a:endParaRPr lang="en-US" dirty="0"/>
          </a:p>
        </p:txBody>
      </p:sp>
      <p:sp>
        <p:nvSpPr>
          <p:cNvPr id="7" name="Footer Placeholder 6">
            <a:extLst>
              <a:ext uri="{FF2B5EF4-FFF2-40B4-BE49-F238E27FC236}">
                <a16:creationId xmlns:a16="http://schemas.microsoft.com/office/drawing/2014/main" id="{64FD1A6D-2D8E-1FD1-C1AC-CB5E9D5A15CD}"/>
              </a:ext>
            </a:extLst>
          </p:cNvPr>
          <p:cNvSpPr>
            <a:spLocks noGrp="1"/>
          </p:cNvSpPr>
          <p:nvPr>
            <p:ph type="ftr" sz="quarter" idx="11"/>
          </p:nvPr>
        </p:nvSpPr>
        <p:spPr>
          <a:xfrm>
            <a:off x="542375" y="110364"/>
            <a:ext cx="5276852" cy="365125"/>
          </a:xfrm>
        </p:spPr>
        <p:txBody>
          <a:bodyPr/>
          <a:lstStyle/>
          <a:p>
            <a:endParaRPr lang="en-GB"/>
          </a:p>
        </p:txBody>
      </p:sp>
      <p:sp>
        <p:nvSpPr>
          <p:cNvPr id="2" name="Date Placeholder 1">
            <a:extLst>
              <a:ext uri="{FF2B5EF4-FFF2-40B4-BE49-F238E27FC236}">
                <a16:creationId xmlns:a16="http://schemas.microsoft.com/office/drawing/2014/main" id="{1FADE430-EE65-B675-F031-7651DE9D69AC}"/>
              </a:ext>
            </a:extLst>
          </p:cNvPr>
          <p:cNvSpPr>
            <a:spLocks noGrp="1"/>
          </p:cNvSpPr>
          <p:nvPr>
            <p:ph type="dt" sz="half" idx="10"/>
          </p:nvPr>
        </p:nvSpPr>
        <p:spPr/>
        <p:txBody>
          <a:bodyPr/>
          <a:lstStyle/>
          <a:p>
            <a:fld id="{CD03329E-57DB-4E2C-9F06-F92EF12A19A1}" type="datetimeFigureOut">
              <a:rPr lang="en-GB" smtClean="0"/>
              <a:t>11/10/2026</a:t>
            </a:fld>
            <a:endParaRPr lang="en-GB"/>
          </a:p>
        </p:txBody>
      </p:sp>
      <p:sp>
        <p:nvSpPr>
          <p:cNvPr id="9" name="Slide Number Placeholder 8">
            <a:extLst>
              <a:ext uri="{FF2B5EF4-FFF2-40B4-BE49-F238E27FC236}">
                <a16:creationId xmlns:a16="http://schemas.microsoft.com/office/drawing/2014/main" id="{27305BC9-1670-00D4-5A66-F52444DA9C94}"/>
              </a:ext>
            </a:extLst>
          </p:cNvPr>
          <p:cNvSpPr>
            <a:spLocks noGrp="1"/>
          </p:cNvSpPr>
          <p:nvPr>
            <p:ph type="sldNum" sz="quarter" idx="12"/>
          </p:nvPr>
        </p:nvSpPr>
        <p:spPr>
          <a:xfrm>
            <a:off x="11123959" y="104649"/>
            <a:ext cx="429207" cy="365125"/>
          </a:xfrm>
        </p:spPr>
        <p:txBody>
          <a:bodyPr/>
          <a:lstStyle/>
          <a:p>
            <a:fld id="{828E1315-477A-45A1-99B0-99FD5B48BA10}" type="slidenum">
              <a:rPr lang="en-GB" smtClean="0"/>
              <a:t>‹#›</a:t>
            </a:fld>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9496" y="2115542"/>
            <a:ext cx="11013670" cy="44515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657671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3.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D03329E-57DB-4E2C-9F06-F92EF12A19A1}" type="datetimeFigureOut">
              <a:rPr lang="en-GB" smtClean="0"/>
              <a:t>11/10/2026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28E1315-477A-45A1-99B0-99FD5B48BA10}" type="slidenum">
              <a:rPr lang="en-GB" smtClean="0"/>
              <a:t>‹#›</a:t>
            </a:fld>
            <a:endParaRPr lang="en-GB"/>
          </a:p>
        </p:txBody>
      </p:sp>
    </p:spTree>
    <p:extLst>
      <p:ext uri="{BB962C8B-B14F-4D97-AF65-F5344CB8AC3E}">
        <p14:creationId xmlns:p14="http://schemas.microsoft.com/office/powerpoint/2010/main" val="2176890934"/>
      </p:ext>
    </p:extLst>
  </p:cSld>
  <p:clrMap bg1="dk1" tx1="lt1" bg2="dk2" tx2="lt2" accent1="accent1" accent2="accent2" accent3="accent3" accent4="accent4" accent5="accent5" accent6="accent6" hlink="hlink" folHlink="folHlink"/>
  <p:sldLayoutIdLst>
    <p:sldLayoutId id="2147485845" r:id="rId1"/>
    <p:sldLayoutId id="2147485846" r:id="rId2"/>
    <p:sldLayoutId id="2147485847" r:id="rId3"/>
    <p:sldLayoutId id="2147485848" r:id="rId4"/>
    <p:sldLayoutId id="2147485849" r:id="rId5"/>
    <p:sldLayoutId id="2147485850" r:id="rId6"/>
    <p:sldLayoutId id="2147485851" r:id="rId7"/>
    <p:sldLayoutId id="2147485852" r:id="rId8"/>
    <p:sldLayoutId id="2147485853" r:id="rId9"/>
    <p:sldLayoutId id="2147485854" r:id="rId10"/>
    <p:sldLayoutId id="2147485855" r:id="rId11"/>
    <p:sldLayoutId id="2147485856" r:id="rId12"/>
    <p:sldLayoutId id="2147485857" r:id="rId13"/>
    <p:sldLayoutId id="2147485858" r:id="rId14"/>
    <p:sldLayoutId id="2147485859" r:id="rId15"/>
    <p:sldLayoutId id="2147485860" r:id="rId16"/>
    <p:sldLayoutId id="2147485861" r:id="rId17"/>
    <p:sldLayoutId id="2147485862" r:id="rId18"/>
    <p:sldLayoutId id="2147485863" r:id="rId19"/>
    <p:sldLayoutId id="2147485864" r:id="rId20"/>
    <p:sldLayoutId id="2147485865" r:id="rId21"/>
    <p:sldLayoutId id="2147485866" r:id="rId22"/>
    <p:sldLayoutId id="2147485867" r:id="rId23"/>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18.xml"/><Relationship Id="rId7" Type="http://schemas.openxmlformats.org/officeDocument/2006/relationships/image" Target="../media/image5.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0.xml"/><Relationship Id="rId6" Type="http://schemas.openxmlformats.org/officeDocument/2006/relationships/image" Target="../media/image14.jpe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1.xml"/><Relationship Id="rId6" Type="http://schemas.openxmlformats.org/officeDocument/2006/relationships/image" Target="../media/image15.sv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image" Target="../media/image2.png"/><Relationship Id="rId7" Type="http://schemas.openxmlformats.org/officeDocument/2006/relationships/image" Target="../media/image16.jpeg"/><Relationship Id="rId12"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2.xml"/><Relationship Id="rId6" Type="http://schemas.openxmlformats.org/officeDocument/2006/relationships/image" Target="../media/image5.png"/><Relationship Id="rId11" Type="http://schemas.openxmlformats.org/officeDocument/2006/relationships/diagramColors" Target="../diagrams/colors2.xml"/><Relationship Id="rId5" Type="http://schemas.openxmlformats.org/officeDocument/2006/relationships/image" Target="../media/image4.png"/><Relationship Id="rId10" Type="http://schemas.openxmlformats.org/officeDocument/2006/relationships/diagramQuickStyle" Target="../diagrams/quickStyle2.xml"/><Relationship Id="rId4" Type="http://schemas.openxmlformats.org/officeDocument/2006/relationships/image" Target="../media/image3.png"/><Relationship Id="rId9"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2.png"/><Relationship Id="rId7" Type="http://schemas.openxmlformats.org/officeDocument/2006/relationships/diagramData" Target="../diagrams/data3.xml"/><Relationship Id="rId2" Type="http://schemas.openxmlformats.org/officeDocument/2006/relationships/image" Target="../media/image1.jpeg"/><Relationship Id="rId1" Type="http://schemas.openxmlformats.org/officeDocument/2006/relationships/slideLayout" Target="../slideLayouts/slideLayout23.xml"/><Relationship Id="rId6" Type="http://schemas.openxmlformats.org/officeDocument/2006/relationships/image" Target="../media/image5.png"/><Relationship Id="rId11" Type="http://schemas.microsoft.com/office/2007/relationships/diagramDrawing" Target="../diagrams/drawing3.xml"/><Relationship Id="rId5" Type="http://schemas.openxmlformats.org/officeDocument/2006/relationships/image" Target="../media/image4.png"/><Relationship Id="rId10" Type="http://schemas.openxmlformats.org/officeDocument/2006/relationships/diagramColors" Target="../diagrams/colors3.xml"/><Relationship Id="rId4" Type="http://schemas.openxmlformats.org/officeDocument/2006/relationships/image" Target="../media/image3.png"/><Relationship Id="rId9"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3.png"/><Relationship Id="rId7" Type="http://schemas.openxmlformats.org/officeDocument/2006/relationships/diagramLayout" Target="../diagrams/layout4.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Data" Target="../diagrams/data4.xml"/><Relationship Id="rId5" Type="http://schemas.openxmlformats.org/officeDocument/2006/relationships/image" Target="../media/image5.png"/><Relationship Id="rId10" Type="http://schemas.microsoft.com/office/2007/relationships/diagramDrawing" Target="../diagrams/drawing4.xml"/><Relationship Id="rId4" Type="http://schemas.openxmlformats.org/officeDocument/2006/relationships/image" Target="../media/image4.png"/><Relationship Id="rId9" Type="http://schemas.openxmlformats.org/officeDocument/2006/relationships/diagramColors" Target="../diagrams/colors4.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image" Target="../media/image2.png"/><Relationship Id="rId7" Type="http://schemas.openxmlformats.org/officeDocument/2006/relationships/diagramData" Target="../diagrams/data5.xml"/><Relationship Id="rId2" Type="http://schemas.openxmlformats.org/officeDocument/2006/relationships/image" Target="../media/image1.jpeg"/><Relationship Id="rId1" Type="http://schemas.openxmlformats.org/officeDocument/2006/relationships/slideLayout" Target="../slideLayouts/slideLayout19.xml"/><Relationship Id="rId6" Type="http://schemas.openxmlformats.org/officeDocument/2006/relationships/image" Target="../media/image5.png"/><Relationship Id="rId11" Type="http://schemas.microsoft.com/office/2007/relationships/diagramDrawing" Target="../diagrams/drawing5.xml"/><Relationship Id="rId5" Type="http://schemas.openxmlformats.org/officeDocument/2006/relationships/image" Target="../media/image4.png"/><Relationship Id="rId10" Type="http://schemas.openxmlformats.org/officeDocument/2006/relationships/diagramColors" Target="../diagrams/colors5.xml"/><Relationship Id="rId4" Type="http://schemas.openxmlformats.org/officeDocument/2006/relationships/image" Target="../media/image3.png"/><Relationship Id="rId9"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9.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image" Target="../media/image23.svg"/><Relationship Id="rId5" Type="http://schemas.openxmlformats.org/officeDocument/2006/relationships/image" Target="../media/image5.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image" Target="../media/image24.svg"/><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5" name="Picture 74">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6" name="Picture 75">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7" name="Oval 76">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8" name="Picture 77">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0" name="Rectangle 7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58">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 name="Title 2">
            <a:extLst>
              <a:ext uri="{FF2B5EF4-FFF2-40B4-BE49-F238E27FC236}">
                <a16:creationId xmlns:a16="http://schemas.microsoft.com/office/drawing/2014/main" id="{7CA3D902-D50F-0CFA-D519-91C169CC9FE4}"/>
              </a:ext>
            </a:extLst>
          </p:cNvPr>
          <p:cNvSpPr>
            <a:spLocks noGrp="1"/>
          </p:cNvSpPr>
          <p:nvPr>
            <p:ph type="title"/>
          </p:nvPr>
        </p:nvSpPr>
        <p:spPr>
          <a:xfrm>
            <a:off x="648930" y="629266"/>
            <a:ext cx="5616217" cy="1622321"/>
          </a:xfrm>
        </p:spPr>
        <p:txBody>
          <a:bodyPr vert="horz" lIns="91440" tIns="45720" rIns="91440" bIns="45720" rtlCol="0" anchor="t">
            <a:normAutofit/>
          </a:bodyPr>
          <a:lstStyle/>
          <a:p>
            <a:pPr>
              <a:lnSpc>
                <a:spcPct val="90000"/>
              </a:lnSpc>
            </a:pPr>
            <a:r>
              <a:rPr lang="en-US" sz="2900" b="0" i="0" kern="1200">
                <a:solidFill>
                  <a:srgbClr val="EBEBEB"/>
                </a:solidFill>
                <a:latin typeface="+mj-lt"/>
                <a:ea typeface="+mj-ea"/>
                <a:cs typeface="+mj-cs"/>
              </a:rPr>
              <a:t>Evaluating Human Resource Management Practices at HealthConnect UK</a:t>
            </a:r>
          </a:p>
        </p:txBody>
      </p:sp>
      <p:sp>
        <p:nvSpPr>
          <p:cNvPr id="61"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63" name="Freeform: Shape 62">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4" name="Video 3" descr="People Discussing">
            <a:extLst>
              <a:ext uri="{FF2B5EF4-FFF2-40B4-BE49-F238E27FC236}">
                <a16:creationId xmlns:a16="http://schemas.microsoft.com/office/drawing/2014/main" id="{4D9A0091-4EA0-B150-E247-FEDFDD2FE20F}"/>
              </a:ext>
            </a:extLst>
          </p:cNvPr>
          <p:cNvPicPr>
            <a:picLocks noChangeAspect="1"/>
          </p:cNvPicPr>
          <p:nvPr>
            <a:videoFile r:link="rId2"/>
            <p:extLst>
              <p:ext uri="{DAA4B4D4-6D71-4841-9C94-3DE7FCFB9230}">
                <p14:media xmlns:p14="http://schemas.microsoft.com/office/powerpoint/2010/main" r:embed="rId1"/>
              </p:ext>
            </p:extLst>
          </p:nvPr>
        </p:nvPicPr>
        <p:blipFill>
          <a:blip r:embed="rId8"/>
          <a:srcRect t="284" r="1" b="1"/>
          <a:stretch>
            <a:fillRect/>
          </a:stretch>
        </p:blipFill>
        <p:spPr>
          <a:xfrm>
            <a:off x="7563742" y="2312764"/>
            <a:ext cx="3980139" cy="2232469"/>
          </a:xfrm>
          <a:prstGeom prst="rect">
            <a:avLst/>
          </a:prstGeom>
          <a:noFill/>
          <a:effectLst/>
        </p:spPr>
      </p:pic>
      <p:sp>
        <p:nvSpPr>
          <p:cNvPr id="65" name="Rectangle 64">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625D6F4-FD6C-17A1-41C9-906FE4A73C4C}"/>
              </a:ext>
            </a:extLst>
          </p:cNvPr>
          <p:cNvSpPr>
            <a:spLocks noGrp="1"/>
          </p:cNvSpPr>
          <p:nvPr>
            <p:ph sz="quarter" idx="14"/>
          </p:nvPr>
        </p:nvSpPr>
        <p:spPr>
          <a:xfrm>
            <a:off x="648931" y="2035506"/>
            <a:ext cx="5616216" cy="4188314"/>
          </a:xfrm>
        </p:spPr>
        <p:txBody>
          <a:bodyPr vert="horz" lIns="91440" tIns="45720" rIns="91440" bIns="45720" rtlCol="0">
            <a:normAutofit/>
          </a:bodyPr>
          <a:lstStyle/>
          <a:p>
            <a:pPr marL="0" indent="0">
              <a:buNone/>
            </a:pPr>
            <a:br>
              <a:rPr lang="en-US" dirty="0">
                <a:solidFill>
                  <a:srgbClr val="FFFFFF"/>
                </a:solidFill>
              </a:rPr>
            </a:br>
            <a:br>
              <a:rPr lang="en-US" dirty="0">
                <a:solidFill>
                  <a:srgbClr val="FFFFFF"/>
                </a:solidFill>
              </a:rPr>
            </a:br>
            <a:r>
              <a:rPr lang="en-US" dirty="0" err="1">
                <a:solidFill>
                  <a:srgbClr val="FFFFFF"/>
                </a:solidFill>
              </a:rPr>
              <a:t>Programme</a:t>
            </a:r>
            <a:r>
              <a:rPr lang="en-US" dirty="0">
                <a:solidFill>
                  <a:srgbClr val="FFFFFF"/>
                </a:solidFill>
              </a:rPr>
              <a:t>: BA 2026\27</a:t>
            </a:r>
          </a:p>
          <a:p>
            <a:pPr marL="0" indent="0">
              <a:buNone/>
            </a:pPr>
            <a:r>
              <a:rPr lang="en-US" dirty="0">
                <a:solidFill>
                  <a:srgbClr val="FFFFFF"/>
                </a:solidFill>
              </a:rPr>
              <a:t> Leadership and Management Skills for the Workplace</a:t>
            </a:r>
            <a:br>
              <a:rPr lang="en-US" dirty="0">
                <a:solidFill>
                  <a:srgbClr val="FFFFFF"/>
                </a:solidFill>
              </a:rPr>
            </a:br>
            <a:r>
              <a:rPr lang="en-US" dirty="0">
                <a:solidFill>
                  <a:srgbClr val="FFFFFF"/>
                </a:solidFill>
              </a:rPr>
              <a:t>Module Code: LCLM5002_BIRM</a:t>
            </a:r>
            <a:br>
              <a:rPr lang="en-US" dirty="0">
                <a:solidFill>
                  <a:srgbClr val="FFFFFF"/>
                </a:solidFill>
              </a:rPr>
            </a:br>
            <a:r>
              <a:rPr lang="en-US" dirty="0">
                <a:solidFill>
                  <a:srgbClr val="FFFFFF"/>
                </a:solidFill>
              </a:rPr>
              <a:t>Student Name: Agnieszka Pacerowska</a:t>
            </a:r>
            <a:br>
              <a:rPr lang="en-US" dirty="0">
                <a:solidFill>
                  <a:srgbClr val="FFFFFF"/>
                </a:solidFill>
              </a:rPr>
            </a:br>
            <a:r>
              <a:rPr lang="en-US" dirty="0">
                <a:solidFill>
                  <a:srgbClr val="FFFFFF"/>
                </a:solidFill>
              </a:rPr>
              <a:t>Student ID: 2440095</a:t>
            </a:r>
            <a:br>
              <a:rPr lang="en-US" dirty="0">
                <a:solidFill>
                  <a:srgbClr val="FFFFFF"/>
                </a:solidFill>
              </a:rPr>
            </a:br>
            <a:r>
              <a:rPr lang="en-US" dirty="0">
                <a:solidFill>
                  <a:srgbClr val="FFFFFF"/>
                </a:solidFill>
              </a:rPr>
              <a:t>Lecturer: Dr </a:t>
            </a:r>
            <a:r>
              <a:rPr lang="en-US" dirty="0" err="1">
                <a:solidFill>
                  <a:srgbClr val="FFFFFF"/>
                </a:solidFill>
              </a:rPr>
              <a:t>Shujun</a:t>
            </a:r>
            <a:r>
              <a:rPr lang="en-US" dirty="0">
                <a:solidFill>
                  <a:srgbClr val="FFFFFF"/>
                </a:solidFill>
              </a:rPr>
              <a:t> Xiao</a:t>
            </a:r>
            <a:br>
              <a:rPr lang="en-US" dirty="0">
                <a:solidFill>
                  <a:srgbClr val="FFFFFF"/>
                </a:solidFill>
              </a:rPr>
            </a:br>
            <a:r>
              <a:rPr lang="en-US" dirty="0">
                <a:solidFill>
                  <a:srgbClr val="FFFFFF"/>
                </a:solidFill>
              </a:rPr>
              <a:t>Submission Date: 12 October 2026</a:t>
            </a:r>
            <a:br>
              <a:rPr lang="en-US" dirty="0">
                <a:solidFill>
                  <a:srgbClr val="FFFFFF"/>
                </a:solidFill>
              </a:rPr>
            </a:br>
            <a:endParaRPr lang="en-US" dirty="0">
              <a:solidFill>
                <a:srgbClr val="FFFFFF"/>
              </a:solidFill>
            </a:endParaRPr>
          </a:p>
        </p:txBody>
      </p:sp>
    </p:spTree>
    <p:extLst>
      <p:ext uri="{BB962C8B-B14F-4D97-AF65-F5344CB8AC3E}">
        <p14:creationId xmlns:p14="http://schemas.microsoft.com/office/powerpoint/2010/main" val="971452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7893100B-11D5-B00A-0F88-105C0A1D8D81}"/>
              </a:ext>
            </a:extLst>
          </p:cNvPr>
          <p:cNvSpPr>
            <a:spLocks noGrp="1"/>
          </p:cNvSpPr>
          <p:nvPr>
            <p:ph type="title"/>
          </p:nvPr>
        </p:nvSpPr>
        <p:spPr>
          <a:xfrm>
            <a:off x="387477" y="0"/>
            <a:ext cx="9830017" cy="731520"/>
          </a:xfrm>
        </p:spPr>
        <p:txBody>
          <a:bodyPr/>
          <a:lstStyle/>
          <a:p>
            <a:endParaRPr lang="en-US"/>
          </a:p>
        </p:txBody>
      </p:sp>
      <p:graphicFrame>
        <p:nvGraphicFramePr>
          <p:cNvPr id="6" name="TextBox 3">
            <a:extLst>
              <a:ext uri="{FF2B5EF4-FFF2-40B4-BE49-F238E27FC236}">
                <a16:creationId xmlns:a16="http://schemas.microsoft.com/office/drawing/2014/main" id="{E1055F9B-8A21-7098-957C-92374CAAF606}"/>
              </a:ext>
            </a:extLst>
          </p:cNvPr>
          <p:cNvGraphicFramePr/>
          <p:nvPr>
            <p:extLst>
              <p:ext uri="{D42A27DB-BD31-4B8C-83A1-F6EECF244321}">
                <p14:modId xmlns:p14="http://schemas.microsoft.com/office/powerpoint/2010/main" val="1644380700"/>
              </p:ext>
            </p:extLst>
          </p:nvPr>
        </p:nvGraphicFramePr>
        <p:xfrm>
          <a:off x="301752" y="852489"/>
          <a:ext cx="11402568" cy="5548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6669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7" name="Picture 26">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9" name="Oval 28">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1" name="Picture 30">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3" name="Picture 32">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5" name="Rectangle 34">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36">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 name="Title 1">
            <a:extLst>
              <a:ext uri="{FF2B5EF4-FFF2-40B4-BE49-F238E27FC236}">
                <a16:creationId xmlns:a16="http://schemas.microsoft.com/office/drawing/2014/main" id="{6A7361C2-8F3D-6EDB-4585-B191DEA32DEF}"/>
              </a:ext>
            </a:extLst>
          </p:cNvPr>
          <p:cNvSpPr>
            <a:spLocks noGrp="1"/>
          </p:cNvSpPr>
          <p:nvPr>
            <p:ph type="title"/>
          </p:nvPr>
        </p:nvSpPr>
        <p:spPr>
          <a:xfrm>
            <a:off x="4872012" y="1447800"/>
            <a:ext cx="5222325" cy="3329581"/>
          </a:xfrm>
        </p:spPr>
        <p:txBody>
          <a:bodyPr vert="horz" lIns="91440" tIns="45720" rIns="91440" bIns="45720" rtlCol="0" anchor="b">
            <a:normAutofit/>
          </a:bodyPr>
          <a:lstStyle/>
          <a:p>
            <a:pPr>
              <a:lnSpc>
                <a:spcPct val="90000"/>
              </a:lnSpc>
            </a:pPr>
            <a:r>
              <a:rPr lang="en-US" sz="1800" b="0" i="0" kern="1200">
                <a:solidFill>
                  <a:srgbClr val="EBEBEB"/>
                </a:solidFill>
                <a:latin typeface="+mj-lt"/>
                <a:ea typeface="+mj-ea"/>
                <a:cs typeface="+mj-cs"/>
              </a:rPr>
              <a:t>Main HR challenges:</a:t>
            </a:r>
            <a:br>
              <a:rPr lang="en-US" sz="1800" b="0" i="0" kern="1200">
                <a:solidFill>
                  <a:srgbClr val="EBEBEB"/>
                </a:solidFill>
                <a:latin typeface="+mj-lt"/>
                <a:ea typeface="+mj-ea"/>
                <a:cs typeface="+mj-cs"/>
              </a:rPr>
            </a:br>
            <a:br>
              <a:rPr lang="en-US" sz="1800" b="0" i="0" kern="1200">
                <a:solidFill>
                  <a:srgbClr val="EBEBEB"/>
                </a:solidFill>
                <a:latin typeface="+mj-lt"/>
                <a:ea typeface="+mj-ea"/>
                <a:cs typeface="+mj-cs"/>
              </a:rPr>
            </a:br>
            <a:r>
              <a:rPr lang="en-US" sz="1800" b="0" i="0" kern="1200">
                <a:solidFill>
                  <a:srgbClr val="EBEBEB"/>
                </a:solidFill>
                <a:latin typeface="+mj-lt"/>
                <a:ea typeface="+mj-ea"/>
                <a:cs typeface="+mj-cs"/>
              </a:rPr>
              <a:t>Recruiting employees with digital and healthcare skills.</a:t>
            </a:r>
            <a:br>
              <a:rPr lang="en-US" sz="1800" b="0" i="0" kern="1200">
                <a:solidFill>
                  <a:srgbClr val="EBEBEB"/>
                </a:solidFill>
                <a:latin typeface="+mj-lt"/>
                <a:ea typeface="+mj-ea"/>
                <a:cs typeface="+mj-cs"/>
              </a:rPr>
            </a:br>
            <a:r>
              <a:rPr lang="en-US" sz="1800" b="0" i="0" kern="1200">
                <a:solidFill>
                  <a:srgbClr val="EBEBEB"/>
                </a:solidFill>
                <a:latin typeface="+mj-lt"/>
                <a:ea typeface="+mj-ea"/>
                <a:cs typeface="+mj-cs"/>
              </a:rPr>
              <a:t>Retaining experienced professionals.</a:t>
            </a:r>
            <a:br>
              <a:rPr lang="en-US" sz="1800" b="0" i="0" kern="1200">
                <a:solidFill>
                  <a:srgbClr val="EBEBEB"/>
                </a:solidFill>
                <a:latin typeface="+mj-lt"/>
                <a:ea typeface="+mj-ea"/>
                <a:cs typeface="+mj-cs"/>
              </a:rPr>
            </a:br>
            <a:r>
              <a:rPr lang="en-US" sz="1800" b="0" i="0" kern="1200">
                <a:solidFill>
                  <a:srgbClr val="EBEBEB"/>
                </a:solidFill>
                <a:latin typeface="+mj-lt"/>
                <a:ea typeface="+mj-ea"/>
                <a:cs typeface="+mj-cs"/>
              </a:rPr>
              <a:t>Supporting employee wellbeing.</a:t>
            </a:r>
            <a:br>
              <a:rPr lang="en-US" sz="1800" b="0" i="0" kern="1200">
                <a:solidFill>
                  <a:srgbClr val="EBEBEB"/>
                </a:solidFill>
                <a:latin typeface="+mj-lt"/>
                <a:ea typeface="+mj-ea"/>
                <a:cs typeface="+mj-cs"/>
              </a:rPr>
            </a:br>
            <a:r>
              <a:rPr lang="en-US" sz="1800" b="0" i="0" kern="1200">
                <a:solidFill>
                  <a:srgbClr val="EBEBEB"/>
                </a:solidFill>
                <a:latin typeface="+mj-lt"/>
                <a:ea typeface="+mj-ea"/>
                <a:cs typeface="+mj-cs"/>
              </a:rPr>
              <a:t>Ensuring compliance with equality and employment legislation.</a:t>
            </a:r>
            <a:br>
              <a:rPr lang="en-US" sz="1800" b="0" i="0" kern="1200">
                <a:solidFill>
                  <a:srgbClr val="EBEBEB"/>
                </a:solidFill>
                <a:latin typeface="+mj-lt"/>
                <a:ea typeface="+mj-ea"/>
                <a:cs typeface="+mj-cs"/>
              </a:rPr>
            </a:br>
            <a:r>
              <a:rPr lang="en-US" sz="1800" b="0" i="0" kern="1200">
                <a:solidFill>
                  <a:srgbClr val="EBEBEB"/>
                </a:solidFill>
                <a:latin typeface="+mj-lt"/>
                <a:ea typeface="+mj-ea"/>
                <a:cs typeface="+mj-cs"/>
              </a:rPr>
              <a:t>Adapting to technological developments.</a:t>
            </a:r>
            <a:br>
              <a:rPr lang="en-US" sz="1800" b="0" i="0" kern="1200">
                <a:solidFill>
                  <a:srgbClr val="EBEBEB"/>
                </a:solidFill>
                <a:latin typeface="+mj-lt"/>
                <a:ea typeface="+mj-ea"/>
                <a:cs typeface="+mj-cs"/>
              </a:rPr>
            </a:br>
            <a:r>
              <a:rPr lang="en-US" sz="1800" b="0" i="0" kern="1200">
                <a:solidFill>
                  <a:srgbClr val="EBEBEB"/>
                </a:solidFill>
                <a:latin typeface="+mj-lt"/>
                <a:ea typeface="+mj-ea"/>
                <a:cs typeface="+mj-cs"/>
              </a:rPr>
              <a:t>Strategic HRM helps connect workforce management with organisational objectives (Wright and McMahan, 1992).</a:t>
            </a:r>
            <a:br>
              <a:rPr lang="en-US" sz="1800" b="0" i="0" kern="1200">
                <a:solidFill>
                  <a:srgbClr val="EBEBEB"/>
                </a:solidFill>
                <a:latin typeface="+mj-lt"/>
                <a:ea typeface="+mj-ea"/>
                <a:cs typeface="+mj-cs"/>
              </a:rPr>
            </a:br>
            <a:endParaRPr lang="en-US" sz="1800" b="0" i="0" kern="1200">
              <a:solidFill>
                <a:srgbClr val="EBEBEB"/>
              </a:solidFill>
              <a:latin typeface="+mj-lt"/>
              <a:ea typeface="+mj-ea"/>
              <a:cs typeface="+mj-cs"/>
            </a:endParaRPr>
          </a:p>
        </p:txBody>
      </p:sp>
      <p:sp>
        <p:nvSpPr>
          <p:cNvPr id="39"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41" name="Freeform: Shape 40">
            <a:extLst>
              <a:ext uri="{FF2B5EF4-FFF2-40B4-BE49-F238E27FC236}">
                <a16:creationId xmlns:a16="http://schemas.microsoft.com/office/drawing/2014/main" id="{09811DF6-66E4-43D5-B564-31517965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Rectangle 42">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0" name="Content Placeholder 19" descr="Top shot of a representation of networks with stick figures.">
            <a:extLst>
              <a:ext uri="{FF2B5EF4-FFF2-40B4-BE49-F238E27FC236}">
                <a16:creationId xmlns:a16="http://schemas.microsoft.com/office/drawing/2014/main" id="{F97F30D4-8947-4196-265E-A6C9896C8632}"/>
              </a:ext>
            </a:extLst>
          </p:cNvPr>
          <p:cNvPicPr>
            <a:picLocks noGrp="1" noChangeAspect="1"/>
          </p:cNvPicPr>
          <p:nvPr>
            <p:ph sz="quarter" idx="13"/>
          </p:nvPr>
        </p:nvPicPr>
        <p:blipFill>
          <a:blip r:embed="rId6"/>
          <a:srcRect l="37448" r="16568" b="-1"/>
          <a:stretch>
            <a:fillRect/>
          </a:stretch>
        </p:blipFill>
        <p:spPr>
          <a:xfrm>
            <a:off x="666658" y="1447800"/>
            <a:ext cx="2898001" cy="4191000"/>
          </a:xfrm>
          <a:prstGeom prst="rect">
            <a:avLst/>
          </a:prstGeom>
          <a:noFill/>
          <a:effectLst/>
        </p:spPr>
      </p:pic>
    </p:spTree>
    <p:extLst>
      <p:ext uri="{BB962C8B-B14F-4D97-AF65-F5344CB8AC3E}">
        <p14:creationId xmlns:p14="http://schemas.microsoft.com/office/powerpoint/2010/main" val="113509329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9" name="Picture 18">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1" name="Oval 20">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3" name="Picture 22">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5" name="Picture 24">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7" name="Rectangle 26">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A2723-DAA6-3744-E0B9-7B3D5E916A1A}"/>
              </a:ext>
            </a:extLst>
          </p:cNvPr>
          <p:cNvSpPr>
            <a:spLocks noGrp="1"/>
          </p:cNvSpPr>
          <p:nvPr>
            <p:ph type="title"/>
          </p:nvPr>
        </p:nvSpPr>
        <p:spPr>
          <a:xfrm>
            <a:off x="4872012" y="1447800"/>
            <a:ext cx="5222325" cy="3329581"/>
          </a:xfrm>
        </p:spPr>
        <p:txBody>
          <a:bodyPr vert="horz" lIns="91440" tIns="45720" rIns="91440" bIns="45720" rtlCol="0" anchor="b">
            <a:normAutofit/>
          </a:bodyPr>
          <a:lstStyle/>
          <a:p>
            <a:r>
              <a:rPr lang="en-US" sz="1800" b="0" i="0" kern="1200">
                <a:solidFill>
                  <a:srgbClr val="EBEBEB"/>
                </a:solidFill>
                <a:latin typeface="+mj-lt"/>
                <a:ea typeface="+mj-ea"/>
                <a:cs typeface="+mj-cs"/>
              </a:rPr>
              <a:t>The Importance of Workforce Planning</a:t>
            </a:r>
            <a:br>
              <a:rPr lang="en-US" sz="1800" b="0" i="0" kern="1200">
                <a:solidFill>
                  <a:srgbClr val="EBEBEB"/>
                </a:solidFill>
                <a:latin typeface="+mj-lt"/>
                <a:ea typeface="+mj-ea"/>
                <a:cs typeface="+mj-cs"/>
              </a:rPr>
            </a:br>
            <a:br>
              <a:rPr lang="en-US" sz="1800" b="0" i="0" kern="1200">
                <a:solidFill>
                  <a:srgbClr val="EBEBEB"/>
                </a:solidFill>
                <a:latin typeface="+mj-lt"/>
                <a:ea typeface="+mj-ea"/>
                <a:cs typeface="+mj-cs"/>
              </a:rPr>
            </a:br>
            <a:br>
              <a:rPr lang="en-US" sz="1800" b="0" i="0" kern="1200">
                <a:solidFill>
                  <a:srgbClr val="EBEBEB"/>
                </a:solidFill>
                <a:latin typeface="+mj-lt"/>
                <a:ea typeface="+mj-ea"/>
                <a:cs typeface="+mj-cs"/>
              </a:rPr>
            </a:br>
            <a:br>
              <a:rPr lang="en-US" sz="1800" b="0" i="0" kern="1200">
                <a:solidFill>
                  <a:srgbClr val="EBEBEB"/>
                </a:solidFill>
                <a:latin typeface="+mj-lt"/>
                <a:ea typeface="+mj-ea"/>
                <a:cs typeface="+mj-cs"/>
              </a:rPr>
            </a:br>
            <a:br>
              <a:rPr lang="en-US" sz="1800" b="0" i="0" kern="1200">
                <a:solidFill>
                  <a:srgbClr val="EBEBEB"/>
                </a:solidFill>
                <a:latin typeface="+mj-lt"/>
                <a:ea typeface="+mj-ea"/>
                <a:cs typeface="+mj-cs"/>
              </a:rPr>
            </a:br>
            <a:br>
              <a:rPr lang="en-US" sz="1800" b="0" i="0" kern="1200">
                <a:solidFill>
                  <a:srgbClr val="EBEBEB"/>
                </a:solidFill>
                <a:latin typeface="+mj-lt"/>
                <a:ea typeface="+mj-ea"/>
                <a:cs typeface="+mj-cs"/>
              </a:rPr>
            </a:br>
            <a:br>
              <a:rPr lang="en-US" sz="1800" b="0" i="0" kern="1200">
                <a:solidFill>
                  <a:srgbClr val="EBEBEB"/>
                </a:solidFill>
                <a:latin typeface="+mj-lt"/>
                <a:ea typeface="+mj-ea"/>
                <a:cs typeface="+mj-cs"/>
              </a:rPr>
            </a:br>
            <a:r>
              <a:rPr lang="en-US" sz="1800" b="0" i="0" kern="1200">
                <a:solidFill>
                  <a:srgbClr val="EBEBEB"/>
                </a:solidFill>
                <a:latin typeface="+mj-lt"/>
                <a:ea typeface="+mj-ea"/>
                <a:cs typeface="+mj-cs"/>
              </a:rPr>
              <a:t>Workforce planning ensures that an organisation has the right number of employees with the appropriate skills at the right time.</a:t>
            </a:r>
            <a:br>
              <a:rPr lang="en-US" sz="1800" b="0" i="0" kern="1200">
                <a:solidFill>
                  <a:srgbClr val="EBEBEB"/>
                </a:solidFill>
                <a:latin typeface="+mj-lt"/>
                <a:ea typeface="+mj-ea"/>
                <a:cs typeface="+mj-cs"/>
              </a:rPr>
            </a:br>
            <a:r>
              <a:rPr lang="en-US" sz="1800" b="0" i="0" kern="1200">
                <a:solidFill>
                  <a:srgbClr val="EBEBEB"/>
                </a:solidFill>
                <a:latin typeface="+mj-lt"/>
                <a:ea typeface="+mj-ea"/>
                <a:cs typeface="+mj-cs"/>
              </a:rPr>
              <a:t>HealthConnect UK should regularly assess its current workforce and predict future staffing needs.</a:t>
            </a:r>
            <a:br>
              <a:rPr lang="en-US" sz="1800" b="0" i="0" kern="1200">
                <a:solidFill>
                  <a:srgbClr val="EBEBEB"/>
                </a:solidFill>
                <a:latin typeface="+mj-lt"/>
                <a:ea typeface="+mj-ea"/>
                <a:cs typeface="+mj-cs"/>
              </a:rPr>
            </a:br>
            <a:endParaRPr lang="en-US" sz="1800" b="0" i="0" kern="1200">
              <a:solidFill>
                <a:srgbClr val="EBEBEB"/>
              </a:solidFill>
              <a:latin typeface="+mj-lt"/>
              <a:ea typeface="+mj-ea"/>
              <a:cs typeface="+mj-cs"/>
            </a:endParaRPr>
          </a:p>
        </p:txBody>
      </p:sp>
      <p:sp>
        <p:nvSpPr>
          <p:cNvPr id="10" name="Subtitle 3">
            <a:extLst>
              <a:ext uri="{FF2B5EF4-FFF2-40B4-BE49-F238E27FC236}">
                <a16:creationId xmlns:a16="http://schemas.microsoft.com/office/drawing/2014/main" id="{869C9514-CF87-BFCE-AC37-568A13D73EB5}"/>
              </a:ext>
            </a:extLst>
          </p:cNvPr>
          <p:cNvSpPr>
            <a:spLocks noGrp="1"/>
          </p:cNvSpPr>
          <p:nvPr>
            <p:ph type="subTitle" idx="1"/>
          </p:nvPr>
        </p:nvSpPr>
        <p:spPr>
          <a:xfrm>
            <a:off x="4872012" y="5710237"/>
            <a:ext cx="5222326" cy="590549"/>
          </a:xfrm>
        </p:spPr>
        <p:txBody>
          <a:bodyPr vert="horz" lIns="91440" tIns="45720" rIns="91440" bIns="45720" rtlCol="0">
            <a:normAutofit/>
          </a:bodyPr>
          <a:lstStyle/>
          <a:p>
            <a:pPr marL="0" indent="0">
              <a:buNone/>
            </a:pPr>
            <a:endParaRPr lang="en-US" cap="all">
              <a:solidFill>
                <a:schemeClr val="tx2">
                  <a:lumMod val="40000"/>
                  <a:lumOff val="60000"/>
                </a:schemeClr>
              </a:solidFill>
            </a:endParaRPr>
          </a:p>
        </p:txBody>
      </p:sp>
      <p:sp>
        <p:nvSpPr>
          <p:cNvPr id="31"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33" name="Freeform: Shape 32">
            <a:extLst>
              <a:ext uri="{FF2B5EF4-FFF2-40B4-BE49-F238E27FC236}">
                <a16:creationId xmlns:a16="http://schemas.microsoft.com/office/drawing/2014/main" id="{09811DF6-66E4-43D5-B564-31517965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Rectangle 34">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Graphic 13" descr="Group">
            <a:extLst>
              <a:ext uri="{FF2B5EF4-FFF2-40B4-BE49-F238E27FC236}">
                <a16:creationId xmlns:a16="http://schemas.microsoft.com/office/drawing/2014/main" id="{84EDEFC8-DE3C-50FC-7BBD-CAF9EC32504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47240" y="2074882"/>
            <a:ext cx="2936836" cy="2936836"/>
          </a:xfrm>
          <a:prstGeom prst="rect">
            <a:avLst/>
          </a:prstGeom>
          <a:effectLst/>
        </p:spPr>
      </p:pic>
    </p:spTree>
    <p:extLst>
      <p:ext uri="{BB962C8B-B14F-4D97-AF65-F5344CB8AC3E}">
        <p14:creationId xmlns:p14="http://schemas.microsoft.com/office/powerpoint/2010/main" val="284568726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14"/>
                                        </p:tgtEl>
                                        <p:attrNameLst>
                                          <p:attrName>style.visibility</p:attrName>
                                        </p:attrNameLst>
                                      </p:cBhvr>
                                      <p:to>
                                        <p:strVal val="visible"/>
                                      </p:to>
                                    </p:set>
                                    <p:animEffect transition="in" filter="fade">
                                      <p:cBhvr>
                                        <p:cTn id="10" dur="7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8" name="Picture 47">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9" name="Picture 48">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0" name="Oval 49">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1" name="Picture 50">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2" name="Picture 51">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3" name="Rectangle 52">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Rectangle 53">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FFEF0F-199F-56A2-7F5A-48A4C6E5186A}"/>
              </a:ext>
            </a:extLst>
          </p:cNvPr>
          <p:cNvSpPr>
            <a:spLocks noGrp="1"/>
          </p:cNvSpPr>
          <p:nvPr>
            <p:ph type="title"/>
          </p:nvPr>
        </p:nvSpPr>
        <p:spPr>
          <a:xfrm>
            <a:off x="648930" y="629266"/>
            <a:ext cx="6188190" cy="1622321"/>
          </a:xfrm>
        </p:spPr>
        <p:txBody>
          <a:bodyPr vert="horz" lIns="91440" tIns="45720" rIns="91440" bIns="45720" rtlCol="0">
            <a:normAutofit/>
          </a:bodyPr>
          <a:lstStyle/>
          <a:p>
            <a:pPr>
              <a:lnSpc>
                <a:spcPct val="90000"/>
              </a:lnSpc>
            </a:pPr>
            <a:r>
              <a:rPr lang="en-US" sz="3600">
                <a:solidFill>
                  <a:srgbClr val="EBEBEB"/>
                </a:solidFill>
              </a:rPr>
              <a:t>Recommended HR practices:</a:t>
            </a:r>
            <a:br>
              <a:rPr lang="en-US" sz="3600">
                <a:solidFill>
                  <a:srgbClr val="EBEBEB"/>
                </a:solidFill>
              </a:rPr>
            </a:br>
            <a:endParaRPr lang="en-US" sz="3600">
              <a:solidFill>
                <a:srgbClr val="EBEBEB"/>
              </a:solidFill>
            </a:endParaRPr>
          </a:p>
        </p:txBody>
      </p:sp>
      <p:sp>
        <p:nvSpPr>
          <p:cNvPr id="5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 name="Picture 5">
            <a:extLst>
              <a:ext uri="{FF2B5EF4-FFF2-40B4-BE49-F238E27FC236}">
                <a16:creationId xmlns:a16="http://schemas.microsoft.com/office/drawing/2014/main" id="{1FC9F46E-AB15-B6BE-A6A7-54F415FEF72D}"/>
              </a:ext>
            </a:extLst>
          </p:cNvPr>
          <p:cNvPicPr>
            <a:picLocks noChangeAspect="1"/>
          </p:cNvPicPr>
          <p:nvPr/>
        </p:nvPicPr>
        <p:blipFill>
          <a:blip r:embed="rId7"/>
          <a:srcRect l="40977" r="6011" b="-1"/>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graphicFrame>
        <p:nvGraphicFramePr>
          <p:cNvPr id="5" name="Content Placeholder 2">
            <a:extLst>
              <a:ext uri="{FF2B5EF4-FFF2-40B4-BE49-F238E27FC236}">
                <a16:creationId xmlns:a16="http://schemas.microsoft.com/office/drawing/2014/main" id="{B0B1DC4D-9BB3-389A-F95C-EDA3FDCBB7CF}"/>
              </a:ext>
            </a:extLst>
          </p:cNvPr>
          <p:cNvGraphicFramePr>
            <a:graphicFrameLocks noGrp="1"/>
          </p:cNvGraphicFramePr>
          <p:nvPr>
            <p:ph sz="quarter" idx="14"/>
            <p:extLst>
              <p:ext uri="{D42A27DB-BD31-4B8C-83A1-F6EECF244321}">
                <p14:modId xmlns:p14="http://schemas.microsoft.com/office/powerpoint/2010/main" val="264435974"/>
              </p:ext>
            </p:extLst>
          </p:nvPr>
        </p:nvGraphicFramePr>
        <p:xfrm>
          <a:off x="648930" y="2438400"/>
          <a:ext cx="6188189" cy="378541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228188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787B800-6F59-78D2-078C-D7990AE99C3B}"/>
              </a:ext>
            </a:extLst>
          </p:cNvPr>
          <p:cNvSpPr>
            <a:spLocks noGrp="1"/>
          </p:cNvSpPr>
          <p:nvPr>
            <p:ph type="title"/>
          </p:nvPr>
        </p:nvSpPr>
        <p:spPr>
          <a:xfrm>
            <a:off x="646111" y="452718"/>
            <a:ext cx="9404723" cy="1400530"/>
          </a:xfrm>
        </p:spPr>
        <p:txBody>
          <a:bodyPr vert="horz" lIns="91440" tIns="45720" rIns="91440" bIns="45720" rtlCol="0">
            <a:normAutofit/>
          </a:bodyPr>
          <a:lstStyle/>
          <a:p>
            <a:r>
              <a:rPr lang="en-US" dirty="0"/>
              <a:t>Practical example:</a:t>
            </a:r>
            <a:br>
              <a:rPr lang="en-US" dirty="0"/>
            </a:br>
            <a:endParaRPr lang="en-US" dirty="0"/>
          </a:p>
        </p:txBody>
      </p:sp>
      <p:graphicFrame>
        <p:nvGraphicFramePr>
          <p:cNvPr id="5" name="Content Placeholder 2">
            <a:extLst>
              <a:ext uri="{FF2B5EF4-FFF2-40B4-BE49-F238E27FC236}">
                <a16:creationId xmlns:a16="http://schemas.microsoft.com/office/drawing/2014/main" id="{C9B0FDAB-AF77-F6AC-9EC0-BF54CCBD1F95}"/>
              </a:ext>
            </a:extLst>
          </p:cNvPr>
          <p:cNvGraphicFramePr>
            <a:graphicFrameLocks noGrp="1"/>
          </p:cNvGraphicFramePr>
          <p:nvPr>
            <p:ph idx="1"/>
            <p:extLst>
              <p:ext uri="{D42A27DB-BD31-4B8C-83A1-F6EECF244321}">
                <p14:modId xmlns:p14="http://schemas.microsoft.com/office/powerpoint/2010/main" val="2816250151"/>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867893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4"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026C2E9-BB02-6746-741F-3025A6FB6BEE}"/>
              </a:ext>
            </a:extLst>
          </p:cNvPr>
          <p:cNvSpPr>
            <a:spLocks noGrp="1"/>
          </p:cNvSpPr>
          <p:nvPr>
            <p:ph type="title"/>
          </p:nvPr>
        </p:nvSpPr>
        <p:spPr>
          <a:xfrm>
            <a:off x="648930" y="629267"/>
            <a:ext cx="9252154" cy="1016654"/>
          </a:xfrm>
        </p:spPr>
        <p:txBody>
          <a:bodyPr vert="horz" lIns="91440" tIns="45720" rIns="91440" bIns="45720" rtlCol="0">
            <a:normAutofit/>
          </a:bodyPr>
          <a:lstStyle/>
          <a:p>
            <a:pPr>
              <a:lnSpc>
                <a:spcPct val="90000"/>
              </a:lnSpc>
            </a:pPr>
            <a:r>
              <a:rPr lang="en-US" sz="3300">
                <a:solidFill>
                  <a:srgbClr val="EBEBEB"/>
                </a:solidFill>
              </a:rPr>
              <a:t>Wellbeing, Engagement and Leadership</a:t>
            </a:r>
            <a:br>
              <a:rPr lang="en-US" sz="3300">
                <a:solidFill>
                  <a:srgbClr val="EBEBEB"/>
                </a:solidFill>
              </a:rPr>
            </a:br>
            <a:endParaRPr lang="en-US" sz="3300">
              <a:solidFill>
                <a:srgbClr val="EBEBEB"/>
              </a:solidFill>
            </a:endParaRPr>
          </a:p>
        </p:txBody>
      </p:sp>
      <p:sp>
        <p:nvSpPr>
          <p:cNvPr id="26" name="Rectangle 25">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A754C4A8-4257-25FC-90C1-FFD18F530D8D}"/>
              </a:ext>
            </a:extLst>
          </p:cNvPr>
          <p:cNvGraphicFramePr>
            <a:graphicFrameLocks noGrp="1"/>
          </p:cNvGraphicFramePr>
          <p:nvPr>
            <p:ph sz="quarter" idx="13"/>
            <p:extLst>
              <p:ext uri="{D42A27DB-BD31-4B8C-83A1-F6EECF244321}">
                <p14:modId xmlns:p14="http://schemas.microsoft.com/office/powerpoint/2010/main" val="2523978966"/>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51960343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67EFE44-D84D-84C0-6FE4-FA413DDC4917}"/>
              </a:ext>
            </a:extLst>
          </p:cNvPr>
          <p:cNvSpPr>
            <a:spLocks noGrp="1"/>
          </p:cNvSpPr>
          <p:nvPr>
            <p:ph type="title"/>
          </p:nvPr>
        </p:nvSpPr>
        <p:spPr>
          <a:xfrm>
            <a:off x="646111" y="452718"/>
            <a:ext cx="9404723" cy="1400530"/>
          </a:xfrm>
        </p:spPr>
        <p:txBody>
          <a:bodyPr vert="horz" lIns="91440" tIns="45720" rIns="91440" bIns="45720" rtlCol="0" anchor="t">
            <a:normAutofit fontScale="90000"/>
          </a:bodyPr>
          <a:lstStyle/>
          <a:p>
            <a:pPr>
              <a:lnSpc>
                <a:spcPct val="90000"/>
              </a:lnSpc>
            </a:pPr>
            <a:br>
              <a:rPr lang="en-US" sz="1100">
                <a:solidFill>
                  <a:schemeClr val="tx2"/>
                </a:solidFill>
              </a:rPr>
            </a:br>
            <a:br>
              <a:rPr lang="en-US" sz="1100">
                <a:solidFill>
                  <a:schemeClr val="tx2"/>
                </a:solidFill>
              </a:rPr>
            </a:br>
            <a:br>
              <a:rPr lang="en-US" sz="1100">
                <a:solidFill>
                  <a:schemeClr val="tx2"/>
                </a:solidFill>
              </a:rPr>
            </a:br>
            <a:br>
              <a:rPr lang="en-US" sz="1100">
                <a:solidFill>
                  <a:schemeClr val="tx2"/>
                </a:solidFill>
              </a:rPr>
            </a:br>
            <a:br>
              <a:rPr lang="en-US" sz="1100">
                <a:solidFill>
                  <a:schemeClr val="tx2"/>
                </a:solidFill>
              </a:rPr>
            </a:br>
            <a:br>
              <a:rPr lang="en-US" sz="1100">
                <a:solidFill>
                  <a:schemeClr val="tx2"/>
                </a:solidFill>
              </a:rPr>
            </a:br>
            <a:br>
              <a:rPr lang="en-US" sz="1100">
                <a:solidFill>
                  <a:schemeClr val="tx2"/>
                </a:solidFill>
              </a:rPr>
            </a:br>
            <a:br>
              <a:rPr lang="en-US" sz="1100">
                <a:solidFill>
                  <a:schemeClr val="tx2"/>
                </a:solidFill>
              </a:rPr>
            </a:br>
            <a:br>
              <a:rPr lang="en-US" sz="1100">
                <a:solidFill>
                  <a:schemeClr val="tx2"/>
                </a:solidFill>
              </a:rPr>
            </a:br>
            <a:br>
              <a:rPr lang="en-US" sz="1100">
                <a:solidFill>
                  <a:schemeClr val="tx2"/>
                </a:solidFill>
              </a:rPr>
            </a:br>
            <a:r>
              <a:rPr lang="en-US" sz="1100">
                <a:solidFill>
                  <a:schemeClr val="tx2"/>
                </a:solidFill>
              </a:rPr>
              <a:t>Recommendations for HealthConnect UK</a:t>
            </a:r>
            <a:br>
              <a:rPr lang="en-US" sz="1100">
                <a:solidFill>
                  <a:schemeClr val="tx2"/>
                </a:solidFill>
              </a:rPr>
            </a:br>
            <a:endParaRPr lang="en-US" sz="1100">
              <a:solidFill>
                <a:schemeClr val="tx2"/>
              </a:solidFill>
            </a:endParaRPr>
          </a:p>
        </p:txBody>
      </p:sp>
      <p:sp>
        <p:nvSpPr>
          <p:cNvPr id="22" name="Rectangle 21">
            <a:extLst>
              <a:ext uri="{FF2B5EF4-FFF2-40B4-BE49-F238E27FC236}">
                <a16:creationId xmlns:a16="http://schemas.microsoft.com/office/drawing/2014/main" id="{909FE742-1A27-4AEF-B5F0-F8C383EA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C67F7D1D-35F8-6B18-7B42-6DF65A3064E6}"/>
              </a:ext>
            </a:extLst>
          </p:cNvPr>
          <p:cNvGraphicFramePr>
            <a:graphicFrameLocks noGrp="1"/>
          </p:cNvGraphicFramePr>
          <p:nvPr>
            <p:ph sz="quarter" idx="13"/>
            <p:extLst>
              <p:ext uri="{D42A27DB-BD31-4B8C-83A1-F6EECF244321}">
                <p14:modId xmlns:p14="http://schemas.microsoft.com/office/powerpoint/2010/main" val="2019691400"/>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423926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F1D16-28CB-0019-FF46-EA5550759215}"/>
              </a:ext>
            </a:extLst>
          </p:cNvPr>
          <p:cNvSpPr>
            <a:spLocks noGrp="1"/>
          </p:cNvSpPr>
          <p:nvPr>
            <p:ph type="title"/>
          </p:nvPr>
        </p:nvSpPr>
        <p:spPr>
          <a:xfrm>
            <a:off x="672694" y="-603788"/>
            <a:ext cx="6115936" cy="174298"/>
          </a:xfrm>
        </p:spPr>
        <p:txBody>
          <a:bodyPr vert="horz" lIns="91440" tIns="45720" rIns="91440" bIns="45720" rtlCol="0" anchor="t">
            <a:normAutofit fontScale="90000"/>
          </a:bodyPr>
          <a:lstStyle/>
          <a:p>
            <a:endParaRPr lang="en-US" sz="4200" dirty="0">
              <a:solidFill>
                <a:srgbClr val="EBEBEB"/>
              </a:solidFill>
            </a:endParaRPr>
          </a:p>
        </p:txBody>
      </p:sp>
      <p:sp>
        <p:nvSpPr>
          <p:cNvPr id="3" name="Content Placeholder 2">
            <a:extLst>
              <a:ext uri="{FF2B5EF4-FFF2-40B4-BE49-F238E27FC236}">
                <a16:creationId xmlns:a16="http://schemas.microsoft.com/office/drawing/2014/main" id="{72C9C438-EAF1-2C0E-A511-AA68D0F54B13}"/>
              </a:ext>
            </a:extLst>
          </p:cNvPr>
          <p:cNvSpPr>
            <a:spLocks noGrp="1"/>
          </p:cNvSpPr>
          <p:nvPr>
            <p:ph sz="quarter" idx="13"/>
          </p:nvPr>
        </p:nvSpPr>
        <p:spPr>
          <a:xfrm>
            <a:off x="520493" y="325581"/>
            <a:ext cx="6188189" cy="5737081"/>
          </a:xfrm>
        </p:spPr>
        <p:txBody>
          <a:bodyPr vert="horz" lIns="91440" tIns="45720" rIns="91440" bIns="45720" rtlCol="0">
            <a:normAutofit fontScale="40000" lnSpcReduction="20000"/>
          </a:bodyPr>
          <a:lstStyle/>
          <a:p>
            <a:pPr marL="0" indent="0">
              <a:lnSpc>
                <a:spcPct val="90000"/>
              </a:lnSpc>
              <a:buNone/>
            </a:pPr>
            <a:r>
              <a:rPr lang="en-US" sz="6000" dirty="0">
                <a:solidFill>
                  <a:srgbClr val="FFFFFF"/>
                </a:solidFill>
              </a:rPr>
              <a:t>Conclusion</a:t>
            </a:r>
          </a:p>
          <a:p>
            <a:pPr marL="0" indent="0">
              <a:lnSpc>
                <a:spcPct val="90000"/>
              </a:lnSpc>
              <a:buNone/>
            </a:pPr>
            <a:endParaRPr lang="en-US" sz="6000" dirty="0">
              <a:solidFill>
                <a:srgbClr val="FFFFFF"/>
              </a:solidFill>
            </a:endParaRPr>
          </a:p>
          <a:p>
            <a:pPr>
              <a:lnSpc>
                <a:spcPct val="90000"/>
              </a:lnSpc>
            </a:pPr>
            <a:r>
              <a:rPr lang="en-US" sz="4000" dirty="0">
                <a:solidFill>
                  <a:srgbClr val="FFFFFF"/>
                </a:solidFill>
              </a:rPr>
              <a:t>Human Resource Management is essential to the success of </a:t>
            </a:r>
            <a:r>
              <a:rPr lang="en-US" sz="4000" dirty="0" err="1">
                <a:solidFill>
                  <a:srgbClr val="FFFFFF"/>
                </a:solidFill>
              </a:rPr>
              <a:t>HealthConnect</a:t>
            </a:r>
            <a:r>
              <a:rPr lang="en-US" sz="4000" dirty="0">
                <a:solidFill>
                  <a:srgbClr val="FFFFFF"/>
                </a:solidFill>
              </a:rPr>
              <a:t> UK because the </a:t>
            </a:r>
            <a:r>
              <a:rPr lang="en-US" sz="4000" dirty="0" err="1">
                <a:solidFill>
                  <a:srgbClr val="FFFFFF"/>
                </a:solidFill>
              </a:rPr>
              <a:t>organisation</a:t>
            </a:r>
            <a:r>
              <a:rPr lang="en-US" sz="4000" dirty="0">
                <a:solidFill>
                  <a:srgbClr val="FFFFFF"/>
                </a:solidFill>
              </a:rPr>
              <a:t> depends on skilled, motivated and adaptable employees.</a:t>
            </a:r>
          </a:p>
          <a:p>
            <a:pPr>
              <a:lnSpc>
                <a:spcPct val="90000"/>
              </a:lnSpc>
            </a:pPr>
            <a:r>
              <a:rPr lang="en-US" sz="4000" dirty="0">
                <a:solidFill>
                  <a:srgbClr val="FFFFFF"/>
                </a:solidFill>
              </a:rPr>
              <a:t>Effective workforce planning can help anticipate future staffing needs, while fair recruitment and selection can improve the quality of hiring decisions.</a:t>
            </a:r>
          </a:p>
          <a:p>
            <a:pPr>
              <a:lnSpc>
                <a:spcPct val="90000"/>
              </a:lnSpc>
            </a:pPr>
            <a:r>
              <a:rPr lang="en-US" sz="4000" dirty="0">
                <a:solidFill>
                  <a:srgbClr val="FFFFFF"/>
                </a:solidFill>
              </a:rPr>
              <a:t>Learning and development can strengthen employee competence, and talent management can support retention and career progression.</a:t>
            </a:r>
          </a:p>
          <a:p>
            <a:pPr>
              <a:lnSpc>
                <a:spcPct val="90000"/>
              </a:lnSpc>
            </a:pPr>
            <a:r>
              <a:rPr lang="en-US" sz="4000" dirty="0">
                <a:solidFill>
                  <a:srgbClr val="FFFFFF"/>
                </a:solidFill>
              </a:rPr>
              <a:t>Performance management, appropriate rewards and supportive leadership can improve motivation. Employee wellbeing should also be treated as a strategic priority.</a:t>
            </a:r>
          </a:p>
          <a:p>
            <a:pPr>
              <a:lnSpc>
                <a:spcPct val="90000"/>
              </a:lnSpc>
            </a:pPr>
            <a:r>
              <a:rPr lang="en-US" sz="4000" dirty="0">
                <a:solidFill>
                  <a:srgbClr val="FFFFFF"/>
                </a:solidFill>
              </a:rPr>
              <a:t>However, HR practices must be evaluated regularly to ensure that they deliver measurable results.</a:t>
            </a:r>
          </a:p>
          <a:p>
            <a:pPr>
              <a:lnSpc>
                <a:spcPct val="90000"/>
              </a:lnSpc>
            </a:pPr>
            <a:r>
              <a:rPr lang="en-US" sz="4000" dirty="0">
                <a:solidFill>
                  <a:srgbClr val="FFFFFF"/>
                </a:solidFill>
              </a:rPr>
              <a:t>Overall recommendation:</a:t>
            </a:r>
          </a:p>
          <a:p>
            <a:pPr>
              <a:lnSpc>
                <a:spcPct val="90000"/>
              </a:lnSpc>
            </a:pPr>
            <a:r>
              <a:rPr lang="en-US" sz="4000" dirty="0" err="1">
                <a:solidFill>
                  <a:srgbClr val="FFFFFF"/>
                </a:solidFill>
              </a:rPr>
              <a:t>HealthConnect</a:t>
            </a:r>
            <a:r>
              <a:rPr lang="en-US" sz="4000" dirty="0">
                <a:solidFill>
                  <a:srgbClr val="FFFFFF"/>
                </a:solidFill>
              </a:rPr>
              <a:t> UK should adopt an integrated, evidence-based HRM strategy that supports employee development, operational performance and high-quality patient services.</a:t>
            </a:r>
          </a:p>
          <a:p>
            <a:pPr>
              <a:lnSpc>
                <a:spcPct val="90000"/>
              </a:lnSpc>
            </a:pPr>
            <a:endParaRPr lang="en-US" sz="500" dirty="0">
              <a:solidFill>
                <a:srgbClr val="FFFFFF"/>
              </a:solidFill>
            </a:endParaRPr>
          </a:p>
        </p:txBody>
      </p:sp>
      <p:pic>
        <p:nvPicPr>
          <p:cNvPr id="5" name="Picture 4" descr="Person holding a puzzle piece">
            <a:extLst>
              <a:ext uri="{FF2B5EF4-FFF2-40B4-BE49-F238E27FC236}">
                <a16:creationId xmlns:a16="http://schemas.microsoft.com/office/drawing/2014/main" id="{E96AAF5C-F3FB-6ED3-F91D-2AC55FC37042}"/>
              </a:ext>
            </a:extLst>
          </p:cNvPr>
          <p:cNvPicPr>
            <a:picLocks noChangeAspect="1"/>
          </p:cNvPicPr>
          <p:nvPr/>
        </p:nvPicPr>
        <p:blipFill>
          <a:blip r:embed="rId3"/>
          <a:srcRect l="25647" r="25321" b="-1"/>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152137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55EAC-9CDA-8971-05B5-F3CF4DFC9A59}"/>
              </a:ext>
            </a:extLst>
          </p:cNvPr>
          <p:cNvSpPr>
            <a:spLocks noGrp="1"/>
          </p:cNvSpPr>
          <p:nvPr>
            <p:ph type="title"/>
          </p:nvPr>
        </p:nvSpPr>
        <p:spPr/>
        <p:txBody>
          <a:bodyPr>
            <a:normAutofit fontScale="90000"/>
          </a:bodyPr>
          <a:lstStyle/>
          <a:p>
            <a:r>
              <a:rPr lang="en-GB" b="1" dirty="0"/>
              <a:t>Rent at </a:t>
            </a:r>
            <a:r>
              <a:rPr lang="en-GB" b="1" dirty="0" err="1"/>
              <a:t>HealthConnect</a:t>
            </a:r>
            <a:r>
              <a:rPr lang="en-GB" b="1" dirty="0"/>
              <a:t> </a:t>
            </a:r>
            <a:r>
              <a:rPr lang="en-GB" b="1" dirty="0" err="1"/>
              <a:t>UKecruitm</a:t>
            </a:r>
            <a:br>
              <a:rPr lang="en-US" dirty="0"/>
            </a:br>
            <a:endParaRPr lang="en-GB" dirty="0"/>
          </a:p>
        </p:txBody>
      </p:sp>
      <p:graphicFrame>
        <p:nvGraphicFramePr>
          <p:cNvPr id="7" name="Content Placeholder 2">
            <a:extLst>
              <a:ext uri="{FF2B5EF4-FFF2-40B4-BE49-F238E27FC236}">
                <a16:creationId xmlns:a16="http://schemas.microsoft.com/office/drawing/2014/main" id="{05E9B63E-DA2A-CC35-5DD6-A9015807B178}"/>
              </a:ext>
            </a:extLst>
          </p:cNvPr>
          <p:cNvGraphicFramePr>
            <a:graphicFrameLocks noGrp="1"/>
          </p:cNvGraphicFramePr>
          <p:nvPr>
            <p:ph sz="quarter" idx="13"/>
            <p:extLst>
              <p:ext uri="{D42A27DB-BD31-4B8C-83A1-F6EECF244321}">
                <p14:modId xmlns:p14="http://schemas.microsoft.com/office/powerpoint/2010/main" val="8204668"/>
              </p:ext>
            </p:extLst>
          </p:nvPr>
        </p:nvGraphicFramePr>
        <p:xfrm>
          <a:off x="301625" y="2011363"/>
          <a:ext cx="11403013" cy="4389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4382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 name="Picture 17">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2" name="Rectangle 21">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4A2F755-5219-4C4E-9378-2C80BB08D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A042B41-CFBF-4E11-965F-B1906826A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7">
            <a:extLst>
              <a:ext uri="{FF2B5EF4-FFF2-40B4-BE49-F238E27FC236}">
                <a16:creationId xmlns:a16="http://schemas.microsoft.com/office/drawing/2014/main" id="{ED9FFD70-7E69-43F7-BAFF-08A75B3AE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3E2E716-6DC6-7BC7-EDED-AA34693525E6}"/>
              </a:ext>
            </a:extLst>
          </p:cNvPr>
          <p:cNvSpPr>
            <a:spLocks noGrp="1"/>
          </p:cNvSpPr>
          <p:nvPr>
            <p:ph type="title"/>
          </p:nvPr>
        </p:nvSpPr>
        <p:spPr>
          <a:xfrm>
            <a:off x="648930" y="629267"/>
            <a:ext cx="9252154" cy="1016654"/>
          </a:xfrm>
        </p:spPr>
        <p:txBody>
          <a:bodyPr vert="horz" lIns="91440" tIns="45720" rIns="91440" bIns="45720" rtlCol="0">
            <a:normAutofit/>
          </a:bodyPr>
          <a:lstStyle/>
          <a:p>
            <a:pPr marL="342900" indent="-342900">
              <a:buClr>
                <a:schemeClr val="bg2">
                  <a:lumMod val="40000"/>
                  <a:lumOff val="60000"/>
                </a:schemeClr>
              </a:buClr>
              <a:buSzPct val="80000"/>
              <a:buFont typeface="Wingdings 3" charset="2"/>
              <a:buChar char=""/>
            </a:pPr>
            <a:r>
              <a:rPr lang="en-US" sz="1800" b="1" dirty="0"/>
              <a:t>Employee Performance and Motivation</a:t>
            </a:r>
            <a:br>
              <a:rPr lang="en-US" sz="800" dirty="0"/>
            </a:br>
            <a:endParaRPr lang="en-US" sz="4200" b="0" i="0" kern="1200" dirty="0">
              <a:solidFill>
                <a:srgbClr val="EBEBEB"/>
              </a:solidFill>
              <a:latin typeface="+mj-lt"/>
              <a:ea typeface="+mj-ea"/>
              <a:cs typeface="+mj-cs"/>
            </a:endParaRPr>
          </a:p>
        </p:txBody>
      </p:sp>
      <p:sp useBgFill="1">
        <p:nvSpPr>
          <p:cNvPr id="30" name="Freeform: Shape 29">
            <a:extLst>
              <a:ext uri="{FF2B5EF4-FFF2-40B4-BE49-F238E27FC236}">
                <a16:creationId xmlns:a16="http://schemas.microsoft.com/office/drawing/2014/main" id="{9A87AD7E-457F-4836-8DDE-FFE0F0093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pic>
        <p:nvPicPr>
          <p:cNvPr id="7" name="Graphic 6" descr="Business Growth">
            <a:extLst>
              <a:ext uri="{FF2B5EF4-FFF2-40B4-BE49-F238E27FC236}">
                <a16:creationId xmlns:a16="http://schemas.microsoft.com/office/drawing/2014/main" id="{DE686ECD-E6E1-05DC-FB68-6DCA34C6171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53484" y="2672367"/>
            <a:ext cx="3413845" cy="3413845"/>
          </a:xfrm>
          <a:prstGeom prst="rect">
            <a:avLst/>
          </a:prstGeom>
          <a:effectLst/>
        </p:spPr>
      </p:pic>
      <p:sp>
        <p:nvSpPr>
          <p:cNvPr id="3" name="Content Placeholder 2">
            <a:extLst>
              <a:ext uri="{FF2B5EF4-FFF2-40B4-BE49-F238E27FC236}">
                <a16:creationId xmlns:a16="http://schemas.microsoft.com/office/drawing/2014/main" id="{70B8237B-978E-2542-B11D-1664C8D4C46A}"/>
              </a:ext>
            </a:extLst>
          </p:cNvPr>
          <p:cNvSpPr>
            <a:spLocks noGrp="1"/>
          </p:cNvSpPr>
          <p:nvPr>
            <p:ph sz="quarter" idx="13"/>
          </p:nvPr>
        </p:nvSpPr>
        <p:spPr>
          <a:xfrm>
            <a:off x="4389416" y="2402309"/>
            <a:ext cx="7154279" cy="3804662"/>
          </a:xfrm>
        </p:spPr>
        <p:txBody>
          <a:bodyPr vert="horz" lIns="91440" tIns="45720" rIns="91440" bIns="45720" rtlCol="0">
            <a:normAutofit fontScale="70000" lnSpcReduction="20000"/>
          </a:bodyPr>
          <a:lstStyle/>
          <a:p>
            <a:pPr marL="0" indent="0" fontAlgn="base">
              <a:lnSpc>
                <a:spcPct val="90000"/>
              </a:lnSpc>
            </a:pPr>
            <a:endParaRPr lang="en-US" sz="500" dirty="0"/>
          </a:p>
          <a:p>
            <a:pPr fontAlgn="base">
              <a:lnSpc>
                <a:spcPct val="90000"/>
              </a:lnSpc>
            </a:pPr>
            <a:endParaRPr lang="en-US" sz="500" dirty="0"/>
          </a:p>
          <a:p>
            <a:pPr fontAlgn="base">
              <a:lnSpc>
                <a:spcPct val="90000"/>
              </a:lnSpc>
            </a:pPr>
            <a:r>
              <a:rPr lang="en-US" sz="1200" dirty="0"/>
              <a:t>Performance management helps employees understand expectations and improve their contribution to </a:t>
            </a:r>
            <a:r>
              <a:rPr lang="en-US" sz="1200" dirty="0" err="1"/>
              <a:t>organisational</a:t>
            </a:r>
            <a:r>
              <a:rPr lang="en-US" sz="1200" dirty="0"/>
              <a:t> objectives.</a:t>
            </a:r>
          </a:p>
          <a:p>
            <a:pPr fontAlgn="base">
              <a:lnSpc>
                <a:spcPct val="90000"/>
              </a:lnSpc>
            </a:pPr>
            <a:r>
              <a:rPr lang="en-US" sz="1200" dirty="0" err="1"/>
              <a:t>HealthConnect</a:t>
            </a:r>
            <a:r>
              <a:rPr lang="en-US" sz="1200" dirty="0"/>
              <a:t> UK should combine regular feedback with realistic performance targets.</a:t>
            </a:r>
          </a:p>
          <a:p>
            <a:pPr fontAlgn="base">
              <a:lnSpc>
                <a:spcPct val="90000"/>
              </a:lnSpc>
            </a:pPr>
            <a:r>
              <a:rPr lang="en-US" sz="1200" dirty="0"/>
              <a:t>Recommended practices:</a:t>
            </a:r>
          </a:p>
          <a:p>
            <a:pPr lvl="0" fontAlgn="base">
              <a:lnSpc>
                <a:spcPct val="90000"/>
              </a:lnSpc>
            </a:pPr>
            <a:r>
              <a:rPr lang="en-US" sz="1200" dirty="0"/>
              <a:t>Regular one-to-one meetings.</a:t>
            </a:r>
          </a:p>
          <a:p>
            <a:pPr lvl="0" fontAlgn="base">
              <a:lnSpc>
                <a:spcPct val="90000"/>
              </a:lnSpc>
            </a:pPr>
            <a:r>
              <a:rPr lang="en-US" sz="1200" dirty="0"/>
              <a:t>Clear and measurable objectives.</a:t>
            </a:r>
          </a:p>
          <a:p>
            <a:pPr lvl="0" fontAlgn="base">
              <a:lnSpc>
                <a:spcPct val="90000"/>
              </a:lnSpc>
            </a:pPr>
            <a:r>
              <a:rPr lang="en-US" sz="1200" dirty="0"/>
              <a:t>Annual or periodic performance reviews.</a:t>
            </a:r>
          </a:p>
          <a:p>
            <a:pPr lvl="0" fontAlgn="base">
              <a:lnSpc>
                <a:spcPct val="90000"/>
              </a:lnSpc>
            </a:pPr>
            <a:r>
              <a:rPr lang="en-US" sz="1200" dirty="0"/>
              <a:t>Recognition of good performance.</a:t>
            </a:r>
          </a:p>
          <a:p>
            <a:pPr lvl="0" fontAlgn="base">
              <a:lnSpc>
                <a:spcPct val="90000"/>
              </a:lnSpc>
            </a:pPr>
            <a:r>
              <a:rPr lang="en-US" sz="1200" dirty="0"/>
              <a:t>Fair opportunities for promotion and development.</a:t>
            </a:r>
          </a:p>
          <a:p>
            <a:pPr fontAlgn="base">
              <a:lnSpc>
                <a:spcPct val="90000"/>
              </a:lnSpc>
            </a:pPr>
            <a:r>
              <a:rPr lang="en-US" sz="1200" dirty="0"/>
              <a:t>Motivation theories</a:t>
            </a:r>
          </a:p>
          <a:p>
            <a:pPr fontAlgn="base">
              <a:lnSpc>
                <a:spcPct val="90000"/>
              </a:lnSpc>
            </a:pPr>
            <a:r>
              <a:rPr lang="en-US" sz="1200" dirty="0"/>
              <a:t>Vroom’s Expectancy Theory (1964): Employees are more motivated when they believe effort can lead to good performance and valued rewards.</a:t>
            </a:r>
          </a:p>
          <a:p>
            <a:pPr fontAlgn="base">
              <a:lnSpc>
                <a:spcPct val="90000"/>
              </a:lnSpc>
            </a:pPr>
            <a:r>
              <a:rPr lang="en-US" sz="1200" dirty="0"/>
              <a:t>Self-Determination Theory (Deci and Ryan, 2000): Motivation can be supported by autonomy, competence and positive relationships.</a:t>
            </a:r>
          </a:p>
          <a:p>
            <a:pPr fontAlgn="base">
              <a:lnSpc>
                <a:spcPct val="90000"/>
              </a:lnSpc>
            </a:pPr>
            <a:r>
              <a:rPr lang="en-US" sz="1200" dirty="0"/>
              <a:t>Equity Theory (Adams, 1965): Employees may become dissatisfied if they perceive rewards or treatment as unfair.</a:t>
            </a:r>
          </a:p>
          <a:p>
            <a:pPr fontAlgn="base">
              <a:lnSpc>
                <a:spcPct val="90000"/>
              </a:lnSpc>
            </a:pPr>
            <a:r>
              <a:rPr lang="en-US" sz="1200" dirty="0"/>
              <a:t>Practical application:</a:t>
            </a:r>
          </a:p>
          <a:p>
            <a:pPr fontAlgn="base">
              <a:lnSpc>
                <a:spcPct val="90000"/>
              </a:lnSpc>
            </a:pPr>
            <a:r>
              <a:rPr lang="en-US" sz="1200" dirty="0" err="1"/>
              <a:t>HealthConnect</a:t>
            </a:r>
            <a:r>
              <a:rPr lang="en-US" sz="1200" dirty="0"/>
              <a:t> UK should set achievable targets, </a:t>
            </a:r>
            <a:r>
              <a:rPr lang="en-US" sz="1200" dirty="0" err="1"/>
              <a:t>recognise</a:t>
            </a:r>
            <a:r>
              <a:rPr lang="en-US" sz="1200" dirty="0"/>
              <a:t> employee contributions and ensure that performance measures do not encourage staff to </a:t>
            </a:r>
            <a:r>
              <a:rPr lang="en-US" sz="1200" dirty="0" err="1"/>
              <a:t>prioritise</a:t>
            </a:r>
            <a:r>
              <a:rPr lang="en-US" sz="1200" dirty="0"/>
              <a:t> speed over patient safety.</a:t>
            </a:r>
          </a:p>
          <a:p>
            <a:pPr>
              <a:lnSpc>
                <a:spcPct val="90000"/>
              </a:lnSpc>
            </a:pPr>
            <a:br>
              <a:rPr lang="en-US" sz="500" dirty="0"/>
            </a:br>
            <a:endParaRPr lang="en-US" sz="500" dirty="0"/>
          </a:p>
        </p:txBody>
      </p:sp>
    </p:spTree>
    <p:extLst>
      <p:ext uri="{BB962C8B-B14F-4D97-AF65-F5344CB8AC3E}">
        <p14:creationId xmlns:p14="http://schemas.microsoft.com/office/powerpoint/2010/main" val="1924501360"/>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 name="Picture 17">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2" name="Rectangle 21">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4A2F755-5219-4C4E-9378-2C80BB08D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A042B41-CFBF-4E11-965F-B1906826A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7">
            <a:extLst>
              <a:ext uri="{FF2B5EF4-FFF2-40B4-BE49-F238E27FC236}">
                <a16:creationId xmlns:a16="http://schemas.microsoft.com/office/drawing/2014/main" id="{ED9FFD70-7E69-43F7-BAFF-08A75B3AE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E3BE00D-4A21-30A4-2755-ECBB5EBBD048}"/>
              </a:ext>
            </a:extLst>
          </p:cNvPr>
          <p:cNvSpPr>
            <a:spLocks noGrp="1"/>
          </p:cNvSpPr>
          <p:nvPr>
            <p:ph type="title"/>
          </p:nvPr>
        </p:nvSpPr>
        <p:spPr>
          <a:xfrm>
            <a:off x="648930" y="629267"/>
            <a:ext cx="9252154" cy="1016654"/>
          </a:xfrm>
        </p:spPr>
        <p:txBody>
          <a:bodyPr vert="horz" lIns="91440" tIns="45720" rIns="91440" bIns="45720" rtlCol="0">
            <a:normAutofit/>
          </a:bodyPr>
          <a:lstStyle/>
          <a:p>
            <a:pPr>
              <a:buClr>
                <a:schemeClr val="bg2">
                  <a:lumMod val="40000"/>
                  <a:lumOff val="60000"/>
                </a:schemeClr>
              </a:buClr>
              <a:buSzPct val="80000"/>
            </a:pPr>
            <a:r>
              <a:rPr lang="en-US" sz="4200" b="0" i="0" kern="1200" dirty="0">
                <a:solidFill>
                  <a:srgbClr val="EBEBEB"/>
                </a:solidFill>
                <a:latin typeface="+mj-lt"/>
                <a:ea typeface="+mj-ea"/>
                <a:cs typeface="+mj-cs"/>
              </a:rPr>
              <a:t>Reference List</a:t>
            </a:r>
          </a:p>
        </p:txBody>
      </p:sp>
      <p:sp useBgFill="1">
        <p:nvSpPr>
          <p:cNvPr id="30" name="Freeform: Shape 29">
            <a:extLst>
              <a:ext uri="{FF2B5EF4-FFF2-40B4-BE49-F238E27FC236}">
                <a16:creationId xmlns:a16="http://schemas.microsoft.com/office/drawing/2014/main" id="{9A87AD7E-457F-4836-8DDE-FFE0F0093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pic>
        <p:nvPicPr>
          <p:cNvPr id="7" name="Graphic 6" descr="Fingerprint">
            <a:extLst>
              <a:ext uri="{FF2B5EF4-FFF2-40B4-BE49-F238E27FC236}">
                <a16:creationId xmlns:a16="http://schemas.microsoft.com/office/drawing/2014/main" id="{27C6663B-5A09-DD4C-6CED-DFDACBBED5F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53484" y="2672367"/>
            <a:ext cx="3413845" cy="3413845"/>
          </a:xfrm>
          <a:prstGeom prst="rect">
            <a:avLst/>
          </a:prstGeom>
          <a:effectLst/>
        </p:spPr>
      </p:pic>
      <p:sp>
        <p:nvSpPr>
          <p:cNvPr id="3" name="Content Placeholder 2">
            <a:extLst>
              <a:ext uri="{FF2B5EF4-FFF2-40B4-BE49-F238E27FC236}">
                <a16:creationId xmlns:a16="http://schemas.microsoft.com/office/drawing/2014/main" id="{E05E39AD-0B52-CEDB-07AE-CA01A7C3D688}"/>
              </a:ext>
            </a:extLst>
          </p:cNvPr>
          <p:cNvSpPr>
            <a:spLocks noGrp="1"/>
          </p:cNvSpPr>
          <p:nvPr>
            <p:ph sz="quarter" idx="13"/>
          </p:nvPr>
        </p:nvSpPr>
        <p:spPr>
          <a:xfrm>
            <a:off x="4389416" y="2548281"/>
            <a:ext cx="7154279" cy="3658689"/>
          </a:xfrm>
        </p:spPr>
        <p:txBody>
          <a:bodyPr vert="horz" lIns="91440" tIns="45720" rIns="91440" bIns="45720" rtlCol="0">
            <a:normAutofit/>
          </a:bodyPr>
          <a:lstStyle/>
          <a:p>
            <a:pPr marL="0" indent="0">
              <a:lnSpc>
                <a:spcPct val="90000"/>
              </a:lnSpc>
            </a:pPr>
            <a:endParaRPr lang="en-US" sz="800" dirty="0"/>
          </a:p>
          <a:p>
            <a:pPr>
              <a:lnSpc>
                <a:spcPct val="90000"/>
              </a:lnSpc>
            </a:pPr>
            <a:r>
              <a:rPr lang="en-US" sz="800"/>
              <a:t>Adams, J.S. (1965) ‘Inequity in social exchange’, in Berkowitz, L. (ed.) Advances in Experimental Social Psychology. Vol. 2. New York: Academic Press, pp. 267–299.</a:t>
            </a:r>
            <a:endParaRPr lang="en-US" sz="800" dirty="0"/>
          </a:p>
          <a:p>
            <a:pPr>
              <a:lnSpc>
                <a:spcPct val="90000"/>
              </a:lnSpc>
            </a:pPr>
            <a:r>
              <a:rPr lang="en-US" sz="800"/>
              <a:t>Bakker, A.B. and Demerouti, E. (2007) ‘The Job Demands–Resources model: State of the art’, Journal of Managerial Psychology, 22(3), pp. 309–328.</a:t>
            </a:r>
            <a:endParaRPr lang="en-US" sz="800" dirty="0"/>
          </a:p>
          <a:p>
            <a:pPr>
              <a:lnSpc>
                <a:spcPct val="90000"/>
              </a:lnSpc>
            </a:pPr>
            <a:r>
              <a:rPr lang="en-US" sz="800"/>
              <a:t>CIPD (2024) Resourcing and talent planning report. London: Chartered Institute of Personnel and Development.</a:t>
            </a:r>
            <a:endParaRPr lang="en-US" sz="800" dirty="0"/>
          </a:p>
          <a:p>
            <a:pPr>
              <a:lnSpc>
                <a:spcPct val="90000"/>
              </a:lnSpc>
            </a:pPr>
            <a:r>
              <a:rPr lang="en-US" sz="800"/>
              <a:t>Deci, E.L. and Ryan, R.M. (2000) ‘The “what” and “why” of goal pursuits: Human needs and the self-determination of behavior’, Psychological Inquiry, 11(4), pp. 227–268.</a:t>
            </a:r>
            <a:endParaRPr lang="en-US" sz="800" dirty="0"/>
          </a:p>
          <a:p>
            <a:pPr>
              <a:lnSpc>
                <a:spcPct val="90000"/>
              </a:lnSpc>
            </a:pPr>
            <a:r>
              <a:rPr lang="en-US" sz="800"/>
              <a:t>Kirkpatrick, D.L. and Kirkpatrick, J.D. (2006) Evaluating Training Programs: The Four Levels. 3rd edn. San Francisco: Berrett-Koehler.</a:t>
            </a:r>
            <a:endParaRPr lang="en-US" sz="800" dirty="0"/>
          </a:p>
          <a:p>
            <a:pPr>
              <a:lnSpc>
                <a:spcPct val="90000"/>
              </a:lnSpc>
            </a:pPr>
            <a:r>
              <a:rPr lang="en-US" sz="800"/>
              <a:t>Schmidt, F.L. and Hunter, J.E. (1998) ‘The validity and utility of selection methods in personnel psychology’, Psychological Bulletin, 124(2), pp. 262–274.</a:t>
            </a:r>
            <a:endParaRPr lang="en-US" sz="800" dirty="0"/>
          </a:p>
          <a:p>
            <a:pPr>
              <a:lnSpc>
                <a:spcPct val="90000"/>
              </a:lnSpc>
            </a:pPr>
            <a:r>
              <a:rPr lang="en-US" sz="800"/>
              <a:t>Vroom, V.H. (1964) Work and Motivation. New York: Wiley.</a:t>
            </a:r>
            <a:endParaRPr lang="en-US" sz="800" dirty="0"/>
          </a:p>
          <a:p>
            <a:pPr>
              <a:lnSpc>
                <a:spcPct val="90000"/>
              </a:lnSpc>
            </a:pPr>
            <a:r>
              <a:rPr lang="en-US" sz="800"/>
              <a:t>World Health Organization (2019) WHO guideline: Recommendations on digital interventions for health system strengthening. Geneva: World Health Organization.</a:t>
            </a:r>
            <a:endParaRPr lang="en-US" sz="800" dirty="0"/>
          </a:p>
          <a:p>
            <a:pPr>
              <a:lnSpc>
                <a:spcPct val="90000"/>
              </a:lnSpc>
            </a:pPr>
            <a:r>
              <a:rPr lang="en-US" sz="800"/>
              <a:t>Wright, P.M. and McMahan, G.C. (1992) ‘Theoretical perspectives for strategic human resource management’, Journal of Management, 18(2), pp. 295–320.</a:t>
            </a:r>
            <a:endParaRPr lang="en-US" sz="800" dirty="0"/>
          </a:p>
          <a:p>
            <a:pPr>
              <a:lnSpc>
                <a:spcPct val="90000"/>
              </a:lnSpc>
            </a:pPr>
            <a:r>
              <a:rPr lang="en-US" sz="800"/>
              <a:t>Equality Act 2010. London: The Stationery Office.</a:t>
            </a:r>
            <a:endParaRPr lang="en-US" sz="800" dirty="0"/>
          </a:p>
          <a:p>
            <a:pPr>
              <a:lnSpc>
                <a:spcPct val="90000"/>
              </a:lnSpc>
            </a:pPr>
            <a:endParaRPr lang="en-US" sz="800" dirty="0"/>
          </a:p>
        </p:txBody>
      </p:sp>
    </p:spTree>
    <p:extLst>
      <p:ext uri="{BB962C8B-B14F-4D97-AF65-F5344CB8AC3E}">
        <p14:creationId xmlns:p14="http://schemas.microsoft.com/office/powerpoint/2010/main" val="2178543676"/>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
  <TotalTime>179</TotalTime>
  <Words>1761</Words>
  <Application>Microsoft Office PowerPoint</Application>
  <PresentationFormat>Widescreen</PresentationFormat>
  <Paragraphs>161</Paragraphs>
  <Slides>12</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Ion</vt:lpstr>
      <vt:lpstr>Evaluating Human Resource Management Practices at HealthConnect UK</vt:lpstr>
      <vt:lpstr>PowerPoint Presentation</vt:lpstr>
      <vt:lpstr>Main HR challenges:  Recruiting employees with digital and healthcare skills. Retaining experienced professionals. Supporting employee wellbeing. Ensuring compliance with equality and employment legislation. Adapting to technological developments. Strategic HRM helps connect workforce management with organisational objectives (Wright and McMahan, 1992). </vt:lpstr>
      <vt:lpstr>The Importance of Workforce Planning       Workforce planning ensures that an organisation has the right number of employees with the appropriate skills at the right time. HealthConnect UK should regularly assess its current workforce and predict future staffing needs. </vt:lpstr>
      <vt:lpstr>Recommended HR practices: </vt:lpstr>
      <vt:lpstr>Practical example: </vt:lpstr>
      <vt:lpstr>Wellbeing, Engagement and Leadership </vt:lpstr>
      <vt:lpstr>          Recommendations for HealthConnect UK </vt:lpstr>
      <vt:lpstr>PowerPoint Presentation</vt:lpstr>
      <vt:lpstr>Rent at HealthConnect UKecruitm </vt:lpstr>
      <vt:lpstr>Employee Performance and Motivation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Agnieszka Katarzyna Pacerowska (2440095)</dc:creator>
  <cp:lastModifiedBy>Agnieszka Katarzyna Pacerowska (2440095)</cp:lastModifiedBy>
  <cp:revision>2</cp:revision>
  <dcterms:created xsi:type="dcterms:W3CDTF">2026-10-11T19:05:41Z</dcterms:created>
  <dcterms:modified xsi:type="dcterms:W3CDTF">2026-10-11T22:16:04Z</dcterms:modified>
</cp:coreProperties>
</file>