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1"/>
  </p:sldMasterIdLst>
  <p:sldIdLst>
    <p:sldId id="256" r:id="rId2"/>
    <p:sldId id="258" r:id="rId3"/>
    <p:sldId id="259" r:id="rId4"/>
    <p:sldId id="261" r:id="rId5"/>
    <p:sldId id="265" r:id="rId6"/>
    <p:sldId id="266" r:id="rId7"/>
    <p:sldId id="263" r:id="rId8"/>
    <p:sldId id="267"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35ED4C2-702F-CBFB-52E0-30374DD415BF}" v="4772" dt="2026-02-22T02:51:04.1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ckelline Ferretti (2409856)" userId="S::2409856@student.uwtsd.ac.uk::90228927-4d05-4243-9329-21b6b5f2ef0d" providerId="AD" clId="Web-{B6C7DADC-2C21-0AC3-554B-2C5A6A7BA597}"/>
    <pc:docChg chg="mod modSld sldOrd addMainMaster delMainMaster">
      <pc:chgData name="Jeckelline Ferretti (2409856)" userId="S::2409856@student.uwtsd.ac.uk::90228927-4d05-4243-9329-21b6b5f2ef0d" providerId="AD" clId="Web-{B6C7DADC-2C21-0AC3-554B-2C5A6A7BA597}" dt="2026-01-26T01:29:41.179" v="323"/>
      <pc:docMkLst>
        <pc:docMk/>
      </pc:docMkLst>
      <pc:sldChg chg="modSp mod modClrScheme chgLayout">
        <pc:chgData name="Jeckelline Ferretti (2409856)" userId="S::2409856@student.uwtsd.ac.uk::90228927-4d05-4243-9329-21b6b5f2ef0d" providerId="AD" clId="Web-{B6C7DADC-2C21-0AC3-554B-2C5A6A7BA597}" dt="2026-01-26T01:11:39.781" v="309"/>
        <pc:sldMkLst>
          <pc:docMk/>
          <pc:sldMk cId="109857222" sldId="256"/>
        </pc:sldMkLst>
        <pc:spChg chg="mod ord">
          <ac:chgData name="Jeckelline Ferretti (2409856)" userId="S::2409856@student.uwtsd.ac.uk::90228927-4d05-4243-9329-21b6b5f2ef0d" providerId="AD" clId="Web-{B6C7DADC-2C21-0AC3-554B-2C5A6A7BA597}" dt="2026-01-26T01:11:39.781" v="309"/>
          <ac:spMkLst>
            <pc:docMk/>
            <pc:sldMk cId="109857222" sldId="256"/>
            <ac:spMk id="2" creationId="{00000000-0000-0000-0000-000000000000}"/>
          </ac:spMkLst>
        </pc:spChg>
        <pc:spChg chg="mod ord">
          <ac:chgData name="Jeckelline Ferretti (2409856)" userId="S::2409856@student.uwtsd.ac.uk::90228927-4d05-4243-9329-21b6b5f2ef0d" providerId="AD" clId="Web-{B6C7DADC-2C21-0AC3-554B-2C5A6A7BA597}" dt="2026-01-26T01:11:39.781" v="309"/>
          <ac:spMkLst>
            <pc:docMk/>
            <pc:sldMk cId="109857222" sldId="256"/>
            <ac:spMk id="3" creationId="{00000000-0000-0000-0000-000000000000}"/>
          </ac:spMkLst>
        </pc:spChg>
      </pc:sldChg>
      <pc:sldChg chg="modSp mod modClrScheme chgLayout">
        <pc:chgData name="Jeckelline Ferretti (2409856)" userId="S::2409856@student.uwtsd.ac.uk::90228927-4d05-4243-9329-21b6b5f2ef0d" providerId="AD" clId="Web-{B6C7DADC-2C21-0AC3-554B-2C5A6A7BA597}" dt="2026-01-26T01:11:39.781" v="309"/>
        <pc:sldMkLst>
          <pc:docMk/>
          <pc:sldMk cId="1544501842" sldId="258"/>
        </pc:sldMkLst>
        <pc:spChg chg="mod ord">
          <ac:chgData name="Jeckelline Ferretti (2409856)" userId="S::2409856@student.uwtsd.ac.uk::90228927-4d05-4243-9329-21b6b5f2ef0d" providerId="AD" clId="Web-{B6C7DADC-2C21-0AC3-554B-2C5A6A7BA597}" dt="2026-01-26T01:11:39.781" v="309"/>
          <ac:spMkLst>
            <pc:docMk/>
            <pc:sldMk cId="1544501842" sldId="258"/>
            <ac:spMk id="3" creationId="{4C4B4584-9733-D395-A4B0-2155B1BAB9B2}"/>
          </ac:spMkLst>
        </pc:spChg>
        <pc:spChg chg="mod ord">
          <ac:chgData name="Jeckelline Ferretti (2409856)" userId="S::2409856@student.uwtsd.ac.uk::90228927-4d05-4243-9329-21b6b5f2ef0d" providerId="AD" clId="Web-{B6C7DADC-2C21-0AC3-554B-2C5A6A7BA597}" dt="2026-01-26T01:11:39.781" v="309"/>
          <ac:spMkLst>
            <pc:docMk/>
            <pc:sldMk cId="1544501842" sldId="258"/>
            <ac:spMk id="4" creationId="{6C38A563-9C70-7DC6-486A-AB9FC41C08B6}"/>
          </ac:spMkLst>
        </pc:spChg>
        <pc:spChg chg="mod ord">
          <ac:chgData name="Jeckelline Ferretti (2409856)" userId="S::2409856@student.uwtsd.ac.uk::90228927-4d05-4243-9329-21b6b5f2ef0d" providerId="AD" clId="Web-{B6C7DADC-2C21-0AC3-554B-2C5A6A7BA597}" dt="2026-01-26T01:11:39.781" v="309"/>
          <ac:spMkLst>
            <pc:docMk/>
            <pc:sldMk cId="1544501842" sldId="258"/>
            <ac:spMk id="5" creationId="{42FC9B16-04E5-59A9-CCFF-1C879AF2A4EF}"/>
          </ac:spMkLst>
        </pc:spChg>
        <pc:spChg chg="mod ord">
          <ac:chgData name="Jeckelline Ferretti (2409856)" userId="S::2409856@student.uwtsd.ac.uk::90228927-4d05-4243-9329-21b6b5f2ef0d" providerId="AD" clId="Web-{B6C7DADC-2C21-0AC3-554B-2C5A6A7BA597}" dt="2026-01-26T01:11:39.781" v="309"/>
          <ac:spMkLst>
            <pc:docMk/>
            <pc:sldMk cId="1544501842" sldId="258"/>
            <ac:spMk id="6" creationId="{F43E420A-895A-CAC6-26B9-D4E86D6D923C}"/>
          </ac:spMkLst>
        </pc:spChg>
        <pc:spChg chg="mod ord">
          <ac:chgData name="Jeckelline Ferretti (2409856)" userId="S::2409856@student.uwtsd.ac.uk::90228927-4d05-4243-9329-21b6b5f2ef0d" providerId="AD" clId="Web-{B6C7DADC-2C21-0AC3-554B-2C5A6A7BA597}" dt="2026-01-26T01:11:39.781" v="309"/>
          <ac:spMkLst>
            <pc:docMk/>
            <pc:sldMk cId="1544501842" sldId="258"/>
            <ac:spMk id="11" creationId="{BF2EC38C-A933-8C0F-73F2-D919A84A1D50}"/>
          </ac:spMkLst>
        </pc:spChg>
      </pc:sldChg>
      <pc:sldChg chg="addSp delSp modSp mod modClrScheme chgLayout">
        <pc:chgData name="Jeckelline Ferretti (2409856)" userId="S::2409856@student.uwtsd.ac.uk::90228927-4d05-4243-9329-21b6b5f2ef0d" providerId="AD" clId="Web-{B6C7DADC-2C21-0AC3-554B-2C5A6A7BA597}" dt="2026-01-26T01:11:39.781" v="309"/>
        <pc:sldMkLst>
          <pc:docMk/>
          <pc:sldMk cId="2432820546" sldId="259"/>
        </pc:sldMkLst>
        <pc:spChg chg="mod ord">
          <ac:chgData name="Jeckelline Ferretti (2409856)" userId="S::2409856@student.uwtsd.ac.uk::90228927-4d05-4243-9329-21b6b5f2ef0d" providerId="AD" clId="Web-{B6C7DADC-2C21-0AC3-554B-2C5A6A7BA597}" dt="2026-01-26T01:11:39.781" v="309"/>
          <ac:spMkLst>
            <pc:docMk/>
            <pc:sldMk cId="2432820546" sldId="259"/>
            <ac:spMk id="2" creationId="{57AC72E4-31E2-C50B-574B-BB5F164926E7}"/>
          </ac:spMkLst>
        </pc:spChg>
        <pc:spChg chg="mod ord">
          <ac:chgData name="Jeckelline Ferretti (2409856)" userId="S::2409856@student.uwtsd.ac.uk::90228927-4d05-4243-9329-21b6b5f2ef0d" providerId="AD" clId="Web-{B6C7DADC-2C21-0AC3-554B-2C5A6A7BA597}" dt="2026-01-26T01:11:39.781" v="309"/>
          <ac:spMkLst>
            <pc:docMk/>
            <pc:sldMk cId="2432820546" sldId="259"/>
            <ac:spMk id="4" creationId="{3283FA19-6EDD-609C-FDB7-146125BE8D6B}"/>
          </ac:spMkLst>
        </pc:spChg>
        <pc:spChg chg="mod ord">
          <ac:chgData name="Jeckelline Ferretti (2409856)" userId="S::2409856@student.uwtsd.ac.uk::90228927-4d05-4243-9329-21b6b5f2ef0d" providerId="AD" clId="Web-{B6C7DADC-2C21-0AC3-554B-2C5A6A7BA597}" dt="2026-01-26T01:11:39.781" v="309"/>
          <ac:spMkLst>
            <pc:docMk/>
            <pc:sldMk cId="2432820546" sldId="259"/>
            <ac:spMk id="5" creationId="{270B3B4F-7FA5-5E25-222D-66D55EEFCE8B}"/>
          </ac:spMkLst>
        </pc:spChg>
        <pc:spChg chg="mod ord">
          <ac:chgData name="Jeckelline Ferretti (2409856)" userId="S::2409856@student.uwtsd.ac.uk::90228927-4d05-4243-9329-21b6b5f2ef0d" providerId="AD" clId="Web-{B6C7DADC-2C21-0AC3-554B-2C5A6A7BA597}" dt="2026-01-26T01:11:39.781" v="309"/>
          <ac:spMkLst>
            <pc:docMk/>
            <pc:sldMk cId="2432820546" sldId="259"/>
            <ac:spMk id="6" creationId="{3AA5B035-BCF6-C81C-7E24-089ACAF2373D}"/>
          </ac:spMkLst>
        </pc:spChg>
        <pc:graphicFrameChg chg="add mod ord">
          <ac:chgData name="Jeckelline Ferretti (2409856)" userId="S::2409856@student.uwtsd.ac.uk::90228927-4d05-4243-9329-21b6b5f2ef0d" providerId="AD" clId="Web-{B6C7DADC-2C21-0AC3-554B-2C5A6A7BA597}" dt="2026-01-26T01:11:39.781" v="309"/>
          <ac:graphicFrameMkLst>
            <pc:docMk/>
            <pc:sldMk cId="2432820546" sldId="259"/>
            <ac:graphicFrameMk id="8" creationId="{50C4A912-9B9C-4F9D-9E18-993E4D151C72}"/>
          </ac:graphicFrameMkLst>
        </pc:graphicFrameChg>
      </pc:sldChg>
      <pc:sldChg chg="addSp modSp mod modClrScheme chgLayout">
        <pc:chgData name="Jeckelline Ferretti (2409856)" userId="S::2409856@student.uwtsd.ac.uk::90228927-4d05-4243-9329-21b6b5f2ef0d" providerId="AD" clId="Web-{B6C7DADC-2C21-0AC3-554B-2C5A6A7BA597}" dt="2026-01-26T01:11:39.781" v="309"/>
        <pc:sldMkLst>
          <pc:docMk/>
          <pc:sldMk cId="497694299" sldId="261"/>
        </pc:sldMkLst>
        <pc:spChg chg="mod ord">
          <ac:chgData name="Jeckelline Ferretti (2409856)" userId="S::2409856@student.uwtsd.ac.uk::90228927-4d05-4243-9329-21b6b5f2ef0d" providerId="AD" clId="Web-{B6C7DADC-2C21-0AC3-554B-2C5A6A7BA597}" dt="2026-01-26T01:11:39.781" v="309"/>
          <ac:spMkLst>
            <pc:docMk/>
            <pc:sldMk cId="497694299" sldId="261"/>
            <ac:spMk id="2" creationId="{8E1902DF-C963-8678-D203-524F7687D268}"/>
          </ac:spMkLst>
        </pc:spChg>
        <pc:spChg chg="mod ord">
          <ac:chgData name="Jeckelline Ferretti (2409856)" userId="S::2409856@student.uwtsd.ac.uk::90228927-4d05-4243-9329-21b6b5f2ef0d" providerId="AD" clId="Web-{B6C7DADC-2C21-0AC3-554B-2C5A6A7BA597}" dt="2026-01-26T01:11:39.781" v="309"/>
          <ac:spMkLst>
            <pc:docMk/>
            <pc:sldMk cId="497694299" sldId="261"/>
            <ac:spMk id="3" creationId="{E8787C53-5407-5DDA-DCB9-767A512ECBF4}"/>
          </ac:spMkLst>
        </pc:spChg>
        <pc:spChg chg="mod ord">
          <ac:chgData name="Jeckelline Ferretti (2409856)" userId="S::2409856@student.uwtsd.ac.uk::90228927-4d05-4243-9329-21b6b5f2ef0d" providerId="AD" clId="Web-{B6C7DADC-2C21-0AC3-554B-2C5A6A7BA597}" dt="2026-01-26T01:11:39.781" v="309"/>
          <ac:spMkLst>
            <pc:docMk/>
            <pc:sldMk cId="497694299" sldId="261"/>
            <ac:spMk id="4" creationId="{1C3A8B62-1FDA-875A-7294-9FAF8E935464}"/>
          </ac:spMkLst>
        </pc:spChg>
        <pc:spChg chg="mod ord">
          <ac:chgData name="Jeckelline Ferretti (2409856)" userId="S::2409856@student.uwtsd.ac.uk::90228927-4d05-4243-9329-21b6b5f2ef0d" providerId="AD" clId="Web-{B6C7DADC-2C21-0AC3-554B-2C5A6A7BA597}" dt="2026-01-26T01:11:39.781" v="309"/>
          <ac:spMkLst>
            <pc:docMk/>
            <pc:sldMk cId="497694299" sldId="261"/>
            <ac:spMk id="11" creationId="{3C6294C9-072B-B12C-D55D-499999E7F7A2}"/>
          </ac:spMkLst>
        </pc:spChg>
        <pc:spChg chg="add mod ord">
          <ac:chgData name="Jeckelline Ferretti (2409856)" userId="S::2409856@student.uwtsd.ac.uk::90228927-4d05-4243-9329-21b6b5f2ef0d" providerId="AD" clId="Web-{B6C7DADC-2C21-0AC3-554B-2C5A6A7BA597}" dt="2026-01-26T01:11:39.781" v="309"/>
          <ac:spMkLst>
            <pc:docMk/>
            <pc:sldMk cId="497694299" sldId="261"/>
            <ac:spMk id="16" creationId="{25F5E45D-6E7A-F402-EE6D-A66AED46D984}"/>
          </ac:spMkLst>
        </pc:spChg>
        <pc:picChg chg="mod ord">
          <ac:chgData name="Jeckelline Ferretti (2409856)" userId="S::2409856@student.uwtsd.ac.uk::90228927-4d05-4243-9329-21b6b5f2ef0d" providerId="AD" clId="Web-{B6C7DADC-2C21-0AC3-554B-2C5A6A7BA597}" dt="2026-01-26T01:02:43.392" v="270"/>
          <ac:picMkLst>
            <pc:docMk/>
            <pc:sldMk cId="497694299" sldId="261"/>
            <ac:picMk id="5" creationId="{A28941BB-C3CF-C3CB-37A7-0039BA597749}"/>
          </ac:picMkLst>
        </pc:picChg>
      </pc:sldChg>
      <pc:sldChg chg="addSp modSp mod ord modClrScheme chgLayout">
        <pc:chgData name="Jeckelline Ferretti (2409856)" userId="S::2409856@student.uwtsd.ac.uk::90228927-4d05-4243-9329-21b6b5f2ef0d" providerId="AD" clId="Web-{B6C7DADC-2C21-0AC3-554B-2C5A6A7BA597}" dt="2026-01-26T01:11:39.781" v="309"/>
        <pc:sldMkLst>
          <pc:docMk/>
          <pc:sldMk cId="2550742318" sldId="263"/>
        </pc:sldMkLst>
        <pc:spChg chg="mod ord">
          <ac:chgData name="Jeckelline Ferretti (2409856)" userId="S::2409856@student.uwtsd.ac.uk::90228927-4d05-4243-9329-21b6b5f2ef0d" providerId="AD" clId="Web-{B6C7DADC-2C21-0AC3-554B-2C5A6A7BA597}" dt="2026-01-26T01:11:39.781" v="309"/>
          <ac:spMkLst>
            <pc:docMk/>
            <pc:sldMk cId="2550742318" sldId="263"/>
            <ac:spMk id="2" creationId="{99E88AC2-E665-1ACE-B4C3-49A0BA7BA799}"/>
          </ac:spMkLst>
        </pc:spChg>
        <pc:spChg chg="mod ord">
          <ac:chgData name="Jeckelline Ferretti (2409856)" userId="S::2409856@student.uwtsd.ac.uk::90228927-4d05-4243-9329-21b6b5f2ef0d" providerId="AD" clId="Web-{B6C7DADC-2C21-0AC3-554B-2C5A6A7BA597}" dt="2026-01-26T01:11:39.781" v="309"/>
          <ac:spMkLst>
            <pc:docMk/>
            <pc:sldMk cId="2550742318" sldId="263"/>
            <ac:spMk id="3" creationId="{02B7C04A-94FD-CB15-719B-FDEFCBE8B028}"/>
          </ac:spMkLst>
        </pc:spChg>
        <pc:spChg chg="mod ord">
          <ac:chgData name="Jeckelline Ferretti (2409856)" userId="S::2409856@student.uwtsd.ac.uk::90228927-4d05-4243-9329-21b6b5f2ef0d" providerId="AD" clId="Web-{B6C7DADC-2C21-0AC3-554B-2C5A6A7BA597}" dt="2026-01-26T01:11:39.781" v="309"/>
          <ac:spMkLst>
            <pc:docMk/>
            <pc:sldMk cId="2550742318" sldId="263"/>
            <ac:spMk id="4" creationId="{09CD8A2F-1D94-3F88-F8A4-70C97EDD2F3A}"/>
          </ac:spMkLst>
        </pc:spChg>
        <pc:spChg chg="mod ord">
          <ac:chgData name="Jeckelline Ferretti (2409856)" userId="S::2409856@student.uwtsd.ac.uk::90228927-4d05-4243-9329-21b6b5f2ef0d" providerId="AD" clId="Web-{B6C7DADC-2C21-0AC3-554B-2C5A6A7BA597}" dt="2026-01-26T01:11:39.781" v="309"/>
          <ac:spMkLst>
            <pc:docMk/>
            <pc:sldMk cId="2550742318" sldId="263"/>
            <ac:spMk id="5" creationId="{350378DF-68A9-22CC-90D2-7DD6AEC6FB3C}"/>
          </ac:spMkLst>
        </pc:spChg>
        <pc:spChg chg="mod ord">
          <ac:chgData name="Jeckelline Ferretti (2409856)" userId="S::2409856@student.uwtsd.ac.uk::90228927-4d05-4243-9329-21b6b5f2ef0d" providerId="AD" clId="Web-{B6C7DADC-2C21-0AC3-554B-2C5A6A7BA597}" dt="2026-01-26T01:11:39.781" v="309"/>
          <ac:spMkLst>
            <pc:docMk/>
            <pc:sldMk cId="2550742318" sldId="263"/>
            <ac:spMk id="6" creationId="{C925C8F5-EA3E-0D2F-5A81-E73780235E65}"/>
          </ac:spMkLst>
        </pc:spChg>
        <pc:picChg chg="add mod ord">
          <ac:chgData name="Jeckelline Ferretti (2409856)" userId="S::2409856@student.uwtsd.ac.uk::90228927-4d05-4243-9329-21b6b5f2ef0d" providerId="AD" clId="Web-{B6C7DADC-2C21-0AC3-554B-2C5A6A7BA597}" dt="2026-01-26T00:57:23.263" v="268"/>
          <ac:picMkLst>
            <pc:docMk/>
            <pc:sldMk cId="2550742318" sldId="263"/>
            <ac:picMk id="7" creationId="{D6E9FBB4-FE0E-A0BE-BF07-3189660358FD}"/>
          </ac:picMkLst>
        </pc:picChg>
      </pc:sldChg>
      <pc:sldChg chg="modSp mod modClrScheme chgLayout">
        <pc:chgData name="Jeckelline Ferretti (2409856)" userId="S::2409856@student.uwtsd.ac.uk::90228927-4d05-4243-9329-21b6b5f2ef0d" providerId="AD" clId="Web-{B6C7DADC-2C21-0AC3-554B-2C5A6A7BA597}" dt="2026-01-26T01:11:39.781" v="309"/>
        <pc:sldMkLst>
          <pc:docMk/>
          <pc:sldMk cId="4253183075" sldId="265"/>
        </pc:sldMkLst>
        <pc:spChg chg="mod ord">
          <ac:chgData name="Jeckelline Ferretti (2409856)" userId="S::2409856@student.uwtsd.ac.uk::90228927-4d05-4243-9329-21b6b5f2ef0d" providerId="AD" clId="Web-{B6C7DADC-2C21-0AC3-554B-2C5A6A7BA597}" dt="2026-01-26T01:11:39.781" v="309"/>
          <ac:spMkLst>
            <pc:docMk/>
            <pc:sldMk cId="4253183075" sldId="265"/>
            <ac:spMk id="2" creationId="{A425CC52-C757-0C26-8BF4-FD3F9F350574}"/>
          </ac:spMkLst>
        </pc:spChg>
        <pc:spChg chg="mod ord">
          <ac:chgData name="Jeckelline Ferretti (2409856)" userId="S::2409856@student.uwtsd.ac.uk::90228927-4d05-4243-9329-21b6b5f2ef0d" providerId="AD" clId="Web-{B6C7DADC-2C21-0AC3-554B-2C5A6A7BA597}" dt="2026-01-26T01:11:39.781" v="309"/>
          <ac:spMkLst>
            <pc:docMk/>
            <pc:sldMk cId="4253183075" sldId="265"/>
            <ac:spMk id="3" creationId="{B66C943F-5CAA-2E20-35DB-DE5C3ECA1EDC}"/>
          </ac:spMkLst>
        </pc:spChg>
        <pc:spChg chg="mod ord">
          <ac:chgData name="Jeckelline Ferretti (2409856)" userId="S::2409856@student.uwtsd.ac.uk::90228927-4d05-4243-9329-21b6b5f2ef0d" providerId="AD" clId="Web-{B6C7DADC-2C21-0AC3-554B-2C5A6A7BA597}" dt="2026-01-26T01:11:39.781" v="309"/>
          <ac:spMkLst>
            <pc:docMk/>
            <pc:sldMk cId="4253183075" sldId="265"/>
            <ac:spMk id="4" creationId="{3538DB4E-81C0-B4D7-7176-B40B34D2D10D}"/>
          </ac:spMkLst>
        </pc:spChg>
        <pc:spChg chg="mod ord">
          <ac:chgData name="Jeckelline Ferretti (2409856)" userId="S::2409856@student.uwtsd.ac.uk::90228927-4d05-4243-9329-21b6b5f2ef0d" providerId="AD" clId="Web-{B6C7DADC-2C21-0AC3-554B-2C5A6A7BA597}" dt="2026-01-26T01:11:39.781" v="309"/>
          <ac:spMkLst>
            <pc:docMk/>
            <pc:sldMk cId="4253183075" sldId="265"/>
            <ac:spMk id="5" creationId="{8E14E1FF-9D47-D938-13BB-FC8474436D07}"/>
          </ac:spMkLst>
        </pc:spChg>
        <pc:spChg chg="mod ord">
          <ac:chgData name="Jeckelline Ferretti (2409856)" userId="S::2409856@student.uwtsd.ac.uk::90228927-4d05-4243-9329-21b6b5f2ef0d" providerId="AD" clId="Web-{B6C7DADC-2C21-0AC3-554B-2C5A6A7BA597}" dt="2026-01-26T01:11:39.781" v="309"/>
          <ac:spMkLst>
            <pc:docMk/>
            <pc:sldMk cId="4253183075" sldId="265"/>
            <ac:spMk id="6" creationId="{689E6255-06C4-C650-C458-6833B35571F8}"/>
          </ac:spMkLst>
        </pc:spChg>
      </pc:sldChg>
      <pc:sldChg chg="modSp mod ord modClrScheme chgLayout">
        <pc:chgData name="Jeckelline Ferretti (2409856)" userId="S::2409856@student.uwtsd.ac.uk::90228927-4d05-4243-9329-21b6b5f2ef0d" providerId="AD" clId="Web-{B6C7DADC-2C21-0AC3-554B-2C5A6A7BA597}" dt="2026-01-26T01:11:39.781" v="309"/>
        <pc:sldMkLst>
          <pc:docMk/>
          <pc:sldMk cId="1764253180" sldId="266"/>
        </pc:sldMkLst>
        <pc:spChg chg="mod ord">
          <ac:chgData name="Jeckelline Ferretti (2409856)" userId="S::2409856@student.uwtsd.ac.uk::90228927-4d05-4243-9329-21b6b5f2ef0d" providerId="AD" clId="Web-{B6C7DADC-2C21-0AC3-554B-2C5A6A7BA597}" dt="2026-01-26T01:11:39.781" v="309"/>
          <ac:spMkLst>
            <pc:docMk/>
            <pc:sldMk cId="1764253180" sldId="266"/>
            <ac:spMk id="2" creationId="{812808AE-8EA1-7FFA-C71C-D3F556EF0A11}"/>
          </ac:spMkLst>
        </pc:spChg>
        <pc:spChg chg="mod ord">
          <ac:chgData name="Jeckelline Ferretti (2409856)" userId="S::2409856@student.uwtsd.ac.uk::90228927-4d05-4243-9329-21b6b5f2ef0d" providerId="AD" clId="Web-{B6C7DADC-2C21-0AC3-554B-2C5A6A7BA597}" dt="2026-01-26T01:11:39.781" v="309"/>
          <ac:spMkLst>
            <pc:docMk/>
            <pc:sldMk cId="1764253180" sldId="266"/>
            <ac:spMk id="3" creationId="{6D2F4B1B-26D5-F264-1FE9-E3D68F053643}"/>
          </ac:spMkLst>
        </pc:spChg>
        <pc:spChg chg="mod ord">
          <ac:chgData name="Jeckelline Ferretti (2409856)" userId="S::2409856@student.uwtsd.ac.uk::90228927-4d05-4243-9329-21b6b5f2ef0d" providerId="AD" clId="Web-{B6C7DADC-2C21-0AC3-554B-2C5A6A7BA597}" dt="2026-01-26T01:11:39.781" v="309"/>
          <ac:spMkLst>
            <pc:docMk/>
            <pc:sldMk cId="1764253180" sldId="266"/>
            <ac:spMk id="4" creationId="{1F5102D5-9B41-B15D-FE7D-A2A4C44CEFC2}"/>
          </ac:spMkLst>
        </pc:spChg>
        <pc:spChg chg="mod ord">
          <ac:chgData name="Jeckelline Ferretti (2409856)" userId="S::2409856@student.uwtsd.ac.uk::90228927-4d05-4243-9329-21b6b5f2ef0d" providerId="AD" clId="Web-{B6C7DADC-2C21-0AC3-554B-2C5A6A7BA597}" dt="2026-01-26T01:11:39.781" v="309"/>
          <ac:spMkLst>
            <pc:docMk/>
            <pc:sldMk cId="1764253180" sldId="266"/>
            <ac:spMk id="5" creationId="{ADCB8850-6682-AA1D-7DC0-12F50AC0E13C}"/>
          </ac:spMkLst>
        </pc:spChg>
        <pc:spChg chg="mod ord">
          <ac:chgData name="Jeckelline Ferretti (2409856)" userId="S::2409856@student.uwtsd.ac.uk::90228927-4d05-4243-9329-21b6b5f2ef0d" providerId="AD" clId="Web-{B6C7DADC-2C21-0AC3-554B-2C5A6A7BA597}" dt="2026-01-26T01:11:39.781" v="309"/>
          <ac:spMkLst>
            <pc:docMk/>
            <pc:sldMk cId="1764253180" sldId="266"/>
            <ac:spMk id="6" creationId="{D62383D8-FB24-E06F-A2CC-4DFF88155042}"/>
          </ac:spMkLst>
        </pc:spChg>
      </pc:sldChg>
      <pc:sldMasterChg chg="add addSldLayout modSldLayout">
        <pc:chgData name="Jeckelline Ferretti (2409856)" userId="S::2409856@student.uwtsd.ac.uk::90228927-4d05-4243-9329-21b6b5f2ef0d" providerId="AD" clId="Web-{B6C7DADC-2C21-0AC3-554B-2C5A6A7BA597}" dt="2026-01-26T01:11:39.781" v="309"/>
        <pc:sldMasterMkLst>
          <pc:docMk/>
          <pc:sldMasterMk cId="4214733278" sldId="2147483804"/>
        </pc:sldMasterMkLst>
        <pc:sldLayoutChg chg="add mod replId">
          <pc:chgData name="Jeckelline Ferretti (2409856)" userId="S::2409856@student.uwtsd.ac.uk::90228927-4d05-4243-9329-21b6b5f2ef0d" providerId="AD" clId="Web-{B6C7DADC-2C21-0AC3-554B-2C5A6A7BA597}" dt="2026-01-26T01:11:39.781" v="309"/>
          <pc:sldLayoutMkLst>
            <pc:docMk/>
            <pc:sldMasterMk cId="4214733278" sldId="2147483804"/>
            <pc:sldLayoutMk cId="1732238869" sldId="2147483805"/>
          </pc:sldLayoutMkLst>
        </pc:sldLayoutChg>
        <pc:sldLayoutChg chg="add mod replId">
          <pc:chgData name="Jeckelline Ferretti (2409856)" userId="S::2409856@student.uwtsd.ac.uk::90228927-4d05-4243-9329-21b6b5f2ef0d" providerId="AD" clId="Web-{B6C7DADC-2C21-0AC3-554B-2C5A6A7BA597}" dt="2026-01-26T01:11:39.781" v="309"/>
          <pc:sldLayoutMkLst>
            <pc:docMk/>
            <pc:sldMasterMk cId="4214733278" sldId="2147483804"/>
            <pc:sldLayoutMk cId="281463386" sldId="2147483806"/>
          </pc:sldLayoutMkLst>
        </pc:sldLayoutChg>
        <pc:sldLayoutChg chg="add mod replId">
          <pc:chgData name="Jeckelline Ferretti (2409856)" userId="S::2409856@student.uwtsd.ac.uk::90228927-4d05-4243-9329-21b6b5f2ef0d" providerId="AD" clId="Web-{B6C7DADC-2C21-0AC3-554B-2C5A6A7BA597}" dt="2026-01-26T01:11:39.781" v="309"/>
          <pc:sldLayoutMkLst>
            <pc:docMk/>
            <pc:sldMasterMk cId="4214733278" sldId="2147483804"/>
            <pc:sldLayoutMk cId="3906312607" sldId="2147483807"/>
          </pc:sldLayoutMkLst>
        </pc:sldLayoutChg>
        <pc:sldLayoutChg chg="add mod replId">
          <pc:chgData name="Jeckelline Ferretti (2409856)" userId="S::2409856@student.uwtsd.ac.uk::90228927-4d05-4243-9329-21b6b5f2ef0d" providerId="AD" clId="Web-{B6C7DADC-2C21-0AC3-554B-2C5A6A7BA597}" dt="2026-01-26T01:11:39.781" v="309"/>
          <pc:sldLayoutMkLst>
            <pc:docMk/>
            <pc:sldMasterMk cId="4214733278" sldId="2147483804"/>
            <pc:sldLayoutMk cId="796994518" sldId="2147483808"/>
          </pc:sldLayoutMkLst>
        </pc:sldLayoutChg>
        <pc:sldLayoutChg chg="add mod replId">
          <pc:chgData name="Jeckelline Ferretti (2409856)" userId="S::2409856@student.uwtsd.ac.uk::90228927-4d05-4243-9329-21b6b5f2ef0d" providerId="AD" clId="Web-{B6C7DADC-2C21-0AC3-554B-2C5A6A7BA597}" dt="2026-01-26T01:11:39.781" v="309"/>
          <pc:sldLayoutMkLst>
            <pc:docMk/>
            <pc:sldMasterMk cId="4214733278" sldId="2147483804"/>
            <pc:sldLayoutMk cId="963036271" sldId="2147483809"/>
          </pc:sldLayoutMkLst>
        </pc:sldLayoutChg>
        <pc:sldLayoutChg chg="add mod replId">
          <pc:chgData name="Jeckelline Ferretti (2409856)" userId="S::2409856@student.uwtsd.ac.uk::90228927-4d05-4243-9329-21b6b5f2ef0d" providerId="AD" clId="Web-{B6C7DADC-2C21-0AC3-554B-2C5A6A7BA597}" dt="2026-01-26T01:11:39.781" v="309"/>
          <pc:sldLayoutMkLst>
            <pc:docMk/>
            <pc:sldMasterMk cId="4214733278" sldId="2147483804"/>
            <pc:sldLayoutMk cId="1516227453" sldId="2147483810"/>
          </pc:sldLayoutMkLst>
        </pc:sldLayoutChg>
        <pc:sldLayoutChg chg="add mod replId">
          <pc:chgData name="Jeckelline Ferretti (2409856)" userId="S::2409856@student.uwtsd.ac.uk::90228927-4d05-4243-9329-21b6b5f2ef0d" providerId="AD" clId="Web-{B6C7DADC-2C21-0AC3-554B-2C5A6A7BA597}" dt="2026-01-26T01:11:39.781" v="309"/>
          <pc:sldLayoutMkLst>
            <pc:docMk/>
            <pc:sldMasterMk cId="4214733278" sldId="2147483804"/>
            <pc:sldLayoutMk cId="3220930645" sldId="2147483811"/>
          </pc:sldLayoutMkLst>
        </pc:sldLayoutChg>
        <pc:sldLayoutChg chg="add mod replId">
          <pc:chgData name="Jeckelline Ferretti (2409856)" userId="S::2409856@student.uwtsd.ac.uk::90228927-4d05-4243-9329-21b6b5f2ef0d" providerId="AD" clId="Web-{B6C7DADC-2C21-0AC3-554B-2C5A6A7BA597}" dt="2026-01-26T01:11:39.781" v="309"/>
          <pc:sldLayoutMkLst>
            <pc:docMk/>
            <pc:sldMasterMk cId="4214733278" sldId="2147483804"/>
            <pc:sldLayoutMk cId="1634770376" sldId="2147483812"/>
          </pc:sldLayoutMkLst>
        </pc:sldLayoutChg>
        <pc:sldLayoutChg chg="add mod replId">
          <pc:chgData name="Jeckelline Ferretti (2409856)" userId="S::2409856@student.uwtsd.ac.uk::90228927-4d05-4243-9329-21b6b5f2ef0d" providerId="AD" clId="Web-{B6C7DADC-2C21-0AC3-554B-2C5A6A7BA597}" dt="2026-01-26T01:11:39.781" v="309"/>
          <pc:sldLayoutMkLst>
            <pc:docMk/>
            <pc:sldMasterMk cId="4214733278" sldId="2147483804"/>
            <pc:sldLayoutMk cId="518342927" sldId="2147483813"/>
          </pc:sldLayoutMkLst>
        </pc:sldLayoutChg>
        <pc:sldLayoutChg chg="add mod replId">
          <pc:chgData name="Jeckelline Ferretti (2409856)" userId="S::2409856@student.uwtsd.ac.uk::90228927-4d05-4243-9329-21b6b5f2ef0d" providerId="AD" clId="Web-{B6C7DADC-2C21-0AC3-554B-2C5A6A7BA597}" dt="2026-01-26T01:11:39.781" v="309"/>
          <pc:sldLayoutMkLst>
            <pc:docMk/>
            <pc:sldMasterMk cId="4214733278" sldId="2147483804"/>
            <pc:sldLayoutMk cId="3409923379" sldId="2147483814"/>
          </pc:sldLayoutMkLst>
        </pc:sldLayoutChg>
        <pc:sldLayoutChg chg="add mod replId">
          <pc:chgData name="Jeckelline Ferretti (2409856)" userId="S::2409856@student.uwtsd.ac.uk::90228927-4d05-4243-9329-21b6b5f2ef0d" providerId="AD" clId="Web-{B6C7DADC-2C21-0AC3-554B-2C5A6A7BA597}" dt="2026-01-26T01:11:39.781" v="309"/>
          <pc:sldLayoutMkLst>
            <pc:docMk/>
            <pc:sldMasterMk cId="4214733278" sldId="2147483804"/>
            <pc:sldLayoutMk cId="3522358506" sldId="2147483815"/>
          </pc:sldLayoutMkLst>
        </pc:sldLayoutChg>
      </pc:sldMasterChg>
    </pc:docChg>
  </pc:docChgLst>
  <pc:docChgLst>
    <pc:chgData name="Jeckelline Ferretti (2409856)" userId="S::2409856@student.uwtsd.ac.uk::90228927-4d05-4243-9329-21b6b5f2ef0d" providerId="AD" clId="Web-{C35ED4C2-702F-CBFB-52E0-30374DD415BF}"/>
    <pc:docChg chg="modSld">
      <pc:chgData name="Jeckelline Ferretti (2409856)" userId="S::2409856@student.uwtsd.ac.uk::90228927-4d05-4243-9329-21b6b5f2ef0d" providerId="AD" clId="Web-{C35ED4C2-702F-CBFB-52E0-30374DD415BF}" dt="2026-02-22T02:50:56.736" v="5449" actId="20577"/>
      <pc:docMkLst>
        <pc:docMk/>
      </pc:docMkLst>
      <pc:sldChg chg="modSp">
        <pc:chgData name="Jeckelline Ferretti (2409856)" userId="S::2409856@student.uwtsd.ac.uk::90228927-4d05-4243-9329-21b6b5f2ef0d" providerId="AD" clId="Web-{C35ED4C2-702F-CBFB-52E0-30374DD415BF}" dt="2026-02-22T02:29:56.340" v="5333" actId="20577"/>
        <pc:sldMkLst>
          <pc:docMk/>
          <pc:sldMk cId="1544501842" sldId="258"/>
        </pc:sldMkLst>
        <pc:spChg chg="mod">
          <ac:chgData name="Jeckelline Ferretti (2409856)" userId="S::2409856@student.uwtsd.ac.uk::90228927-4d05-4243-9329-21b6b5f2ef0d" providerId="AD" clId="Web-{C35ED4C2-702F-CBFB-52E0-30374DD415BF}" dt="2026-02-22T02:29:56.340" v="5333" actId="20577"/>
          <ac:spMkLst>
            <pc:docMk/>
            <pc:sldMk cId="1544501842" sldId="258"/>
            <ac:spMk id="3" creationId="{4C4B4584-9733-D395-A4B0-2155B1BAB9B2}"/>
          </ac:spMkLst>
        </pc:spChg>
        <pc:picChg chg="mod">
          <ac:chgData name="Jeckelline Ferretti (2409856)" userId="S::2409856@student.uwtsd.ac.uk::90228927-4d05-4243-9329-21b6b5f2ef0d" providerId="AD" clId="Web-{C35ED4C2-702F-CBFB-52E0-30374DD415BF}" dt="2026-02-21T23:22:26.958" v="2272" actId="1076"/>
          <ac:picMkLst>
            <pc:docMk/>
            <pc:sldMk cId="1544501842" sldId="258"/>
            <ac:picMk id="7" creationId="{6EAC6840-EDCA-52F1-370A-E7719346905D}"/>
          </ac:picMkLst>
        </pc:picChg>
      </pc:sldChg>
      <pc:sldChg chg="modSp">
        <pc:chgData name="Jeckelline Ferretti (2409856)" userId="S::2409856@student.uwtsd.ac.uk::90228927-4d05-4243-9329-21b6b5f2ef0d" providerId="AD" clId="Web-{C35ED4C2-702F-CBFB-52E0-30374DD415BF}" dt="2026-02-22T00:12:02.749" v="2991" actId="20577"/>
        <pc:sldMkLst>
          <pc:docMk/>
          <pc:sldMk cId="2432820546" sldId="259"/>
        </pc:sldMkLst>
        <pc:graphicFrameChg chg="mod modGraphic">
          <ac:chgData name="Jeckelline Ferretti (2409856)" userId="S::2409856@student.uwtsd.ac.uk::90228927-4d05-4243-9329-21b6b5f2ef0d" providerId="AD" clId="Web-{C35ED4C2-702F-CBFB-52E0-30374DD415BF}" dt="2026-02-22T00:12:02.749" v="2991" actId="20577"/>
          <ac:graphicFrameMkLst>
            <pc:docMk/>
            <pc:sldMk cId="2432820546" sldId="259"/>
            <ac:graphicFrameMk id="8" creationId="{50C4A912-9B9C-4F9D-9E18-993E4D151C72}"/>
          </ac:graphicFrameMkLst>
        </pc:graphicFrameChg>
      </pc:sldChg>
      <pc:sldChg chg="modSp">
        <pc:chgData name="Jeckelline Ferretti (2409856)" userId="S::2409856@student.uwtsd.ac.uk::90228927-4d05-4243-9329-21b6b5f2ef0d" providerId="AD" clId="Web-{C35ED4C2-702F-CBFB-52E0-30374DD415BF}" dt="2026-02-22T02:36:37.347" v="5341" actId="20577"/>
        <pc:sldMkLst>
          <pc:docMk/>
          <pc:sldMk cId="497694299" sldId="261"/>
        </pc:sldMkLst>
        <pc:spChg chg="mod">
          <ac:chgData name="Jeckelline Ferretti (2409856)" userId="S::2409856@student.uwtsd.ac.uk::90228927-4d05-4243-9329-21b6b5f2ef0d" providerId="AD" clId="Web-{C35ED4C2-702F-CBFB-52E0-30374DD415BF}" dt="2026-02-22T02:36:37.347" v="5341" actId="20577"/>
          <ac:spMkLst>
            <pc:docMk/>
            <pc:sldMk cId="497694299" sldId="261"/>
            <ac:spMk id="11" creationId="{3C6294C9-072B-B12C-D55D-499999E7F7A2}"/>
          </ac:spMkLst>
        </pc:spChg>
        <pc:picChg chg="mod">
          <ac:chgData name="Jeckelline Ferretti (2409856)" userId="S::2409856@student.uwtsd.ac.uk::90228927-4d05-4243-9329-21b6b5f2ef0d" providerId="AD" clId="Web-{C35ED4C2-702F-CBFB-52E0-30374DD415BF}" dt="2026-02-21T12:56:40.882" v="843" actId="14100"/>
          <ac:picMkLst>
            <pc:docMk/>
            <pc:sldMk cId="497694299" sldId="261"/>
            <ac:picMk id="5" creationId="{A28941BB-C3CF-C3CB-37A7-0039BA597749}"/>
          </ac:picMkLst>
        </pc:picChg>
      </pc:sldChg>
      <pc:sldChg chg="modSp">
        <pc:chgData name="Jeckelline Ferretti (2409856)" userId="S::2409856@student.uwtsd.ac.uk::90228927-4d05-4243-9329-21b6b5f2ef0d" providerId="AD" clId="Web-{C35ED4C2-702F-CBFB-52E0-30374DD415BF}" dt="2026-02-22T02:50:56.736" v="5449" actId="20577"/>
        <pc:sldMkLst>
          <pc:docMk/>
          <pc:sldMk cId="2550742318" sldId="263"/>
        </pc:sldMkLst>
        <pc:spChg chg="mod">
          <ac:chgData name="Jeckelline Ferretti (2409856)" userId="S::2409856@student.uwtsd.ac.uk::90228927-4d05-4243-9329-21b6b5f2ef0d" providerId="AD" clId="Web-{C35ED4C2-702F-CBFB-52E0-30374DD415BF}" dt="2026-02-22T02:50:56.736" v="5449" actId="20577"/>
          <ac:spMkLst>
            <pc:docMk/>
            <pc:sldMk cId="2550742318" sldId="263"/>
            <ac:spMk id="3" creationId="{02B7C04A-94FD-CB15-719B-FDEFCBE8B028}"/>
          </ac:spMkLst>
        </pc:spChg>
      </pc:sldChg>
      <pc:sldChg chg="modSp">
        <pc:chgData name="Jeckelline Ferretti (2409856)" userId="S::2409856@student.uwtsd.ac.uk::90228927-4d05-4243-9329-21b6b5f2ef0d" providerId="AD" clId="Web-{C35ED4C2-702F-CBFB-52E0-30374DD415BF}" dt="2026-02-22T02:40:10.838" v="5365" actId="20577"/>
        <pc:sldMkLst>
          <pc:docMk/>
          <pc:sldMk cId="4253183075" sldId="265"/>
        </pc:sldMkLst>
        <pc:spChg chg="mod">
          <ac:chgData name="Jeckelline Ferretti (2409856)" userId="S::2409856@student.uwtsd.ac.uk::90228927-4d05-4243-9329-21b6b5f2ef0d" providerId="AD" clId="Web-{C35ED4C2-702F-CBFB-52E0-30374DD415BF}" dt="2026-02-22T02:40:10.838" v="5365" actId="20577"/>
          <ac:spMkLst>
            <pc:docMk/>
            <pc:sldMk cId="4253183075" sldId="265"/>
            <ac:spMk id="3" creationId="{B66C943F-5CAA-2E20-35DB-DE5C3ECA1EDC}"/>
          </ac:spMkLst>
        </pc:spChg>
      </pc:sldChg>
      <pc:sldChg chg="modSp">
        <pc:chgData name="Jeckelline Ferretti (2409856)" userId="S::2409856@student.uwtsd.ac.uk::90228927-4d05-4243-9329-21b6b5f2ef0d" providerId="AD" clId="Web-{C35ED4C2-702F-CBFB-52E0-30374DD415BF}" dt="2026-02-22T02:43:40.755" v="5370" actId="20577"/>
        <pc:sldMkLst>
          <pc:docMk/>
          <pc:sldMk cId="1764253180" sldId="266"/>
        </pc:sldMkLst>
        <pc:spChg chg="mod">
          <ac:chgData name="Jeckelline Ferretti (2409856)" userId="S::2409856@student.uwtsd.ac.uk::90228927-4d05-4243-9329-21b6b5f2ef0d" providerId="AD" clId="Web-{C35ED4C2-702F-CBFB-52E0-30374DD415BF}" dt="2026-02-21T23:13:17.700" v="2262" actId="1076"/>
          <ac:spMkLst>
            <pc:docMk/>
            <pc:sldMk cId="1764253180" sldId="266"/>
            <ac:spMk id="2" creationId="{812808AE-8EA1-7FFA-C71C-D3F556EF0A11}"/>
          </ac:spMkLst>
        </pc:spChg>
        <pc:spChg chg="mod">
          <ac:chgData name="Jeckelline Ferretti (2409856)" userId="S::2409856@student.uwtsd.ac.uk::90228927-4d05-4243-9329-21b6b5f2ef0d" providerId="AD" clId="Web-{C35ED4C2-702F-CBFB-52E0-30374DD415BF}" dt="2026-02-22T02:43:40.755" v="5370" actId="20577"/>
          <ac:spMkLst>
            <pc:docMk/>
            <pc:sldMk cId="1764253180" sldId="266"/>
            <ac:spMk id="3" creationId="{6D2F4B1B-26D5-F264-1FE9-E3D68F053643}"/>
          </ac:spMkLst>
        </pc:spChg>
      </pc:sldChg>
      <pc:sldChg chg="modSp">
        <pc:chgData name="Jeckelline Ferretti (2409856)" userId="S::2409856@student.uwtsd.ac.uk::90228927-4d05-4243-9329-21b6b5f2ef0d" providerId="AD" clId="Web-{C35ED4C2-702F-CBFB-52E0-30374DD415BF}" dt="2026-02-22T02:20:35.633" v="5330" actId="20577"/>
        <pc:sldMkLst>
          <pc:docMk/>
          <pc:sldMk cId="2208342592" sldId="267"/>
        </pc:sldMkLst>
        <pc:spChg chg="mod">
          <ac:chgData name="Jeckelline Ferretti (2409856)" userId="S::2409856@student.uwtsd.ac.uk::90228927-4d05-4243-9329-21b6b5f2ef0d" providerId="AD" clId="Web-{C35ED4C2-702F-CBFB-52E0-30374DD415BF}" dt="2026-02-22T02:05:24.109" v="5109" actId="20577"/>
          <ac:spMkLst>
            <pc:docMk/>
            <pc:sldMk cId="2208342592" sldId="267"/>
            <ac:spMk id="2" creationId="{FC69B132-D363-6CE3-3683-7D589CFAEFE6}"/>
          </ac:spMkLst>
        </pc:spChg>
        <pc:spChg chg="mod">
          <ac:chgData name="Jeckelline Ferretti (2409856)" userId="S::2409856@student.uwtsd.ac.uk::90228927-4d05-4243-9329-21b6b5f2ef0d" providerId="AD" clId="Web-{C35ED4C2-702F-CBFB-52E0-30374DD415BF}" dt="2026-02-22T02:20:35.633" v="5330" actId="20577"/>
          <ac:spMkLst>
            <pc:docMk/>
            <pc:sldMk cId="2208342592" sldId="267"/>
            <ac:spMk id="3" creationId="{E0AFEA3C-6FF3-E9F3-6F16-E13134679F13}"/>
          </ac:spMkLst>
        </pc:spChg>
      </pc:sldChg>
    </pc:docChg>
  </pc:docChgLst>
  <pc:docChgLst>
    <pc:chgData name="Jeckelline Ferretti (2409856)" userId="S::2409856@student.uwtsd.ac.uk::90228927-4d05-4243-9329-21b6b5f2ef0d" providerId="AD" clId="Web-{F59B368B-1945-CA15-676B-45F6B40193F0}"/>
    <pc:docChg chg="delSld modSld">
      <pc:chgData name="Jeckelline Ferretti (2409856)" userId="S::2409856@student.uwtsd.ac.uk::90228927-4d05-4243-9329-21b6b5f2ef0d" providerId="AD" clId="Web-{F59B368B-1945-CA15-676B-45F6B40193F0}" dt="2026-02-05T11:02:52.106" v="4" actId="20577"/>
      <pc:docMkLst>
        <pc:docMk/>
      </pc:docMkLst>
      <pc:sldChg chg="modSp">
        <pc:chgData name="Jeckelline Ferretti (2409856)" userId="S::2409856@student.uwtsd.ac.uk::90228927-4d05-4243-9329-21b6b5f2ef0d" providerId="AD" clId="Web-{F59B368B-1945-CA15-676B-45F6B40193F0}" dt="2026-02-05T11:02:52.106" v="4" actId="20577"/>
        <pc:sldMkLst>
          <pc:docMk/>
          <pc:sldMk cId="1544501842" sldId="258"/>
        </pc:sldMkLst>
        <pc:spChg chg="mod">
          <ac:chgData name="Jeckelline Ferretti (2409856)" userId="S::2409856@student.uwtsd.ac.uk::90228927-4d05-4243-9329-21b6b5f2ef0d" providerId="AD" clId="Web-{F59B368B-1945-CA15-676B-45F6B40193F0}" dt="2026-02-05T11:02:52.106" v="4" actId="20577"/>
          <ac:spMkLst>
            <pc:docMk/>
            <pc:sldMk cId="1544501842" sldId="258"/>
            <ac:spMk id="3" creationId="{4C4B4584-9733-D395-A4B0-2155B1BAB9B2}"/>
          </ac:spMkLst>
        </pc:spChg>
      </pc:sldChg>
    </pc:docChg>
  </pc:docChgLst>
  <pc:docChgLst>
    <pc:chgData name="Jeckelline Ferretti (2409856)" userId="S::2409856@student.uwtsd.ac.uk::90228927-4d05-4243-9329-21b6b5f2ef0d" providerId="AD" clId="Web-{134AD853-12B8-8524-426C-E4D73CC31232}"/>
    <pc:docChg chg="delSld modSld">
      <pc:chgData name="Jeckelline Ferretti (2409856)" userId="S::2409856@student.uwtsd.ac.uk::90228927-4d05-4243-9329-21b6b5f2ef0d" providerId="AD" clId="Web-{134AD853-12B8-8524-426C-E4D73CC31232}" dt="2026-02-10T04:37:11.458" v="21"/>
      <pc:docMkLst>
        <pc:docMk/>
      </pc:docMkLst>
      <pc:sldChg chg="modSp">
        <pc:chgData name="Jeckelline Ferretti (2409856)" userId="S::2409856@student.uwtsd.ac.uk::90228927-4d05-4243-9329-21b6b5f2ef0d" providerId="AD" clId="Web-{134AD853-12B8-8524-426C-E4D73CC31232}" dt="2026-02-10T04:33:59.873" v="0" actId="14100"/>
        <pc:sldMkLst>
          <pc:docMk/>
          <pc:sldMk cId="109857222" sldId="256"/>
        </pc:sldMkLst>
        <pc:spChg chg="mod">
          <ac:chgData name="Jeckelline Ferretti (2409856)" userId="S::2409856@student.uwtsd.ac.uk::90228927-4d05-4243-9329-21b6b5f2ef0d" providerId="AD" clId="Web-{134AD853-12B8-8524-426C-E4D73CC31232}" dt="2026-02-10T04:33:59.873" v="0" actId="14100"/>
          <ac:spMkLst>
            <pc:docMk/>
            <pc:sldMk cId="109857222" sldId="256"/>
            <ac:spMk id="3" creationId="{00000000-0000-0000-0000-000000000000}"/>
          </ac:spMkLst>
        </pc:spChg>
      </pc:sldChg>
      <pc:sldChg chg="modSp">
        <pc:chgData name="Jeckelline Ferretti (2409856)" userId="S::2409856@student.uwtsd.ac.uk::90228927-4d05-4243-9329-21b6b5f2ef0d" providerId="AD" clId="Web-{134AD853-12B8-8524-426C-E4D73CC31232}" dt="2026-02-10T04:35:52.816" v="12" actId="20577"/>
        <pc:sldMkLst>
          <pc:docMk/>
          <pc:sldMk cId="1544501842" sldId="258"/>
        </pc:sldMkLst>
        <pc:spChg chg="mod">
          <ac:chgData name="Jeckelline Ferretti (2409856)" userId="S::2409856@student.uwtsd.ac.uk::90228927-4d05-4243-9329-21b6b5f2ef0d" providerId="AD" clId="Web-{134AD853-12B8-8524-426C-E4D73CC31232}" dt="2026-02-10T04:35:52.816" v="12" actId="20577"/>
          <ac:spMkLst>
            <pc:docMk/>
            <pc:sldMk cId="1544501842" sldId="258"/>
            <ac:spMk id="3" creationId="{4C4B4584-9733-D395-A4B0-2155B1BAB9B2}"/>
          </ac:spMkLst>
        </pc:spChg>
      </pc:sldChg>
    </pc:docChg>
  </pc:docChgLst>
  <pc:docChgLst>
    <pc:chgData name="Jeckelline Ferretti (2409856)" userId="S::2409856@student.uwtsd.ac.uk::90228927-4d05-4243-9329-21b6b5f2ef0d" providerId="AD" clId="Web-{9D3BF63D-E50B-CBD3-9122-3CE9588EEACA}"/>
    <pc:docChg chg="addSld modSld sldOrd">
      <pc:chgData name="Jeckelline Ferretti (2409856)" userId="S::2409856@student.uwtsd.ac.uk::90228927-4d05-4243-9329-21b6b5f2ef0d" providerId="AD" clId="Web-{9D3BF63D-E50B-CBD3-9122-3CE9588EEACA}" dt="2026-01-25T19:08:13.829" v="3166" actId="20577"/>
      <pc:docMkLst>
        <pc:docMk/>
      </pc:docMkLst>
      <pc:sldChg chg="modSp">
        <pc:chgData name="Jeckelline Ferretti (2409856)" userId="S::2409856@student.uwtsd.ac.uk::90228927-4d05-4243-9329-21b6b5f2ef0d" providerId="AD" clId="Web-{9D3BF63D-E50B-CBD3-9122-3CE9588EEACA}" dt="2026-01-25T19:07:11.328" v="3160" actId="14100"/>
        <pc:sldMkLst>
          <pc:docMk/>
          <pc:sldMk cId="109857222" sldId="256"/>
        </pc:sldMkLst>
        <pc:spChg chg="mod">
          <ac:chgData name="Jeckelline Ferretti (2409856)" userId="S::2409856@student.uwtsd.ac.uk::90228927-4d05-4243-9329-21b6b5f2ef0d" providerId="AD" clId="Web-{9D3BF63D-E50B-CBD3-9122-3CE9588EEACA}" dt="2026-01-25T19:07:11.328" v="3160" actId="14100"/>
          <ac:spMkLst>
            <pc:docMk/>
            <pc:sldMk cId="109857222" sldId="256"/>
            <ac:spMk id="2" creationId="{00000000-0000-0000-0000-000000000000}"/>
          </ac:spMkLst>
        </pc:spChg>
      </pc:sldChg>
      <pc:sldChg chg="modSp">
        <pc:chgData name="Jeckelline Ferretti (2409856)" userId="S::2409856@student.uwtsd.ac.uk::90228927-4d05-4243-9329-21b6b5f2ef0d" providerId="AD" clId="Web-{9D3BF63D-E50B-CBD3-9122-3CE9588EEACA}" dt="2026-01-25T18:53:13.970" v="3006" actId="14100"/>
        <pc:sldMkLst>
          <pc:docMk/>
          <pc:sldMk cId="1544501842" sldId="258"/>
        </pc:sldMkLst>
        <pc:spChg chg="mod">
          <ac:chgData name="Jeckelline Ferretti (2409856)" userId="S::2409856@student.uwtsd.ac.uk::90228927-4d05-4243-9329-21b6b5f2ef0d" providerId="AD" clId="Web-{9D3BF63D-E50B-CBD3-9122-3CE9588EEACA}" dt="2026-01-25T18:47:25.119" v="2985" actId="1076"/>
          <ac:spMkLst>
            <pc:docMk/>
            <pc:sldMk cId="1544501842" sldId="258"/>
            <ac:spMk id="3" creationId="{4C4B4584-9733-D395-A4B0-2155B1BAB9B2}"/>
          </ac:spMkLst>
        </pc:spChg>
        <pc:spChg chg="mod">
          <ac:chgData name="Jeckelline Ferretti (2409856)" userId="S::2409856@student.uwtsd.ac.uk::90228927-4d05-4243-9329-21b6b5f2ef0d" providerId="AD" clId="Web-{9D3BF63D-E50B-CBD3-9122-3CE9588EEACA}" dt="2026-01-25T18:53:13.970" v="3006" actId="14100"/>
          <ac:spMkLst>
            <pc:docMk/>
            <pc:sldMk cId="1544501842" sldId="258"/>
            <ac:spMk id="11" creationId="{BF2EC38C-A933-8C0F-73F2-D919A84A1D50}"/>
          </ac:spMkLst>
        </pc:spChg>
        <pc:picChg chg="mod">
          <ac:chgData name="Jeckelline Ferretti (2409856)" userId="S::2409856@student.uwtsd.ac.uk::90228927-4d05-4243-9329-21b6b5f2ef0d" providerId="AD" clId="Web-{9D3BF63D-E50B-CBD3-9122-3CE9588EEACA}" dt="2026-01-25T18:35:27.283" v="2879" actId="14100"/>
          <ac:picMkLst>
            <pc:docMk/>
            <pc:sldMk cId="1544501842" sldId="258"/>
            <ac:picMk id="7" creationId="{6EAC6840-EDCA-52F1-370A-E7719346905D}"/>
          </ac:picMkLst>
        </pc:picChg>
      </pc:sldChg>
      <pc:sldChg chg="modSp">
        <pc:chgData name="Jeckelline Ferretti (2409856)" userId="S::2409856@student.uwtsd.ac.uk::90228927-4d05-4243-9329-21b6b5f2ef0d" providerId="AD" clId="Web-{9D3BF63D-E50B-CBD3-9122-3CE9588EEACA}" dt="2026-01-25T18:23:44.956" v="2819" actId="20577"/>
        <pc:sldMkLst>
          <pc:docMk/>
          <pc:sldMk cId="2432820546" sldId="259"/>
        </pc:sldMkLst>
        <pc:spChg chg="mod">
          <ac:chgData name="Jeckelline Ferretti (2409856)" userId="S::2409856@student.uwtsd.ac.uk::90228927-4d05-4243-9329-21b6b5f2ef0d" providerId="AD" clId="Web-{9D3BF63D-E50B-CBD3-9122-3CE9588EEACA}" dt="2026-01-25T18:23:44.956" v="2819" actId="20577"/>
          <ac:spMkLst>
            <pc:docMk/>
            <pc:sldMk cId="2432820546" sldId="259"/>
            <ac:spMk id="2" creationId="{57AC72E4-31E2-C50B-574B-BB5F164926E7}"/>
          </ac:spMkLst>
        </pc:spChg>
      </pc:sldChg>
      <pc:sldChg chg="addSp delSp modSp new mod modClrScheme chgLayout">
        <pc:chgData name="Jeckelline Ferretti (2409856)" userId="S::2409856@student.uwtsd.ac.uk::90228927-4d05-4243-9329-21b6b5f2ef0d" providerId="AD" clId="Web-{9D3BF63D-E50B-CBD3-9122-3CE9588EEACA}" dt="2026-01-25T19:08:13.829" v="3166" actId="20577"/>
        <pc:sldMkLst>
          <pc:docMk/>
          <pc:sldMk cId="497694299" sldId="261"/>
        </pc:sldMkLst>
        <pc:spChg chg="mod">
          <ac:chgData name="Jeckelline Ferretti (2409856)" userId="S::2409856@student.uwtsd.ac.uk::90228927-4d05-4243-9329-21b6b5f2ef0d" providerId="AD" clId="Web-{9D3BF63D-E50B-CBD3-9122-3CE9588EEACA}" dt="2026-01-25T12:29:15.718" v="120"/>
          <ac:spMkLst>
            <pc:docMk/>
            <pc:sldMk cId="497694299" sldId="261"/>
            <ac:spMk id="2" creationId="{8E1902DF-C963-8678-D203-524F7687D268}"/>
          </ac:spMkLst>
        </pc:spChg>
        <pc:spChg chg="mod">
          <ac:chgData name="Jeckelline Ferretti (2409856)" userId="S::2409856@student.uwtsd.ac.uk::90228927-4d05-4243-9329-21b6b5f2ef0d" providerId="AD" clId="Web-{9D3BF63D-E50B-CBD3-9122-3CE9588EEACA}" dt="2026-01-25T12:29:15.718" v="120"/>
          <ac:spMkLst>
            <pc:docMk/>
            <pc:sldMk cId="497694299" sldId="261"/>
            <ac:spMk id="3" creationId="{E8787C53-5407-5DDA-DCB9-767A512ECBF4}"/>
          </ac:spMkLst>
        </pc:spChg>
        <pc:spChg chg="mod">
          <ac:chgData name="Jeckelline Ferretti (2409856)" userId="S::2409856@student.uwtsd.ac.uk::90228927-4d05-4243-9329-21b6b5f2ef0d" providerId="AD" clId="Web-{9D3BF63D-E50B-CBD3-9122-3CE9588EEACA}" dt="2026-01-25T12:29:15.718" v="120"/>
          <ac:spMkLst>
            <pc:docMk/>
            <pc:sldMk cId="497694299" sldId="261"/>
            <ac:spMk id="4" creationId="{1C3A8B62-1FDA-875A-7294-9FAF8E935464}"/>
          </ac:spMkLst>
        </pc:spChg>
        <pc:spChg chg="add mod">
          <ac:chgData name="Jeckelline Ferretti (2409856)" userId="S::2409856@student.uwtsd.ac.uk::90228927-4d05-4243-9329-21b6b5f2ef0d" providerId="AD" clId="Web-{9D3BF63D-E50B-CBD3-9122-3CE9588EEACA}" dt="2026-01-25T19:08:13.829" v="3166" actId="20577"/>
          <ac:spMkLst>
            <pc:docMk/>
            <pc:sldMk cId="497694299" sldId="261"/>
            <ac:spMk id="11" creationId="{3C6294C9-072B-B12C-D55D-499999E7F7A2}"/>
          </ac:spMkLst>
        </pc:spChg>
        <pc:picChg chg="add mod ord modCrop">
          <ac:chgData name="Jeckelline Ferretti (2409856)" userId="S::2409856@student.uwtsd.ac.uk::90228927-4d05-4243-9329-21b6b5f2ef0d" providerId="AD" clId="Web-{9D3BF63D-E50B-CBD3-9122-3CE9588EEACA}" dt="2026-01-25T19:05:06.591" v="3140" actId="14100"/>
          <ac:picMkLst>
            <pc:docMk/>
            <pc:sldMk cId="497694299" sldId="261"/>
            <ac:picMk id="5" creationId="{A28941BB-C3CF-C3CB-37A7-0039BA597749}"/>
          </ac:picMkLst>
        </pc:picChg>
      </pc:sldChg>
      <pc:sldChg chg="modSp new ord">
        <pc:chgData name="Jeckelline Ferretti (2409856)" userId="S::2409856@student.uwtsd.ac.uk::90228927-4d05-4243-9329-21b6b5f2ef0d" providerId="AD" clId="Web-{9D3BF63D-E50B-CBD3-9122-3CE9588EEACA}" dt="2026-01-25T18:22:47.375" v="2817" actId="20577"/>
        <pc:sldMkLst>
          <pc:docMk/>
          <pc:sldMk cId="2550742318" sldId="263"/>
        </pc:sldMkLst>
        <pc:spChg chg="mod">
          <ac:chgData name="Jeckelline Ferretti (2409856)" userId="S::2409856@student.uwtsd.ac.uk::90228927-4d05-4243-9329-21b6b5f2ef0d" providerId="AD" clId="Web-{9D3BF63D-E50B-CBD3-9122-3CE9588EEACA}" dt="2026-01-25T13:56:27.358" v="533" actId="14100"/>
          <ac:spMkLst>
            <pc:docMk/>
            <pc:sldMk cId="2550742318" sldId="263"/>
            <ac:spMk id="2" creationId="{99E88AC2-E665-1ACE-B4C3-49A0BA7BA799}"/>
          </ac:spMkLst>
        </pc:spChg>
        <pc:spChg chg="mod">
          <ac:chgData name="Jeckelline Ferretti (2409856)" userId="S::2409856@student.uwtsd.ac.uk::90228927-4d05-4243-9329-21b6b5f2ef0d" providerId="AD" clId="Web-{9D3BF63D-E50B-CBD3-9122-3CE9588EEACA}" dt="2026-01-25T18:22:47.375" v="2817" actId="20577"/>
          <ac:spMkLst>
            <pc:docMk/>
            <pc:sldMk cId="2550742318" sldId="263"/>
            <ac:spMk id="3" creationId="{02B7C04A-94FD-CB15-719B-FDEFCBE8B028}"/>
          </ac:spMkLst>
        </pc:spChg>
      </pc:sldChg>
      <pc:sldChg chg="modSp new ord">
        <pc:chgData name="Jeckelline Ferretti (2409856)" userId="S::2409856@student.uwtsd.ac.uk::90228927-4d05-4243-9329-21b6b5f2ef0d" providerId="AD" clId="Web-{9D3BF63D-E50B-CBD3-9122-3CE9588EEACA}" dt="2026-01-25T18:28:32.496" v="2853" actId="1076"/>
        <pc:sldMkLst>
          <pc:docMk/>
          <pc:sldMk cId="4253183075" sldId="265"/>
        </pc:sldMkLst>
        <pc:spChg chg="mod">
          <ac:chgData name="Jeckelline Ferretti (2409856)" userId="S::2409856@student.uwtsd.ac.uk::90228927-4d05-4243-9329-21b6b5f2ef0d" providerId="AD" clId="Web-{9D3BF63D-E50B-CBD3-9122-3CE9588EEACA}" dt="2026-01-25T15:49:20.181" v="1231" actId="20577"/>
          <ac:spMkLst>
            <pc:docMk/>
            <pc:sldMk cId="4253183075" sldId="265"/>
            <ac:spMk id="2" creationId="{A425CC52-C757-0C26-8BF4-FD3F9F350574}"/>
          </ac:spMkLst>
        </pc:spChg>
        <pc:spChg chg="mod">
          <ac:chgData name="Jeckelline Ferretti (2409856)" userId="S::2409856@student.uwtsd.ac.uk::90228927-4d05-4243-9329-21b6b5f2ef0d" providerId="AD" clId="Web-{9D3BF63D-E50B-CBD3-9122-3CE9588EEACA}" dt="2026-01-25T18:28:32.496" v="2853" actId="1076"/>
          <ac:spMkLst>
            <pc:docMk/>
            <pc:sldMk cId="4253183075" sldId="265"/>
            <ac:spMk id="3" creationId="{B66C943F-5CAA-2E20-35DB-DE5C3ECA1EDC}"/>
          </ac:spMkLst>
        </pc:spChg>
      </pc:sldChg>
      <pc:sldChg chg="modSp new ord">
        <pc:chgData name="Jeckelline Ferretti (2409856)" userId="S::2409856@student.uwtsd.ac.uk::90228927-4d05-4243-9329-21b6b5f2ef0d" providerId="AD" clId="Web-{9D3BF63D-E50B-CBD3-9122-3CE9588EEACA}" dt="2026-01-25T18:33:18.016" v="2877" actId="1076"/>
        <pc:sldMkLst>
          <pc:docMk/>
          <pc:sldMk cId="1764253180" sldId="266"/>
        </pc:sldMkLst>
        <pc:spChg chg="mod">
          <ac:chgData name="Jeckelline Ferretti (2409856)" userId="S::2409856@student.uwtsd.ac.uk::90228927-4d05-4243-9329-21b6b5f2ef0d" providerId="AD" clId="Web-{9D3BF63D-E50B-CBD3-9122-3CE9588EEACA}" dt="2026-01-25T16:49:55.375" v="1858" actId="14100"/>
          <ac:spMkLst>
            <pc:docMk/>
            <pc:sldMk cId="1764253180" sldId="266"/>
            <ac:spMk id="2" creationId="{812808AE-8EA1-7FFA-C71C-D3F556EF0A11}"/>
          </ac:spMkLst>
        </pc:spChg>
        <pc:spChg chg="mod">
          <ac:chgData name="Jeckelline Ferretti (2409856)" userId="S::2409856@student.uwtsd.ac.uk::90228927-4d05-4243-9329-21b6b5f2ef0d" providerId="AD" clId="Web-{9D3BF63D-E50B-CBD3-9122-3CE9588EEACA}" dt="2026-01-25T18:33:18.016" v="2877" actId="1076"/>
          <ac:spMkLst>
            <pc:docMk/>
            <pc:sldMk cId="1764253180" sldId="266"/>
            <ac:spMk id="3" creationId="{6D2F4B1B-26D5-F264-1FE9-E3D68F053643}"/>
          </ac:spMkLst>
        </pc:spChg>
      </pc:sldChg>
    </pc:docChg>
  </pc:docChgLst>
  <pc:docChgLst>
    <pc:chgData clId="Web-{E712BE51-2FDD-1CE0-21F8-C07FEA9EFE2F}"/>
    <pc:docChg chg="modSld">
      <pc:chgData name="" userId="" providerId="" clId="Web-{E712BE51-2FDD-1CE0-21F8-C07FEA9EFE2F}" dt="2026-02-18T15:25:55.702" v="0" actId="20577"/>
      <pc:docMkLst>
        <pc:docMk/>
      </pc:docMkLst>
      <pc:sldChg chg="modSp">
        <pc:chgData name="" userId="" providerId="" clId="Web-{E712BE51-2FDD-1CE0-21F8-C07FEA9EFE2F}" dt="2026-02-18T15:25:55.702" v="0" actId="20577"/>
        <pc:sldMkLst>
          <pc:docMk/>
          <pc:sldMk cId="1544501842" sldId="258"/>
        </pc:sldMkLst>
        <pc:spChg chg="mod">
          <ac:chgData name="" userId="" providerId="" clId="Web-{E712BE51-2FDD-1CE0-21F8-C07FEA9EFE2F}" dt="2026-02-18T15:25:55.702" v="0" actId="20577"/>
          <ac:spMkLst>
            <pc:docMk/>
            <pc:sldMk cId="1544501842" sldId="258"/>
            <ac:spMk id="3" creationId="{4C4B4584-9733-D395-A4B0-2155B1BAB9B2}"/>
          </ac:spMkLst>
        </pc:spChg>
      </pc:sldChg>
    </pc:docChg>
  </pc:docChgLst>
  <pc:docChgLst>
    <pc:chgData name="Jeckelline Ferretti (2409856)" userId="S::2409856@student.uwtsd.ac.uk::90228927-4d05-4243-9329-21b6b5f2ef0d" providerId="AD" clId="Web-{3D67C146-9618-B976-A2AE-5B5C70FD6302}"/>
    <pc:docChg chg="addSld delSld modSld">
      <pc:chgData name="Jeckelline Ferretti (2409856)" userId="S::2409856@student.uwtsd.ac.uk::90228927-4d05-4243-9329-21b6b5f2ef0d" providerId="AD" clId="Web-{3D67C146-9618-B976-A2AE-5B5C70FD6302}" dt="2026-02-15T21:57:12.160" v="362" actId="20577"/>
      <pc:docMkLst>
        <pc:docMk/>
      </pc:docMkLst>
      <pc:sldChg chg="modSp">
        <pc:chgData name="Jeckelline Ferretti (2409856)" userId="S::2409856@student.uwtsd.ac.uk::90228927-4d05-4243-9329-21b6b5f2ef0d" providerId="AD" clId="Web-{3D67C146-9618-B976-A2AE-5B5C70FD6302}" dt="2026-02-15T21:55:28.281" v="314" actId="20577"/>
        <pc:sldMkLst>
          <pc:docMk/>
          <pc:sldMk cId="1544501842" sldId="258"/>
        </pc:sldMkLst>
        <pc:spChg chg="mod">
          <ac:chgData name="Jeckelline Ferretti (2409856)" userId="S::2409856@student.uwtsd.ac.uk::90228927-4d05-4243-9329-21b6b5f2ef0d" providerId="AD" clId="Web-{3D67C146-9618-B976-A2AE-5B5C70FD6302}" dt="2026-02-15T21:55:28.281" v="314" actId="20577"/>
          <ac:spMkLst>
            <pc:docMk/>
            <pc:sldMk cId="1544501842" sldId="258"/>
            <ac:spMk id="3" creationId="{4C4B4584-9733-D395-A4B0-2155B1BAB9B2}"/>
          </ac:spMkLst>
        </pc:spChg>
      </pc:sldChg>
      <pc:sldChg chg="modSp">
        <pc:chgData name="Jeckelline Ferretti (2409856)" userId="S::2409856@student.uwtsd.ac.uk::90228927-4d05-4243-9329-21b6b5f2ef0d" providerId="AD" clId="Web-{3D67C146-9618-B976-A2AE-5B5C70FD6302}" dt="2026-02-15T21:56:03.361" v="361" actId="20577"/>
        <pc:sldMkLst>
          <pc:docMk/>
          <pc:sldMk cId="497694299" sldId="261"/>
        </pc:sldMkLst>
        <pc:spChg chg="mod">
          <ac:chgData name="Jeckelline Ferretti (2409856)" userId="S::2409856@student.uwtsd.ac.uk::90228927-4d05-4243-9329-21b6b5f2ef0d" providerId="AD" clId="Web-{3D67C146-9618-B976-A2AE-5B5C70FD6302}" dt="2026-02-15T21:56:03.361" v="361" actId="20577"/>
          <ac:spMkLst>
            <pc:docMk/>
            <pc:sldMk cId="497694299" sldId="261"/>
            <ac:spMk id="11" creationId="{3C6294C9-072B-B12C-D55D-499999E7F7A2}"/>
          </ac:spMkLst>
        </pc:spChg>
      </pc:sldChg>
      <pc:sldChg chg="modSp new">
        <pc:chgData name="Jeckelline Ferretti (2409856)" userId="S::2409856@student.uwtsd.ac.uk::90228927-4d05-4243-9329-21b6b5f2ef0d" providerId="AD" clId="Web-{3D67C146-9618-B976-A2AE-5B5C70FD6302}" dt="2026-02-15T21:57:12.160" v="362" actId="20577"/>
        <pc:sldMkLst>
          <pc:docMk/>
          <pc:sldMk cId="2208342592" sldId="267"/>
        </pc:sldMkLst>
        <pc:spChg chg="mod">
          <ac:chgData name="Jeckelline Ferretti (2409856)" userId="S::2409856@student.uwtsd.ac.uk::90228927-4d05-4243-9329-21b6b5f2ef0d" providerId="AD" clId="Web-{3D67C146-9618-B976-A2AE-5B5C70FD6302}" dt="2026-02-15T21:40:11.714" v="84" actId="20577"/>
          <ac:spMkLst>
            <pc:docMk/>
            <pc:sldMk cId="2208342592" sldId="267"/>
            <ac:spMk id="2" creationId="{FC69B132-D363-6CE3-3683-7D589CFAEFE6}"/>
          </ac:spMkLst>
        </pc:spChg>
        <pc:spChg chg="mod">
          <ac:chgData name="Jeckelline Ferretti (2409856)" userId="S::2409856@student.uwtsd.ac.uk::90228927-4d05-4243-9329-21b6b5f2ef0d" providerId="AD" clId="Web-{3D67C146-9618-B976-A2AE-5B5C70FD6302}" dt="2026-02-15T21:57:12.160" v="362" actId="20577"/>
          <ac:spMkLst>
            <pc:docMk/>
            <pc:sldMk cId="2208342592" sldId="267"/>
            <ac:spMk id="3" creationId="{E0AFEA3C-6FF3-E9F3-6F16-E13134679F13}"/>
          </ac:spMkLst>
        </pc:spChg>
      </pc:sldChg>
    </pc:docChg>
  </pc:docChgLst>
  <pc:docChgLst>
    <pc:chgData name="Jeckelline Ferretti (2409856)" userId="S::2409856@student.uwtsd.ac.uk::90228927-4d05-4243-9329-21b6b5f2ef0d" providerId="AD" clId="Web-{0D50BDA6-DF94-F18F-6A98-779D7A7DBF6D}"/>
    <pc:docChg chg="modSld">
      <pc:chgData name="Jeckelline Ferretti (2409856)" userId="S::2409856@student.uwtsd.ac.uk::90228927-4d05-4243-9329-21b6b5f2ef0d" providerId="AD" clId="Web-{0D50BDA6-DF94-F18F-6A98-779D7A7DBF6D}" dt="2026-02-18T15:13:45.826" v="212" actId="20577"/>
      <pc:docMkLst>
        <pc:docMk/>
      </pc:docMkLst>
      <pc:sldChg chg="modSp">
        <pc:chgData name="Jeckelline Ferretti (2409856)" userId="S::2409856@student.uwtsd.ac.uk::90228927-4d05-4243-9329-21b6b5f2ef0d" providerId="AD" clId="Web-{0D50BDA6-DF94-F18F-6A98-779D7A7DBF6D}" dt="2026-02-18T15:13:45.826" v="212" actId="20577"/>
        <pc:sldMkLst>
          <pc:docMk/>
          <pc:sldMk cId="1544501842" sldId="258"/>
        </pc:sldMkLst>
        <pc:spChg chg="mod">
          <ac:chgData name="Jeckelline Ferretti (2409856)" userId="S::2409856@student.uwtsd.ac.uk::90228927-4d05-4243-9329-21b6b5f2ef0d" providerId="AD" clId="Web-{0D50BDA6-DF94-F18F-6A98-779D7A7DBF6D}" dt="2026-02-18T15:13:45.826" v="212" actId="20577"/>
          <ac:spMkLst>
            <pc:docMk/>
            <pc:sldMk cId="1544501842" sldId="258"/>
            <ac:spMk id="3" creationId="{4C4B4584-9733-D395-A4B0-2155B1BAB9B2}"/>
          </ac:spMkLst>
        </pc:spChg>
      </pc:sldChg>
      <pc:sldChg chg="modSp">
        <pc:chgData name="Jeckelline Ferretti (2409856)" userId="S::2409856@student.uwtsd.ac.uk::90228927-4d05-4243-9329-21b6b5f2ef0d" providerId="AD" clId="Web-{0D50BDA6-DF94-F18F-6A98-779D7A7DBF6D}" dt="2026-02-18T14:49:12.986" v="106" actId="20577"/>
        <pc:sldMkLst>
          <pc:docMk/>
          <pc:sldMk cId="497694299" sldId="261"/>
        </pc:sldMkLst>
        <pc:spChg chg="mod">
          <ac:chgData name="Jeckelline Ferretti (2409856)" userId="S::2409856@student.uwtsd.ac.uk::90228927-4d05-4243-9329-21b6b5f2ef0d" providerId="AD" clId="Web-{0D50BDA6-DF94-F18F-6A98-779D7A7DBF6D}" dt="2026-02-18T14:49:12.986" v="106" actId="20577"/>
          <ac:spMkLst>
            <pc:docMk/>
            <pc:sldMk cId="497694299" sldId="261"/>
            <ac:spMk id="11" creationId="{3C6294C9-072B-B12C-D55D-499999E7F7A2}"/>
          </ac:spMkLst>
        </pc:spChg>
      </pc:sldChg>
      <pc:sldChg chg="modSp">
        <pc:chgData name="Jeckelline Ferretti (2409856)" userId="S::2409856@student.uwtsd.ac.uk::90228927-4d05-4243-9329-21b6b5f2ef0d" providerId="AD" clId="Web-{0D50BDA6-DF94-F18F-6A98-779D7A7DBF6D}" dt="2026-02-18T14:57:51.488" v="205" actId="14100"/>
        <pc:sldMkLst>
          <pc:docMk/>
          <pc:sldMk cId="2208342592" sldId="267"/>
        </pc:sldMkLst>
        <pc:spChg chg="mod">
          <ac:chgData name="Jeckelline Ferretti (2409856)" userId="S::2409856@student.uwtsd.ac.uk::90228927-4d05-4243-9329-21b6b5f2ef0d" providerId="AD" clId="Web-{0D50BDA6-DF94-F18F-6A98-779D7A7DBF6D}" dt="2026-02-18T14:57:51.488" v="205" actId="14100"/>
          <ac:spMkLst>
            <pc:docMk/>
            <pc:sldMk cId="2208342592" sldId="267"/>
            <ac:spMk id="3" creationId="{E0AFEA3C-6FF3-E9F3-6F16-E13134679F13}"/>
          </ac:spMkLst>
        </pc:spChg>
      </pc:sldChg>
    </pc:docChg>
  </pc:docChgLst>
  <pc:docChgLst>
    <pc:chgData name="Jeckelline Ferretti (2409856)" userId="S::2409856@student.uwtsd.ac.uk::90228927-4d05-4243-9329-21b6b5f2ef0d" providerId="AD" clId="Web-{2D7FFF86-BA49-7507-E0BB-C90F33310100}"/>
    <pc:docChg chg="modSld">
      <pc:chgData name="Jeckelline Ferretti (2409856)" userId="S::2409856@student.uwtsd.ac.uk::90228927-4d05-4243-9329-21b6b5f2ef0d" providerId="AD" clId="Web-{2D7FFF86-BA49-7507-E0BB-C90F33310100}" dt="2026-02-19T21:07:44.847" v="24" actId="20577"/>
      <pc:docMkLst>
        <pc:docMk/>
      </pc:docMkLst>
      <pc:sldChg chg="modSp">
        <pc:chgData name="Jeckelline Ferretti (2409856)" userId="S::2409856@student.uwtsd.ac.uk::90228927-4d05-4243-9329-21b6b5f2ef0d" providerId="AD" clId="Web-{2D7FFF86-BA49-7507-E0BB-C90F33310100}" dt="2026-02-19T21:07:44.847" v="24" actId="20577"/>
        <pc:sldMkLst>
          <pc:docMk/>
          <pc:sldMk cId="2208342592" sldId="267"/>
        </pc:sldMkLst>
        <pc:spChg chg="mod">
          <ac:chgData name="Jeckelline Ferretti (2409856)" userId="S::2409856@student.uwtsd.ac.uk::90228927-4d05-4243-9329-21b6b5f2ef0d" providerId="AD" clId="Web-{2D7FFF86-BA49-7507-E0BB-C90F33310100}" dt="2026-02-19T21:07:44.847" v="24" actId="20577"/>
          <ac:spMkLst>
            <pc:docMk/>
            <pc:sldMk cId="2208342592" sldId="267"/>
            <ac:spMk id="3" creationId="{E0AFEA3C-6FF3-E9F3-6F16-E13134679F13}"/>
          </ac:spMkLst>
        </pc:spChg>
      </pc:sldChg>
    </pc:docChg>
  </pc:docChgLst>
  <pc:docChgLst>
    <pc:chgData name="Jeckelline Ferretti (2409856)" userId="S::2409856@student.uwtsd.ac.uk::90228927-4d05-4243-9329-21b6b5f2ef0d" providerId="AD" clId="Web-{ED0C1732-F793-A634-0ED7-24C8C9C2CA46}"/>
    <pc:docChg chg="modSld">
      <pc:chgData name="Jeckelline Ferretti (2409856)" userId="S::2409856@student.uwtsd.ac.uk::90228927-4d05-4243-9329-21b6b5f2ef0d" providerId="AD" clId="Web-{ED0C1732-F793-A634-0ED7-24C8C9C2CA46}" dt="2026-02-04T22:47:13.008" v="1" actId="20577"/>
      <pc:docMkLst>
        <pc:docMk/>
      </pc:docMkLst>
    </pc:docChg>
  </pc:docChgLst>
  <pc:docChgLst>
    <pc:chgData name="Jeckelline Ferretti (2409856)" userId="S::2409856@student.uwtsd.ac.uk::90228927-4d05-4243-9329-21b6b5f2ef0d" providerId="AD" clId="Web-{31FD1BD8-E6F5-0FB4-3302-994A5E563E50}"/>
    <pc:docChg chg="addSld modSld">
      <pc:chgData name="Jeckelline Ferretti (2409856)" userId="S::2409856@student.uwtsd.ac.uk::90228927-4d05-4243-9329-21b6b5f2ef0d" providerId="AD" clId="Web-{31FD1BD8-E6F5-0FB4-3302-994A5E563E50}" dt="2026-01-24T21:07:16.104" v="922" actId="20577"/>
      <pc:docMkLst>
        <pc:docMk/>
      </pc:docMkLst>
      <pc:sldChg chg="modSp new">
        <pc:chgData name="Jeckelline Ferretti (2409856)" userId="S::2409856@student.uwtsd.ac.uk::90228927-4d05-4243-9329-21b6b5f2ef0d" providerId="AD" clId="Web-{31FD1BD8-E6F5-0FB4-3302-994A5E563E50}" dt="2026-01-24T21:07:16.104" v="922" actId="20577"/>
        <pc:sldMkLst>
          <pc:docMk/>
          <pc:sldMk cId="2432820546" sldId="259"/>
        </pc:sldMkLst>
        <pc:spChg chg="mod">
          <ac:chgData name="Jeckelline Ferretti (2409856)" userId="S::2409856@student.uwtsd.ac.uk::90228927-4d05-4243-9329-21b6b5f2ef0d" providerId="AD" clId="Web-{31FD1BD8-E6F5-0FB4-3302-994A5E563E50}" dt="2026-01-24T20:20:28.948" v="394" actId="20577"/>
          <ac:spMkLst>
            <pc:docMk/>
            <pc:sldMk cId="2432820546" sldId="259"/>
            <ac:spMk id="2" creationId="{57AC72E4-31E2-C50B-574B-BB5F164926E7}"/>
          </ac:spMkLst>
        </pc:spChg>
      </pc:sldChg>
    </pc:docChg>
  </pc:docChgLst>
  <pc:docChgLst>
    <pc:chgData name="Jeckelline Ferretti (2409856)" userId="S::2409856@student.uwtsd.ac.uk::90228927-4d05-4243-9329-21b6b5f2ef0d" providerId="AD" clId="Web-{E712BE51-2FDD-1CE0-21F8-C07FEA9EFE2F}"/>
    <pc:docChg chg="modSld">
      <pc:chgData name="Jeckelline Ferretti (2409856)" userId="S::2409856@student.uwtsd.ac.uk::90228927-4d05-4243-9329-21b6b5f2ef0d" providerId="AD" clId="Web-{E712BE51-2FDD-1CE0-21F8-C07FEA9EFE2F}" dt="2026-02-18T15:43:19.052" v="242" actId="1076"/>
      <pc:docMkLst>
        <pc:docMk/>
      </pc:docMkLst>
      <pc:sldChg chg="modSp">
        <pc:chgData name="Jeckelline Ferretti (2409856)" userId="S::2409856@student.uwtsd.ac.uk::90228927-4d05-4243-9329-21b6b5f2ef0d" providerId="AD" clId="Web-{E712BE51-2FDD-1CE0-21F8-C07FEA9EFE2F}" dt="2026-02-18T15:43:19.052" v="242" actId="1076"/>
        <pc:sldMkLst>
          <pc:docMk/>
          <pc:sldMk cId="2208342592" sldId="267"/>
        </pc:sldMkLst>
        <pc:spChg chg="mod">
          <ac:chgData name="Jeckelline Ferretti (2409856)" userId="S::2409856@student.uwtsd.ac.uk::90228927-4d05-4243-9329-21b6b5f2ef0d" providerId="AD" clId="Web-{E712BE51-2FDD-1CE0-21F8-C07FEA9EFE2F}" dt="2026-02-18T15:43:19.052" v="242" actId="1076"/>
          <ac:spMkLst>
            <pc:docMk/>
            <pc:sldMk cId="2208342592" sldId="267"/>
            <ac:spMk id="3" creationId="{E0AFEA3C-6FF3-E9F3-6F16-E13134679F13}"/>
          </ac:spMkLst>
        </pc:spChg>
      </pc:sldChg>
    </pc:docChg>
  </pc:docChgLst>
  <pc:docChgLst>
    <pc:chgData clId="Web-{134AD853-12B8-8524-426C-E4D73CC31232}"/>
    <pc:docChg chg="modSld">
      <pc:chgData name="" userId="" providerId="" clId="Web-{134AD853-12B8-8524-426C-E4D73CC31232}" dt="2026-02-10T04:33:53.154" v="0" actId="1076"/>
      <pc:docMkLst>
        <pc:docMk/>
      </pc:docMkLst>
      <pc:sldChg chg="modSp">
        <pc:chgData name="" userId="" providerId="" clId="Web-{134AD853-12B8-8524-426C-E4D73CC31232}" dt="2026-02-10T04:33:53.154" v="0" actId="1076"/>
        <pc:sldMkLst>
          <pc:docMk/>
          <pc:sldMk cId="109857222" sldId="256"/>
        </pc:sldMkLst>
        <pc:spChg chg="mod">
          <ac:chgData name="" userId="" providerId="" clId="Web-{134AD853-12B8-8524-426C-E4D73CC31232}" dt="2026-02-10T04:33:53.154" v="0" actId="1076"/>
          <ac:spMkLst>
            <pc:docMk/>
            <pc:sldMk cId="109857222" sldId="256"/>
            <ac:spMk id="3" creationId="{00000000-0000-0000-0000-000000000000}"/>
          </ac:spMkLst>
        </pc:spChg>
      </pc:sldChg>
    </pc:docChg>
  </pc:docChgLst>
</pc:chgInfo>
</file>

<file path=ppt/diagrams/_rels/data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png"/></Relationships>
</file>

<file path=ppt/diagrams/_rels/drawing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pn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DAAC90-D476-4DE9-A87F-A2E99127F459}" type="doc">
      <dgm:prSet loTypeId="urn:microsoft.com/office/officeart/2018/2/layout/IconVerticalSolidList" loCatId="icon" qsTypeId="urn:microsoft.com/office/officeart/2005/8/quickstyle/simple1" qsCatId="simple" csTypeId="urn:microsoft.com/office/officeart/2005/8/colors/accent3_2" csCatId="accent3" phldr="1"/>
      <dgm:spPr/>
      <dgm:t>
        <a:bodyPr/>
        <a:lstStyle/>
        <a:p>
          <a:endParaRPr lang="en-US"/>
        </a:p>
      </dgm:t>
    </dgm:pt>
    <dgm:pt modelId="{89D7573F-ADDA-4AF6-A869-AB86D7ED11BF}">
      <dgm:prSet/>
      <dgm:spPr/>
      <dgm:t>
        <a:bodyPr/>
        <a:lstStyle/>
        <a:p>
          <a:pPr>
            <a:lnSpc>
              <a:spcPct val="100000"/>
            </a:lnSpc>
          </a:pPr>
          <a:r>
            <a:rPr lang="en-GB" dirty="0"/>
            <a:t>Communication is </a:t>
          </a:r>
          <a:r>
            <a:rPr lang="en-GB" dirty="0">
              <a:latin typeface="Univers Condensed"/>
            </a:rPr>
            <a:t>the process of exchanging information so that both the sender and the receiver understand the message in a similar way. (NHS England, 2022).</a:t>
          </a:r>
          <a:endParaRPr lang="en-GB" dirty="0"/>
        </a:p>
      </dgm:t>
    </dgm:pt>
    <dgm:pt modelId="{7E5FC3BF-47E6-4347-9DD2-D47903BA905C}" type="parTrans" cxnId="{7BF84DE0-AF1F-4452-8AF7-0BF46823C9F6}">
      <dgm:prSet/>
      <dgm:spPr/>
      <dgm:t>
        <a:bodyPr/>
        <a:lstStyle/>
        <a:p>
          <a:endParaRPr lang="en-US"/>
        </a:p>
      </dgm:t>
    </dgm:pt>
    <dgm:pt modelId="{FC0B2EF3-81DC-47B4-A034-C006611E5BD0}" type="sibTrans" cxnId="{7BF84DE0-AF1F-4452-8AF7-0BF46823C9F6}">
      <dgm:prSet/>
      <dgm:spPr/>
      <dgm:t>
        <a:bodyPr/>
        <a:lstStyle/>
        <a:p>
          <a:endParaRPr lang="en-US"/>
        </a:p>
      </dgm:t>
    </dgm:pt>
    <dgm:pt modelId="{D551CF10-D97C-4768-A01F-ED5254E03190}">
      <dgm:prSet phldr="0"/>
      <dgm:spPr/>
      <dgm:t>
        <a:bodyPr/>
        <a:lstStyle/>
        <a:p>
          <a:pPr>
            <a:lnSpc>
              <a:spcPct val="100000"/>
            </a:lnSpc>
          </a:pPr>
          <a:r>
            <a:rPr lang="en-GB" dirty="0">
              <a:latin typeface="Univers Condensed"/>
            </a:rPr>
            <a:t>In health and social care settings, communication involves knowledge, skills and interactions between professionals, service users and their families. Effective communication helps to manage disagreements, resolve challenges and promote a positive care environment (Sharkiya, 2023).</a:t>
          </a:r>
        </a:p>
      </dgm:t>
    </dgm:pt>
    <dgm:pt modelId="{BC4CEE4B-603E-4EAA-A09A-587EC5D2181F}" type="parTrans" cxnId="{59CB2F00-09D5-41C7-BB1D-D03EE2E4DF8B}">
      <dgm:prSet/>
      <dgm:spPr/>
    </dgm:pt>
    <dgm:pt modelId="{0D4A0E19-A54B-4AA6-8B38-F7F2D2E47F72}" type="sibTrans" cxnId="{59CB2F00-09D5-41C7-BB1D-D03EE2E4DF8B}">
      <dgm:prSet/>
      <dgm:spPr/>
    </dgm:pt>
    <dgm:pt modelId="{13EC5E1E-3CD7-41C5-B799-CEB68BDBA563}">
      <dgm:prSet phldr="0"/>
      <dgm:spPr/>
      <dgm:t>
        <a:bodyPr/>
        <a:lstStyle/>
        <a:p>
          <a:pPr rtl="0">
            <a:lnSpc>
              <a:spcPct val="100000"/>
            </a:lnSpc>
          </a:pPr>
          <a:r>
            <a:rPr lang="en-GB" dirty="0">
              <a:latin typeface="Univers Condensed"/>
            </a:rPr>
            <a:t>Communication in health and social care can be verbal or non- verbal and includes methods such as speaking, listening, body language and written communication (High Skills Training, 2025).</a:t>
          </a:r>
        </a:p>
      </dgm:t>
    </dgm:pt>
    <dgm:pt modelId="{E5BC8727-B616-47F2-993C-FDE7FF022DC3}" type="parTrans" cxnId="{E5F98704-7508-4828-AC91-1456E1C3589D}">
      <dgm:prSet/>
      <dgm:spPr/>
    </dgm:pt>
    <dgm:pt modelId="{38D20E7C-E828-47DC-9BC5-972B5B25C8CD}" type="sibTrans" cxnId="{E5F98704-7508-4828-AC91-1456E1C3589D}">
      <dgm:prSet/>
      <dgm:spPr/>
    </dgm:pt>
    <dgm:pt modelId="{B269627F-C393-4B31-8C0A-029471C6CA14}" type="pres">
      <dgm:prSet presAssocID="{FCDAAC90-D476-4DE9-A87F-A2E99127F459}" presName="root" presStyleCnt="0">
        <dgm:presLayoutVars>
          <dgm:dir/>
          <dgm:resizeHandles val="exact"/>
        </dgm:presLayoutVars>
      </dgm:prSet>
      <dgm:spPr/>
    </dgm:pt>
    <dgm:pt modelId="{E0DA55AF-9DB0-4391-8C9C-53FE500C85EE}" type="pres">
      <dgm:prSet presAssocID="{89D7573F-ADDA-4AF6-A869-AB86D7ED11BF}" presName="compNode" presStyleCnt="0"/>
      <dgm:spPr/>
    </dgm:pt>
    <dgm:pt modelId="{A5572968-1E27-45D7-BC2E-441CF8AE2A08}" type="pres">
      <dgm:prSet presAssocID="{89D7573F-ADDA-4AF6-A869-AB86D7ED11BF}" presName="bgRect" presStyleLbl="bgShp" presStyleIdx="0" presStyleCnt="3"/>
      <dgm:spPr/>
    </dgm:pt>
    <dgm:pt modelId="{13729ACA-C894-4156-868E-6335A5308EAD}" type="pres">
      <dgm:prSet presAssocID="{89D7573F-ADDA-4AF6-A869-AB86D7ED11B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Network"/>
        </a:ext>
      </dgm:extLst>
    </dgm:pt>
    <dgm:pt modelId="{63A24062-79AD-4629-B5B8-E8792205782A}" type="pres">
      <dgm:prSet presAssocID="{89D7573F-ADDA-4AF6-A869-AB86D7ED11BF}" presName="spaceRect" presStyleCnt="0"/>
      <dgm:spPr/>
    </dgm:pt>
    <dgm:pt modelId="{192EEB16-038C-4921-A1BA-F9468F70C3B2}" type="pres">
      <dgm:prSet presAssocID="{89D7573F-ADDA-4AF6-A869-AB86D7ED11BF}" presName="parTx" presStyleLbl="revTx" presStyleIdx="0" presStyleCnt="3">
        <dgm:presLayoutVars>
          <dgm:chMax val="0"/>
          <dgm:chPref val="0"/>
        </dgm:presLayoutVars>
      </dgm:prSet>
      <dgm:spPr/>
    </dgm:pt>
    <dgm:pt modelId="{84F7E6AF-8EB2-4E32-9D4E-6C3DC8020C16}" type="pres">
      <dgm:prSet presAssocID="{FC0B2EF3-81DC-47B4-A034-C006611E5BD0}" presName="sibTrans" presStyleCnt="0"/>
      <dgm:spPr/>
    </dgm:pt>
    <dgm:pt modelId="{354DAB06-F4DA-4A57-8F3B-8932240F350D}" type="pres">
      <dgm:prSet presAssocID="{D551CF10-D97C-4768-A01F-ED5254E03190}" presName="compNode" presStyleCnt="0"/>
      <dgm:spPr/>
    </dgm:pt>
    <dgm:pt modelId="{8724FB70-CADA-4EBF-A2E6-A75AB7EAEB75}" type="pres">
      <dgm:prSet presAssocID="{D551CF10-D97C-4768-A01F-ED5254E03190}" presName="bgRect" presStyleLbl="bgShp" presStyleIdx="1" presStyleCnt="3"/>
      <dgm:spPr/>
    </dgm:pt>
    <dgm:pt modelId="{6740C4F0-A820-4E62-B9EE-FA3479C9EE54}" type="pres">
      <dgm:prSet presAssocID="{D551CF10-D97C-4768-A01F-ED5254E03190}" presName="iconRect" presStyleLbl="node1" presStyleIdx="1" presStyleCnt="3"/>
      <dgm:spPr/>
    </dgm:pt>
    <dgm:pt modelId="{70FA7DFB-794A-4238-BAC0-DC5FA4C4E4F9}" type="pres">
      <dgm:prSet presAssocID="{D551CF10-D97C-4768-A01F-ED5254E03190}" presName="spaceRect" presStyleCnt="0"/>
      <dgm:spPr/>
    </dgm:pt>
    <dgm:pt modelId="{9C1C1396-5D08-4701-91B8-1E341D460CB5}" type="pres">
      <dgm:prSet presAssocID="{D551CF10-D97C-4768-A01F-ED5254E03190}" presName="parTx" presStyleLbl="revTx" presStyleIdx="1" presStyleCnt="3">
        <dgm:presLayoutVars>
          <dgm:chMax val="0"/>
          <dgm:chPref val="0"/>
        </dgm:presLayoutVars>
      </dgm:prSet>
      <dgm:spPr/>
    </dgm:pt>
    <dgm:pt modelId="{68124C32-7A1D-4B6F-A623-F5AE0DA2C1A1}" type="pres">
      <dgm:prSet presAssocID="{0D4A0E19-A54B-4AA6-8B38-F7F2D2E47F72}" presName="sibTrans" presStyleCnt="0"/>
      <dgm:spPr/>
    </dgm:pt>
    <dgm:pt modelId="{A7E88D53-1D87-4C9E-ACD0-6C9821ECC496}" type="pres">
      <dgm:prSet presAssocID="{13EC5E1E-3CD7-41C5-B799-CEB68BDBA563}" presName="compNode" presStyleCnt="0"/>
      <dgm:spPr/>
    </dgm:pt>
    <dgm:pt modelId="{52C79574-7B9A-4B92-8029-FBA777455417}" type="pres">
      <dgm:prSet presAssocID="{13EC5E1E-3CD7-41C5-B799-CEB68BDBA563}" presName="bgRect" presStyleLbl="bgShp" presStyleIdx="2" presStyleCnt="3"/>
      <dgm:spPr/>
    </dgm:pt>
    <dgm:pt modelId="{E3855891-6158-48CF-9765-7D3665BDF390}" type="pres">
      <dgm:prSet presAssocID="{13EC5E1E-3CD7-41C5-B799-CEB68BDBA563}" presName="iconRect" presStyleLbl="node1" presStyleIdx="2" presStyleCnt="3"/>
      <dgm:spPr/>
    </dgm:pt>
    <dgm:pt modelId="{578BC64B-A0D3-49B5-AE12-FA20B050BD55}" type="pres">
      <dgm:prSet presAssocID="{13EC5E1E-3CD7-41C5-B799-CEB68BDBA563}" presName="spaceRect" presStyleCnt="0"/>
      <dgm:spPr/>
    </dgm:pt>
    <dgm:pt modelId="{BC2DB95B-3391-431B-9495-635927AA7254}" type="pres">
      <dgm:prSet presAssocID="{13EC5E1E-3CD7-41C5-B799-CEB68BDBA563}" presName="parTx" presStyleLbl="revTx" presStyleIdx="2" presStyleCnt="3">
        <dgm:presLayoutVars>
          <dgm:chMax val="0"/>
          <dgm:chPref val="0"/>
        </dgm:presLayoutVars>
      </dgm:prSet>
      <dgm:spPr/>
    </dgm:pt>
  </dgm:ptLst>
  <dgm:cxnLst>
    <dgm:cxn modelId="{59CB2F00-09D5-41C7-BB1D-D03EE2E4DF8B}" srcId="{FCDAAC90-D476-4DE9-A87F-A2E99127F459}" destId="{D551CF10-D97C-4768-A01F-ED5254E03190}" srcOrd="1" destOrd="0" parTransId="{BC4CEE4B-603E-4EAA-A09A-587EC5D2181F}" sibTransId="{0D4A0E19-A54B-4AA6-8B38-F7F2D2E47F72}"/>
    <dgm:cxn modelId="{E5F98704-7508-4828-AC91-1456E1C3589D}" srcId="{FCDAAC90-D476-4DE9-A87F-A2E99127F459}" destId="{13EC5E1E-3CD7-41C5-B799-CEB68BDBA563}" srcOrd="2" destOrd="0" parTransId="{E5BC8727-B616-47F2-993C-FDE7FF022DC3}" sibTransId="{38D20E7C-E828-47DC-9BC5-972B5B25C8CD}"/>
    <dgm:cxn modelId="{92FA762A-66B7-4E8D-843B-8FAB4D5B9EAD}" type="presOf" srcId="{D551CF10-D97C-4768-A01F-ED5254E03190}" destId="{9C1C1396-5D08-4701-91B8-1E341D460CB5}" srcOrd="0" destOrd="0" presId="urn:microsoft.com/office/officeart/2018/2/layout/IconVerticalSolidList"/>
    <dgm:cxn modelId="{0AC3D344-44FE-482B-9951-C8898B07B895}" type="presOf" srcId="{13EC5E1E-3CD7-41C5-B799-CEB68BDBA563}" destId="{BC2DB95B-3391-431B-9495-635927AA7254}" srcOrd="0" destOrd="0" presId="urn:microsoft.com/office/officeart/2018/2/layout/IconVerticalSolidList"/>
    <dgm:cxn modelId="{95F8BC90-F320-4096-997B-2FA2A0B7C407}" type="presOf" srcId="{89D7573F-ADDA-4AF6-A869-AB86D7ED11BF}" destId="{192EEB16-038C-4921-A1BA-F9468F70C3B2}" srcOrd="0" destOrd="0" presId="urn:microsoft.com/office/officeart/2018/2/layout/IconVerticalSolidList"/>
    <dgm:cxn modelId="{5F6B1DB9-2DDD-4BF3-A400-C445A79E85AF}" type="presOf" srcId="{FCDAAC90-D476-4DE9-A87F-A2E99127F459}" destId="{B269627F-C393-4B31-8C0A-029471C6CA14}" srcOrd="0" destOrd="0" presId="urn:microsoft.com/office/officeart/2018/2/layout/IconVerticalSolidList"/>
    <dgm:cxn modelId="{7BF84DE0-AF1F-4452-8AF7-0BF46823C9F6}" srcId="{FCDAAC90-D476-4DE9-A87F-A2E99127F459}" destId="{89D7573F-ADDA-4AF6-A869-AB86D7ED11BF}" srcOrd="0" destOrd="0" parTransId="{7E5FC3BF-47E6-4347-9DD2-D47903BA905C}" sibTransId="{FC0B2EF3-81DC-47B4-A034-C006611E5BD0}"/>
    <dgm:cxn modelId="{18327C6C-0FB7-4C61-A0D3-FE114B5D642C}" type="presParOf" srcId="{B269627F-C393-4B31-8C0A-029471C6CA14}" destId="{E0DA55AF-9DB0-4391-8C9C-53FE500C85EE}" srcOrd="0" destOrd="0" presId="urn:microsoft.com/office/officeart/2018/2/layout/IconVerticalSolidList"/>
    <dgm:cxn modelId="{4F4BB882-90C9-4943-8FEC-000448BCEC9F}" type="presParOf" srcId="{E0DA55AF-9DB0-4391-8C9C-53FE500C85EE}" destId="{A5572968-1E27-45D7-BC2E-441CF8AE2A08}" srcOrd="0" destOrd="0" presId="urn:microsoft.com/office/officeart/2018/2/layout/IconVerticalSolidList"/>
    <dgm:cxn modelId="{068830B3-CAF3-41A6-AB14-AF9DBD901AF4}" type="presParOf" srcId="{E0DA55AF-9DB0-4391-8C9C-53FE500C85EE}" destId="{13729ACA-C894-4156-868E-6335A5308EAD}" srcOrd="1" destOrd="0" presId="urn:microsoft.com/office/officeart/2018/2/layout/IconVerticalSolidList"/>
    <dgm:cxn modelId="{2488469C-4D23-4E73-9FF1-05BB5A110DEB}" type="presParOf" srcId="{E0DA55AF-9DB0-4391-8C9C-53FE500C85EE}" destId="{63A24062-79AD-4629-B5B8-E8792205782A}" srcOrd="2" destOrd="0" presId="urn:microsoft.com/office/officeart/2018/2/layout/IconVerticalSolidList"/>
    <dgm:cxn modelId="{E5C1B1FE-C55F-4F4A-8F6D-143F3F763838}" type="presParOf" srcId="{E0DA55AF-9DB0-4391-8C9C-53FE500C85EE}" destId="{192EEB16-038C-4921-A1BA-F9468F70C3B2}" srcOrd="3" destOrd="0" presId="urn:microsoft.com/office/officeart/2018/2/layout/IconVerticalSolidList"/>
    <dgm:cxn modelId="{E1581B1A-6464-41B9-B60B-9648FD89AFD8}" type="presParOf" srcId="{B269627F-C393-4B31-8C0A-029471C6CA14}" destId="{84F7E6AF-8EB2-4E32-9D4E-6C3DC8020C16}" srcOrd="1" destOrd="0" presId="urn:microsoft.com/office/officeart/2018/2/layout/IconVerticalSolidList"/>
    <dgm:cxn modelId="{54D4F18F-90FC-4C59-AFD4-4B7CDD4DC073}" type="presParOf" srcId="{B269627F-C393-4B31-8C0A-029471C6CA14}" destId="{354DAB06-F4DA-4A57-8F3B-8932240F350D}" srcOrd="2" destOrd="0" presId="urn:microsoft.com/office/officeart/2018/2/layout/IconVerticalSolidList"/>
    <dgm:cxn modelId="{E62675B6-2DFA-4588-82BB-60A008008BAE}" type="presParOf" srcId="{354DAB06-F4DA-4A57-8F3B-8932240F350D}" destId="{8724FB70-CADA-4EBF-A2E6-A75AB7EAEB75}" srcOrd="0" destOrd="0" presId="urn:microsoft.com/office/officeart/2018/2/layout/IconVerticalSolidList"/>
    <dgm:cxn modelId="{65F86B84-8A07-4FF4-9123-91EE6CDA5443}" type="presParOf" srcId="{354DAB06-F4DA-4A57-8F3B-8932240F350D}" destId="{6740C4F0-A820-4E62-B9EE-FA3479C9EE54}" srcOrd="1" destOrd="0" presId="urn:microsoft.com/office/officeart/2018/2/layout/IconVerticalSolidList"/>
    <dgm:cxn modelId="{A5C558D8-B2BD-4728-AE90-82F7630A12F0}" type="presParOf" srcId="{354DAB06-F4DA-4A57-8F3B-8932240F350D}" destId="{70FA7DFB-794A-4238-BAC0-DC5FA4C4E4F9}" srcOrd="2" destOrd="0" presId="urn:microsoft.com/office/officeart/2018/2/layout/IconVerticalSolidList"/>
    <dgm:cxn modelId="{1F362AB9-AE17-45C2-8A49-A3B4C018331C}" type="presParOf" srcId="{354DAB06-F4DA-4A57-8F3B-8932240F350D}" destId="{9C1C1396-5D08-4701-91B8-1E341D460CB5}" srcOrd="3" destOrd="0" presId="urn:microsoft.com/office/officeart/2018/2/layout/IconVerticalSolidList"/>
    <dgm:cxn modelId="{E4BD08AA-8A4F-4528-B20F-C6F33009ED4E}" type="presParOf" srcId="{B269627F-C393-4B31-8C0A-029471C6CA14}" destId="{68124C32-7A1D-4B6F-A623-F5AE0DA2C1A1}" srcOrd="3" destOrd="0" presId="urn:microsoft.com/office/officeart/2018/2/layout/IconVerticalSolidList"/>
    <dgm:cxn modelId="{D6AA7CFA-4112-484A-A458-B111CBF7A124}" type="presParOf" srcId="{B269627F-C393-4B31-8C0A-029471C6CA14}" destId="{A7E88D53-1D87-4C9E-ACD0-6C9821ECC496}" srcOrd="4" destOrd="0" presId="urn:microsoft.com/office/officeart/2018/2/layout/IconVerticalSolidList"/>
    <dgm:cxn modelId="{1E9BF889-BDE4-4BF7-AD23-8AAA0CCDF9B7}" type="presParOf" srcId="{A7E88D53-1D87-4C9E-ACD0-6C9821ECC496}" destId="{52C79574-7B9A-4B92-8029-FBA777455417}" srcOrd="0" destOrd="0" presId="urn:microsoft.com/office/officeart/2018/2/layout/IconVerticalSolidList"/>
    <dgm:cxn modelId="{4A8882BA-6C8A-4952-BB19-B3E28270CDB1}" type="presParOf" srcId="{A7E88D53-1D87-4C9E-ACD0-6C9821ECC496}" destId="{E3855891-6158-48CF-9765-7D3665BDF390}" srcOrd="1" destOrd="0" presId="urn:microsoft.com/office/officeart/2018/2/layout/IconVerticalSolidList"/>
    <dgm:cxn modelId="{DA0A414F-9233-4DD8-8952-78393CC8F245}" type="presParOf" srcId="{A7E88D53-1D87-4C9E-ACD0-6C9821ECC496}" destId="{578BC64B-A0D3-49B5-AE12-FA20B050BD55}" srcOrd="2" destOrd="0" presId="urn:microsoft.com/office/officeart/2018/2/layout/IconVerticalSolidList"/>
    <dgm:cxn modelId="{4C20FA5E-E4AB-4FF3-A356-5B24D4321668}" type="presParOf" srcId="{A7E88D53-1D87-4C9E-ACD0-6C9821ECC496}" destId="{BC2DB95B-3391-431B-9495-635927AA725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572968-1E27-45D7-BC2E-441CF8AE2A08}">
      <dsp:nvSpPr>
        <dsp:cNvPr id="0" name=""/>
        <dsp:cNvSpPr/>
      </dsp:nvSpPr>
      <dsp:spPr>
        <a:xfrm>
          <a:off x="0" y="443"/>
          <a:ext cx="10691811" cy="1038878"/>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729ACA-C894-4156-868E-6335A5308EAD}">
      <dsp:nvSpPr>
        <dsp:cNvPr id="0" name=""/>
        <dsp:cNvSpPr/>
      </dsp:nvSpPr>
      <dsp:spPr>
        <a:xfrm>
          <a:off x="314260" y="234191"/>
          <a:ext cx="571383" cy="5713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2EEB16-038C-4921-A1BA-F9468F70C3B2}">
      <dsp:nvSpPr>
        <dsp:cNvPr id="0" name=""/>
        <dsp:cNvSpPr/>
      </dsp:nvSpPr>
      <dsp:spPr>
        <a:xfrm>
          <a:off x="1199904" y="443"/>
          <a:ext cx="9491907" cy="103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48" tIns="109948" rIns="109948" bIns="109948" numCol="1" spcCol="1270" anchor="ctr" anchorCtr="0">
          <a:noAutofit/>
        </a:bodyPr>
        <a:lstStyle/>
        <a:p>
          <a:pPr marL="0" lvl="0" indent="0" algn="l" defTabSz="755650">
            <a:lnSpc>
              <a:spcPct val="100000"/>
            </a:lnSpc>
            <a:spcBef>
              <a:spcPct val="0"/>
            </a:spcBef>
            <a:spcAft>
              <a:spcPct val="35000"/>
            </a:spcAft>
            <a:buNone/>
          </a:pPr>
          <a:r>
            <a:rPr lang="en-GB" sz="1700" kern="1200" dirty="0"/>
            <a:t>Communication is </a:t>
          </a:r>
          <a:r>
            <a:rPr lang="en-GB" sz="1700" kern="1200" dirty="0">
              <a:latin typeface="Univers Condensed"/>
            </a:rPr>
            <a:t>the process of exchanging information so that both the sender and the receiver understand the message in a similar way. (NHS England, 2022).</a:t>
          </a:r>
          <a:endParaRPr lang="en-GB" sz="1700" kern="1200" dirty="0"/>
        </a:p>
      </dsp:txBody>
      <dsp:txXfrm>
        <a:off x="1199904" y="443"/>
        <a:ext cx="9491907" cy="1038878"/>
      </dsp:txXfrm>
    </dsp:sp>
    <dsp:sp modelId="{8724FB70-CADA-4EBF-A2E6-A75AB7EAEB75}">
      <dsp:nvSpPr>
        <dsp:cNvPr id="0" name=""/>
        <dsp:cNvSpPr/>
      </dsp:nvSpPr>
      <dsp:spPr>
        <a:xfrm>
          <a:off x="0" y="1299042"/>
          <a:ext cx="10691811" cy="1038878"/>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40C4F0-A820-4E62-B9EE-FA3479C9EE54}">
      <dsp:nvSpPr>
        <dsp:cNvPr id="0" name=""/>
        <dsp:cNvSpPr/>
      </dsp:nvSpPr>
      <dsp:spPr>
        <a:xfrm>
          <a:off x="314260" y="1532789"/>
          <a:ext cx="571383" cy="57138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1C1396-5D08-4701-91B8-1E341D460CB5}">
      <dsp:nvSpPr>
        <dsp:cNvPr id="0" name=""/>
        <dsp:cNvSpPr/>
      </dsp:nvSpPr>
      <dsp:spPr>
        <a:xfrm>
          <a:off x="1199904" y="1299042"/>
          <a:ext cx="9491907" cy="103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48" tIns="109948" rIns="109948" bIns="109948" numCol="1" spcCol="1270" anchor="ctr" anchorCtr="0">
          <a:noAutofit/>
        </a:bodyPr>
        <a:lstStyle/>
        <a:p>
          <a:pPr marL="0" lvl="0" indent="0" algn="l" defTabSz="755650">
            <a:lnSpc>
              <a:spcPct val="100000"/>
            </a:lnSpc>
            <a:spcBef>
              <a:spcPct val="0"/>
            </a:spcBef>
            <a:spcAft>
              <a:spcPct val="35000"/>
            </a:spcAft>
            <a:buNone/>
          </a:pPr>
          <a:r>
            <a:rPr lang="en-GB" sz="1700" kern="1200" dirty="0">
              <a:latin typeface="Univers Condensed"/>
            </a:rPr>
            <a:t>In health and social care settings, communication involves knowledge, skills and interactions between professionals, service users and their families. Effective communication helps to manage disagreements, resolve challenges and promote a positive care environment (Sharkiya, 2023).</a:t>
          </a:r>
        </a:p>
      </dsp:txBody>
      <dsp:txXfrm>
        <a:off x="1199904" y="1299042"/>
        <a:ext cx="9491907" cy="1038878"/>
      </dsp:txXfrm>
    </dsp:sp>
    <dsp:sp modelId="{52C79574-7B9A-4B92-8029-FBA777455417}">
      <dsp:nvSpPr>
        <dsp:cNvPr id="0" name=""/>
        <dsp:cNvSpPr/>
      </dsp:nvSpPr>
      <dsp:spPr>
        <a:xfrm>
          <a:off x="0" y="2597640"/>
          <a:ext cx="10691811" cy="1038878"/>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855891-6158-48CF-9765-7D3665BDF390}">
      <dsp:nvSpPr>
        <dsp:cNvPr id="0" name=""/>
        <dsp:cNvSpPr/>
      </dsp:nvSpPr>
      <dsp:spPr>
        <a:xfrm>
          <a:off x="314260" y="2831388"/>
          <a:ext cx="571383" cy="57138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2DB95B-3391-431B-9495-635927AA7254}">
      <dsp:nvSpPr>
        <dsp:cNvPr id="0" name=""/>
        <dsp:cNvSpPr/>
      </dsp:nvSpPr>
      <dsp:spPr>
        <a:xfrm>
          <a:off x="1199904" y="2597640"/>
          <a:ext cx="9491907" cy="103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48" tIns="109948" rIns="109948" bIns="109948" numCol="1" spcCol="1270" anchor="ctr" anchorCtr="0">
          <a:noAutofit/>
        </a:bodyPr>
        <a:lstStyle/>
        <a:p>
          <a:pPr marL="0" lvl="0" indent="0" algn="l" defTabSz="755650" rtl="0">
            <a:lnSpc>
              <a:spcPct val="100000"/>
            </a:lnSpc>
            <a:spcBef>
              <a:spcPct val="0"/>
            </a:spcBef>
            <a:spcAft>
              <a:spcPct val="35000"/>
            </a:spcAft>
            <a:buNone/>
          </a:pPr>
          <a:r>
            <a:rPr lang="en-GB" sz="1700" kern="1200" dirty="0">
              <a:latin typeface="Univers Condensed"/>
            </a:rPr>
            <a:t>Communication in health and social care can be verbal or non- verbal and includes methods such as speaking, listening, body language and written communication (High Skills Training, 2025).</a:t>
          </a:r>
        </a:p>
      </dsp:txBody>
      <dsp:txXfrm>
        <a:off x="1199904" y="2597640"/>
        <a:ext cx="9491907" cy="103887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12575099-B3AD-44D7-919B-BCB6DC3E7F21}" type="datetimeFigureOut">
              <a:rPr lang="en-US" dirty="0"/>
              <a:t>2/21/2026</a:t>
            </a:fld>
            <a:endParaRPr lang="en-US" dirty="0"/>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1732238869"/>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A4BF121-2723-4D35-ADA9-215CD054C4BC}" type="datetimeFigureOut">
              <a:rPr lang="en-US" dirty="0"/>
              <a:t>2/21/2026</a:t>
            </a:fld>
            <a:endParaRPr lang="en-US" dirty="0"/>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281463386"/>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C54F54BA-4BC6-480F-839C-951A49B248A9}" type="datetimeFigureOut">
              <a:rPr lang="en-US" dirty="0"/>
              <a:t>2/21/2026</a:t>
            </a:fld>
            <a:endParaRPr lang="en-US" dirty="0"/>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3906312607"/>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0F9DD0EA-4726-4440-BF9D-E88296FC3068}" type="datetimeFigureOut">
              <a:rPr lang="en-US" dirty="0"/>
              <a:t>2/21/2026</a:t>
            </a:fld>
            <a:endParaRPr lang="en-US" dirty="0"/>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796994518"/>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19CAD10D-99D1-46B2-A85A-C16850FCF8CF}" type="datetimeFigureOut">
              <a:rPr lang="en-US" dirty="0"/>
              <a:t>2/21/2026</a:t>
            </a:fld>
            <a:endParaRPr lang="en-US" dirty="0"/>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9630362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48C67E51-34D6-4E3D-8F41-CC63EA446EDD}" type="datetimeFigureOut">
              <a:rPr lang="en-US" dirty="0"/>
              <a:t>2/21/2026</a:t>
            </a:fld>
            <a:endParaRPr lang="en-US" dirty="0"/>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15162274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8D49E550-CE3F-497F-B953-7DE0932F91C0}" type="datetimeFigureOut">
              <a:rPr lang="en-US" dirty="0"/>
              <a:t>2/21/2026</a:t>
            </a:fld>
            <a:endParaRPr lang="en-US" dirty="0"/>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32209306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17A0BF4-BAA0-4539-95F2-9C4277F97478}" type="datetimeFigureOut">
              <a:rPr lang="en-US" dirty="0"/>
              <a:t>2/21/2026</a:t>
            </a:fld>
            <a:endParaRPr lang="en-US" dirty="0"/>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1634770376"/>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noChangeAspect="1"/>
          </p:cNvSpPr>
          <p:nvPr>
            <p:ph type="pic" idx="1"/>
          </p:nvPr>
        </p:nvSpPr>
        <p:spPr>
          <a:xfrm>
            <a:off x="5183188" y="1066800"/>
            <a:ext cx="6172200" cy="479425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2E9884E-D945-496C-84BE-49C61F78F9EC}" type="datetimeFigureOut">
              <a:rPr lang="en-US" dirty="0"/>
              <a:t>2/21/2026</a:t>
            </a:fld>
            <a:endParaRPr lang="en-US" dirty="0"/>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518342927"/>
      </p:ext>
    </p:extLst>
  </p:cSld>
  <p:clrMapOvr>
    <a:masterClrMapping/>
  </p:clrMapOvr>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F18115DA-6CBC-4AEF-A85F-371C66916CF8}" type="datetimeFigureOut">
              <a:rPr lang="en-US" dirty="0"/>
              <a:t>2/21/2026</a:t>
            </a:fld>
            <a:endParaRPr lang="en-US" dirty="0"/>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3409923379"/>
      </p:ext>
    </p:extLst>
  </p:cSld>
  <p:clrMapOvr>
    <a:masterClrMapping/>
  </p:clrMapOvr>
  <p:extLst>
    <p:ext uri="{DCECCB84-F9BA-43D5-87BE-67443E8EF086}">
      <p15:sldGuideLst xmlns:p15="http://schemas.microsoft.com/office/powerpoint/2012/main"/>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A6007E4-95E8-4ABC-B20B-51235318A487}" type="datetimeFigureOut">
              <a:rPr lang="en-US" dirty="0"/>
              <a:t>2/21/2026</a:t>
            </a:fld>
            <a:endParaRPr lang="en-US" dirty="0"/>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3522358506"/>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CD438618-DEE5-47CF-A8B2-A9E090D503CD}" type="datetimeFigureOut">
              <a:rPr lang="en-US" dirty="0"/>
              <a:t>2/21/2026</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dirty="0"/>
              <a:t>
              </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E30AF5A0-43BB-4336-8627-9123B9144D80}" type="slidenum">
              <a:rPr lang="en-US" dirty="0"/>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4733278"/>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guide id="8" orient="horz" pos="456">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somospacientes.com/noticias/asociaciones/parkinson-como-participar-en-investigacion/"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hyperlink" Target="https://ecampusontario.pressbooks.pub/healthassessment/chapter/the-complete-subjective-health-assessment/" TargetMode="External"/><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www.mandatorytraininggroup.com" TargetMode="External"/><Relationship Id="rId2" Type="http://schemas.openxmlformats.org/officeDocument/2006/relationships/hyperlink" Target="http://www.examplewebsite.com" TargetMode="External"/><Relationship Id="rId1" Type="http://schemas.openxmlformats.org/officeDocument/2006/relationships/slideLayout" Target="../slideLayouts/slideLayout2.xml"/><Relationship Id="rId4" Type="http://schemas.openxmlformats.org/officeDocument/2006/relationships/hyperlink" Target="https://www.england.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78426" y="889820"/>
            <a:ext cx="9989574" cy="3181663"/>
          </a:xfrm>
        </p:spPr>
        <p:txBody>
          <a:bodyPr>
            <a:normAutofit fontScale="90000"/>
          </a:bodyPr>
          <a:lstStyle/>
          <a:p>
            <a:r>
              <a:rPr lang="en-GB" dirty="0"/>
              <a:t>LCHS4009</a:t>
            </a:r>
            <a:br>
              <a:rPr lang="en-GB" dirty="0"/>
            </a:br>
            <a:r>
              <a:rPr lang="en-GB" dirty="0"/>
              <a:t>Assessment 1</a:t>
            </a:r>
            <a:br>
              <a:rPr lang="en-GB" dirty="0"/>
            </a:br>
            <a:r>
              <a:rPr lang="en-GB" dirty="0"/>
              <a:t>Self –awareness Presentation</a:t>
            </a:r>
            <a:br>
              <a:rPr lang="en-GB" dirty="0"/>
            </a:br>
            <a:r>
              <a:rPr lang="en-GB" dirty="0"/>
              <a:t>lecturer: </a:t>
            </a:r>
            <a:r>
              <a:rPr lang="en-GB" dirty="0" err="1"/>
              <a:t>anika</a:t>
            </a:r>
            <a:r>
              <a:rPr lang="en-GB" dirty="0"/>
              <a:t> </a:t>
            </a:r>
            <a:r>
              <a:rPr lang="en-GB" dirty="0" err="1"/>
              <a:t>tahsin</a:t>
            </a:r>
            <a:r>
              <a:rPr lang="en-GB" dirty="0"/>
              <a:t> </a:t>
            </a:r>
            <a:r>
              <a:rPr lang="en-GB" dirty="0" err="1"/>
              <a:t>ahmed</a:t>
            </a:r>
            <a:br>
              <a:rPr lang="en-GB" dirty="0"/>
            </a:br>
            <a:br>
              <a:rPr lang="en-GB" dirty="0"/>
            </a:br>
            <a:r>
              <a:rPr lang="en-GB" dirty="0" err="1"/>
              <a:t>jeckelline</a:t>
            </a:r>
            <a:r>
              <a:rPr lang="en-GB" dirty="0"/>
              <a:t> </a:t>
            </a:r>
            <a:r>
              <a:rPr lang="en-GB" dirty="0" err="1"/>
              <a:t>ferretti</a:t>
            </a:r>
            <a:br>
              <a:rPr lang="en-GB" dirty="0"/>
            </a:br>
            <a:r>
              <a:rPr lang="en-GB" dirty="0"/>
              <a:t>student number: 2409856</a:t>
            </a:r>
            <a:br>
              <a:rPr lang="en-GB" dirty="0"/>
            </a:br>
            <a:endParaRPr lang="en-GB" dirty="0"/>
          </a:p>
        </p:txBody>
      </p:sp>
      <p:sp>
        <p:nvSpPr>
          <p:cNvPr id="3" name="Subtitle 2"/>
          <p:cNvSpPr>
            <a:spLocks noGrp="1"/>
          </p:cNvSpPr>
          <p:nvPr>
            <p:ph type="subTitle" idx="1"/>
          </p:nvPr>
        </p:nvSpPr>
        <p:spPr>
          <a:xfrm>
            <a:off x="678426" y="4833483"/>
            <a:ext cx="7423096" cy="1302774"/>
          </a:xfrm>
        </p:spPr>
        <p:txBody>
          <a:bodyPr/>
          <a:lstStyle/>
          <a:p>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BF2EC38C-A933-8C0F-73F2-D919A84A1D50}"/>
              </a:ext>
            </a:extLst>
          </p:cNvPr>
          <p:cNvSpPr>
            <a:spLocks noGrp="1"/>
          </p:cNvSpPr>
          <p:nvPr>
            <p:ph type="title"/>
          </p:nvPr>
        </p:nvSpPr>
        <p:spPr>
          <a:xfrm>
            <a:off x="2167125" y="907719"/>
            <a:ext cx="10015530" cy="666540"/>
          </a:xfrm>
        </p:spPr>
        <p:txBody>
          <a:bodyPr>
            <a:normAutofit fontScale="90000"/>
          </a:bodyPr>
          <a:lstStyle/>
          <a:p>
            <a:r>
              <a:rPr lang="en-GB" b="1" dirty="0"/>
              <a:t>Introduction   to  communication</a:t>
            </a:r>
            <a:br>
              <a:rPr lang="en-GB" b="1" dirty="0"/>
            </a:br>
            <a:endParaRPr lang="en-GB" dirty="0"/>
          </a:p>
        </p:txBody>
      </p:sp>
      <p:sp>
        <p:nvSpPr>
          <p:cNvPr id="3" name="Content Placeholder 2">
            <a:extLst>
              <a:ext uri="{FF2B5EF4-FFF2-40B4-BE49-F238E27FC236}">
                <a16:creationId xmlns:a16="http://schemas.microsoft.com/office/drawing/2014/main" id="{4C4B4584-9733-D395-A4B0-2155B1BAB9B2}"/>
              </a:ext>
            </a:extLst>
          </p:cNvPr>
          <p:cNvSpPr>
            <a:spLocks noGrp="1"/>
          </p:cNvSpPr>
          <p:nvPr>
            <p:ph idx="1"/>
          </p:nvPr>
        </p:nvSpPr>
        <p:spPr>
          <a:xfrm>
            <a:off x="10523" y="941656"/>
            <a:ext cx="12200884" cy="5418878"/>
          </a:xfrm>
        </p:spPr>
        <p:txBody>
          <a:bodyPr vert="horz" lIns="91440" tIns="45720" rIns="91440" bIns="45720" rtlCol="0" anchor="t">
            <a:normAutofit/>
          </a:bodyPr>
          <a:lstStyle/>
          <a:p>
            <a:pPr marL="0" indent="0">
              <a:buNone/>
            </a:pPr>
            <a:r>
              <a:rPr lang="en-GB" b="1" dirty="0"/>
              <a:t>                                                  </a:t>
            </a:r>
            <a:r>
              <a:rPr lang="en-GB" sz="2400" b="1" dirty="0"/>
              <a:t> </a:t>
            </a:r>
          </a:p>
          <a:p>
            <a:pPr marL="0" indent="0">
              <a:buNone/>
            </a:pPr>
            <a:r>
              <a:rPr lang="en-GB" sz="2400" dirty="0">
                <a:latin typeface="Arial Nova"/>
                <a:ea typeface="Calibri"/>
                <a:cs typeface="Calibri"/>
              </a:rPr>
              <a:t>Effective communication skills are essential for professionals in health and social care. They play a crucial role in enhancing patient outcomes, improving safety, and increasing the overall quality of care. By prioritising communication training and following best practice, healthcare professionals can ensure that each interaction is meaningful and effective. (High Skills Training, 2025).</a:t>
            </a:r>
          </a:p>
          <a:p>
            <a:pPr marL="0" indent="0">
              <a:buNone/>
            </a:pPr>
            <a:r>
              <a:rPr lang="en-GB" sz="2400" dirty="0">
                <a:latin typeface="Arial Nova"/>
                <a:ea typeface="Calibri"/>
                <a:cs typeface="Calibri"/>
              </a:rPr>
              <a:t>Maintaining confidentiality and communicating respectfully are essential to ensure that service users feel safe and valued. (NHS England, 2022).</a:t>
            </a:r>
          </a:p>
          <a:p>
            <a:pPr marL="0" indent="0">
              <a:buNone/>
            </a:pPr>
            <a:endParaRPr lang="en-GB" sz="2400" dirty="0">
              <a:latin typeface="Arial Nova"/>
              <a:ea typeface="Calibri"/>
              <a:cs typeface="Calibri"/>
            </a:endParaRPr>
          </a:p>
          <a:p>
            <a:pPr marL="0" indent="0">
              <a:buNone/>
            </a:pPr>
            <a:endParaRPr lang="en-GB" sz="2400" dirty="0">
              <a:latin typeface="Arial Nova"/>
              <a:ea typeface="Calibri"/>
              <a:cs typeface="Calibri"/>
            </a:endParaRPr>
          </a:p>
          <a:p>
            <a:endParaRPr lang="en-GB" sz="2400" dirty="0">
              <a:latin typeface="Arial Nova"/>
              <a:ea typeface="Calibri"/>
              <a:cs typeface="Calibri"/>
            </a:endParaRPr>
          </a:p>
          <a:p>
            <a:pPr marL="0" indent="0">
              <a:buNone/>
            </a:pPr>
            <a:endParaRPr lang="en-GB" sz="2400" dirty="0">
              <a:latin typeface="Calisto MT" panose="02040603050505030304"/>
              <a:ea typeface="Calibri"/>
              <a:cs typeface="Calibri"/>
            </a:endParaRPr>
          </a:p>
          <a:p>
            <a:pPr marL="0" indent="0">
              <a:buNone/>
            </a:pPr>
            <a:endParaRPr lang="en-GB" sz="2400" dirty="0">
              <a:ea typeface="Calibri"/>
              <a:cs typeface="Calibri"/>
            </a:endParaRPr>
          </a:p>
        </p:txBody>
      </p:sp>
      <p:sp>
        <p:nvSpPr>
          <p:cNvPr id="4" name="Date Placeholder 3">
            <a:extLst>
              <a:ext uri="{FF2B5EF4-FFF2-40B4-BE49-F238E27FC236}">
                <a16:creationId xmlns:a16="http://schemas.microsoft.com/office/drawing/2014/main" id="{6C38A563-9C70-7DC6-486A-AB9FC41C08B6}"/>
              </a:ext>
            </a:extLst>
          </p:cNvPr>
          <p:cNvSpPr>
            <a:spLocks noGrp="1"/>
          </p:cNvSpPr>
          <p:nvPr>
            <p:ph type="dt" sz="half" idx="10"/>
          </p:nvPr>
        </p:nvSpPr>
        <p:spPr/>
        <p:txBody>
          <a:bodyPr/>
          <a:lstStyle/>
          <a:p>
            <a:fld id="{78BB2F7A-B690-40F8-AF90-EB2D5390C3BD}" type="datetime1">
              <a:t>2/21/2026</a:t>
            </a:fld>
            <a:endParaRPr lang="en-US" dirty="0"/>
          </a:p>
        </p:txBody>
      </p:sp>
      <p:sp>
        <p:nvSpPr>
          <p:cNvPr id="5" name="Footer Placeholder 4">
            <a:extLst>
              <a:ext uri="{FF2B5EF4-FFF2-40B4-BE49-F238E27FC236}">
                <a16:creationId xmlns:a16="http://schemas.microsoft.com/office/drawing/2014/main" id="{42FC9B16-04E5-59A9-CCFF-1C879AF2A4EF}"/>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43E420A-895A-CAC6-26B9-D4E86D6D923C}"/>
              </a:ext>
            </a:extLst>
          </p:cNvPr>
          <p:cNvSpPr>
            <a:spLocks noGrp="1"/>
          </p:cNvSpPr>
          <p:nvPr>
            <p:ph type="sldNum" sz="quarter" idx="12"/>
          </p:nvPr>
        </p:nvSpPr>
        <p:spPr/>
        <p:txBody>
          <a:bodyPr/>
          <a:lstStyle/>
          <a:p>
            <a:fld id="{E30AF5A0-43BB-4336-8627-9123B9144D80}" type="slidenum">
              <a:rPr lang="en-US" dirty="0"/>
              <a:t>2</a:t>
            </a:fld>
            <a:endParaRPr lang="en-US" dirty="0"/>
          </a:p>
        </p:txBody>
      </p:sp>
      <p:pic>
        <p:nvPicPr>
          <p:cNvPr id="7" name="Picture 6" descr="A nurse showing something on a tablet to a person&#10;&#10;AI-generated content may be incorrect.">
            <a:extLst>
              <a:ext uri="{FF2B5EF4-FFF2-40B4-BE49-F238E27FC236}">
                <a16:creationId xmlns:a16="http://schemas.microsoft.com/office/drawing/2014/main" id="{6EAC6840-EDCA-52F1-370A-E7719346905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959613" y="4507301"/>
            <a:ext cx="4272772" cy="1610264"/>
          </a:xfrm>
          <a:prstGeom prst="rect">
            <a:avLst/>
          </a:prstGeom>
        </p:spPr>
      </p:pic>
    </p:spTree>
    <p:extLst>
      <p:ext uri="{BB962C8B-B14F-4D97-AF65-F5344CB8AC3E}">
        <p14:creationId xmlns:p14="http://schemas.microsoft.com/office/powerpoint/2010/main" val="15445018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C72E4-31E2-C50B-574B-BB5F164926E7}"/>
              </a:ext>
            </a:extLst>
          </p:cNvPr>
          <p:cNvSpPr>
            <a:spLocks noGrp="1"/>
          </p:cNvSpPr>
          <p:nvPr>
            <p:ph type="title"/>
          </p:nvPr>
        </p:nvSpPr>
        <p:spPr/>
        <p:txBody>
          <a:bodyPr anchor="t">
            <a:normAutofit/>
          </a:bodyPr>
          <a:lstStyle/>
          <a:p>
            <a:r>
              <a:rPr lang="en-GB" b="1" dirty="0"/>
              <a:t>What is communication</a:t>
            </a:r>
            <a:r>
              <a:rPr lang="en-GB" dirty="0"/>
              <a:t> </a:t>
            </a:r>
            <a:br>
              <a:rPr lang="en-GB" dirty="0"/>
            </a:br>
            <a:endParaRPr lang="en-GB" dirty="0"/>
          </a:p>
        </p:txBody>
      </p:sp>
      <p:graphicFrame>
        <p:nvGraphicFramePr>
          <p:cNvPr id="8" name="Content Placeholder 2">
            <a:extLst>
              <a:ext uri="{FF2B5EF4-FFF2-40B4-BE49-F238E27FC236}">
                <a16:creationId xmlns:a16="http://schemas.microsoft.com/office/drawing/2014/main" id="{50C4A912-9B9C-4F9D-9E18-993E4D151C72}"/>
              </a:ext>
            </a:extLst>
          </p:cNvPr>
          <p:cNvGraphicFramePr>
            <a:graphicFrameLocks noGrp="1"/>
          </p:cNvGraphicFramePr>
          <p:nvPr>
            <p:ph idx="1"/>
            <p:extLst>
              <p:ext uri="{D42A27DB-BD31-4B8C-83A1-F6EECF244321}">
                <p14:modId xmlns:p14="http://schemas.microsoft.com/office/powerpoint/2010/main" val="267157343"/>
              </p:ext>
            </p:extLst>
          </p:nvPr>
        </p:nvGraphicFramePr>
        <p:xfrm>
          <a:off x="700088" y="1918539"/>
          <a:ext cx="10691812" cy="3636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3283FA19-6EDD-609C-FDB7-146125BE8D6B}"/>
              </a:ext>
            </a:extLst>
          </p:cNvPr>
          <p:cNvSpPr>
            <a:spLocks noGrp="1"/>
          </p:cNvSpPr>
          <p:nvPr>
            <p:ph type="dt" sz="half" idx="10"/>
          </p:nvPr>
        </p:nvSpPr>
        <p:spPr/>
        <p:txBody>
          <a:bodyPr anchor="ctr">
            <a:normAutofit/>
          </a:bodyPr>
          <a:lstStyle/>
          <a:p>
            <a:pPr>
              <a:spcAft>
                <a:spcPts val="600"/>
              </a:spcAft>
            </a:pPr>
            <a:fld id="{86D3A1E0-6FD3-41B1-B8E5-BAE4F0F258FC}" type="datetime1">
              <a:rPr lang="en-US"/>
              <a:pPr>
                <a:spcAft>
                  <a:spcPts val="600"/>
                </a:spcAft>
              </a:pPr>
              <a:t>2/21/2026</a:t>
            </a:fld>
            <a:endParaRPr lang="en-US"/>
          </a:p>
        </p:txBody>
      </p:sp>
      <p:sp>
        <p:nvSpPr>
          <p:cNvPr id="5" name="Footer Placeholder 4">
            <a:extLst>
              <a:ext uri="{FF2B5EF4-FFF2-40B4-BE49-F238E27FC236}">
                <a16:creationId xmlns:a16="http://schemas.microsoft.com/office/drawing/2014/main" id="{270B3B4F-7FA5-5E25-222D-66D55EEFCE8B}"/>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3AA5B035-BCF6-C81C-7E24-089ACAF2373D}"/>
              </a:ext>
            </a:extLst>
          </p:cNvPr>
          <p:cNvSpPr>
            <a:spLocks noGrp="1"/>
          </p:cNvSpPr>
          <p:nvPr>
            <p:ph type="sldNum" sz="quarter" idx="12"/>
          </p:nvPr>
        </p:nvSpPr>
        <p:spPr/>
        <p:txBody>
          <a:bodyPr anchor="ctr">
            <a:normAutofit/>
          </a:bodyPr>
          <a:lstStyle/>
          <a:p>
            <a:pPr>
              <a:lnSpc>
                <a:spcPct val="90000"/>
              </a:lnSpc>
              <a:spcAft>
                <a:spcPts val="600"/>
              </a:spcAft>
            </a:pPr>
            <a:fld id="{E30AF5A0-43BB-4336-8627-9123B9144D80}" type="slidenum">
              <a:rPr lang="en-US" dirty="0"/>
              <a:pPr>
                <a:lnSpc>
                  <a:spcPct val="90000"/>
                </a:lnSpc>
                <a:spcAft>
                  <a:spcPts val="600"/>
                </a:spcAft>
              </a:pPr>
              <a:t>3</a:t>
            </a:fld>
            <a:endParaRPr lang="en-US"/>
          </a:p>
        </p:txBody>
      </p:sp>
    </p:spTree>
    <p:extLst>
      <p:ext uri="{BB962C8B-B14F-4D97-AF65-F5344CB8AC3E}">
        <p14:creationId xmlns:p14="http://schemas.microsoft.com/office/powerpoint/2010/main" val="24328205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25F5E45D-6E7A-F402-EE6D-A66AED46D984}"/>
              </a:ext>
            </a:extLst>
          </p:cNvPr>
          <p:cNvSpPr>
            <a:spLocks noGrp="1"/>
          </p:cNvSpPr>
          <p:nvPr>
            <p:ph type="title"/>
          </p:nvPr>
        </p:nvSpPr>
        <p:spPr/>
        <p:txBody>
          <a:bodyPr/>
          <a:lstStyle/>
          <a:p>
            <a:r>
              <a:rPr lang="en-US" b="1" dirty="0"/>
              <a:t>COMMUNICATION IN HEALTH AND SOCIAL CARE</a:t>
            </a:r>
          </a:p>
        </p:txBody>
      </p:sp>
      <p:sp>
        <p:nvSpPr>
          <p:cNvPr id="11" name="Text Placeholder 3">
            <a:extLst>
              <a:ext uri="{FF2B5EF4-FFF2-40B4-BE49-F238E27FC236}">
                <a16:creationId xmlns:a16="http://schemas.microsoft.com/office/drawing/2014/main" id="{3C6294C9-072B-B12C-D55D-499999E7F7A2}"/>
              </a:ext>
            </a:extLst>
          </p:cNvPr>
          <p:cNvSpPr>
            <a:spLocks noGrp="1"/>
          </p:cNvSpPr>
          <p:nvPr>
            <p:ph sz="half" idx="1"/>
          </p:nvPr>
        </p:nvSpPr>
        <p:spPr>
          <a:xfrm>
            <a:off x="-3484" y="1711742"/>
            <a:ext cx="7762943" cy="4261356"/>
          </a:xfrm>
        </p:spPr>
        <p:txBody>
          <a:bodyPr vert="horz" lIns="91440" tIns="45720" rIns="91440" bIns="45720" rtlCol="0" anchor="t">
            <a:normAutofit lnSpcReduction="10000"/>
          </a:bodyPr>
          <a:lstStyle/>
          <a:p>
            <a:pPr>
              <a:lnSpc>
                <a:spcPct val="100000"/>
              </a:lnSpc>
            </a:pPr>
            <a:r>
              <a:rPr lang="en-US" sz="1700" dirty="0"/>
              <a:t>Health and social care professionals require strong communication skills to provide safe and effective care.</a:t>
            </a:r>
          </a:p>
          <a:p>
            <a:pPr>
              <a:lnSpc>
                <a:spcPct val="100000"/>
              </a:lnSpc>
            </a:pPr>
            <a:r>
              <a:rPr lang="en-US" sz="1700" dirty="0"/>
              <a:t>Effective communication helps professionals to:</a:t>
            </a:r>
          </a:p>
          <a:p>
            <a:pPr>
              <a:lnSpc>
                <a:spcPct val="100000"/>
              </a:lnSpc>
            </a:pPr>
            <a:r>
              <a:rPr lang="en-US" sz="1700" b="1" dirty="0"/>
              <a:t>Support patients emotionally</a:t>
            </a:r>
          </a:p>
          <a:p>
            <a:pPr>
              <a:lnSpc>
                <a:spcPct val="100000"/>
              </a:lnSpc>
            </a:pPr>
            <a:r>
              <a:rPr lang="en-US" sz="1700" b="1" dirty="0"/>
              <a:t>Maintain confidentiality and protect patient privacy</a:t>
            </a:r>
          </a:p>
          <a:p>
            <a:pPr>
              <a:lnSpc>
                <a:spcPct val="100000"/>
              </a:lnSpc>
            </a:pPr>
            <a:r>
              <a:rPr lang="en-US" sz="1700" b="1" dirty="0"/>
              <a:t>Share information and train new staff</a:t>
            </a:r>
          </a:p>
          <a:p>
            <a:pPr>
              <a:lnSpc>
                <a:spcPct val="100000"/>
              </a:lnSpc>
            </a:pPr>
            <a:r>
              <a:rPr lang="en-US" sz="1700" dirty="0"/>
              <a:t>Good communication improves the quality of care and service user experiences (NHS England, 2022).</a:t>
            </a:r>
          </a:p>
          <a:p>
            <a:pPr>
              <a:lnSpc>
                <a:spcPct val="100000"/>
              </a:lnSpc>
            </a:pPr>
            <a:r>
              <a:rPr lang="en-US" sz="1700" dirty="0"/>
              <a:t>It is important in settings such as </a:t>
            </a:r>
            <a:r>
              <a:rPr lang="en-US" sz="1700" b="1" dirty="0"/>
              <a:t>hospitals, GP surgeries</a:t>
            </a:r>
            <a:r>
              <a:rPr lang="en-US" sz="1700" dirty="0"/>
              <a:t>,</a:t>
            </a:r>
            <a:r>
              <a:rPr lang="en-US" sz="1700" b="1" dirty="0"/>
              <a:t> dental practices,</a:t>
            </a:r>
            <a:r>
              <a:rPr lang="en-US" sz="1700" dirty="0"/>
              <a:t> </a:t>
            </a:r>
            <a:r>
              <a:rPr lang="en-US" sz="1700" b="1" dirty="0"/>
              <a:t>nursing homes, social care, support </a:t>
            </a:r>
            <a:r>
              <a:rPr lang="en-US" sz="1700" b="1" dirty="0" err="1"/>
              <a:t>centres</a:t>
            </a:r>
            <a:r>
              <a:rPr lang="en-US" sz="1700" b="1" dirty="0"/>
              <a:t>.</a:t>
            </a:r>
          </a:p>
          <a:p>
            <a:pPr>
              <a:lnSpc>
                <a:spcPct val="100000"/>
              </a:lnSpc>
            </a:pPr>
            <a:r>
              <a:rPr lang="en-US" sz="1700" dirty="0"/>
              <a:t>Research shows that effective communication improves patient-</a:t>
            </a:r>
            <a:r>
              <a:rPr lang="en-US" sz="1700" dirty="0" err="1"/>
              <a:t>centred</a:t>
            </a:r>
            <a:r>
              <a:rPr lang="en-US" sz="1700" dirty="0"/>
              <a:t> outcomes, including emotional wellbeing and satisfaction with care. (</a:t>
            </a:r>
            <a:r>
              <a:rPr lang="en-US" sz="1700" dirty="0" err="1"/>
              <a:t>Sharkiya</a:t>
            </a:r>
            <a:r>
              <a:rPr lang="en-US" sz="1700" dirty="0"/>
              <a:t>, 2023).</a:t>
            </a:r>
          </a:p>
        </p:txBody>
      </p:sp>
      <p:sp>
        <p:nvSpPr>
          <p:cNvPr id="2" name="Date Placeholder 1">
            <a:extLst>
              <a:ext uri="{FF2B5EF4-FFF2-40B4-BE49-F238E27FC236}">
                <a16:creationId xmlns:a16="http://schemas.microsoft.com/office/drawing/2014/main" id="{8E1902DF-C963-8678-D203-524F7687D268}"/>
              </a:ext>
            </a:extLst>
          </p:cNvPr>
          <p:cNvSpPr>
            <a:spLocks noGrp="1"/>
          </p:cNvSpPr>
          <p:nvPr>
            <p:ph type="dt" sz="half" idx="10"/>
          </p:nvPr>
        </p:nvSpPr>
        <p:spPr/>
        <p:txBody>
          <a:bodyPr vert="horz" lIns="91440" tIns="45720" rIns="91440" bIns="45720" rtlCol="0" anchor="ctr">
            <a:normAutofit/>
          </a:bodyPr>
          <a:lstStyle/>
          <a:p>
            <a:pPr>
              <a:spcAft>
                <a:spcPts val="600"/>
              </a:spcAft>
            </a:pPr>
            <a:fld id="{4B90160A-4D18-4E62-97D9-B3DA335EC27E}" type="datetime1">
              <a:rPr lang="en-US"/>
              <a:pPr>
                <a:spcAft>
                  <a:spcPts val="600"/>
                </a:spcAft>
              </a:pPr>
              <a:t>2/21/2026</a:t>
            </a:fld>
            <a:endParaRPr lang="en-US"/>
          </a:p>
        </p:txBody>
      </p:sp>
      <p:sp>
        <p:nvSpPr>
          <p:cNvPr id="3" name="Footer Placeholder 2">
            <a:extLst>
              <a:ext uri="{FF2B5EF4-FFF2-40B4-BE49-F238E27FC236}">
                <a16:creationId xmlns:a16="http://schemas.microsoft.com/office/drawing/2014/main" id="{E8787C53-5407-5DDA-DCB9-767A512ECBF4}"/>
              </a:ext>
            </a:extLst>
          </p:cNvPr>
          <p:cNvSpPr>
            <a:spLocks noGrp="1"/>
          </p:cNvSpPr>
          <p:nvPr>
            <p:ph type="ftr" sz="quarter" idx="11"/>
          </p:nvPr>
        </p:nvSpPr>
        <p:spPr/>
        <p:txBody>
          <a:bodyPr vert="horz" lIns="91440" tIns="45720" rIns="91440" bIns="45720" rtlCol="0" anchor="ctr">
            <a:normAutofit/>
          </a:bodyPr>
          <a:lstStyle/>
          <a:p>
            <a:pPr>
              <a:lnSpc>
                <a:spcPct val="90000"/>
              </a:lnSpc>
              <a:spcAft>
                <a:spcPts val="600"/>
              </a:spcAft>
            </a:pPr>
            <a:r>
              <a:rPr lang="en-US" sz="700" kern="1200"/>
              <a:t>
              </a:t>
            </a:r>
          </a:p>
        </p:txBody>
      </p:sp>
      <p:sp>
        <p:nvSpPr>
          <p:cNvPr id="4" name="Slide Number Placeholder 3">
            <a:extLst>
              <a:ext uri="{FF2B5EF4-FFF2-40B4-BE49-F238E27FC236}">
                <a16:creationId xmlns:a16="http://schemas.microsoft.com/office/drawing/2014/main" id="{1C3A8B62-1FDA-875A-7294-9FAF8E935464}"/>
              </a:ext>
            </a:extLst>
          </p:cNvPr>
          <p:cNvSpPr>
            <a:spLocks noGrp="1"/>
          </p:cNvSpPr>
          <p:nvPr>
            <p:ph type="sldNum" sz="quarter" idx="12"/>
          </p:nvPr>
        </p:nvSpPr>
        <p:spPr/>
        <p:txBody>
          <a:bodyPr vert="horz" lIns="91440" tIns="45720" rIns="91440" bIns="45720" rtlCol="0" anchor="ctr">
            <a:normAutofit/>
          </a:bodyPr>
          <a:lstStyle/>
          <a:p>
            <a:pPr>
              <a:lnSpc>
                <a:spcPct val="90000"/>
              </a:lnSpc>
              <a:spcAft>
                <a:spcPts val="600"/>
              </a:spcAft>
            </a:pPr>
            <a:fld id="{E30AF5A0-43BB-4336-8627-9123B9144D80}" type="slidenum">
              <a:rPr lang="en-US" dirty="0"/>
              <a:pPr>
                <a:lnSpc>
                  <a:spcPct val="90000"/>
                </a:lnSpc>
                <a:spcAft>
                  <a:spcPts val="600"/>
                </a:spcAft>
              </a:pPr>
              <a:t>4</a:t>
            </a:fld>
            <a:endParaRPr lang="en-US"/>
          </a:p>
        </p:txBody>
      </p:sp>
      <p:pic>
        <p:nvPicPr>
          <p:cNvPr id="5" name="Picture 4" descr="A person and person sitting on stools&#10;&#10;AI-generated content may be incorrect.">
            <a:extLst>
              <a:ext uri="{FF2B5EF4-FFF2-40B4-BE49-F238E27FC236}">
                <a16:creationId xmlns:a16="http://schemas.microsoft.com/office/drawing/2014/main" id="{A28941BB-C3CF-C3CB-37A7-0039BA597749}"/>
              </a:ext>
            </a:extLst>
          </p:cNvPr>
          <p:cNvPicPr>
            <a:picLocks noChangeAspect="1"/>
          </p:cNvPicPr>
          <p:nvPr/>
        </p:nvPicPr>
        <p:blipFill>
          <a:blip r:embed="rId2">
            <a:extLst>
              <a:ext uri="{837473B0-CC2E-450A-ABE3-18F120FF3D39}">
                <a1611:picAttrSrcUrl xmlns:a1611="http://schemas.microsoft.com/office/drawing/2016/11/main" r:id="rId3"/>
              </a:ext>
            </a:extLst>
          </a:blip>
          <a:srcRect r="-2" b="7645"/>
          <a:stretch>
            <a:fillRect/>
          </a:stretch>
        </p:blipFill>
        <p:spPr>
          <a:xfrm>
            <a:off x="7624313" y="2056798"/>
            <a:ext cx="4572719" cy="3916300"/>
          </a:xfrm>
          <a:prstGeom prst="rect">
            <a:avLst/>
          </a:prstGeom>
          <a:noFill/>
        </p:spPr>
      </p:pic>
    </p:spTree>
    <p:extLst>
      <p:ext uri="{BB962C8B-B14F-4D97-AF65-F5344CB8AC3E}">
        <p14:creationId xmlns:p14="http://schemas.microsoft.com/office/powerpoint/2010/main" val="4976942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5CC52-C757-0C26-8BF4-FD3F9F350574}"/>
              </a:ext>
            </a:extLst>
          </p:cNvPr>
          <p:cNvSpPr>
            <a:spLocks noGrp="1"/>
          </p:cNvSpPr>
          <p:nvPr>
            <p:ph type="title"/>
          </p:nvPr>
        </p:nvSpPr>
        <p:spPr/>
        <p:txBody>
          <a:bodyPr/>
          <a:lstStyle/>
          <a:p>
            <a:r>
              <a:rPr lang="en-GB" b="1" dirty="0"/>
              <a:t>Why communication is needed</a:t>
            </a:r>
          </a:p>
        </p:txBody>
      </p:sp>
      <p:sp>
        <p:nvSpPr>
          <p:cNvPr id="3" name="Content Placeholder 2">
            <a:extLst>
              <a:ext uri="{FF2B5EF4-FFF2-40B4-BE49-F238E27FC236}">
                <a16:creationId xmlns:a16="http://schemas.microsoft.com/office/drawing/2014/main" id="{B66C943F-5CAA-2E20-35DB-DE5C3ECA1EDC}"/>
              </a:ext>
            </a:extLst>
          </p:cNvPr>
          <p:cNvSpPr>
            <a:spLocks noGrp="1"/>
          </p:cNvSpPr>
          <p:nvPr>
            <p:ph idx="1"/>
          </p:nvPr>
        </p:nvSpPr>
        <p:spPr>
          <a:xfrm>
            <a:off x="125541" y="1603015"/>
            <a:ext cx="12071490" cy="4599368"/>
          </a:xfrm>
        </p:spPr>
        <p:txBody>
          <a:bodyPr vert="horz" lIns="91440" tIns="45720" rIns="91440" bIns="45720" rtlCol="0" anchor="t">
            <a:normAutofit lnSpcReduction="10000"/>
          </a:bodyPr>
          <a:lstStyle/>
          <a:p>
            <a:pPr marL="342900" indent="-342900"/>
            <a:r>
              <a:rPr lang="en-GB" sz="2400" dirty="0">
                <a:latin typeface="Arial Nova"/>
              </a:rPr>
              <a:t>When people enter the care system, they may experience a </a:t>
            </a:r>
            <a:r>
              <a:rPr lang="en-GB" sz="2400" b="1" dirty="0">
                <a:latin typeface="Arial Nova"/>
              </a:rPr>
              <a:t>loss of independence.</a:t>
            </a:r>
          </a:p>
          <a:p>
            <a:pPr marL="342900" indent="-342900"/>
            <a:r>
              <a:rPr lang="en-GB" sz="2400" dirty="0">
                <a:latin typeface="Arial Nova"/>
              </a:rPr>
              <a:t>Tasks they were previously able to complete easily may become </a:t>
            </a:r>
            <a:r>
              <a:rPr lang="en-GB" sz="2400" b="1" dirty="0">
                <a:latin typeface="Arial Nova"/>
              </a:rPr>
              <a:t>more difficult.</a:t>
            </a:r>
          </a:p>
          <a:p>
            <a:pPr marL="342900" indent="-342900"/>
            <a:r>
              <a:rPr lang="en-GB" sz="2400" dirty="0">
                <a:latin typeface="Arial Nova"/>
              </a:rPr>
              <a:t>Their daily routines may be increasingly </a:t>
            </a:r>
            <a:r>
              <a:rPr lang="en-GB" sz="2400" b="1" dirty="0">
                <a:latin typeface="Arial Nova"/>
              </a:rPr>
              <a:t>managed by nurses or caregivers.</a:t>
            </a:r>
          </a:p>
          <a:p>
            <a:pPr marL="342900" indent="-342900"/>
            <a:r>
              <a:rPr lang="en-GB" sz="2400" dirty="0">
                <a:latin typeface="Arial Nova"/>
              </a:rPr>
              <a:t>Good communication enables people to </a:t>
            </a:r>
            <a:r>
              <a:rPr lang="en-GB" sz="2400" b="1" dirty="0">
                <a:latin typeface="Arial Nova"/>
              </a:rPr>
              <a:t>express their needs</a:t>
            </a:r>
            <a:r>
              <a:rPr lang="en-GB" sz="2400" dirty="0">
                <a:latin typeface="Arial Nova"/>
              </a:rPr>
              <a:t>, </a:t>
            </a:r>
            <a:r>
              <a:rPr lang="en-GB" sz="2400" b="1" dirty="0">
                <a:latin typeface="Arial Nova"/>
              </a:rPr>
              <a:t>share their preferences</a:t>
            </a:r>
            <a:r>
              <a:rPr lang="en-GB" sz="2400" dirty="0">
                <a:latin typeface="Arial Nova"/>
              </a:rPr>
              <a:t> about their care (NHS England, 2022).</a:t>
            </a:r>
          </a:p>
          <a:p>
            <a:pPr marL="342900" indent="-342900"/>
            <a:r>
              <a:rPr lang="en-GB" sz="2400" dirty="0">
                <a:latin typeface="Arial Nova"/>
              </a:rPr>
              <a:t>People who are unwell may feel</a:t>
            </a:r>
            <a:r>
              <a:rPr lang="en-GB" sz="2400" b="1" dirty="0">
                <a:latin typeface="Arial Nova"/>
              </a:rPr>
              <a:t> anxious about their health and become upset or</a:t>
            </a:r>
            <a:r>
              <a:rPr lang="en-GB" sz="2400" dirty="0">
                <a:latin typeface="Arial Nova"/>
              </a:rPr>
              <a:t> </a:t>
            </a:r>
            <a:r>
              <a:rPr lang="en-GB" sz="2400" b="1" dirty="0">
                <a:latin typeface="Arial Nova"/>
              </a:rPr>
              <a:t>distressed. </a:t>
            </a:r>
            <a:r>
              <a:rPr lang="en-GB" sz="2400" dirty="0">
                <a:latin typeface="Arial Nova"/>
              </a:rPr>
              <a:t>(</a:t>
            </a:r>
            <a:r>
              <a:rPr lang="en-GB" sz="2400" dirty="0" err="1">
                <a:latin typeface="Arial Nova"/>
              </a:rPr>
              <a:t>Sharkiya</a:t>
            </a:r>
            <a:r>
              <a:rPr lang="en-GB" sz="2400" dirty="0">
                <a:latin typeface="Arial Nova"/>
              </a:rPr>
              <a:t>, 2023).</a:t>
            </a:r>
          </a:p>
          <a:p>
            <a:pPr marL="342900" indent="-342900"/>
            <a:r>
              <a:rPr lang="en-GB" sz="2400" dirty="0">
                <a:latin typeface="Arial Nova"/>
              </a:rPr>
              <a:t>Important communication skills for care workers include</a:t>
            </a:r>
            <a:r>
              <a:rPr lang="en-GB" sz="2400" b="1" dirty="0">
                <a:latin typeface="Arial Nova"/>
              </a:rPr>
              <a:t> active listening,</a:t>
            </a:r>
            <a:r>
              <a:rPr lang="en-GB" sz="2400" dirty="0">
                <a:latin typeface="Arial Nova"/>
              </a:rPr>
              <a:t> </a:t>
            </a:r>
            <a:r>
              <a:rPr lang="en-GB" sz="2400" b="1" dirty="0">
                <a:latin typeface="Arial Nova"/>
              </a:rPr>
              <a:t>empathy, clear</a:t>
            </a:r>
            <a:r>
              <a:rPr lang="en-GB" sz="2400" dirty="0">
                <a:latin typeface="Arial Nova"/>
              </a:rPr>
              <a:t> </a:t>
            </a:r>
            <a:r>
              <a:rPr lang="en-GB" sz="2400" b="1" dirty="0">
                <a:latin typeface="Arial Nova"/>
              </a:rPr>
              <a:t>and consistent communication</a:t>
            </a:r>
            <a:r>
              <a:rPr lang="en-GB" sz="2400" dirty="0">
                <a:latin typeface="Arial Nova"/>
              </a:rPr>
              <a:t>,</a:t>
            </a:r>
            <a:r>
              <a:rPr lang="en-GB" sz="2400" b="1" dirty="0">
                <a:latin typeface="Arial Nova"/>
              </a:rPr>
              <a:t> honesty and ensuring communication is accessible for everyone </a:t>
            </a:r>
            <a:r>
              <a:rPr lang="en-GB" sz="2400" dirty="0">
                <a:latin typeface="Arial Nova"/>
              </a:rPr>
              <a:t>(High Skills Training, 2025).</a:t>
            </a:r>
          </a:p>
          <a:p>
            <a:pPr marL="0" indent="0">
              <a:buNone/>
            </a:pPr>
            <a:endParaRPr lang="en-GB" sz="2400" dirty="0">
              <a:latin typeface="Arial Nova"/>
            </a:endParaRPr>
          </a:p>
          <a:p>
            <a:pPr marL="342900" indent="-342900"/>
            <a:endParaRPr lang="en-GB" sz="2400" b="1" dirty="0">
              <a:latin typeface="Arial Nova"/>
            </a:endParaRPr>
          </a:p>
          <a:p>
            <a:pPr marL="342900" indent="-342900"/>
            <a:endParaRPr lang="en-GB" sz="2400" b="1" dirty="0">
              <a:latin typeface="Arial Nova"/>
            </a:endParaRPr>
          </a:p>
          <a:p>
            <a:pPr marL="342900" indent="-342900"/>
            <a:endParaRPr lang="en-GB" sz="2400" b="1" dirty="0">
              <a:latin typeface="Arial Nova"/>
            </a:endParaRPr>
          </a:p>
          <a:p>
            <a:pPr marL="342900" indent="-342900"/>
            <a:endParaRPr lang="en-GB" sz="2400" dirty="0">
              <a:latin typeface="Arial Nova"/>
            </a:endParaRPr>
          </a:p>
          <a:p>
            <a:pPr marL="342900" indent="-342900"/>
            <a:endParaRPr lang="en-GB" sz="2400" b="1" dirty="0">
              <a:latin typeface="Arial Nova"/>
            </a:endParaRPr>
          </a:p>
          <a:p>
            <a:pPr marL="0" indent="0">
              <a:buNone/>
            </a:pPr>
            <a:endParaRPr lang="en-GB" sz="2400" dirty="0">
              <a:latin typeface="Arial Nova"/>
            </a:endParaRPr>
          </a:p>
        </p:txBody>
      </p:sp>
      <p:sp>
        <p:nvSpPr>
          <p:cNvPr id="4" name="Date Placeholder 3">
            <a:extLst>
              <a:ext uri="{FF2B5EF4-FFF2-40B4-BE49-F238E27FC236}">
                <a16:creationId xmlns:a16="http://schemas.microsoft.com/office/drawing/2014/main" id="{3538DB4E-81C0-B4D7-7176-B40B34D2D10D}"/>
              </a:ext>
            </a:extLst>
          </p:cNvPr>
          <p:cNvSpPr>
            <a:spLocks noGrp="1"/>
          </p:cNvSpPr>
          <p:nvPr>
            <p:ph type="dt" sz="half" idx="10"/>
          </p:nvPr>
        </p:nvSpPr>
        <p:spPr/>
        <p:txBody>
          <a:bodyPr/>
          <a:lstStyle/>
          <a:p>
            <a:fld id="{DF0D798F-98C2-4608-8E46-6A1E29910061}" type="datetime1">
              <a:t>2/21/2026</a:t>
            </a:fld>
            <a:endParaRPr lang="en-US" dirty="0"/>
          </a:p>
        </p:txBody>
      </p:sp>
      <p:sp>
        <p:nvSpPr>
          <p:cNvPr id="5" name="Footer Placeholder 4">
            <a:extLst>
              <a:ext uri="{FF2B5EF4-FFF2-40B4-BE49-F238E27FC236}">
                <a16:creationId xmlns:a16="http://schemas.microsoft.com/office/drawing/2014/main" id="{8E14E1FF-9D47-D938-13BB-FC8474436D0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89E6255-06C4-C650-C458-6833B35571F8}"/>
              </a:ext>
            </a:extLst>
          </p:cNvPr>
          <p:cNvSpPr>
            <a:spLocks noGrp="1"/>
          </p:cNvSpPr>
          <p:nvPr>
            <p:ph type="sldNum" sz="quarter" idx="12"/>
          </p:nvPr>
        </p:nvSpPr>
        <p:spPr/>
        <p:txBody>
          <a:bodyPr/>
          <a:lstStyle/>
          <a:p>
            <a:fld id="{E30AF5A0-43BB-4336-8627-9123B9144D80}" type="slidenum">
              <a:rPr lang="en-US" dirty="0"/>
              <a:t>5</a:t>
            </a:fld>
            <a:endParaRPr lang="en-US" dirty="0"/>
          </a:p>
        </p:txBody>
      </p:sp>
    </p:spTree>
    <p:extLst>
      <p:ext uri="{BB962C8B-B14F-4D97-AF65-F5344CB8AC3E}">
        <p14:creationId xmlns:p14="http://schemas.microsoft.com/office/powerpoint/2010/main" val="4253183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08AE-8EA1-7FFA-C71C-D3F556EF0A11}"/>
              </a:ext>
            </a:extLst>
          </p:cNvPr>
          <p:cNvSpPr>
            <a:spLocks noGrp="1"/>
          </p:cNvSpPr>
          <p:nvPr>
            <p:ph type="title"/>
          </p:nvPr>
        </p:nvSpPr>
        <p:spPr>
          <a:xfrm>
            <a:off x="715012" y="763945"/>
            <a:ext cx="10676888" cy="795936"/>
          </a:xfrm>
        </p:spPr>
        <p:txBody>
          <a:bodyPr/>
          <a:lstStyle/>
          <a:p>
            <a:r>
              <a:rPr lang="en-GB" dirty="0"/>
              <a:t>examples</a:t>
            </a:r>
          </a:p>
        </p:txBody>
      </p:sp>
      <p:sp>
        <p:nvSpPr>
          <p:cNvPr id="3" name="Content Placeholder 2">
            <a:extLst>
              <a:ext uri="{FF2B5EF4-FFF2-40B4-BE49-F238E27FC236}">
                <a16:creationId xmlns:a16="http://schemas.microsoft.com/office/drawing/2014/main" id="{6D2F4B1B-26D5-F264-1FE9-E3D68F053643}"/>
              </a:ext>
            </a:extLst>
          </p:cNvPr>
          <p:cNvSpPr>
            <a:spLocks noGrp="1"/>
          </p:cNvSpPr>
          <p:nvPr>
            <p:ph idx="1"/>
          </p:nvPr>
        </p:nvSpPr>
        <p:spPr>
          <a:xfrm>
            <a:off x="-3855" y="1157313"/>
            <a:ext cx="12200887" cy="4987559"/>
          </a:xfrm>
        </p:spPr>
        <p:txBody>
          <a:bodyPr vert="horz" lIns="91440" tIns="45720" rIns="91440" bIns="45720" rtlCol="0" anchor="t">
            <a:normAutofit fontScale="77500" lnSpcReduction="20000"/>
          </a:bodyPr>
          <a:lstStyle/>
          <a:p>
            <a:pPr marL="0" indent="0">
              <a:buNone/>
            </a:pPr>
            <a:endParaRPr lang="en-GB" sz="2400" dirty="0">
              <a:latin typeface="Arial Nova"/>
            </a:endParaRPr>
          </a:p>
          <a:p>
            <a:pPr marL="342900" indent="-342900"/>
            <a:r>
              <a:rPr lang="en-GB" sz="2400" b="1" dirty="0">
                <a:latin typeface="Arial Nova"/>
              </a:rPr>
              <a:t>The SBAR communication model</a:t>
            </a:r>
            <a:r>
              <a:rPr lang="en-GB" sz="2400" dirty="0">
                <a:latin typeface="Arial Nova"/>
              </a:rPr>
              <a:t> is a structured method of communication used in health and social care to ensure that information is shared clearly and safely. (NHS England, 2023).</a:t>
            </a:r>
          </a:p>
          <a:p>
            <a:pPr marL="0" indent="0">
              <a:buNone/>
            </a:pPr>
            <a:r>
              <a:rPr lang="en-GB" sz="2400" dirty="0">
                <a:latin typeface="Arial Nova"/>
              </a:rPr>
              <a:t>SBAR represents:</a:t>
            </a:r>
          </a:p>
          <a:p>
            <a:pPr marL="342900" indent="-342900"/>
            <a:r>
              <a:rPr lang="en-GB" sz="2400" b="1" dirty="0">
                <a:latin typeface="Arial Nova"/>
              </a:rPr>
              <a:t>S- Situation                   </a:t>
            </a:r>
            <a:r>
              <a:rPr lang="en-GB" sz="2400" dirty="0">
                <a:latin typeface="Arial Nova"/>
              </a:rPr>
              <a:t> </a:t>
            </a:r>
            <a:r>
              <a:rPr lang="en-GB" sz="2400" b="1" dirty="0">
                <a:latin typeface="Arial Nova"/>
              </a:rPr>
              <a:t>          </a:t>
            </a:r>
          </a:p>
          <a:p>
            <a:pPr marL="342900" indent="-342900"/>
            <a:r>
              <a:rPr lang="en-GB" sz="2400" b="1" dirty="0">
                <a:latin typeface="Arial Nova"/>
              </a:rPr>
              <a:t>B- Background</a:t>
            </a:r>
          </a:p>
          <a:p>
            <a:pPr marL="342900" indent="-342900"/>
            <a:r>
              <a:rPr lang="en-GB" sz="2400" b="1" dirty="0">
                <a:latin typeface="Arial Nova"/>
              </a:rPr>
              <a:t>A- Assessment</a:t>
            </a:r>
          </a:p>
          <a:p>
            <a:pPr marL="342900" indent="-342900"/>
            <a:r>
              <a:rPr lang="en-GB" sz="2400" b="1" dirty="0">
                <a:latin typeface="Arial Nova"/>
              </a:rPr>
              <a:t>R- Recommendation</a:t>
            </a:r>
          </a:p>
          <a:p>
            <a:pPr marL="0" indent="0">
              <a:buNone/>
            </a:pPr>
            <a:r>
              <a:rPr lang="en-GB" sz="2400" dirty="0">
                <a:latin typeface="Arial Nova"/>
              </a:rPr>
              <a:t>SBAR was first developed in healthcare to reduce communication errors and improve patient safety (Haig, Sutton and Whittington, 2006).</a:t>
            </a:r>
          </a:p>
          <a:p>
            <a:pPr marL="0" indent="0">
              <a:buNone/>
            </a:pPr>
            <a:r>
              <a:rPr lang="en-GB" sz="2400" b="1" dirty="0">
                <a:latin typeface="Arial Nova"/>
              </a:rPr>
              <a:t>SBAR </a:t>
            </a:r>
            <a:r>
              <a:rPr lang="en-GB" sz="2400" dirty="0">
                <a:latin typeface="Arial Nova"/>
              </a:rPr>
              <a:t>provides a standardised framework for communication between professionals (NHS England, 2023).</a:t>
            </a:r>
          </a:p>
          <a:p>
            <a:pPr marL="0" indent="0">
              <a:buNone/>
            </a:pPr>
            <a:r>
              <a:rPr lang="en-GB" sz="2400" dirty="0">
                <a:latin typeface="Arial Nova"/>
              </a:rPr>
              <a:t>Why</a:t>
            </a:r>
            <a:r>
              <a:rPr lang="en-GB" sz="2400" b="1" dirty="0">
                <a:latin typeface="Arial Nova"/>
              </a:rPr>
              <a:t> SBAR</a:t>
            </a:r>
            <a:r>
              <a:rPr lang="en-GB" sz="2400" dirty="0">
                <a:latin typeface="Arial Nova"/>
              </a:rPr>
              <a:t> is important:</a:t>
            </a:r>
            <a:r>
              <a:rPr lang="en-GB" sz="2400" b="1" dirty="0">
                <a:latin typeface="Arial Nova"/>
              </a:rPr>
              <a:t> it offers a clear framework for communication, it helps minimize the risk of mistakes, it support patient safely, it promote effective communication, it helps staff in feeling assured</a:t>
            </a:r>
            <a:r>
              <a:rPr lang="en-GB" sz="2400" dirty="0">
                <a:latin typeface="Arial Nova"/>
              </a:rPr>
              <a:t> </a:t>
            </a:r>
            <a:r>
              <a:rPr lang="en-GB" sz="2400" b="1" dirty="0">
                <a:latin typeface="Arial Nova"/>
              </a:rPr>
              <a:t>when they raise issues.</a:t>
            </a:r>
            <a:r>
              <a:rPr lang="en-GB" sz="2400" dirty="0">
                <a:latin typeface="Arial Nova"/>
              </a:rPr>
              <a:t> (NHS England, 2023; World Health Organization, 2017).</a:t>
            </a:r>
          </a:p>
          <a:p>
            <a:pPr marL="0" indent="0">
              <a:buNone/>
            </a:pPr>
            <a:endParaRPr lang="en-GB" sz="2400" dirty="0">
              <a:latin typeface="Arial Nova"/>
            </a:endParaRPr>
          </a:p>
          <a:p>
            <a:pPr marL="0" indent="0">
              <a:buNone/>
            </a:pPr>
            <a:endParaRPr lang="en-GB" sz="2400" dirty="0">
              <a:latin typeface="Arial Nova"/>
            </a:endParaRPr>
          </a:p>
          <a:p>
            <a:pPr marL="0" indent="0">
              <a:buNone/>
            </a:pPr>
            <a:endParaRPr lang="en-GB" sz="2400" dirty="0">
              <a:latin typeface="Arial Nova"/>
            </a:endParaRPr>
          </a:p>
          <a:p>
            <a:pPr marL="342900" indent="-342900"/>
            <a:endParaRPr lang="en-GB" sz="2400" dirty="0">
              <a:latin typeface="Arial Nova"/>
            </a:endParaRPr>
          </a:p>
          <a:p>
            <a:pPr marL="0" indent="0">
              <a:buNone/>
            </a:pPr>
            <a:endParaRPr lang="en-GB" sz="2400" b="1" dirty="0">
              <a:latin typeface="Arial Nova"/>
            </a:endParaRPr>
          </a:p>
          <a:p>
            <a:pPr marL="342900" indent="-342900"/>
            <a:endParaRPr lang="en-GB" sz="2400" b="1" dirty="0">
              <a:latin typeface="Arial Nova"/>
            </a:endParaRPr>
          </a:p>
          <a:p>
            <a:pPr marL="342900" indent="-342900"/>
            <a:endParaRPr lang="en-GB" sz="2400" b="1" dirty="0">
              <a:latin typeface="Arial Nova"/>
            </a:endParaRPr>
          </a:p>
          <a:p>
            <a:pPr marL="342900" indent="-342900"/>
            <a:endParaRPr lang="en-GB" sz="2400" dirty="0">
              <a:latin typeface="Arial Nova"/>
            </a:endParaRPr>
          </a:p>
          <a:p>
            <a:pPr marL="342900" indent="-342900"/>
            <a:endParaRPr lang="en-GB" sz="2400" dirty="0">
              <a:latin typeface="Arial Nova"/>
            </a:endParaRPr>
          </a:p>
          <a:p>
            <a:pPr marL="342900" indent="-342900"/>
            <a:endParaRPr lang="en-GB" sz="2400" dirty="0">
              <a:latin typeface="Arial Nova"/>
            </a:endParaRPr>
          </a:p>
          <a:p>
            <a:pPr marL="0" indent="0">
              <a:buNone/>
            </a:pPr>
            <a:endParaRPr lang="en-GB" sz="2400" dirty="0">
              <a:latin typeface="Arial Nova"/>
            </a:endParaRPr>
          </a:p>
          <a:p>
            <a:pPr marL="0" indent="0">
              <a:buNone/>
            </a:pPr>
            <a:endParaRPr lang="en-GB" sz="2400" dirty="0">
              <a:latin typeface="Arial Nova"/>
            </a:endParaRPr>
          </a:p>
        </p:txBody>
      </p:sp>
      <p:sp>
        <p:nvSpPr>
          <p:cNvPr id="4" name="Date Placeholder 3">
            <a:extLst>
              <a:ext uri="{FF2B5EF4-FFF2-40B4-BE49-F238E27FC236}">
                <a16:creationId xmlns:a16="http://schemas.microsoft.com/office/drawing/2014/main" id="{1F5102D5-9B41-B15D-FE7D-A2A4C44CEFC2}"/>
              </a:ext>
            </a:extLst>
          </p:cNvPr>
          <p:cNvSpPr>
            <a:spLocks noGrp="1"/>
          </p:cNvSpPr>
          <p:nvPr>
            <p:ph type="dt" sz="half" idx="10"/>
          </p:nvPr>
        </p:nvSpPr>
        <p:spPr/>
        <p:txBody>
          <a:bodyPr/>
          <a:lstStyle/>
          <a:p>
            <a:fld id="{C6041F67-E262-4C33-BBEC-7FB6F10DEA89}" type="datetime1">
              <a:t>2/21/2026</a:t>
            </a:fld>
            <a:endParaRPr lang="en-US" dirty="0"/>
          </a:p>
        </p:txBody>
      </p:sp>
      <p:sp>
        <p:nvSpPr>
          <p:cNvPr id="5" name="Footer Placeholder 4">
            <a:extLst>
              <a:ext uri="{FF2B5EF4-FFF2-40B4-BE49-F238E27FC236}">
                <a16:creationId xmlns:a16="http://schemas.microsoft.com/office/drawing/2014/main" id="{ADCB8850-6682-AA1D-7DC0-12F50AC0E13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62383D8-FB24-E06F-A2CC-4DFF88155042}"/>
              </a:ext>
            </a:extLst>
          </p:cNvPr>
          <p:cNvSpPr>
            <a:spLocks noGrp="1"/>
          </p:cNvSpPr>
          <p:nvPr>
            <p:ph type="sldNum" sz="quarter" idx="12"/>
          </p:nvPr>
        </p:nvSpPr>
        <p:spPr/>
        <p:txBody>
          <a:bodyPr/>
          <a:lstStyle/>
          <a:p>
            <a:fld id="{E30AF5A0-43BB-4336-8627-9123B9144D80}" type="slidenum">
              <a:rPr lang="en-US" dirty="0"/>
              <a:t>6</a:t>
            </a:fld>
            <a:endParaRPr lang="en-US" dirty="0"/>
          </a:p>
        </p:txBody>
      </p:sp>
    </p:spTree>
    <p:extLst>
      <p:ext uri="{BB962C8B-B14F-4D97-AF65-F5344CB8AC3E}">
        <p14:creationId xmlns:p14="http://schemas.microsoft.com/office/powerpoint/2010/main" val="17642531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88AC2-E665-1ACE-B4C3-49A0BA7BA799}"/>
              </a:ext>
            </a:extLst>
          </p:cNvPr>
          <p:cNvSpPr>
            <a:spLocks noGrp="1"/>
          </p:cNvSpPr>
          <p:nvPr>
            <p:ph type="title"/>
          </p:nvPr>
        </p:nvSpPr>
        <p:spPr/>
        <p:txBody>
          <a:bodyPr anchor="t">
            <a:normAutofit/>
          </a:bodyPr>
          <a:lstStyle/>
          <a:p>
            <a:r>
              <a:rPr lang="en-GB" b="1" dirty="0"/>
              <a:t>CONCLUSION</a:t>
            </a:r>
          </a:p>
        </p:txBody>
      </p:sp>
      <p:sp>
        <p:nvSpPr>
          <p:cNvPr id="3" name="Content Placeholder 2">
            <a:extLst>
              <a:ext uri="{FF2B5EF4-FFF2-40B4-BE49-F238E27FC236}">
                <a16:creationId xmlns:a16="http://schemas.microsoft.com/office/drawing/2014/main" id="{02B7C04A-94FD-CB15-719B-FDEFCBE8B028}"/>
              </a:ext>
            </a:extLst>
          </p:cNvPr>
          <p:cNvSpPr>
            <a:spLocks noGrp="1"/>
          </p:cNvSpPr>
          <p:nvPr>
            <p:ph sz="half" idx="1"/>
          </p:nvPr>
        </p:nvSpPr>
        <p:spPr>
          <a:xfrm>
            <a:off x="701006" y="1726118"/>
            <a:ext cx="5333171" cy="4246980"/>
          </a:xfrm>
        </p:spPr>
        <p:txBody>
          <a:bodyPr vert="horz" lIns="91440" tIns="45720" rIns="91440" bIns="45720" rtlCol="0" anchor="t">
            <a:normAutofit/>
          </a:bodyPr>
          <a:lstStyle/>
          <a:p>
            <a:pPr marL="0" indent="0">
              <a:lnSpc>
                <a:spcPct val="100000"/>
              </a:lnSpc>
              <a:buNone/>
            </a:pPr>
            <a:r>
              <a:rPr lang="en-GB" sz="1700" dirty="0"/>
              <a:t>Communication in healthcare environments involves more than simply speaking; it focuses on developing meaningful connections with patients. It is essential for caregivers to develop strong communication skills and to use a range of methods, including verbal communication, body language, and modern technology. Addressing communication challenges, such as language barriers and emotional needs, can be difficult: however, these issues must be managed effectively to ensure high-quality care. Effective communication is the foundation of good practice, and by developing meaningful connection with patient, caregivers can significantly improve patient outcomes and overall wellbeing.</a:t>
            </a:r>
          </a:p>
          <a:p>
            <a:pPr marL="0" indent="0">
              <a:lnSpc>
                <a:spcPct val="100000"/>
              </a:lnSpc>
              <a:buNone/>
            </a:pPr>
            <a:endParaRPr lang="en-GB" sz="1700"/>
          </a:p>
        </p:txBody>
      </p:sp>
      <p:sp>
        <p:nvSpPr>
          <p:cNvPr id="4" name="Date Placeholder 3">
            <a:extLst>
              <a:ext uri="{FF2B5EF4-FFF2-40B4-BE49-F238E27FC236}">
                <a16:creationId xmlns:a16="http://schemas.microsoft.com/office/drawing/2014/main" id="{09CD8A2F-1D94-3F88-F8A4-70C97EDD2F3A}"/>
              </a:ext>
            </a:extLst>
          </p:cNvPr>
          <p:cNvSpPr>
            <a:spLocks noGrp="1"/>
          </p:cNvSpPr>
          <p:nvPr>
            <p:ph type="dt" sz="half" idx="10"/>
          </p:nvPr>
        </p:nvSpPr>
        <p:spPr/>
        <p:txBody>
          <a:bodyPr anchor="ctr">
            <a:normAutofit/>
          </a:bodyPr>
          <a:lstStyle/>
          <a:p>
            <a:pPr>
              <a:spcAft>
                <a:spcPts val="600"/>
              </a:spcAft>
            </a:pPr>
            <a:fld id="{0D1175B5-0E69-4260-8D5D-73F4E2CC82BB}" type="datetime1">
              <a:rPr lang="en-US"/>
              <a:pPr>
                <a:spcAft>
                  <a:spcPts val="600"/>
                </a:spcAft>
              </a:pPr>
              <a:t>2/21/2026</a:t>
            </a:fld>
            <a:endParaRPr lang="en-US"/>
          </a:p>
        </p:txBody>
      </p:sp>
      <p:sp>
        <p:nvSpPr>
          <p:cNvPr id="5" name="Footer Placeholder 4">
            <a:extLst>
              <a:ext uri="{FF2B5EF4-FFF2-40B4-BE49-F238E27FC236}">
                <a16:creationId xmlns:a16="http://schemas.microsoft.com/office/drawing/2014/main" id="{350378DF-68A9-22CC-90D2-7DD6AEC6FB3C}"/>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C925C8F5-EA3E-0D2F-5A81-E73780235E65}"/>
              </a:ext>
            </a:extLst>
          </p:cNvPr>
          <p:cNvSpPr>
            <a:spLocks noGrp="1"/>
          </p:cNvSpPr>
          <p:nvPr>
            <p:ph type="sldNum" sz="quarter" idx="12"/>
          </p:nvPr>
        </p:nvSpPr>
        <p:spPr/>
        <p:txBody>
          <a:bodyPr anchor="ctr">
            <a:normAutofit/>
          </a:bodyPr>
          <a:lstStyle/>
          <a:p>
            <a:pPr>
              <a:lnSpc>
                <a:spcPct val="90000"/>
              </a:lnSpc>
              <a:spcAft>
                <a:spcPts val="600"/>
              </a:spcAft>
            </a:pPr>
            <a:fld id="{E30AF5A0-43BB-4336-8627-9123B9144D80}" type="slidenum">
              <a:rPr lang="en-US" dirty="0"/>
              <a:pPr>
                <a:lnSpc>
                  <a:spcPct val="90000"/>
                </a:lnSpc>
                <a:spcAft>
                  <a:spcPts val="600"/>
                </a:spcAft>
              </a:pPr>
              <a:t>7</a:t>
            </a:fld>
            <a:endParaRPr lang="en-US"/>
          </a:p>
        </p:txBody>
      </p:sp>
      <p:pic>
        <p:nvPicPr>
          <p:cNvPr id="7" name="Picture 6" descr="A group of people in blue scrubs&#10;&#10;AI-generated content may be incorrect.">
            <a:extLst>
              <a:ext uri="{FF2B5EF4-FFF2-40B4-BE49-F238E27FC236}">
                <a16:creationId xmlns:a16="http://schemas.microsoft.com/office/drawing/2014/main" id="{D6E9FBB4-FE0E-A0BE-BF07-3189660358FD}"/>
              </a:ext>
            </a:extLst>
          </p:cNvPr>
          <p:cNvPicPr>
            <a:picLocks noChangeAspect="1"/>
          </p:cNvPicPr>
          <p:nvPr/>
        </p:nvPicPr>
        <p:blipFill>
          <a:blip r:embed="rId2"/>
          <a:srcRect l="4619" r="-1" b="-1"/>
          <a:stretch>
            <a:fillRect/>
          </a:stretch>
        </p:blipFill>
        <p:spPr>
          <a:xfrm>
            <a:off x="6172200" y="2128684"/>
            <a:ext cx="5219700" cy="3844414"/>
          </a:xfrm>
          <a:prstGeom prst="rect">
            <a:avLst/>
          </a:prstGeom>
          <a:noFill/>
        </p:spPr>
      </p:pic>
    </p:spTree>
    <p:extLst>
      <p:ext uri="{BB962C8B-B14F-4D97-AF65-F5344CB8AC3E}">
        <p14:creationId xmlns:p14="http://schemas.microsoft.com/office/powerpoint/2010/main" val="25507423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9B132-D363-6CE3-3683-7D589CFAEFE6}"/>
              </a:ext>
            </a:extLst>
          </p:cNvPr>
          <p:cNvSpPr>
            <a:spLocks noGrp="1"/>
          </p:cNvSpPr>
          <p:nvPr>
            <p:ph type="title"/>
          </p:nvPr>
        </p:nvSpPr>
        <p:spPr>
          <a:xfrm>
            <a:off x="111164" y="720813"/>
            <a:ext cx="12085868" cy="623408"/>
          </a:xfrm>
        </p:spPr>
        <p:txBody>
          <a:bodyPr>
            <a:normAutofit fontScale="90000"/>
          </a:bodyPr>
          <a:lstStyle/>
          <a:p>
            <a:r>
              <a:rPr lang="en-GB" dirty="0"/>
              <a:t>REFERENCES</a:t>
            </a:r>
            <a:br>
              <a:rPr lang="en-GB" dirty="0"/>
            </a:br>
            <a:br>
              <a:rPr lang="en-GB" dirty="0"/>
            </a:br>
            <a:endParaRPr lang="en-GB" sz="2800">
              <a:latin typeface="Univers Condensed"/>
            </a:endParaRPr>
          </a:p>
        </p:txBody>
      </p:sp>
      <p:sp>
        <p:nvSpPr>
          <p:cNvPr id="3" name="Content Placeholder 2">
            <a:extLst>
              <a:ext uri="{FF2B5EF4-FFF2-40B4-BE49-F238E27FC236}">
                <a16:creationId xmlns:a16="http://schemas.microsoft.com/office/drawing/2014/main" id="{E0AFEA3C-6FF3-E9F3-6F16-E13134679F13}"/>
              </a:ext>
            </a:extLst>
          </p:cNvPr>
          <p:cNvSpPr>
            <a:spLocks noGrp="1"/>
          </p:cNvSpPr>
          <p:nvPr>
            <p:ph idx="1"/>
          </p:nvPr>
        </p:nvSpPr>
        <p:spPr>
          <a:xfrm>
            <a:off x="-4625" y="1344223"/>
            <a:ext cx="12201657" cy="5193203"/>
          </a:xfrm>
        </p:spPr>
        <p:txBody>
          <a:bodyPr vert="horz" lIns="91440" tIns="45720" rIns="91440" bIns="45720" rtlCol="0" anchor="t">
            <a:normAutofit/>
          </a:bodyPr>
          <a:lstStyle/>
          <a:p>
            <a:pPr marL="0" indent="0">
              <a:buNone/>
            </a:pPr>
            <a:r>
              <a:rPr lang="en-GB" dirty="0"/>
              <a:t>Haig, K.M., Sutton, S. and Whittington, J. (2006) 'SBAR: a shared mental model for improving communication between clinicians', </a:t>
            </a:r>
            <a:r>
              <a:rPr lang="en-GB" i="1" dirty="0"/>
              <a:t>Joint Commission Journal on Quality and Patient Safety, </a:t>
            </a:r>
            <a:r>
              <a:rPr lang="en-GB" dirty="0"/>
              <a:t>32 (3), pp. 167-175.</a:t>
            </a:r>
          </a:p>
          <a:p>
            <a:pPr marL="0" indent="0">
              <a:buNone/>
            </a:pPr>
            <a:r>
              <a:rPr lang="en-GB" dirty="0"/>
              <a:t>High Skills Training (2025) </a:t>
            </a:r>
            <a:r>
              <a:rPr lang="en-GB" i="1" dirty="0"/>
              <a:t>High Skills Training. </a:t>
            </a:r>
            <a:r>
              <a:rPr lang="en-GB" dirty="0"/>
              <a:t>Available at: </a:t>
            </a:r>
            <a:r>
              <a:rPr lang="en-GB" dirty="0">
                <a:hlinkClick r:id="rId2"/>
              </a:rPr>
              <a:t>http://www.examplewebsite.com</a:t>
            </a:r>
            <a:r>
              <a:rPr lang="en-GB" dirty="0"/>
              <a:t>  (Accessed: 20 January 2026).</a:t>
            </a:r>
          </a:p>
          <a:p>
            <a:pPr marL="0" indent="0">
              <a:buNone/>
            </a:pPr>
            <a:r>
              <a:rPr lang="en-GB" i="1" dirty="0"/>
              <a:t>Mandatory Training</a:t>
            </a:r>
            <a:r>
              <a:rPr lang="en-GB" dirty="0"/>
              <a:t> (2025) Available at </a:t>
            </a:r>
            <a:r>
              <a:rPr lang="en-GB" dirty="0">
                <a:hlinkClick r:id="rId3"/>
              </a:rPr>
              <a:t>https://www.mandatorytraininggroup.com</a:t>
            </a:r>
            <a:r>
              <a:rPr lang="en-GB" dirty="0"/>
              <a:t> (Accessed: 25 January 2026). </a:t>
            </a:r>
          </a:p>
          <a:p>
            <a:pPr marL="0" indent="0">
              <a:buNone/>
            </a:pPr>
            <a:r>
              <a:rPr lang="en-GB" dirty="0"/>
              <a:t>NHS England (2022) </a:t>
            </a:r>
            <a:r>
              <a:rPr lang="en-GB" i="1" dirty="0"/>
              <a:t>Improving communication in healthcare. </a:t>
            </a:r>
            <a:r>
              <a:rPr lang="en-GB" dirty="0"/>
              <a:t>London: NHS England.</a:t>
            </a:r>
          </a:p>
          <a:p>
            <a:pPr marL="0" indent="0">
              <a:buNone/>
            </a:pPr>
            <a:r>
              <a:rPr lang="en-GB" dirty="0"/>
              <a:t>NHS England (2023) </a:t>
            </a:r>
            <a:r>
              <a:rPr lang="en-GB" i="1" dirty="0"/>
              <a:t>SBAR communication tool. </a:t>
            </a:r>
            <a:r>
              <a:rPr lang="en-GB" dirty="0"/>
              <a:t>Available at: </a:t>
            </a:r>
            <a:r>
              <a:rPr lang="en-GB" dirty="0">
                <a:hlinkClick r:id="rId4"/>
              </a:rPr>
              <a:t>https://www.england.nhs.uk</a:t>
            </a:r>
            <a:r>
              <a:rPr lang="en-GB" dirty="0"/>
              <a:t> (Accessed: 21 February 2026).</a:t>
            </a:r>
          </a:p>
          <a:p>
            <a:pPr marL="0" indent="0">
              <a:buNone/>
            </a:pPr>
            <a:r>
              <a:rPr lang="en-GB" err="1"/>
              <a:t>Sharkiya</a:t>
            </a:r>
            <a:r>
              <a:rPr lang="en-GB" dirty="0"/>
              <a:t>, S.H. (2023) 'Quality communication can improve patient-centred health outcomes among older patients' </a:t>
            </a:r>
            <a:r>
              <a:rPr lang="en-GB" i="1" dirty="0"/>
              <a:t>BMC Health Services Research, </a:t>
            </a:r>
            <a:r>
              <a:rPr lang="en-GB" dirty="0"/>
              <a:t>23, Article number: 412.</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478EA315-93A4-3AE9-B9DE-19E6FF251C9F}"/>
              </a:ext>
            </a:extLst>
          </p:cNvPr>
          <p:cNvSpPr>
            <a:spLocks noGrp="1"/>
          </p:cNvSpPr>
          <p:nvPr>
            <p:ph type="dt" sz="half" idx="10"/>
          </p:nvPr>
        </p:nvSpPr>
        <p:spPr/>
        <p:txBody>
          <a:bodyPr/>
          <a:lstStyle/>
          <a:p>
            <a:fld id="{CB082AC6-6CB6-4F5E-B6FD-54859C3692DF}" type="datetime1">
              <a:t>2/21/2026</a:t>
            </a:fld>
            <a:endParaRPr lang="en-US" dirty="0"/>
          </a:p>
        </p:txBody>
      </p:sp>
      <p:sp>
        <p:nvSpPr>
          <p:cNvPr id="5" name="Footer Placeholder 4">
            <a:extLst>
              <a:ext uri="{FF2B5EF4-FFF2-40B4-BE49-F238E27FC236}">
                <a16:creationId xmlns:a16="http://schemas.microsoft.com/office/drawing/2014/main" id="{AD6C5E62-493E-D037-A811-32AA2A154C0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98ABB36-B719-8F5F-0223-6F49D5FD3014}"/>
              </a:ext>
            </a:extLst>
          </p:cNvPr>
          <p:cNvSpPr>
            <a:spLocks noGrp="1"/>
          </p:cNvSpPr>
          <p:nvPr>
            <p:ph type="sldNum" sz="quarter" idx="12"/>
          </p:nvPr>
        </p:nvSpPr>
        <p:spPr/>
        <p:txBody>
          <a:bodyPr/>
          <a:lstStyle/>
          <a:p>
            <a:fld id="{E30AF5A0-43BB-4336-8627-9123B9144D80}" type="slidenum">
              <a:rPr lang="en-US" dirty="0"/>
              <a:t>8</a:t>
            </a:fld>
            <a:endParaRPr lang="en-US" dirty="0"/>
          </a:p>
        </p:txBody>
      </p:sp>
    </p:spTree>
    <p:extLst>
      <p:ext uri="{BB962C8B-B14F-4D97-AF65-F5344CB8AC3E}">
        <p14:creationId xmlns:p14="http://schemas.microsoft.com/office/powerpoint/2010/main" val="2208342592"/>
      </p:ext>
    </p:extLst>
  </p:cSld>
  <p:clrMapOvr>
    <a:masterClrMapping/>
  </p:clrMapOvr>
</p:sld>
</file>

<file path=ppt/theme/theme1.xml><?xml version="1.0" encoding="utf-8"?>
<a:theme xmlns:a="http://schemas.openxmlformats.org/drawingml/2006/main" name="ChronicleVTI">
  <a:themeElements>
    <a:clrScheme name="ChronicleVTI">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hronicleVTI">
      <a:majorFont>
        <a:latin typeface="Univers Condensed"/>
        <a:ea typeface=""/>
        <a:cs typeface=""/>
      </a:majorFont>
      <a:minorFont>
        <a:latin typeface="Calisto MT" panose="02040603050505030304"/>
        <a:ea typeface=""/>
        <a:cs typeface=""/>
      </a:minorFont>
    </a:fontScheme>
    <a:fmtScheme name="Chronicl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34FD3B1-53CD-4A5C-943C-C44DFF248C3E}" vid="{19A790DA-2E4D-4134-98A6-7DECB1A1B84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ChronicleVTI</vt:lpstr>
      <vt:lpstr>LCHS4009 Assessment 1 Self –awareness Presentation lecturer: anika tahsin ahmed  jeckelline ferretti student number: 2409856 </vt:lpstr>
      <vt:lpstr>Introduction   to  communication </vt:lpstr>
      <vt:lpstr>What is communication  </vt:lpstr>
      <vt:lpstr>COMMUNICATION IN HEALTH AND SOCIAL CARE</vt:lpstr>
      <vt:lpstr>Why communication is needed</vt:lpstr>
      <vt:lpstr>examples</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2992</cp:revision>
  <dcterms:created xsi:type="dcterms:W3CDTF">2026-01-22T11:15:06Z</dcterms:created>
  <dcterms:modified xsi:type="dcterms:W3CDTF">2026-02-22T02:51:06Z</dcterms:modified>
</cp:coreProperties>
</file>