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68" r:id="rId3"/>
    <p:sldId id="259" r:id="rId4"/>
    <p:sldId id="260" r:id="rId5"/>
    <p:sldId id="257" r:id="rId6"/>
    <p:sldId id="258" r:id="rId7"/>
    <p:sldId id="261" r:id="rId8"/>
    <p:sldId id="262" r:id="rId9"/>
    <p:sldId id="263" r:id="rId10"/>
    <p:sldId id="264"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36D212-1154-4544-BB8A-D4E612A894E6}" v="27" dt="2023-05-07T00:39:59.5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937" autoAdjust="0"/>
  </p:normalViewPr>
  <p:slideViewPr>
    <p:cSldViewPr snapToGrid="0">
      <p:cViewPr varScale="1">
        <p:scale>
          <a:sx n="86" d="100"/>
          <a:sy n="86" d="100"/>
        </p:scale>
        <p:origin x="1554"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a Stanciu" userId="ab581f976689c414" providerId="LiveId" clId="{AD36D212-1154-4544-BB8A-D4E612A894E6}"/>
    <pc:docChg chg="undo custSel delSld modSld sldOrd">
      <pc:chgData name="Diana Stanciu" userId="ab581f976689c414" providerId="LiveId" clId="{AD36D212-1154-4544-BB8A-D4E612A894E6}" dt="2023-05-07T00:40:57.171" v="456" actId="26606"/>
      <pc:docMkLst>
        <pc:docMk/>
      </pc:docMkLst>
      <pc:sldChg chg="addSp delSp modSp mod addAnim setClrOvrMap delDesignElem">
        <pc:chgData name="Diana Stanciu" userId="ab581f976689c414" providerId="LiveId" clId="{AD36D212-1154-4544-BB8A-D4E612A894E6}" dt="2023-05-07T00:31:08.763" v="340"/>
        <pc:sldMkLst>
          <pc:docMk/>
          <pc:sldMk cId="3354808849" sldId="256"/>
        </pc:sldMkLst>
        <pc:spChg chg="mod ord">
          <ac:chgData name="Diana Stanciu" userId="ab581f976689c414" providerId="LiveId" clId="{AD36D212-1154-4544-BB8A-D4E612A894E6}" dt="2023-05-07T00:31:08.763" v="340"/>
          <ac:spMkLst>
            <pc:docMk/>
            <pc:sldMk cId="3354808849" sldId="256"/>
            <ac:spMk id="2" creationId="{B63D3E0B-AB97-6F34-1E30-A28AAEE43F62}"/>
          </ac:spMkLst>
        </pc:spChg>
        <pc:spChg chg="add del">
          <ac:chgData name="Diana Stanciu" userId="ab581f976689c414" providerId="LiveId" clId="{AD36D212-1154-4544-BB8A-D4E612A894E6}" dt="2023-05-07T00:22:20.132" v="294" actId="26606"/>
          <ac:spMkLst>
            <pc:docMk/>
            <pc:sldMk cId="3354808849" sldId="256"/>
            <ac:spMk id="8" creationId="{A9286AD2-18A9-4868-A4E3-7A2097A20810}"/>
          </ac:spMkLst>
        </pc:spChg>
        <pc:spChg chg="add del">
          <ac:chgData name="Diana Stanciu" userId="ab581f976689c414" providerId="LiveId" clId="{AD36D212-1154-4544-BB8A-D4E612A894E6}" dt="2023-05-07T00:22:20.108" v="293" actId="26606"/>
          <ac:spMkLst>
            <pc:docMk/>
            <pc:sldMk cId="3354808849" sldId="256"/>
            <ac:spMk id="17" creationId="{B9E780F8-2452-4595-A281-E594BA83DB0D}"/>
          </ac:spMkLst>
        </pc:spChg>
        <pc:spChg chg="add del">
          <ac:chgData name="Diana Stanciu" userId="ab581f976689c414" providerId="LiveId" clId="{AD36D212-1154-4544-BB8A-D4E612A894E6}" dt="2023-05-07T00:22:20.108" v="293" actId="26606"/>
          <ac:spMkLst>
            <pc:docMk/>
            <pc:sldMk cId="3354808849" sldId="256"/>
            <ac:spMk id="19" creationId="{A917F44A-7774-4C79-BEDC-0CC73C8C0E04}"/>
          </ac:spMkLst>
        </pc:spChg>
        <pc:spChg chg="add del">
          <ac:chgData name="Diana Stanciu" userId="ab581f976689c414" providerId="LiveId" clId="{AD36D212-1154-4544-BB8A-D4E612A894E6}" dt="2023-05-07T00:31:08.763" v="340"/>
          <ac:spMkLst>
            <pc:docMk/>
            <pc:sldMk cId="3354808849" sldId="256"/>
            <ac:spMk id="22" creationId="{1C520CBD-F82E-44E4-BDA5-128716AD79C8}"/>
          </ac:spMkLst>
        </pc:spChg>
        <pc:spChg chg="add del">
          <ac:chgData name="Diana Stanciu" userId="ab581f976689c414" providerId="LiveId" clId="{AD36D212-1154-4544-BB8A-D4E612A894E6}" dt="2023-05-07T00:31:08.763" v="340"/>
          <ac:spMkLst>
            <pc:docMk/>
            <pc:sldMk cId="3354808849" sldId="256"/>
            <ac:spMk id="23" creationId="{4618AE32-A526-42FC-A854-732740BD38DA}"/>
          </ac:spMkLst>
        </pc:spChg>
        <pc:picChg chg="mod">
          <ac:chgData name="Diana Stanciu" userId="ab581f976689c414" providerId="LiveId" clId="{AD36D212-1154-4544-BB8A-D4E612A894E6}" dt="2023-05-07T00:22:20.132" v="294" actId="26606"/>
          <ac:picMkLst>
            <pc:docMk/>
            <pc:sldMk cId="3354808849" sldId="256"/>
            <ac:picMk id="4" creationId="{9227949A-A6EE-2BD7-E067-E7D4B0642E12}"/>
          </ac:picMkLst>
        </pc:picChg>
        <pc:cxnChg chg="add del">
          <ac:chgData name="Diana Stanciu" userId="ab581f976689c414" providerId="LiveId" clId="{AD36D212-1154-4544-BB8A-D4E612A894E6}" dt="2023-05-07T00:22:20.132" v="294" actId="26606"/>
          <ac:cxnSpMkLst>
            <pc:docMk/>
            <pc:sldMk cId="3354808849" sldId="256"/>
            <ac:cxnSpMk id="10" creationId="{E7A7CD63-7EC3-44F3-95D0-595C4019FF24}"/>
          </ac:cxnSpMkLst>
        </pc:cxnChg>
        <pc:cxnChg chg="add del">
          <ac:chgData name="Diana Stanciu" userId="ab581f976689c414" providerId="LiveId" clId="{AD36D212-1154-4544-BB8A-D4E612A894E6}" dt="2023-05-07T00:22:20.108" v="293" actId="26606"/>
          <ac:cxnSpMkLst>
            <pc:docMk/>
            <pc:sldMk cId="3354808849" sldId="256"/>
            <ac:cxnSpMk id="15" creationId="{E6E50488-8E5E-4E36-9763-092234CAED4A}"/>
          </ac:cxnSpMkLst>
        </pc:cxnChg>
        <pc:cxnChg chg="add del">
          <ac:chgData name="Diana Stanciu" userId="ab581f976689c414" providerId="LiveId" clId="{AD36D212-1154-4544-BB8A-D4E612A894E6}" dt="2023-05-07T00:31:08.763" v="340"/>
          <ac:cxnSpMkLst>
            <pc:docMk/>
            <pc:sldMk cId="3354808849" sldId="256"/>
            <ac:cxnSpMk id="21" creationId="{77AB95BF-57D0-4E49-9EF2-408B47C8D40D}"/>
          </ac:cxnSpMkLst>
        </pc:cxnChg>
      </pc:sldChg>
      <pc:sldChg chg="addSp delSp modSp mod delDesignElem">
        <pc:chgData name="Diana Stanciu" userId="ab581f976689c414" providerId="LiveId" clId="{AD36D212-1154-4544-BB8A-D4E612A894E6}" dt="2023-05-07T00:31:08.763" v="340"/>
        <pc:sldMkLst>
          <pc:docMk/>
          <pc:sldMk cId="1560513664" sldId="257"/>
        </pc:sldMkLst>
        <pc:spChg chg="mod">
          <ac:chgData name="Diana Stanciu" userId="ab581f976689c414" providerId="LiveId" clId="{AD36D212-1154-4544-BB8A-D4E612A894E6}" dt="2023-05-07T00:14:22.472" v="87" actId="1076"/>
          <ac:spMkLst>
            <pc:docMk/>
            <pc:sldMk cId="1560513664" sldId="257"/>
            <ac:spMk id="2" creationId="{57D5E7ED-F58E-C528-32B5-C326140036FF}"/>
          </ac:spMkLst>
        </pc:spChg>
        <pc:spChg chg="add del">
          <ac:chgData name="Diana Stanciu" userId="ab581f976689c414" providerId="LiveId" clId="{AD36D212-1154-4544-BB8A-D4E612A894E6}" dt="2023-05-07T00:25:04.457" v="309" actId="26606"/>
          <ac:spMkLst>
            <pc:docMk/>
            <pc:sldMk cId="1560513664" sldId="257"/>
            <ac:spMk id="3" creationId="{7A949CEA-0668-96AF-D20E-5E22AB591376}"/>
          </ac:spMkLst>
        </pc:spChg>
        <pc:spChg chg="del">
          <ac:chgData name="Diana Stanciu" userId="ab581f976689c414" providerId="LiveId" clId="{AD36D212-1154-4544-BB8A-D4E612A894E6}" dt="2023-05-07T00:31:08.763" v="340"/>
          <ac:spMkLst>
            <pc:docMk/>
            <pc:sldMk cId="1560513664" sldId="257"/>
            <ac:spMk id="2055" creationId="{52ABB703-2B0E-4C3B-B4A2-F3973548E561}"/>
          </ac:spMkLst>
        </pc:spChg>
        <pc:spChg chg="del">
          <ac:chgData name="Diana Stanciu" userId="ab581f976689c414" providerId="LiveId" clId="{AD36D212-1154-4544-BB8A-D4E612A894E6}" dt="2023-05-07T00:31:08.763" v="340"/>
          <ac:spMkLst>
            <pc:docMk/>
            <pc:sldMk cId="1560513664" sldId="257"/>
            <ac:spMk id="2059" creationId="{E95DA498-D9A2-4DA9-B9DA-B3776E08CF7E}"/>
          </ac:spMkLst>
        </pc:spChg>
        <pc:spChg chg="del">
          <ac:chgData name="Diana Stanciu" userId="ab581f976689c414" providerId="LiveId" clId="{AD36D212-1154-4544-BB8A-D4E612A894E6}" dt="2023-05-07T00:31:08.763" v="340"/>
          <ac:spMkLst>
            <pc:docMk/>
            <pc:sldMk cId="1560513664" sldId="257"/>
            <ac:spMk id="2061" creationId="{82A73093-4B9D-420D-B17E-52293703A1D4}"/>
          </ac:spMkLst>
        </pc:spChg>
        <pc:graphicFrameChg chg="add del">
          <ac:chgData name="Diana Stanciu" userId="ab581f976689c414" providerId="LiveId" clId="{AD36D212-1154-4544-BB8A-D4E612A894E6}" dt="2023-05-07T00:25:04.410" v="308" actId="26606"/>
          <ac:graphicFrameMkLst>
            <pc:docMk/>
            <pc:sldMk cId="1560513664" sldId="257"/>
            <ac:graphicFrameMk id="2063" creationId="{6CAE6E74-13A7-01B4-3080-5F3EF96466CD}"/>
          </ac:graphicFrameMkLst>
        </pc:graphicFrameChg>
        <pc:graphicFrameChg chg="add">
          <ac:chgData name="Diana Stanciu" userId="ab581f976689c414" providerId="LiveId" clId="{AD36D212-1154-4544-BB8A-D4E612A894E6}" dt="2023-05-07T00:25:04.457" v="309" actId="26606"/>
          <ac:graphicFrameMkLst>
            <pc:docMk/>
            <pc:sldMk cId="1560513664" sldId="257"/>
            <ac:graphicFrameMk id="2065" creationId="{8301183A-1981-A46C-9A13-AC38F41A2A3F}"/>
          </ac:graphicFrameMkLst>
        </pc:graphicFrameChg>
        <pc:cxnChg chg="del">
          <ac:chgData name="Diana Stanciu" userId="ab581f976689c414" providerId="LiveId" clId="{AD36D212-1154-4544-BB8A-D4E612A894E6}" dt="2023-05-07T00:31:08.763" v="340"/>
          <ac:cxnSpMkLst>
            <pc:docMk/>
            <pc:sldMk cId="1560513664" sldId="257"/>
            <ac:cxnSpMk id="2057" creationId="{9C21570E-E159-49A6-9891-FA397B7A92D3}"/>
          </ac:cxnSpMkLst>
        </pc:cxnChg>
      </pc:sldChg>
      <pc:sldChg chg="addSp delSp modSp mod">
        <pc:chgData name="Diana Stanciu" userId="ab581f976689c414" providerId="LiveId" clId="{AD36D212-1154-4544-BB8A-D4E612A894E6}" dt="2023-05-07T00:25:18.858" v="310" actId="26606"/>
        <pc:sldMkLst>
          <pc:docMk/>
          <pc:sldMk cId="1681321994" sldId="258"/>
        </pc:sldMkLst>
        <pc:spChg chg="mod">
          <ac:chgData name="Diana Stanciu" userId="ab581f976689c414" providerId="LiveId" clId="{AD36D212-1154-4544-BB8A-D4E612A894E6}" dt="2023-05-07T00:14:43.276" v="91" actId="1076"/>
          <ac:spMkLst>
            <pc:docMk/>
            <pc:sldMk cId="1681321994" sldId="258"/>
            <ac:spMk id="2" creationId="{FADFBCCD-B827-C320-83B2-9C84AEB62DBE}"/>
          </ac:spMkLst>
        </pc:spChg>
        <pc:spChg chg="del">
          <ac:chgData name="Diana Stanciu" userId="ab581f976689c414" providerId="LiveId" clId="{AD36D212-1154-4544-BB8A-D4E612A894E6}" dt="2023-05-07T00:25:18.858" v="310" actId="26606"/>
          <ac:spMkLst>
            <pc:docMk/>
            <pc:sldMk cId="1681321994" sldId="258"/>
            <ac:spMk id="3" creationId="{23FBD4B3-A719-6E08-676B-751079E23259}"/>
          </ac:spMkLst>
        </pc:spChg>
        <pc:graphicFrameChg chg="add">
          <ac:chgData name="Diana Stanciu" userId="ab581f976689c414" providerId="LiveId" clId="{AD36D212-1154-4544-BB8A-D4E612A894E6}" dt="2023-05-07T00:25:18.858" v="310" actId="26606"/>
          <ac:graphicFrameMkLst>
            <pc:docMk/>
            <pc:sldMk cId="1681321994" sldId="258"/>
            <ac:graphicFrameMk id="6148" creationId="{4F709E42-4889-A604-B477-CEC35B042711}"/>
          </ac:graphicFrameMkLst>
        </pc:graphicFrameChg>
      </pc:sldChg>
      <pc:sldChg chg="addSp delSp modSp mod ord">
        <pc:chgData name="Diana Stanciu" userId="ab581f976689c414" providerId="LiveId" clId="{AD36D212-1154-4544-BB8A-D4E612A894E6}" dt="2023-05-07T00:23:47.395" v="303" actId="26606"/>
        <pc:sldMkLst>
          <pc:docMk/>
          <pc:sldMk cId="3107886294" sldId="259"/>
        </pc:sldMkLst>
        <pc:spChg chg="mod">
          <ac:chgData name="Diana Stanciu" userId="ab581f976689c414" providerId="LiveId" clId="{AD36D212-1154-4544-BB8A-D4E612A894E6}" dt="2023-05-07T00:23:47.364" v="302" actId="26606"/>
          <ac:spMkLst>
            <pc:docMk/>
            <pc:sldMk cId="3107886294" sldId="259"/>
            <ac:spMk id="2" creationId="{4BDFDFAA-4CA4-6B7C-2761-2D020D4851E8}"/>
          </ac:spMkLst>
        </pc:spChg>
        <pc:spChg chg="add del">
          <ac:chgData name="Diana Stanciu" userId="ab581f976689c414" providerId="LiveId" clId="{AD36D212-1154-4544-BB8A-D4E612A894E6}" dt="2023-05-07T00:23:47.395" v="303" actId="26606"/>
          <ac:spMkLst>
            <pc:docMk/>
            <pc:sldMk cId="3107886294" sldId="259"/>
            <ac:spMk id="3" creationId="{08D3D3FE-BEE5-B8C8-EEC8-F790D9844A32}"/>
          </ac:spMkLst>
        </pc:spChg>
        <pc:spChg chg="add del">
          <ac:chgData name="Diana Stanciu" userId="ab581f976689c414" providerId="LiveId" clId="{AD36D212-1154-4544-BB8A-D4E612A894E6}" dt="2023-05-07T00:23:47.364" v="302" actId="26606"/>
          <ac:spMkLst>
            <pc:docMk/>
            <pc:sldMk cId="3107886294" sldId="259"/>
            <ac:spMk id="7174" creationId="{08D3D3FE-BEE5-B8C8-EEC8-F790D9844A32}"/>
          </ac:spMkLst>
        </pc:spChg>
        <pc:graphicFrameChg chg="add del">
          <ac:chgData name="Diana Stanciu" userId="ab581f976689c414" providerId="LiveId" clId="{AD36D212-1154-4544-BB8A-D4E612A894E6}" dt="2023-05-07T00:23:39.688" v="300" actId="26606"/>
          <ac:graphicFrameMkLst>
            <pc:docMk/>
            <pc:sldMk cId="3107886294" sldId="259"/>
            <ac:graphicFrameMk id="7172" creationId="{909C66CC-6100-47D4-DD49-23182317A420}"/>
          </ac:graphicFrameMkLst>
        </pc:graphicFrameChg>
        <pc:graphicFrameChg chg="add">
          <ac:chgData name="Diana Stanciu" userId="ab581f976689c414" providerId="LiveId" clId="{AD36D212-1154-4544-BB8A-D4E612A894E6}" dt="2023-05-07T00:23:47.395" v="303" actId="26606"/>
          <ac:graphicFrameMkLst>
            <pc:docMk/>
            <pc:sldMk cId="3107886294" sldId="259"/>
            <ac:graphicFrameMk id="7176" creationId="{7BAED0CD-2D25-CE31-90C2-4BB5E2140632}"/>
          </ac:graphicFrameMkLst>
        </pc:graphicFrameChg>
        <pc:picChg chg="mod">
          <ac:chgData name="Diana Stanciu" userId="ab581f976689c414" providerId="LiveId" clId="{AD36D212-1154-4544-BB8A-D4E612A894E6}" dt="2023-05-07T00:23:47.364" v="302" actId="26606"/>
          <ac:picMkLst>
            <pc:docMk/>
            <pc:sldMk cId="3107886294" sldId="259"/>
            <ac:picMk id="7170" creationId="{8159FE1C-001B-730C-E113-82F7087419C2}"/>
          </ac:picMkLst>
        </pc:picChg>
      </pc:sldChg>
      <pc:sldChg chg="addSp delSp modSp mod ord">
        <pc:chgData name="Diana Stanciu" userId="ab581f976689c414" providerId="LiveId" clId="{AD36D212-1154-4544-BB8A-D4E612A894E6}" dt="2023-05-07T00:24:33.021" v="306" actId="26606"/>
        <pc:sldMkLst>
          <pc:docMk/>
          <pc:sldMk cId="2182999640" sldId="260"/>
        </pc:sldMkLst>
        <pc:spChg chg="mod">
          <ac:chgData name="Diana Stanciu" userId="ab581f976689c414" providerId="LiveId" clId="{AD36D212-1154-4544-BB8A-D4E612A894E6}" dt="2023-05-07T00:13:58.990" v="84" actId="1076"/>
          <ac:spMkLst>
            <pc:docMk/>
            <pc:sldMk cId="2182999640" sldId="260"/>
            <ac:spMk id="2" creationId="{A8DDA868-859E-5C0B-A0CF-594BEFA25C00}"/>
          </ac:spMkLst>
        </pc:spChg>
        <pc:spChg chg="add del">
          <ac:chgData name="Diana Stanciu" userId="ab581f976689c414" providerId="LiveId" clId="{AD36D212-1154-4544-BB8A-D4E612A894E6}" dt="2023-05-07T00:24:33.021" v="306" actId="26606"/>
          <ac:spMkLst>
            <pc:docMk/>
            <pc:sldMk cId="2182999640" sldId="260"/>
            <ac:spMk id="3" creationId="{BCE9A6FC-39AD-82C4-29B6-247AE80A4CC4}"/>
          </ac:spMkLst>
        </pc:spChg>
        <pc:graphicFrameChg chg="add del">
          <ac:chgData name="Diana Stanciu" userId="ab581f976689c414" providerId="LiveId" clId="{AD36D212-1154-4544-BB8A-D4E612A894E6}" dt="2023-05-07T00:24:32.959" v="305" actId="26606"/>
          <ac:graphicFrameMkLst>
            <pc:docMk/>
            <pc:sldMk cId="2182999640" sldId="260"/>
            <ac:graphicFrameMk id="8196" creationId="{DB66A658-5B27-F979-C3F1-D1829E919B8F}"/>
          </ac:graphicFrameMkLst>
        </pc:graphicFrameChg>
        <pc:graphicFrameChg chg="add">
          <ac:chgData name="Diana Stanciu" userId="ab581f976689c414" providerId="LiveId" clId="{AD36D212-1154-4544-BB8A-D4E612A894E6}" dt="2023-05-07T00:24:33.021" v="306" actId="26606"/>
          <ac:graphicFrameMkLst>
            <pc:docMk/>
            <pc:sldMk cId="2182999640" sldId="260"/>
            <ac:graphicFrameMk id="8198" creationId="{461086BE-181F-85B5-09E7-CAFD4BCC9AA6}"/>
          </ac:graphicFrameMkLst>
        </pc:graphicFrameChg>
      </pc:sldChg>
      <pc:sldChg chg="addSp delSp modSp mod delDesignElem">
        <pc:chgData name="Diana Stanciu" userId="ab581f976689c414" providerId="LiveId" clId="{AD36D212-1154-4544-BB8A-D4E612A894E6}" dt="2023-05-07T00:31:08.763" v="340"/>
        <pc:sldMkLst>
          <pc:docMk/>
          <pc:sldMk cId="3234204475" sldId="261"/>
        </pc:sldMkLst>
        <pc:spChg chg="mod">
          <ac:chgData name="Diana Stanciu" userId="ab581f976689c414" providerId="LiveId" clId="{AD36D212-1154-4544-BB8A-D4E612A894E6}" dt="2023-05-07T00:16:06.702" v="118" actId="20577"/>
          <ac:spMkLst>
            <pc:docMk/>
            <pc:sldMk cId="3234204475" sldId="261"/>
            <ac:spMk id="2" creationId="{A3ADBB52-B367-2663-02EE-FBF95DB6A834}"/>
          </ac:spMkLst>
        </pc:spChg>
        <pc:spChg chg="add del">
          <ac:chgData name="Diana Stanciu" userId="ab581f976689c414" providerId="LiveId" clId="{AD36D212-1154-4544-BB8A-D4E612A894E6}" dt="2023-05-07T00:26:10.715" v="315" actId="26606"/>
          <ac:spMkLst>
            <pc:docMk/>
            <pc:sldMk cId="3234204475" sldId="261"/>
            <ac:spMk id="3" creationId="{E4783402-DD2F-502B-3B7A-344D9137802C}"/>
          </ac:spMkLst>
        </pc:spChg>
        <pc:spChg chg="del">
          <ac:chgData name="Diana Stanciu" userId="ab581f976689c414" providerId="LiveId" clId="{AD36D212-1154-4544-BB8A-D4E612A894E6}" dt="2023-05-07T00:31:08.763" v="340"/>
          <ac:spMkLst>
            <pc:docMk/>
            <pc:sldMk cId="3234204475" sldId="261"/>
            <ac:spMk id="9223" creationId="{C33BF9DD-8A45-4EEE-B231-0A14D322E5F9}"/>
          </ac:spMkLst>
        </pc:spChg>
        <pc:spChg chg="del">
          <ac:chgData name="Diana Stanciu" userId="ab581f976689c414" providerId="LiveId" clId="{AD36D212-1154-4544-BB8A-D4E612A894E6}" dt="2023-05-07T00:31:08.763" v="340"/>
          <ac:spMkLst>
            <pc:docMk/>
            <pc:sldMk cId="3234204475" sldId="261"/>
            <ac:spMk id="9227" creationId="{D5FBCAC9-BD8B-4F3B-AD74-EF37D4211349}"/>
          </ac:spMkLst>
        </pc:spChg>
        <pc:spChg chg="del">
          <ac:chgData name="Diana Stanciu" userId="ab581f976689c414" providerId="LiveId" clId="{AD36D212-1154-4544-BB8A-D4E612A894E6}" dt="2023-05-07T00:31:08.763" v="340"/>
          <ac:spMkLst>
            <pc:docMk/>
            <pc:sldMk cId="3234204475" sldId="261"/>
            <ac:spMk id="9229" creationId="{9556C5A8-AD7E-4CE7-87BE-9EA3B5E1786F}"/>
          </ac:spMkLst>
        </pc:spChg>
        <pc:graphicFrameChg chg="add del">
          <ac:chgData name="Diana Stanciu" userId="ab581f976689c414" providerId="LiveId" clId="{AD36D212-1154-4544-BB8A-D4E612A894E6}" dt="2023-05-07T00:25:47.418" v="312" actId="26606"/>
          <ac:graphicFrameMkLst>
            <pc:docMk/>
            <pc:sldMk cId="3234204475" sldId="261"/>
            <ac:graphicFrameMk id="9231" creationId="{21DB8C50-A718-D515-22C3-8F3DDF92F15F}"/>
          </ac:graphicFrameMkLst>
        </pc:graphicFrameChg>
        <pc:graphicFrameChg chg="add del">
          <ac:chgData name="Diana Stanciu" userId="ab581f976689c414" providerId="LiveId" clId="{AD36D212-1154-4544-BB8A-D4E612A894E6}" dt="2023-05-07T00:26:10.652" v="314" actId="26606"/>
          <ac:graphicFrameMkLst>
            <pc:docMk/>
            <pc:sldMk cId="3234204475" sldId="261"/>
            <ac:graphicFrameMk id="9233" creationId="{5453CC33-750B-B8AD-4229-46C8743B3354}"/>
          </ac:graphicFrameMkLst>
        </pc:graphicFrameChg>
        <pc:graphicFrameChg chg="add">
          <ac:chgData name="Diana Stanciu" userId="ab581f976689c414" providerId="LiveId" clId="{AD36D212-1154-4544-BB8A-D4E612A894E6}" dt="2023-05-07T00:26:10.715" v="315" actId="26606"/>
          <ac:graphicFrameMkLst>
            <pc:docMk/>
            <pc:sldMk cId="3234204475" sldId="261"/>
            <ac:graphicFrameMk id="9235" creationId="{21DB8C50-A718-D515-22C3-8F3DDF92F15F}"/>
          </ac:graphicFrameMkLst>
        </pc:graphicFrameChg>
        <pc:cxnChg chg="del">
          <ac:chgData name="Diana Stanciu" userId="ab581f976689c414" providerId="LiveId" clId="{AD36D212-1154-4544-BB8A-D4E612A894E6}" dt="2023-05-07T00:31:08.763" v="340"/>
          <ac:cxnSpMkLst>
            <pc:docMk/>
            <pc:sldMk cId="3234204475" sldId="261"/>
            <ac:cxnSpMk id="9225" creationId="{9020DCC9-F851-4562-BB20-1AB3C51BFD08}"/>
          </ac:cxnSpMkLst>
        </pc:cxnChg>
      </pc:sldChg>
      <pc:sldChg chg="addSp delSp modSp mod delDesignElem">
        <pc:chgData name="Diana Stanciu" userId="ab581f976689c414" providerId="LiveId" clId="{AD36D212-1154-4544-BB8A-D4E612A894E6}" dt="2023-05-07T00:38:29.455" v="437" actId="207"/>
        <pc:sldMkLst>
          <pc:docMk/>
          <pc:sldMk cId="4146077470" sldId="262"/>
        </pc:sldMkLst>
        <pc:spChg chg="mod">
          <ac:chgData name="Diana Stanciu" userId="ab581f976689c414" providerId="LiveId" clId="{AD36D212-1154-4544-BB8A-D4E612A894E6}" dt="2023-05-07T00:38:29.455" v="437" actId="207"/>
          <ac:spMkLst>
            <pc:docMk/>
            <pc:sldMk cId="4146077470" sldId="262"/>
            <ac:spMk id="2" creationId="{C4C25673-1328-FC85-A03C-334CD4083A0B}"/>
          </ac:spMkLst>
        </pc:spChg>
        <pc:spChg chg="mod ord">
          <ac:chgData name="Diana Stanciu" userId="ab581f976689c414" providerId="LiveId" clId="{AD36D212-1154-4544-BB8A-D4E612A894E6}" dt="2023-05-07T00:38:10.557" v="431" actId="255"/>
          <ac:spMkLst>
            <pc:docMk/>
            <pc:sldMk cId="4146077470" sldId="262"/>
            <ac:spMk id="3" creationId="{6D8ACE23-D703-4E29-43B3-82E23E50AEB8}"/>
          </ac:spMkLst>
        </pc:spChg>
        <pc:spChg chg="add del">
          <ac:chgData name="Diana Stanciu" userId="ab581f976689c414" providerId="LiveId" clId="{AD36D212-1154-4544-BB8A-D4E612A894E6}" dt="2023-05-07T00:37:59.243" v="430" actId="26606"/>
          <ac:spMkLst>
            <pc:docMk/>
            <pc:sldMk cId="4146077470" sldId="262"/>
            <ac:spMk id="10244" creationId="{C5138816-AF06-47EE-964C-EC93C016D5F6}"/>
          </ac:spMkLst>
        </pc:spChg>
        <pc:spChg chg="add del">
          <ac:chgData name="Diana Stanciu" userId="ab581f976689c414" providerId="LiveId" clId="{AD36D212-1154-4544-BB8A-D4E612A894E6}" dt="2023-05-07T00:37:59.243" v="430" actId="26606"/>
          <ac:spMkLst>
            <pc:docMk/>
            <pc:sldMk cId="4146077470" sldId="262"/>
            <ac:spMk id="10246" creationId="{10DC0642-5384-4897-BC9B-E85F63D7BC60}"/>
          </ac:spMkLst>
        </pc:spChg>
        <pc:spChg chg="add del">
          <ac:chgData name="Diana Stanciu" userId="ab581f976689c414" providerId="LiveId" clId="{AD36D212-1154-4544-BB8A-D4E612A894E6}" dt="2023-05-07T00:26:50.848" v="318" actId="26606"/>
          <ac:spMkLst>
            <pc:docMk/>
            <pc:sldMk cId="4146077470" sldId="262"/>
            <ac:spMk id="10247" creationId="{52ABB703-2B0E-4C3B-B4A2-F3973548E561}"/>
          </ac:spMkLst>
        </pc:spChg>
        <pc:spChg chg="add del">
          <ac:chgData name="Diana Stanciu" userId="ab581f976689c414" providerId="LiveId" clId="{AD36D212-1154-4544-BB8A-D4E612A894E6}" dt="2023-05-07T00:37:59.243" v="430" actId="26606"/>
          <ac:spMkLst>
            <pc:docMk/>
            <pc:sldMk cId="4146077470" sldId="262"/>
            <ac:spMk id="10248" creationId="{26015513-D3C4-4477-AA12-D8FF240AA3E6}"/>
          </ac:spMkLst>
        </pc:spChg>
        <pc:spChg chg="add">
          <ac:chgData name="Diana Stanciu" userId="ab581f976689c414" providerId="LiveId" clId="{AD36D212-1154-4544-BB8A-D4E612A894E6}" dt="2023-05-07T00:37:59.243" v="430" actId="26606"/>
          <ac:spMkLst>
            <pc:docMk/>
            <pc:sldMk cId="4146077470" sldId="262"/>
            <ac:spMk id="10250" creationId="{7EE378F3-9642-471B-8215-AA32884221B4}"/>
          </ac:spMkLst>
        </pc:spChg>
        <pc:spChg chg="add del">
          <ac:chgData name="Diana Stanciu" userId="ab581f976689c414" providerId="LiveId" clId="{AD36D212-1154-4544-BB8A-D4E612A894E6}" dt="2023-05-07T00:26:50.848" v="318" actId="26606"/>
          <ac:spMkLst>
            <pc:docMk/>
            <pc:sldMk cId="4146077470" sldId="262"/>
            <ac:spMk id="10251" creationId="{E95DA498-D9A2-4DA9-B9DA-B3776E08CF7E}"/>
          </ac:spMkLst>
        </pc:spChg>
        <pc:spChg chg="add del">
          <ac:chgData name="Diana Stanciu" userId="ab581f976689c414" providerId="LiveId" clId="{AD36D212-1154-4544-BB8A-D4E612A894E6}" dt="2023-05-07T00:26:50.848" v="318" actId="26606"/>
          <ac:spMkLst>
            <pc:docMk/>
            <pc:sldMk cId="4146077470" sldId="262"/>
            <ac:spMk id="10253" creationId="{82A73093-4B9D-420D-B17E-52293703A1D4}"/>
          </ac:spMkLst>
        </pc:spChg>
        <pc:spChg chg="add">
          <ac:chgData name="Diana Stanciu" userId="ab581f976689c414" providerId="LiveId" clId="{AD36D212-1154-4544-BB8A-D4E612A894E6}" dt="2023-05-07T00:37:59.243" v="430" actId="26606"/>
          <ac:spMkLst>
            <pc:docMk/>
            <pc:sldMk cId="4146077470" sldId="262"/>
            <ac:spMk id="10255" creationId="{26405F82-F7FB-4124-AE2B-3D69A007C129}"/>
          </ac:spMkLst>
        </pc:spChg>
        <pc:spChg chg="add">
          <ac:chgData name="Diana Stanciu" userId="ab581f976689c414" providerId="LiveId" clId="{AD36D212-1154-4544-BB8A-D4E612A894E6}" dt="2023-05-07T00:37:59.243" v="430" actId="26606"/>
          <ac:spMkLst>
            <pc:docMk/>
            <pc:sldMk cId="4146077470" sldId="262"/>
            <ac:spMk id="10257" creationId="{AAAE29FD-C3A6-46E4-BF94-132A4C4EE2E0}"/>
          </ac:spMkLst>
        </pc:spChg>
        <pc:spChg chg="add del">
          <ac:chgData name="Diana Stanciu" userId="ab581f976689c414" providerId="LiveId" clId="{AD36D212-1154-4544-BB8A-D4E612A894E6}" dt="2023-05-07T00:26:50.832" v="317" actId="26606"/>
          <ac:spMkLst>
            <pc:docMk/>
            <pc:sldMk cId="4146077470" sldId="262"/>
            <ac:spMk id="10258" creationId="{990D0034-F768-41E7-85D4-F38C4DE85770}"/>
          </ac:spMkLst>
        </pc:spChg>
        <pc:spChg chg="add del">
          <ac:chgData name="Diana Stanciu" userId="ab581f976689c414" providerId="LiveId" clId="{AD36D212-1154-4544-BB8A-D4E612A894E6}" dt="2023-05-07T00:26:50.832" v="317" actId="26606"/>
          <ac:spMkLst>
            <pc:docMk/>
            <pc:sldMk cId="4146077470" sldId="262"/>
            <ac:spMk id="10260" creationId="{C4F7E42D-8B5A-4FC8-81CD-9E60171F7FA8}"/>
          </ac:spMkLst>
        </pc:spChg>
        <pc:spChg chg="add del">
          <ac:chgData name="Diana Stanciu" userId="ab581f976689c414" providerId="LiveId" clId="{AD36D212-1154-4544-BB8A-D4E612A894E6}" dt="2023-05-07T00:26:50.832" v="317" actId="26606"/>
          <ac:spMkLst>
            <pc:docMk/>
            <pc:sldMk cId="4146077470" sldId="262"/>
            <ac:spMk id="10262" creationId="{8C04651D-B9F4-4935-A02D-364153FBDF54}"/>
          </ac:spMkLst>
        </pc:spChg>
        <pc:spChg chg="add del">
          <ac:chgData name="Diana Stanciu" userId="ab581f976689c414" providerId="LiveId" clId="{AD36D212-1154-4544-BB8A-D4E612A894E6}" dt="2023-05-07T00:27:09.807" v="319" actId="26606"/>
          <ac:spMkLst>
            <pc:docMk/>
            <pc:sldMk cId="4146077470" sldId="262"/>
            <ac:spMk id="10264" creationId="{03B29638-4838-4B9B-B9DB-96E542BAF3E6}"/>
          </ac:spMkLst>
        </pc:spChg>
        <pc:spChg chg="add del">
          <ac:chgData name="Diana Stanciu" userId="ab581f976689c414" providerId="LiveId" clId="{AD36D212-1154-4544-BB8A-D4E612A894E6}" dt="2023-05-07T00:27:09.807" v="319" actId="26606"/>
          <ac:spMkLst>
            <pc:docMk/>
            <pc:sldMk cId="4146077470" sldId="262"/>
            <ac:spMk id="10265" creationId="{5CF81D86-BDBA-477C-B7DD-8D359BB9965B}"/>
          </ac:spMkLst>
        </pc:spChg>
        <pc:spChg chg="add del">
          <ac:chgData name="Diana Stanciu" userId="ab581f976689c414" providerId="LiveId" clId="{AD36D212-1154-4544-BB8A-D4E612A894E6}" dt="2023-05-07T00:27:09.807" v="319" actId="26606"/>
          <ac:spMkLst>
            <pc:docMk/>
            <pc:sldMk cId="4146077470" sldId="262"/>
            <ac:spMk id="10267" creationId="{88AA064E-5F6E-4024-BC28-EDDC3DFC70E1}"/>
          </ac:spMkLst>
        </pc:spChg>
        <pc:spChg chg="add del">
          <ac:chgData name="Diana Stanciu" userId="ab581f976689c414" providerId="LiveId" clId="{AD36D212-1154-4544-BB8A-D4E612A894E6}" dt="2023-05-07T00:31:08.763" v="340"/>
          <ac:spMkLst>
            <pc:docMk/>
            <pc:sldMk cId="4146077470" sldId="262"/>
            <ac:spMk id="10272" creationId="{44CC594A-A820-450F-B363-C19201FCFEC6}"/>
          </ac:spMkLst>
        </pc:spChg>
        <pc:spChg chg="add del">
          <ac:chgData name="Diana Stanciu" userId="ab581f976689c414" providerId="LiveId" clId="{AD36D212-1154-4544-BB8A-D4E612A894E6}" dt="2023-05-07T00:31:08.763" v="340"/>
          <ac:spMkLst>
            <pc:docMk/>
            <pc:sldMk cId="4146077470" sldId="262"/>
            <ac:spMk id="10274" creationId="{59FAB3DA-E9ED-4574-ABCC-378BC0FF1BBC}"/>
          </ac:spMkLst>
        </pc:spChg>
        <pc:spChg chg="add del">
          <ac:chgData name="Diana Stanciu" userId="ab581f976689c414" providerId="LiveId" clId="{AD36D212-1154-4544-BB8A-D4E612A894E6}" dt="2023-05-07T00:31:08.763" v="340"/>
          <ac:spMkLst>
            <pc:docMk/>
            <pc:sldMk cId="4146077470" sldId="262"/>
            <ac:spMk id="10276" creationId="{53B8D6B0-55D6-48DC-86D8-FD95D5F118AB}"/>
          </ac:spMkLst>
        </pc:spChg>
        <pc:picChg chg="mod ord">
          <ac:chgData name="Diana Stanciu" userId="ab581f976689c414" providerId="LiveId" clId="{AD36D212-1154-4544-BB8A-D4E612A894E6}" dt="2023-05-07T00:37:59.243" v="430" actId="26606"/>
          <ac:picMkLst>
            <pc:docMk/>
            <pc:sldMk cId="4146077470" sldId="262"/>
            <ac:picMk id="10242" creationId="{B42D5784-04DD-EB76-1002-E65FB84A35B7}"/>
          </ac:picMkLst>
        </pc:picChg>
        <pc:cxnChg chg="add del">
          <ac:chgData name="Diana Stanciu" userId="ab581f976689c414" providerId="LiveId" clId="{AD36D212-1154-4544-BB8A-D4E612A894E6}" dt="2023-05-07T00:37:59.243" v="430" actId="26606"/>
          <ac:cxnSpMkLst>
            <pc:docMk/>
            <pc:sldMk cId="4146077470" sldId="262"/>
            <ac:cxnSpMk id="10245" creationId="{87ED8B4E-BB7E-447F-A35F-4D3AF6C0A693}"/>
          </ac:cxnSpMkLst>
        </pc:cxnChg>
        <pc:cxnChg chg="add del">
          <ac:chgData name="Diana Stanciu" userId="ab581f976689c414" providerId="LiveId" clId="{AD36D212-1154-4544-BB8A-D4E612A894E6}" dt="2023-05-07T00:26:50.848" v="318" actId="26606"/>
          <ac:cxnSpMkLst>
            <pc:docMk/>
            <pc:sldMk cId="4146077470" sldId="262"/>
            <ac:cxnSpMk id="10249" creationId="{9C21570E-E159-49A6-9891-FA397B7A92D3}"/>
          </ac:cxnSpMkLst>
        </pc:cxnChg>
        <pc:cxnChg chg="add del">
          <ac:chgData name="Diana Stanciu" userId="ab581f976689c414" providerId="LiveId" clId="{AD36D212-1154-4544-BB8A-D4E612A894E6}" dt="2023-05-07T00:27:09.807" v="319" actId="26606"/>
          <ac:cxnSpMkLst>
            <pc:docMk/>
            <pc:sldMk cId="4146077470" sldId="262"/>
            <ac:cxnSpMk id="10266" creationId="{C65F3E9C-EF11-4F8F-A621-399C7A3E6401}"/>
          </ac:cxnSpMkLst>
        </pc:cxnChg>
      </pc:sldChg>
      <pc:sldChg chg="addSp delSp modSp mod delDesignElem">
        <pc:chgData name="Diana Stanciu" userId="ab581f976689c414" providerId="LiveId" clId="{AD36D212-1154-4544-BB8A-D4E612A894E6}" dt="2023-05-07T00:32:51.170" v="351" actId="26606"/>
        <pc:sldMkLst>
          <pc:docMk/>
          <pc:sldMk cId="14214425" sldId="263"/>
        </pc:sldMkLst>
        <pc:spChg chg="mod">
          <ac:chgData name="Diana Stanciu" userId="ab581f976689c414" providerId="LiveId" clId="{AD36D212-1154-4544-BB8A-D4E612A894E6}" dt="2023-05-07T00:32:51.139" v="350" actId="26606"/>
          <ac:spMkLst>
            <pc:docMk/>
            <pc:sldMk cId="14214425" sldId="263"/>
            <ac:spMk id="2" creationId="{3D0034A5-0405-305E-1769-FE20336DE866}"/>
          </ac:spMkLst>
        </pc:spChg>
        <pc:spChg chg="del">
          <ac:chgData name="Diana Stanciu" userId="ab581f976689c414" providerId="LiveId" clId="{AD36D212-1154-4544-BB8A-D4E612A894E6}" dt="2023-05-07T00:28:12.331" v="323" actId="26606"/>
          <ac:spMkLst>
            <pc:docMk/>
            <pc:sldMk cId="14214425" sldId="263"/>
            <ac:spMk id="3" creationId="{29503E68-2EE5-DA9B-2DF4-DB09659968EB}"/>
          </ac:spMkLst>
        </pc:spChg>
        <pc:spChg chg="add del">
          <ac:chgData name="Diana Stanciu" userId="ab581f976689c414" providerId="LiveId" clId="{AD36D212-1154-4544-BB8A-D4E612A894E6}" dt="2023-05-07T00:29:45.960" v="331" actId="26606"/>
          <ac:spMkLst>
            <pc:docMk/>
            <pc:sldMk cId="14214425" sldId="263"/>
            <ac:spMk id="11271" creationId="{52ABB703-2B0E-4C3B-B4A2-F3973548E561}"/>
          </ac:spMkLst>
        </pc:spChg>
        <pc:spChg chg="add del">
          <ac:chgData name="Diana Stanciu" userId="ab581f976689c414" providerId="LiveId" clId="{AD36D212-1154-4544-BB8A-D4E612A894E6}" dt="2023-05-07T00:29:45.960" v="331" actId="26606"/>
          <ac:spMkLst>
            <pc:docMk/>
            <pc:sldMk cId="14214425" sldId="263"/>
            <ac:spMk id="11275" creationId="{E95DA498-D9A2-4DA9-B9DA-B3776E08CF7E}"/>
          </ac:spMkLst>
        </pc:spChg>
        <pc:spChg chg="add del">
          <ac:chgData name="Diana Stanciu" userId="ab581f976689c414" providerId="LiveId" clId="{AD36D212-1154-4544-BB8A-D4E612A894E6}" dt="2023-05-07T00:29:45.960" v="331" actId="26606"/>
          <ac:spMkLst>
            <pc:docMk/>
            <pc:sldMk cId="14214425" sldId="263"/>
            <ac:spMk id="11277" creationId="{82A73093-4B9D-420D-B17E-52293703A1D4}"/>
          </ac:spMkLst>
        </pc:spChg>
        <pc:spChg chg="add del">
          <ac:chgData name="Diana Stanciu" userId="ab581f976689c414" providerId="LiveId" clId="{AD36D212-1154-4544-BB8A-D4E612A894E6}" dt="2023-05-07T00:29:45.913" v="330" actId="26606"/>
          <ac:spMkLst>
            <pc:docMk/>
            <pc:sldMk cId="14214425" sldId="263"/>
            <ac:spMk id="11285" creationId="{52ABB703-2B0E-4C3B-B4A2-F3973548E561}"/>
          </ac:spMkLst>
        </pc:spChg>
        <pc:spChg chg="add del">
          <ac:chgData name="Diana Stanciu" userId="ab581f976689c414" providerId="LiveId" clId="{AD36D212-1154-4544-BB8A-D4E612A894E6}" dt="2023-05-07T00:29:45.913" v="330" actId="26606"/>
          <ac:spMkLst>
            <pc:docMk/>
            <pc:sldMk cId="14214425" sldId="263"/>
            <ac:spMk id="11289" creationId="{E95DA498-D9A2-4DA9-B9DA-B3776E08CF7E}"/>
          </ac:spMkLst>
        </pc:spChg>
        <pc:spChg chg="add del">
          <ac:chgData name="Diana Stanciu" userId="ab581f976689c414" providerId="LiveId" clId="{AD36D212-1154-4544-BB8A-D4E612A894E6}" dt="2023-05-07T00:29:45.913" v="330" actId="26606"/>
          <ac:spMkLst>
            <pc:docMk/>
            <pc:sldMk cId="14214425" sldId="263"/>
            <ac:spMk id="11291" creationId="{82A73093-4B9D-420D-B17E-52293703A1D4}"/>
          </ac:spMkLst>
        </pc:spChg>
        <pc:spChg chg="add del">
          <ac:chgData name="Diana Stanciu" userId="ab581f976689c414" providerId="LiveId" clId="{AD36D212-1154-4544-BB8A-D4E612A894E6}" dt="2023-05-07T00:31:08.763" v="340"/>
          <ac:spMkLst>
            <pc:docMk/>
            <pc:sldMk cId="14214425" sldId="263"/>
            <ac:spMk id="11293" creationId="{52ABB703-2B0E-4C3B-B4A2-F3973548E561}"/>
          </ac:spMkLst>
        </pc:spChg>
        <pc:spChg chg="add del">
          <ac:chgData name="Diana Stanciu" userId="ab581f976689c414" providerId="LiveId" clId="{AD36D212-1154-4544-BB8A-D4E612A894E6}" dt="2023-05-07T00:31:08.763" v="340"/>
          <ac:spMkLst>
            <pc:docMk/>
            <pc:sldMk cId="14214425" sldId="263"/>
            <ac:spMk id="11296" creationId="{E95DA498-D9A2-4DA9-B9DA-B3776E08CF7E}"/>
          </ac:spMkLst>
        </pc:spChg>
        <pc:spChg chg="add del">
          <ac:chgData name="Diana Stanciu" userId="ab581f976689c414" providerId="LiveId" clId="{AD36D212-1154-4544-BB8A-D4E612A894E6}" dt="2023-05-07T00:31:08.763" v="340"/>
          <ac:spMkLst>
            <pc:docMk/>
            <pc:sldMk cId="14214425" sldId="263"/>
            <ac:spMk id="11297" creationId="{82A73093-4B9D-420D-B17E-52293703A1D4}"/>
          </ac:spMkLst>
        </pc:spChg>
        <pc:spChg chg="add del">
          <ac:chgData name="Diana Stanciu" userId="ab581f976689c414" providerId="LiveId" clId="{AD36D212-1154-4544-BB8A-D4E612A894E6}" dt="2023-05-07T00:32:51.139" v="350" actId="26606"/>
          <ac:spMkLst>
            <pc:docMk/>
            <pc:sldMk cId="14214425" sldId="263"/>
            <ac:spMk id="11301" creationId="{B80045BC-58DB-469C-8997-6C0C16B1739C}"/>
          </ac:spMkLst>
        </pc:spChg>
        <pc:spChg chg="add del">
          <ac:chgData name="Diana Stanciu" userId="ab581f976689c414" providerId="LiveId" clId="{AD36D212-1154-4544-BB8A-D4E612A894E6}" dt="2023-05-07T00:32:51.139" v="350" actId="26606"/>
          <ac:spMkLst>
            <pc:docMk/>
            <pc:sldMk cId="14214425" sldId="263"/>
            <ac:spMk id="11305" creationId="{150BDA68-EBDD-443C-9B6B-03CA14AFFB3A}"/>
          </ac:spMkLst>
        </pc:spChg>
        <pc:spChg chg="add del">
          <ac:chgData name="Diana Stanciu" userId="ab581f976689c414" providerId="LiveId" clId="{AD36D212-1154-4544-BB8A-D4E612A894E6}" dt="2023-05-07T00:32:51.139" v="350" actId="26606"/>
          <ac:spMkLst>
            <pc:docMk/>
            <pc:sldMk cId="14214425" sldId="263"/>
            <ac:spMk id="11307" creationId="{00C07DB3-666C-4A9D-81CE-83B435F95BB5}"/>
          </ac:spMkLst>
        </pc:spChg>
        <pc:graphicFrameChg chg="add del mod">
          <ac:chgData name="Diana Stanciu" userId="ab581f976689c414" providerId="LiveId" clId="{AD36D212-1154-4544-BB8A-D4E612A894E6}" dt="2023-05-07T00:29:45.960" v="331" actId="26606"/>
          <ac:graphicFrameMkLst>
            <pc:docMk/>
            <pc:sldMk cId="14214425" sldId="263"/>
            <ac:graphicFrameMk id="11279" creationId="{4028A4EA-B595-806E-4692-10012D1897DB}"/>
          </ac:graphicFrameMkLst>
        </pc:graphicFrameChg>
        <pc:graphicFrameChg chg="add del">
          <ac:chgData name="Diana Stanciu" userId="ab581f976689c414" providerId="LiveId" clId="{AD36D212-1154-4544-BB8A-D4E612A894E6}" dt="2023-05-07T00:29:45.913" v="330" actId="26606"/>
          <ac:graphicFrameMkLst>
            <pc:docMk/>
            <pc:sldMk cId="14214425" sldId="263"/>
            <ac:graphicFrameMk id="11281" creationId="{84B52C45-BCB2-E034-464C-5AC06225311E}"/>
          </ac:graphicFrameMkLst>
        </pc:graphicFrameChg>
        <pc:graphicFrameChg chg="add del mod modGraphic">
          <ac:chgData name="Diana Stanciu" userId="ab581f976689c414" providerId="LiveId" clId="{AD36D212-1154-4544-BB8A-D4E612A894E6}" dt="2023-05-07T00:32:51.170" v="351" actId="26606"/>
          <ac:graphicFrameMkLst>
            <pc:docMk/>
            <pc:sldMk cId="14214425" sldId="263"/>
            <ac:graphicFrameMk id="11295" creationId="{4028A4EA-B595-806E-4692-10012D1897DB}"/>
          </ac:graphicFrameMkLst>
        </pc:graphicFrameChg>
        <pc:graphicFrameChg chg="add del">
          <ac:chgData name="Diana Stanciu" userId="ab581f976689c414" providerId="LiveId" clId="{AD36D212-1154-4544-BB8A-D4E612A894E6}" dt="2023-05-07T00:32:51.139" v="350" actId="26606"/>
          <ac:graphicFrameMkLst>
            <pc:docMk/>
            <pc:sldMk cId="14214425" sldId="263"/>
            <ac:graphicFrameMk id="11298" creationId="{A4C0159C-AABE-1484-0BA2-C35CC11D4393}"/>
          </ac:graphicFrameMkLst>
        </pc:graphicFrameChg>
        <pc:graphicFrameChg chg="add">
          <ac:chgData name="Diana Stanciu" userId="ab581f976689c414" providerId="LiveId" clId="{AD36D212-1154-4544-BB8A-D4E612A894E6}" dt="2023-05-07T00:32:51.170" v="351" actId="26606"/>
          <ac:graphicFrameMkLst>
            <pc:docMk/>
            <pc:sldMk cId="14214425" sldId="263"/>
            <ac:graphicFrameMk id="11309" creationId="{4028A4EA-B595-806E-4692-10012D1897DB}"/>
          </ac:graphicFrameMkLst>
        </pc:graphicFrameChg>
        <pc:picChg chg="mod">
          <ac:chgData name="Diana Stanciu" userId="ab581f976689c414" providerId="LiveId" clId="{AD36D212-1154-4544-BB8A-D4E612A894E6}" dt="2023-05-07T00:32:51.139" v="350" actId="26606"/>
          <ac:picMkLst>
            <pc:docMk/>
            <pc:sldMk cId="14214425" sldId="263"/>
            <ac:picMk id="11266" creationId="{23402C14-787B-66B9-81B0-D6CD2DD7A9ED}"/>
          </ac:picMkLst>
        </pc:picChg>
        <pc:cxnChg chg="add del">
          <ac:chgData name="Diana Stanciu" userId="ab581f976689c414" providerId="LiveId" clId="{AD36D212-1154-4544-BB8A-D4E612A894E6}" dt="2023-05-07T00:29:45.960" v="331" actId="26606"/>
          <ac:cxnSpMkLst>
            <pc:docMk/>
            <pc:sldMk cId="14214425" sldId="263"/>
            <ac:cxnSpMk id="11273" creationId="{9C21570E-E159-49A6-9891-FA397B7A92D3}"/>
          </ac:cxnSpMkLst>
        </pc:cxnChg>
        <pc:cxnChg chg="add del">
          <ac:chgData name="Diana Stanciu" userId="ab581f976689c414" providerId="LiveId" clId="{AD36D212-1154-4544-BB8A-D4E612A894E6}" dt="2023-05-07T00:29:45.913" v="330" actId="26606"/>
          <ac:cxnSpMkLst>
            <pc:docMk/>
            <pc:sldMk cId="14214425" sldId="263"/>
            <ac:cxnSpMk id="11287" creationId="{9C21570E-E159-49A6-9891-FA397B7A92D3}"/>
          </ac:cxnSpMkLst>
        </pc:cxnChg>
        <pc:cxnChg chg="add del">
          <ac:chgData name="Diana Stanciu" userId="ab581f976689c414" providerId="LiveId" clId="{AD36D212-1154-4544-BB8A-D4E612A894E6}" dt="2023-05-07T00:31:08.763" v="340"/>
          <ac:cxnSpMkLst>
            <pc:docMk/>
            <pc:sldMk cId="14214425" sldId="263"/>
            <ac:cxnSpMk id="11294" creationId="{9C21570E-E159-49A6-9891-FA397B7A92D3}"/>
          </ac:cxnSpMkLst>
        </pc:cxnChg>
        <pc:cxnChg chg="add del">
          <ac:chgData name="Diana Stanciu" userId="ab581f976689c414" providerId="LiveId" clId="{AD36D212-1154-4544-BB8A-D4E612A894E6}" dt="2023-05-07T00:32:51.139" v="350" actId="26606"/>
          <ac:cxnSpMkLst>
            <pc:docMk/>
            <pc:sldMk cId="14214425" sldId="263"/>
            <ac:cxnSpMk id="11303" creationId="{83EF6BB5-A95D-4C59-808C-3B64F444F29D}"/>
          </ac:cxnSpMkLst>
        </pc:cxnChg>
      </pc:sldChg>
      <pc:sldChg chg="addSp delSp modSp mod modNotesTx">
        <pc:chgData name="Diana Stanciu" userId="ab581f976689c414" providerId="LiveId" clId="{AD36D212-1154-4544-BB8A-D4E612A894E6}" dt="2023-05-07T00:39:59.504" v="449" actId="20577"/>
        <pc:sldMkLst>
          <pc:docMk/>
          <pc:sldMk cId="4096908965" sldId="264"/>
        </pc:sldMkLst>
        <pc:spChg chg="mod">
          <ac:chgData name="Diana Stanciu" userId="ab581f976689c414" providerId="LiveId" clId="{AD36D212-1154-4544-BB8A-D4E612A894E6}" dt="2023-05-07T00:34:32.916" v="355" actId="26606"/>
          <ac:spMkLst>
            <pc:docMk/>
            <pc:sldMk cId="4096908965" sldId="264"/>
            <ac:spMk id="2" creationId="{7177EB14-E959-259F-7DB3-B9E2600E165C}"/>
          </ac:spMkLst>
        </pc:spChg>
        <pc:spChg chg="del mod ord">
          <ac:chgData name="Diana Stanciu" userId="ab581f976689c414" providerId="LiveId" clId="{AD36D212-1154-4544-BB8A-D4E612A894E6}" dt="2023-05-07T00:34:47.486" v="356" actId="26606"/>
          <ac:spMkLst>
            <pc:docMk/>
            <pc:sldMk cId="4096908965" sldId="264"/>
            <ac:spMk id="3" creationId="{4C479EFC-2687-BE98-5F5A-4A4124B04B8E}"/>
          </ac:spMkLst>
        </pc:spChg>
        <pc:spChg chg="add del">
          <ac:chgData name="Diana Stanciu" userId="ab581f976689c414" providerId="LiveId" clId="{AD36D212-1154-4544-BB8A-D4E612A894E6}" dt="2023-05-07T00:34:32.916" v="355" actId="26606"/>
          <ac:spMkLst>
            <pc:docMk/>
            <pc:sldMk cId="4096908965" sldId="264"/>
            <ac:spMk id="5127" creationId="{519E0682-5C3F-4FCD-8B1C-6D1673B68D05}"/>
          </ac:spMkLst>
        </pc:spChg>
        <pc:spChg chg="add del">
          <ac:chgData name="Diana Stanciu" userId="ab581f976689c414" providerId="LiveId" clId="{AD36D212-1154-4544-BB8A-D4E612A894E6}" dt="2023-05-07T00:34:32.916" v="355" actId="26606"/>
          <ac:spMkLst>
            <pc:docMk/>
            <pc:sldMk cId="4096908965" sldId="264"/>
            <ac:spMk id="5129" creationId="{BF641DCC-60A9-42C1-9AF5-5D3FF0BE3DBA}"/>
          </ac:spMkLst>
        </pc:spChg>
        <pc:spChg chg="add del">
          <ac:chgData name="Diana Stanciu" userId="ab581f976689c414" providerId="LiveId" clId="{AD36D212-1154-4544-BB8A-D4E612A894E6}" dt="2023-05-07T00:34:32.916" v="355" actId="26606"/>
          <ac:spMkLst>
            <pc:docMk/>
            <pc:sldMk cId="4096908965" sldId="264"/>
            <ac:spMk id="5131" creationId="{6F28C4DE-719D-4C21-B6CB-6E6F6AD158A6}"/>
          </ac:spMkLst>
        </pc:spChg>
        <pc:graphicFrameChg chg="add mod">
          <ac:chgData name="Diana Stanciu" userId="ab581f976689c414" providerId="LiveId" clId="{AD36D212-1154-4544-BB8A-D4E612A894E6}" dt="2023-05-07T00:39:59.504" v="449" actId="20577"/>
          <ac:graphicFrameMkLst>
            <pc:docMk/>
            <pc:sldMk cId="4096908965" sldId="264"/>
            <ac:graphicFrameMk id="5124" creationId="{4F628E15-8709-4BC5-6088-F47E859857E9}"/>
          </ac:graphicFrameMkLst>
        </pc:graphicFrameChg>
        <pc:picChg chg="mod ord">
          <ac:chgData name="Diana Stanciu" userId="ab581f976689c414" providerId="LiveId" clId="{AD36D212-1154-4544-BB8A-D4E612A894E6}" dt="2023-05-07T00:34:32.916" v="355" actId="26606"/>
          <ac:picMkLst>
            <pc:docMk/>
            <pc:sldMk cId="4096908965" sldId="264"/>
            <ac:picMk id="5122" creationId="{615CEC16-FE08-BEEF-27DF-2C1A332794A5}"/>
          </ac:picMkLst>
        </pc:picChg>
      </pc:sldChg>
      <pc:sldChg chg="del">
        <pc:chgData name="Diana Stanciu" userId="ab581f976689c414" providerId="LiveId" clId="{AD36D212-1154-4544-BB8A-D4E612A894E6}" dt="2023-05-07T00:06:12.581" v="38" actId="2696"/>
        <pc:sldMkLst>
          <pc:docMk/>
          <pc:sldMk cId="3073191227" sldId="265"/>
        </pc:sldMkLst>
      </pc:sldChg>
      <pc:sldChg chg="addSp delSp modSp mod delDesignElem">
        <pc:chgData name="Diana Stanciu" userId="ab581f976689c414" providerId="LiveId" clId="{AD36D212-1154-4544-BB8A-D4E612A894E6}" dt="2023-05-07T00:40:36.926" v="451" actId="255"/>
        <pc:sldMkLst>
          <pc:docMk/>
          <pc:sldMk cId="1593152469" sldId="266"/>
        </pc:sldMkLst>
        <pc:spChg chg="mod">
          <ac:chgData name="Diana Stanciu" userId="ab581f976689c414" providerId="LiveId" clId="{AD36D212-1154-4544-BB8A-D4E612A894E6}" dt="2023-05-07T00:40:25.341" v="450" actId="26606"/>
          <ac:spMkLst>
            <pc:docMk/>
            <pc:sldMk cId="1593152469" sldId="266"/>
            <ac:spMk id="2" creationId="{B674EDA2-CD10-D146-340E-F4DB5671C8E2}"/>
          </ac:spMkLst>
        </pc:spChg>
        <pc:spChg chg="mod ord">
          <ac:chgData name="Diana Stanciu" userId="ab581f976689c414" providerId="LiveId" clId="{AD36D212-1154-4544-BB8A-D4E612A894E6}" dt="2023-05-07T00:40:36.926" v="451" actId="255"/>
          <ac:spMkLst>
            <pc:docMk/>
            <pc:sldMk cId="1593152469" sldId="266"/>
            <ac:spMk id="3" creationId="{CF0D18B2-F00B-0FE6-A103-474C661E50A3}"/>
          </ac:spMkLst>
        </pc:spChg>
        <pc:spChg chg="add">
          <ac:chgData name="Diana Stanciu" userId="ab581f976689c414" providerId="LiveId" clId="{AD36D212-1154-4544-BB8A-D4E612A894E6}" dt="2023-05-07T00:40:25.341" v="450" actId="26606"/>
          <ac:spMkLst>
            <pc:docMk/>
            <pc:sldMk cId="1593152469" sldId="266"/>
            <ac:spMk id="3076" creationId="{C5138816-AF06-47EE-964C-EC93C016D5F6}"/>
          </ac:spMkLst>
        </pc:spChg>
        <pc:spChg chg="add">
          <ac:chgData name="Diana Stanciu" userId="ab581f976689c414" providerId="LiveId" clId="{AD36D212-1154-4544-BB8A-D4E612A894E6}" dt="2023-05-07T00:40:25.341" v="450" actId="26606"/>
          <ac:spMkLst>
            <pc:docMk/>
            <pc:sldMk cId="1593152469" sldId="266"/>
            <ac:spMk id="3078" creationId="{10DC0642-5384-4897-BC9B-E85F63D7BC60}"/>
          </ac:spMkLst>
        </pc:spChg>
        <pc:spChg chg="del">
          <ac:chgData name="Diana Stanciu" userId="ab581f976689c414" providerId="LiveId" clId="{AD36D212-1154-4544-BB8A-D4E612A894E6}" dt="2023-05-07T00:31:08.763" v="340"/>
          <ac:spMkLst>
            <pc:docMk/>
            <pc:sldMk cId="1593152469" sldId="266"/>
            <ac:spMk id="3079" creationId="{52ABB703-2B0E-4C3B-B4A2-F3973548E561}"/>
          </ac:spMkLst>
        </pc:spChg>
        <pc:spChg chg="add">
          <ac:chgData name="Diana Stanciu" userId="ab581f976689c414" providerId="LiveId" clId="{AD36D212-1154-4544-BB8A-D4E612A894E6}" dt="2023-05-07T00:40:25.341" v="450" actId="26606"/>
          <ac:spMkLst>
            <pc:docMk/>
            <pc:sldMk cId="1593152469" sldId="266"/>
            <ac:spMk id="3080" creationId="{26015513-D3C4-4477-AA12-D8FF240AA3E6}"/>
          </ac:spMkLst>
        </pc:spChg>
        <pc:spChg chg="del">
          <ac:chgData name="Diana Stanciu" userId="ab581f976689c414" providerId="LiveId" clId="{AD36D212-1154-4544-BB8A-D4E612A894E6}" dt="2023-05-07T00:31:08.763" v="340"/>
          <ac:spMkLst>
            <pc:docMk/>
            <pc:sldMk cId="1593152469" sldId="266"/>
            <ac:spMk id="3083" creationId="{E95DA498-D9A2-4DA9-B9DA-B3776E08CF7E}"/>
          </ac:spMkLst>
        </pc:spChg>
        <pc:spChg chg="del">
          <ac:chgData name="Diana Stanciu" userId="ab581f976689c414" providerId="LiveId" clId="{AD36D212-1154-4544-BB8A-D4E612A894E6}" dt="2023-05-07T00:31:08.763" v="340"/>
          <ac:spMkLst>
            <pc:docMk/>
            <pc:sldMk cId="1593152469" sldId="266"/>
            <ac:spMk id="3085" creationId="{82A73093-4B9D-420D-B17E-52293703A1D4}"/>
          </ac:spMkLst>
        </pc:spChg>
        <pc:picChg chg="mod">
          <ac:chgData name="Diana Stanciu" userId="ab581f976689c414" providerId="LiveId" clId="{AD36D212-1154-4544-BB8A-D4E612A894E6}" dt="2023-05-07T00:40:25.341" v="450" actId="26606"/>
          <ac:picMkLst>
            <pc:docMk/>
            <pc:sldMk cId="1593152469" sldId="266"/>
            <ac:picMk id="3074" creationId="{D36EBF4A-A053-B537-7B4A-9701042B429E}"/>
          </ac:picMkLst>
        </pc:picChg>
        <pc:cxnChg chg="add">
          <ac:chgData name="Diana Stanciu" userId="ab581f976689c414" providerId="LiveId" clId="{AD36D212-1154-4544-BB8A-D4E612A894E6}" dt="2023-05-07T00:40:25.341" v="450" actId="26606"/>
          <ac:cxnSpMkLst>
            <pc:docMk/>
            <pc:sldMk cId="1593152469" sldId="266"/>
            <ac:cxnSpMk id="3077" creationId="{87ED8B4E-BB7E-447F-A35F-4D3AF6C0A693}"/>
          </ac:cxnSpMkLst>
        </pc:cxnChg>
        <pc:cxnChg chg="del">
          <ac:chgData name="Diana Stanciu" userId="ab581f976689c414" providerId="LiveId" clId="{AD36D212-1154-4544-BB8A-D4E612A894E6}" dt="2023-05-07T00:31:08.763" v="340"/>
          <ac:cxnSpMkLst>
            <pc:docMk/>
            <pc:sldMk cId="1593152469" sldId="266"/>
            <ac:cxnSpMk id="3081" creationId="{9C21570E-E159-49A6-9891-FA397B7A92D3}"/>
          </ac:cxnSpMkLst>
        </pc:cxnChg>
      </pc:sldChg>
      <pc:sldChg chg="addSp delSp modSp mod setBg">
        <pc:chgData name="Diana Stanciu" userId="ab581f976689c414" providerId="LiveId" clId="{AD36D212-1154-4544-BB8A-D4E612A894E6}" dt="2023-05-07T00:40:57.171" v="456" actId="26606"/>
        <pc:sldMkLst>
          <pc:docMk/>
          <pc:sldMk cId="3198235266" sldId="267"/>
        </pc:sldMkLst>
        <pc:spChg chg="mod">
          <ac:chgData name="Diana Stanciu" userId="ab581f976689c414" providerId="LiveId" clId="{AD36D212-1154-4544-BB8A-D4E612A894E6}" dt="2023-05-07T00:40:57.171" v="456" actId="26606"/>
          <ac:spMkLst>
            <pc:docMk/>
            <pc:sldMk cId="3198235266" sldId="267"/>
            <ac:spMk id="2" creationId="{853857BB-18BD-2053-F00E-59C4AC267160}"/>
          </ac:spMkLst>
        </pc:spChg>
        <pc:spChg chg="mod">
          <ac:chgData name="Diana Stanciu" userId="ab581f976689c414" providerId="LiveId" clId="{AD36D212-1154-4544-BB8A-D4E612A894E6}" dt="2023-05-07T00:40:57.171" v="456" actId="26606"/>
          <ac:spMkLst>
            <pc:docMk/>
            <pc:sldMk cId="3198235266" sldId="267"/>
            <ac:spMk id="3" creationId="{9DCC8945-83BA-B290-5FAC-FC3CF82A834B}"/>
          </ac:spMkLst>
        </pc:spChg>
        <pc:spChg chg="add del">
          <ac:chgData name="Diana Stanciu" userId="ab581f976689c414" providerId="LiveId" clId="{AD36D212-1154-4544-BB8A-D4E612A894E6}" dt="2023-05-07T00:40:57.156" v="455" actId="26606"/>
          <ac:spMkLst>
            <pc:docMk/>
            <pc:sldMk cId="3198235266" sldId="267"/>
            <ac:spMk id="8" creationId="{3741B58E-3B65-4A01-A276-975AB2CF8A08}"/>
          </ac:spMkLst>
        </pc:spChg>
        <pc:spChg chg="add del">
          <ac:chgData name="Diana Stanciu" userId="ab581f976689c414" providerId="LiveId" clId="{AD36D212-1154-4544-BB8A-D4E612A894E6}" dt="2023-05-07T00:40:53.097" v="453" actId="26606"/>
          <ac:spMkLst>
            <pc:docMk/>
            <pc:sldMk cId="3198235266" sldId="267"/>
            <ac:spMk id="9" creationId="{4AAB5859-0C3B-4536-9743-0CAF111EDBA5}"/>
          </ac:spMkLst>
        </pc:spChg>
        <pc:spChg chg="add del">
          <ac:chgData name="Diana Stanciu" userId="ab581f976689c414" providerId="LiveId" clId="{AD36D212-1154-4544-BB8A-D4E612A894E6}" dt="2023-05-07T00:40:57.156" v="455" actId="26606"/>
          <ac:spMkLst>
            <pc:docMk/>
            <pc:sldMk cId="3198235266" sldId="267"/>
            <ac:spMk id="10" creationId="{7AAC67C3-831B-4AB1-A259-DFB839CAFAFC}"/>
          </ac:spMkLst>
        </pc:spChg>
        <pc:spChg chg="add del">
          <ac:chgData name="Diana Stanciu" userId="ab581f976689c414" providerId="LiveId" clId="{AD36D212-1154-4544-BB8A-D4E612A894E6}" dt="2023-05-07T00:40:53.097" v="453" actId="26606"/>
          <ac:spMkLst>
            <pc:docMk/>
            <pc:sldMk cId="3198235266" sldId="267"/>
            <ac:spMk id="11" creationId="{81A51F47-81C5-43A3-98C0-DB7B157210CB}"/>
          </ac:spMkLst>
        </pc:spChg>
        <pc:spChg chg="add del">
          <ac:chgData name="Diana Stanciu" userId="ab581f976689c414" providerId="LiveId" clId="{AD36D212-1154-4544-BB8A-D4E612A894E6}" dt="2023-05-07T00:40:57.156" v="455" actId="26606"/>
          <ac:spMkLst>
            <pc:docMk/>
            <pc:sldMk cId="3198235266" sldId="267"/>
            <ac:spMk id="12" creationId="{054B3F04-9EAC-45C0-B3CE-0387EEA10A0C}"/>
          </ac:spMkLst>
        </pc:spChg>
        <pc:spChg chg="add">
          <ac:chgData name="Diana Stanciu" userId="ab581f976689c414" providerId="LiveId" clId="{AD36D212-1154-4544-BB8A-D4E612A894E6}" dt="2023-05-07T00:40:57.171" v="456" actId="26606"/>
          <ac:spMkLst>
            <pc:docMk/>
            <pc:sldMk cId="3198235266" sldId="267"/>
            <ac:spMk id="14" creationId="{311973C2-EB8B-452A-A698-4A252FD3AE28}"/>
          </ac:spMkLst>
        </pc:spChg>
        <pc:spChg chg="add">
          <ac:chgData name="Diana Stanciu" userId="ab581f976689c414" providerId="LiveId" clId="{AD36D212-1154-4544-BB8A-D4E612A894E6}" dt="2023-05-07T00:40:57.171" v="456" actId="26606"/>
          <ac:spMkLst>
            <pc:docMk/>
            <pc:sldMk cId="3198235266" sldId="267"/>
            <ac:spMk id="15" creationId="{10162E77-11AD-44A7-84EC-40C59EEFBD2E}"/>
          </ac:spMkLst>
        </pc:spChg>
        <pc:picChg chg="add del">
          <ac:chgData name="Diana Stanciu" userId="ab581f976689c414" providerId="LiveId" clId="{AD36D212-1154-4544-BB8A-D4E612A894E6}" dt="2023-05-07T00:40:53.097" v="453" actId="26606"/>
          <ac:picMkLst>
            <pc:docMk/>
            <pc:sldMk cId="3198235266" sldId="267"/>
            <ac:picMk id="5" creationId="{BF429ABE-7D2B-1A4D-F57B-862F12640DF1}"/>
          </ac:picMkLst>
        </pc:picChg>
        <pc:picChg chg="add">
          <ac:chgData name="Diana Stanciu" userId="ab581f976689c414" providerId="LiveId" clId="{AD36D212-1154-4544-BB8A-D4E612A894E6}" dt="2023-05-07T00:40:57.171" v="456" actId="26606"/>
          <ac:picMkLst>
            <pc:docMk/>
            <pc:sldMk cId="3198235266" sldId="267"/>
            <ac:picMk id="16" creationId="{205123F9-756D-BA84-7961-E73478DB27E5}"/>
          </ac:picMkLst>
        </pc:picChg>
        <pc:cxnChg chg="add">
          <ac:chgData name="Diana Stanciu" userId="ab581f976689c414" providerId="LiveId" clId="{AD36D212-1154-4544-BB8A-D4E612A894E6}" dt="2023-05-07T00:40:57.171" v="456" actId="26606"/>
          <ac:cxnSpMkLst>
            <pc:docMk/>
            <pc:sldMk cId="3198235266" sldId="267"/>
            <ac:cxnSpMk id="13" creationId="{5AB158E9-1B40-4CD6-95F0-95CA11DF7B7A}"/>
          </ac:cxnSpMkLst>
        </pc:cxnChg>
      </pc:sldChg>
      <pc:sldChg chg="addSp delSp modSp mod">
        <pc:chgData name="Diana Stanciu" userId="ab581f976689c414" providerId="LiveId" clId="{AD36D212-1154-4544-BB8A-D4E612A894E6}" dt="2023-05-07T00:31:08.763" v="340"/>
        <pc:sldMkLst>
          <pc:docMk/>
          <pc:sldMk cId="1570632084" sldId="268"/>
        </pc:sldMkLst>
        <pc:spChg chg="mod">
          <ac:chgData name="Diana Stanciu" userId="ab581f976689c414" providerId="LiveId" clId="{AD36D212-1154-4544-BB8A-D4E612A894E6}" dt="2023-05-07T00:31:08.763" v="340"/>
          <ac:spMkLst>
            <pc:docMk/>
            <pc:sldMk cId="1570632084" sldId="268"/>
            <ac:spMk id="2" creationId="{972B9884-B392-E657-1E39-674B93D85ED2}"/>
          </ac:spMkLst>
        </pc:spChg>
        <pc:spChg chg="add del mod">
          <ac:chgData name="Diana Stanciu" userId="ab581f976689c414" providerId="LiveId" clId="{AD36D212-1154-4544-BB8A-D4E612A894E6}" dt="2023-05-07T00:22:58.484" v="298" actId="26606"/>
          <ac:spMkLst>
            <pc:docMk/>
            <pc:sldMk cId="1570632084" sldId="268"/>
            <ac:spMk id="3" creationId="{5682B217-8F6B-50DC-3D0E-E5188A31AA8C}"/>
          </ac:spMkLst>
        </pc:spChg>
        <pc:graphicFrameChg chg="add del">
          <ac:chgData name="Diana Stanciu" userId="ab581f976689c414" providerId="LiveId" clId="{AD36D212-1154-4544-BB8A-D4E612A894E6}" dt="2023-05-07T00:22:58.453" v="297" actId="26606"/>
          <ac:graphicFrameMkLst>
            <pc:docMk/>
            <pc:sldMk cId="1570632084" sldId="268"/>
            <ac:graphicFrameMk id="1028" creationId="{66DD6B83-3C4F-28A4-6864-E08D8FB268AD}"/>
          </ac:graphicFrameMkLst>
        </pc:graphicFrameChg>
        <pc:graphicFrameChg chg="add">
          <ac:chgData name="Diana Stanciu" userId="ab581f976689c414" providerId="LiveId" clId="{AD36D212-1154-4544-BB8A-D4E612A894E6}" dt="2023-05-07T00:22:58.484" v="298" actId="26606"/>
          <ac:graphicFrameMkLst>
            <pc:docMk/>
            <pc:sldMk cId="1570632084" sldId="268"/>
            <ac:graphicFrameMk id="1030" creationId="{F3F11A21-2FE3-9DCC-4240-CEBC30668C9B}"/>
          </ac:graphicFrameMkLst>
        </pc:graphicFrameChg>
        <pc:picChg chg="mod">
          <ac:chgData name="Diana Stanciu" userId="ab581f976689c414" providerId="LiveId" clId="{AD36D212-1154-4544-BB8A-D4E612A894E6}" dt="2023-05-06T23:58:02.465" v="0" actId="14100"/>
          <ac:picMkLst>
            <pc:docMk/>
            <pc:sldMk cId="1570632084" sldId="268"/>
            <ac:picMk id="1026" creationId="{90013037-8B15-C8DC-C02E-0FACAE4FA029}"/>
          </ac:picMkLst>
        </pc:pic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0233D6-573F-431E-8BD1-3792C80B14C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157913F-81F5-47B8-8540-DB4CCFA66A0F}">
      <dgm:prSet/>
      <dgm:spPr/>
      <dgm:t>
        <a:bodyPr/>
        <a:lstStyle/>
        <a:p>
          <a:r>
            <a:rPr lang="en-US"/>
            <a:t>C</a:t>
          </a:r>
          <a:r>
            <a:rPr lang="en-US" b="0" i="0"/>
            <a:t>hallenges for Verdant Leisure</a:t>
          </a:r>
          <a:r>
            <a:rPr lang="en-US"/>
            <a:t> in Philippines</a:t>
          </a:r>
        </a:p>
      </dgm:t>
    </dgm:pt>
    <dgm:pt modelId="{8BCCF487-A642-43F2-AE0C-B56BCE0AF09D}" type="parTrans" cxnId="{4DD4C6A7-2B9A-4B51-A0E2-56C9149AFC6D}">
      <dgm:prSet/>
      <dgm:spPr/>
      <dgm:t>
        <a:bodyPr/>
        <a:lstStyle/>
        <a:p>
          <a:endParaRPr lang="en-US"/>
        </a:p>
      </dgm:t>
    </dgm:pt>
    <dgm:pt modelId="{35C32FA2-66F9-4BF7-9B36-50C705DE7A90}" type="sibTrans" cxnId="{4DD4C6A7-2B9A-4B51-A0E2-56C9149AFC6D}">
      <dgm:prSet/>
      <dgm:spPr/>
      <dgm:t>
        <a:bodyPr/>
        <a:lstStyle/>
        <a:p>
          <a:endParaRPr lang="en-US"/>
        </a:p>
      </dgm:t>
    </dgm:pt>
    <dgm:pt modelId="{7F2BC3CB-8845-4904-8091-001CE928DC19}">
      <dgm:prSet/>
      <dgm:spPr/>
      <dgm:t>
        <a:bodyPr/>
        <a:lstStyle/>
        <a:p>
          <a:r>
            <a:rPr lang="en-US"/>
            <a:t>O</a:t>
          </a:r>
          <a:r>
            <a:rPr lang="en-US" b="0" i="0"/>
            <a:t>pportunities</a:t>
          </a:r>
          <a:r>
            <a:rPr lang="en-US"/>
            <a:t> for Verdant Leisure in Philippines</a:t>
          </a:r>
        </a:p>
      </dgm:t>
    </dgm:pt>
    <dgm:pt modelId="{832905BC-14C9-40D6-8B9D-485A8A669B11}" type="parTrans" cxnId="{3BCBD3BB-980E-4AED-A4DD-F4FF82B6C24B}">
      <dgm:prSet/>
      <dgm:spPr/>
      <dgm:t>
        <a:bodyPr/>
        <a:lstStyle/>
        <a:p>
          <a:endParaRPr lang="en-US"/>
        </a:p>
      </dgm:t>
    </dgm:pt>
    <dgm:pt modelId="{7744793C-6DFF-4FA9-9D88-A10C4E21885C}" type="sibTrans" cxnId="{3BCBD3BB-980E-4AED-A4DD-F4FF82B6C24B}">
      <dgm:prSet/>
      <dgm:spPr/>
      <dgm:t>
        <a:bodyPr/>
        <a:lstStyle/>
        <a:p>
          <a:endParaRPr lang="en-US"/>
        </a:p>
      </dgm:t>
    </dgm:pt>
    <dgm:pt modelId="{274F057A-9593-43E0-8804-B664EF4C4CF9}">
      <dgm:prSet/>
      <dgm:spPr/>
      <dgm:t>
        <a:bodyPr/>
        <a:lstStyle/>
        <a:p>
          <a:r>
            <a:rPr lang="en-US" b="0" i="0"/>
            <a:t>Barriers for</a:t>
          </a:r>
          <a:r>
            <a:rPr lang="en-US"/>
            <a:t> Verdant Leisure in Philippines</a:t>
          </a:r>
        </a:p>
      </dgm:t>
    </dgm:pt>
    <dgm:pt modelId="{E5C712FB-075A-48A5-88D9-669B09529807}" type="parTrans" cxnId="{562DBA04-CE0A-4A3A-B72D-301F54A2CE64}">
      <dgm:prSet/>
      <dgm:spPr/>
      <dgm:t>
        <a:bodyPr/>
        <a:lstStyle/>
        <a:p>
          <a:endParaRPr lang="en-US"/>
        </a:p>
      </dgm:t>
    </dgm:pt>
    <dgm:pt modelId="{A3E26F0E-C07E-4116-8C75-D213EFC5274E}" type="sibTrans" cxnId="{562DBA04-CE0A-4A3A-B72D-301F54A2CE64}">
      <dgm:prSet/>
      <dgm:spPr/>
      <dgm:t>
        <a:bodyPr/>
        <a:lstStyle/>
        <a:p>
          <a:endParaRPr lang="en-US"/>
        </a:p>
      </dgm:t>
    </dgm:pt>
    <dgm:pt modelId="{795ADB50-3216-468F-A6C8-F953F4E43D09}">
      <dgm:prSet/>
      <dgm:spPr/>
      <dgm:t>
        <a:bodyPr/>
        <a:lstStyle/>
        <a:p>
          <a:r>
            <a:rPr lang="en-US"/>
            <a:t>W</a:t>
          </a:r>
          <a:r>
            <a:rPr lang="en-US" b="0" i="0"/>
            <a:t>ays to exploit the opportunities</a:t>
          </a:r>
          <a:endParaRPr lang="en-US"/>
        </a:p>
      </dgm:t>
    </dgm:pt>
    <dgm:pt modelId="{E142DE5E-48BD-4EFF-9E15-6B6E48813D40}" type="parTrans" cxnId="{8EA139ED-CF2D-40EE-9ADF-066DDB967425}">
      <dgm:prSet/>
      <dgm:spPr/>
      <dgm:t>
        <a:bodyPr/>
        <a:lstStyle/>
        <a:p>
          <a:endParaRPr lang="en-US"/>
        </a:p>
      </dgm:t>
    </dgm:pt>
    <dgm:pt modelId="{DC43B044-C1FD-4E48-850F-8C1DEB251112}" type="sibTrans" cxnId="{8EA139ED-CF2D-40EE-9ADF-066DDB967425}">
      <dgm:prSet/>
      <dgm:spPr/>
      <dgm:t>
        <a:bodyPr/>
        <a:lstStyle/>
        <a:p>
          <a:endParaRPr lang="en-US"/>
        </a:p>
      </dgm:t>
    </dgm:pt>
    <dgm:pt modelId="{9D316D37-41F0-41A9-90B2-64B1FB75ECC0}" type="pres">
      <dgm:prSet presAssocID="{530233D6-573F-431E-8BD1-3792C80B14C5}" presName="linear" presStyleCnt="0">
        <dgm:presLayoutVars>
          <dgm:animLvl val="lvl"/>
          <dgm:resizeHandles val="exact"/>
        </dgm:presLayoutVars>
      </dgm:prSet>
      <dgm:spPr/>
    </dgm:pt>
    <dgm:pt modelId="{8604EC32-700A-434E-9E63-C27724D4682B}" type="pres">
      <dgm:prSet presAssocID="{E157913F-81F5-47B8-8540-DB4CCFA66A0F}" presName="parentText" presStyleLbl="node1" presStyleIdx="0" presStyleCnt="4">
        <dgm:presLayoutVars>
          <dgm:chMax val="0"/>
          <dgm:bulletEnabled val="1"/>
        </dgm:presLayoutVars>
      </dgm:prSet>
      <dgm:spPr/>
    </dgm:pt>
    <dgm:pt modelId="{D456C7A5-E821-4DA9-9085-3CD491A2EC6F}" type="pres">
      <dgm:prSet presAssocID="{35C32FA2-66F9-4BF7-9B36-50C705DE7A90}" presName="spacer" presStyleCnt="0"/>
      <dgm:spPr/>
    </dgm:pt>
    <dgm:pt modelId="{01F36FE2-28BC-4770-9AF1-17EAED3DD527}" type="pres">
      <dgm:prSet presAssocID="{7F2BC3CB-8845-4904-8091-001CE928DC19}" presName="parentText" presStyleLbl="node1" presStyleIdx="1" presStyleCnt="4">
        <dgm:presLayoutVars>
          <dgm:chMax val="0"/>
          <dgm:bulletEnabled val="1"/>
        </dgm:presLayoutVars>
      </dgm:prSet>
      <dgm:spPr/>
    </dgm:pt>
    <dgm:pt modelId="{83247632-75BF-467D-B863-741529B42FFD}" type="pres">
      <dgm:prSet presAssocID="{7744793C-6DFF-4FA9-9D88-A10C4E21885C}" presName="spacer" presStyleCnt="0"/>
      <dgm:spPr/>
    </dgm:pt>
    <dgm:pt modelId="{6F5BE4E0-BA44-4E10-A241-337FAA4FE484}" type="pres">
      <dgm:prSet presAssocID="{274F057A-9593-43E0-8804-B664EF4C4CF9}" presName="parentText" presStyleLbl="node1" presStyleIdx="2" presStyleCnt="4">
        <dgm:presLayoutVars>
          <dgm:chMax val="0"/>
          <dgm:bulletEnabled val="1"/>
        </dgm:presLayoutVars>
      </dgm:prSet>
      <dgm:spPr/>
    </dgm:pt>
    <dgm:pt modelId="{C5B8A7F9-EF6B-48F5-B53C-24F8510C67CF}" type="pres">
      <dgm:prSet presAssocID="{A3E26F0E-C07E-4116-8C75-D213EFC5274E}" presName="spacer" presStyleCnt="0"/>
      <dgm:spPr/>
    </dgm:pt>
    <dgm:pt modelId="{319053B1-67AE-4DEA-8F4A-D63D33D53C62}" type="pres">
      <dgm:prSet presAssocID="{795ADB50-3216-468F-A6C8-F953F4E43D09}" presName="parentText" presStyleLbl="node1" presStyleIdx="3" presStyleCnt="4">
        <dgm:presLayoutVars>
          <dgm:chMax val="0"/>
          <dgm:bulletEnabled val="1"/>
        </dgm:presLayoutVars>
      </dgm:prSet>
      <dgm:spPr/>
    </dgm:pt>
  </dgm:ptLst>
  <dgm:cxnLst>
    <dgm:cxn modelId="{562DBA04-CE0A-4A3A-B72D-301F54A2CE64}" srcId="{530233D6-573F-431E-8BD1-3792C80B14C5}" destId="{274F057A-9593-43E0-8804-B664EF4C4CF9}" srcOrd="2" destOrd="0" parTransId="{E5C712FB-075A-48A5-88D9-669B09529807}" sibTransId="{A3E26F0E-C07E-4116-8C75-D213EFC5274E}"/>
    <dgm:cxn modelId="{71D64931-C7F0-45A2-AE89-0DD9C125E6C4}" type="presOf" srcId="{530233D6-573F-431E-8BD1-3792C80B14C5}" destId="{9D316D37-41F0-41A9-90B2-64B1FB75ECC0}" srcOrd="0" destOrd="0" presId="urn:microsoft.com/office/officeart/2005/8/layout/vList2"/>
    <dgm:cxn modelId="{D0498076-4380-435E-B844-397938ED753D}" type="presOf" srcId="{E157913F-81F5-47B8-8540-DB4CCFA66A0F}" destId="{8604EC32-700A-434E-9E63-C27724D4682B}" srcOrd="0" destOrd="0" presId="urn:microsoft.com/office/officeart/2005/8/layout/vList2"/>
    <dgm:cxn modelId="{B6088D9F-E282-46DF-B0D5-9058A557D3B6}" type="presOf" srcId="{7F2BC3CB-8845-4904-8091-001CE928DC19}" destId="{01F36FE2-28BC-4770-9AF1-17EAED3DD527}" srcOrd="0" destOrd="0" presId="urn:microsoft.com/office/officeart/2005/8/layout/vList2"/>
    <dgm:cxn modelId="{ABD22BA2-A97D-43A5-A6CD-34E5CDDC6CAF}" type="presOf" srcId="{795ADB50-3216-468F-A6C8-F953F4E43D09}" destId="{319053B1-67AE-4DEA-8F4A-D63D33D53C62}" srcOrd="0" destOrd="0" presId="urn:microsoft.com/office/officeart/2005/8/layout/vList2"/>
    <dgm:cxn modelId="{4DD4C6A7-2B9A-4B51-A0E2-56C9149AFC6D}" srcId="{530233D6-573F-431E-8BD1-3792C80B14C5}" destId="{E157913F-81F5-47B8-8540-DB4CCFA66A0F}" srcOrd="0" destOrd="0" parTransId="{8BCCF487-A642-43F2-AE0C-B56BCE0AF09D}" sibTransId="{35C32FA2-66F9-4BF7-9B36-50C705DE7A90}"/>
    <dgm:cxn modelId="{3BCBD3BB-980E-4AED-A4DD-F4FF82B6C24B}" srcId="{530233D6-573F-431E-8BD1-3792C80B14C5}" destId="{7F2BC3CB-8845-4904-8091-001CE928DC19}" srcOrd="1" destOrd="0" parTransId="{832905BC-14C9-40D6-8B9D-485A8A669B11}" sibTransId="{7744793C-6DFF-4FA9-9D88-A10C4E21885C}"/>
    <dgm:cxn modelId="{8EA139ED-CF2D-40EE-9ADF-066DDB967425}" srcId="{530233D6-573F-431E-8BD1-3792C80B14C5}" destId="{795ADB50-3216-468F-A6C8-F953F4E43D09}" srcOrd="3" destOrd="0" parTransId="{E142DE5E-48BD-4EFF-9E15-6B6E48813D40}" sibTransId="{DC43B044-C1FD-4E48-850F-8C1DEB251112}"/>
    <dgm:cxn modelId="{D6CBC0ED-B915-4B88-BB20-567B897392E5}" type="presOf" srcId="{274F057A-9593-43E0-8804-B664EF4C4CF9}" destId="{6F5BE4E0-BA44-4E10-A241-337FAA4FE484}" srcOrd="0" destOrd="0" presId="urn:microsoft.com/office/officeart/2005/8/layout/vList2"/>
    <dgm:cxn modelId="{B23AD244-8DAE-42F9-A905-57C8788329B0}" type="presParOf" srcId="{9D316D37-41F0-41A9-90B2-64B1FB75ECC0}" destId="{8604EC32-700A-434E-9E63-C27724D4682B}" srcOrd="0" destOrd="0" presId="urn:microsoft.com/office/officeart/2005/8/layout/vList2"/>
    <dgm:cxn modelId="{E1F2691A-CF4B-45DD-92E7-7998358869D8}" type="presParOf" srcId="{9D316D37-41F0-41A9-90B2-64B1FB75ECC0}" destId="{D456C7A5-E821-4DA9-9085-3CD491A2EC6F}" srcOrd="1" destOrd="0" presId="urn:microsoft.com/office/officeart/2005/8/layout/vList2"/>
    <dgm:cxn modelId="{B8B9D44B-C9FD-4DEE-ADA6-03B3E73E021D}" type="presParOf" srcId="{9D316D37-41F0-41A9-90B2-64B1FB75ECC0}" destId="{01F36FE2-28BC-4770-9AF1-17EAED3DD527}" srcOrd="2" destOrd="0" presId="urn:microsoft.com/office/officeart/2005/8/layout/vList2"/>
    <dgm:cxn modelId="{887FA13F-B52A-4356-B992-08DDEFD78ACE}" type="presParOf" srcId="{9D316D37-41F0-41A9-90B2-64B1FB75ECC0}" destId="{83247632-75BF-467D-B863-741529B42FFD}" srcOrd="3" destOrd="0" presId="urn:microsoft.com/office/officeart/2005/8/layout/vList2"/>
    <dgm:cxn modelId="{5DA693F5-08D8-4319-9F10-FD347ABEADE9}" type="presParOf" srcId="{9D316D37-41F0-41A9-90B2-64B1FB75ECC0}" destId="{6F5BE4E0-BA44-4E10-A241-337FAA4FE484}" srcOrd="4" destOrd="0" presId="urn:microsoft.com/office/officeart/2005/8/layout/vList2"/>
    <dgm:cxn modelId="{25417B2A-9B81-4AF5-BA37-577B7A86A355}" type="presParOf" srcId="{9D316D37-41F0-41A9-90B2-64B1FB75ECC0}" destId="{C5B8A7F9-EF6B-48F5-B53C-24F8510C67CF}" srcOrd="5" destOrd="0" presId="urn:microsoft.com/office/officeart/2005/8/layout/vList2"/>
    <dgm:cxn modelId="{F5EE1C56-32AB-454B-80E6-E635A4F6D6D7}" type="presParOf" srcId="{9D316D37-41F0-41A9-90B2-64B1FB75ECC0}" destId="{319053B1-67AE-4DEA-8F4A-D63D33D53C6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16288A-2B2F-470C-94FF-CD091F1C4E2F}"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EC5B140A-D568-42A8-9F78-F3957F57A9C0}">
      <dgm:prSet/>
      <dgm:spPr/>
      <dgm:t>
        <a:bodyPr/>
        <a:lstStyle/>
        <a:p>
          <a:r>
            <a:rPr lang="en-US" b="0" i="0"/>
            <a:t>Having corrupt politics.</a:t>
          </a:r>
          <a:endParaRPr lang="en-US"/>
        </a:p>
      </dgm:t>
    </dgm:pt>
    <dgm:pt modelId="{C17E5644-9E6B-47D8-A359-DA4A4B3D9F26}" type="parTrans" cxnId="{0AC6BA8C-8D50-484D-8FD2-5A9CC6F2ED47}">
      <dgm:prSet/>
      <dgm:spPr/>
      <dgm:t>
        <a:bodyPr/>
        <a:lstStyle/>
        <a:p>
          <a:endParaRPr lang="en-US"/>
        </a:p>
      </dgm:t>
    </dgm:pt>
    <dgm:pt modelId="{7AD0B423-8FAB-4E6B-A630-031D3FAFE05C}" type="sibTrans" cxnId="{0AC6BA8C-8D50-484D-8FD2-5A9CC6F2ED47}">
      <dgm:prSet/>
      <dgm:spPr/>
      <dgm:t>
        <a:bodyPr/>
        <a:lstStyle/>
        <a:p>
          <a:endParaRPr lang="en-US"/>
        </a:p>
      </dgm:t>
    </dgm:pt>
    <dgm:pt modelId="{392B0042-458B-43ED-BD79-3848F0160719}">
      <dgm:prSet/>
      <dgm:spPr/>
      <dgm:t>
        <a:bodyPr/>
        <a:lstStyle/>
        <a:p>
          <a:r>
            <a:rPr lang="en-US" b="0" i="0"/>
            <a:t>Give training to the people about technologies (Howandwhat, 2023).</a:t>
          </a:r>
          <a:endParaRPr lang="en-US"/>
        </a:p>
      </dgm:t>
    </dgm:pt>
    <dgm:pt modelId="{0E85696B-F16A-4576-A04F-FAEE292096FF}" type="parTrans" cxnId="{70AA715C-B584-4123-B969-2A57C982DC84}">
      <dgm:prSet/>
      <dgm:spPr/>
      <dgm:t>
        <a:bodyPr/>
        <a:lstStyle/>
        <a:p>
          <a:endParaRPr lang="en-US"/>
        </a:p>
      </dgm:t>
    </dgm:pt>
    <dgm:pt modelId="{AF3EF059-4813-4F4E-A55A-571D7D047A8A}" type="sibTrans" cxnId="{70AA715C-B584-4123-B969-2A57C982DC84}">
      <dgm:prSet/>
      <dgm:spPr/>
      <dgm:t>
        <a:bodyPr/>
        <a:lstStyle/>
        <a:p>
          <a:endParaRPr lang="en-US"/>
        </a:p>
      </dgm:t>
    </dgm:pt>
    <dgm:pt modelId="{82A30F5B-57E9-4A88-B4CA-49B358169924}" type="pres">
      <dgm:prSet presAssocID="{B616288A-2B2F-470C-94FF-CD091F1C4E2F}" presName="hierChild1" presStyleCnt="0">
        <dgm:presLayoutVars>
          <dgm:chPref val="1"/>
          <dgm:dir/>
          <dgm:animOne val="branch"/>
          <dgm:animLvl val="lvl"/>
          <dgm:resizeHandles/>
        </dgm:presLayoutVars>
      </dgm:prSet>
      <dgm:spPr/>
    </dgm:pt>
    <dgm:pt modelId="{3F116A56-84E6-4AE4-B437-AB57EB67011D}" type="pres">
      <dgm:prSet presAssocID="{EC5B140A-D568-42A8-9F78-F3957F57A9C0}" presName="hierRoot1" presStyleCnt="0"/>
      <dgm:spPr/>
    </dgm:pt>
    <dgm:pt modelId="{1A63AC13-042C-420D-9726-A77EEAC4BCBA}" type="pres">
      <dgm:prSet presAssocID="{EC5B140A-D568-42A8-9F78-F3957F57A9C0}" presName="composite" presStyleCnt="0"/>
      <dgm:spPr/>
    </dgm:pt>
    <dgm:pt modelId="{09A79E41-D6CC-4ADB-9425-1E2D553176E1}" type="pres">
      <dgm:prSet presAssocID="{EC5B140A-D568-42A8-9F78-F3957F57A9C0}" presName="background" presStyleLbl="node0" presStyleIdx="0" presStyleCnt="2"/>
      <dgm:spPr/>
    </dgm:pt>
    <dgm:pt modelId="{8C194DF4-BB23-465A-BC6E-08AA7E483925}" type="pres">
      <dgm:prSet presAssocID="{EC5B140A-D568-42A8-9F78-F3957F57A9C0}" presName="text" presStyleLbl="fgAcc0" presStyleIdx="0" presStyleCnt="2">
        <dgm:presLayoutVars>
          <dgm:chPref val="3"/>
        </dgm:presLayoutVars>
      </dgm:prSet>
      <dgm:spPr/>
    </dgm:pt>
    <dgm:pt modelId="{782A5C26-93AA-4B2A-97AA-60B9933930A5}" type="pres">
      <dgm:prSet presAssocID="{EC5B140A-D568-42A8-9F78-F3957F57A9C0}" presName="hierChild2" presStyleCnt="0"/>
      <dgm:spPr/>
    </dgm:pt>
    <dgm:pt modelId="{5D4A9880-B70B-44E7-8251-E00FD397FB56}" type="pres">
      <dgm:prSet presAssocID="{392B0042-458B-43ED-BD79-3848F0160719}" presName="hierRoot1" presStyleCnt="0"/>
      <dgm:spPr/>
    </dgm:pt>
    <dgm:pt modelId="{28821C1C-4A13-43A1-B4E0-B2A7EFDF97C8}" type="pres">
      <dgm:prSet presAssocID="{392B0042-458B-43ED-BD79-3848F0160719}" presName="composite" presStyleCnt="0"/>
      <dgm:spPr/>
    </dgm:pt>
    <dgm:pt modelId="{F0152B15-D72F-41FF-A88D-659FF6A69031}" type="pres">
      <dgm:prSet presAssocID="{392B0042-458B-43ED-BD79-3848F0160719}" presName="background" presStyleLbl="node0" presStyleIdx="1" presStyleCnt="2"/>
      <dgm:spPr/>
    </dgm:pt>
    <dgm:pt modelId="{FED867DE-6367-4D6F-AD69-79DEE9DF0707}" type="pres">
      <dgm:prSet presAssocID="{392B0042-458B-43ED-BD79-3848F0160719}" presName="text" presStyleLbl="fgAcc0" presStyleIdx="1" presStyleCnt="2">
        <dgm:presLayoutVars>
          <dgm:chPref val="3"/>
        </dgm:presLayoutVars>
      </dgm:prSet>
      <dgm:spPr/>
    </dgm:pt>
    <dgm:pt modelId="{F3FE1F3B-C220-4A37-8035-4EAA88FA5DF1}" type="pres">
      <dgm:prSet presAssocID="{392B0042-458B-43ED-BD79-3848F0160719}" presName="hierChild2" presStyleCnt="0"/>
      <dgm:spPr/>
    </dgm:pt>
  </dgm:ptLst>
  <dgm:cxnLst>
    <dgm:cxn modelId="{A3A66427-9CF7-4EA5-971A-54AC5B4DC998}" type="presOf" srcId="{EC5B140A-D568-42A8-9F78-F3957F57A9C0}" destId="{8C194DF4-BB23-465A-BC6E-08AA7E483925}" srcOrd="0" destOrd="0" presId="urn:microsoft.com/office/officeart/2005/8/layout/hierarchy1"/>
    <dgm:cxn modelId="{70AA715C-B584-4123-B969-2A57C982DC84}" srcId="{B616288A-2B2F-470C-94FF-CD091F1C4E2F}" destId="{392B0042-458B-43ED-BD79-3848F0160719}" srcOrd="1" destOrd="0" parTransId="{0E85696B-F16A-4576-A04F-FAEE292096FF}" sibTransId="{AF3EF059-4813-4F4E-A55A-571D7D047A8A}"/>
    <dgm:cxn modelId="{0AC6BA8C-8D50-484D-8FD2-5A9CC6F2ED47}" srcId="{B616288A-2B2F-470C-94FF-CD091F1C4E2F}" destId="{EC5B140A-D568-42A8-9F78-F3957F57A9C0}" srcOrd="0" destOrd="0" parTransId="{C17E5644-9E6B-47D8-A359-DA4A4B3D9F26}" sibTransId="{7AD0B423-8FAB-4E6B-A630-031D3FAFE05C}"/>
    <dgm:cxn modelId="{8BC0EEB1-5239-49AE-B9EF-BA30BE3C8423}" type="presOf" srcId="{B616288A-2B2F-470C-94FF-CD091F1C4E2F}" destId="{82A30F5B-57E9-4A88-B4CA-49B358169924}" srcOrd="0" destOrd="0" presId="urn:microsoft.com/office/officeart/2005/8/layout/hierarchy1"/>
    <dgm:cxn modelId="{8526D4CF-8070-4063-91CB-A2D88D39D3E3}" type="presOf" srcId="{392B0042-458B-43ED-BD79-3848F0160719}" destId="{FED867DE-6367-4D6F-AD69-79DEE9DF0707}" srcOrd="0" destOrd="0" presId="urn:microsoft.com/office/officeart/2005/8/layout/hierarchy1"/>
    <dgm:cxn modelId="{1B453354-2D38-46BA-A413-CF066FED44BB}" type="presParOf" srcId="{82A30F5B-57E9-4A88-B4CA-49B358169924}" destId="{3F116A56-84E6-4AE4-B437-AB57EB67011D}" srcOrd="0" destOrd="0" presId="urn:microsoft.com/office/officeart/2005/8/layout/hierarchy1"/>
    <dgm:cxn modelId="{84B5F948-4885-4DB5-A436-D347BD7ECDFF}" type="presParOf" srcId="{3F116A56-84E6-4AE4-B437-AB57EB67011D}" destId="{1A63AC13-042C-420D-9726-A77EEAC4BCBA}" srcOrd="0" destOrd="0" presId="urn:microsoft.com/office/officeart/2005/8/layout/hierarchy1"/>
    <dgm:cxn modelId="{B4CF9689-8872-48FB-8979-4F2E106121DF}" type="presParOf" srcId="{1A63AC13-042C-420D-9726-A77EEAC4BCBA}" destId="{09A79E41-D6CC-4ADB-9425-1E2D553176E1}" srcOrd="0" destOrd="0" presId="urn:microsoft.com/office/officeart/2005/8/layout/hierarchy1"/>
    <dgm:cxn modelId="{2A955F60-5B59-4411-99DC-5133AE6E1602}" type="presParOf" srcId="{1A63AC13-042C-420D-9726-A77EEAC4BCBA}" destId="{8C194DF4-BB23-465A-BC6E-08AA7E483925}" srcOrd="1" destOrd="0" presId="urn:microsoft.com/office/officeart/2005/8/layout/hierarchy1"/>
    <dgm:cxn modelId="{EB73A16C-9E63-4450-8684-A59D93BC92F1}" type="presParOf" srcId="{3F116A56-84E6-4AE4-B437-AB57EB67011D}" destId="{782A5C26-93AA-4B2A-97AA-60B9933930A5}" srcOrd="1" destOrd="0" presId="urn:microsoft.com/office/officeart/2005/8/layout/hierarchy1"/>
    <dgm:cxn modelId="{24565EA7-56F7-4068-B395-A89C8494A424}" type="presParOf" srcId="{82A30F5B-57E9-4A88-B4CA-49B358169924}" destId="{5D4A9880-B70B-44E7-8251-E00FD397FB56}" srcOrd="1" destOrd="0" presId="urn:microsoft.com/office/officeart/2005/8/layout/hierarchy1"/>
    <dgm:cxn modelId="{169C57F0-3119-4C41-BAE4-BDABB2308546}" type="presParOf" srcId="{5D4A9880-B70B-44E7-8251-E00FD397FB56}" destId="{28821C1C-4A13-43A1-B4E0-B2A7EFDF97C8}" srcOrd="0" destOrd="0" presId="urn:microsoft.com/office/officeart/2005/8/layout/hierarchy1"/>
    <dgm:cxn modelId="{DBA3A147-1498-47A5-9821-AC4FB5E9ADC9}" type="presParOf" srcId="{28821C1C-4A13-43A1-B4E0-B2A7EFDF97C8}" destId="{F0152B15-D72F-41FF-A88D-659FF6A69031}" srcOrd="0" destOrd="0" presId="urn:microsoft.com/office/officeart/2005/8/layout/hierarchy1"/>
    <dgm:cxn modelId="{C2A05A7E-4139-407F-AC3F-0EED534F3BE3}" type="presParOf" srcId="{28821C1C-4A13-43A1-B4E0-B2A7EFDF97C8}" destId="{FED867DE-6367-4D6F-AD69-79DEE9DF0707}" srcOrd="1" destOrd="0" presId="urn:microsoft.com/office/officeart/2005/8/layout/hierarchy1"/>
    <dgm:cxn modelId="{64AE845F-00B1-4814-8A8E-9D04E8F4425C}" type="presParOf" srcId="{5D4A9880-B70B-44E7-8251-E00FD397FB56}" destId="{F3FE1F3B-C220-4A37-8035-4EAA88FA5DF1}"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809E16-CD42-46A0-8501-50844B5AF81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DF30804-3E50-40F9-9754-1775927C6CD1}">
      <dgm:prSet/>
      <dgm:spPr/>
      <dgm:t>
        <a:bodyPr/>
        <a:lstStyle/>
        <a:p>
          <a:pPr>
            <a:lnSpc>
              <a:spcPct val="100000"/>
            </a:lnSpc>
          </a:pPr>
          <a:r>
            <a:rPr lang="en-US" b="0" i="0"/>
            <a:t>The employer must keep adequate medical equipment while maintaining the rules and guidelines of the DLE.</a:t>
          </a:r>
          <a:endParaRPr lang="en-US"/>
        </a:p>
      </dgm:t>
    </dgm:pt>
    <dgm:pt modelId="{BAC1DF86-DC18-4FDB-9205-51868812972A}" type="parTrans" cxnId="{2D95642B-FFDA-4557-A5CF-0662B04C7DA2}">
      <dgm:prSet/>
      <dgm:spPr/>
      <dgm:t>
        <a:bodyPr/>
        <a:lstStyle/>
        <a:p>
          <a:endParaRPr lang="en-US"/>
        </a:p>
      </dgm:t>
    </dgm:pt>
    <dgm:pt modelId="{73C0A011-21AC-47D8-BF46-D8A86F492E13}" type="sibTrans" cxnId="{2D95642B-FFDA-4557-A5CF-0662B04C7DA2}">
      <dgm:prSet/>
      <dgm:spPr/>
      <dgm:t>
        <a:bodyPr/>
        <a:lstStyle/>
        <a:p>
          <a:endParaRPr lang="en-US"/>
        </a:p>
      </dgm:t>
    </dgm:pt>
    <dgm:pt modelId="{311E9115-2E81-4F33-B08C-F31DA01E5399}">
      <dgm:prSet/>
      <dgm:spPr/>
      <dgm:t>
        <a:bodyPr/>
        <a:lstStyle/>
        <a:p>
          <a:pPr>
            <a:lnSpc>
              <a:spcPct val="100000"/>
            </a:lnSpc>
          </a:pPr>
          <a:r>
            <a:rPr lang="en-US" b="0" i="0"/>
            <a:t>Attracting local customers and expanding the business in the market (Howandwhat, 2023).</a:t>
          </a:r>
          <a:endParaRPr lang="en-US"/>
        </a:p>
      </dgm:t>
    </dgm:pt>
    <dgm:pt modelId="{B60670BC-02AC-416F-A8D3-D0A0FB743C40}" type="parTrans" cxnId="{407384E8-C1D0-49AD-A2DD-83FCEAC47F92}">
      <dgm:prSet/>
      <dgm:spPr/>
      <dgm:t>
        <a:bodyPr/>
        <a:lstStyle/>
        <a:p>
          <a:endParaRPr lang="en-US"/>
        </a:p>
      </dgm:t>
    </dgm:pt>
    <dgm:pt modelId="{46207FC2-00AB-4ADB-8509-1B246C730320}" type="sibTrans" cxnId="{407384E8-C1D0-49AD-A2DD-83FCEAC47F92}">
      <dgm:prSet/>
      <dgm:spPr/>
      <dgm:t>
        <a:bodyPr/>
        <a:lstStyle/>
        <a:p>
          <a:endParaRPr lang="en-US"/>
        </a:p>
      </dgm:t>
    </dgm:pt>
    <dgm:pt modelId="{599BD248-8969-4D01-A79B-97BD91D93B69}" type="pres">
      <dgm:prSet presAssocID="{2C809E16-CD42-46A0-8501-50844B5AF81A}" presName="root" presStyleCnt="0">
        <dgm:presLayoutVars>
          <dgm:dir/>
          <dgm:resizeHandles val="exact"/>
        </dgm:presLayoutVars>
      </dgm:prSet>
      <dgm:spPr/>
    </dgm:pt>
    <dgm:pt modelId="{0FCCC65E-1B3B-4592-A512-7E1E53676F9E}" type="pres">
      <dgm:prSet presAssocID="{5DF30804-3E50-40F9-9754-1775927C6CD1}" presName="compNode" presStyleCnt="0"/>
      <dgm:spPr/>
    </dgm:pt>
    <dgm:pt modelId="{36136AFA-5DF9-416F-BB5B-99AA453A0065}" type="pres">
      <dgm:prSet presAssocID="{5DF30804-3E50-40F9-9754-1775927C6CD1}" presName="bgRect" presStyleLbl="bgShp" presStyleIdx="0" presStyleCnt="2" custLinFactNeighborX="-39875" custLinFactNeighborY="-22994"/>
      <dgm:spPr/>
    </dgm:pt>
    <dgm:pt modelId="{FA87A6AA-0E73-4038-AC3D-A21B30E4617A}" type="pres">
      <dgm:prSet presAssocID="{5DF30804-3E50-40F9-9754-1775927C6CD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irst Aid Kit"/>
        </a:ext>
      </dgm:extLst>
    </dgm:pt>
    <dgm:pt modelId="{598B41F6-10D6-475E-92D8-4B5E85233A54}" type="pres">
      <dgm:prSet presAssocID="{5DF30804-3E50-40F9-9754-1775927C6CD1}" presName="spaceRect" presStyleCnt="0"/>
      <dgm:spPr/>
    </dgm:pt>
    <dgm:pt modelId="{AF71D4B0-67B6-45F8-AFA2-8A9E0E8C008A}" type="pres">
      <dgm:prSet presAssocID="{5DF30804-3E50-40F9-9754-1775927C6CD1}" presName="parTx" presStyleLbl="revTx" presStyleIdx="0" presStyleCnt="2">
        <dgm:presLayoutVars>
          <dgm:chMax val="0"/>
          <dgm:chPref val="0"/>
        </dgm:presLayoutVars>
      </dgm:prSet>
      <dgm:spPr/>
    </dgm:pt>
    <dgm:pt modelId="{6D066800-BFC9-4EB5-ABBC-AE99BCE0F7CC}" type="pres">
      <dgm:prSet presAssocID="{73C0A011-21AC-47D8-BF46-D8A86F492E13}" presName="sibTrans" presStyleCnt="0"/>
      <dgm:spPr/>
    </dgm:pt>
    <dgm:pt modelId="{12BA8D5A-C2F0-423F-9B9B-D4F40875B5D4}" type="pres">
      <dgm:prSet presAssocID="{311E9115-2E81-4F33-B08C-F31DA01E5399}" presName="compNode" presStyleCnt="0"/>
      <dgm:spPr/>
    </dgm:pt>
    <dgm:pt modelId="{162B67FA-9D8A-40EA-A004-1DF002EB9CA5}" type="pres">
      <dgm:prSet presAssocID="{311E9115-2E81-4F33-B08C-F31DA01E5399}" presName="bgRect" presStyleLbl="bgShp" presStyleIdx="1" presStyleCnt="2"/>
      <dgm:spPr/>
    </dgm:pt>
    <dgm:pt modelId="{7D78F82D-E9DD-476B-B58D-8ECA186DF5F3}" type="pres">
      <dgm:prSet presAssocID="{311E9115-2E81-4F33-B08C-F31DA01E539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ximize"/>
        </a:ext>
      </dgm:extLst>
    </dgm:pt>
    <dgm:pt modelId="{B53C27E7-004F-4CFD-8086-8F0FD1D57B0E}" type="pres">
      <dgm:prSet presAssocID="{311E9115-2E81-4F33-B08C-F31DA01E5399}" presName="spaceRect" presStyleCnt="0"/>
      <dgm:spPr/>
    </dgm:pt>
    <dgm:pt modelId="{754900E5-B210-4D7D-A1DC-96A9AE105392}" type="pres">
      <dgm:prSet presAssocID="{311E9115-2E81-4F33-B08C-F31DA01E5399}" presName="parTx" presStyleLbl="revTx" presStyleIdx="1" presStyleCnt="2">
        <dgm:presLayoutVars>
          <dgm:chMax val="0"/>
          <dgm:chPref val="0"/>
        </dgm:presLayoutVars>
      </dgm:prSet>
      <dgm:spPr/>
    </dgm:pt>
  </dgm:ptLst>
  <dgm:cxnLst>
    <dgm:cxn modelId="{2D95642B-FFDA-4557-A5CF-0662B04C7DA2}" srcId="{2C809E16-CD42-46A0-8501-50844B5AF81A}" destId="{5DF30804-3E50-40F9-9754-1775927C6CD1}" srcOrd="0" destOrd="0" parTransId="{BAC1DF86-DC18-4FDB-9205-51868812972A}" sibTransId="{73C0A011-21AC-47D8-BF46-D8A86F492E13}"/>
    <dgm:cxn modelId="{A5A9FC71-89BC-4159-8CDD-BB4C179DB4DC}" type="presOf" srcId="{311E9115-2E81-4F33-B08C-F31DA01E5399}" destId="{754900E5-B210-4D7D-A1DC-96A9AE105392}" srcOrd="0" destOrd="0" presId="urn:microsoft.com/office/officeart/2018/2/layout/IconVerticalSolidList"/>
    <dgm:cxn modelId="{853D0EA8-75B6-4E42-97F9-C18249899545}" type="presOf" srcId="{5DF30804-3E50-40F9-9754-1775927C6CD1}" destId="{AF71D4B0-67B6-45F8-AFA2-8A9E0E8C008A}" srcOrd="0" destOrd="0" presId="urn:microsoft.com/office/officeart/2018/2/layout/IconVerticalSolidList"/>
    <dgm:cxn modelId="{407384E8-C1D0-49AD-A2DD-83FCEAC47F92}" srcId="{2C809E16-CD42-46A0-8501-50844B5AF81A}" destId="{311E9115-2E81-4F33-B08C-F31DA01E5399}" srcOrd="1" destOrd="0" parTransId="{B60670BC-02AC-416F-A8D3-D0A0FB743C40}" sibTransId="{46207FC2-00AB-4ADB-8509-1B246C730320}"/>
    <dgm:cxn modelId="{694CB1FB-8F8B-4A5E-9030-501D3EF0805A}" type="presOf" srcId="{2C809E16-CD42-46A0-8501-50844B5AF81A}" destId="{599BD248-8969-4D01-A79B-97BD91D93B69}" srcOrd="0" destOrd="0" presId="urn:microsoft.com/office/officeart/2018/2/layout/IconVerticalSolidList"/>
    <dgm:cxn modelId="{530E6B6B-14FA-405A-882B-3F3F698C13E3}" type="presParOf" srcId="{599BD248-8969-4D01-A79B-97BD91D93B69}" destId="{0FCCC65E-1B3B-4592-A512-7E1E53676F9E}" srcOrd="0" destOrd="0" presId="urn:microsoft.com/office/officeart/2018/2/layout/IconVerticalSolidList"/>
    <dgm:cxn modelId="{EA56A833-E6AB-4747-8EAA-F8BC961755EA}" type="presParOf" srcId="{0FCCC65E-1B3B-4592-A512-7E1E53676F9E}" destId="{36136AFA-5DF9-416F-BB5B-99AA453A0065}" srcOrd="0" destOrd="0" presId="urn:microsoft.com/office/officeart/2018/2/layout/IconVerticalSolidList"/>
    <dgm:cxn modelId="{640410CE-920E-4D97-8EC8-CCFC72CA97A9}" type="presParOf" srcId="{0FCCC65E-1B3B-4592-A512-7E1E53676F9E}" destId="{FA87A6AA-0E73-4038-AC3D-A21B30E4617A}" srcOrd="1" destOrd="0" presId="urn:microsoft.com/office/officeart/2018/2/layout/IconVerticalSolidList"/>
    <dgm:cxn modelId="{983CF7B5-68C8-4F8A-BA08-7C044EC0C18B}" type="presParOf" srcId="{0FCCC65E-1B3B-4592-A512-7E1E53676F9E}" destId="{598B41F6-10D6-475E-92D8-4B5E85233A54}" srcOrd="2" destOrd="0" presId="urn:microsoft.com/office/officeart/2018/2/layout/IconVerticalSolidList"/>
    <dgm:cxn modelId="{68A44CEC-48A7-45C9-89DA-A6EEC31227D8}" type="presParOf" srcId="{0FCCC65E-1B3B-4592-A512-7E1E53676F9E}" destId="{AF71D4B0-67B6-45F8-AFA2-8A9E0E8C008A}" srcOrd="3" destOrd="0" presId="urn:microsoft.com/office/officeart/2018/2/layout/IconVerticalSolidList"/>
    <dgm:cxn modelId="{8EFDA10E-B9F6-441E-8288-CA9E19A2B9CC}" type="presParOf" srcId="{599BD248-8969-4D01-A79B-97BD91D93B69}" destId="{6D066800-BFC9-4EB5-ABBC-AE99BCE0F7CC}" srcOrd="1" destOrd="0" presId="urn:microsoft.com/office/officeart/2018/2/layout/IconVerticalSolidList"/>
    <dgm:cxn modelId="{181BBD02-2247-4913-BBA8-FB3FE17B1252}" type="presParOf" srcId="{599BD248-8969-4D01-A79B-97BD91D93B69}" destId="{12BA8D5A-C2F0-423F-9B9B-D4F40875B5D4}" srcOrd="2" destOrd="0" presId="urn:microsoft.com/office/officeart/2018/2/layout/IconVerticalSolidList"/>
    <dgm:cxn modelId="{D92D10E1-BE15-436C-BF19-7D1E06AE5ACA}" type="presParOf" srcId="{12BA8D5A-C2F0-423F-9B9B-D4F40875B5D4}" destId="{162B67FA-9D8A-40EA-A004-1DF002EB9CA5}" srcOrd="0" destOrd="0" presId="urn:microsoft.com/office/officeart/2018/2/layout/IconVerticalSolidList"/>
    <dgm:cxn modelId="{BFBE3AD9-103D-4870-882C-803895D5B2FD}" type="presParOf" srcId="{12BA8D5A-C2F0-423F-9B9B-D4F40875B5D4}" destId="{7D78F82D-E9DD-476B-B58D-8ECA186DF5F3}" srcOrd="1" destOrd="0" presId="urn:microsoft.com/office/officeart/2018/2/layout/IconVerticalSolidList"/>
    <dgm:cxn modelId="{5A1C40DF-E343-42DE-A80B-634DFB242A21}" type="presParOf" srcId="{12BA8D5A-C2F0-423F-9B9B-D4F40875B5D4}" destId="{B53C27E7-004F-4CFD-8086-8F0FD1D57B0E}" srcOrd="2" destOrd="0" presId="urn:microsoft.com/office/officeart/2018/2/layout/IconVerticalSolidList"/>
    <dgm:cxn modelId="{5384984A-76FD-4AE0-8ECA-E38EDB941EB6}" type="presParOf" srcId="{12BA8D5A-C2F0-423F-9B9B-D4F40875B5D4}" destId="{754900E5-B210-4D7D-A1DC-96A9AE10539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EDE00DD-271A-42A9-AA5C-971B99124288}"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F93C61F9-98E1-49F4-8886-E9BC8DD46874}">
      <dgm:prSet/>
      <dgm:spPr/>
      <dgm:t>
        <a:bodyPr/>
        <a:lstStyle/>
        <a:p>
          <a:r>
            <a:rPr lang="en-US" b="0" i="0"/>
            <a:t>Getting the economies of scale.</a:t>
          </a:r>
          <a:endParaRPr lang="en-US"/>
        </a:p>
      </dgm:t>
    </dgm:pt>
    <dgm:pt modelId="{53D2BF75-4BE6-45F1-9A04-F13ECDB5206F}" type="parTrans" cxnId="{1354D856-7156-4E8F-AAC6-0FE553DDBF5B}">
      <dgm:prSet/>
      <dgm:spPr/>
      <dgm:t>
        <a:bodyPr/>
        <a:lstStyle/>
        <a:p>
          <a:endParaRPr lang="en-US"/>
        </a:p>
      </dgm:t>
    </dgm:pt>
    <dgm:pt modelId="{77660348-2C56-4FDD-9556-71D17D5FB70F}" type="sibTrans" cxnId="{1354D856-7156-4E8F-AAC6-0FE553DDBF5B}">
      <dgm:prSet phldrT="1" phldr="0"/>
      <dgm:spPr/>
      <dgm:t>
        <a:bodyPr/>
        <a:lstStyle/>
        <a:p>
          <a:r>
            <a:rPr lang="en-US"/>
            <a:t>1</a:t>
          </a:r>
        </a:p>
      </dgm:t>
    </dgm:pt>
    <dgm:pt modelId="{7C3A8A12-5A83-49D0-B93A-1365D3E6FD06}">
      <dgm:prSet/>
      <dgm:spPr/>
      <dgm:t>
        <a:bodyPr/>
        <a:lstStyle/>
        <a:p>
          <a:r>
            <a:rPr lang="en-US" b="0" i="0"/>
            <a:t>Getting educated and talented people (Researchgate, 2022).</a:t>
          </a:r>
          <a:endParaRPr lang="en-US"/>
        </a:p>
      </dgm:t>
    </dgm:pt>
    <dgm:pt modelId="{B09BE1DD-D266-4C8A-889B-ADAEC7F00842}" type="parTrans" cxnId="{707ED88A-5E13-4C6E-98B3-4C8314565424}">
      <dgm:prSet/>
      <dgm:spPr/>
      <dgm:t>
        <a:bodyPr/>
        <a:lstStyle/>
        <a:p>
          <a:endParaRPr lang="en-US"/>
        </a:p>
      </dgm:t>
    </dgm:pt>
    <dgm:pt modelId="{7725F1C6-2ABB-4B0D-9EFD-8E84B1C20749}" type="sibTrans" cxnId="{707ED88A-5E13-4C6E-98B3-4C8314565424}">
      <dgm:prSet phldrT="2" phldr="0"/>
      <dgm:spPr/>
      <dgm:t>
        <a:bodyPr/>
        <a:lstStyle/>
        <a:p>
          <a:r>
            <a:rPr lang="en-US"/>
            <a:t>2</a:t>
          </a:r>
        </a:p>
      </dgm:t>
    </dgm:pt>
    <dgm:pt modelId="{F58B774B-8435-4429-8BE0-09B9C9FEAE05}" type="pres">
      <dgm:prSet presAssocID="{5EDE00DD-271A-42A9-AA5C-971B99124288}" presName="Name0" presStyleCnt="0">
        <dgm:presLayoutVars>
          <dgm:animLvl val="lvl"/>
          <dgm:resizeHandles val="exact"/>
        </dgm:presLayoutVars>
      </dgm:prSet>
      <dgm:spPr/>
    </dgm:pt>
    <dgm:pt modelId="{F8696A55-D5A0-4B5D-AF5F-E947AD9A14FA}" type="pres">
      <dgm:prSet presAssocID="{F93C61F9-98E1-49F4-8886-E9BC8DD46874}" presName="compositeNode" presStyleCnt="0">
        <dgm:presLayoutVars>
          <dgm:bulletEnabled val="1"/>
        </dgm:presLayoutVars>
      </dgm:prSet>
      <dgm:spPr/>
    </dgm:pt>
    <dgm:pt modelId="{17931678-BB7F-43CC-ADB2-F88209A47259}" type="pres">
      <dgm:prSet presAssocID="{F93C61F9-98E1-49F4-8886-E9BC8DD46874}" presName="bgRect" presStyleLbl="bgAccFollowNode1" presStyleIdx="0" presStyleCnt="2"/>
      <dgm:spPr/>
    </dgm:pt>
    <dgm:pt modelId="{7010C9E9-5A15-4082-BF65-B1814D9A6B89}" type="pres">
      <dgm:prSet presAssocID="{77660348-2C56-4FDD-9556-71D17D5FB70F}" presName="sibTransNodeCircle" presStyleLbl="alignNode1" presStyleIdx="0" presStyleCnt="4">
        <dgm:presLayoutVars>
          <dgm:chMax val="0"/>
          <dgm:bulletEnabled/>
        </dgm:presLayoutVars>
      </dgm:prSet>
      <dgm:spPr/>
    </dgm:pt>
    <dgm:pt modelId="{D7F24DA6-278D-4FB8-AB94-B0BD680A08A3}" type="pres">
      <dgm:prSet presAssocID="{F93C61F9-98E1-49F4-8886-E9BC8DD46874}" presName="bottomLine" presStyleLbl="alignNode1" presStyleIdx="1" presStyleCnt="4">
        <dgm:presLayoutVars/>
      </dgm:prSet>
      <dgm:spPr/>
    </dgm:pt>
    <dgm:pt modelId="{5D1BDDC7-01B3-4F79-BA99-2B5CB299D5D0}" type="pres">
      <dgm:prSet presAssocID="{F93C61F9-98E1-49F4-8886-E9BC8DD46874}" presName="nodeText" presStyleLbl="bgAccFollowNode1" presStyleIdx="0" presStyleCnt="2">
        <dgm:presLayoutVars>
          <dgm:bulletEnabled val="1"/>
        </dgm:presLayoutVars>
      </dgm:prSet>
      <dgm:spPr/>
    </dgm:pt>
    <dgm:pt modelId="{A2A3C6D4-B107-4BAB-BFDF-E2E775C552E5}" type="pres">
      <dgm:prSet presAssocID="{77660348-2C56-4FDD-9556-71D17D5FB70F}" presName="sibTrans" presStyleCnt="0"/>
      <dgm:spPr/>
    </dgm:pt>
    <dgm:pt modelId="{035D4B1A-9470-4694-AB7D-1754E7461CE2}" type="pres">
      <dgm:prSet presAssocID="{7C3A8A12-5A83-49D0-B93A-1365D3E6FD06}" presName="compositeNode" presStyleCnt="0">
        <dgm:presLayoutVars>
          <dgm:bulletEnabled val="1"/>
        </dgm:presLayoutVars>
      </dgm:prSet>
      <dgm:spPr/>
    </dgm:pt>
    <dgm:pt modelId="{B1A56477-8F40-4615-B121-C9FC76AEB938}" type="pres">
      <dgm:prSet presAssocID="{7C3A8A12-5A83-49D0-B93A-1365D3E6FD06}" presName="bgRect" presStyleLbl="bgAccFollowNode1" presStyleIdx="1" presStyleCnt="2"/>
      <dgm:spPr/>
    </dgm:pt>
    <dgm:pt modelId="{AA73BDE1-882C-4FB9-871F-CC4456A3AF28}" type="pres">
      <dgm:prSet presAssocID="{7725F1C6-2ABB-4B0D-9EFD-8E84B1C20749}" presName="sibTransNodeCircle" presStyleLbl="alignNode1" presStyleIdx="2" presStyleCnt="4">
        <dgm:presLayoutVars>
          <dgm:chMax val="0"/>
          <dgm:bulletEnabled/>
        </dgm:presLayoutVars>
      </dgm:prSet>
      <dgm:spPr/>
    </dgm:pt>
    <dgm:pt modelId="{243502E6-1486-4607-867E-0552CAFF8707}" type="pres">
      <dgm:prSet presAssocID="{7C3A8A12-5A83-49D0-B93A-1365D3E6FD06}" presName="bottomLine" presStyleLbl="alignNode1" presStyleIdx="3" presStyleCnt="4">
        <dgm:presLayoutVars/>
      </dgm:prSet>
      <dgm:spPr/>
    </dgm:pt>
    <dgm:pt modelId="{683BE054-9447-40B2-B063-693E458F84EF}" type="pres">
      <dgm:prSet presAssocID="{7C3A8A12-5A83-49D0-B93A-1365D3E6FD06}" presName="nodeText" presStyleLbl="bgAccFollowNode1" presStyleIdx="1" presStyleCnt="2">
        <dgm:presLayoutVars>
          <dgm:bulletEnabled val="1"/>
        </dgm:presLayoutVars>
      </dgm:prSet>
      <dgm:spPr/>
    </dgm:pt>
  </dgm:ptLst>
  <dgm:cxnLst>
    <dgm:cxn modelId="{FBC70503-7EAB-4DEC-B69A-D9877C971350}" type="presOf" srcId="{7725F1C6-2ABB-4B0D-9EFD-8E84B1C20749}" destId="{AA73BDE1-882C-4FB9-871F-CC4456A3AF28}" srcOrd="0" destOrd="0" presId="urn:microsoft.com/office/officeart/2016/7/layout/BasicLinearProcessNumbered"/>
    <dgm:cxn modelId="{0D8C921F-B474-49F3-A398-1C7942AE760B}" type="presOf" srcId="{F93C61F9-98E1-49F4-8886-E9BC8DD46874}" destId="{17931678-BB7F-43CC-ADB2-F88209A47259}" srcOrd="0" destOrd="0" presId="urn:microsoft.com/office/officeart/2016/7/layout/BasicLinearProcessNumbered"/>
    <dgm:cxn modelId="{2B34312D-5B0A-45AE-8B9A-1794ABDD3308}" type="presOf" srcId="{77660348-2C56-4FDD-9556-71D17D5FB70F}" destId="{7010C9E9-5A15-4082-BF65-B1814D9A6B89}" srcOrd="0" destOrd="0" presId="urn:microsoft.com/office/officeart/2016/7/layout/BasicLinearProcessNumbered"/>
    <dgm:cxn modelId="{52135140-A3C6-40D6-9682-429B03504A96}" type="presOf" srcId="{5EDE00DD-271A-42A9-AA5C-971B99124288}" destId="{F58B774B-8435-4429-8BE0-09B9C9FEAE05}" srcOrd="0" destOrd="0" presId="urn:microsoft.com/office/officeart/2016/7/layout/BasicLinearProcessNumbered"/>
    <dgm:cxn modelId="{4ED41B45-7425-41D5-BFB0-92B15034CCB8}" type="presOf" srcId="{F93C61F9-98E1-49F4-8886-E9BC8DD46874}" destId="{5D1BDDC7-01B3-4F79-BA99-2B5CB299D5D0}" srcOrd="1" destOrd="0" presId="urn:microsoft.com/office/officeart/2016/7/layout/BasicLinearProcessNumbered"/>
    <dgm:cxn modelId="{872EC14B-E6AA-402E-91FD-6AA1F4C50AFF}" type="presOf" srcId="{7C3A8A12-5A83-49D0-B93A-1365D3E6FD06}" destId="{B1A56477-8F40-4615-B121-C9FC76AEB938}" srcOrd="0" destOrd="0" presId="urn:microsoft.com/office/officeart/2016/7/layout/BasicLinearProcessNumbered"/>
    <dgm:cxn modelId="{1354D856-7156-4E8F-AAC6-0FE553DDBF5B}" srcId="{5EDE00DD-271A-42A9-AA5C-971B99124288}" destId="{F93C61F9-98E1-49F4-8886-E9BC8DD46874}" srcOrd="0" destOrd="0" parTransId="{53D2BF75-4BE6-45F1-9A04-F13ECDB5206F}" sibTransId="{77660348-2C56-4FDD-9556-71D17D5FB70F}"/>
    <dgm:cxn modelId="{707ED88A-5E13-4C6E-98B3-4C8314565424}" srcId="{5EDE00DD-271A-42A9-AA5C-971B99124288}" destId="{7C3A8A12-5A83-49D0-B93A-1365D3E6FD06}" srcOrd="1" destOrd="0" parTransId="{B09BE1DD-D266-4C8A-889B-ADAEC7F00842}" sibTransId="{7725F1C6-2ABB-4B0D-9EFD-8E84B1C20749}"/>
    <dgm:cxn modelId="{A47AE6D4-3CF9-447C-91B5-1AC0D4539033}" type="presOf" srcId="{7C3A8A12-5A83-49D0-B93A-1365D3E6FD06}" destId="{683BE054-9447-40B2-B063-693E458F84EF}" srcOrd="1" destOrd="0" presId="urn:microsoft.com/office/officeart/2016/7/layout/BasicLinearProcessNumbered"/>
    <dgm:cxn modelId="{660F899B-5735-42E6-971B-122425D7F7F3}" type="presParOf" srcId="{F58B774B-8435-4429-8BE0-09B9C9FEAE05}" destId="{F8696A55-D5A0-4B5D-AF5F-E947AD9A14FA}" srcOrd="0" destOrd="0" presId="urn:microsoft.com/office/officeart/2016/7/layout/BasicLinearProcessNumbered"/>
    <dgm:cxn modelId="{BDCC9882-7378-48B7-BF59-B1212264259D}" type="presParOf" srcId="{F8696A55-D5A0-4B5D-AF5F-E947AD9A14FA}" destId="{17931678-BB7F-43CC-ADB2-F88209A47259}" srcOrd="0" destOrd="0" presId="urn:microsoft.com/office/officeart/2016/7/layout/BasicLinearProcessNumbered"/>
    <dgm:cxn modelId="{83CE7F3F-C290-41F6-823E-F3BB449BC4DC}" type="presParOf" srcId="{F8696A55-D5A0-4B5D-AF5F-E947AD9A14FA}" destId="{7010C9E9-5A15-4082-BF65-B1814D9A6B89}" srcOrd="1" destOrd="0" presId="urn:microsoft.com/office/officeart/2016/7/layout/BasicLinearProcessNumbered"/>
    <dgm:cxn modelId="{9ADC471E-CF53-4F1A-B378-1DFF8F41F072}" type="presParOf" srcId="{F8696A55-D5A0-4B5D-AF5F-E947AD9A14FA}" destId="{D7F24DA6-278D-4FB8-AB94-B0BD680A08A3}" srcOrd="2" destOrd="0" presId="urn:microsoft.com/office/officeart/2016/7/layout/BasicLinearProcessNumbered"/>
    <dgm:cxn modelId="{CCCFEE4D-4B20-40FC-804F-CC25FC79CAE7}" type="presParOf" srcId="{F8696A55-D5A0-4B5D-AF5F-E947AD9A14FA}" destId="{5D1BDDC7-01B3-4F79-BA99-2B5CB299D5D0}" srcOrd="3" destOrd="0" presId="urn:microsoft.com/office/officeart/2016/7/layout/BasicLinearProcessNumbered"/>
    <dgm:cxn modelId="{ED626B54-1963-41BB-BEAC-C5266B4C5A1E}" type="presParOf" srcId="{F58B774B-8435-4429-8BE0-09B9C9FEAE05}" destId="{A2A3C6D4-B107-4BAB-BFDF-E2E775C552E5}" srcOrd="1" destOrd="0" presId="urn:microsoft.com/office/officeart/2016/7/layout/BasicLinearProcessNumbered"/>
    <dgm:cxn modelId="{A8B0287A-F655-4B93-B4DE-6910B8AFBF74}" type="presParOf" srcId="{F58B774B-8435-4429-8BE0-09B9C9FEAE05}" destId="{035D4B1A-9470-4694-AB7D-1754E7461CE2}" srcOrd="2" destOrd="0" presId="urn:microsoft.com/office/officeart/2016/7/layout/BasicLinearProcessNumbered"/>
    <dgm:cxn modelId="{C0FEFB61-6CE4-4204-9F83-AD46DDD16129}" type="presParOf" srcId="{035D4B1A-9470-4694-AB7D-1754E7461CE2}" destId="{B1A56477-8F40-4615-B121-C9FC76AEB938}" srcOrd="0" destOrd="0" presId="urn:microsoft.com/office/officeart/2016/7/layout/BasicLinearProcessNumbered"/>
    <dgm:cxn modelId="{8764F94D-5EB3-4BB0-B25B-A15C8FDC91ED}" type="presParOf" srcId="{035D4B1A-9470-4694-AB7D-1754E7461CE2}" destId="{AA73BDE1-882C-4FB9-871F-CC4456A3AF28}" srcOrd="1" destOrd="0" presId="urn:microsoft.com/office/officeart/2016/7/layout/BasicLinearProcessNumbered"/>
    <dgm:cxn modelId="{EF6B452C-E4D4-42AC-BB78-ADCA247C968D}" type="presParOf" srcId="{035D4B1A-9470-4694-AB7D-1754E7461CE2}" destId="{243502E6-1486-4607-867E-0552CAFF8707}" srcOrd="2" destOrd="0" presId="urn:microsoft.com/office/officeart/2016/7/layout/BasicLinearProcessNumbered"/>
    <dgm:cxn modelId="{1B2F2D65-CD78-4523-8000-E4AB258F1161}" type="presParOf" srcId="{035D4B1A-9470-4694-AB7D-1754E7461CE2}" destId="{683BE054-9447-40B2-B063-693E458F84EF}"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3387F76-64FF-4741-AD8A-322D5897A933}" type="doc">
      <dgm:prSet loTypeId="urn:microsoft.com/office/officeart/2016/7/layout/HorizontalActionList" loCatId="List" qsTypeId="urn:microsoft.com/office/officeart/2005/8/quickstyle/simple4" qsCatId="simple" csTypeId="urn:microsoft.com/office/officeart/2005/8/colors/accent3_2" csCatId="accent3"/>
      <dgm:spPr/>
      <dgm:t>
        <a:bodyPr/>
        <a:lstStyle/>
        <a:p>
          <a:endParaRPr lang="en-US"/>
        </a:p>
      </dgm:t>
    </dgm:pt>
    <dgm:pt modelId="{4652664B-136F-4177-AEB0-76D941394311}">
      <dgm:prSet/>
      <dgm:spPr/>
      <dgm:t>
        <a:bodyPr/>
        <a:lstStyle/>
        <a:p>
          <a:r>
            <a:rPr lang="en-US"/>
            <a:t>Getting</a:t>
          </a:r>
        </a:p>
      </dgm:t>
    </dgm:pt>
    <dgm:pt modelId="{D1945048-97C1-4F38-B2E1-3182284DF45F}" type="parTrans" cxnId="{590921AE-FD84-4ADA-9F91-88547AA417C0}">
      <dgm:prSet/>
      <dgm:spPr/>
      <dgm:t>
        <a:bodyPr/>
        <a:lstStyle/>
        <a:p>
          <a:endParaRPr lang="en-US"/>
        </a:p>
      </dgm:t>
    </dgm:pt>
    <dgm:pt modelId="{3646212F-9E40-40AA-8B49-0F570EC48530}" type="sibTrans" cxnId="{590921AE-FD84-4ADA-9F91-88547AA417C0}">
      <dgm:prSet/>
      <dgm:spPr/>
      <dgm:t>
        <a:bodyPr/>
        <a:lstStyle/>
        <a:p>
          <a:endParaRPr lang="en-US"/>
        </a:p>
      </dgm:t>
    </dgm:pt>
    <dgm:pt modelId="{A636E6E8-32C1-4654-A2A7-FB5B0B89D2C0}">
      <dgm:prSet/>
      <dgm:spPr/>
      <dgm:t>
        <a:bodyPr/>
        <a:lstStyle/>
        <a:p>
          <a:r>
            <a:rPr lang="en-US"/>
            <a:t>Getting low-cost labour who can know English.</a:t>
          </a:r>
        </a:p>
      </dgm:t>
    </dgm:pt>
    <dgm:pt modelId="{896C3236-65E3-48E4-8DBD-9A74CFE1A9E0}" type="parTrans" cxnId="{8B28D27A-C896-48F5-A979-CC96078D3628}">
      <dgm:prSet/>
      <dgm:spPr/>
      <dgm:t>
        <a:bodyPr/>
        <a:lstStyle/>
        <a:p>
          <a:endParaRPr lang="en-US"/>
        </a:p>
      </dgm:t>
    </dgm:pt>
    <dgm:pt modelId="{37E998A3-96A7-4EB0-B53C-16CF8A8AF2AE}" type="sibTrans" cxnId="{8B28D27A-C896-48F5-A979-CC96078D3628}">
      <dgm:prSet/>
      <dgm:spPr/>
      <dgm:t>
        <a:bodyPr/>
        <a:lstStyle/>
        <a:p>
          <a:endParaRPr lang="en-US"/>
        </a:p>
      </dgm:t>
    </dgm:pt>
    <dgm:pt modelId="{84421C46-A197-401E-B476-984FD5E26388}">
      <dgm:prSet/>
      <dgm:spPr/>
      <dgm:t>
        <a:bodyPr/>
        <a:lstStyle/>
        <a:p>
          <a:r>
            <a:rPr lang="en-US"/>
            <a:t>Having</a:t>
          </a:r>
        </a:p>
      </dgm:t>
    </dgm:pt>
    <dgm:pt modelId="{3979819A-75F0-4013-9EB5-75F659425A37}" type="parTrans" cxnId="{7C9840CF-4CDB-4F51-8E8C-012D8C29103A}">
      <dgm:prSet/>
      <dgm:spPr/>
      <dgm:t>
        <a:bodyPr/>
        <a:lstStyle/>
        <a:p>
          <a:endParaRPr lang="en-US"/>
        </a:p>
      </dgm:t>
    </dgm:pt>
    <dgm:pt modelId="{DDD61C1F-BBAD-43FD-AFC8-1C5913D20EC1}" type="sibTrans" cxnId="{7C9840CF-4CDB-4F51-8E8C-012D8C29103A}">
      <dgm:prSet/>
      <dgm:spPr/>
      <dgm:t>
        <a:bodyPr/>
        <a:lstStyle/>
        <a:p>
          <a:endParaRPr lang="en-US"/>
        </a:p>
      </dgm:t>
    </dgm:pt>
    <dgm:pt modelId="{0559E7CA-E865-4CF3-A1D0-BC520F30351F}">
      <dgm:prSet/>
      <dgm:spPr/>
      <dgm:t>
        <a:bodyPr/>
        <a:lstStyle/>
        <a:p>
          <a:r>
            <a:rPr lang="en-US"/>
            <a:t>Having a stable political environment (Researchgate, 2022).</a:t>
          </a:r>
        </a:p>
      </dgm:t>
    </dgm:pt>
    <dgm:pt modelId="{ACEBC320-2E92-4620-BF43-B5711D8BD5B0}" type="parTrans" cxnId="{10C2383E-2AD4-43F6-A902-49D5F0F938EF}">
      <dgm:prSet/>
      <dgm:spPr/>
      <dgm:t>
        <a:bodyPr/>
        <a:lstStyle/>
        <a:p>
          <a:endParaRPr lang="en-US"/>
        </a:p>
      </dgm:t>
    </dgm:pt>
    <dgm:pt modelId="{A9EA1A76-1010-40D1-8042-0703ACCB8DEC}" type="sibTrans" cxnId="{10C2383E-2AD4-43F6-A902-49D5F0F938EF}">
      <dgm:prSet/>
      <dgm:spPr/>
      <dgm:t>
        <a:bodyPr/>
        <a:lstStyle/>
        <a:p>
          <a:endParaRPr lang="en-US"/>
        </a:p>
      </dgm:t>
    </dgm:pt>
    <dgm:pt modelId="{87DE2768-1D19-4BC9-BC9E-C04C9CD3A6E9}" type="pres">
      <dgm:prSet presAssocID="{83387F76-64FF-4741-AD8A-322D5897A933}" presName="Name0" presStyleCnt="0">
        <dgm:presLayoutVars>
          <dgm:dir/>
          <dgm:animLvl val="lvl"/>
          <dgm:resizeHandles val="exact"/>
        </dgm:presLayoutVars>
      </dgm:prSet>
      <dgm:spPr/>
    </dgm:pt>
    <dgm:pt modelId="{0E90340A-64DD-4CFF-96F0-385638DE09AF}" type="pres">
      <dgm:prSet presAssocID="{4652664B-136F-4177-AEB0-76D941394311}" presName="composite" presStyleCnt="0"/>
      <dgm:spPr/>
    </dgm:pt>
    <dgm:pt modelId="{AB43F14C-A2C2-42C3-A8CB-0DF4C528FEC2}" type="pres">
      <dgm:prSet presAssocID="{4652664B-136F-4177-AEB0-76D941394311}" presName="parTx" presStyleLbl="alignNode1" presStyleIdx="0" presStyleCnt="2">
        <dgm:presLayoutVars>
          <dgm:chMax val="0"/>
          <dgm:chPref val="0"/>
        </dgm:presLayoutVars>
      </dgm:prSet>
      <dgm:spPr/>
    </dgm:pt>
    <dgm:pt modelId="{3A58B8E0-890C-42F0-BFBC-5244A21AB292}" type="pres">
      <dgm:prSet presAssocID="{4652664B-136F-4177-AEB0-76D941394311}" presName="desTx" presStyleLbl="alignAccFollowNode1" presStyleIdx="0" presStyleCnt="2">
        <dgm:presLayoutVars/>
      </dgm:prSet>
      <dgm:spPr/>
    </dgm:pt>
    <dgm:pt modelId="{73279289-CE59-402A-81DD-82995B766E1C}" type="pres">
      <dgm:prSet presAssocID="{3646212F-9E40-40AA-8B49-0F570EC48530}" presName="space" presStyleCnt="0"/>
      <dgm:spPr/>
    </dgm:pt>
    <dgm:pt modelId="{6B94D66F-81AA-4BDA-8CFB-EC4713364540}" type="pres">
      <dgm:prSet presAssocID="{84421C46-A197-401E-B476-984FD5E26388}" presName="composite" presStyleCnt="0"/>
      <dgm:spPr/>
    </dgm:pt>
    <dgm:pt modelId="{8B434342-28FA-4F29-BD12-CC4741AC296A}" type="pres">
      <dgm:prSet presAssocID="{84421C46-A197-401E-B476-984FD5E26388}" presName="parTx" presStyleLbl="alignNode1" presStyleIdx="1" presStyleCnt="2">
        <dgm:presLayoutVars>
          <dgm:chMax val="0"/>
          <dgm:chPref val="0"/>
        </dgm:presLayoutVars>
      </dgm:prSet>
      <dgm:spPr/>
    </dgm:pt>
    <dgm:pt modelId="{C06A2C29-E941-451D-8D42-549BFB4BF5D6}" type="pres">
      <dgm:prSet presAssocID="{84421C46-A197-401E-B476-984FD5E26388}" presName="desTx" presStyleLbl="alignAccFollowNode1" presStyleIdx="1" presStyleCnt="2">
        <dgm:presLayoutVars/>
      </dgm:prSet>
      <dgm:spPr/>
    </dgm:pt>
  </dgm:ptLst>
  <dgm:cxnLst>
    <dgm:cxn modelId="{31461F31-CA3A-4201-92EA-820C8366004F}" type="presOf" srcId="{83387F76-64FF-4741-AD8A-322D5897A933}" destId="{87DE2768-1D19-4BC9-BC9E-C04C9CD3A6E9}" srcOrd="0" destOrd="0" presId="urn:microsoft.com/office/officeart/2016/7/layout/HorizontalActionList"/>
    <dgm:cxn modelId="{10C2383E-2AD4-43F6-A902-49D5F0F938EF}" srcId="{84421C46-A197-401E-B476-984FD5E26388}" destId="{0559E7CA-E865-4CF3-A1D0-BC520F30351F}" srcOrd="0" destOrd="0" parTransId="{ACEBC320-2E92-4620-BF43-B5711D8BD5B0}" sibTransId="{A9EA1A76-1010-40D1-8042-0703ACCB8DEC}"/>
    <dgm:cxn modelId="{8B28D27A-C896-48F5-A979-CC96078D3628}" srcId="{4652664B-136F-4177-AEB0-76D941394311}" destId="{A636E6E8-32C1-4654-A2A7-FB5B0B89D2C0}" srcOrd="0" destOrd="0" parTransId="{896C3236-65E3-48E4-8DBD-9A74CFE1A9E0}" sibTransId="{37E998A3-96A7-4EB0-B53C-16CF8A8AF2AE}"/>
    <dgm:cxn modelId="{BF482383-442E-47C5-B62F-6A8FC383EC52}" type="presOf" srcId="{0559E7CA-E865-4CF3-A1D0-BC520F30351F}" destId="{C06A2C29-E941-451D-8D42-549BFB4BF5D6}" srcOrd="0" destOrd="0" presId="urn:microsoft.com/office/officeart/2016/7/layout/HorizontalActionList"/>
    <dgm:cxn modelId="{590921AE-FD84-4ADA-9F91-88547AA417C0}" srcId="{83387F76-64FF-4741-AD8A-322D5897A933}" destId="{4652664B-136F-4177-AEB0-76D941394311}" srcOrd="0" destOrd="0" parTransId="{D1945048-97C1-4F38-B2E1-3182284DF45F}" sibTransId="{3646212F-9E40-40AA-8B49-0F570EC48530}"/>
    <dgm:cxn modelId="{7C9840CF-4CDB-4F51-8E8C-012D8C29103A}" srcId="{83387F76-64FF-4741-AD8A-322D5897A933}" destId="{84421C46-A197-401E-B476-984FD5E26388}" srcOrd="1" destOrd="0" parTransId="{3979819A-75F0-4013-9EB5-75F659425A37}" sibTransId="{DDD61C1F-BBAD-43FD-AFC8-1C5913D20EC1}"/>
    <dgm:cxn modelId="{63D2BCD9-75C8-4E38-9A26-9750C7E22751}" type="presOf" srcId="{84421C46-A197-401E-B476-984FD5E26388}" destId="{8B434342-28FA-4F29-BD12-CC4741AC296A}" srcOrd="0" destOrd="0" presId="urn:microsoft.com/office/officeart/2016/7/layout/HorizontalActionList"/>
    <dgm:cxn modelId="{C3582DF5-A36A-43B2-8E8F-7341B1A782A3}" type="presOf" srcId="{A636E6E8-32C1-4654-A2A7-FB5B0B89D2C0}" destId="{3A58B8E0-890C-42F0-BFBC-5244A21AB292}" srcOrd="0" destOrd="0" presId="urn:microsoft.com/office/officeart/2016/7/layout/HorizontalActionList"/>
    <dgm:cxn modelId="{EA3F6EF9-9690-4A10-8CE4-A26024657036}" type="presOf" srcId="{4652664B-136F-4177-AEB0-76D941394311}" destId="{AB43F14C-A2C2-42C3-A8CB-0DF4C528FEC2}" srcOrd="0" destOrd="0" presId="urn:microsoft.com/office/officeart/2016/7/layout/HorizontalActionList"/>
    <dgm:cxn modelId="{984C409C-8CC2-4281-B6A3-25E6BA0AA5AF}" type="presParOf" srcId="{87DE2768-1D19-4BC9-BC9E-C04C9CD3A6E9}" destId="{0E90340A-64DD-4CFF-96F0-385638DE09AF}" srcOrd="0" destOrd="0" presId="urn:microsoft.com/office/officeart/2016/7/layout/HorizontalActionList"/>
    <dgm:cxn modelId="{EAC15FC1-0610-4432-95D1-9A32DFA3AE25}" type="presParOf" srcId="{0E90340A-64DD-4CFF-96F0-385638DE09AF}" destId="{AB43F14C-A2C2-42C3-A8CB-0DF4C528FEC2}" srcOrd="0" destOrd="0" presId="urn:microsoft.com/office/officeart/2016/7/layout/HorizontalActionList"/>
    <dgm:cxn modelId="{28DFDE9D-0A96-4B5D-982C-9A636DACBB1C}" type="presParOf" srcId="{0E90340A-64DD-4CFF-96F0-385638DE09AF}" destId="{3A58B8E0-890C-42F0-BFBC-5244A21AB292}" srcOrd="1" destOrd="0" presId="urn:microsoft.com/office/officeart/2016/7/layout/HorizontalActionList"/>
    <dgm:cxn modelId="{760527B2-E9B5-42BA-90FC-311D1D0CFD4A}" type="presParOf" srcId="{87DE2768-1D19-4BC9-BC9E-C04C9CD3A6E9}" destId="{73279289-CE59-402A-81DD-82995B766E1C}" srcOrd="1" destOrd="0" presId="urn:microsoft.com/office/officeart/2016/7/layout/HorizontalActionList"/>
    <dgm:cxn modelId="{8554853F-E1EC-4D26-BE0C-96E683040E80}" type="presParOf" srcId="{87DE2768-1D19-4BC9-BC9E-C04C9CD3A6E9}" destId="{6B94D66F-81AA-4BDA-8CFB-EC4713364540}" srcOrd="2" destOrd="0" presId="urn:microsoft.com/office/officeart/2016/7/layout/HorizontalActionList"/>
    <dgm:cxn modelId="{B4309193-0B7B-4FA3-8D56-286EAD2B5C0F}" type="presParOf" srcId="{6B94D66F-81AA-4BDA-8CFB-EC4713364540}" destId="{8B434342-28FA-4F29-BD12-CC4741AC296A}" srcOrd="0" destOrd="0" presId="urn:microsoft.com/office/officeart/2016/7/layout/HorizontalActionList"/>
    <dgm:cxn modelId="{14238A21-7A57-4F0E-8C43-586B40888F74}" type="presParOf" srcId="{6B94D66F-81AA-4BDA-8CFB-EC4713364540}" destId="{C06A2C29-E941-451D-8D42-549BFB4BF5D6}" srcOrd="1" destOrd="0" presId="urn:microsoft.com/office/officeart/2016/7/layout/HorizontalAc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C9682D9-80BE-4154-88A7-74431A781B8A}"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BDFAFB40-581C-4DAD-94CF-055224632828}">
      <dgm:prSet/>
      <dgm:spPr/>
      <dgm:t>
        <a:bodyPr/>
        <a:lstStyle/>
        <a:p>
          <a:r>
            <a:rPr lang="en-US" b="0" i="0"/>
            <a:t>Getting people that have a lack in the quality of skills.</a:t>
          </a:r>
          <a:endParaRPr lang="en-US"/>
        </a:p>
      </dgm:t>
    </dgm:pt>
    <dgm:pt modelId="{D2B8C868-6A4F-440C-8429-6C5FFBB24511}" type="parTrans" cxnId="{8A75319B-CD20-4B6D-B5A0-845CE9CCE8C0}">
      <dgm:prSet/>
      <dgm:spPr/>
      <dgm:t>
        <a:bodyPr/>
        <a:lstStyle/>
        <a:p>
          <a:endParaRPr lang="en-US"/>
        </a:p>
      </dgm:t>
    </dgm:pt>
    <dgm:pt modelId="{E1CBF0FB-0454-4036-88CA-6470BF913432}" type="sibTrans" cxnId="{8A75319B-CD20-4B6D-B5A0-845CE9CCE8C0}">
      <dgm:prSet phldrT="1" phldr="0"/>
      <dgm:spPr/>
      <dgm:t>
        <a:bodyPr/>
        <a:lstStyle/>
        <a:p>
          <a:r>
            <a:rPr lang="en-US"/>
            <a:t>1</a:t>
          </a:r>
        </a:p>
      </dgm:t>
    </dgm:pt>
    <dgm:pt modelId="{4BC63880-D8DB-4113-8460-F335EA56BCFB}">
      <dgm:prSet/>
      <dgm:spPr/>
      <dgm:t>
        <a:bodyPr/>
        <a:lstStyle/>
        <a:p>
          <a:r>
            <a:rPr lang="en-US" b="0" i="0"/>
            <a:t>Getting people that do not know about technology knowledge (Trade, 2022). </a:t>
          </a:r>
          <a:endParaRPr lang="en-US"/>
        </a:p>
      </dgm:t>
    </dgm:pt>
    <dgm:pt modelId="{36889EF0-8403-41B8-838A-1416209AE2E8}" type="parTrans" cxnId="{A8E67FD6-782A-46AD-A7BA-C0933FCE4BAC}">
      <dgm:prSet/>
      <dgm:spPr/>
      <dgm:t>
        <a:bodyPr/>
        <a:lstStyle/>
        <a:p>
          <a:endParaRPr lang="en-US"/>
        </a:p>
      </dgm:t>
    </dgm:pt>
    <dgm:pt modelId="{45483EF8-A1F1-43AF-B454-5E5FB977DED3}" type="sibTrans" cxnId="{A8E67FD6-782A-46AD-A7BA-C0933FCE4BAC}">
      <dgm:prSet phldrT="2" phldr="0"/>
      <dgm:spPr/>
      <dgm:t>
        <a:bodyPr/>
        <a:lstStyle/>
        <a:p>
          <a:r>
            <a:rPr lang="en-US"/>
            <a:t>2</a:t>
          </a:r>
        </a:p>
      </dgm:t>
    </dgm:pt>
    <dgm:pt modelId="{CFC0C621-FB32-41B4-A66B-C56E92BC50B0}" type="pres">
      <dgm:prSet presAssocID="{3C9682D9-80BE-4154-88A7-74431A781B8A}" presName="Name0" presStyleCnt="0">
        <dgm:presLayoutVars>
          <dgm:animLvl val="lvl"/>
          <dgm:resizeHandles val="exact"/>
        </dgm:presLayoutVars>
      </dgm:prSet>
      <dgm:spPr/>
    </dgm:pt>
    <dgm:pt modelId="{F6F3B14D-4947-49EC-AFB0-07DA6D9201AD}" type="pres">
      <dgm:prSet presAssocID="{BDFAFB40-581C-4DAD-94CF-055224632828}" presName="compositeNode" presStyleCnt="0">
        <dgm:presLayoutVars>
          <dgm:bulletEnabled val="1"/>
        </dgm:presLayoutVars>
      </dgm:prSet>
      <dgm:spPr/>
    </dgm:pt>
    <dgm:pt modelId="{6866B0D9-C010-43D2-A93C-7735DFEB0176}" type="pres">
      <dgm:prSet presAssocID="{BDFAFB40-581C-4DAD-94CF-055224632828}" presName="bgRect" presStyleLbl="bgAccFollowNode1" presStyleIdx="0" presStyleCnt="2" custLinFactX="-1531" custLinFactNeighborX="-100000" custLinFactNeighborY="-6347"/>
      <dgm:spPr/>
    </dgm:pt>
    <dgm:pt modelId="{824DE584-357D-4C42-8C28-BEA1C7424D03}" type="pres">
      <dgm:prSet presAssocID="{E1CBF0FB-0454-4036-88CA-6470BF913432}" presName="sibTransNodeCircle" presStyleLbl="alignNode1" presStyleIdx="0" presStyleCnt="4">
        <dgm:presLayoutVars>
          <dgm:chMax val="0"/>
          <dgm:bulletEnabled/>
        </dgm:presLayoutVars>
      </dgm:prSet>
      <dgm:spPr/>
    </dgm:pt>
    <dgm:pt modelId="{35CBD637-9782-45F7-9D24-80586FF4A2FD}" type="pres">
      <dgm:prSet presAssocID="{BDFAFB40-581C-4DAD-94CF-055224632828}" presName="bottomLine" presStyleLbl="alignNode1" presStyleIdx="1" presStyleCnt="4">
        <dgm:presLayoutVars/>
      </dgm:prSet>
      <dgm:spPr/>
    </dgm:pt>
    <dgm:pt modelId="{FA44B290-4365-4631-B7A4-B4B6B13CCEC8}" type="pres">
      <dgm:prSet presAssocID="{BDFAFB40-581C-4DAD-94CF-055224632828}" presName="nodeText" presStyleLbl="bgAccFollowNode1" presStyleIdx="0" presStyleCnt="2">
        <dgm:presLayoutVars>
          <dgm:bulletEnabled val="1"/>
        </dgm:presLayoutVars>
      </dgm:prSet>
      <dgm:spPr/>
    </dgm:pt>
    <dgm:pt modelId="{E05E06FE-E1AF-4394-A1BC-52731A8AAD8B}" type="pres">
      <dgm:prSet presAssocID="{E1CBF0FB-0454-4036-88CA-6470BF913432}" presName="sibTrans" presStyleCnt="0"/>
      <dgm:spPr/>
    </dgm:pt>
    <dgm:pt modelId="{1F5FE6BC-9203-447F-BB00-D4705C32FCA0}" type="pres">
      <dgm:prSet presAssocID="{4BC63880-D8DB-4113-8460-F335EA56BCFB}" presName="compositeNode" presStyleCnt="0">
        <dgm:presLayoutVars>
          <dgm:bulletEnabled val="1"/>
        </dgm:presLayoutVars>
      </dgm:prSet>
      <dgm:spPr/>
    </dgm:pt>
    <dgm:pt modelId="{C41965CD-617E-4B9B-9DE4-2D43AA7EE02B}" type="pres">
      <dgm:prSet presAssocID="{4BC63880-D8DB-4113-8460-F335EA56BCFB}" presName="bgRect" presStyleLbl="bgAccFollowNode1" presStyleIdx="1" presStyleCnt="2"/>
      <dgm:spPr/>
    </dgm:pt>
    <dgm:pt modelId="{4409AAB9-0AC3-40E7-B729-250795D3FD6E}" type="pres">
      <dgm:prSet presAssocID="{45483EF8-A1F1-43AF-B454-5E5FB977DED3}" presName="sibTransNodeCircle" presStyleLbl="alignNode1" presStyleIdx="2" presStyleCnt="4">
        <dgm:presLayoutVars>
          <dgm:chMax val="0"/>
          <dgm:bulletEnabled/>
        </dgm:presLayoutVars>
      </dgm:prSet>
      <dgm:spPr/>
    </dgm:pt>
    <dgm:pt modelId="{7FF9316A-34AC-44E7-98DC-27CC8BB9B51D}" type="pres">
      <dgm:prSet presAssocID="{4BC63880-D8DB-4113-8460-F335EA56BCFB}" presName="bottomLine" presStyleLbl="alignNode1" presStyleIdx="3" presStyleCnt="4">
        <dgm:presLayoutVars/>
      </dgm:prSet>
      <dgm:spPr/>
    </dgm:pt>
    <dgm:pt modelId="{772DBEEB-AE56-447E-9347-3A34ACBB5A9F}" type="pres">
      <dgm:prSet presAssocID="{4BC63880-D8DB-4113-8460-F335EA56BCFB}" presName="nodeText" presStyleLbl="bgAccFollowNode1" presStyleIdx="1" presStyleCnt="2">
        <dgm:presLayoutVars>
          <dgm:bulletEnabled val="1"/>
        </dgm:presLayoutVars>
      </dgm:prSet>
      <dgm:spPr/>
    </dgm:pt>
  </dgm:ptLst>
  <dgm:cxnLst>
    <dgm:cxn modelId="{CD169600-F6A8-4FCD-9BFE-D90CFCF964DF}" type="presOf" srcId="{BDFAFB40-581C-4DAD-94CF-055224632828}" destId="{FA44B290-4365-4631-B7A4-B4B6B13CCEC8}" srcOrd="1" destOrd="0" presId="urn:microsoft.com/office/officeart/2016/7/layout/BasicLinearProcessNumbered"/>
    <dgm:cxn modelId="{B9B00208-BB55-47B9-9202-138BD624A9A5}" type="presOf" srcId="{45483EF8-A1F1-43AF-B454-5E5FB977DED3}" destId="{4409AAB9-0AC3-40E7-B729-250795D3FD6E}" srcOrd="0" destOrd="0" presId="urn:microsoft.com/office/officeart/2016/7/layout/BasicLinearProcessNumbered"/>
    <dgm:cxn modelId="{38E18135-978F-464E-983B-74A48C1DC377}" type="presOf" srcId="{BDFAFB40-581C-4DAD-94CF-055224632828}" destId="{6866B0D9-C010-43D2-A93C-7735DFEB0176}" srcOrd="0" destOrd="0" presId="urn:microsoft.com/office/officeart/2016/7/layout/BasicLinearProcessNumbered"/>
    <dgm:cxn modelId="{1B1F8462-A062-40F1-9F7D-97468CCA1EF3}" type="presOf" srcId="{4BC63880-D8DB-4113-8460-F335EA56BCFB}" destId="{772DBEEB-AE56-447E-9347-3A34ACBB5A9F}" srcOrd="1" destOrd="0" presId="urn:microsoft.com/office/officeart/2016/7/layout/BasicLinearProcessNumbered"/>
    <dgm:cxn modelId="{8CCDB24F-D01C-42A2-85E1-36D61D4CBA89}" type="presOf" srcId="{4BC63880-D8DB-4113-8460-F335EA56BCFB}" destId="{C41965CD-617E-4B9B-9DE4-2D43AA7EE02B}" srcOrd="0" destOrd="0" presId="urn:microsoft.com/office/officeart/2016/7/layout/BasicLinearProcessNumbered"/>
    <dgm:cxn modelId="{D6B6CD53-77A6-4CD2-A048-5BD65931AA3F}" type="presOf" srcId="{3C9682D9-80BE-4154-88A7-74431A781B8A}" destId="{CFC0C621-FB32-41B4-A66B-C56E92BC50B0}" srcOrd="0" destOrd="0" presId="urn:microsoft.com/office/officeart/2016/7/layout/BasicLinearProcessNumbered"/>
    <dgm:cxn modelId="{8A75319B-CD20-4B6D-B5A0-845CE9CCE8C0}" srcId="{3C9682D9-80BE-4154-88A7-74431A781B8A}" destId="{BDFAFB40-581C-4DAD-94CF-055224632828}" srcOrd="0" destOrd="0" parTransId="{D2B8C868-6A4F-440C-8429-6C5FFBB24511}" sibTransId="{E1CBF0FB-0454-4036-88CA-6470BF913432}"/>
    <dgm:cxn modelId="{A8E67FD6-782A-46AD-A7BA-C0933FCE4BAC}" srcId="{3C9682D9-80BE-4154-88A7-74431A781B8A}" destId="{4BC63880-D8DB-4113-8460-F335EA56BCFB}" srcOrd="1" destOrd="0" parTransId="{36889EF0-8403-41B8-838A-1416209AE2E8}" sibTransId="{45483EF8-A1F1-43AF-B454-5E5FB977DED3}"/>
    <dgm:cxn modelId="{CE8277F3-F667-4443-AF37-3CE6E2E3F2DE}" type="presOf" srcId="{E1CBF0FB-0454-4036-88CA-6470BF913432}" destId="{824DE584-357D-4C42-8C28-BEA1C7424D03}" srcOrd="0" destOrd="0" presId="urn:microsoft.com/office/officeart/2016/7/layout/BasicLinearProcessNumbered"/>
    <dgm:cxn modelId="{6B9B0E8A-3A26-497C-BAE6-EC1E02A94246}" type="presParOf" srcId="{CFC0C621-FB32-41B4-A66B-C56E92BC50B0}" destId="{F6F3B14D-4947-49EC-AFB0-07DA6D9201AD}" srcOrd="0" destOrd="0" presId="urn:microsoft.com/office/officeart/2016/7/layout/BasicLinearProcessNumbered"/>
    <dgm:cxn modelId="{B6269ED7-B06F-4738-983B-8C8878FF638D}" type="presParOf" srcId="{F6F3B14D-4947-49EC-AFB0-07DA6D9201AD}" destId="{6866B0D9-C010-43D2-A93C-7735DFEB0176}" srcOrd="0" destOrd="0" presId="urn:microsoft.com/office/officeart/2016/7/layout/BasicLinearProcessNumbered"/>
    <dgm:cxn modelId="{5F3E7302-94A7-4277-B906-16D7343D5C68}" type="presParOf" srcId="{F6F3B14D-4947-49EC-AFB0-07DA6D9201AD}" destId="{824DE584-357D-4C42-8C28-BEA1C7424D03}" srcOrd="1" destOrd="0" presId="urn:microsoft.com/office/officeart/2016/7/layout/BasicLinearProcessNumbered"/>
    <dgm:cxn modelId="{FD946A5E-26F5-400D-95DD-A26C47D8583B}" type="presParOf" srcId="{F6F3B14D-4947-49EC-AFB0-07DA6D9201AD}" destId="{35CBD637-9782-45F7-9D24-80586FF4A2FD}" srcOrd="2" destOrd="0" presId="urn:microsoft.com/office/officeart/2016/7/layout/BasicLinearProcessNumbered"/>
    <dgm:cxn modelId="{7E2D97E0-C677-430B-BF6C-14038AE6A60A}" type="presParOf" srcId="{F6F3B14D-4947-49EC-AFB0-07DA6D9201AD}" destId="{FA44B290-4365-4631-B7A4-B4B6B13CCEC8}" srcOrd="3" destOrd="0" presId="urn:microsoft.com/office/officeart/2016/7/layout/BasicLinearProcessNumbered"/>
    <dgm:cxn modelId="{2C0D1EEB-A3CA-4830-A348-B3D1BE60DE4A}" type="presParOf" srcId="{CFC0C621-FB32-41B4-A66B-C56E92BC50B0}" destId="{E05E06FE-E1AF-4394-A1BC-52731A8AAD8B}" srcOrd="1" destOrd="0" presId="urn:microsoft.com/office/officeart/2016/7/layout/BasicLinearProcessNumbered"/>
    <dgm:cxn modelId="{9E4DB11F-3CC1-44F1-A5C0-C5F8286F2CC8}" type="presParOf" srcId="{CFC0C621-FB32-41B4-A66B-C56E92BC50B0}" destId="{1F5FE6BC-9203-447F-BB00-D4705C32FCA0}" srcOrd="2" destOrd="0" presId="urn:microsoft.com/office/officeart/2016/7/layout/BasicLinearProcessNumbered"/>
    <dgm:cxn modelId="{6F73F5F0-D90C-4414-9BA9-200A8AB3F798}" type="presParOf" srcId="{1F5FE6BC-9203-447F-BB00-D4705C32FCA0}" destId="{C41965CD-617E-4B9B-9DE4-2D43AA7EE02B}" srcOrd="0" destOrd="0" presId="urn:microsoft.com/office/officeart/2016/7/layout/BasicLinearProcessNumbered"/>
    <dgm:cxn modelId="{DD040115-68D5-4E6D-9038-38B80C161C3C}" type="presParOf" srcId="{1F5FE6BC-9203-447F-BB00-D4705C32FCA0}" destId="{4409AAB9-0AC3-40E7-B729-250795D3FD6E}" srcOrd="1" destOrd="0" presId="urn:microsoft.com/office/officeart/2016/7/layout/BasicLinearProcessNumbered"/>
    <dgm:cxn modelId="{5BA4B4FC-92A4-4C79-9945-14586FAFCFAA}" type="presParOf" srcId="{1F5FE6BC-9203-447F-BB00-D4705C32FCA0}" destId="{7FF9316A-34AC-44E7-98DC-27CC8BB9B51D}" srcOrd="2" destOrd="0" presId="urn:microsoft.com/office/officeart/2016/7/layout/BasicLinearProcessNumbered"/>
    <dgm:cxn modelId="{E0502593-9342-4FEE-B6BC-1315468D3344}" type="presParOf" srcId="{1F5FE6BC-9203-447F-BB00-D4705C32FCA0}" destId="{772DBEEB-AE56-447E-9347-3A34ACBB5A9F}"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CB98FCF-F427-49D0-BFB3-A87ADC949AA2}"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93E11891-5C66-4EDD-B01B-94A854F243A7}">
      <dgm:prSet/>
      <dgm:spPr/>
      <dgm:t>
        <a:bodyPr/>
        <a:lstStyle/>
        <a:p>
          <a:r>
            <a:rPr lang="en-US"/>
            <a:t>Using</a:t>
          </a:r>
        </a:p>
      </dgm:t>
    </dgm:pt>
    <dgm:pt modelId="{578AB984-6C93-4B43-AE1D-64CEAFDB71C5}" type="parTrans" cxnId="{EAFEA3E8-E3D4-45EF-ACFB-743C2C1EFC53}">
      <dgm:prSet/>
      <dgm:spPr/>
      <dgm:t>
        <a:bodyPr/>
        <a:lstStyle/>
        <a:p>
          <a:endParaRPr lang="en-US"/>
        </a:p>
      </dgm:t>
    </dgm:pt>
    <dgm:pt modelId="{DC13A8A8-312D-4E0F-8049-D009E02FDEEB}" type="sibTrans" cxnId="{EAFEA3E8-E3D4-45EF-ACFB-743C2C1EFC53}">
      <dgm:prSet/>
      <dgm:spPr/>
      <dgm:t>
        <a:bodyPr/>
        <a:lstStyle/>
        <a:p>
          <a:endParaRPr lang="en-US"/>
        </a:p>
      </dgm:t>
    </dgm:pt>
    <dgm:pt modelId="{330FF483-A144-44A6-9E65-32B937A704FA}">
      <dgm:prSet/>
      <dgm:spPr/>
      <dgm:t>
        <a:bodyPr/>
        <a:lstStyle/>
        <a:p>
          <a:r>
            <a:rPr lang="en-US"/>
            <a:t>Using educated, low-cost, and talented people to do huge production at low costs.</a:t>
          </a:r>
        </a:p>
      </dgm:t>
    </dgm:pt>
    <dgm:pt modelId="{8466D298-BF82-4C64-AB32-D1BA3B897BDF}" type="parTrans" cxnId="{7CC42EB0-5500-41E9-A880-2DE4CA23C10B}">
      <dgm:prSet/>
      <dgm:spPr/>
      <dgm:t>
        <a:bodyPr/>
        <a:lstStyle/>
        <a:p>
          <a:endParaRPr lang="en-US"/>
        </a:p>
      </dgm:t>
    </dgm:pt>
    <dgm:pt modelId="{1EE56E7E-EC1B-4317-8827-8530C71CE60D}" type="sibTrans" cxnId="{7CC42EB0-5500-41E9-A880-2DE4CA23C10B}">
      <dgm:prSet/>
      <dgm:spPr/>
      <dgm:t>
        <a:bodyPr/>
        <a:lstStyle/>
        <a:p>
          <a:endParaRPr lang="en-US"/>
        </a:p>
      </dgm:t>
    </dgm:pt>
    <dgm:pt modelId="{F7047029-DFDB-4FC6-A310-C72393C6EC82}">
      <dgm:prSet/>
      <dgm:spPr/>
      <dgm:t>
        <a:bodyPr/>
        <a:lstStyle/>
        <a:p>
          <a:r>
            <a:rPr lang="en-US"/>
            <a:t>Using</a:t>
          </a:r>
        </a:p>
      </dgm:t>
    </dgm:pt>
    <dgm:pt modelId="{BB31B56F-84E0-4C33-94E3-72A4DB477B04}" type="parTrans" cxnId="{E7C5B3FD-4399-4DB4-A0F8-0DCD44C2525E}">
      <dgm:prSet/>
      <dgm:spPr/>
      <dgm:t>
        <a:bodyPr/>
        <a:lstStyle/>
        <a:p>
          <a:endParaRPr lang="en-US"/>
        </a:p>
      </dgm:t>
    </dgm:pt>
    <dgm:pt modelId="{CA5E00FF-4F2D-40C8-BB7E-57E480201F2A}" type="sibTrans" cxnId="{E7C5B3FD-4399-4DB4-A0F8-0DCD44C2525E}">
      <dgm:prSet/>
      <dgm:spPr/>
      <dgm:t>
        <a:bodyPr/>
        <a:lstStyle/>
        <a:p>
          <a:endParaRPr lang="en-US"/>
        </a:p>
      </dgm:t>
    </dgm:pt>
    <dgm:pt modelId="{C2AD69C6-4941-4918-ADBC-7F7BAB240B73}">
      <dgm:prSet/>
      <dgm:spPr/>
      <dgm:t>
        <a:bodyPr/>
        <a:lstStyle/>
        <a:p>
          <a:r>
            <a:rPr lang="en-US"/>
            <a:t>Using a stable political government to grow the business without facing any political challenges (Researchgate, 2022). </a:t>
          </a:r>
        </a:p>
      </dgm:t>
    </dgm:pt>
    <dgm:pt modelId="{4ABF3A52-9FC9-4D23-9CD3-5C45770CB10B}" type="parTrans" cxnId="{F2FDA05A-BF08-4442-8081-A97A89FC647F}">
      <dgm:prSet/>
      <dgm:spPr/>
      <dgm:t>
        <a:bodyPr/>
        <a:lstStyle/>
        <a:p>
          <a:endParaRPr lang="en-US"/>
        </a:p>
      </dgm:t>
    </dgm:pt>
    <dgm:pt modelId="{10E81322-A35F-4E3B-9AB6-7E334A43EE8B}" type="sibTrans" cxnId="{F2FDA05A-BF08-4442-8081-A97A89FC647F}">
      <dgm:prSet/>
      <dgm:spPr/>
      <dgm:t>
        <a:bodyPr/>
        <a:lstStyle/>
        <a:p>
          <a:endParaRPr lang="en-US"/>
        </a:p>
      </dgm:t>
    </dgm:pt>
    <dgm:pt modelId="{3F32520E-363B-4606-9776-A968205BC099}" type="pres">
      <dgm:prSet presAssocID="{4CB98FCF-F427-49D0-BFB3-A87ADC949AA2}" presName="Name0" presStyleCnt="0">
        <dgm:presLayoutVars>
          <dgm:dir/>
          <dgm:animLvl val="lvl"/>
          <dgm:resizeHandles val="exact"/>
        </dgm:presLayoutVars>
      </dgm:prSet>
      <dgm:spPr/>
    </dgm:pt>
    <dgm:pt modelId="{05DFC63E-858C-4B10-BE34-404FA2400C4A}" type="pres">
      <dgm:prSet presAssocID="{93E11891-5C66-4EDD-B01B-94A854F243A7}" presName="linNode" presStyleCnt="0"/>
      <dgm:spPr/>
    </dgm:pt>
    <dgm:pt modelId="{0C975A88-9691-4C7B-8748-F70DE68F1ECC}" type="pres">
      <dgm:prSet presAssocID="{93E11891-5C66-4EDD-B01B-94A854F243A7}" presName="parentText" presStyleLbl="solidFgAcc1" presStyleIdx="0" presStyleCnt="2">
        <dgm:presLayoutVars>
          <dgm:chMax val="1"/>
          <dgm:bulletEnabled/>
        </dgm:presLayoutVars>
      </dgm:prSet>
      <dgm:spPr/>
    </dgm:pt>
    <dgm:pt modelId="{07420409-0663-4AA7-AC06-766C8EF29608}" type="pres">
      <dgm:prSet presAssocID="{93E11891-5C66-4EDD-B01B-94A854F243A7}" presName="descendantText" presStyleLbl="alignNode1" presStyleIdx="0" presStyleCnt="2">
        <dgm:presLayoutVars>
          <dgm:bulletEnabled/>
        </dgm:presLayoutVars>
      </dgm:prSet>
      <dgm:spPr/>
    </dgm:pt>
    <dgm:pt modelId="{DB747913-14A4-47CC-9F85-A40DFEDE2E1B}" type="pres">
      <dgm:prSet presAssocID="{DC13A8A8-312D-4E0F-8049-D009E02FDEEB}" presName="sp" presStyleCnt="0"/>
      <dgm:spPr/>
    </dgm:pt>
    <dgm:pt modelId="{6EB54C96-D713-4242-AEC9-E69A61E8AA2D}" type="pres">
      <dgm:prSet presAssocID="{F7047029-DFDB-4FC6-A310-C72393C6EC82}" presName="linNode" presStyleCnt="0"/>
      <dgm:spPr/>
    </dgm:pt>
    <dgm:pt modelId="{82210789-2541-4C53-8D70-5D8B8B028E19}" type="pres">
      <dgm:prSet presAssocID="{F7047029-DFDB-4FC6-A310-C72393C6EC82}" presName="parentText" presStyleLbl="solidFgAcc1" presStyleIdx="1" presStyleCnt="2">
        <dgm:presLayoutVars>
          <dgm:chMax val="1"/>
          <dgm:bulletEnabled/>
        </dgm:presLayoutVars>
      </dgm:prSet>
      <dgm:spPr/>
    </dgm:pt>
    <dgm:pt modelId="{9509A9CC-6810-4986-A993-8F93D808FB4A}" type="pres">
      <dgm:prSet presAssocID="{F7047029-DFDB-4FC6-A310-C72393C6EC82}" presName="descendantText" presStyleLbl="alignNode1" presStyleIdx="1" presStyleCnt="2">
        <dgm:presLayoutVars>
          <dgm:bulletEnabled/>
        </dgm:presLayoutVars>
      </dgm:prSet>
      <dgm:spPr/>
    </dgm:pt>
  </dgm:ptLst>
  <dgm:cxnLst>
    <dgm:cxn modelId="{F1E43328-322F-4549-B41B-FBF4DD727D20}" type="presOf" srcId="{C2AD69C6-4941-4918-ADBC-7F7BAB240B73}" destId="{9509A9CC-6810-4986-A993-8F93D808FB4A}" srcOrd="0" destOrd="0" presId="urn:microsoft.com/office/officeart/2016/7/layout/VerticalHollowActionList"/>
    <dgm:cxn modelId="{E9771839-1BE4-42F0-A102-57CC5301C022}" type="presOf" srcId="{330FF483-A144-44A6-9E65-32B937A704FA}" destId="{07420409-0663-4AA7-AC06-766C8EF29608}" srcOrd="0" destOrd="0" presId="urn:microsoft.com/office/officeart/2016/7/layout/VerticalHollowActionList"/>
    <dgm:cxn modelId="{F2FDA05A-BF08-4442-8081-A97A89FC647F}" srcId="{F7047029-DFDB-4FC6-A310-C72393C6EC82}" destId="{C2AD69C6-4941-4918-ADBC-7F7BAB240B73}" srcOrd="0" destOrd="0" parTransId="{4ABF3A52-9FC9-4D23-9CD3-5C45770CB10B}" sibTransId="{10E81322-A35F-4E3B-9AB6-7E334A43EE8B}"/>
    <dgm:cxn modelId="{3C5A1BB0-2E0B-4D3A-8185-BBFD42CA7A73}" type="presOf" srcId="{F7047029-DFDB-4FC6-A310-C72393C6EC82}" destId="{82210789-2541-4C53-8D70-5D8B8B028E19}" srcOrd="0" destOrd="0" presId="urn:microsoft.com/office/officeart/2016/7/layout/VerticalHollowActionList"/>
    <dgm:cxn modelId="{7CC42EB0-5500-41E9-A880-2DE4CA23C10B}" srcId="{93E11891-5C66-4EDD-B01B-94A854F243A7}" destId="{330FF483-A144-44A6-9E65-32B937A704FA}" srcOrd="0" destOrd="0" parTransId="{8466D298-BF82-4C64-AB32-D1BA3B897BDF}" sibTransId="{1EE56E7E-EC1B-4317-8827-8530C71CE60D}"/>
    <dgm:cxn modelId="{DC2A79B1-0F35-440D-B5A1-C4C7263262C6}" type="presOf" srcId="{93E11891-5C66-4EDD-B01B-94A854F243A7}" destId="{0C975A88-9691-4C7B-8748-F70DE68F1ECC}" srcOrd="0" destOrd="0" presId="urn:microsoft.com/office/officeart/2016/7/layout/VerticalHollowActionList"/>
    <dgm:cxn modelId="{128A55DC-416A-4C8D-BE06-4E33D119B32A}" type="presOf" srcId="{4CB98FCF-F427-49D0-BFB3-A87ADC949AA2}" destId="{3F32520E-363B-4606-9776-A968205BC099}" srcOrd="0" destOrd="0" presId="urn:microsoft.com/office/officeart/2016/7/layout/VerticalHollowActionList"/>
    <dgm:cxn modelId="{EAFEA3E8-E3D4-45EF-ACFB-743C2C1EFC53}" srcId="{4CB98FCF-F427-49D0-BFB3-A87ADC949AA2}" destId="{93E11891-5C66-4EDD-B01B-94A854F243A7}" srcOrd="0" destOrd="0" parTransId="{578AB984-6C93-4B43-AE1D-64CEAFDB71C5}" sibTransId="{DC13A8A8-312D-4E0F-8049-D009E02FDEEB}"/>
    <dgm:cxn modelId="{E7C5B3FD-4399-4DB4-A0F8-0DCD44C2525E}" srcId="{4CB98FCF-F427-49D0-BFB3-A87ADC949AA2}" destId="{F7047029-DFDB-4FC6-A310-C72393C6EC82}" srcOrd="1" destOrd="0" parTransId="{BB31B56F-84E0-4C33-94E3-72A4DB477B04}" sibTransId="{CA5E00FF-4F2D-40C8-BB7E-57E480201F2A}"/>
    <dgm:cxn modelId="{D254A29F-4C88-43DE-B887-959DEA848740}" type="presParOf" srcId="{3F32520E-363B-4606-9776-A968205BC099}" destId="{05DFC63E-858C-4B10-BE34-404FA2400C4A}" srcOrd="0" destOrd="0" presId="urn:microsoft.com/office/officeart/2016/7/layout/VerticalHollowActionList"/>
    <dgm:cxn modelId="{3892141D-39E6-4E67-A07E-7945E284A5AA}" type="presParOf" srcId="{05DFC63E-858C-4B10-BE34-404FA2400C4A}" destId="{0C975A88-9691-4C7B-8748-F70DE68F1ECC}" srcOrd="0" destOrd="0" presId="urn:microsoft.com/office/officeart/2016/7/layout/VerticalHollowActionList"/>
    <dgm:cxn modelId="{A84D043A-3B4D-4C15-9DF6-E8DA9562159F}" type="presParOf" srcId="{05DFC63E-858C-4B10-BE34-404FA2400C4A}" destId="{07420409-0663-4AA7-AC06-766C8EF29608}" srcOrd="1" destOrd="0" presId="urn:microsoft.com/office/officeart/2016/7/layout/VerticalHollowActionList"/>
    <dgm:cxn modelId="{417B2F8E-34A8-4DCE-9898-9D9DAEFE7955}" type="presParOf" srcId="{3F32520E-363B-4606-9776-A968205BC099}" destId="{DB747913-14A4-47CC-9F85-A40DFEDE2E1B}" srcOrd="1" destOrd="0" presId="urn:microsoft.com/office/officeart/2016/7/layout/VerticalHollowActionList"/>
    <dgm:cxn modelId="{9C7041BA-0140-4312-8C85-99725A7F204C}" type="presParOf" srcId="{3F32520E-363B-4606-9776-A968205BC099}" destId="{6EB54C96-D713-4242-AEC9-E69A61E8AA2D}" srcOrd="2" destOrd="0" presId="urn:microsoft.com/office/officeart/2016/7/layout/VerticalHollowActionList"/>
    <dgm:cxn modelId="{D369EABC-B872-4424-86C9-ECDAFB18FB05}" type="presParOf" srcId="{6EB54C96-D713-4242-AEC9-E69A61E8AA2D}" destId="{82210789-2541-4C53-8D70-5D8B8B028E19}" srcOrd="0" destOrd="0" presId="urn:microsoft.com/office/officeart/2016/7/layout/VerticalHollowActionList"/>
    <dgm:cxn modelId="{9966A6D4-2529-4110-923A-F73B53A19A22}" type="presParOf" srcId="{6EB54C96-D713-4242-AEC9-E69A61E8AA2D}" destId="{9509A9CC-6810-4986-A993-8F93D808FB4A}"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9891AAA-93DA-4297-A210-7617BE40BDFE}"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423DEC16-D9A8-4437-A196-962E21A58908}">
      <dgm:prSet/>
      <dgm:spPr/>
      <dgm:t>
        <a:bodyPr/>
        <a:lstStyle/>
        <a:p>
          <a:r>
            <a:rPr lang="en-US"/>
            <a:t>Partnering with local </a:t>
          </a:r>
          <a:r>
            <a:rPr lang="en-US" b="0"/>
            <a:t>companies</a:t>
          </a:r>
        </a:p>
      </dgm:t>
    </dgm:pt>
    <dgm:pt modelId="{B9AC6974-F9BD-4AB0-BB05-85B510563A98}" type="parTrans" cxnId="{BD2EC6C7-F9DE-499E-9174-6D86B998E89C}">
      <dgm:prSet/>
      <dgm:spPr/>
      <dgm:t>
        <a:bodyPr/>
        <a:lstStyle/>
        <a:p>
          <a:endParaRPr lang="en-US"/>
        </a:p>
      </dgm:t>
    </dgm:pt>
    <dgm:pt modelId="{8FFF1126-9A86-4FAD-820B-6EFA477F61FC}" type="sibTrans" cxnId="{BD2EC6C7-F9DE-499E-9174-6D86B998E89C}">
      <dgm:prSet/>
      <dgm:spPr/>
      <dgm:t>
        <a:bodyPr/>
        <a:lstStyle/>
        <a:p>
          <a:endParaRPr lang="en-US"/>
        </a:p>
      </dgm:t>
    </dgm:pt>
    <dgm:pt modelId="{0FFE67EA-8B0E-4763-8B9A-BE17300F71D0}">
      <dgm:prSet/>
      <dgm:spPr/>
      <dgm:t>
        <a:bodyPr/>
        <a:lstStyle/>
        <a:p>
          <a:r>
            <a:rPr lang="en-US"/>
            <a:t>Developing a digital marketing strategy </a:t>
          </a:r>
        </a:p>
      </dgm:t>
    </dgm:pt>
    <dgm:pt modelId="{15F07E32-96BA-4130-BFD3-D5621C6780E9}" type="parTrans" cxnId="{92F195A2-2B15-446C-8B63-5031AEB4F07C}">
      <dgm:prSet/>
      <dgm:spPr/>
      <dgm:t>
        <a:bodyPr/>
        <a:lstStyle/>
        <a:p>
          <a:endParaRPr lang="en-US"/>
        </a:p>
      </dgm:t>
    </dgm:pt>
    <dgm:pt modelId="{DC8AD427-CB44-430A-BED2-DAE3F794E379}" type="sibTrans" cxnId="{92F195A2-2B15-446C-8B63-5031AEB4F07C}">
      <dgm:prSet/>
      <dgm:spPr/>
      <dgm:t>
        <a:bodyPr/>
        <a:lstStyle/>
        <a:p>
          <a:endParaRPr lang="en-US"/>
        </a:p>
      </dgm:t>
    </dgm:pt>
    <dgm:pt modelId="{5F86A75C-41A0-40D8-A494-E99A7C32A1A6}">
      <dgm:prSet/>
      <dgm:spPr/>
      <dgm:t>
        <a:bodyPr/>
        <a:lstStyle/>
        <a:p>
          <a:r>
            <a:rPr lang="en-US"/>
            <a:t>Emphasize sustainability </a:t>
          </a:r>
        </a:p>
      </dgm:t>
    </dgm:pt>
    <dgm:pt modelId="{60425FC0-D79A-4754-B011-A379F30385AE}" type="parTrans" cxnId="{742A49EE-E199-4669-9607-03F420515573}">
      <dgm:prSet/>
      <dgm:spPr/>
      <dgm:t>
        <a:bodyPr/>
        <a:lstStyle/>
        <a:p>
          <a:endParaRPr lang="en-US"/>
        </a:p>
      </dgm:t>
    </dgm:pt>
    <dgm:pt modelId="{3AD051EE-0BD3-437C-8106-17158E6B808F}" type="sibTrans" cxnId="{742A49EE-E199-4669-9607-03F420515573}">
      <dgm:prSet/>
      <dgm:spPr/>
      <dgm:t>
        <a:bodyPr/>
        <a:lstStyle/>
        <a:p>
          <a:endParaRPr lang="en-US"/>
        </a:p>
      </dgm:t>
    </dgm:pt>
    <dgm:pt modelId="{E0868260-BAFA-4542-A974-04C9DF040EF0}">
      <dgm:prSet/>
      <dgm:spPr/>
      <dgm:t>
        <a:bodyPr/>
        <a:lstStyle/>
        <a:p>
          <a:r>
            <a:rPr lang="en-US"/>
            <a:t>Adapt to local culture </a:t>
          </a:r>
        </a:p>
      </dgm:t>
    </dgm:pt>
    <dgm:pt modelId="{B56E622B-8EDB-4D17-9D1F-67E0E629B11A}" type="parTrans" cxnId="{2B0C5EA7-9699-40A1-8A9C-F1445A74DF99}">
      <dgm:prSet/>
      <dgm:spPr/>
      <dgm:t>
        <a:bodyPr/>
        <a:lstStyle/>
        <a:p>
          <a:endParaRPr lang="en-US"/>
        </a:p>
      </dgm:t>
    </dgm:pt>
    <dgm:pt modelId="{F0635A2A-8784-409D-84FB-578FEE72003B}" type="sibTrans" cxnId="{2B0C5EA7-9699-40A1-8A9C-F1445A74DF99}">
      <dgm:prSet/>
      <dgm:spPr/>
      <dgm:t>
        <a:bodyPr/>
        <a:lstStyle/>
        <a:p>
          <a:endParaRPr lang="en-US"/>
        </a:p>
      </dgm:t>
    </dgm:pt>
    <dgm:pt modelId="{CC768047-E060-4138-B89B-75D39EF1FB2D}" type="pres">
      <dgm:prSet presAssocID="{19891AAA-93DA-4297-A210-7617BE40BDFE}" presName="vert0" presStyleCnt="0">
        <dgm:presLayoutVars>
          <dgm:dir/>
          <dgm:animOne val="branch"/>
          <dgm:animLvl val="lvl"/>
        </dgm:presLayoutVars>
      </dgm:prSet>
      <dgm:spPr/>
    </dgm:pt>
    <dgm:pt modelId="{586813C9-DE7F-45BE-BD9F-281DC608CE1D}" type="pres">
      <dgm:prSet presAssocID="{423DEC16-D9A8-4437-A196-962E21A58908}" presName="thickLine" presStyleLbl="alignNode1" presStyleIdx="0" presStyleCnt="4"/>
      <dgm:spPr/>
    </dgm:pt>
    <dgm:pt modelId="{AB991319-7525-4F15-AD75-5F96CC7CB4EE}" type="pres">
      <dgm:prSet presAssocID="{423DEC16-D9A8-4437-A196-962E21A58908}" presName="horz1" presStyleCnt="0"/>
      <dgm:spPr/>
    </dgm:pt>
    <dgm:pt modelId="{4E3A56D3-0A78-4AC5-A27E-A500D0A79E53}" type="pres">
      <dgm:prSet presAssocID="{423DEC16-D9A8-4437-A196-962E21A58908}" presName="tx1" presStyleLbl="revTx" presStyleIdx="0" presStyleCnt="4"/>
      <dgm:spPr/>
    </dgm:pt>
    <dgm:pt modelId="{7FEBE462-63AA-4339-BDD4-D578B6C32B17}" type="pres">
      <dgm:prSet presAssocID="{423DEC16-D9A8-4437-A196-962E21A58908}" presName="vert1" presStyleCnt="0"/>
      <dgm:spPr/>
    </dgm:pt>
    <dgm:pt modelId="{97E5C6D3-361F-4B05-950E-67D31413C7D1}" type="pres">
      <dgm:prSet presAssocID="{0FFE67EA-8B0E-4763-8B9A-BE17300F71D0}" presName="thickLine" presStyleLbl="alignNode1" presStyleIdx="1" presStyleCnt="4"/>
      <dgm:spPr/>
    </dgm:pt>
    <dgm:pt modelId="{C845FA1D-B530-42AB-8CA2-EE76F600A5E2}" type="pres">
      <dgm:prSet presAssocID="{0FFE67EA-8B0E-4763-8B9A-BE17300F71D0}" presName="horz1" presStyleCnt="0"/>
      <dgm:spPr/>
    </dgm:pt>
    <dgm:pt modelId="{30BA8CB6-EAB4-40F1-93E6-6B110EFB43AC}" type="pres">
      <dgm:prSet presAssocID="{0FFE67EA-8B0E-4763-8B9A-BE17300F71D0}" presName="tx1" presStyleLbl="revTx" presStyleIdx="1" presStyleCnt="4"/>
      <dgm:spPr/>
    </dgm:pt>
    <dgm:pt modelId="{FBBEDAFD-D3BF-4299-8C32-7988F311BCF0}" type="pres">
      <dgm:prSet presAssocID="{0FFE67EA-8B0E-4763-8B9A-BE17300F71D0}" presName="vert1" presStyleCnt="0"/>
      <dgm:spPr/>
    </dgm:pt>
    <dgm:pt modelId="{15FEB763-B8EA-4B42-987D-C15B6763800B}" type="pres">
      <dgm:prSet presAssocID="{5F86A75C-41A0-40D8-A494-E99A7C32A1A6}" presName="thickLine" presStyleLbl="alignNode1" presStyleIdx="2" presStyleCnt="4"/>
      <dgm:spPr/>
    </dgm:pt>
    <dgm:pt modelId="{CC0F01FD-D01A-4035-8CFD-C0822CC54C54}" type="pres">
      <dgm:prSet presAssocID="{5F86A75C-41A0-40D8-A494-E99A7C32A1A6}" presName="horz1" presStyleCnt="0"/>
      <dgm:spPr/>
    </dgm:pt>
    <dgm:pt modelId="{3BF30320-1011-4327-8E97-D32CFBC929A9}" type="pres">
      <dgm:prSet presAssocID="{5F86A75C-41A0-40D8-A494-E99A7C32A1A6}" presName="tx1" presStyleLbl="revTx" presStyleIdx="2" presStyleCnt="4"/>
      <dgm:spPr/>
    </dgm:pt>
    <dgm:pt modelId="{B20A557F-C7AC-47CB-8D54-C06ECEC5B53F}" type="pres">
      <dgm:prSet presAssocID="{5F86A75C-41A0-40D8-A494-E99A7C32A1A6}" presName="vert1" presStyleCnt="0"/>
      <dgm:spPr/>
    </dgm:pt>
    <dgm:pt modelId="{4A7065B9-150A-41B6-BED5-C389AA0CD0C1}" type="pres">
      <dgm:prSet presAssocID="{E0868260-BAFA-4542-A974-04C9DF040EF0}" presName="thickLine" presStyleLbl="alignNode1" presStyleIdx="3" presStyleCnt="4"/>
      <dgm:spPr/>
    </dgm:pt>
    <dgm:pt modelId="{ECF16A05-DE6F-48D8-A4D2-82DB72CBB8CB}" type="pres">
      <dgm:prSet presAssocID="{E0868260-BAFA-4542-A974-04C9DF040EF0}" presName="horz1" presStyleCnt="0"/>
      <dgm:spPr/>
    </dgm:pt>
    <dgm:pt modelId="{6D20A035-3DCE-4E1B-AA8A-0BFA3BE42BCB}" type="pres">
      <dgm:prSet presAssocID="{E0868260-BAFA-4542-A974-04C9DF040EF0}" presName="tx1" presStyleLbl="revTx" presStyleIdx="3" presStyleCnt="4"/>
      <dgm:spPr/>
    </dgm:pt>
    <dgm:pt modelId="{2EC9B260-800F-4934-8993-402C7BC9DDDA}" type="pres">
      <dgm:prSet presAssocID="{E0868260-BAFA-4542-A974-04C9DF040EF0}" presName="vert1" presStyleCnt="0"/>
      <dgm:spPr/>
    </dgm:pt>
  </dgm:ptLst>
  <dgm:cxnLst>
    <dgm:cxn modelId="{38BDCC12-1557-4C3B-81AB-AD91E42CFDF9}" type="presOf" srcId="{19891AAA-93DA-4297-A210-7617BE40BDFE}" destId="{CC768047-E060-4138-B89B-75D39EF1FB2D}" srcOrd="0" destOrd="0" presId="urn:microsoft.com/office/officeart/2008/layout/LinedList"/>
    <dgm:cxn modelId="{8004E617-EFE9-48A8-AA8E-AF7EE9DF74C0}" type="presOf" srcId="{0FFE67EA-8B0E-4763-8B9A-BE17300F71D0}" destId="{30BA8CB6-EAB4-40F1-93E6-6B110EFB43AC}" srcOrd="0" destOrd="0" presId="urn:microsoft.com/office/officeart/2008/layout/LinedList"/>
    <dgm:cxn modelId="{9D0F5631-8116-45D0-9854-9B933737F899}" type="presOf" srcId="{423DEC16-D9A8-4437-A196-962E21A58908}" destId="{4E3A56D3-0A78-4AC5-A27E-A500D0A79E53}" srcOrd="0" destOrd="0" presId="urn:microsoft.com/office/officeart/2008/layout/LinedList"/>
    <dgm:cxn modelId="{47704352-A378-4D6A-8175-D7511A9F3D51}" type="presOf" srcId="{5F86A75C-41A0-40D8-A494-E99A7C32A1A6}" destId="{3BF30320-1011-4327-8E97-D32CFBC929A9}" srcOrd="0" destOrd="0" presId="urn:microsoft.com/office/officeart/2008/layout/LinedList"/>
    <dgm:cxn modelId="{B056E08E-0925-457D-84F9-BA02236E8034}" type="presOf" srcId="{E0868260-BAFA-4542-A974-04C9DF040EF0}" destId="{6D20A035-3DCE-4E1B-AA8A-0BFA3BE42BCB}" srcOrd="0" destOrd="0" presId="urn:microsoft.com/office/officeart/2008/layout/LinedList"/>
    <dgm:cxn modelId="{92F195A2-2B15-446C-8B63-5031AEB4F07C}" srcId="{19891AAA-93DA-4297-A210-7617BE40BDFE}" destId="{0FFE67EA-8B0E-4763-8B9A-BE17300F71D0}" srcOrd="1" destOrd="0" parTransId="{15F07E32-96BA-4130-BFD3-D5621C6780E9}" sibTransId="{DC8AD427-CB44-430A-BED2-DAE3F794E379}"/>
    <dgm:cxn modelId="{2B0C5EA7-9699-40A1-8A9C-F1445A74DF99}" srcId="{19891AAA-93DA-4297-A210-7617BE40BDFE}" destId="{E0868260-BAFA-4542-A974-04C9DF040EF0}" srcOrd="3" destOrd="0" parTransId="{B56E622B-8EDB-4D17-9D1F-67E0E629B11A}" sibTransId="{F0635A2A-8784-409D-84FB-578FEE72003B}"/>
    <dgm:cxn modelId="{BD2EC6C7-F9DE-499E-9174-6D86B998E89C}" srcId="{19891AAA-93DA-4297-A210-7617BE40BDFE}" destId="{423DEC16-D9A8-4437-A196-962E21A58908}" srcOrd="0" destOrd="0" parTransId="{B9AC6974-F9BD-4AB0-BB05-85B510563A98}" sibTransId="{8FFF1126-9A86-4FAD-820B-6EFA477F61FC}"/>
    <dgm:cxn modelId="{742A49EE-E199-4669-9607-03F420515573}" srcId="{19891AAA-93DA-4297-A210-7617BE40BDFE}" destId="{5F86A75C-41A0-40D8-A494-E99A7C32A1A6}" srcOrd="2" destOrd="0" parTransId="{60425FC0-D79A-4754-B011-A379F30385AE}" sibTransId="{3AD051EE-0BD3-437C-8106-17158E6B808F}"/>
    <dgm:cxn modelId="{0A992B6D-3C81-4CD3-87F6-3F33A975BAA6}" type="presParOf" srcId="{CC768047-E060-4138-B89B-75D39EF1FB2D}" destId="{586813C9-DE7F-45BE-BD9F-281DC608CE1D}" srcOrd="0" destOrd="0" presId="urn:microsoft.com/office/officeart/2008/layout/LinedList"/>
    <dgm:cxn modelId="{958177C5-2D39-4D03-AE2B-B6EF817C2A9E}" type="presParOf" srcId="{CC768047-E060-4138-B89B-75D39EF1FB2D}" destId="{AB991319-7525-4F15-AD75-5F96CC7CB4EE}" srcOrd="1" destOrd="0" presId="urn:microsoft.com/office/officeart/2008/layout/LinedList"/>
    <dgm:cxn modelId="{D249ED3E-4A87-461B-B142-9395321EF7DE}" type="presParOf" srcId="{AB991319-7525-4F15-AD75-5F96CC7CB4EE}" destId="{4E3A56D3-0A78-4AC5-A27E-A500D0A79E53}" srcOrd="0" destOrd="0" presId="urn:microsoft.com/office/officeart/2008/layout/LinedList"/>
    <dgm:cxn modelId="{7ABC56B8-A590-4FF1-BE8E-B70012E581D6}" type="presParOf" srcId="{AB991319-7525-4F15-AD75-5F96CC7CB4EE}" destId="{7FEBE462-63AA-4339-BDD4-D578B6C32B17}" srcOrd="1" destOrd="0" presId="urn:microsoft.com/office/officeart/2008/layout/LinedList"/>
    <dgm:cxn modelId="{6132AF88-84FD-4FE7-9761-397A3B7794F9}" type="presParOf" srcId="{CC768047-E060-4138-B89B-75D39EF1FB2D}" destId="{97E5C6D3-361F-4B05-950E-67D31413C7D1}" srcOrd="2" destOrd="0" presId="urn:microsoft.com/office/officeart/2008/layout/LinedList"/>
    <dgm:cxn modelId="{7FE7BB12-F4C4-429A-9CE0-1CD2D7997F77}" type="presParOf" srcId="{CC768047-E060-4138-B89B-75D39EF1FB2D}" destId="{C845FA1D-B530-42AB-8CA2-EE76F600A5E2}" srcOrd="3" destOrd="0" presId="urn:microsoft.com/office/officeart/2008/layout/LinedList"/>
    <dgm:cxn modelId="{FF7CAF4D-B99B-45D5-A136-EFBD67447F74}" type="presParOf" srcId="{C845FA1D-B530-42AB-8CA2-EE76F600A5E2}" destId="{30BA8CB6-EAB4-40F1-93E6-6B110EFB43AC}" srcOrd="0" destOrd="0" presId="urn:microsoft.com/office/officeart/2008/layout/LinedList"/>
    <dgm:cxn modelId="{5B2761C8-A50B-4C42-88D0-0FFB829A8F74}" type="presParOf" srcId="{C845FA1D-B530-42AB-8CA2-EE76F600A5E2}" destId="{FBBEDAFD-D3BF-4299-8C32-7988F311BCF0}" srcOrd="1" destOrd="0" presId="urn:microsoft.com/office/officeart/2008/layout/LinedList"/>
    <dgm:cxn modelId="{03EF1101-C1CA-46C6-BA38-46F14B66B66A}" type="presParOf" srcId="{CC768047-E060-4138-B89B-75D39EF1FB2D}" destId="{15FEB763-B8EA-4B42-987D-C15B6763800B}" srcOrd="4" destOrd="0" presId="urn:microsoft.com/office/officeart/2008/layout/LinedList"/>
    <dgm:cxn modelId="{22C0386C-F145-45C2-9861-43C1A806BD50}" type="presParOf" srcId="{CC768047-E060-4138-B89B-75D39EF1FB2D}" destId="{CC0F01FD-D01A-4035-8CFD-C0822CC54C54}" srcOrd="5" destOrd="0" presId="urn:microsoft.com/office/officeart/2008/layout/LinedList"/>
    <dgm:cxn modelId="{B5F8B445-687D-4758-891D-E6B7973948D1}" type="presParOf" srcId="{CC0F01FD-D01A-4035-8CFD-C0822CC54C54}" destId="{3BF30320-1011-4327-8E97-D32CFBC929A9}" srcOrd="0" destOrd="0" presId="urn:microsoft.com/office/officeart/2008/layout/LinedList"/>
    <dgm:cxn modelId="{8B34291B-AC3B-40E8-A8A9-00C233C53896}" type="presParOf" srcId="{CC0F01FD-D01A-4035-8CFD-C0822CC54C54}" destId="{B20A557F-C7AC-47CB-8D54-C06ECEC5B53F}" srcOrd="1" destOrd="0" presId="urn:microsoft.com/office/officeart/2008/layout/LinedList"/>
    <dgm:cxn modelId="{696FBEE2-A87E-464A-97BE-05CDE005218B}" type="presParOf" srcId="{CC768047-E060-4138-B89B-75D39EF1FB2D}" destId="{4A7065B9-150A-41B6-BED5-C389AA0CD0C1}" srcOrd="6" destOrd="0" presId="urn:microsoft.com/office/officeart/2008/layout/LinedList"/>
    <dgm:cxn modelId="{7E5F0C4C-E382-4622-978D-BFD2C1CC0B72}" type="presParOf" srcId="{CC768047-E060-4138-B89B-75D39EF1FB2D}" destId="{ECF16A05-DE6F-48D8-A4D2-82DB72CBB8CB}" srcOrd="7" destOrd="0" presId="urn:microsoft.com/office/officeart/2008/layout/LinedList"/>
    <dgm:cxn modelId="{B1E0278B-CD4F-4E46-B6D5-AF81CFB420B9}" type="presParOf" srcId="{ECF16A05-DE6F-48D8-A4D2-82DB72CBB8CB}" destId="{6D20A035-3DCE-4E1B-AA8A-0BFA3BE42BCB}" srcOrd="0" destOrd="0" presId="urn:microsoft.com/office/officeart/2008/layout/LinedList"/>
    <dgm:cxn modelId="{FF49852F-8634-423C-BED2-644921ED9E59}" type="presParOf" srcId="{ECF16A05-DE6F-48D8-A4D2-82DB72CBB8CB}" destId="{2EC9B260-800F-4934-8993-402C7BC9DDD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04EC32-700A-434E-9E63-C27724D4682B}">
      <dsp:nvSpPr>
        <dsp:cNvPr id="0" name=""/>
        <dsp:cNvSpPr/>
      </dsp:nvSpPr>
      <dsp:spPr>
        <a:xfrm>
          <a:off x="0" y="704430"/>
          <a:ext cx="6515947" cy="5996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a:t>
          </a:r>
          <a:r>
            <a:rPr lang="en-US" sz="2500" b="0" i="0" kern="1200"/>
            <a:t>hallenges for Verdant Leisure</a:t>
          </a:r>
          <a:r>
            <a:rPr lang="en-US" sz="2500" kern="1200"/>
            <a:t> in Philippines</a:t>
          </a:r>
        </a:p>
      </dsp:txBody>
      <dsp:txXfrm>
        <a:off x="29271" y="733701"/>
        <a:ext cx="6457405" cy="541083"/>
      </dsp:txXfrm>
    </dsp:sp>
    <dsp:sp modelId="{01F36FE2-28BC-4770-9AF1-17EAED3DD527}">
      <dsp:nvSpPr>
        <dsp:cNvPr id="0" name=""/>
        <dsp:cNvSpPr/>
      </dsp:nvSpPr>
      <dsp:spPr>
        <a:xfrm>
          <a:off x="0" y="1376055"/>
          <a:ext cx="6515947" cy="5996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O</a:t>
          </a:r>
          <a:r>
            <a:rPr lang="en-US" sz="2500" b="0" i="0" kern="1200"/>
            <a:t>pportunities</a:t>
          </a:r>
          <a:r>
            <a:rPr lang="en-US" sz="2500" kern="1200"/>
            <a:t> for Verdant Leisure in Philippines</a:t>
          </a:r>
        </a:p>
      </dsp:txBody>
      <dsp:txXfrm>
        <a:off x="29271" y="1405326"/>
        <a:ext cx="6457405" cy="541083"/>
      </dsp:txXfrm>
    </dsp:sp>
    <dsp:sp modelId="{6F5BE4E0-BA44-4E10-A241-337FAA4FE484}">
      <dsp:nvSpPr>
        <dsp:cNvPr id="0" name=""/>
        <dsp:cNvSpPr/>
      </dsp:nvSpPr>
      <dsp:spPr>
        <a:xfrm>
          <a:off x="0" y="2047680"/>
          <a:ext cx="6515947" cy="5996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i="0" kern="1200"/>
            <a:t>Barriers for</a:t>
          </a:r>
          <a:r>
            <a:rPr lang="en-US" sz="2500" kern="1200"/>
            <a:t> Verdant Leisure in Philippines</a:t>
          </a:r>
        </a:p>
      </dsp:txBody>
      <dsp:txXfrm>
        <a:off x="29271" y="2076951"/>
        <a:ext cx="6457405" cy="541083"/>
      </dsp:txXfrm>
    </dsp:sp>
    <dsp:sp modelId="{319053B1-67AE-4DEA-8F4A-D63D33D53C62}">
      <dsp:nvSpPr>
        <dsp:cNvPr id="0" name=""/>
        <dsp:cNvSpPr/>
      </dsp:nvSpPr>
      <dsp:spPr>
        <a:xfrm>
          <a:off x="0" y="2719305"/>
          <a:ext cx="6515947" cy="5996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a:t>
          </a:r>
          <a:r>
            <a:rPr lang="en-US" sz="2500" b="0" i="0" kern="1200"/>
            <a:t>ays to exploit the opportunities</a:t>
          </a:r>
          <a:endParaRPr lang="en-US" sz="2500" kern="1200"/>
        </a:p>
      </dsp:txBody>
      <dsp:txXfrm>
        <a:off x="29271" y="2748576"/>
        <a:ext cx="6457405" cy="5410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79E41-D6CC-4ADB-9425-1E2D553176E1}">
      <dsp:nvSpPr>
        <dsp:cNvPr id="0" name=""/>
        <dsp:cNvSpPr/>
      </dsp:nvSpPr>
      <dsp:spPr>
        <a:xfrm>
          <a:off x="787" y="987585"/>
          <a:ext cx="2765747" cy="175624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194DF4-BB23-465A-BC6E-08AA7E483925}">
      <dsp:nvSpPr>
        <dsp:cNvPr id="0" name=""/>
        <dsp:cNvSpPr/>
      </dsp:nvSpPr>
      <dsp:spPr>
        <a:xfrm>
          <a:off x="308093" y="1279525"/>
          <a:ext cx="2765747" cy="1756249"/>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a:t>Having corrupt politics.</a:t>
          </a:r>
          <a:endParaRPr lang="en-US" sz="2200" kern="1200"/>
        </a:p>
      </dsp:txBody>
      <dsp:txXfrm>
        <a:off x="359532" y="1330964"/>
        <a:ext cx="2662869" cy="1653371"/>
      </dsp:txXfrm>
    </dsp:sp>
    <dsp:sp modelId="{F0152B15-D72F-41FF-A88D-659FF6A69031}">
      <dsp:nvSpPr>
        <dsp:cNvPr id="0" name=""/>
        <dsp:cNvSpPr/>
      </dsp:nvSpPr>
      <dsp:spPr>
        <a:xfrm>
          <a:off x="3381146" y="987585"/>
          <a:ext cx="2765747" cy="175624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D867DE-6367-4D6F-AD69-79DEE9DF0707}">
      <dsp:nvSpPr>
        <dsp:cNvPr id="0" name=""/>
        <dsp:cNvSpPr/>
      </dsp:nvSpPr>
      <dsp:spPr>
        <a:xfrm>
          <a:off x="3688451" y="1279525"/>
          <a:ext cx="2765747" cy="1756249"/>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a:t>Give training to the people about technologies (Howandwhat, 2023).</a:t>
          </a:r>
          <a:endParaRPr lang="en-US" sz="2200" kern="1200"/>
        </a:p>
      </dsp:txBody>
      <dsp:txXfrm>
        <a:off x="3739890" y="1330964"/>
        <a:ext cx="2662869" cy="16533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36AFA-5DF9-416F-BB5B-99AA453A0065}">
      <dsp:nvSpPr>
        <dsp:cNvPr id="0" name=""/>
        <dsp:cNvSpPr/>
      </dsp:nvSpPr>
      <dsp:spPr>
        <a:xfrm>
          <a:off x="0" y="343426"/>
          <a:ext cx="9906743" cy="11016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87A6AA-0E73-4038-AC3D-A21B30E4617A}">
      <dsp:nvSpPr>
        <dsp:cNvPr id="0" name=""/>
        <dsp:cNvSpPr/>
      </dsp:nvSpPr>
      <dsp:spPr>
        <a:xfrm>
          <a:off x="333261" y="844629"/>
          <a:ext cx="605930" cy="6059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71D4B0-67B6-45F8-AFA2-8A9E0E8C008A}">
      <dsp:nvSpPr>
        <dsp:cNvPr id="0" name=""/>
        <dsp:cNvSpPr/>
      </dsp:nvSpPr>
      <dsp:spPr>
        <a:xfrm>
          <a:off x="1272453" y="596749"/>
          <a:ext cx="8634289" cy="110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596" tIns="116596" rIns="116596" bIns="116596" numCol="1" spcCol="1270" anchor="ctr" anchorCtr="0">
          <a:noAutofit/>
        </a:bodyPr>
        <a:lstStyle/>
        <a:p>
          <a:pPr marL="0" lvl="0" indent="0" algn="l" defTabSz="1111250">
            <a:lnSpc>
              <a:spcPct val="100000"/>
            </a:lnSpc>
            <a:spcBef>
              <a:spcPct val="0"/>
            </a:spcBef>
            <a:spcAft>
              <a:spcPct val="35000"/>
            </a:spcAft>
            <a:buNone/>
          </a:pPr>
          <a:r>
            <a:rPr lang="en-US" sz="2500" b="0" i="0" kern="1200"/>
            <a:t>The employer must keep adequate medical equipment while maintaining the rules and guidelines of the DLE.</a:t>
          </a:r>
          <a:endParaRPr lang="en-US" sz="2500" kern="1200"/>
        </a:p>
      </dsp:txBody>
      <dsp:txXfrm>
        <a:off x="1272453" y="596749"/>
        <a:ext cx="8634289" cy="1101691"/>
      </dsp:txXfrm>
    </dsp:sp>
    <dsp:sp modelId="{162B67FA-9D8A-40EA-A004-1DF002EB9CA5}">
      <dsp:nvSpPr>
        <dsp:cNvPr id="0" name=""/>
        <dsp:cNvSpPr/>
      </dsp:nvSpPr>
      <dsp:spPr>
        <a:xfrm>
          <a:off x="0" y="1973863"/>
          <a:ext cx="9906743" cy="110169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78F82D-E9DD-476B-B58D-8ECA186DF5F3}">
      <dsp:nvSpPr>
        <dsp:cNvPr id="0" name=""/>
        <dsp:cNvSpPr/>
      </dsp:nvSpPr>
      <dsp:spPr>
        <a:xfrm>
          <a:off x="333261" y="2221743"/>
          <a:ext cx="605930" cy="6059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4900E5-B210-4D7D-A1DC-96A9AE105392}">
      <dsp:nvSpPr>
        <dsp:cNvPr id="0" name=""/>
        <dsp:cNvSpPr/>
      </dsp:nvSpPr>
      <dsp:spPr>
        <a:xfrm>
          <a:off x="1272453" y="1973863"/>
          <a:ext cx="8634289" cy="11016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596" tIns="116596" rIns="116596" bIns="116596" numCol="1" spcCol="1270" anchor="ctr" anchorCtr="0">
          <a:noAutofit/>
        </a:bodyPr>
        <a:lstStyle/>
        <a:p>
          <a:pPr marL="0" lvl="0" indent="0" algn="l" defTabSz="1111250">
            <a:lnSpc>
              <a:spcPct val="100000"/>
            </a:lnSpc>
            <a:spcBef>
              <a:spcPct val="0"/>
            </a:spcBef>
            <a:spcAft>
              <a:spcPct val="35000"/>
            </a:spcAft>
            <a:buNone/>
          </a:pPr>
          <a:r>
            <a:rPr lang="en-US" sz="2500" b="0" i="0" kern="1200"/>
            <a:t>Attracting local customers and expanding the business in the market (Howandwhat, 2023).</a:t>
          </a:r>
          <a:endParaRPr lang="en-US" sz="2500" kern="1200"/>
        </a:p>
      </dsp:txBody>
      <dsp:txXfrm>
        <a:off x="1272453" y="1973863"/>
        <a:ext cx="8634289" cy="11016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931678-BB7F-43CC-ADB2-F88209A47259}">
      <dsp:nvSpPr>
        <dsp:cNvPr id="0" name=""/>
        <dsp:cNvSpPr/>
      </dsp:nvSpPr>
      <dsp:spPr>
        <a:xfrm>
          <a:off x="1227" y="0"/>
          <a:ext cx="4788544" cy="3786080"/>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73334" tIns="330200" rIns="373334" bIns="330200" numCol="1" spcCol="1270" anchor="t" anchorCtr="0">
          <a:noAutofit/>
        </a:bodyPr>
        <a:lstStyle/>
        <a:p>
          <a:pPr marL="0" lvl="0" indent="0" algn="l" defTabSz="1155700">
            <a:lnSpc>
              <a:spcPct val="90000"/>
            </a:lnSpc>
            <a:spcBef>
              <a:spcPct val="0"/>
            </a:spcBef>
            <a:spcAft>
              <a:spcPct val="35000"/>
            </a:spcAft>
            <a:buNone/>
          </a:pPr>
          <a:r>
            <a:rPr lang="en-US" sz="2600" b="0" i="0" kern="1200"/>
            <a:t>Getting the economies of scale.</a:t>
          </a:r>
          <a:endParaRPr lang="en-US" sz="2600" kern="1200"/>
        </a:p>
      </dsp:txBody>
      <dsp:txXfrm>
        <a:off x="1227" y="1438710"/>
        <a:ext cx="4788544" cy="2271648"/>
      </dsp:txXfrm>
    </dsp:sp>
    <dsp:sp modelId="{7010C9E9-5A15-4082-BF65-B1814D9A6B89}">
      <dsp:nvSpPr>
        <dsp:cNvPr id="0" name=""/>
        <dsp:cNvSpPr/>
      </dsp:nvSpPr>
      <dsp:spPr>
        <a:xfrm>
          <a:off x="1827588" y="378607"/>
          <a:ext cx="1135824" cy="1135824"/>
        </a:xfrm>
        <a:prstGeom prst="ellips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53" tIns="12700" rIns="88553"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993926" y="544945"/>
        <a:ext cx="803148" cy="803148"/>
      </dsp:txXfrm>
    </dsp:sp>
    <dsp:sp modelId="{D7F24DA6-278D-4FB8-AB94-B0BD680A08A3}">
      <dsp:nvSpPr>
        <dsp:cNvPr id="0" name=""/>
        <dsp:cNvSpPr/>
      </dsp:nvSpPr>
      <dsp:spPr>
        <a:xfrm>
          <a:off x="1227" y="3786008"/>
          <a:ext cx="4788544" cy="72"/>
        </a:xfrm>
        <a:prstGeom prst="rect">
          <a:avLst/>
        </a:prstGeom>
        <a:solidFill>
          <a:schemeClr val="accent2">
            <a:hueOff val="1080030"/>
            <a:satOff val="150"/>
            <a:lumOff val="131"/>
            <a:alphaOff val="0"/>
          </a:schemeClr>
        </a:solidFill>
        <a:ln w="15875" cap="flat" cmpd="sng" algn="ctr">
          <a:solidFill>
            <a:schemeClr val="accent2">
              <a:hueOff val="1080030"/>
              <a:satOff val="150"/>
              <a:lumOff val="1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A56477-8F40-4615-B121-C9FC76AEB938}">
      <dsp:nvSpPr>
        <dsp:cNvPr id="0" name=""/>
        <dsp:cNvSpPr/>
      </dsp:nvSpPr>
      <dsp:spPr>
        <a:xfrm>
          <a:off x="5268627" y="0"/>
          <a:ext cx="4788544" cy="3786080"/>
        </a:xfrm>
        <a:prstGeom prst="rect">
          <a:avLst/>
        </a:prstGeom>
        <a:solidFill>
          <a:schemeClr val="accent2">
            <a:tint val="40000"/>
            <a:alpha val="90000"/>
            <a:hueOff val="2260305"/>
            <a:satOff val="843"/>
            <a:lumOff val="106"/>
            <a:alphaOff val="0"/>
          </a:schemeClr>
        </a:solidFill>
        <a:ln w="15875" cap="flat" cmpd="sng" algn="ctr">
          <a:solidFill>
            <a:schemeClr val="accent2">
              <a:tint val="40000"/>
              <a:alpha val="90000"/>
              <a:hueOff val="2260305"/>
              <a:satOff val="843"/>
              <a:lumOff val="10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73334" tIns="330200" rIns="373334" bIns="330200" numCol="1" spcCol="1270" anchor="t" anchorCtr="0">
          <a:noAutofit/>
        </a:bodyPr>
        <a:lstStyle/>
        <a:p>
          <a:pPr marL="0" lvl="0" indent="0" algn="l" defTabSz="1155700">
            <a:lnSpc>
              <a:spcPct val="90000"/>
            </a:lnSpc>
            <a:spcBef>
              <a:spcPct val="0"/>
            </a:spcBef>
            <a:spcAft>
              <a:spcPct val="35000"/>
            </a:spcAft>
            <a:buNone/>
          </a:pPr>
          <a:r>
            <a:rPr lang="en-US" sz="2600" b="0" i="0" kern="1200"/>
            <a:t>Getting educated and talented people (Researchgate, 2022).</a:t>
          </a:r>
          <a:endParaRPr lang="en-US" sz="2600" kern="1200"/>
        </a:p>
      </dsp:txBody>
      <dsp:txXfrm>
        <a:off x="5268627" y="1438710"/>
        <a:ext cx="4788544" cy="2271648"/>
      </dsp:txXfrm>
    </dsp:sp>
    <dsp:sp modelId="{AA73BDE1-882C-4FB9-871F-CC4456A3AF28}">
      <dsp:nvSpPr>
        <dsp:cNvPr id="0" name=""/>
        <dsp:cNvSpPr/>
      </dsp:nvSpPr>
      <dsp:spPr>
        <a:xfrm>
          <a:off x="7094987" y="378607"/>
          <a:ext cx="1135824" cy="1135824"/>
        </a:xfrm>
        <a:prstGeom prst="ellipse">
          <a:avLst/>
        </a:prstGeom>
        <a:solidFill>
          <a:schemeClr val="accent2">
            <a:hueOff val="2160060"/>
            <a:satOff val="301"/>
            <a:lumOff val="261"/>
            <a:alphaOff val="0"/>
          </a:schemeClr>
        </a:solidFill>
        <a:ln w="15875" cap="flat" cmpd="sng" algn="ctr">
          <a:solidFill>
            <a:schemeClr val="accent2">
              <a:hueOff val="2160060"/>
              <a:satOff val="301"/>
              <a:lumOff val="26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53" tIns="12700" rIns="88553"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7261325" y="544945"/>
        <a:ext cx="803148" cy="803148"/>
      </dsp:txXfrm>
    </dsp:sp>
    <dsp:sp modelId="{243502E6-1486-4607-867E-0552CAFF8707}">
      <dsp:nvSpPr>
        <dsp:cNvPr id="0" name=""/>
        <dsp:cNvSpPr/>
      </dsp:nvSpPr>
      <dsp:spPr>
        <a:xfrm>
          <a:off x="5268627" y="3786008"/>
          <a:ext cx="4788544" cy="72"/>
        </a:xfrm>
        <a:prstGeom prst="rect">
          <a:avLst/>
        </a:prstGeom>
        <a:solidFill>
          <a:schemeClr val="accent2">
            <a:hueOff val="3240090"/>
            <a:satOff val="451"/>
            <a:lumOff val="392"/>
            <a:alphaOff val="0"/>
          </a:schemeClr>
        </a:solidFill>
        <a:ln w="15875" cap="flat" cmpd="sng" algn="ctr">
          <a:solidFill>
            <a:schemeClr val="accent2">
              <a:hueOff val="3240090"/>
              <a:satOff val="451"/>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43F14C-A2C2-42C3-A8CB-0DF4C528FEC2}">
      <dsp:nvSpPr>
        <dsp:cNvPr id="0" name=""/>
        <dsp:cNvSpPr/>
      </dsp:nvSpPr>
      <dsp:spPr>
        <a:xfrm>
          <a:off x="3579" y="530088"/>
          <a:ext cx="2506059" cy="751817"/>
        </a:xfrm>
        <a:prstGeom prst="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w="12700" cap="flat" cmpd="sng" algn="ctr">
          <a:solidFill>
            <a:schemeClr val="accent3">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98034" tIns="198034" rIns="198034" bIns="198034" numCol="1" spcCol="1270" anchor="ctr" anchorCtr="0">
          <a:noAutofit/>
        </a:bodyPr>
        <a:lstStyle/>
        <a:p>
          <a:pPr marL="0" lvl="0" indent="0" algn="ctr" defTabSz="1111250">
            <a:lnSpc>
              <a:spcPct val="90000"/>
            </a:lnSpc>
            <a:spcBef>
              <a:spcPct val="0"/>
            </a:spcBef>
            <a:spcAft>
              <a:spcPct val="35000"/>
            </a:spcAft>
            <a:buNone/>
          </a:pPr>
          <a:r>
            <a:rPr lang="en-US" sz="2500" kern="1200"/>
            <a:t>Getting</a:t>
          </a:r>
        </a:p>
      </dsp:txBody>
      <dsp:txXfrm>
        <a:off x="3579" y="530088"/>
        <a:ext cx="2506059" cy="751817"/>
      </dsp:txXfrm>
    </dsp:sp>
    <dsp:sp modelId="{3A58B8E0-890C-42F0-BFBC-5244A21AB292}">
      <dsp:nvSpPr>
        <dsp:cNvPr id="0" name=""/>
        <dsp:cNvSpPr/>
      </dsp:nvSpPr>
      <dsp:spPr>
        <a:xfrm>
          <a:off x="3579" y="1281906"/>
          <a:ext cx="2506059" cy="1858184"/>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543" tIns="247543" rIns="247543" bIns="247543" numCol="1" spcCol="1270" anchor="t" anchorCtr="0">
          <a:noAutofit/>
        </a:bodyPr>
        <a:lstStyle/>
        <a:p>
          <a:pPr marL="0" lvl="0" indent="0" algn="l" defTabSz="844550">
            <a:lnSpc>
              <a:spcPct val="90000"/>
            </a:lnSpc>
            <a:spcBef>
              <a:spcPct val="0"/>
            </a:spcBef>
            <a:spcAft>
              <a:spcPct val="35000"/>
            </a:spcAft>
            <a:buNone/>
          </a:pPr>
          <a:r>
            <a:rPr lang="en-US" sz="1900" kern="1200"/>
            <a:t>Getting low-cost labour who can know English.</a:t>
          </a:r>
        </a:p>
      </dsp:txBody>
      <dsp:txXfrm>
        <a:off x="3579" y="1281906"/>
        <a:ext cx="2506059" cy="1858184"/>
      </dsp:txXfrm>
    </dsp:sp>
    <dsp:sp modelId="{8B434342-28FA-4F29-BD12-CC4741AC296A}">
      <dsp:nvSpPr>
        <dsp:cNvPr id="0" name=""/>
        <dsp:cNvSpPr/>
      </dsp:nvSpPr>
      <dsp:spPr>
        <a:xfrm>
          <a:off x="2617533" y="530088"/>
          <a:ext cx="2506059" cy="751817"/>
        </a:xfrm>
        <a:prstGeom prst="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w="12700" cap="flat" cmpd="sng" algn="ctr">
          <a:solidFill>
            <a:schemeClr val="accent3">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98034" tIns="198034" rIns="198034" bIns="198034" numCol="1" spcCol="1270" anchor="ctr" anchorCtr="0">
          <a:noAutofit/>
        </a:bodyPr>
        <a:lstStyle/>
        <a:p>
          <a:pPr marL="0" lvl="0" indent="0" algn="ctr" defTabSz="1111250">
            <a:lnSpc>
              <a:spcPct val="90000"/>
            </a:lnSpc>
            <a:spcBef>
              <a:spcPct val="0"/>
            </a:spcBef>
            <a:spcAft>
              <a:spcPct val="35000"/>
            </a:spcAft>
            <a:buNone/>
          </a:pPr>
          <a:r>
            <a:rPr lang="en-US" sz="2500" kern="1200"/>
            <a:t>Having</a:t>
          </a:r>
        </a:p>
      </dsp:txBody>
      <dsp:txXfrm>
        <a:off x="2617533" y="530088"/>
        <a:ext cx="2506059" cy="751817"/>
      </dsp:txXfrm>
    </dsp:sp>
    <dsp:sp modelId="{C06A2C29-E941-451D-8D42-549BFB4BF5D6}">
      <dsp:nvSpPr>
        <dsp:cNvPr id="0" name=""/>
        <dsp:cNvSpPr/>
      </dsp:nvSpPr>
      <dsp:spPr>
        <a:xfrm>
          <a:off x="2617533" y="1281906"/>
          <a:ext cx="2506059" cy="1858184"/>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543" tIns="247543" rIns="247543" bIns="247543" numCol="1" spcCol="1270" anchor="t" anchorCtr="0">
          <a:noAutofit/>
        </a:bodyPr>
        <a:lstStyle/>
        <a:p>
          <a:pPr marL="0" lvl="0" indent="0" algn="l" defTabSz="844550">
            <a:lnSpc>
              <a:spcPct val="90000"/>
            </a:lnSpc>
            <a:spcBef>
              <a:spcPct val="0"/>
            </a:spcBef>
            <a:spcAft>
              <a:spcPct val="35000"/>
            </a:spcAft>
            <a:buNone/>
          </a:pPr>
          <a:r>
            <a:rPr lang="en-US" sz="1900" kern="1200"/>
            <a:t>Having a stable political environment (Researchgate, 2022).</a:t>
          </a:r>
        </a:p>
      </dsp:txBody>
      <dsp:txXfrm>
        <a:off x="2617533" y="1281906"/>
        <a:ext cx="2506059" cy="18581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66B0D9-C010-43D2-A93C-7735DFEB0176}">
      <dsp:nvSpPr>
        <dsp:cNvPr id="0" name=""/>
        <dsp:cNvSpPr/>
      </dsp:nvSpPr>
      <dsp:spPr>
        <a:xfrm>
          <a:off x="0" y="0"/>
          <a:ext cx="4919874" cy="3672304"/>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3573" tIns="330200" rIns="383573" bIns="330200" numCol="1" spcCol="1270" anchor="t" anchorCtr="0">
          <a:noAutofit/>
        </a:bodyPr>
        <a:lstStyle/>
        <a:p>
          <a:pPr marL="0" lvl="0" indent="0" algn="l" defTabSz="1155700">
            <a:lnSpc>
              <a:spcPct val="90000"/>
            </a:lnSpc>
            <a:spcBef>
              <a:spcPct val="0"/>
            </a:spcBef>
            <a:spcAft>
              <a:spcPct val="35000"/>
            </a:spcAft>
            <a:buNone/>
          </a:pPr>
          <a:r>
            <a:rPr lang="en-US" sz="2600" b="0" i="0" kern="1200"/>
            <a:t>Getting people that have a lack in the quality of skills.</a:t>
          </a:r>
          <a:endParaRPr lang="en-US" sz="2600" kern="1200"/>
        </a:p>
      </dsp:txBody>
      <dsp:txXfrm>
        <a:off x="0" y="1395475"/>
        <a:ext cx="4919874" cy="2203382"/>
      </dsp:txXfrm>
    </dsp:sp>
    <dsp:sp modelId="{824DE584-357D-4C42-8C28-BEA1C7424D03}">
      <dsp:nvSpPr>
        <dsp:cNvPr id="0" name=""/>
        <dsp:cNvSpPr/>
      </dsp:nvSpPr>
      <dsp:spPr>
        <a:xfrm>
          <a:off x="1910353" y="367230"/>
          <a:ext cx="1101691" cy="1101691"/>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892" tIns="12700" rIns="85892"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2071692" y="528569"/>
        <a:ext cx="779013" cy="779013"/>
      </dsp:txXfrm>
    </dsp:sp>
    <dsp:sp modelId="{35CBD637-9782-45F7-9D24-80586FF4A2FD}">
      <dsp:nvSpPr>
        <dsp:cNvPr id="0" name=""/>
        <dsp:cNvSpPr/>
      </dsp:nvSpPr>
      <dsp:spPr>
        <a:xfrm>
          <a:off x="1261" y="3672232"/>
          <a:ext cx="4919874" cy="72"/>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1965CD-617E-4B9B-9DE4-2D43AA7EE02B}">
      <dsp:nvSpPr>
        <dsp:cNvPr id="0" name=""/>
        <dsp:cNvSpPr/>
      </dsp:nvSpPr>
      <dsp:spPr>
        <a:xfrm>
          <a:off x="5413123" y="0"/>
          <a:ext cx="4919874" cy="3672304"/>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3573" tIns="330200" rIns="383573" bIns="330200" numCol="1" spcCol="1270" anchor="t" anchorCtr="0">
          <a:noAutofit/>
        </a:bodyPr>
        <a:lstStyle/>
        <a:p>
          <a:pPr marL="0" lvl="0" indent="0" algn="l" defTabSz="1155700">
            <a:lnSpc>
              <a:spcPct val="90000"/>
            </a:lnSpc>
            <a:spcBef>
              <a:spcPct val="0"/>
            </a:spcBef>
            <a:spcAft>
              <a:spcPct val="35000"/>
            </a:spcAft>
            <a:buNone/>
          </a:pPr>
          <a:r>
            <a:rPr lang="en-US" sz="2600" b="0" i="0" kern="1200"/>
            <a:t>Getting people that do not know about technology knowledge (Trade, 2022). </a:t>
          </a:r>
          <a:endParaRPr lang="en-US" sz="2600" kern="1200"/>
        </a:p>
      </dsp:txBody>
      <dsp:txXfrm>
        <a:off x="5413123" y="1395475"/>
        <a:ext cx="4919874" cy="2203382"/>
      </dsp:txXfrm>
    </dsp:sp>
    <dsp:sp modelId="{4409AAB9-0AC3-40E7-B729-250795D3FD6E}">
      <dsp:nvSpPr>
        <dsp:cNvPr id="0" name=""/>
        <dsp:cNvSpPr/>
      </dsp:nvSpPr>
      <dsp:spPr>
        <a:xfrm>
          <a:off x="7322214" y="367230"/>
          <a:ext cx="1101691" cy="1101691"/>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892" tIns="12700" rIns="85892"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7483553" y="528569"/>
        <a:ext cx="779013" cy="779013"/>
      </dsp:txXfrm>
    </dsp:sp>
    <dsp:sp modelId="{7FF9316A-34AC-44E7-98DC-27CC8BB9B51D}">
      <dsp:nvSpPr>
        <dsp:cNvPr id="0" name=""/>
        <dsp:cNvSpPr/>
      </dsp:nvSpPr>
      <dsp:spPr>
        <a:xfrm>
          <a:off x="5413123" y="3672232"/>
          <a:ext cx="4919874" cy="72"/>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420409-0663-4AA7-AC06-766C8EF29608}">
      <dsp:nvSpPr>
        <dsp:cNvPr id="0" name=""/>
        <dsp:cNvSpPr/>
      </dsp:nvSpPr>
      <dsp:spPr>
        <a:xfrm>
          <a:off x="1359535" y="496"/>
          <a:ext cx="5438140" cy="2742193"/>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15" tIns="696517" rIns="105515" bIns="696517" numCol="1" spcCol="1270" anchor="ctr" anchorCtr="0">
          <a:noAutofit/>
        </a:bodyPr>
        <a:lstStyle/>
        <a:p>
          <a:pPr marL="0" lvl="0" indent="0" algn="l" defTabSz="1066800">
            <a:lnSpc>
              <a:spcPct val="90000"/>
            </a:lnSpc>
            <a:spcBef>
              <a:spcPct val="0"/>
            </a:spcBef>
            <a:spcAft>
              <a:spcPct val="35000"/>
            </a:spcAft>
            <a:buNone/>
          </a:pPr>
          <a:r>
            <a:rPr lang="en-US" sz="2400" kern="1200"/>
            <a:t>Using educated, low-cost, and talented people to do huge production at low costs.</a:t>
          </a:r>
        </a:p>
      </dsp:txBody>
      <dsp:txXfrm>
        <a:off x="1359535" y="496"/>
        <a:ext cx="5438140" cy="2742193"/>
      </dsp:txXfrm>
    </dsp:sp>
    <dsp:sp modelId="{0C975A88-9691-4C7B-8748-F70DE68F1ECC}">
      <dsp:nvSpPr>
        <dsp:cNvPr id="0" name=""/>
        <dsp:cNvSpPr/>
      </dsp:nvSpPr>
      <dsp:spPr>
        <a:xfrm>
          <a:off x="0" y="496"/>
          <a:ext cx="1359535" cy="2742193"/>
        </a:xfrm>
        <a:prstGeom prst="re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942" tIns="270868" rIns="71942" bIns="270868" numCol="1" spcCol="1270" anchor="ctr" anchorCtr="0">
          <a:noAutofit/>
        </a:bodyPr>
        <a:lstStyle/>
        <a:p>
          <a:pPr marL="0" lvl="0" indent="0" algn="ctr" defTabSz="1244600">
            <a:lnSpc>
              <a:spcPct val="90000"/>
            </a:lnSpc>
            <a:spcBef>
              <a:spcPct val="0"/>
            </a:spcBef>
            <a:spcAft>
              <a:spcPct val="35000"/>
            </a:spcAft>
            <a:buNone/>
          </a:pPr>
          <a:r>
            <a:rPr lang="en-US" sz="2800" kern="1200"/>
            <a:t>Using</a:t>
          </a:r>
        </a:p>
      </dsp:txBody>
      <dsp:txXfrm>
        <a:off x="0" y="496"/>
        <a:ext cx="1359535" cy="2742193"/>
      </dsp:txXfrm>
    </dsp:sp>
    <dsp:sp modelId="{9509A9CC-6810-4986-A993-8F93D808FB4A}">
      <dsp:nvSpPr>
        <dsp:cNvPr id="0" name=""/>
        <dsp:cNvSpPr/>
      </dsp:nvSpPr>
      <dsp:spPr>
        <a:xfrm>
          <a:off x="1359535" y="2907221"/>
          <a:ext cx="5438140" cy="2742193"/>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5515" tIns="696517" rIns="105515" bIns="696517" numCol="1" spcCol="1270" anchor="ctr" anchorCtr="0">
          <a:noAutofit/>
        </a:bodyPr>
        <a:lstStyle/>
        <a:p>
          <a:pPr marL="0" lvl="0" indent="0" algn="l" defTabSz="1066800">
            <a:lnSpc>
              <a:spcPct val="90000"/>
            </a:lnSpc>
            <a:spcBef>
              <a:spcPct val="0"/>
            </a:spcBef>
            <a:spcAft>
              <a:spcPct val="35000"/>
            </a:spcAft>
            <a:buNone/>
          </a:pPr>
          <a:r>
            <a:rPr lang="en-US" sz="2400" kern="1200"/>
            <a:t>Using a stable political government to grow the business without facing any political challenges (Researchgate, 2022). </a:t>
          </a:r>
        </a:p>
      </dsp:txBody>
      <dsp:txXfrm>
        <a:off x="1359535" y="2907221"/>
        <a:ext cx="5438140" cy="2742193"/>
      </dsp:txXfrm>
    </dsp:sp>
    <dsp:sp modelId="{82210789-2541-4C53-8D70-5D8B8B028E19}">
      <dsp:nvSpPr>
        <dsp:cNvPr id="0" name=""/>
        <dsp:cNvSpPr/>
      </dsp:nvSpPr>
      <dsp:spPr>
        <a:xfrm>
          <a:off x="0" y="2907221"/>
          <a:ext cx="1359535" cy="2742193"/>
        </a:xfrm>
        <a:prstGeom prst="rect">
          <a:avLst/>
        </a:prstGeom>
        <a:solidFill>
          <a:schemeClr val="l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1942" tIns="270868" rIns="71942" bIns="270868" numCol="1" spcCol="1270" anchor="ctr" anchorCtr="0">
          <a:noAutofit/>
        </a:bodyPr>
        <a:lstStyle/>
        <a:p>
          <a:pPr marL="0" lvl="0" indent="0" algn="ctr" defTabSz="1244600">
            <a:lnSpc>
              <a:spcPct val="90000"/>
            </a:lnSpc>
            <a:spcBef>
              <a:spcPct val="0"/>
            </a:spcBef>
            <a:spcAft>
              <a:spcPct val="35000"/>
            </a:spcAft>
            <a:buNone/>
          </a:pPr>
          <a:r>
            <a:rPr lang="en-US" sz="2800" kern="1200"/>
            <a:t>Using</a:t>
          </a:r>
        </a:p>
      </dsp:txBody>
      <dsp:txXfrm>
        <a:off x="0" y="2907221"/>
        <a:ext cx="1359535" cy="27421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6813C9-DE7F-45BE-BD9F-281DC608CE1D}">
      <dsp:nvSpPr>
        <dsp:cNvPr id="0" name=""/>
        <dsp:cNvSpPr/>
      </dsp:nvSpPr>
      <dsp:spPr>
        <a:xfrm>
          <a:off x="0" y="0"/>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3A56D3-0A78-4AC5-A27E-A500D0A79E53}">
      <dsp:nvSpPr>
        <dsp:cNvPr id="0" name=""/>
        <dsp:cNvSpPr/>
      </dsp:nvSpPr>
      <dsp:spPr>
        <a:xfrm>
          <a:off x="0" y="0"/>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Partnering with local </a:t>
          </a:r>
          <a:r>
            <a:rPr lang="en-US" sz="3900" b="0" kern="1200"/>
            <a:t>companies</a:t>
          </a:r>
        </a:p>
      </dsp:txBody>
      <dsp:txXfrm>
        <a:off x="0" y="0"/>
        <a:ext cx="6797675" cy="1412477"/>
      </dsp:txXfrm>
    </dsp:sp>
    <dsp:sp modelId="{97E5C6D3-361F-4B05-950E-67D31413C7D1}">
      <dsp:nvSpPr>
        <dsp:cNvPr id="0" name=""/>
        <dsp:cNvSpPr/>
      </dsp:nvSpPr>
      <dsp:spPr>
        <a:xfrm>
          <a:off x="0" y="1412478"/>
          <a:ext cx="6797675" cy="0"/>
        </a:xfrm>
        <a:prstGeom prst="line">
          <a:avLst/>
        </a:prstGeom>
        <a:solidFill>
          <a:schemeClr val="accent2">
            <a:hueOff val="1080030"/>
            <a:satOff val="150"/>
            <a:lumOff val="131"/>
            <a:alphaOff val="0"/>
          </a:schemeClr>
        </a:solidFill>
        <a:ln w="15875" cap="flat" cmpd="sng" algn="ctr">
          <a:solidFill>
            <a:schemeClr val="accent2">
              <a:hueOff val="1080030"/>
              <a:satOff val="150"/>
              <a:lumOff val="1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BA8CB6-EAB4-40F1-93E6-6B110EFB43AC}">
      <dsp:nvSpPr>
        <dsp:cNvPr id="0" name=""/>
        <dsp:cNvSpPr/>
      </dsp:nvSpPr>
      <dsp:spPr>
        <a:xfrm>
          <a:off x="0" y="1412477"/>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Developing a digital marketing strategy </a:t>
          </a:r>
        </a:p>
      </dsp:txBody>
      <dsp:txXfrm>
        <a:off x="0" y="1412477"/>
        <a:ext cx="6797675" cy="1412477"/>
      </dsp:txXfrm>
    </dsp:sp>
    <dsp:sp modelId="{15FEB763-B8EA-4B42-987D-C15B6763800B}">
      <dsp:nvSpPr>
        <dsp:cNvPr id="0" name=""/>
        <dsp:cNvSpPr/>
      </dsp:nvSpPr>
      <dsp:spPr>
        <a:xfrm>
          <a:off x="0" y="2824956"/>
          <a:ext cx="6797675" cy="0"/>
        </a:xfrm>
        <a:prstGeom prst="line">
          <a:avLst/>
        </a:prstGeom>
        <a:solidFill>
          <a:schemeClr val="accent2">
            <a:hueOff val="2160060"/>
            <a:satOff val="301"/>
            <a:lumOff val="261"/>
            <a:alphaOff val="0"/>
          </a:schemeClr>
        </a:solidFill>
        <a:ln w="15875" cap="flat" cmpd="sng" algn="ctr">
          <a:solidFill>
            <a:schemeClr val="accent2">
              <a:hueOff val="2160060"/>
              <a:satOff val="301"/>
              <a:lumOff val="2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F30320-1011-4327-8E97-D32CFBC929A9}">
      <dsp:nvSpPr>
        <dsp:cNvPr id="0" name=""/>
        <dsp:cNvSpPr/>
      </dsp:nvSpPr>
      <dsp:spPr>
        <a:xfrm>
          <a:off x="0" y="2824955"/>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Emphasize sustainability </a:t>
          </a:r>
        </a:p>
      </dsp:txBody>
      <dsp:txXfrm>
        <a:off x="0" y="2824955"/>
        <a:ext cx="6797675" cy="1412477"/>
      </dsp:txXfrm>
    </dsp:sp>
    <dsp:sp modelId="{4A7065B9-150A-41B6-BED5-C389AA0CD0C1}">
      <dsp:nvSpPr>
        <dsp:cNvPr id="0" name=""/>
        <dsp:cNvSpPr/>
      </dsp:nvSpPr>
      <dsp:spPr>
        <a:xfrm>
          <a:off x="0" y="4237434"/>
          <a:ext cx="6797675" cy="0"/>
        </a:xfrm>
        <a:prstGeom prst="line">
          <a:avLst/>
        </a:prstGeom>
        <a:solidFill>
          <a:schemeClr val="accent2">
            <a:hueOff val="3240090"/>
            <a:satOff val="451"/>
            <a:lumOff val="392"/>
            <a:alphaOff val="0"/>
          </a:schemeClr>
        </a:solidFill>
        <a:ln w="15875" cap="flat" cmpd="sng" algn="ctr">
          <a:solidFill>
            <a:schemeClr val="accent2">
              <a:hueOff val="3240090"/>
              <a:satOff val="451"/>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20A035-3DCE-4E1B-AA8A-0BFA3BE42BCB}">
      <dsp:nvSpPr>
        <dsp:cNvPr id="0" name=""/>
        <dsp:cNvSpPr/>
      </dsp:nvSpPr>
      <dsp:spPr>
        <a:xfrm>
          <a:off x="0" y="4237433"/>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Adapt to local culture </a:t>
          </a:r>
        </a:p>
      </dsp:txBody>
      <dsp:txXfrm>
        <a:off x="0" y="4237433"/>
        <a:ext cx="6797675" cy="141247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F368FF-9F50-463F-B686-E851C4FFBB2D}" type="datetimeFigureOut">
              <a:rPr lang="en-US" smtClean="0"/>
              <a:t>5/7/2023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0B8729-A059-4611-A6DC-152DD91E26B8}" type="slidenum">
              <a:rPr lang="en-US" smtClean="0"/>
              <a:t>‹#›</a:t>
            </a:fld>
            <a:endParaRPr lang="en-US"/>
          </a:p>
        </p:txBody>
      </p:sp>
    </p:spTree>
    <p:extLst>
      <p:ext uri="{BB962C8B-B14F-4D97-AF65-F5344CB8AC3E}">
        <p14:creationId xmlns:p14="http://schemas.microsoft.com/office/powerpoint/2010/main" val="28711055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30B8729-A059-4611-A6DC-152DD91E26B8}" type="slidenum">
              <a:rPr lang="en-US" smtClean="0"/>
              <a:t>1</a:t>
            </a:fld>
            <a:endParaRPr lang="en-US"/>
          </a:p>
        </p:txBody>
      </p:sp>
    </p:spTree>
    <p:extLst>
      <p:ext uri="{BB962C8B-B14F-4D97-AF65-F5344CB8AC3E}">
        <p14:creationId xmlns:p14="http://schemas.microsoft.com/office/powerpoint/2010/main" val="1975830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r>
              <a:rPr lang="en-US" sz="1100" b="0" i="0" u="none" strike="noStrike" dirty="0">
                <a:solidFill>
                  <a:srgbClr val="0E101A"/>
                </a:solidFill>
                <a:effectLst/>
                <a:latin typeface="Arial" panose="020B0604020202020204" pitchFamily="34" charset="0"/>
                <a:cs typeface="Arial" panose="020B0604020202020204" pitchFamily="34" charset="0"/>
              </a:rPr>
              <a:t>The main objective of the study is to make a presentation on the key challenges that Verdant Leisure can face in the Philippine market that are discussed in the report. Other than that, the sturdy also makes a discussion on the key opportunities in the Philippine market that are also discussed in the report. Along with that, the study also makes a brief discussion on the key issues that the business </a:t>
            </a:r>
            <a:r>
              <a:rPr lang="en-US" sz="1100" b="0" i="0" u="none" strike="noStrike" dirty="0" err="1">
                <a:solidFill>
                  <a:srgbClr val="0E101A"/>
                </a:solidFill>
                <a:effectLst/>
                <a:latin typeface="Arial" panose="020B0604020202020204" pitchFamily="34" charset="0"/>
                <a:cs typeface="Arial" panose="020B0604020202020204" pitchFamily="34" charset="0"/>
              </a:rPr>
              <a:t>organisation</a:t>
            </a:r>
            <a:r>
              <a:rPr lang="en-US" sz="1100" b="0" i="0" u="none" strike="noStrike" dirty="0">
                <a:solidFill>
                  <a:srgbClr val="0E101A"/>
                </a:solidFill>
                <a:effectLst/>
                <a:latin typeface="Arial" panose="020B0604020202020204" pitchFamily="34" charset="0"/>
                <a:cs typeface="Arial" panose="020B0604020202020204" pitchFamily="34" charset="0"/>
              </a:rPr>
              <a:t> of Verdant Leisure can face in the Philippine market. With that, the study discusses how Verdant Leisure can exploit the opportunities as well as tackle the challenges in the Philippine market. </a:t>
            </a:r>
            <a:endParaRPr lang="en-US" sz="1100" b="0" dirty="0">
              <a:effectLst/>
              <a:latin typeface="Arial" panose="020B0604020202020204" pitchFamily="34" charset="0"/>
              <a:cs typeface="Arial" panose="020B0604020202020204" pitchFamily="34" charset="0"/>
            </a:endParaRPr>
          </a:p>
          <a:p>
            <a:pPr algn="just">
              <a:lnSpc>
                <a:spcPct val="150000"/>
              </a:lnSpc>
            </a:pPr>
            <a:br>
              <a:rPr lang="en-US" sz="1100" dirty="0">
                <a:latin typeface="Arial" panose="020B060402020202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30B8729-A059-4611-A6DC-152DD91E26B8}" type="slidenum">
              <a:rPr lang="en-US" smtClean="0"/>
              <a:t>2</a:t>
            </a:fld>
            <a:endParaRPr lang="en-US"/>
          </a:p>
        </p:txBody>
      </p:sp>
    </p:spTree>
    <p:extLst>
      <p:ext uri="{BB962C8B-B14F-4D97-AF65-F5344CB8AC3E}">
        <p14:creationId xmlns:p14="http://schemas.microsoft.com/office/powerpoint/2010/main" val="30186651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100" b="0" i="0" u="none" strike="noStrike" dirty="0">
                <a:solidFill>
                  <a:srgbClr val="0E101A"/>
                </a:solidFill>
                <a:effectLst/>
                <a:latin typeface="Arial" panose="020B0604020202020204" pitchFamily="34" charset="0"/>
              </a:rPr>
              <a:t>The politics of the country can launch wars that can bring a bad situation for the county and that affects any kind of business </a:t>
            </a:r>
            <a:r>
              <a:rPr lang="en-US" sz="1100" b="0" i="0" u="none" strike="noStrike" dirty="0" err="1">
                <a:solidFill>
                  <a:srgbClr val="0E101A"/>
                </a:solidFill>
                <a:effectLst/>
                <a:latin typeface="Arial" panose="020B0604020202020204" pitchFamily="34" charset="0"/>
              </a:rPr>
              <a:t>organisation</a:t>
            </a:r>
            <a:r>
              <a:rPr lang="en-US" sz="1100" b="0" i="0" u="none" strike="noStrike" dirty="0">
                <a:solidFill>
                  <a:srgbClr val="0E101A"/>
                </a:solidFill>
                <a:effectLst/>
                <a:latin typeface="Arial" panose="020B0604020202020204" pitchFamily="34" charset="0"/>
              </a:rPr>
              <a:t> in the Philippine market. Verdant Leisure has to train the employees to use the internet and technology to do the work in the business as the people are not literate about using the technology and internet (</a:t>
            </a:r>
            <a:r>
              <a:rPr lang="en-US" sz="1100" b="0" i="0" u="none" strike="noStrike" dirty="0" err="1">
                <a:solidFill>
                  <a:srgbClr val="0E101A"/>
                </a:solidFill>
                <a:effectLst/>
                <a:latin typeface="Arial" panose="020B0604020202020204" pitchFamily="34" charset="0"/>
              </a:rPr>
              <a:t>Howandwhat</a:t>
            </a:r>
            <a:r>
              <a:rPr lang="en-US" sz="1100" b="0" i="0" u="none" strike="noStrike" dirty="0">
                <a:solidFill>
                  <a:srgbClr val="0E101A"/>
                </a:solidFill>
                <a:effectLst/>
                <a:latin typeface="Arial" panose="020B0604020202020204" pitchFamily="34" charset="0"/>
              </a:rPr>
              <a:t>, 2023).</a:t>
            </a:r>
            <a:endParaRPr lang="en-US" sz="1100" dirty="0"/>
          </a:p>
        </p:txBody>
      </p:sp>
      <p:sp>
        <p:nvSpPr>
          <p:cNvPr id="4" name="Slide Number Placeholder 3"/>
          <p:cNvSpPr>
            <a:spLocks noGrp="1"/>
          </p:cNvSpPr>
          <p:nvPr>
            <p:ph type="sldNum" sz="quarter" idx="5"/>
          </p:nvPr>
        </p:nvSpPr>
        <p:spPr/>
        <p:txBody>
          <a:bodyPr/>
          <a:lstStyle/>
          <a:p>
            <a:fld id="{E30B8729-A059-4611-A6DC-152DD91E26B8}" type="slidenum">
              <a:rPr lang="en-US" smtClean="0"/>
              <a:t>3</a:t>
            </a:fld>
            <a:endParaRPr lang="en-US"/>
          </a:p>
        </p:txBody>
      </p:sp>
    </p:spTree>
    <p:extLst>
      <p:ext uri="{BB962C8B-B14F-4D97-AF65-F5344CB8AC3E}">
        <p14:creationId xmlns:p14="http://schemas.microsoft.com/office/powerpoint/2010/main" val="1745154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100" b="0" i="0" u="none" strike="noStrike" dirty="0">
                <a:solidFill>
                  <a:srgbClr val="0E101A"/>
                </a:solidFill>
                <a:effectLst/>
                <a:latin typeface="Arial" panose="020B0604020202020204" pitchFamily="34" charset="0"/>
              </a:rPr>
              <a:t> The company can face the challenge of expanding its business and attracting local customers. The Philippines has challenges related to the environment such as illegal mining, water and air pollution, deforestation, loss of biodiversity, and coastal erosion and for that Verdant Leisure can face the challenges related to these factors to set up their production in the market. The employers of the business </a:t>
            </a:r>
            <a:r>
              <a:rPr lang="en-US" sz="1100" b="0" i="0" u="none" strike="noStrike" dirty="0" err="1">
                <a:solidFill>
                  <a:srgbClr val="0E101A"/>
                </a:solidFill>
                <a:effectLst/>
                <a:latin typeface="Arial" panose="020B0604020202020204" pitchFamily="34" charset="0"/>
              </a:rPr>
              <a:t>organisation</a:t>
            </a:r>
            <a:r>
              <a:rPr lang="en-US" sz="1100" b="0" i="0" u="none" strike="noStrike" dirty="0">
                <a:solidFill>
                  <a:srgbClr val="0E101A"/>
                </a:solidFill>
                <a:effectLst/>
                <a:latin typeface="Arial" panose="020B0604020202020204" pitchFamily="34" charset="0"/>
              </a:rPr>
              <a:t> of Verdant Leisure must have adequate equipment related to medicines with the proper guidelines of the Department of Labour and Employment (</a:t>
            </a:r>
            <a:r>
              <a:rPr lang="en-US" sz="1100" b="0" i="0" u="none" strike="noStrike" dirty="0" err="1">
                <a:solidFill>
                  <a:srgbClr val="0E101A"/>
                </a:solidFill>
                <a:effectLst/>
                <a:latin typeface="Arial" panose="020B0604020202020204" pitchFamily="34" charset="0"/>
              </a:rPr>
              <a:t>Howandwhat</a:t>
            </a:r>
            <a:r>
              <a:rPr lang="en-US" sz="1100" b="0" i="0" u="none" strike="noStrike" dirty="0">
                <a:solidFill>
                  <a:srgbClr val="0E101A"/>
                </a:solidFill>
                <a:effectLst/>
                <a:latin typeface="Arial" panose="020B0604020202020204" pitchFamily="34" charset="0"/>
              </a:rPr>
              <a:t>, 2023).</a:t>
            </a:r>
            <a:endParaRPr lang="en-US" sz="1100" dirty="0"/>
          </a:p>
        </p:txBody>
      </p:sp>
      <p:sp>
        <p:nvSpPr>
          <p:cNvPr id="4" name="Slide Number Placeholder 3"/>
          <p:cNvSpPr>
            <a:spLocks noGrp="1"/>
          </p:cNvSpPr>
          <p:nvPr>
            <p:ph type="sldNum" sz="quarter" idx="5"/>
          </p:nvPr>
        </p:nvSpPr>
        <p:spPr/>
        <p:txBody>
          <a:bodyPr/>
          <a:lstStyle/>
          <a:p>
            <a:fld id="{E30B8729-A059-4611-A6DC-152DD91E26B8}" type="slidenum">
              <a:rPr lang="en-US" smtClean="0"/>
              <a:t>4</a:t>
            </a:fld>
            <a:endParaRPr lang="en-US"/>
          </a:p>
        </p:txBody>
      </p:sp>
    </p:spTree>
    <p:extLst>
      <p:ext uri="{BB962C8B-B14F-4D97-AF65-F5344CB8AC3E}">
        <p14:creationId xmlns:p14="http://schemas.microsoft.com/office/powerpoint/2010/main" val="2076974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100" b="0" i="0" u="none" strike="noStrike" dirty="0">
                <a:solidFill>
                  <a:srgbClr val="0E101A"/>
                </a:solidFill>
                <a:effectLst/>
                <a:latin typeface="Arial" panose="020B0604020202020204" pitchFamily="34" charset="0"/>
              </a:rPr>
              <a:t>With that, the business of Verdant Leisure can get people who can talk in English so they do not face any problems communicating with them. Other than that, the business </a:t>
            </a:r>
            <a:r>
              <a:rPr lang="en-US" sz="1100" b="0" i="0" u="none" strike="noStrike" dirty="0" err="1">
                <a:solidFill>
                  <a:srgbClr val="0E101A"/>
                </a:solidFill>
                <a:effectLst/>
                <a:latin typeface="Arial" panose="020B0604020202020204" pitchFamily="34" charset="0"/>
              </a:rPr>
              <a:t>organisation</a:t>
            </a:r>
            <a:r>
              <a:rPr lang="en-US" sz="1100" b="0" i="0" u="none" strike="noStrike" dirty="0">
                <a:solidFill>
                  <a:srgbClr val="0E101A"/>
                </a:solidFill>
                <a:effectLst/>
                <a:latin typeface="Arial" panose="020B0604020202020204" pitchFamily="34" charset="0"/>
              </a:rPr>
              <a:t> can get a stable political environment in the country. Along with that, the opportunity that the business </a:t>
            </a:r>
            <a:r>
              <a:rPr lang="en-US" sz="1100" b="0" i="0" u="none" strike="noStrike" dirty="0" err="1">
                <a:solidFill>
                  <a:srgbClr val="0E101A"/>
                </a:solidFill>
                <a:effectLst/>
                <a:latin typeface="Arial" panose="020B0604020202020204" pitchFamily="34" charset="0"/>
              </a:rPr>
              <a:t>organisation</a:t>
            </a:r>
            <a:r>
              <a:rPr lang="en-US" sz="1100" b="0" i="0" u="none" strike="noStrike" dirty="0">
                <a:solidFill>
                  <a:srgbClr val="0E101A"/>
                </a:solidFill>
                <a:effectLst/>
                <a:latin typeface="Arial" panose="020B0604020202020204" pitchFamily="34" charset="0"/>
              </a:rPr>
              <a:t> of Verdant Leisure can get in the Philippine market is that the economies of scale mean the business </a:t>
            </a:r>
            <a:r>
              <a:rPr lang="en-US" sz="1100" b="0" i="0" u="none" strike="noStrike" dirty="0" err="1">
                <a:solidFill>
                  <a:srgbClr val="0E101A"/>
                </a:solidFill>
                <a:effectLst/>
                <a:latin typeface="Arial" panose="020B0604020202020204" pitchFamily="34" charset="0"/>
              </a:rPr>
              <a:t>organisation</a:t>
            </a:r>
            <a:r>
              <a:rPr lang="en-US" sz="1100" b="0" i="0" u="none" strike="noStrike" dirty="0">
                <a:solidFill>
                  <a:srgbClr val="0E101A"/>
                </a:solidFill>
                <a:effectLst/>
                <a:latin typeface="Arial" panose="020B0604020202020204" pitchFamily="34" charset="0"/>
              </a:rPr>
              <a:t> can get great production levels with efficiency at a low cost. The people of Verdant Leisure company do not have any kind of problems talking with the people of the Philippines as they have very good knowledge and fluency in the English language. Verdant Leisure can get the cost advantages in the Philippine market as they can increase the rate of production but the cost of production in the Philippine market is lower (Researchgate, 2022). </a:t>
            </a:r>
            <a:endParaRPr lang="en-US" sz="1100" dirty="0"/>
          </a:p>
        </p:txBody>
      </p:sp>
      <p:sp>
        <p:nvSpPr>
          <p:cNvPr id="4" name="Slide Number Placeholder 3"/>
          <p:cNvSpPr>
            <a:spLocks noGrp="1"/>
          </p:cNvSpPr>
          <p:nvPr>
            <p:ph type="sldNum" sz="quarter" idx="5"/>
          </p:nvPr>
        </p:nvSpPr>
        <p:spPr/>
        <p:txBody>
          <a:bodyPr/>
          <a:lstStyle/>
          <a:p>
            <a:fld id="{E30B8729-A059-4611-A6DC-152DD91E26B8}" type="slidenum">
              <a:rPr lang="en-US" smtClean="0"/>
              <a:t>5</a:t>
            </a:fld>
            <a:endParaRPr lang="en-US"/>
          </a:p>
        </p:txBody>
      </p:sp>
    </p:spTree>
    <p:extLst>
      <p:ext uri="{BB962C8B-B14F-4D97-AF65-F5344CB8AC3E}">
        <p14:creationId xmlns:p14="http://schemas.microsoft.com/office/powerpoint/2010/main" val="20929047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r>
              <a:rPr lang="en-US" sz="1100" b="0" i="0" u="none" strike="noStrike" dirty="0">
                <a:solidFill>
                  <a:srgbClr val="0E101A"/>
                </a:solidFill>
                <a:effectLst/>
                <a:latin typeface="Arial" panose="020B0604020202020204" pitchFamily="34" charset="0"/>
              </a:rPr>
              <a:t>With that, the company can make production effective and efficient. Not only that, the people of the Philippines are very talented but also educated so they can do any activities related to education. There is a rise in tech services as well as products, and automation processes in the industries in the market of the Philippines. Educational </a:t>
            </a:r>
            <a:r>
              <a:rPr lang="en-US" sz="1100" b="0" i="0" u="none" strike="noStrike" dirty="0" err="1">
                <a:solidFill>
                  <a:srgbClr val="0E101A"/>
                </a:solidFill>
                <a:effectLst/>
                <a:latin typeface="Arial" panose="020B0604020202020204" pitchFamily="34" charset="0"/>
              </a:rPr>
              <a:t>organisations</a:t>
            </a:r>
            <a:r>
              <a:rPr lang="en-US" sz="1100" b="0" i="0" u="none" strike="noStrike" dirty="0">
                <a:solidFill>
                  <a:srgbClr val="0E101A"/>
                </a:solidFill>
                <a:effectLst/>
                <a:latin typeface="Arial" panose="020B0604020202020204" pitchFamily="34" charset="0"/>
              </a:rPr>
              <a:t> in the country give learning and education with the help of technology and with that, the workforce in the Philippines is very tech-savvy (Researchgate, 2022). </a:t>
            </a:r>
            <a:endParaRPr lang="en-US" sz="1100" b="0" dirty="0">
              <a:effectLst/>
            </a:endParaRPr>
          </a:p>
          <a:p>
            <a:pPr algn="just">
              <a:lnSpc>
                <a:spcPct val="150000"/>
              </a:lnSpc>
            </a:pPr>
            <a:br>
              <a:rPr lang="en-US" sz="1100" dirty="0"/>
            </a:br>
            <a:endParaRPr lang="en-US" sz="1100" dirty="0"/>
          </a:p>
        </p:txBody>
      </p:sp>
      <p:sp>
        <p:nvSpPr>
          <p:cNvPr id="4" name="Slide Number Placeholder 3"/>
          <p:cNvSpPr>
            <a:spLocks noGrp="1"/>
          </p:cNvSpPr>
          <p:nvPr>
            <p:ph type="sldNum" sz="quarter" idx="5"/>
          </p:nvPr>
        </p:nvSpPr>
        <p:spPr/>
        <p:txBody>
          <a:bodyPr/>
          <a:lstStyle/>
          <a:p>
            <a:fld id="{E30B8729-A059-4611-A6DC-152DD91E26B8}" type="slidenum">
              <a:rPr lang="en-US" smtClean="0"/>
              <a:t>6</a:t>
            </a:fld>
            <a:endParaRPr lang="en-US"/>
          </a:p>
        </p:txBody>
      </p:sp>
    </p:spTree>
    <p:extLst>
      <p:ext uri="{BB962C8B-B14F-4D97-AF65-F5344CB8AC3E}">
        <p14:creationId xmlns:p14="http://schemas.microsoft.com/office/powerpoint/2010/main" val="2454298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r>
              <a:rPr lang="en-US" sz="1100" b="0" i="0" u="none" strike="noStrike" dirty="0">
                <a:solidFill>
                  <a:srgbClr val="0E101A"/>
                </a:solidFill>
                <a:effectLst/>
                <a:latin typeface="Arial" panose="020B0604020202020204" pitchFamily="34" charset="0"/>
              </a:rPr>
              <a:t>There are some key issues Verdant Leisure can face in doing business in the Philippines market. One of the key issues is that they can face a lack of people that have the quality skills in them (Trade, 2022).</a:t>
            </a:r>
            <a:endParaRPr lang="en-US" sz="1100" b="0" dirty="0">
              <a:effectLst/>
            </a:endParaRPr>
          </a:p>
          <a:p>
            <a:pPr algn="just">
              <a:lnSpc>
                <a:spcPct val="150000"/>
              </a:lnSpc>
            </a:pPr>
            <a:br>
              <a:rPr lang="en-US" sz="1100" dirty="0"/>
            </a:br>
            <a:endParaRPr lang="en-US" sz="1100" dirty="0"/>
          </a:p>
        </p:txBody>
      </p:sp>
      <p:sp>
        <p:nvSpPr>
          <p:cNvPr id="4" name="Slide Number Placeholder 3"/>
          <p:cNvSpPr>
            <a:spLocks noGrp="1"/>
          </p:cNvSpPr>
          <p:nvPr>
            <p:ph type="sldNum" sz="quarter" idx="5"/>
          </p:nvPr>
        </p:nvSpPr>
        <p:spPr/>
        <p:txBody>
          <a:bodyPr/>
          <a:lstStyle/>
          <a:p>
            <a:fld id="{E30B8729-A059-4611-A6DC-152DD91E26B8}" type="slidenum">
              <a:rPr lang="en-US" smtClean="0"/>
              <a:t>7</a:t>
            </a:fld>
            <a:endParaRPr lang="en-US"/>
          </a:p>
        </p:txBody>
      </p:sp>
    </p:spTree>
    <p:extLst>
      <p:ext uri="{BB962C8B-B14F-4D97-AF65-F5344CB8AC3E}">
        <p14:creationId xmlns:p14="http://schemas.microsoft.com/office/powerpoint/2010/main" val="3583819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r>
              <a:rPr lang="en-US" sz="1100" b="0" i="0" u="none" strike="noStrike" dirty="0">
                <a:solidFill>
                  <a:srgbClr val="0E101A"/>
                </a:solidFill>
                <a:effectLst/>
                <a:latin typeface="Arial" panose="020B0604020202020204" pitchFamily="34" charset="0"/>
              </a:rPr>
              <a:t>Not only that, but they also face another issue of not getting new and advanced technologies. Another issue they face in doing business is that there are no people who have knowledge of the technology (Trade, 2022).  </a:t>
            </a:r>
            <a:endParaRPr lang="en-US" sz="1100" b="0" dirty="0">
              <a:effectLst/>
            </a:endParaRPr>
          </a:p>
          <a:p>
            <a:pPr algn="just">
              <a:lnSpc>
                <a:spcPct val="150000"/>
              </a:lnSpc>
            </a:pPr>
            <a:br>
              <a:rPr lang="en-US" sz="1100" dirty="0"/>
            </a:br>
            <a:endParaRPr lang="en-US" sz="1100" dirty="0"/>
          </a:p>
        </p:txBody>
      </p:sp>
      <p:sp>
        <p:nvSpPr>
          <p:cNvPr id="4" name="Slide Number Placeholder 3"/>
          <p:cNvSpPr>
            <a:spLocks noGrp="1"/>
          </p:cNvSpPr>
          <p:nvPr>
            <p:ph type="sldNum" sz="quarter" idx="5"/>
          </p:nvPr>
        </p:nvSpPr>
        <p:spPr/>
        <p:txBody>
          <a:bodyPr/>
          <a:lstStyle/>
          <a:p>
            <a:fld id="{E30B8729-A059-4611-A6DC-152DD91E26B8}" type="slidenum">
              <a:rPr lang="en-US" smtClean="0"/>
              <a:t>8</a:t>
            </a:fld>
            <a:endParaRPr lang="en-US"/>
          </a:p>
        </p:txBody>
      </p:sp>
    </p:spTree>
    <p:extLst>
      <p:ext uri="{BB962C8B-B14F-4D97-AF65-F5344CB8AC3E}">
        <p14:creationId xmlns:p14="http://schemas.microsoft.com/office/powerpoint/2010/main" val="17200887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r>
              <a:rPr lang="en-US" sz="1100" b="0" i="0" u="none" strike="noStrike" dirty="0">
                <a:solidFill>
                  <a:srgbClr val="0E101A"/>
                </a:solidFill>
                <a:effectLst/>
                <a:latin typeface="Arial" panose="020B0604020202020204" pitchFamily="34" charset="0"/>
              </a:rPr>
              <a:t>Verdant Leisure can use low-cost, educated and talented labour to make great products with low costs as well as make a huge level of customer satisfaction that can bring growth into the business. Other than that, the company can use a stable political environment to make a great business in the market without any political challenges (Researchgate, 2022).    </a:t>
            </a:r>
            <a:endParaRPr lang="en-US" sz="1100" b="0" dirty="0">
              <a:effectLst/>
            </a:endParaRPr>
          </a:p>
          <a:p>
            <a:pPr algn="just">
              <a:lnSpc>
                <a:spcPct val="150000"/>
              </a:lnSpc>
            </a:pPr>
            <a:br>
              <a:rPr lang="en-US" sz="1100" dirty="0"/>
            </a:br>
            <a:endParaRPr lang="en-US" sz="1100" dirty="0"/>
          </a:p>
        </p:txBody>
      </p:sp>
      <p:sp>
        <p:nvSpPr>
          <p:cNvPr id="4" name="Slide Number Placeholder 3"/>
          <p:cNvSpPr>
            <a:spLocks noGrp="1"/>
          </p:cNvSpPr>
          <p:nvPr>
            <p:ph type="sldNum" sz="quarter" idx="5"/>
          </p:nvPr>
        </p:nvSpPr>
        <p:spPr/>
        <p:txBody>
          <a:bodyPr/>
          <a:lstStyle/>
          <a:p>
            <a:fld id="{E30B8729-A059-4611-A6DC-152DD91E26B8}" type="slidenum">
              <a:rPr lang="en-US" smtClean="0"/>
              <a:t>9</a:t>
            </a:fld>
            <a:endParaRPr lang="en-US"/>
          </a:p>
        </p:txBody>
      </p:sp>
    </p:spTree>
    <p:extLst>
      <p:ext uri="{BB962C8B-B14F-4D97-AF65-F5344CB8AC3E}">
        <p14:creationId xmlns:p14="http://schemas.microsoft.com/office/powerpoint/2010/main" val="37215460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sz="1100" dirty="0"/>
          </a:p>
        </p:txBody>
      </p:sp>
      <p:sp>
        <p:nvSpPr>
          <p:cNvPr id="4" name="Slide Number Placeholder 3"/>
          <p:cNvSpPr>
            <a:spLocks noGrp="1"/>
          </p:cNvSpPr>
          <p:nvPr>
            <p:ph type="sldNum" sz="quarter" idx="5"/>
          </p:nvPr>
        </p:nvSpPr>
        <p:spPr/>
        <p:txBody>
          <a:bodyPr/>
          <a:lstStyle/>
          <a:p>
            <a:fld id="{E30B8729-A059-4611-A6DC-152DD91E26B8}" type="slidenum">
              <a:rPr lang="en-US" smtClean="0"/>
              <a:t>10</a:t>
            </a:fld>
            <a:endParaRPr lang="en-US"/>
          </a:p>
        </p:txBody>
      </p:sp>
    </p:spTree>
    <p:extLst>
      <p:ext uri="{BB962C8B-B14F-4D97-AF65-F5344CB8AC3E}">
        <p14:creationId xmlns:p14="http://schemas.microsoft.com/office/powerpoint/2010/main" val="1642835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r>
              <a:rPr lang="en-US" sz="1100" b="0" i="0" u="none" strike="noStrike" dirty="0">
                <a:solidFill>
                  <a:srgbClr val="0E101A"/>
                </a:solidFill>
                <a:effectLst/>
                <a:latin typeface="Arial" panose="020B0604020202020204" pitchFamily="34" charset="0"/>
              </a:rPr>
              <a:t>Verdant Leisure faces key issues in the Philippines market at the time of doing business such as not getting skilled people, not getting new and advanced technology, and not getting the people who have the technological knowledge.</a:t>
            </a:r>
            <a:endParaRPr lang="en-US" sz="1100" b="0" dirty="0">
              <a:effectLst/>
            </a:endParaRPr>
          </a:p>
          <a:p>
            <a:pPr algn="just">
              <a:lnSpc>
                <a:spcPct val="150000"/>
              </a:lnSpc>
            </a:pPr>
            <a:br>
              <a:rPr lang="en-US" sz="1100" dirty="0"/>
            </a:br>
            <a:endParaRPr lang="en-US" sz="1100" dirty="0"/>
          </a:p>
        </p:txBody>
      </p:sp>
      <p:sp>
        <p:nvSpPr>
          <p:cNvPr id="4" name="Slide Number Placeholder 3"/>
          <p:cNvSpPr>
            <a:spLocks noGrp="1"/>
          </p:cNvSpPr>
          <p:nvPr>
            <p:ph type="sldNum" sz="quarter" idx="5"/>
          </p:nvPr>
        </p:nvSpPr>
        <p:spPr/>
        <p:txBody>
          <a:bodyPr/>
          <a:lstStyle/>
          <a:p>
            <a:fld id="{E30B8729-A059-4611-A6DC-152DD91E26B8}" type="slidenum">
              <a:rPr lang="en-US" smtClean="0"/>
              <a:t>11</a:t>
            </a:fld>
            <a:endParaRPr lang="en-US"/>
          </a:p>
        </p:txBody>
      </p:sp>
    </p:spTree>
    <p:extLst>
      <p:ext uri="{BB962C8B-B14F-4D97-AF65-F5344CB8AC3E}">
        <p14:creationId xmlns:p14="http://schemas.microsoft.com/office/powerpoint/2010/main" val="3085895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30B8729-A059-4611-A6DC-152DD91E26B8}" type="slidenum">
              <a:rPr lang="en-US" smtClean="0"/>
              <a:t>12</a:t>
            </a:fld>
            <a:endParaRPr lang="en-US"/>
          </a:p>
        </p:txBody>
      </p:sp>
    </p:spTree>
    <p:extLst>
      <p:ext uri="{BB962C8B-B14F-4D97-AF65-F5344CB8AC3E}">
        <p14:creationId xmlns:p14="http://schemas.microsoft.com/office/powerpoint/2010/main" val="6691450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DFA69A-8DA3-4288-9C1F-177D4CC6A8E1}" type="datetimeFigureOut">
              <a:rPr lang="en-US" smtClean="0"/>
              <a:t>5/7/2023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A3BCC5-4ABD-43DA-B372-2340851085A5}"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311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DFA69A-8DA3-4288-9C1F-177D4CC6A8E1}" type="datetimeFigureOut">
              <a:rPr lang="en-US" smtClean="0"/>
              <a:t>5/7/2023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A3BCC5-4ABD-43DA-B372-2340851085A5}" type="slidenum">
              <a:rPr lang="en-US" smtClean="0"/>
              <a:t>‹#›</a:t>
            </a:fld>
            <a:endParaRPr lang="en-US"/>
          </a:p>
        </p:txBody>
      </p:sp>
    </p:spTree>
    <p:extLst>
      <p:ext uri="{BB962C8B-B14F-4D97-AF65-F5344CB8AC3E}">
        <p14:creationId xmlns:p14="http://schemas.microsoft.com/office/powerpoint/2010/main" val="3167491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DFA69A-8DA3-4288-9C1F-177D4CC6A8E1}" type="datetimeFigureOut">
              <a:rPr lang="en-US" smtClean="0"/>
              <a:t>5/7/2023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A3BCC5-4ABD-43DA-B372-2340851085A5}"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8908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DFA69A-8DA3-4288-9C1F-177D4CC6A8E1}" type="datetimeFigureOut">
              <a:rPr lang="en-US" smtClean="0"/>
              <a:t>5/7/2023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A3BCC5-4ABD-43DA-B372-2340851085A5}" type="slidenum">
              <a:rPr lang="en-US" smtClean="0"/>
              <a:t>‹#›</a:t>
            </a:fld>
            <a:endParaRPr lang="en-US"/>
          </a:p>
        </p:txBody>
      </p:sp>
    </p:spTree>
    <p:extLst>
      <p:ext uri="{BB962C8B-B14F-4D97-AF65-F5344CB8AC3E}">
        <p14:creationId xmlns:p14="http://schemas.microsoft.com/office/powerpoint/2010/main" val="2337236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DFA69A-8DA3-4288-9C1F-177D4CC6A8E1}" type="datetimeFigureOut">
              <a:rPr lang="en-US" smtClean="0"/>
              <a:t>5/7/2023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AA3BCC5-4ABD-43DA-B372-2340851085A5}" type="slidenum">
              <a:rPr lang="en-US" smtClean="0"/>
              <a:t>‹#›</a:t>
            </a:fld>
            <a:endParaRPr lang="en-US"/>
          </a:p>
        </p:txBody>
      </p:sp>
    </p:spTree>
    <p:extLst>
      <p:ext uri="{BB962C8B-B14F-4D97-AF65-F5344CB8AC3E}">
        <p14:creationId xmlns:p14="http://schemas.microsoft.com/office/powerpoint/2010/main" val="283429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DFA69A-8DA3-4288-9C1F-177D4CC6A8E1}" type="datetimeFigureOut">
              <a:rPr lang="en-US" smtClean="0"/>
              <a:t>5/7/2023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AA3BCC5-4ABD-43DA-B372-2340851085A5}" type="slidenum">
              <a:rPr lang="en-US" smtClean="0"/>
              <a:t>‹#›</a:t>
            </a:fld>
            <a:endParaRPr lang="en-US"/>
          </a:p>
        </p:txBody>
      </p:sp>
    </p:spTree>
    <p:extLst>
      <p:ext uri="{BB962C8B-B14F-4D97-AF65-F5344CB8AC3E}">
        <p14:creationId xmlns:p14="http://schemas.microsoft.com/office/powerpoint/2010/main" val="144495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ADFA69A-8DA3-4288-9C1F-177D4CC6A8E1}" type="datetimeFigureOut">
              <a:rPr lang="en-US" smtClean="0"/>
              <a:t>5/7/2023</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CAA3BCC5-4ABD-43DA-B372-2340851085A5}" type="slidenum">
              <a:rPr lang="en-US" smtClean="0"/>
              <a:t>‹#›</a:t>
            </a:fld>
            <a:endParaRPr lang="en-US"/>
          </a:p>
        </p:txBody>
      </p:sp>
    </p:spTree>
    <p:extLst>
      <p:ext uri="{BB962C8B-B14F-4D97-AF65-F5344CB8AC3E}">
        <p14:creationId xmlns:p14="http://schemas.microsoft.com/office/powerpoint/2010/main" val="4136413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ADFA69A-8DA3-4288-9C1F-177D4CC6A8E1}" type="datetimeFigureOut">
              <a:rPr lang="en-US" smtClean="0"/>
              <a:t>5/7/2023</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A3BCC5-4ABD-43DA-B372-2340851085A5}" type="slidenum">
              <a:rPr lang="en-US" smtClean="0"/>
              <a:t>‹#›</a:t>
            </a:fld>
            <a:endParaRPr lang="en-US"/>
          </a:p>
        </p:txBody>
      </p:sp>
    </p:spTree>
    <p:extLst>
      <p:ext uri="{BB962C8B-B14F-4D97-AF65-F5344CB8AC3E}">
        <p14:creationId xmlns:p14="http://schemas.microsoft.com/office/powerpoint/2010/main" val="954667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DFA69A-8DA3-4288-9C1F-177D4CC6A8E1}" type="datetimeFigureOut">
              <a:rPr lang="en-US" smtClean="0"/>
              <a:t>5/7/2023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A3BCC5-4ABD-43DA-B372-2340851085A5}" type="slidenum">
              <a:rPr lang="en-US" smtClean="0"/>
              <a:t>‹#›</a:t>
            </a:fld>
            <a:endParaRPr lang="en-US"/>
          </a:p>
        </p:txBody>
      </p:sp>
    </p:spTree>
    <p:extLst>
      <p:ext uri="{BB962C8B-B14F-4D97-AF65-F5344CB8AC3E}">
        <p14:creationId xmlns:p14="http://schemas.microsoft.com/office/powerpoint/2010/main" val="3364115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DFA69A-8DA3-4288-9C1F-177D4CC6A8E1}" type="datetimeFigureOut">
              <a:rPr lang="en-US" smtClean="0"/>
              <a:t>5/7/2023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A3BCC5-4ABD-43DA-B372-2340851085A5}" type="slidenum">
              <a:rPr lang="en-US" smtClean="0"/>
              <a:t>‹#›</a:t>
            </a:fld>
            <a:endParaRPr lang="en-US"/>
          </a:p>
        </p:txBody>
      </p:sp>
    </p:spTree>
    <p:extLst>
      <p:ext uri="{BB962C8B-B14F-4D97-AF65-F5344CB8AC3E}">
        <p14:creationId xmlns:p14="http://schemas.microsoft.com/office/powerpoint/2010/main" val="3850454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DFA69A-8DA3-4288-9C1F-177D4CC6A8E1}" type="datetimeFigureOut">
              <a:rPr lang="en-US" smtClean="0"/>
              <a:t>5/7/2023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A3BCC5-4ABD-43DA-B372-2340851085A5}" type="slidenum">
              <a:rPr lang="en-US" smtClean="0"/>
              <a:t>‹#›</a:t>
            </a:fld>
            <a:endParaRPr lang="en-US"/>
          </a:p>
        </p:txBody>
      </p:sp>
    </p:spTree>
    <p:extLst>
      <p:ext uri="{BB962C8B-B14F-4D97-AF65-F5344CB8AC3E}">
        <p14:creationId xmlns:p14="http://schemas.microsoft.com/office/powerpoint/2010/main" val="1680238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ADFA69A-8DA3-4288-9C1F-177D4CC6A8E1}" type="datetimeFigureOut">
              <a:rPr lang="en-US" smtClean="0"/>
              <a:t>5/7/2023</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AA3BCC5-4ABD-43DA-B372-2340851085A5}"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029830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7.pn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D3E0B-AB97-6F34-1E30-A28AAEE43F62}"/>
              </a:ext>
            </a:extLst>
          </p:cNvPr>
          <p:cNvSpPr>
            <a:spLocks noGrp="1"/>
          </p:cNvSpPr>
          <p:nvPr>
            <p:ph type="ctrTitle"/>
          </p:nvPr>
        </p:nvSpPr>
        <p:spPr>
          <a:xfrm>
            <a:off x="579863" y="301084"/>
            <a:ext cx="10676178" cy="5040351"/>
          </a:xfrm>
        </p:spPr>
        <p:txBody>
          <a:bodyPr>
            <a:normAutofit/>
          </a:bodyPr>
          <a:lstStyle/>
          <a:p>
            <a:pPr rtl="0">
              <a:spcBef>
                <a:spcPts val="0"/>
              </a:spcBef>
              <a:spcAft>
                <a:spcPts val="0"/>
              </a:spcAft>
            </a:pPr>
            <a:br>
              <a:rPr lang="en-US" sz="5000" dirty="0">
                <a:latin typeface="Times New Roman" panose="02020603050405020304" pitchFamily="18" charset="0"/>
                <a:cs typeface="Times New Roman" panose="02020603050405020304" pitchFamily="18" charset="0"/>
              </a:rPr>
            </a:br>
            <a:endParaRPr lang="en-US" sz="50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F151B47-87BF-4CE7-E55C-B8F090347BB8}"/>
              </a:ext>
            </a:extLst>
          </p:cNvPr>
          <p:cNvSpPr txBox="1"/>
          <p:nvPr/>
        </p:nvSpPr>
        <p:spPr>
          <a:xfrm>
            <a:off x="579863" y="457200"/>
            <a:ext cx="8561348" cy="2554545"/>
          </a:xfrm>
          <a:prstGeom prst="rect">
            <a:avLst/>
          </a:prstGeom>
          <a:noFill/>
        </p:spPr>
        <p:txBody>
          <a:bodyPr wrap="square">
            <a:spAutoFit/>
          </a:bodyPr>
          <a:lstStyle/>
          <a:p>
            <a:r>
              <a:rPr lang="en-US" sz="4000" b="1" i="0" u="none" strike="noStrike" dirty="0">
                <a:effectLst/>
                <a:latin typeface="Times New Roman" panose="02020603050405020304" pitchFamily="18" charset="0"/>
                <a:cs typeface="Times New Roman" panose="02020603050405020304" pitchFamily="18" charset="0"/>
              </a:rPr>
              <a:t>Evaluation of business environment</a:t>
            </a:r>
          </a:p>
          <a:p>
            <a:endParaRPr lang="en-US" sz="4000" b="1" dirty="0">
              <a:latin typeface="Times New Roman" panose="02020603050405020304" pitchFamily="18" charset="0"/>
              <a:cs typeface="Times New Roman" panose="02020603050405020304" pitchFamily="18" charset="0"/>
            </a:endParaRPr>
          </a:p>
          <a:p>
            <a:r>
              <a:rPr lang="en-US" sz="1600" b="1" dirty="0">
                <a:latin typeface="Times New Roman" panose="02020603050405020304" pitchFamily="18" charset="0"/>
                <a:cs typeface="Times New Roman" panose="02020603050405020304" pitchFamily="18" charset="0"/>
              </a:rPr>
              <a:t>Student name :Stefan </a:t>
            </a:r>
            <a:r>
              <a:rPr lang="en-US" sz="1600" b="1" dirty="0" err="1">
                <a:latin typeface="Times New Roman" panose="02020603050405020304" pitchFamily="18" charset="0"/>
                <a:cs typeface="Times New Roman" panose="02020603050405020304" pitchFamily="18" charset="0"/>
              </a:rPr>
              <a:t>Ionut</a:t>
            </a:r>
            <a:r>
              <a:rPr lang="en-US" sz="1600" b="1" dirty="0">
                <a:latin typeface="Times New Roman" panose="02020603050405020304" pitchFamily="18" charset="0"/>
                <a:cs typeface="Times New Roman" panose="02020603050405020304" pitchFamily="18" charset="0"/>
              </a:rPr>
              <a:t> Dota</a:t>
            </a:r>
          </a:p>
          <a:p>
            <a:r>
              <a:rPr lang="en-US" sz="1600" b="1" dirty="0">
                <a:latin typeface="Times New Roman" panose="02020603050405020304" pitchFamily="18" charset="0"/>
                <a:cs typeface="Times New Roman" panose="02020603050405020304" pitchFamily="18" charset="0"/>
              </a:rPr>
              <a:t>Student id:2028268</a:t>
            </a:r>
          </a:p>
          <a:p>
            <a:r>
              <a:rPr lang="en-US" sz="1600" b="1" dirty="0">
                <a:latin typeface="Times New Roman" panose="02020603050405020304" pitchFamily="18" charset="0"/>
                <a:cs typeface="Times New Roman" panose="02020603050405020304" pitchFamily="18" charset="0"/>
              </a:rPr>
              <a:t>Module code :LCBB4005</a:t>
            </a:r>
          </a:p>
          <a:p>
            <a:r>
              <a:rPr lang="en-US" sz="1600" b="1" dirty="0">
                <a:latin typeface="Times New Roman" panose="02020603050405020304" pitchFamily="18" charset="0"/>
                <a:cs typeface="Times New Roman" panose="02020603050405020304" pitchFamily="18" charset="0"/>
              </a:rPr>
              <a:t>Lecturer name :Hussein Shokri</a:t>
            </a:r>
          </a:p>
          <a:p>
            <a:endParaRPr lang="en-GB" sz="1600" dirty="0"/>
          </a:p>
        </p:txBody>
      </p:sp>
    </p:spTree>
    <p:extLst>
      <p:ext uri="{BB962C8B-B14F-4D97-AF65-F5344CB8AC3E}">
        <p14:creationId xmlns:p14="http://schemas.microsoft.com/office/powerpoint/2010/main" val="3354808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B9884-B392-E657-1E39-674B93D85ED2}"/>
              </a:ext>
            </a:extLst>
          </p:cNvPr>
          <p:cNvSpPr>
            <a:spLocks noGrp="1"/>
          </p:cNvSpPr>
          <p:nvPr>
            <p:ph type="title"/>
          </p:nvPr>
        </p:nvSpPr>
        <p:spPr/>
        <p:txBody>
          <a:bodyPr>
            <a:normAutofit/>
          </a:bodyPr>
          <a:lstStyle/>
          <a:p>
            <a:r>
              <a:rPr lang="en-US" b="1" i="0" u="none" strike="noStrike" dirty="0">
                <a:effectLst/>
                <a:latin typeface="Arial" panose="020B0604020202020204" pitchFamily="34" charset="0"/>
              </a:rPr>
              <a:t>Introduction:</a:t>
            </a:r>
            <a:endParaRPr lang="en-US" dirty="0"/>
          </a:p>
        </p:txBody>
      </p:sp>
      <p:graphicFrame>
        <p:nvGraphicFramePr>
          <p:cNvPr id="1030" name="Content Placeholder 2">
            <a:extLst>
              <a:ext uri="{FF2B5EF4-FFF2-40B4-BE49-F238E27FC236}">
                <a16:creationId xmlns:a16="http://schemas.microsoft.com/office/drawing/2014/main" id="{F3F11A21-2FE3-9DCC-4240-CEBC30668C9B}"/>
              </a:ext>
            </a:extLst>
          </p:cNvPr>
          <p:cNvGraphicFramePr>
            <a:graphicFrameLocks noGrp="1"/>
          </p:cNvGraphicFramePr>
          <p:nvPr>
            <p:ph idx="1"/>
          </p:nvPr>
        </p:nvGraphicFramePr>
        <p:xfrm>
          <a:off x="4639733" y="1845734"/>
          <a:ext cx="6515947"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Dimensions of Business Environment - GeeksforGeeks">
            <a:extLst>
              <a:ext uri="{FF2B5EF4-FFF2-40B4-BE49-F238E27FC236}">
                <a16:creationId xmlns:a16="http://schemas.microsoft.com/office/drawing/2014/main" id="{90013037-8B15-C8DC-C02E-0FACAE4FA029}"/>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1076432" y="2312127"/>
            <a:ext cx="3094997" cy="2004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0632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FDFAA-4CA4-6B7C-2761-2D020D4851E8}"/>
              </a:ext>
            </a:extLst>
          </p:cNvPr>
          <p:cNvSpPr>
            <a:spLocks noGrp="1"/>
          </p:cNvSpPr>
          <p:nvPr>
            <p:ph type="title"/>
          </p:nvPr>
        </p:nvSpPr>
        <p:spPr>
          <a:xfrm>
            <a:off x="1097280" y="286603"/>
            <a:ext cx="10058400" cy="1450757"/>
          </a:xfrm>
        </p:spPr>
        <p:txBody>
          <a:bodyPr>
            <a:normAutofit/>
          </a:bodyPr>
          <a:lstStyle/>
          <a:p>
            <a:pPr>
              <a:spcBef>
                <a:spcPts val="0"/>
              </a:spcBef>
            </a:pPr>
            <a:br>
              <a:rPr lang="en-US" sz="1200">
                <a:latin typeface="Arial" panose="020B0604020202020204" pitchFamily="34" charset="0"/>
              </a:rPr>
            </a:br>
            <a:br>
              <a:rPr lang="en-US" sz="1200">
                <a:latin typeface="Arial" panose="020B0604020202020204" pitchFamily="34" charset="0"/>
              </a:rPr>
            </a:br>
            <a:br>
              <a:rPr lang="en-US" sz="1200">
                <a:latin typeface="Arial" panose="020B0604020202020204" pitchFamily="34" charset="0"/>
              </a:rPr>
            </a:br>
            <a:r>
              <a:rPr lang="en-US" sz="1200">
                <a:latin typeface="Arial" panose="020B0604020202020204" pitchFamily="34" charset="0"/>
              </a:rPr>
              <a:t>C</a:t>
            </a:r>
            <a:r>
              <a:rPr lang="en-US" sz="1200" b="0" i="0" u="none" strike="noStrike">
                <a:effectLst/>
                <a:latin typeface="Arial" panose="020B0604020202020204" pitchFamily="34" charset="0"/>
              </a:rPr>
              <a:t>hallenges for Verdant Leisure</a:t>
            </a:r>
            <a:r>
              <a:rPr lang="en-US" sz="1200">
                <a:latin typeface="Arial" panose="020B0604020202020204" pitchFamily="34" charset="0"/>
              </a:rPr>
              <a:t> in Philippines</a:t>
            </a:r>
            <a:br>
              <a:rPr lang="en-US" sz="1200" b="0" i="0" u="none" strike="noStrike">
                <a:effectLst/>
                <a:latin typeface="Arial" panose="020B0604020202020204" pitchFamily="34" charset="0"/>
              </a:rPr>
            </a:br>
            <a:br>
              <a:rPr lang="en-US" sz="1200" b="0">
                <a:effectLst/>
              </a:rPr>
            </a:br>
            <a:br>
              <a:rPr lang="en-US" sz="1200"/>
            </a:br>
            <a:endParaRPr lang="en-US" sz="1200"/>
          </a:p>
        </p:txBody>
      </p:sp>
      <p:pic>
        <p:nvPicPr>
          <p:cNvPr id="7170" name="Picture 2" descr="Verdant Leisure Limited | LinkedIn">
            <a:extLst>
              <a:ext uri="{FF2B5EF4-FFF2-40B4-BE49-F238E27FC236}">
                <a16:creationId xmlns:a16="http://schemas.microsoft.com/office/drawing/2014/main" id="{8159FE1C-001B-730C-E113-82F7087419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7" r="51153"/>
          <a:stretch/>
        </p:blipFill>
        <p:spPr bwMode="auto">
          <a:xfrm>
            <a:off x="8020570" y="1916318"/>
            <a:ext cx="3135109" cy="34710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176" name="Content Placeholder 2">
            <a:extLst>
              <a:ext uri="{FF2B5EF4-FFF2-40B4-BE49-F238E27FC236}">
                <a16:creationId xmlns:a16="http://schemas.microsoft.com/office/drawing/2014/main" id="{7BAED0CD-2D25-CE31-90C2-4BB5E2140632}"/>
              </a:ext>
            </a:extLst>
          </p:cNvPr>
          <p:cNvGraphicFramePr>
            <a:graphicFrameLocks noGrp="1"/>
          </p:cNvGraphicFramePr>
          <p:nvPr>
            <p:ph idx="1"/>
            <p:extLst>
              <p:ext uri="{D42A27DB-BD31-4B8C-83A1-F6EECF244321}">
                <p14:modId xmlns:p14="http://schemas.microsoft.com/office/powerpoint/2010/main" val="3529905784"/>
              </p:ext>
            </p:extLst>
          </p:nvPr>
        </p:nvGraphicFramePr>
        <p:xfrm>
          <a:off x="1097279" y="1845734"/>
          <a:ext cx="6454987" cy="4023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07886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DA868-859E-5C0B-A0CF-594BEFA25C00}"/>
              </a:ext>
            </a:extLst>
          </p:cNvPr>
          <p:cNvSpPr>
            <a:spLocks noGrp="1"/>
          </p:cNvSpPr>
          <p:nvPr>
            <p:ph type="title"/>
          </p:nvPr>
        </p:nvSpPr>
        <p:spPr>
          <a:xfrm>
            <a:off x="1066800" y="897556"/>
            <a:ext cx="10058400" cy="2531444"/>
          </a:xfrm>
        </p:spPr>
        <p:txBody>
          <a:bodyPr>
            <a:noAutofit/>
          </a:bodyPr>
          <a:lstStyle/>
          <a:p>
            <a:pPr>
              <a:spcBef>
                <a:spcPts val="0"/>
              </a:spcBef>
            </a:pPr>
            <a:r>
              <a:rPr lang="en-US" dirty="0">
                <a:latin typeface="Arial" panose="020B0604020202020204" pitchFamily="34" charset="0"/>
              </a:rPr>
              <a:t>C</a:t>
            </a:r>
            <a:r>
              <a:rPr lang="en-US" b="0" i="0" u="none" strike="noStrike" dirty="0">
                <a:effectLst/>
                <a:latin typeface="Arial" panose="020B0604020202020204" pitchFamily="34" charset="0"/>
              </a:rPr>
              <a:t>hallenges for Verdant Leisure</a:t>
            </a:r>
            <a:r>
              <a:rPr lang="en-US" dirty="0">
                <a:latin typeface="Arial" panose="020B0604020202020204" pitchFamily="34" charset="0"/>
              </a:rPr>
              <a:t> in Philippines</a:t>
            </a:r>
            <a:br>
              <a:rPr lang="en-US" b="0" i="0" u="none" strike="noStrike" dirty="0">
                <a:effectLst/>
                <a:latin typeface="Arial" panose="020B0604020202020204" pitchFamily="34" charset="0"/>
              </a:rPr>
            </a:br>
            <a:br>
              <a:rPr lang="en-US" b="0" dirty="0">
                <a:effectLst/>
              </a:rPr>
            </a:br>
            <a:br>
              <a:rPr lang="en-US" dirty="0"/>
            </a:br>
            <a:endParaRPr lang="en-US" dirty="0"/>
          </a:p>
        </p:txBody>
      </p:sp>
      <p:graphicFrame>
        <p:nvGraphicFramePr>
          <p:cNvPr id="8198" name="Content Placeholder 2">
            <a:extLst>
              <a:ext uri="{FF2B5EF4-FFF2-40B4-BE49-F238E27FC236}">
                <a16:creationId xmlns:a16="http://schemas.microsoft.com/office/drawing/2014/main" id="{461086BE-181F-85B5-09E7-CAFD4BCC9AA6}"/>
              </a:ext>
            </a:extLst>
          </p:cNvPr>
          <p:cNvGraphicFramePr>
            <a:graphicFrameLocks noGrp="1"/>
          </p:cNvGraphicFramePr>
          <p:nvPr>
            <p:ph idx="1"/>
            <p:extLst>
              <p:ext uri="{D42A27DB-BD31-4B8C-83A1-F6EECF244321}">
                <p14:modId xmlns:p14="http://schemas.microsoft.com/office/powerpoint/2010/main" val="3950421801"/>
              </p:ext>
            </p:extLst>
          </p:nvPr>
        </p:nvGraphicFramePr>
        <p:xfrm>
          <a:off x="1248937" y="2196790"/>
          <a:ext cx="9906743" cy="3672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2999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5E7ED-F58E-C528-32B5-C326140036FF}"/>
              </a:ext>
            </a:extLst>
          </p:cNvPr>
          <p:cNvSpPr>
            <a:spLocks noGrp="1"/>
          </p:cNvSpPr>
          <p:nvPr>
            <p:ph type="title"/>
          </p:nvPr>
        </p:nvSpPr>
        <p:spPr>
          <a:xfrm>
            <a:off x="1097280" y="286603"/>
            <a:ext cx="10058400" cy="1450757"/>
          </a:xfrm>
        </p:spPr>
        <p:txBody>
          <a:bodyPr>
            <a:normAutofit/>
          </a:bodyPr>
          <a:lstStyle/>
          <a:p>
            <a:r>
              <a:rPr lang="en-US" sz="3700">
                <a:latin typeface="Arial" panose="020B0604020202020204" pitchFamily="34" charset="0"/>
              </a:rPr>
              <a:t>O</a:t>
            </a:r>
            <a:r>
              <a:rPr lang="en-US" sz="3700" b="0" i="0" u="none" strike="noStrike">
                <a:effectLst/>
                <a:latin typeface="Arial" panose="020B0604020202020204" pitchFamily="34" charset="0"/>
              </a:rPr>
              <a:t>pportunities</a:t>
            </a:r>
            <a:r>
              <a:rPr lang="en-US" sz="3700">
                <a:latin typeface="Arial" panose="020B0604020202020204" pitchFamily="34" charset="0"/>
              </a:rPr>
              <a:t> for Verdant Leisure in Philippines</a:t>
            </a:r>
            <a:br>
              <a:rPr lang="en-US" sz="3700" b="0" i="0" u="none" strike="noStrike">
                <a:effectLst/>
                <a:latin typeface="Arial" panose="020B0604020202020204" pitchFamily="34" charset="0"/>
              </a:rPr>
            </a:br>
            <a:endParaRPr lang="en-US" sz="3700"/>
          </a:p>
        </p:txBody>
      </p:sp>
      <p:graphicFrame>
        <p:nvGraphicFramePr>
          <p:cNvPr id="2069" name="Content Placeholder 2">
            <a:extLst>
              <a:ext uri="{FF2B5EF4-FFF2-40B4-BE49-F238E27FC236}">
                <a16:creationId xmlns:a16="http://schemas.microsoft.com/office/drawing/2014/main" id="{8301183A-1981-A46C-9A13-AC38F41A2A3F}"/>
              </a:ext>
            </a:extLst>
          </p:cNvPr>
          <p:cNvGraphicFramePr>
            <a:graphicFrameLocks noGrp="1"/>
          </p:cNvGraphicFramePr>
          <p:nvPr>
            <p:ph idx="1"/>
            <p:extLst>
              <p:ext uri="{D42A27DB-BD31-4B8C-83A1-F6EECF244321}">
                <p14:modId xmlns:p14="http://schemas.microsoft.com/office/powerpoint/2010/main" val="352918932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0513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4" name="Rectangle 6153">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FBCCD-B827-C320-83B2-9C84AEB62DBE}"/>
              </a:ext>
            </a:extLst>
          </p:cNvPr>
          <p:cNvSpPr>
            <a:spLocks noGrp="1"/>
          </p:cNvSpPr>
          <p:nvPr>
            <p:ph type="title"/>
          </p:nvPr>
        </p:nvSpPr>
        <p:spPr>
          <a:xfrm>
            <a:off x="6411685" y="634946"/>
            <a:ext cx="5127171" cy="1450757"/>
          </a:xfrm>
        </p:spPr>
        <p:txBody>
          <a:bodyPr>
            <a:normAutofit/>
          </a:bodyPr>
          <a:lstStyle/>
          <a:p>
            <a:r>
              <a:rPr lang="en-US" sz="3400">
                <a:latin typeface="Arial" panose="020B0604020202020204" pitchFamily="34" charset="0"/>
              </a:rPr>
              <a:t>O</a:t>
            </a:r>
            <a:r>
              <a:rPr lang="en-US" sz="3400" b="0" i="0" u="none" strike="noStrike">
                <a:effectLst/>
                <a:latin typeface="Arial" panose="020B0604020202020204" pitchFamily="34" charset="0"/>
              </a:rPr>
              <a:t>pportunities</a:t>
            </a:r>
            <a:r>
              <a:rPr lang="en-US" sz="3400">
                <a:latin typeface="Arial" panose="020B0604020202020204" pitchFamily="34" charset="0"/>
              </a:rPr>
              <a:t> for Verdant Leisure in Philippines</a:t>
            </a:r>
            <a:br>
              <a:rPr lang="en-US" sz="3400" b="0" i="0" u="none" strike="noStrike">
                <a:effectLst/>
                <a:latin typeface="Arial" panose="020B0604020202020204" pitchFamily="34" charset="0"/>
              </a:rPr>
            </a:br>
            <a:endParaRPr lang="en-US" sz="3400"/>
          </a:p>
        </p:txBody>
      </p:sp>
      <p:pic>
        <p:nvPicPr>
          <p:cNvPr id="6146" name="Picture 2" descr="Changes we've made on our parks due to COVID-19 - YouTube">
            <a:extLst>
              <a:ext uri="{FF2B5EF4-FFF2-40B4-BE49-F238E27FC236}">
                <a16:creationId xmlns:a16="http://schemas.microsoft.com/office/drawing/2014/main" id="{53B98BAB-EF5B-9D48-6BB7-A91E2BC8EB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061" r="23359" b="1"/>
          <a:stretch/>
        </p:blipFill>
        <p:spPr bwMode="auto">
          <a:xfrm>
            <a:off x="999061" y="645106"/>
            <a:ext cx="4739888" cy="5247747"/>
          </a:xfrm>
          <a:prstGeom prst="rect">
            <a:avLst/>
          </a:prstGeom>
          <a:noFill/>
          <a:extLst>
            <a:ext uri="{909E8E84-426E-40DD-AFC4-6F175D3DCCD1}">
              <a14:hiddenFill xmlns:a14="http://schemas.microsoft.com/office/drawing/2010/main">
                <a:solidFill>
                  <a:srgbClr val="FFFFFF"/>
                </a:solidFill>
              </a14:hiddenFill>
            </a:ext>
          </a:extLst>
        </p:spPr>
      </p:pic>
      <p:cxnSp>
        <p:nvCxnSpPr>
          <p:cNvPr id="6156" name="Straight Connector 6155">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6158" name="Rectangle 6157">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60" name="Rectangle 6159">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150" name="Content Placeholder 2">
            <a:extLst>
              <a:ext uri="{FF2B5EF4-FFF2-40B4-BE49-F238E27FC236}">
                <a16:creationId xmlns:a16="http://schemas.microsoft.com/office/drawing/2014/main" id="{07D941AF-FC1B-B8A8-FDB2-8BBE0B604204}"/>
              </a:ext>
            </a:extLst>
          </p:cNvPr>
          <p:cNvGraphicFramePr/>
          <p:nvPr>
            <p:extLst>
              <p:ext uri="{D42A27DB-BD31-4B8C-83A1-F6EECF244321}">
                <p14:modId xmlns:p14="http://schemas.microsoft.com/office/powerpoint/2010/main" val="429526490"/>
              </p:ext>
            </p:extLst>
          </p:nvPr>
        </p:nvGraphicFramePr>
        <p:xfrm>
          <a:off x="6411684" y="2198914"/>
          <a:ext cx="5127172" cy="36701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81321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DBB52-B367-2663-02EE-FBF95DB6A834}"/>
              </a:ext>
            </a:extLst>
          </p:cNvPr>
          <p:cNvSpPr>
            <a:spLocks noGrp="1"/>
          </p:cNvSpPr>
          <p:nvPr>
            <p:ph type="title"/>
          </p:nvPr>
        </p:nvSpPr>
        <p:spPr>
          <a:xfrm>
            <a:off x="2959767" y="515204"/>
            <a:ext cx="8589975" cy="1450757"/>
          </a:xfrm>
        </p:spPr>
        <p:txBody>
          <a:bodyPr>
            <a:noAutofit/>
          </a:bodyPr>
          <a:lstStyle/>
          <a:p>
            <a:r>
              <a:rPr lang="en-US" b="0" i="0" u="none" strike="noStrike" dirty="0">
                <a:effectLst/>
                <a:latin typeface="Arial" panose="020B0604020202020204" pitchFamily="34" charset="0"/>
              </a:rPr>
              <a:t>Barriers for</a:t>
            </a:r>
            <a:r>
              <a:rPr lang="en-US" dirty="0">
                <a:latin typeface="Arial" panose="020B0604020202020204" pitchFamily="34" charset="0"/>
              </a:rPr>
              <a:t> Verdant Leisure to do business in Philippines</a:t>
            </a:r>
            <a:br>
              <a:rPr lang="en-US" b="0" i="0" u="none" strike="noStrike" dirty="0">
                <a:effectLst/>
                <a:latin typeface="Arial" panose="020B0604020202020204" pitchFamily="34" charset="0"/>
              </a:rPr>
            </a:br>
            <a:endParaRPr lang="en-US" dirty="0"/>
          </a:p>
        </p:txBody>
      </p:sp>
      <p:graphicFrame>
        <p:nvGraphicFramePr>
          <p:cNvPr id="9235" name="Content Placeholder 2">
            <a:extLst>
              <a:ext uri="{FF2B5EF4-FFF2-40B4-BE49-F238E27FC236}">
                <a16:creationId xmlns:a16="http://schemas.microsoft.com/office/drawing/2014/main" id="{21DB8C50-A718-D515-22C3-8F3DDF92F15F}"/>
              </a:ext>
            </a:extLst>
          </p:cNvPr>
          <p:cNvGraphicFramePr>
            <a:graphicFrameLocks noGrp="1"/>
          </p:cNvGraphicFramePr>
          <p:nvPr>
            <p:ph idx="1"/>
            <p:extLst>
              <p:ext uri="{D42A27DB-BD31-4B8C-83A1-F6EECF244321}">
                <p14:modId xmlns:p14="http://schemas.microsoft.com/office/powerpoint/2010/main" val="3416020475"/>
              </p:ext>
            </p:extLst>
          </p:nvPr>
        </p:nvGraphicFramePr>
        <p:xfrm>
          <a:off x="1215483" y="2196790"/>
          <a:ext cx="10334259" cy="3672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4204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9" name="Rectangle 10261">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C25673-1328-FC85-A03C-334CD4083A0B}"/>
              </a:ext>
            </a:extLst>
          </p:cNvPr>
          <p:cNvSpPr>
            <a:spLocks noGrp="1"/>
          </p:cNvSpPr>
          <p:nvPr>
            <p:ph type="title"/>
          </p:nvPr>
        </p:nvSpPr>
        <p:spPr>
          <a:xfrm>
            <a:off x="990932" y="286603"/>
            <a:ext cx="6750987" cy="1450757"/>
          </a:xfrm>
        </p:spPr>
        <p:txBody>
          <a:bodyPr>
            <a:normAutofit/>
          </a:bodyPr>
          <a:lstStyle/>
          <a:p>
            <a:r>
              <a:rPr lang="en-US" sz="3400" i="0" u="none" strike="noStrike">
                <a:solidFill>
                  <a:schemeClr val="accent2"/>
                </a:solidFill>
                <a:effectLst/>
                <a:latin typeface="Arial" panose="020B0604020202020204" pitchFamily="34" charset="0"/>
              </a:rPr>
              <a:t>Barriers</a:t>
            </a:r>
            <a:r>
              <a:rPr lang="en-US" sz="3400">
                <a:solidFill>
                  <a:schemeClr val="accent2"/>
                </a:solidFill>
                <a:latin typeface="Arial" panose="020B0604020202020204" pitchFamily="34" charset="0"/>
              </a:rPr>
              <a:t> Verdant</a:t>
            </a:r>
            <a:r>
              <a:rPr lang="en-US" sz="3400" i="0" u="none" strike="noStrike">
                <a:solidFill>
                  <a:schemeClr val="accent2"/>
                </a:solidFill>
                <a:effectLst/>
                <a:latin typeface="Arial" panose="020B0604020202020204" pitchFamily="34" charset="0"/>
              </a:rPr>
              <a:t> Barriers for</a:t>
            </a:r>
            <a:r>
              <a:rPr lang="en-US" sz="3400">
                <a:solidFill>
                  <a:schemeClr val="accent2"/>
                </a:solidFill>
                <a:latin typeface="Arial" panose="020B0604020202020204" pitchFamily="34" charset="0"/>
              </a:rPr>
              <a:t> Verdant Leisure to do business in Philippines</a:t>
            </a:r>
            <a:endParaRPr lang="en-US" sz="3400">
              <a:solidFill>
                <a:schemeClr val="accent2"/>
              </a:solidFill>
            </a:endParaRPr>
          </a:p>
        </p:txBody>
      </p:sp>
      <p:sp>
        <p:nvSpPr>
          <p:cNvPr id="3" name="Content Placeholder 2">
            <a:extLst>
              <a:ext uri="{FF2B5EF4-FFF2-40B4-BE49-F238E27FC236}">
                <a16:creationId xmlns:a16="http://schemas.microsoft.com/office/drawing/2014/main" id="{6D8ACE23-D703-4E29-43B3-82E23E50AEB8}"/>
              </a:ext>
            </a:extLst>
          </p:cNvPr>
          <p:cNvSpPr>
            <a:spLocks noGrp="1"/>
          </p:cNvSpPr>
          <p:nvPr>
            <p:ph idx="1"/>
          </p:nvPr>
        </p:nvSpPr>
        <p:spPr>
          <a:xfrm>
            <a:off x="1044204" y="2023962"/>
            <a:ext cx="6697715" cy="3845131"/>
          </a:xfrm>
        </p:spPr>
        <p:txBody>
          <a:bodyPr>
            <a:normAutofit/>
          </a:bodyPr>
          <a:lstStyle/>
          <a:p>
            <a:pPr>
              <a:buFont typeface="Wingdings" panose="05000000000000000000" pitchFamily="2" charset="2"/>
              <a:buChar char="§"/>
            </a:pPr>
            <a:r>
              <a:rPr lang="en-US">
                <a:latin typeface="Arial" panose="020B0604020202020204" pitchFamily="34" charset="0"/>
              </a:rPr>
              <a:t>Not getting new and advanced technology (Trade, 2022).</a:t>
            </a:r>
            <a:endParaRPr lang="en-US" b="0" i="0" u="none" strike="noStrike">
              <a:effectLst/>
              <a:latin typeface="Arial" panose="020B0604020202020204" pitchFamily="34" charset="0"/>
            </a:endParaRPr>
          </a:p>
          <a:p>
            <a:pPr>
              <a:buFont typeface="Wingdings" panose="05000000000000000000" pitchFamily="2" charset="2"/>
              <a:buChar char="§"/>
            </a:pPr>
            <a:endParaRPr lang="en-US"/>
          </a:p>
        </p:txBody>
      </p:sp>
      <p:sp>
        <p:nvSpPr>
          <p:cNvPr id="10261" name="Rectangle 10263">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263" name="Rectangle 10265">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823"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460774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315" name="Rectangle 11314">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317" name="Rectangle 11316">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D0034A5-0405-305E-1769-FE20336DE866}"/>
              </a:ext>
            </a:extLst>
          </p:cNvPr>
          <p:cNvSpPr>
            <a:spLocks noGrp="1"/>
          </p:cNvSpPr>
          <p:nvPr>
            <p:ph type="title"/>
          </p:nvPr>
        </p:nvSpPr>
        <p:spPr>
          <a:xfrm>
            <a:off x="492370" y="516835"/>
            <a:ext cx="3084844" cy="5772840"/>
          </a:xfrm>
        </p:spPr>
        <p:txBody>
          <a:bodyPr anchor="ctr">
            <a:normAutofit/>
          </a:bodyPr>
          <a:lstStyle/>
          <a:p>
            <a:r>
              <a:rPr lang="en-US" sz="3600" b="1" i="0" u="none" strike="noStrike">
                <a:solidFill>
                  <a:srgbClr val="FFFFFF"/>
                </a:solidFill>
                <a:effectLst/>
                <a:latin typeface="Arial" panose="020B0604020202020204" pitchFamily="34" charset="0"/>
              </a:rPr>
              <a:t>The ways to exploit the opportunities in the Philippines market:</a:t>
            </a:r>
            <a:endParaRPr lang="en-US" sz="3600">
              <a:solidFill>
                <a:srgbClr val="FFFFFF"/>
              </a:solidFill>
            </a:endParaRPr>
          </a:p>
        </p:txBody>
      </p:sp>
      <p:sp>
        <p:nvSpPr>
          <p:cNvPr id="11319" name="Rectangle 11318">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1311" name="Content Placeholder 2">
            <a:extLst>
              <a:ext uri="{FF2B5EF4-FFF2-40B4-BE49-F238E27FC236}">
                <a16:creationId xmlns:a16="http://schemas.microsoft.com/office/drawing/2014/main" id="{A498C567-6843-F5D2-AE0F-CEB4D6E1E590}"/>
              </a:ext>
            </a:extLst>
          </p:cNvPr>
          <p:cNvGraphicFramePr/>
          <p:nvPr>
            <p:extLst>
              <p:ext uri="{D42A27DB-BD31-4B8C-83A1-F6EECF244321}">
                <p14:modId xmlns:p14="http://schemas.microsoft.com/office/powerpoint/2010/main" val="3122963033"/>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14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6" name="Rectangle 5128">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5128" name="Rectangle 5130">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177EB14-E959-259F-7DB3-B9E2600E165C}"/>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latin typeface="Arial" panose="020B0604020202020204" pitchFamily="34" charset="0"/>
              </a:rPr>
              <a:t>W</a:t>
            </a:r>
            <a:r>
              <a:rPr lang="en-US" sz="3600" b="0" i="0" u="none" strike="noStrike">
                <a:solidFill>
                  <a:srgbClr val="FFFFFF"/>
                </a:solidFill>
                <a:effectLst/>
                <a:latin typeface="Arial" panose="020B0604020202020204" pitchFamily="34" charset="0"/>
              </a:rPr>
              <a:t>ays to exploit the opportunities</a:t>
            </a:r>
            <a:br>
              <a:rPr lang="en-US" sz="3600">
                <a:solidFill>
                  <a:srgbClr val="FFFFFF"/>
                </a:solidFill>
              </a:rPr>
            </a:br>
            <a:endParaRPr lang="en-US" sz="3600">
              <a:solidFill>
                <a:srgbClr val="FFFFFF"/>
              </a:solidFill>
            </a:endParaRPr>
          </a:p>
        </p:txBody>
      </p:sp>
      <p:sp>
        <p:nvSpPr>
          <p:cNvPr id="5133" name="Rectangle 5132">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124" name="Content Placeholder 2">
            <a:extLst>
              <a:ext uri="{FF2B5EF4-FFF2-40B4-BE49-F238E27FC236}">
                <a16:creationId xmlns:a16="http://schemas.microsoft.com/office/drawing/2014/main" id="{4F628E15-8709-4BC5-6088-F47E859857E9}"/>
              </a:ext>
            </a:extLst>
          </p:cNvPr>
          <p:cNvGraphicFramePr>
            <a:graphicFrameLocks noGrp="1"/>
          </p:cNvGraphicFramePr>
          <p:nvPr>
            <p:ph idx="1"/>
            <p:extLst>
              <p:ext uri="{D42A27DB-BD31-4B8C-83A1-F6EECF244321}">
                <p14:modId xmlns:p14="http://schemas.microsoft.com/office/powerpoint/2010/main" val="3167123193"/>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6908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6" name="Rectangle 3078">
            <a:extLst>
              <a:ext uri="{FF2B5EF4-FFF2-40B4-BE49-F238E27FC236}">
                <a16:creationId xmlns:a16="http://schemas.microsoft.com/office/drawing/2014/main" id="{C5138816-AF06-47EE-964C-EC93C016D5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74EDA2-CD10-D146-340E-F4DB5671C8E2}"/>
              </a:ext>
            </a:extLst>
          </p:cNvPr>
          <p:cNvSpPr>
            <a:spLocks noGrp="1"/>
          </p:cNvSpPr>
          <p:nvPr>
            <p:ph type="title"/>
          </p:nvPr>
        </p:nvSpPr>
        <p:spPr>
          <a:xfrm>
            <a:off x="1103971" y="747151"/>
            <a:ext cx="10445772" cy="1338552"/>
          </a:xfrm>
        </p:spPr>
        <p:txBody>
          <a:bodyPr>
            <a:normAutofit/>
          </a:bodyPr>
          <a:lstStyle/>
          <a:p>
            <a:r>
              <a:rPr lang="en-US" b="1" i="0" u="none" strike="noStrike" dirty="0">
                <a:effectLst/>
                <a:latin typeface="Arial" panose="020B0604020202020204" pitchFamily="34" charset="0"/>
              </a:rPr>
              <a:t>Conclusion:</a:t>
            </a:r>
            <a:endParaRPr lang="en-US" dirty="0"/>
          </a:p>
        </p:txBody>
      </p:sp>
      <p:cxnSp>
        <p:nvCxnSpPr>
          <p:cNvPr id="3077" name="Straight Connector 3080">
            <a:extLst>
              <a:ext uri="{FF2B5EF4-FFF2-40B4-BE49-F238E27FC236}">
                <a16:creationId xmlns:a16="http://schemas.microsoft.com/office/drawing/2014/main" id="{87ED8B4E-BB7E-447F-A35F-4D3AF6C0A6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0D18B2-F00B-0FE6-A103-474C661E50A3}"/>
              </a:ext>
            </a:extLst>
          </p:cNvPr>
          <p:cNvSpPr>
            <a:spLocks noGrp="1"/>
          </p:cNvSpPr>
          <p:nvPr>
            <p:ph idx="1"/>
          </p:nvPr>
        </p:nvSpPr>
        <p:spPr>
          <a:xfrm>
            <a:off x="680225" y="2553628"/>
            <a:ext cx="10869518" cy="3315465"/>
          </a:xfrm>
        </p:spPr>
        <p:txBody>
          <a:bodyPr>
            <a:normAutofit/>
          </a:bodyPr>
          <a:lstStyle/>
          <a:p>
            <a:pPr>
              <a:buFont typeface="Wingdings" panose="05000000000000000000" pitchFamily="2" charset="2"/>
              <a:buChar char="§"/>
            </a:pPr>
            <a:r>
              <a:rPr lang="en-US" sz="3200" b="0" i="0" u="none" strike="noStrike" dirty="0">
                <a:effectLst/>
                <a:latin typeface="Arial" panose="020B0604020202020204" pitchFamily="34" charset="0"/>
              </a:rPr>
              <a:t>Verdant Leisure faces some key issues such as not getting advanced and new technologies, and not getting skilled people with technological knowledge.</a:t>
            </a:r>
          </a:p>
          <a:p>
            <a:pPr>
              <a:buFont typeface="Wingdings" panose="05000000000000000000" pitchFamily="2" charset="2"/>
              <a:buChar char="§"/>
            </a:pPr>
            <a:endParaRPr lang="en-US" dirty="0"/>
          </a:p>
        </p:txBody>
      </p:sp>
      <p:sp>
        <p:nvSpPr>
          <p:cNvPr id="3078" name="Rectangle 3082">
            <a:extLst>
              <a:ext uri="{FF2B5EF4-FFF2-40B4-BE49-F238E27FC236}">
                <a16:creationId xmlns:a16="http://schemas.microsoft.com/office/drawing/2014/main" id="{10DC0642-5384-4897-BC9B-E85F63D7B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80" name="Rectangle 3084">
            <a:extLst>
              <a:ext uri="{FF2B5EF4-FFF2-40B4-BE49-F238E27FC236}">
                <a16:creationId xmlns:a16="http://schemas.microsoft.com/office/drawing/2014/main" id="{26015513-D3C4-4477-AA12-D8FF240AA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93152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3857BB-18BD-2053-F00E-59C4AC267160}"/>
              </a:ext>
            </a:extLst>
          </p:cNvPr>
          <p:cNvSpPr>
            <a:spLocks noGrp="1"/>
          </p:cNvSpPr>
          <p:nvPr>
            <p:ph type="title"/>
          </p:nvPr>
        </p:nvSpPr>
        <p:spPr>
          <a:xfrm>
            <a:off x="2675181" y="282935"/>
            <a:ext cx="6368142" cy="1450757"/>
          </a:xfrm>
        </p:spPr>
        <p:txBody>
          <a:bodyPr>
            <a:normAutofit/>
          </a:bodyPr>
          <a:lstStyle/>
          <a:p>
            <a:r>
              <a:rPr lang="en-US" b="1" i="0" u="none" strike="noStrike">
                <a:effectLst/>
                <a:latin typeface="Arial" panose="020B0604020202020204" pitchFamily="34" charset="0"/>
              </a:rPr>
              <a:t>References:</a:t>
            </a:r>
            <a:endParaRPr lang="en-US" dirty="0"/>
          </a:p>
        </p:txBody>
      </p:sp>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CC8945-83BA-B290-5FAC-FC3CF82A834B}"/>
              </a:ext>
            </a:extLst>
          </p:cNvPr>
          <p:cNvSpPr>
            <a:spLocks noGrp="1"/>
          </p:cNvSpPr>
          <p:nvPr>
            <p:ph idx="1"/>
          </p:nvPr>
        </p:nvSpPr>
        <p:spPr>
          <a:xfrm>
            <a:off x="1271239" y="2016626"/>
            <a:ext cx="10278504" cy="3897073"/>
          </a:xfrm>
        </p:spPr>
        <p:txBody>
          <a:bodyPr>
            <a:normAutofit/>
          </a:bodyPr>
          <a:lstStyle/>
          <a:p>
            <a:pPr marL="80010" marR="0" indent="-171450">
              <a:spcBef>
                <a:spcPts val="1200"/>
              </a:spcBef>
              <a:spcAft>
                <a:spcPts val="1200"/>
              </a:spcAft>
              <a:buFont typeface="Wingdings" panose="05000000000000000000" pitchFamily="2" charset="2"/>
              <a:buChar char="§"/>
            </a:pPr>
            <a:r>
              <a:rPr lang="en-US" sz="1400" err="1">
                <a:effectLst/>
                <a:latin typeface="Arial" panose="020B0604020202020204" pitchFamily="34" charset="0"/>
                <a:ea typeface="Times New Roman" panose="02020603050405020304" pitchFamily="18" charset="0"/>
              </a:rPr>
              <a:t>Howandwhat</a:t>
            </a:r>
            <a:r>
              <a:rPr lang="en-US" sz="1400">
                <a:effectLst/>
                <a:latin typeface="Arial" panose="020B0604020202020204" pitchFamily="34" charset="0"/>
                <a:ea typeface="Times New Roman" panose="02020603050405020304" pitchFamily="18" charset="0"/>
              </a:rPr>
              <a:t>. (2023) </a:t>
            </a:r>
            <a:r>
              <a:rPr lang="en-US" sz="1400" i="1">
                <a:effectLst/>
                <a:latin typeface="Arial" panose="020B0604020202020204" pitchFamily="34" charset="0"/>
                <a:ea typeface="Times New Roman" panose="02020603050405020304" pitchFamily="18" charset="0"/>
              </a:rPr>
              <a:t>Pestel analysis of the Philippines</a:t>
            </a:r>
            <a:r>
              <a:rPr lang="en-US" sz="1400">
                <a:effectLst/>
                <a:latin typeface="Arial" panose="020B0604020202020204" pitchFamily="34" charset="0"/>
                <a:ea typeface="Times New Roman" panose="02020603050405020304" pitchFamily="18" charset="0"/>
              </a:rPr>
              <a:t>, </a:t>
            </a:r>
            <a:r>
              <a:rPr lang="en-US" sz="1400" i="1">
                <a:effectLst/>
                <a:latin typeface="Arial" panose="020B0604020202020204" pitchFamily="34" charset="0"/>
                <a:ea typeface="Times New Roman" panose="02020603050405020304" pitchFamily="18" charset="0"/>
              </a:rPr>
              <a:t>www.howandwhat.net</a:t>
            </a:r>
            <a:r>
              <a:rPr lang="en-US" sz="1400">
                <a:effectLst/>
                <a:latin typeface="Arial" panose="020B0604020202020204" pitchFamily="34" charset="0"/>
                <a:ea typeface="Times New Roman" panose="02020603050405020304" pitchFamily="18" charset="0"/>
              </a:rPr>
              <a:t>. Available at: https://www.howandwhat.net/pestel-analysis-philippines/#:~:text=. (Accessed: April 4, 2023). </a:t>
            </a:r>
            <a:endParaRPr lang="en-US" sz="1400">
              <a:effectLst/>
              <a:latin typeface="Times New Roman" panose="02020603050405020304" pitchFamily="18" charset="0"/>
              <a:ea typeface="Times New Roman" panose="02020603050405020304" pitchFamily="18" charset="0"/>
            </a:endParaRPr>
          </a:p>
          <a:p>
            <a:pPr marL="80010" marR="0" indent="-171450">
              <a:spcBef>
                <a:spcPts val="1200"/>
              </a:spcBef>
              <a:spcAft>
                <a:spcPts val="1200"/>
              </a:spcAft>
              <a:buFont typeface="Wingdings" panose="05000000000000000000" pitchFamily="2" charset="2"/>
              <a:buChar char="§"/>
            </a:pPr>
            <a:r>
              <a:rPr lang="en-US" sz="1400" err="1">
                <a:effectLst/>
                <a:latin typeface="Arial" panose="020B0604020202020204" pitchFamily="34" charset="0"/>
                <a:ea typeface="Times New Roman" panose="02020603050405020304" pitchFamily="18" charset="0"/>
              </a:rPr>
              <a:t>Researchgate</a:t>
            </a:r>
            <a:r>
              <a:rPr lang="en-US" sz="1400">
                <a:effectLst/>
                <a:latin typeface="Arial" panose="020B0604020202020204" pitchFamily="34" charset="0"/>
                <a:ea typeface="Times New Roman" panose="02020603050405020304" pitchFamily="18" charset="0"/>
              </a:rPr>
              <a:t> (2022) </a:t>
            </a:r>
            <a:r>
              <a:rPr lang="en-US" sz="1400" i="1">
                <a:effectLst/>
                <a:latin typeface="Arial" panose="020B0604020202020204" pitchFamily="34" charset="0"/>
                <a:ea typeface="Times New Roman" panose="02020603050405020304" pitchFamily="18" charset="0"/>
              </a:rPr>
              <a:t>SWOT analysis of the Philippine Advanced Business Services Industry ...</a:t>
            </a:r>
            <a:r>
              <a:rPr lang="en-US" sz="1400">
                <a:effectLst/>
                <a:latin typeface="Arial" panose="020B0604020202020204" pitchFamily="34" charset="0"/>
                <a:ea typeface="Times New Roman" panose="02020603050405020304" pitchFamily="18" charset="0"/>
              </a:rPr>
              <a:t>, </a:t>
            </a:r>
            <a:r>
              <a:rPr lang="en-US" sz="1400" i="1" err="1">
                <a:effectLst/>
                <a:latin typeface="Arial" panose="020B0604020202020204" pitchFamily="34" charset="0"/>
                <a:ea typeface="Times New Roman" panose="02020603050405020304" pitchFamily="18" charset="0"/>
              </a:rPr>
              <a:t>researchgate</a:t>
            </a:r>
            <a:r>
              <a:rPr lang="en-US" sz="1400">
                <a:effectLst/>
                <a:latin typeface="Arial" panose="020B0604020202020204" pitchFamily="34" charset="0"/>
                <a:ea typeface="Times New Roman" panose="02020603050405020304" pitchFamily="18" charset="0"/>
              </a:rPr>
              <a:t>. Available at: https://www.researchgate.net/figure/SWOT-analysis-of-the-Philippine-advanced-business-services-industry-source-own_fig13_343834689 (Accessed: April 4, 2023). </a:t>
            </a:r>
            <a:endParaRPr lang="en-US" sz="1400">
              <a:effectLst/>
              <a:latin typeface="Times New Roman" panose="02020603050405020304" pitchFamily="18" charset="0"/>
              <a:ea typeface="Times New Roman" panose="02020603050405020304" pitchFamily="18" charset="0"/>
            </a:endParaRPr>
          </a:p>
          <a:p>
            <a:pPr marL="80010" marR="0" indent="-171450">
              <a:spcBef>
                <a:spcPts val="1200"/>
              </a:spcBef>
              <a:spcAft>
                <a:spcPts val="1200"/>
              </a:spcAft>
              <a:buFont typeface="Wingdings" panose="05000000000000000000" pitchFamily="2" charset="2"/>
              <a:buChar char="§"/>
            </a:pPr>
            <a:r>
              <a:rPr lang="en-US" sz="1400">
                <a:effectLst/>
                <a:latin typeface="Arial" panose="020B0604020202020204" pitchFamily="34" charset="0"/>
                <a:ea typeface="Times New Roman" panose="02020603050405020304" pitchFamily="18" charset="0"/>
              </a:rPr>
              <a:t>Trade (2022) </a:t>
            </a:r>
            <a:r>
              <a:rPr lang="en-US" sz="1400" i="1">
                <a:effectLst/>
                <a:latin typeface="Arial" panose="020B0604020202020204" pitchFamily="34" charset="0"/>
                <a:ea typeface="Times New Roman" panose="02020603050405020304" pitchFamily="18" charset="0"/>
              </a:rPr>
              <a:t>Philippines - market challenges</a:t>
            </a:r>
            <a:r>
              <a:rPr lang="en-US" sz="1400">
                <a:effectLst/>
                <a:latin typeface="Arial" panose="020B0604020202020204" pitchFamily="34" charset="0"/>
                <a:ea typeface="Times New Roman" panose="02020603050405020304" pitchFamily="18" charset="0"/>
              </a:rPr>
              <a:t>, </a:t>
            </a:r>
            <a:r>
              <a:rPr lang="en-US" sz="1400" i="1">
                <a:effectLst/>
                <a:latin typeface="Arial" panose="020B0604020202020204" pitchFamily="34" charset="0"/>
                <a:ea typeface="Times New Roman" panose="02020603050405020304" pitchFamily="18" charset="0"/>
              </a:rPr>
              <a:t>International Trade Administration | Trade.gov</a:t>
            </a:r>
            <a:r>
              <a:rPr lang="en-US" sz="1400">
                <a:effectLst/>
                <a:latin typeface="Arial" panose="020B0604020202020204" pitchFamily="34" charset="0"/>
                <a:ea typeface="Times New Roman" panose="02020603050405020304" pitchFamily="18" charset="0"/>
              </a:rPr>
              <a:t>. Available at: https://www.trade.gov/country-commercial-guides/philippines-market-challenges (Accessed: April 4, 2023). </a:t>
            </a:r>
            <a:endParaRPr lang="en-US" sz="1400">
              <a:effectLst/>
              <a:latin typeface="Times New Roman" panose="02020603050405020304" pitchFamily="18" charset="0"/>
              <a:ea typeface="Times New Roman" panose="02020603050405020304" pitchFamily="18" charset="0"/>
            </a:endParaRPr>
          </a:p>
          <a:p>
            <a:pPr marL="0" indent="0" rtl="0">
              <a:spcBef>
                <a:spcPts val="1200"/>
              </a:spcBef>
              <a:spcAft>
                <a:spcPts val="1200"/>
              </a:spcAft>
              <a:buNone/>
            </a:pPr>
            <a:endParaRPr lang="en-US" sz="1400"/>
          </a:p>
        </p:txBody>
      </p:sp>
    </p:spTree>
    <p:extLst>
      <p:ext uri="{BB962C8B-B14F-4D97-AF65-F5344CB8AC3E}">
        <p14:creationId xmlns:p14="http://schemas.microsoft.com/office/powerpoint/2010/main" val="3198235266"/>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91</TotalTime>
  <Words>1173</Words>
  <Application>Microsoft Office PowerPoint</Application>
  <PresentationFormat>Widescreen</PresentationFormat>
  <Paragraphs>78</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Times New Roman</vt:lpstr>
      <vt:lpstr>Wingdings</vt:lpstr>
      <vt:lpstr>Retrospect</vt:lpstr>
      <vt:lpstr> </vt:lpstr>
      <vt:lpstr>Introduction:</vt:lpstr>
      <vt:lpstr>   Challenges for Verdant Leisure in Philippines   </vt:lpstr>
      <vt:lpstr>Challenges for Verdant Leisure in Philippines   </vt:lpstr>
      <vt:lpstr>Opportunities for Verdant Leisure in Philippines </vt:lpstr>
      <vt:lpstr>Opportunities for Verdant Leisure in Philippines </vt:lpstr>
      <vt:lpstr>Barriers for Verdant Leisure to do business in Philippines </vt:lpstr>
      <vt:lpstr>Barriers Verdant Barriers for Verdant Leisure to do business in Philippines</vt:lpstr>
      <vt:lpstr>The ways to exploit the opportunities in the Philippines market:</vt:lpstr>
      <vt:lpstr>Ways to exploit the opportunities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2 Evaluation of business environment</dc:title>
  <dc:creator>offce365_009</dc:creator>
  <cp:lastModifiedBy>Stefan Dota</cp:lastModifiedBy>
  <cp:revision>5</cp:revision>
  <dcterms:created xsi:type="dcterms:W3CDTF">2023-04-04T13:05:30Z</dcterms:created>
  <dcterms:modified xsi:type="dcterms:W3CDTF">2023-05-07T10:43:40Z</dcterms:modified>
</cp:coreProperties>
</file>