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  <p:sldMasterId id="2147483661" r:id="rId5"/>
  </p:sldMasterIdLst>
  <p:notesMasterIdLst>
    <p:notesMasterId r:id="rId20"/>
  </p:notesMasterIdLst>
  <p:sldIdLst>
    <p:sldId id="719" r:id="rId6"/>
    <p:sldId id="309" r:id="rId7"/>
    <p:sldId id="262" r:id="rId8"/>
    <p:sldId id="265" r:id="rId9"/>
    <p:sldId id="266" r:id="rId10"/>
    <p:sldId id="267" r:id="rId11"/>
    <p:sldId id="766" r:id="rId12"/>
    <p:sldId id="317" r:id="rId13"/>
    <p:sldId id="303" r:id="rId14"/>
    <p:sldId id="304" r:id="rId15"/>
    <p:sldId id="305" r:id="rId16"/>
    <p:sldId id="306" r:id="rId17"/>
    <p:sldId id="307" r:id="rId18"/>
    <p:sldId id="76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12C5E4-A230-4E8A-9F4B-23D42FA4AF0A}" v="4" dt="2024-10-03T12:16:50.1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3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F2D85A0E-4923-4EA5-A3D4-FAF755FF2360}"/>
    <pc:docChg chg="delSld modSld">
      <pc:chgData name="Jenifer Prince Devaraj" userId="c3fb109c-09d1-42a6-93f4-69472d709861" providerId="ADAL" clId="{F2D85A0E-4923-4EA5-A3D4-FAF755FF2360}" dt="2024-01-30T15:42:26.849" v="35" actId="47"/>
      <pc:docMkLst>
        <pc:docMk/>
      </pc:docMkLst>
      <pc:sldChg chg="modSp mod">
        <pc:chgData name="Jenifer Prince Devaraj" userId="c3fb109c-09d1-42a6-93f4-69472d709861" providerId="ADAL" clId="{F2D85A0E-4923-4EA5-A3D4-FAF755FF2360}" dt="2024-01-30T15:34:54.036" v="26" actId="20577"/>
        <pc:sldMkLst>
          <pc:docMk/>
          <pc:sldMk cId="0" sldId="262"/>
        </pc:sldMkLst>
        <pc:spChg chg="mod">
          <ac:chgData name="Jenifer Prince Devaraj" userId="c3fb109c-09d1-42a6-93f4-69472d709861" providerId="ADAL" clId="{F2D85A0E-4923-4EA5-A3D4-FAF755FF2360}" dt="2024-01-30T15:34:54.036" v="26" actId="20577"/>
          <ac:spMkLst>
            <pc:docMk/>
            <pc:sldMk cId="0" sldId="262"/>
            <ac:spMk id="3" creationId="{F949E666-2A8F-4C6A-8991-D9ACA0770C28}"/>
          </ac:spMkLst>
        </pc:spChg>
      </pc:sldChg>
      <pc:sldChg chg="modSp mod">
        <pc:chgData name="Jenifer Prince Devaraj" userId="c3fb109c-09d1-42a6-93f4-69472d709861" providerId="ADAL" clId="{F2D85A0E-4923-4EA5-A3D4-FAF755FF2360}" dt="2024-01-30T15:42:23.884" v="34" actId="20577"/>
        <pc:sldMkLst>
          <pc:docMk/>
          <pc:sldMk cId="0" sldId="289"/>
        </pc:sldMkLst>
        <pc:spChg chg="mod">
          <ac:chgData name="Jenifer Prince Devaraj" userId="c3fb109c-09d1-42a6-93f4-69472d709861" providerId="ADAL" clId="{F2D85A0E-4923-4EA5-A3D4-FAF755FF2360}" dt="2024-01-30T15:42:23.884" v="34" actId="20577"/>
          <ac:spMkLst>
            <pc:docMk/>
            <pc:sldMk cId="0" sldId="289"/>
            <ac:spMk id="28674" creationId="{CEFEB171-95BB-53F4-6FE2-4DC8074CEE60}"/>
          </ac:spMkLst>
        </pc:spChg>
      </pc:sldChg>
      <pc:sldChg chg="del">
        <pc:chgData name="Jenifer Prince Devaraj" userId="c3fb109c-09d1-42a6-93f4-69472d709861" providerId="ADAL" clId="{F2D85A0E-4923-4EA5-A3D4-FAF755FF2360}" dt="2024-01-30T15:42:26.849" v="35" actId="47"/>
        <pc:sldMkLst>
          <pc:docMk/>
          <pc:sldMk cId="0" sldId="294"/>
        </pc:sldMkLst>
      </pc:sldChg>
      <pc:sldChg chg="del">
        <pc:chgData name="Jenifer Prince Devaraj" userId="c3fb109c-09d1-42a6-93f4-69472d709861" providerId="ADAL" clId="{F2D85A0E-4923-4EA5-A3D4-FAF755FF2360}" dt="2024-01-30T15:42:05.633" v="27" actId="47"/>
        <pc:sldMkLst>
          <pc:docMk/>
          <pc:sldMk cId="0" sldId="301"/>
        </pc:sldMkLst>
      </pc:sldChg>
      <pc:sldChg chg="del">
        <pc:chgData name="Jenifer Prince Devaraj" userId="c3fb109c-09d1-42a6-93f4-69472d709861" providerId="ADAL" clId="{F2D85A0E-4923-4EA5-A3D4-FAF755FF2360}" dt="2024-01-30T15:42:07.548" v="28" actId="47"/>
        <pc:sldMkLst>
          <pc:docMk/>
          <pc:sldMk cId="0" sldId="311"/>
        </pc:sldMkLst>
      </pc:sldChg>
    </pc:docChg>
  </pc:docChgLst>
  <pc:docChgLst>
    <pc:chgData name="Jenifer Prince Devaraj" userId="c3fb109c-09d1-42a6-93f4-69472d709861" providerId="ADAL" clId="{D312C5E4-A230-4E8A-9F4B-23D42FA4AF0A}"/>
    <pc:docChg chg="undo custSel addSld delSld modSld delMainMaster">
      <pc:chgData name="Jenifer Prince Devaraj" userId="c3fb109c-09d1-42a6-93f4-69472d709861" providerId="ADAL" clId="{D312C5E4-A230-4E8A-9F4B-23D42FA4AF0A}" dt="2024-10-03T12:56:17.321" v="128" actId="47"/>
      <pc:docMkLst>
        <pc:docMk/>
      </pc:docMkLst>
      <pc:sldChg chg="modSp mod">
        <pc:chgData name="Jenifer Prince Devaraj" userId="c3fb109c-09d1-42a6-93f4-69472d709861" providerId="ADAL" clId="{D312C5E4-A230-4E8A-9F4B-23D42FA4AF0A}" dt="2024-10-03T12:11:24.029" v="23" actId="113"/>
        <pc:sldMkLst>
          <pc:docMk/>
          <pc:sldMk cId="0" sldId="262"/>
        </pc:sldMkLst>
        <pc:spChg chg="mod">
          <ac:chgData name="Jenifer Prince Devaraj" userId="c3fb109c-09d1-42a6-93f4-69472d709861" providerId="ADAL" clId="{D312C5E4-A230-4E8A-9F4B-23D42FA4AF0A}" dt="2024-10-03T12:11:24.029" v="23" actId="113"/>
          <ac:spMkLst>
            <pc:docMk/>
            <pc:sldMk cId="0" sldId="262"/>
            <ac:spMk id="3" creationId="{F949E666-2A8F-4C6A-8991-D9ACA0770C28}"/>
          </ac:spMkLst>
        </pc:spChg>
      </pc:sldChg>
      <pc:sldChg chg="modSp mod">
        <pc:chgData name="Jenifer Prince Devaraj" userId="c3fb109c-09d1-42a6-93f4-69472d709861" providerId="ADAL" clId="{D312C5E4-A230-4E8A-9F4B-23D42FA4AF0A}" dt="2024-10-03T12:14:44.655" v="82" actId="1076"/>
        <pc:sldMkLst>
          <pc:docMk/>
          <pc:sldMk cId="0" sldId="265"/>
        </pc:sldMkLst>
        <pc:spChg chg="mod">
          <ac:chgData name="Jenifer Prince Devaraj" userId="c3fb109c-09d1-42a6-93f4-69472d709861" providerId="ADAL" clId="{D312C5E4-A230-4E8A-9F4B-23D42FA4AF0A}" dt="2024-10-03T12:14:41.178" v="81" actId="2710"/>
          <ac:spMkLst>
            <pc:docMk/>
            <pc:sldMk cId="0" sldId="265"/>
            <ac:spMk id="1029" creationId="{66A6C207-C0C1-4DCC-C664-7CA24014BE42}"/>
          </ac:spMkLst>
        </pc:spChg>
        <pc:graphicFrameChg chg="mod">
          <ac:chgData name="Jenifer Prince Devaraj" userId="c3fb109c-09d1-42a6-93f4-69472d709861" providerId="ADAL" clId="{D312C5E4-A230-4E8A-9F4B-23D42FA4AF0A}" dt="2024-10-03T12:14:44.655" v="82" actId="1076"/>
          <ac:graphicFrameMkLst>
            <pc:docMk/>
            <pc:sldMk cId="0" sldId="265"/>
            <ac:graphicFrameMk id="1026" creationId="{BE7E983A-3027-7407-19F8-6EE17BDE3D83}"/>
          </ac:graphicFrameMkLst>
        </pc:graphicFrameChg>
      </pc:sldChg>
      <pc:sldChg chg="modSp mod">
        <pc:chgData name="Jenifer Prince Devaraj" userId="c3fb109c-09d1-42a6-93f4-69472d709861" providerId="ADAL" clId="{D312C5E4-A230-4E8A-9F4B-23D42FA4AF0A}" dt="2024-10-03T12:14:50.237" v="83" actId="1076"/>
        <pc:sldMkLst>
          <pc:docMk/>
          <pc:sldMk cId="0" sldId="266"/>
        </pc:sldMkLst>
        <pc:spChg chg="mod">
          <ac:chgData name="Jenifer Prince Devaraj" userId="c3fb109c-09d1-42a6-93f4-69472d709861" providerId="ADAL" clId="{D312C5E4-A230-4E8A-9F4B-23D42FA4AF0A}" dt="2024-10-03T12:14:21.942" v="80" actId="5793"/>
          <ac:spMkLst>
            <pc:docMk/>
            <pc:sldMk cId="0" sldId="266"/>
            <ac:spMk id="2052" creationId="{C39A2929-AB15-FAAF-C88E-AEA1AF37A0B4}"/>
          </ac:spMkLst>
        </pc:spChg>
        <pc:graphicFrameChg chg="mod">
          <ac:chgData name="Jenifer Prince Devaraj" userId="c3fb109c-09d1-42a6-93f4-69472d709861" providerId="ADAL" clId="{D312C5E4-A230-4E8A-9F4B-23D42FA4AF0A}" dt="2024-10-03T12:14:50.237" v="83" actId="1076"/>
          <ac:graphicFrameMkLst>
            <pc:docMk/>
            <pc:sldMk cId="0" sldId="266"/>
            <ac:graphicFrameMk id="2050" creationId="{2C9A9434-6BE8-A41E-33CE-0F823ABD43C7}"/>
          </ac:graphicFrameMkLst>
        </pc:graphicFrameChg>
      </pc:sldChg>
      <pc:sldChg chg="delSp modSp mod">
        <pc:chgData name="Jenifer Prince Devaraj" userId="c3fb109c-09d1-42a6-93f4-69472d709861" providerId="ADAL" clId="{D312C5E4-A230-4E8A-9F4B-23D42FA4AF0A}" dt="2024-10-03T12:17:00.244" v="112" actId="20577"/>
        <pc:sldMkLst>
          <pc:docMk/>
          <pc:sldMk cId="0" sldId="267"/>
        </pc:sldMkLst>
        <pc:spChg chg="mod">
          <ac:chgData name="Jenifer Prince Devaraj" userId="c3fb109c-09d1-42a6-93f4-69472d709861" providerId="ADAL" clId="{D312C5E4-A230-4E8A-9F4B-23D42FA4AF0A}" dt="2024-10-03T12:17:00.244" v="112" actId="20577"/>
          <ac:spMkLst>
            <pc:docMk/>
            <pc:sldMk cId="0" sldId="267"/>
            <ac:spMk id="27651" creationId="{288E0109-92D7-0B7B-7AE8-D98D5D890C8E}"/>
          </ac:spMkLst>
        </pc:spChg>
        <pc:picChg chg="del">
          <ac:chgData name="Jenifer Prince Devaraj" userId="c3fb109c-09d1-42a6-93f4-69472d709861" providerId="ADAL" clId="{D312C5E4-A230-4E8A-9F4B-23D42FA4AF0A}" dt="2024-10-03T12:15:57.308" v="92" actId="478"/>
          <ac:picMkLst>
            <pc:docMk/>
            <pc:sldMk cId="0" sldId="267"/>
            <ac:picMk id="27652" creationId="{0AD14EF8-B458-BFB2-5F71-A903AFAECCE4}"/>
          </ac:picMkLst>
        </pc:picChg>
      </pc:sldChg>
      <pc:sldChg chg="modSp del mod">
        <pc:chgData name="Jenifer Prince Devaraj" userId="c3fb109c-09d1-42a6-93f4-69472d709861" providerId="ADAL" clId="{D312C5E4-A230-4E8A-9F4B-23D42FA4AF0A}" dt="2024-10-03T12:56:17.321" v="128" actId="47"/>
        <pc:sldMkLst>
          <pc:docMk/>
          <pc:sldMk cId="0" sldId="289"/>
        </pc:sldMkLst>
        <pc:spChg chg="mod">
          <ac:chgData name="Jenifer Prince Devaraj" userId="c3fb109c-09d1-42a6-93f4-69472d709861" providerId="ADAL" clId="{D312C5E4-A230-4E8A-9F4B-23D42FA4AF0A}" dt="2024-10-03T12:54:28.704" v="127" actId="33524"/>
          <ac:spMkLst>
            <pc:docMk/>
            <pc:sldMk cId="0" sldId="289"/>
            <ac:spMk id="28675" creationId="{906B0BC7-188E-F7CE-F30B-9550873ECC09}"/>
          </ac:spMkLst>
        </pc:spChg>
      </pc:sldChg>
      <pc:sldChg chg="modSp">
        <pc:chgData name="Jenifer Prince Devaraj" userId="c3fb109c-09d1-42a6-93f4-69472d709861" providerId="ADAL" clId="{D312C5E4-A230-4E8A-9F4B-23D42FA4AF0A}" dt="2024-10-03T12:10:10.157" v="0" actId="1076"/>
        <pc:sldMkLst>
          <pc:docMk/>
          <pc:sldMk cId="0" sldId="309"/>
        </pc:sldMkLst>
        <pc:picChg chg="mod">
          <ac:chgData name="Jenifer Prince Devaraj" userId="c3fb109c-09d1-42a6-93f4-69472d709861" providerId="ADAL" clId="{D312C5E4-A230-4E8A-9F4B-23D42FA4AF0A}" dt="2024-10-03T12:10:10.157" v="0" actId="1076"/>
          <ac:picMkLst>
            <pc:docMk/>
            <pc:sldMk cId="0" sldId="309"/>
            <ac:picMk id="22533" creationId="{08107E54-F97E-53A2-ED33-88346EDC3ED7}"/>
          </ac:picMkLst>
        </pc:picChg>
      </pc:sldChg>
      <pc:sldChg chg="modSp mod">
        <pc:chgData name="Jenifer Prince Devaraj" userId="c3fb109c-09d1-42a6-93f4-69472d709861" providerId="ADAL" clId="{D312C5E4-A230-4E8A-9F4B-23D42FA4AF0A}" dt="2024-10-03T12:18:16.793" v="126" actId="33524"/>
        <pc:sldMkLst>
          <pc:docMk/>
          <pc:sldMk cId="0" sldId="317"/>
        </pc:sldMkLst>
        <pc:spChg chg="mod">
          <ac:chgData name="Jenifer Prince Devaraj" userId="c3fb109c-09d1-42a6-93f4-69472d709861" providerId="ADAL" clId="{D312C5E4-A230-4E8A-9F4B-23D42FA4AF0A}" dt="2024-10-03T12:18:16.793" v="126" actId="33524"/>
          <ac:spMkLst>
            <pc:docMk/>
            <pc:sldMk cId="0" sldId="317"/>
            <ac:spMk id="45059" creationId="{42A45888-8DD7-F042-041A-983EB1D13A4B}"/>
          </ac:spMkLst>
        </pc:spChg>
      </pc:sldChg>
      <pc:sldChg chg="modSp add mod">
        <pc:chgData name="Jenifer Prince Devaraj" userId="c3fb109c-09d1-42a6-93f4-69472d709861" providerId="ADAL" clId="{D312C5E4-A230-4E8A-9F4B-23D42FA4AF0A}" dt="2024-10-03T12:16:50.169" v="108" actId="1076"/>
        <pc:sldMkLst>
          <pc:docMk/>
          <pc:sldMk cId="3666242830" sldId="766"/>
        </pc:sldMkLst>
        <pc:spChg chg="mod">
          <ac:chgData name="Jenifer Prince Devaraj" userId="c3fb109c-09d1-42a6-93f4-69472d709861" providerId="ADAL" clId="{D312C5E4-A230-4E8A-9F4B-23D42FA4AF0A}" dt="2024-10-03T12:16:45.384" v="107" actId="20577"/>
          <ac:spMkLst>
            <pc:docMk/>
            <pc:sldMk cId="3666242830" sldId="766"/>
            <ac:spMk id="27651" creationId="{288E0109-92D7-0B7B-7AE8-D98D5D890C8E}"/>
          </ac:spMkLst>
        </pc:spChg>
        <pc:picChg chg="mod">
          <ac:chgData name="Jenifer Prince Devaraj" userId="c3fb109c-09d1-42a6-93f4-69472d709861" providerId="ADAL" clId="{D312C5E4-A230-4E8A-9F4B-23D42FA4AF0A}" dt="2024-10-03T12:16:50.169" v="108" actId="1076"/>
          <ac:picMkLst>
            <pc:docMk/>
            <pc:sldMk cId="3666242830" sldId="766"/>
            <ac:picMk id="27652" creationId="{0AD14EF8-B458-BFB2-5F71-A903AFAECCE4}"/>
          </ac:picMkLst>
        </pc:picChg>
      </pc:sldChg>
      <pc:sldMasterChg chg="del delSldLayout">
        <pc:chgData name="Jenifer Prince Devaraj" userId="c3fb109c-09d1-42a6-93f4-69472d709861" providerId="ADAL" clId="{D312C5E4-A230-4E8A-9F4B-23D42FA4AF0A}" dt="2024-10-03T12:10:23.697" v="2"/>
        <pc:sldMasterMkLst>
          <pc:docMk/>
          <pc:sldMasterMk cId="3994187330" sldId="2147483650"/>
        </pc:sldMasterMkLst>
        <pc:sldLayoutChg chg="del">
          <pc:chgData name="Jenifer Prince Devaraj" userId="c3fb109c-09d1-42a6-93f4-69472d709861" providerId="ADAL" clId="{D312C5E4-A230-4E8A-9F4B-23D42FA4AF0A}" dt="2024-10-03T12:10:23.697" v="2"/>
          <pc:sldLayoutMkLst>
            <pc:docMk/>
            <pc:sldMasterMk cId="3994187330" sldId="2147483650"/>
            <pc:sldLayoutMk cId="4175462874" sldId="2147483675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692" v="1"/>
        <pc:sldMasterMkLst>
          <pc:docMk/>
          <pc:sldMasterMk cId="332921129" sldId="2147483651"/>
        </pc:sldMasterMkLst>
        <pc:sldLayoutChg chg="del">
          <pc:chgData name="Jenifer Prince Devaraj" userId="c3fb109c-09d1-42a6-93f4-69472d709861" providerId="ADAL" clId="{D312C5E4-A230-4E8A-9F4B-23D42FA4AF0A}" dt="2024-10-03T12:10:23.692" v="1"/>
          <pc:sldLayoutMkLst>
            <pc:docMk/>
            <pc:sldMasterMk cId="332921129" sldId="2147483651"/>
            <pc:sldLayoutMk cId="1273137694" sldId="2147483674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692" v="1"/>
          <pc:sldLayoutMkLst>
            <pc:docMk/>
            <pc:sldMasterMk cId="332921129" sldId="2147483651"/>
            <pc:sldLayoutMk cId="3329800859" sldId="2147483784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02" v="3"/>
        <pc:sldMasterMkLst>
          <pc:docMk/>
          <pc:sldMasterMk cId="503966888" sldId="2147483653"/>
        </pc:sldMasterMkLst>
        <pc:sldLayoutChg chg="del">
          <pc:chgData name="Jenifer Prince Devaraj" userId="c3fb109c-09d1-42a6-93f4-69472d709861" providerId="ADAL" clId="{D312C5E4-A230-4E8A-9F4B-23D42FA4AF0A}" dt="2024-10-03T12:10:23.702" v="3"/>
          <pc:sldLayoutMkLst>
            <pc:docMk/>
            <pc:sldMasterMk cId="503966888" sldId="2147483653"/>
            <pc:sldLayoutMk cId="4216905086" sldId="2147483677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02" v="3"/>
          <pc:sldLayoutMkLst>
            <pc:docMk/>
            <pc:sldMasterMk cId="503966888" sldId="2147483653"/>
            <pc:sldLayoutMk cId="3429399808" sldId="2147483786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04" v="4"/>
        <pc:sldMasterMkLst>
          <pc:docMk/>
          <pc:sldMasterMk cId="19418140" sldId="2147483654"/>
        </pc:sldMasterMkLst>
        <pc:sldLayoutChg chg="del">
          <pc:chgData name="Jenifer Prince Devaraj" userId="c3fb109c-09d1-42a6-93f4-69472d709861" providerId="ADAL" clId="{D312C5E4-A230-4E8A-9F4B-23D42FA4AF0A}" dt="2024-10-03T12:10:23.704" v="4"/>
          <pc:sldLayoutMkLst>
            <pc:docMk/>
            <pc:sldMasterMk cId="19418140" sldId="2147483654"/>
            <pc:sldLayoutMk cId="94923803" sldId="2147483678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04" v="4"/>
          <pc:sldLayoutMkLst>
            <pc:docMk/>
            <pc:sldMasterMk cId="19418140" sldId="2147483654"/>
            <pc:sldLayoutMk cId="1921644782" sldId="2147483787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06" v="5"/>
        <pc:sldMasterMkLst>
          <pc:docMk/>
          <pc:sldMasterMk cId="1086982509" sldId="2147483655"/>
        </pc:sldMasterMkLst>
        <pc:sldLayoutChg chg="del">
          <pc:chgData name="Jenifer Prince Devaraj" userId="c3fb109c-09d1-42a6-93f4-69472d709861" providerId="ADAL" clId="{D312C5E4-A230-4E8A-9F4B-23D42FA4AF0A}" dt="2024-10-03T12:10:23.706" v="5"/>
          <pc:sldLayoutMkLst>
            <pc:docMk/>
            <pc:sldMasterMk cId="1086982509" sldId="2147483655"/>
            <pc:sldLayoutMk cId="408938655" sldId="2147483679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06" v="5"/>
          <pc:sldLayoutMkLst>
            <pc:docMk/>
            <pc:sldMasterMk cId="1086982509" sldId="2147483655"/>
            <pc:sldLayoutMk cId="1520429917" sldId="2147483706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06" v="5"/>
          <pc:sldLayoutMkLst>
            <pc:docMk/>
            <pc:sldMasterMk cId="1086982509" sldId="2147483655"/>
            <pc:sldLayoutMk cId="3604176099" sldId="2147483707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06" v="5"/>
          <pc:sldLayoutMkLst>
            <pc:docMk/>
            <pc:sldMasterMk cId="1086982509" sldId="2147483655"/>
            <pc:sldLayoutMk cId="3372047442" sldId="2147483708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06" v="5"/>
          <pc:sldLayoutMkLst>
            <pc:docMk/>
            <pc:sldMasterMk cId="1086982509" sldId="2147483655"/>
            <pc:sldLayoutMk cId="3732156385" sldId="2147483709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06" v="5"/>
          <pc:sldLayoutMkLst>
            <pc:docMk/>
            <pc:sldMasterMk cId="1086982509" sldId="2147483655"/>
            <pc:sldLayoutMk cId="2955417579" sldId="2147483788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11" v="6"/>
        <pc:sldMasterMkLst>
          <pc:docMk/>
          <pc:sldMasterMk cId="537362470" sldId="2147483656"/>
        </pc:sldMasterMkLst>
        <pc:sldLayoutChg chg="del">
          <pc:chgData name="Jenifer Prince Devaraj" userId="c3fb109c-09d1-42a6-93f4-69472d709861" providerId="ADAL" clId="{D312C5E4-A230-4E8A-9F4B-23D42FA4AF0A}" dt="2024-10-03T12:10:23.711" v="6"/>
          <pc:sldLayoutMkLst>
            <pc:docMk/>
            <pc:sldMasterMk cId="537362470" sldId="2147483656"/>
            <pc:sldLayoutMk cId="3130719715" sldId="2147483680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11" v="6"/>
          <pc:sldLayoutMkLst>
            <pc:docMk/>
            <pc:sldMasterMk cId="537362470" sldId="2147483656"/>
            <pc:sldLayoutMk cId="1227884356" sldId="2147483789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14" v="7"/>
        <pc:sldMasterMkLst>
          <pc:docMk/>
          <pc:sldMasterMk cId="3275634550" sldId="2147483657"/>
        </pc:sldMasterMkLst>
        <pc:sldLayoutChg chg="del">
          <pc:chgData name="Jenifer Prince Devaraj" userId="c3fb109c-09d1-42a6-93f4-69472d709861" providerId="ADAL" clId="{D312C5E4-A230-4E8A-9F4B-23D42FA4AF0A}" dt="2024-10-03T12:10:23.714" v="7"/>
          <pc:sldLayoutMkLst>
            <pc:docMk/>
            <pc:sldMasterMk cId="3275634550" sldId="2147483657"/>
            <pc:sldLayoutMk cId="2783529864" sldId="2147483681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14" v="7"/>
          <pc:sldLayoutMkLst>
            <pc:docMk/>
            <pc:sldMasterMk cId="3275634550" sldId="2147483657"/>
            <pc:sldLayoutMk cId="2064262031" sldId="2147483790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16" v="8"/>
        <pc:sldMasterMkLst>
          <pc:docMk/>
          <pc:sldMasterMk cId="1384196811" sldId="2147483658"/>
        </pc:sldMasterMkLst>
        <pc:sldLayoutChg chg="del">
          <pc:chgData name="Jenifer Prince Devaraj" userId="c3fb109c-09d1-42a6-93f4-69472d709861" providerId="ADAL" clId="{D312C5E4-A230-4E8A-9F4B-23D42FA4AF0A}" dt="2024-10-03T12:10:23.716" v="8"/>
          <pc:sldLayoutMkLst>
            <pc:docMk/>
            <pc:sldMasterMk cId="1384196811" sldId="2147483658"/>
            <pc:sldLayoutMk cId="1556723426" sldId="2147483682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16" v="8"/>
          <pc:sldLayoutMkLst>
            <pc:docMk/>
            <pc:sldMasterMk cId="1384196811" sldId="2147483658"/>
            <pc:sldLayoutMk cId="1714267788" sldId="2147483719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16" v="8"/>
          <pc:sldLayoutMkLst>
            <pc:docMk/>
            <pc:sldMasterMk cId="1384196811" sldId="2147483658"/>
            <pc:sldLayoutMk cId="1640983984" sldId="2147483720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16" v="8"/>
          <pc:sldLayoutMkLst>
            <pc:docMk/>
            <pc:sldMasterMk cId="1384196811" sldId="2147483658"/>
            <pc:sldLayoutMk cId="1240026675" sldId="2147483721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16" v="8"/>
          <pc:sldLayoutMkLst>
            <pc:docMk/>
            <pc:sldMasterMk cId="1384196811" sldId="2147483658"/>
            <pc:sldLayoutMk cId="4068811434" sldId="2147483751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16" v="8"/>
          <pc:sldLayoutMkLst>
            <pc:docMk/>
            <pc:sldMasterMk cId="1384196811" sldId="2147483658"/>
            <pc:sldLayoutMk cId="734961849" sldId="2147483783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32" v="10"/>
        <pc:sldMasterMkLst>
          <pc:docMk/>
          <pc:sldMasterMk cId="1800093731" sldId="2147483659"/>
        </pc:sldMasterMkLst>
        <pc:sldLayoutChg chg="del">
          <pc:chgData name="Jenifer Prince Devaraj" userId="c3fb109c-09d1-42a6-93f4-69472d709861" providerId="ADAL" clId="{D312C5E4-A230-4E8A-9F4B-23D42FA4AF0A}" dt="2024-10-03T12:10:23.732" v="10"/>
          <pc:sldLayoutMkLst>
            <pc:docMk/>
            <pc:sldMasterMk cId="1800093731" sldId="2147483659"/>
            <pc:sldLayoutMk cId="1597148504" sldId="2147483684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32" v="10"/>
          <pc:sldLayoutMkLst>
            <pc:docMk/>
            <pc:sldMasterMk cId="1800093731" sldId="2147483659"/>
            <pc:sldLayoutMk cId="3399777694" sldId="2147483752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32" v="10"/>
          <pc:sldLayoutMkLst>
            <pc:docMk/>
            <pc:sldMasterMk cId="1800093731" sldId="2147483659"/>
            <pc:sldLayoutMk cId="3188795946" sldId="2147483753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32" v="10"/>
          <pc:sldLayoutMkLst>
            <pc:docMk/>
            <pc:sldMasterMk cId="1800093731" sldId="2147483659"/>
            <pc:sldLayoutMk cId="3599698923" sldId="2147483754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21" v="9"/>
        <pc:sldMasterMkLst>
          <pc:docMk/>
          <pc:sldMasterMk cId="2215794927" sldId="2147483660"/>
        </pc:sldMasterMkLst>
        <pc:sldLayoutChg chg="del">
          <pc:chgData name="Jenifer Prince Devaraj" userId="c3fb109c-09d1-42a6-93f4-69472d709861" providerId="ADAL" clId="{D312C5E4-A230-4E8A-9F4B-23D42FA4AF0A}" dt="2024-10-03T12:10:23.721" v="9"/>
          <pc:sldLayoutMkLst>
            <pc:docMk/>
            <pc:sldMasterMk cId="2215794927" sldId="2147483660"/>
            <pc:sldLayoutMk cId="3475296125" sldId="2147483683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21" v="9"/>
          <pc:sldLayoutMkLst>
            <pc:docMk/>
            <pc:sldMasterMk cId="2215794927" sldId="2147483660"/>
            <pc:sldLayoutMk cId="4081925057" sldId="2147483716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21" v="9"/>
          <pc:sldLayoutMkLst>
            <pc:docMk/>
            <pc:sldMasterMk cId="2215794927" sldId="2147483660"/>
            <pc:sldLayoutMk cId="4127137421" sldId="2147483717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21" v="9"/>
          <pc:sldLayoutMkLst>
            <pc:docMk/>
            <pc:sldMasterMk cId="2215794927" sldId="2147483660"/>
            <pc:sldLayoutMk cId="3245223601" sldId="2147483718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21" v="9"/>
          <pc:sldLayoutMkLst>
            <pc:docMk/>
            <pc:sldMasterMk cId="2215794927" sldId="2147483660"/>
            <pc:sldLayoutMk cId="414174743" sldId="2147483777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34" v="11"/>
        <pc:sldMasterMkLst>
          <pc:docMk/>
          <pc:sldMasterMk cId="2581267852" sldId="2147483662"/>
        </pc:sldMasterMkLst>
        <pc:sldLayoutChg chg="del">
          <pc:chgData name="Jenifer Prince Devaraj" userId="c3fb109c-09d1-42a6-93f4-69472d709861" providerId="ADAL" clId="{D312C5E4-A230-4E8A-9F4B-23D42FA4AF0A}" dt="2024-10-03T12:10:23.734" v="11"/>
          <pc:sldLayoutMkLst>
            <pc:docMk/>
            <pc:sldMasterMk cId="2581267852" sldId="2147483662"/>
            <pc:sldLayoutMk cId="196634507" sldId="2147483686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38" v="12"/>
        <pc:sldMasterMkLst>
          <pc:docMk/>
          <pc:sldMasterMk cId="1372220361" sldId="2147483663"/>
        </pc:sldMasterMkLst>
        <pc:sldLayoutChg chg="del">
          <pc:chgData name="Jenifer Prince Devaraj" userId="c3fb109c-09d1-42a6-93f4-69472d709861" providerId="ADAL" clId="{D312C5E4-A230-4E8A-9F4B-23D42FA4AF0A}" dt="2024-10-03T12:10:23.738" v="12"/>
          <pc:sldLayoutMkLst>
            <pc:docMk/>
            <pc:sldMasterMk cId="1372220361" sldId="2147483663"/>
            <pc:sldLayoutMk cId="2317885063" sldId="2147483687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38" v="12"/>
          <pc:sldLayoutMkLst>
            <pc:docMk/>
            <pc:sldMasterMk cId="1372220361" sldId="2147483663"/>
            <pc:sldLayoutMk cId="3686166945" sldId="2147483772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38" v="12"/>
          <pc:sldLayoutMkLst>
            <pc:docMk/>
            <pc:sldMasterMk cId="1372220361" sldId="2147483663"/>
            <pc:sldLayoutMk cId="3140485730" sldId="2147483773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38" v="12"/>
          <pc:sldLayoutMkLst>
            <pc:docMk/>
            <pc:sldMasterMk cId="1372220361" sldId="2147483663"/>
            <pc:sldLayoutMk cId="3897876703" sldId="2147483774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38" v="12"/>
          <pc:sldLayoutMkLst>
            <pc:docMk/>
            <pc:sldMasterMk cId="1372220361" sldId="2147483663"/>
            <pc:sldLayoutMk cId="1612919501" sldId="2147483775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41" v="13"/>
        <pc:sldMasterMkLst>
          <pc:docMk/>
          <pc:sldMasterMk cId="741040061" sldId="2147483664"/>
        </pc:sldMasterMkLst>
        <pc:sldLayoutChg chg="del">
          <pc:chgData name="Jenifer Prince Devaraj" userId="c3fb109c-09d1-42a6-93f4-69472d709861" providerId="ADAL" clId="{D312C5E4-A230-4E8A-9F4B-23D42FA4AF0A}" dt="2024-10-03T12:10:23.741" v="13"/>
          <pc:sldLayoutMkLst>
            <pc:docMk/>
            <pc:sldMasterMk cId="741040061" sldId="2147483664"/>
            <pc:sldLayoutMk cId="763020717" sldId="2147483688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41" v="13"/>
          <pc:sldLayoutMkLst>
            <pc:docMk/>
            <pc:sldMasterMk cId="741040061" sldId="2147483664"/>
            <pc:sldLayoutMk cId="711080307" sldId="2147483768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41" v="13"/>
          <pc:sldLayoutMkLst>
            <pc:docMk/>
            <pc:sldMasterMk cId="741040061" sldId="2147483664"/>
            <pc:sldLayoutMk cId="550498683" sldId="2147483769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41" v="13"/>
          <pc:sldLayoutMkLst>
            <pc:docMk/>
            <pc:sldMasterMk cId="741040061" sldId="2147483664"/>
            <pc:sldLayoutMk cId="3641454918" sldId="2147483770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41" v="13"/>
          <pc:sldLayoutMkLst>
            <pc:docMk/>
            <pc:sldMasterMk cId="741040061" sldId="2147483664"/>
            <pc:sldLayoutMk cId="3304689771" sldId="2147483771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49" v="14"/>
        <pc:sldMasterMkLst>
          <pc:docMk/>
          <pc:sldMasterMk cId="58822457" sldId="2147483665"/>
        </pc:sldMasterMkLst>
        <pc:sldLayoutChg chg="del">
          <pc:chgData name="Jenifer Prince Devaraj" userId="c3fb109c-09d1-42a6-93f4-69472d709861" providerId="ADAL" clId="{D312C5E4-A230-4E8A-9F4B-23D42FA4AF0A}" dt="2024-10-03T12:10:23.749" v="14"/>
          <pc:sldLayoutMkLst>
            <pc:docMk/>
            <pc:sldMasterMk cId="58822457" sldId="2147483665"/>
            <pc:sldLayoutMk cId="2624528723" sldId="2147483689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49" v="14"/>
          <pc:sldLayoutMkLst>
            <pc:docMk/>
            <pc:sldMasterMk cId="58822457" sldId="2147483665"/>
            <pc:sldLayoutMk cId="1989207104" sldId="2147483764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49" v="14"/>
          <pc:sldLayoutMkLst>
            <pc:docMk/>
            <pc:sldMasterMk cId="58822457" sldId="2147483665"/>
            <pc:sldLayoutMk cId="3162675532" sldId="2147483765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49" v="14"/>
          <pc:sldLayoutMkLst>
            <pc:docMk/>
            <pc:sldMasterMk cId="58822457" sldId="2147483665"/>
            <pc:sldLayoutMk cId="671023767" sldId="2147483766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49" v="14"/>
          <pc:sldLayoutMkLst>
            <pc:docMk/>
            <pc:sldMasterMk cId="58822457" sldId="2147483665"/>
            <pc:sldLayoutMk cId="3914582648" sldId="2147483767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56" v="15"/>
        <pc:sldMasterMkLst>
          <pc:docMk/>
          <pc:sldMasterMk cId="754378712" sldId="2147483666"/>
        </pc:sldMasterMkLst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3132846485" sldId="2147483690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1638318787" sldId="2147483698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1988994691" sldId="2147483699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1668414652" sldId="2147483700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3376813219" sldId="2147483701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1322761775" sldId="2147483703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1402491513" sldId="2147483704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2661865558" sldId="2147483705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3007840193" sldId="2147483759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2405973259" sldId="2147483760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4035460473" sldId="2147483761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871081314" sldId="2147483762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56" v="15"/>
          <pc:sldLayoutMkLst>
            <pc:docMk/>
            <pc:sldMasterMk cId="754378712" sldId="2147483666"/>
            <pc:sldLayoutMk cId="1668421069" sldId="2147483763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72" v="17"/>
        <pc:sldMasterMkLst>
          <pc:docMk/>
          <pc:sldMasterMk cId="217095490" sldId="2147483670"/>
        </pc:sldMasterMkLst>
        <pc:sldLayoutChg chg="del">
          <pc:chgData name="Jenifer Prince Devaraj" userId="c3fb109c-09d1-42a6-93f4-69472d709861" providerId="ADAL" clId="{D312C5E4-A230-4E8A-9F4B-23D42FA4AF0A}" dt="2024-10-03T12:10:23.772" v="17"/>
          <pc:sldLayoutMkLst>
            <pc:docMk/>
            <pc:sldMasterMk cId="217095490" sldId="2147483670"/>
            <pc:sldLayoutMk cId="3583415931" sldId="2147483696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72" v="17"/>
          <pc:sldLayoutMkLst>
            <pc:docMk/>
            <pc:sldMasterMk cId="217095490" sldId="2147483670"/>
            <pc:sldLayoutMk cId="1189107345" sldId="2147483722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72" v="17"/>
          <pc:sldLayoutMkLst>
            <pc:docMk/>
            <pc:sldMasterMk cId="217095490" sldId="2147483670"/>
            <pc:sldLayoutMk cId="2437739104" sldId="2147483723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72" v="17"/>
          <pc:sldLayoutMkLst>
            <pc:docMk/>
            <pc:sldMasterMk cId="217095490" sldId="2147483670"/>
            <pc:sldLayoutMk cId="2060480586" sldId="2147483724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72" v="17"/>
          <pc:sldLayoutMkLst>
            <pc:docMk/>
            <pc:sldMasterMk cId="217095490" sldId="2147483670"/>
            <pc:sldLayoutMk cId="490812382" sldId="2147483725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75" v="18"/>
        <pc:sldMasterMkLst>
          <pc:docMk/>
          <pc:sldMasterMk cId="1743180627" sldId="2147483671"/>
        </pc:sldMasterMkLst>
        <pc:sldLayoutChg chg="del">
          <pc:chgData name="Jenifer Prince Devaraj" userId="c3fb109c-09d1-42a6-93f4-69472d709861" providerId="ADAL" clId="{D312C5E4-A230-4E8A-9F4B-23D42FA4AF0A}" dt="2024-10-03T12:10:23.775" v="18"/>
          <pc:sldLayoutMkLst>
            <pc:docMk/>
            <pc:sldMasterMk cId="1743180627" sldId="2147483671"/>
            <pc:sldLayoutMk cId="3714548059" sldId="2147483697"/>
          </pc:sldLayoutMkLst>
        </pc:sldLayoutChg>
      </pc:sldMasterChg>
      <pc:sldMasterChg chg="del delSldLayout">
        <pc:chgData name="Jenifer Prince Devaraj" userId="c3fb109c-09d1-42a6-93f4-69472d709861" providerId="ADAL" clId="{D312C5E4-A230-4E8A-9F4B-23D42FA4AF0A}" dt="2024-10-03T12:10:23.767" v="16"/>
        <pc:sldMasterMkLst>
          <pc:docMk/>
          <pc:sldMasterMk cId="130175223" sldId="2147483673"/>
        </pc:sldMasterMkLst>
        <pc:sldLayoutChg chg="del">
          <pc:chgData name="Jenifer Prince Devaraj" userId="c3fb109c-09d1-42a6-93f4-69472d709861" providerId="ADAL" clId="{D312C5E4-A230-4E8A-9F4B-23D42FA4AF0A}" dt="2024-10-03T12:10:23.767" v="16"/>
          <pc:sldLayoutMkLst>
            <pc:docMk/>
            <pc:sldMasterMk cId="130175223" sldId="2147483673"/>
            <pc:sldLayoutMk cId="324980695" sldId="2147483693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67" v="16"/>
          <pc:sldLayoutMkLst>
            <pc:docMk/>
            <pc:sldMasterMk cId="130175223" sldId="2147483673"/>
            <pc:sldLayoutMk cId="663674427" sldId="2147483778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67" v="16"/>
          <pc:sldLayoutMkLst>
            <pc:docMk/>
            <pc:sldMasterMk cId="130175223" sldId="2147483673"/>
            <pc:sldLayoutMk cId="2928645816" sldId="2147483779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67" v="16"/>
          <pc:sldLayoutMkLst>
            <pc:docMk/>
            <pc:sldMasterMk cId="130175223" sldId="2147483673"/>
            <pc:sldLayoutMk cId="4277840142" sldId="2147483780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67" v="16"/>
          <pc:sldLayoutMkLst>
            <pc:docMk/>
            <pc:sldMasterMk cId="130175223" sldId="2147483673"/>
            <pc:sldLayoutMk cId="951448030" sldId="2147483781"/>
          </pc:sldLayoutMkLst>
        </pc:sldLayoutChg>
        <pc:sldLayoutChg chg="del">
          <pc:chgData name="Jenifer Prince Devaraj" userId="c3fb109c-09d1-42a6-93f4-69472d709861" providerId="ADAL" clId="{D312C5E4-A230-4E8A-9F4B-23D42FA4AF0A}" dt="2024-10-03T12:10:23.767" v="16"/>
          <pc:sldLayoutMkLst>
            <pc:docMk/>
            <pc:sldMasterMk cId="130175223" sldId="2147483673"/>
            <pc:sldLayoutMk cId="2939912982" sldId="214748378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B1D-F8F9-484F-BE4F-2ED9C98D8AD8}" type="datetime1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fr-FR"/>
              <a:t>EC1_L2_Part 2_Passive Components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02336" y="1600200"/>
            <a:ext cx="5547360" cy="47548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547360" cy="47548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40B443B-0AE3-0ED3-52D5-CB2E84363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7F405-C898-47A6-A625-5B6B6CBB5BEA}" type="datetimeFigureOut">
              <a:rPr lang="en-US"/>
              <a:pPr>
                <a:defRPr/>
              </a:pPr>
              <a:t>10/2/2024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6F48365-EFF9-F37C-16D4-2FB288518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1CF55B0-3993-CA2D-61C5-D3F6BCB65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550384-3746-42C8-82FE-05542756556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2180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2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3C383E07-45E2-EB5D-ED8D-52954F6234A3}"/>
              </a:ext>
            </a:extLst>
          </p:cNvPr>
          <p:cNvSpPr txBox="1">
            <a:spLocks/>
          </p:cNvSpPr>
          <p:nvPr/>
        </p:nvSpPr>
        <p:spPr>
          <a:xfrm>
            <a:off x="1823594" y="171688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Name	: Electronics I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Code	: ACDB5002</a:t>
            </a:r>
          </a:p>
          <a:p>
            <a:r>
              <a:rPr lang="en-GB" sz="2400" b="1" dirty="0">
                <a:latin typeface="Arial"/>
                <a:cs typeface="Arial"/>
              </a:rPr>
              <a:t>Lecture 		: 5</a:t>
            </a:r>
          </a:p>
          <a:p>
            <a:r>
              <a:rPr lang="en-GB" sz="2400" b="1" dirty="0">
                <a:latin typeface="Arial"/>
                <a:cs typeface="Arial"/>
              </a:rPr>
              <a:t>Topic			: Voltage Regulators</a:t>
            </a:r>
          </a:p>
          <a:p>
            <a:endParaRPr lang="en-GB" sz="2400" b="1" dirty="0">
              <a:latin typeface="Arial" panose="020B0604020202020204" pitchFamily="34" charset="0"/>
              <a:cs typeface="Arial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A3972B7B-831A-C363-877B-3CA72E8947A3}"/>
              </a:ext>
            </a:extLst>
          </p:cNvPr>
          <p:cNvSpPr txBox="1">
            <a:spLocks/>
          </p:cNvSpPr>
          <p:nvPr/>
        </p:nvSpPr>
        <p:spPr>
          <a:xfrm>
            <a:off x="6876182" y="433528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9CCE15-36F3-6734-6FD4-B32E7874A6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320" y="1795816"/>
            <a:ext cx="10972800" cy="3917032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  <a:defRPr/>
            </a:pPr>
            <a:r>
              <a:rPr lang="en-US" sz="2400" b="1" i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en-US" sz="2400" dirty="0"/>
          </a:p>
          <a:p>
            <a:pPr>
              <a:defRPr/>
            </a:pPr>
            <a:r>
              <a:rPr lang="en-US" sz="2400" dirty="0"/>
              <a:t>For </a:t>
            </a:r>
            <a:r>
              <a:rPr lang="en-US" sz="2400" b="1" dirty="0"/>
              <a:t>low current power supplies </a:t>
            </a:r>
            <a:r>
              <a:rPr lang="en-US" sz="2400" dirty="0"/>
              <a:t>- a simple voltage regulator can be made with a resistor and a </a:t>
            </a:r>
            <a:r>
              <a:rPr lang="en-US" sz="2400" dirty="0" err="1"/>
              <a:t>zener</a:t>
            </a:r>
            <a:r>
              <a:rPr lang="en-US" sz="2400" dirty="0"/>
              <a:t> diode connected in reverse.</a:t>
            </a:r>
          </a:p>
          <a:p>
            <a:pPr>
              <a:defRPr/>
            </a:pPr>
            <a:r>
              <a:rPr lang="en-US" sz="2400" dirty="0"/>
              <a:t>Zener diodes are rated for their breakdown voltage </a:t>
            </a:r>
            <a:r>
              <a:rPr lang="en-US" sz="2400" dirty="0" err="1"/>
              <a:t>V</a:t>
            </a:r>
            <a:r>
              <a:rPr lang="en-US" sz="2400" baseline="-25000" dirty="0" err="1"/>
              <a:t>z</a:t>
            </a:r>
            <a:r>
              <a:rPr lang="en-US" sz="2400" dirty="0"/>
              <a:t> and maximum power </a:t>
            </a:r>
            <a:r>
              <a:rPr lang="en-US" sz="2400" dirty="0" err="1"/>
              <a:t>P</a:t>
            </a:r>
            <a:r>
              <a:rPr lang="en-US" sz="2400" baseline="-25000" dirty="0" err="1"/>
              <a:t>z</a:t>
            </a:r>
            <a:endParaRPr lang="en-US" sz="2400" dirty="0"/>
          </a:p>
        </p:txBody>
      </p:sp>
      <p:pic>
        <p:nvPicPr>
          <p:cNvPr id="22532" name="Picture 8">
            <a:extLst>
              <a:ext uri="{FF2B5EF4-FFF2-40B4-BE49-F238E27FC236}">
                <a16:creationId xmlns:a16="http://schemas.microsoft.com/office/drawing/2014/main" id="{21D39304-86D8-8FD2-E7A2-D3F26AD45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041" y="4003041"/>
            <a:ext cx="561975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9">
            <a:extLst>
              <a:ext uri="{FF2B5EF4-FFF2-40B4-BE49-F238E27FC236}">
                <a16:creationId xmlns:a16="http://schemas.microsoft.com/office/drawing/2014/main" id="{08107E54-F97E-53A2-ED33-88346EDC3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084" y="3706761"/>
            <a:ext cx="3856037" cy="247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16CCFF-9CF4-3E98-4357-D41A520827D7}"/>
              </a:ext>
            </a:extLst>
          </p:cNvPr>
          <p:cNvSpPr txBox="1"/>
          <p:nvPr/>
        </p:nvSpPr>
        <p:spPr>
          <a:xfrm>
            <a:off x="0" y="1211041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 Zener diode regulator</a:t>
            </a:r>
            <a:endParaRPr lang="en-GB" sz="3200" b="1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BF5D6F6-F850-D017-CA4C-5023FEBCAD40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Voltage Regulators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CEC4A9C0-6E62-BFAE-067C-A386C985D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49E666-2A8F-4C6A-8991-D9ACA0770C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400" dirty="0"/>
              <a:t>Two basic categories of voltage regulation are: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en-US" sz="2000" dirty="0"/>
              <a:t>line regulation(input varies)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en-US" sz="2000" dirty="0"/>
              <a:t>load regulation(load varies)</a:t>
            </a:r>
          </a:p>
          <a:p>
            <a:pPr>
              <a:spcBef>
                <a:spcPts val="0"/>
              </a:spcBef>
              <a:buClr>
                <a:srgbClr val="FF0000"/>
              </a:buClr>
              <a:defRPr/>
            </a:pPr>
            <a:endParaRPr lang="en-US" sz="2400" dirty="0"/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FF0000"/>
              </a:buClr>
              <a:defRPr/>
            </a:pPr>
            <a:r>
              <a:rPr lang="en-US" sz="2400" dirty="0"/>
              <a:t>The purpose of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 regulation</a:t>
            </a:r>
            <a:r>
              <a:rPr lang="en-US" sz="2400" dirty="0"/>
              <a:t> is to maintain a nearly </a:t>
            </a:r>
            <a:r>
              <a:rPr lang="en-US" sz="2400" b="1" dirty="0"/>
              <a:t>constant output </a:t>
            </a:r>
            <a:r>
              <a:rPr lang="en-US" sz="2400" dirty="0"/>
              <a:t>voltage when the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input voltage</a:t>
            </a:r>
            <a:r>
              <a:rPr lang="en-US" sz="2400" dirty="0"/>
              <a:t> </a:t>
            </a:r>
            <a:r>
              <a:rPr lang="en-US" sz="2400" b="1" dirty="0"/>
              <a:t>varies.</a:t>
            </a: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FF0000"/>
              </a:buClr>
              <a:defRPr/>
            </a:pPr>
            <a:r>
              <a:rPr lang="en-US" sz="2400" dirty="0"/>
              <a:t>The purpose of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load regulation</a:t>
            </a:r>
            <a:r>
              <a:rPr lang="en-US" sz="2400" dirty="0"/>
              <a:t> is to maintain a nearly </a:t>
            </a:r>
            <a:r>
              <a:rPr lang="en-US" sz="2400" b="1" dirty="0"/>
              <a:t>constant output </a:t>
            </a:r>
            <a:r>
              <a:rPr lang="en-US" sz="2400" dirty="0"/>
              <a:t>voltage when the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load</a:t>
            </a:r>
            <a:r>
              <a:rPr lang="en-US" sz="2400" dirty="0"/>
              <a:t> varies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E42F628-CABE-04FD-B444-F8AD46F7B7F7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Voltage Regulators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AE510B34-205D-C46F-9CC0-1CCB4CFFF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le 1">
            <a:extLst>
              <a:ext uri="{FF2B5EF4-FFF2-40B4-BE49-F238E27FC236}">
                <a16:creationId xmlns:a16="http://schemas.microsoft.com/office/drawing/2014/main" id="{D6756049-2B56-29C1-C514-623D65393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897" y="857046"/>
            <a:ext cx="11594969" cy="1325563"/>
          </a:xfrm>
        </p:spPr>
        <p:txBody>
          <a:bodyPr/>
          <a:lstStyle/>
          <a:p>
            <a:pPr eaLnBrk="1" hangingPunct="1"/>
            <a:r>
              <a:rPr lang="en-US" altLang="en-US" b="1" dirty="0"/>
              <a:t>Line Regulation</a:t>
            </a:r>
            <a:endParaRPr lang="en-US" altLang="en-US" dirty="0"/>
          </a:p>
        </p:txBody>
      </p:sp>
      <p:sp>
        <p:nvSpPr>
          <p:cNvPr id="1029" name="Content Placeholder 2">
            <a:extLst>
              <a:ext uri="{FF2B5EF4-FFF2-40B4-BE49-F238E27FC236}">
                <a16:creationId xmlns:a16="http://schemas.microsoft.com/office/drawing/2014/main" id="{66A6C207-C0C1-4DCC-C664-7CA24014BE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560" y="2083922"/>
            <a:ext cx="10972800" cy="3917032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sz="2400" dirty="0"/>
              <a:t>Line regulation can be defined as the percentage of </a:t>
            </a:r>
            <a:r>
              <a:rPr lang="en-US" altLang="en-US" sz="2400" b="1" dirty="0"/>
              <a:t>change</a:t>
            </a:r>
            <a:r>
              <a:rPr lang="en-US" altLang="en-US" sz="2400" dirty="0"/>
              <a:t> in the </a:t>
            </a:r>
            <a:r>
              <a:rPr lang="en-US" altLang="en-US" sz="2400" b="1" dirty="0"/>
              <a:t>output voltage </a:t>
            </a:r>
            <a:r>
              <a:rPr lang="en-US" altLang="en-US" sz="2400" dirty="0"/>
              <a:t>for a given </a:t>
            </a:r>
            <a:r>
              <a:rPr lang="en-US" altLang="en-US" sz="2400" b="1" dirty="0"/>
              <a:t>change</a:t>
            </a:r>
            <a:r>
              <a:rPr lang="en-US" altLang="en-US" sz="2400" dirty="0"/>
              <a:t> in the </a:t>
            </a:r>
            <a:r>
              <a:rPr lang="en-US" altLang="en-US" sz="2400" b="1" dirty="0"/>
              <a:t>input voltage</a:t>
            </a:r>
            <a:r>
              <a:rPr lang="en-US" altLang="en-US" sz="2400" dirty="0"/>
              <a:t>.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sz="2400" dirty="0"/>
              <a:t>	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l-GR" altLang="en-US" sz="2400" dirty="0"/>
              <a:t>Δ</a:t>
            </a:r>
            <a:r>
              <a:rPr lang="en-US" altLang="en-US" sz="2400" dirty="0"/>
              <a:t> means “a change in”</a:t>
            </a:r>
          </a:p>
        </p:txBody>
      </p:sp>
      <p:graphicFrame>
        <p:nvGraphicFramePr>
          <p:cNvPr id="1026" name="Object 8">
            <a:extLst>
              <a:ext uri="{FF2B5EF4-FFF2-40B4-BE49-F238E27FC236}">
                <a16:creationId xmlns:a16="http://schemas.microsoft.com/office/drawing/2014/main" id="{BE7E983A-3027-7407-19F8-6EE17BDE3D8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537174"/>
              </p:ext>
            </p:extLst>
          </p:nvPr>
        </p:nvGraphicFramePr>
        <p:xfrm>
          <a:off x="2887345" y="3476625"/>
          <a:ext cx="5889625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158920" imgH="482400" progId="Equation.3">
                  <p:embed/>
                </p:oleObj>
              </mc:Choice>
              <mc:Fallback>
                <p:oleObj name="Equation" r:id="rId2" imgW="2158920" imgH="482400" progId="Equation.3">
                  <p:embed/>
                  <p:pic>
                    <p:nvPicPr>
                      <p:cNvPr id="1026" name="Object 8">
                        <a:extLst>
                          <a:ext uri="{FF2B5EF4-FFF2-40B4-BE49-F238E27FC236}">
                            <a16:creationId xmlns:a16="http://schemas.microsoft.com/office/drawing/2014/main" id="{BE7E983A-3027-7407-19F8-6EE17BDE3D8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7345" y="3476625"/>
                        <a:ext cx="5889625" cy="1314450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D3245FBC-833D-E770-EF14-9E4DF95134A2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Voltage Regulators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12A0EAF6-31BA-B744-57F9-CF9B70351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itle 1">
            <a:extLst>
              <a:ext uri="{FF2B5EF4-FFF2-40B4-BE49-F238E27FC236}">
                <a16:creationId xmlns:a16="http://schemas.microsoft.com/office/drawing/2014/main" id="{161BC445-9FC1-0F6D-5D8E-98E02B257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97" y="795337"/>
            <a:ext cx="11594969" cy="1325563"/>
          </a:xfrm>
        </p:spPr>
        <p:txBody>
          <a:bodyPr/>
          <a:lstStyle/>
          <a:p>
            <a:pPr eaLnBrk="1" hangingPunct="1"/>
            <a:r>
              <a:rPr lang="en-US" altLang="en-US" b="1" dirty="0"/>
              <a:t>Load Regulation</a:t>
            </a:r>
            <a:endParaRPr lang="en-US" altLang="en-US" dirty="0"/>
          </a:p>
        </p:txBody>
      </p:sp>
      <p:sp>
        <p:nvSpPr>
          <p:cNvPr id="2052" name="Content Placeholder 2">
            <a:extLst>
              <a:ext uri="{FF2B5EF4-FFF2-40B4-BE49-F238E27FC236}">
                <a16:creationId xmlns:a16="http://schemas.microsoft.com/office/drawing/2014/main" id="{C39A2929-AB15-FAAF-C88E-AEA1AF37A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666" y="1666240"/>
            <a:ext cx="11200666" cy="480095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60000"/>
              </a:lnSpc>
            </a:pPr>
            <a:r>
              <a:rPr lang="en-US" altLang="en-US" sz="2400" dirty="0"/>
              <a:t>Load regulation can be defined as the percentage change in the difference of output voltage from no-load (NL) to full-load (FL) to the full-load.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marL="0" indent="0" eaLnBrk="1" hangingPunct="1">
              <a:buNone/>
            </a:pPr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>
              <a:lnSpc>
                <a:spcPct val="160000"/>
              </a:lnSpc>
            </a:pPr>
            <a:r>
              <a:rPr lang="en-US" altLang="en-US" sz="2400" dirty="0"/>
              <a:t>Where:</a:t>
            </a:r>
          </a:p>
          <a:p>
            <a:pPr eaLnBrk="1" hangingPunct="1">
              <a:lnSpc>
                <a:spcPct val="160000"/>
              </a:lnSpc>
              <a:buFont typeface="Wingdings 2" panose="05020102010507070707" pitchFamily="18" charset="2"/>
              <a:buNone/>
            </a:pPr>
            <a:r>
              <a:rPr lang="en-US" altLang="en-US" sz="2400" dirty="0"/>
              <a:t>		V</a:t>
            </a:r>
            <a:r>
              <a:rPr lang="en-US" altLang="en-US" sz="2400" baseline="-25000" dirty="0"/>
              <a:t>NL </a:t>
            </a:r>
            <a:r>
              <a:rPr lang="en-US" altLang="en-US" sz="2400" dirty="0"/>
              <a:t> = the no-load output voltage</a:t>
            </a:r>
          </a:p>
          <a:p>
            <a:pPr eaLnBrk="1" hangingPunct="1">
              <a:lnSpc>
                <a:spcPct val="160000"/>
              </a:lnSpc>
              <a:buFont typeface="Wingdings 2" panose="05020102010507070707" pitchFamily="18" charset="2"/>
              <a:buNone/>
            </a:pPr>
            <a:r>
              <a:rPr lang="en-US" altLang="en-US" sz="2400" dirty="0"/>
              <a:t>		V</a:t>
            </a:r>
            <a:r>
              <a:rPr lang="en-US" altLang="en-US" sz="2400" baseline="-25000" dirty="0"/>
              <a:t>FL </a:t>
            </a:r>
            <a:r>
              <a:rPr lang="en-US" altLang="en-US" sz="2400" dirty="0"/>
              <a:t> = the full-load output voltage</a:t>
            </a:r>
          </a:p>
        </p:txBody>
      </p:sp>
      <p:graphicFrame>
        <p:nvGraphicFramePr>
          <p:cNvPr id="2050" name="Object 7">
            <a:extLst>
              <a:ext uri="{FF2B5EF4-FFF2-40B4-BE49-F238E27FC236}">
                <a16:creationId xmlns:a16="http://schemas.microsoft.com/office/drawing/2014/main" id="{2C9A9434-6BE8-A41E-33CE-0F823ABD43C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5358600"/>
              </p:ext>
            </p:extLst>
          </p:nvPr>
        </p:nvGraphicFramePr>
        <p:xfrm>
          <a:off x="2843211" y="3289477"/>
          <a:ext cx="6505575" cy="132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374560" imgH="482400" progId="Equation.3">
                  <p:embed/>
                </p:oleObj>
              </mc:Choice>
              <mc:Fallback>
                <p:oleObj name="Equation" r:id="rId2" imgW="2374560" imgH="482400" progId="Equation.3">
                  <p:embed/>
                  <p:pic>
                    <p:nvPicPr>
                      <p:cNvPr id="2050" name="Object 7">
                        <a:extLst>
                          <a:ext uri="{FF2B5EF4-FFF2-40B4-BE49-F238E27FC236}">
                            <a16:creationId xmlns:a16="http://schemas.microsoft.com/office/drawing/2014/main" id="{2C9A9434-6BE8-A41E-33CE-0F823ABD43C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211" y="3289477"/>
                        <a:ext cx="6505575" cy="1320800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498A2885-243F-1F8E-BC42-A039A00EA36F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Voltage Regulators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B82F77D2-F5F8-22A2-0C29-5D53BD383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8E0DAEF7-D47B-C52B-4729-19C8C8BF3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57" y="922583"/>
            <a:ext cx="11594969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Types of Regulator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288E0109-92D7-0B7B-7AE8-D98D5D890C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141" y="2021171"/>
            <a:ext cx="10972800" cy="3917032"/>
          </a:xfrm>
        </p:spPr>
        <p:txBody>
          <a:bodyPr/>
          <a:lstStyle/>
          <a:p>
            <a:pPr eaLnBrk="1" hangingPunct="1">
              <a:lnSpc>
                <a:spcPct val="200000"/>
              </a:lnSpc>
            </a:pPr>
            <a:r>
              <a:rPr lang="en-US" altLang="en-US" sz="2400" dirty="0"/>
              <a:t>Fundamental classes of voltage regulators are </a:t>
            </a:r>
            <a:r>
              <a:rPr lang="en-US" altLang="en-US" sz="2400" b="1" dirty="0"/>
              <a:t>linear regulators</a:t>
            </a:r>
            <a:r>
              <a:rPr lang="en-US" altLang="en-US" sz="2400" dirty="0"/>
              <a:t> and </a:t>
            </a:r>
            <a:r>
              <a:rPr lang="en-US" altLang="en-US" sz="2400" b="1" dirty="0"/>
              <a:t>switching regulators</a:t>
            </a:r>
            <a:r>
              <a:rPr lang="en-US" altLang="en-US" sz="2400" dirty="0"/>
              <a:t>.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en-US" sz="2400" dirty="0"/>
              <a:t>Two basic types of </a:t>
            </a:r>
            <a:r>
              <a:rPr lang="en-US" altLang="en-US" sz="2400" b="1" dirty="0"/>
              <a:t>linear</a:t>
            </a:r>
            <a:r>
              <a:rPr lang="en-US" altLang="en-US" sz="2400" dirty="0"/>
              <a:t> regulator are the </a:t>
            </a:r>
          </a:p>
          <a:p>
            <a:pPr marL="1884363" lvl="1">
              <a:lnSpc>
                <a:spcPct val="200000"/>
              </a:lnSpc>
            </a:pPr>
            <a:r>
              <a:rPr lang="en-US" altLang="en-US" sz="2200" b="1" dirty="0"/>
              <a:t>Series regulator</a:t>
            </a:r>
            <a:r>
              <a:rPr lang="en-US" altLang="en-US" sz="2200" dirty="0"/>
              <a:t> and </a:t>
            </a:r>
          </a:p>
          <a:p>
            <a:pPr marL="1884363" lvl="1">
              <a:lnSpc>
                <a:spcPct val="200000"/>
              </a:lnSpc>
            </a:pPr>
            <a:r>
              <a:rPr lang="en-US" altLang="en-US" sz="2200" b="1" dirty="0"/>
              <a:t>Shunt regulator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8E9961-5AFE-E6B2-A315-05B06734262C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Voltage Regulators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FBDC527B-31F6-B177-0B9B-20181D20D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8E0DAEF7-D47B-C52B-4729-19C8C8BF3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57" y="922583"/>
            <a:ext cx="11594969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Types of Regulator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288E0109-92D7-0B7B-7AE8-D98D5D890C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4941" y="2264798"/>
            <a:ext cx="10972800" cy="3917032"/>
          </a:xfrm>
        </p:spPr>
        <p:txBody>
          <a:bodyPr/>
          <a:lstStyle/>
          <a:p>
            <a:pPr eaLnBrk="1" hangingPunct="1"/>
            <a:r>
              <a:rPr lang="en-US" altLang="en-US" sz="2400" dirty="0"/>
              <a:t>The series regulator is connected in </a:t>
            </a:r>
            <a:r>
              <a:rPr lang="en-US" altLang="en-US" sz="2400" b="1" dirty="0"/>
              <a:t>series</a:t>
            </a:r>
            <a:r>
              <a:rPr lang="en-US" altLang="en-US" sz="2400" dirty="0"/>
              <a:t> with the load </a:t>
            </a:r>
          </a:p>
          <a:p>
            <a:pPr eaLnBrk="1" hangingPunct="1"/>
            <a:r>
              <a:rPr lang="en-US" altLang="en-US" sz="2400" dirty="0"/>
              <a:t>The shunt regulator is connected in </a:t>
            </a:r>
            <a:r>
              <a:rPr lang="en-US" altLang="en-US" sz="2400" b="1" dirty="0"/>
              <a:t>parallel</a:t>
            </a:r>
            <a:r>
              <a:rPr lang="en-US" altLang="en-US" sz="2400" dirty="0"/>
              <a:t> with the load.</a:t>
            </a:r>
          </a:p>
        </p:txBody>
      </p:sp>
      <p:pic>
        <p:nvPicPr>
          <p:cNvPr id="27652" name="Picture 7" descr="F21-03">
            <a:extLst>
              <a:ext uri="{FF2B5EF4-FFF2-40B4-BE49-F238E27FC236}">
                <a16:creationId xmlns:a16="http://schemas.microsoft.com/office/drawing/2014/main" id="{0AD14EF8-B458-BFB2-5F71-A903AFAEC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" t="9206" r="1755" b="9079"/>
          <a:stretch>
            <a:fillRect/>
          </a:stretch>
        </p:blipFill>
        <p:spPr bwMode="auto">
          <a:xfrm>
            <a:off x="1320800" y="3500120"/>
            <a:ext cx="83058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68E9961-5AFE-E6B2-A315-05B06734262C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Voltage Regulators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FBDC527B-31F6-B177-0B9B-20181D20D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662428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BF50E099-150C-01D6-C919-2738E7219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77" y="1309166"/>
            <a:ext cx="11594969" cy="1325563"/>
          </a:xfrm>
        </p:spPr>
        <p:txBody>
          <a:bodyPr/>
          <a:lstStyle/>
          <a:p>
            <a:r>
              <a:rPr lang="en-US" altLang="en-US" b="1" dirty="0"/>
              <a:t>IC Voltage Regulators</a:t>
            </a:r>
            <a:endParaRPr lang="en-US" altLang="en-US" dirty="0"/>
          </a:p>
        </p:txBody>
      </p:sp>
      <p:sp>
        <p:nvSpPr>
          <p:cNvPr id="45059" name="Content Placeholder 2">
            <a:extLst>
              <a:ext uri="{FF2B5EF4-FFF2-40B4-BE49-F238E27FC236}">
                <a16:creationId xmlns:a16="http://schemas.microsoft.com/office/drawing/2014/main" id="{42A45888-8DD7-F042-041A-983EB1D13A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" y="2473961"/>
            <a:ext cx="10972800" cy="3917032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en-US" sz="2400" dirty="0"/>
              <a:t>Regulation circuits in integrated circuit form are widely used.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en-US" sz="2400" dirty="0"/>
              <a:t>Generally, three terminal devices that provide a positive or negative output.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en-US" sz="2400" dirty="0"/>
              <a:t>A typical </a:t>
            </a:r>
            <a:r>
              <a:rPr lang="en-US" altLang="en-US" sz="2400" b="1" dirty="0"/>
              <a:t>7800</a:t>
            </a:r>
            <a:r>
              <a:rPr lang="en-US" altLang="en-US" sz="2400" dirty="0"/>
              <a:t> series voltage regulator is used for </a:t>
            </a:r>
            <a:r>
              <a:rPr lang="en-US" altLang="en-US" sz="2400" b="1" dirty="0"/>
              <a:t>positive</a:t>
            </a:r>
            <a:r>
              <a:rPr lang="en-US" altLang="en-US" sz="2400" dirty="0"/>
              <a:t> voltages.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en-US" sz="2400" dirty="0"/>
              <a:t>The </a:t>
            </a:r>
            <a:r>
              <a:rPr lang="en-US" altLang="en-US" sz="2400" b="1" dirty="0"/>
              <a:t>7900</a:t>
            </a:r>
            <a:r>
              <a:rPr lang="en-US" altLang="en-US" sz="2400" dirty="0"/>
              <a:t> series are </a:t>
            </a:r>
            <a:r>
              <a:rPr lang="en-US" altLang="en-US" sz="2400" b="1" dirty="0"/>
              <a:t>negative</a:t>
            </a:r>
            <a:r>
              <a:rPr lang="en-US" altLang="en-US" sz="2400" dirty="0"/>
              <a:t> voltage regulators.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784BE3-1292-A1EF-603A-FC56F66EECB2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Voltage Regulators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BEA8BB6C-D2E0-805F-E546-4B24041B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id="{166051AA-91DD-A8BC-9F70-4DF997EBE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15" y="765846"/>
            <a:ext cx="11594969" cy="1325563"/>
          </a:xfrm>
        </p:spPr>
        <p:txBody>
          <a:bodyPr/>
          <a:lstStyle/>
          <a:p>
            <a:r>
              <a:rPr lang="en-US" altLang="en-US" b="1" dirty="0"/>
              <a:t>Fixed Voltage Regulator</a:t>
            </a:r>
            <a:endParaRPr lang="en-US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BA642-1618-064B-4CC2-40319BC9C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2091409"/>
            <a:ext cx="10972800" cy="3917032"/>
          </a:xfrm>
        </p:spPr>
        <p:txBody>
          <a:bodyPr/>
          <a:lstStyle/>
          <a:p>
            <a:pPr>
              <a:defRPr/>
            </a:pPr>
            <a:r>
              <a:rPr lang="en-US" sz="2400" dirty="0"/>
              <a:t>The fixed voltage regulator has an unregulated dc input voltage V</a:t>
            </a:r>
            <a:r>
              <a:rPr lang="en-US" sz="2400" baseline="-25000" dirty="0"/>
              <a:t>i</a:t>
            </a:r>
            <a:r>
              <a:rPr lang="en-US" sz="2400" dirty="0"/>
              <a:t> applied to one input terminal, a regulated output dc voltage V</a:t>
            </a:r>
            <a:r>
              <a:rPr lang="en-US" sz="2400" baseline="-25000" dirty="0"/>
              <a:t>o</a:t>
            </a:r>
            <a:r>
              <a:rPr lang="en-US" sz="2400" dirty="0"/>
              <a:t> from a second terminal, and the third terminal connected to ground.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Fixed-Positive Voltage Regulator</a:t>
            </a:r>
          </a:p>
          <a:p>
            <a:pPr>
              <a:defRPr/>
            </a:pPr>
            <a:r>
              <a:rPr lang="en-US" sz="2400" dirty="0"/>
              <a:t>The series 78XX regulators are the three-terminal devices that provide a fixed positive output voltage.</a:t>
            </a:r>
          </a:p>
        </p:txBody>
      </p:sp>
      <p:pic>
        <p:nvPicPr>
          <p:cNvPr id="47108" name="Picture 5">
            <a:extLst>
              <a:ext uri="{FF2B5EF4-FFF2-40B4-BE49-F238E27FC236}">
                <a16:creationId xmlns:a16="http://schemas.microsoft.com/office/drawing/2014/main" id="{9E918421-2B8B-44F9-60FA-12A454D10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446588"/>
            <a:ext cx="47307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9" name="Picture 8">
            <a:extLst>
              <a:ext uri="{FF2B5EF4-FFF2-40B4-BE49-F238E27FC236}">
                <a16:creationId xmlns:a16="http://schemas.microsoft.com/office/drawing/2014/main" id="{7679B69D-68DC-C7CE-54D4-28E7A773D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7560" y="4131679"/>
            <a:ext cx="1681480" cy="19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695EA8-3EE8-78DB-A896-63CF2C16646D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Voltage Regulators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13FBFD-E789-27CC-06D9-634E90DE3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3">
            <a:extLst>
              <a:ext uri="{FF2B5EF4-FFF2-40B4-BE49-F238E27FC236}">
                <a16:creationId xmlns:a16="http://schemas.microsoft.com/office/drawing/2014/main" id="{FBB69799-2FA7-ABFC-4629-14938A85D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17" y="791006"/>
            <a:ext cx="11594969" cy="1325563"/>
          </a:xfrm>
        </p:spPr>
        <p:txBody>
          <a:bodyPr/>
          <a:lstStyle/>
          <a:p>
            <a:r>
              <a:rPr lang="en-US" altLang="en-US" b="1" dirty="0"/>
              <a:t>Fixed Voltage Regulator</a:t>
            </a:r>
            <a:endParaRPr lang="en-US" altLang="en-US" dirty="0"/>
          </a:p>
        </p:txBody>
      </p:sp>
      <p:sp>
        <p:nvSpPr>
          <p:cNvPr id="48131" name="Content Placeholder 4">
            <a:extLst>
              <a:ext uri="{FF2B5EF4-FFF2-40B4-BE49-F238E27FC236}">
                <a16:creationId xmlns:a16="http://schemas.microsoft.com/office/drawing/2014/main" id="{7B441463-E567-AEBA-DAC0-8FC1F4A149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5424" y="1981201"/>
            <a:ext cx="6470016" cy="418083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en-US" sz="2400" dirty="0"/>
              <a:t>An unregulated input voltage V</a:t>
            </a:r>
            <a:r>
              <a:rPr lang="en-US" altLang="en-US" sz="2400" baseline="-25000" dirty="0"/>
              <a:t>i</a:t>
            </a:r>
            <a:r>
              <a:rPr lang="en-US" altLang="en-US" sz="2400" dirty="0"/>
              <a:t> is filtered by a capacitor C</a:t>
            </a:r>
            <a:r>
              <a:rPr lang="en-US" altLang="en-US" sz="2400" baseline="-25000" dirty="0"/>
              <a:t>1</a:t>
            </a:r>
            <a:r>
              <a:rPr lang="en-US" altLang="en-US" sz="2400" dirty="0"/>
              <a:t> and connected to the IC’s IN terminal.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The IC’s OUT terminal provides a regulated +12 V, which is filtered by capacitor  C</a:t>
            </a:r>
            <a:r>
              <a:rPr lang="en-US" altLang="en-US" sz="2400" baseline="-25000" dirty="0"/>
              <a:t>2</a:t>
            </a:r>
            <a:r>
              <a:rPr lang="en-US" altLang="en-US" sz="2400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The third IC terminal is connected to ground (GND)</a:t>
            </a:r>
          </a:p>
        </p:txBody>
      </p:sp>
      <p:pic>
        <p:nvPicPr>
          <p:cNvPr id="48132" name="Content Placeholder 6" descr="fg15_02600">
            <a:extLst>
              <a:ext uri="{FF2B5EF4-FFF2-40B4-BE49-F238E27FC236}">
                <a16:creationId xmlns:a16="http://schemas.microsoft.com/office/drawing/2014/main" id="{B684002C-40D1-14D6-EBE9-33D33231730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83400" y="2174241"/>
            <a:ext cx="4495800" cy="2924175"/>
          </a:xfr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BE83C49-A53E-DC67-6CC5-D35BB971BCAD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Voltage Regulators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70910A9-EBEB-2FFF-F256-1DDE870FE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4">
            <a:extLst>
              <a:ext uri="{FF2B5EF4-FFF2-40B4-BE49-F238E27FC236}">
                <a16:creationId xmlns:a16="http://schemas.microsoft.com/office/drawing/2014/main" id="{BC1FDF6F-F3F9-86D8-F4CE-0FF489B02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31837"/>
            <a:ext cx="11594969" cy="1325563"/>
          </a:xfrm>
        </p:spPr>
        <p:txBody>
          <a:bodyPr/>
          <a:lstStyle/>
          <a:p>
            <a:r>
              <a:rPr lang="en-US" altLang="en-US" b="1" dirty="0"/>
              <a:t>Fixed Voltage Regulator</a:t>
            </a:r>
            <a:endParaRPr lang="en-US" altLang="en-US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2992C223-0EFB-5FF0-A3F7-066A6D032C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4843475"/>
              </p:ext>
            </p:extLst>
          </p:nvPr>
        </p:nvGraphicFramePr>
        <p:xfrm>
          <a:off x="1087120" y="2346960"/>
          <a:ext cx="853440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4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IC Part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Output Voltage 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Minimum V</a:t>
                      </a:r>
                      <a:r>
                        <a:rPr lang="en-US" sz="2400" baseline="-250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en-US" sz="2400" baseline="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(V)</a:t>
                      </a:r>
                      <a:r>
                        <a:rPr lang="en-US" sz="2400" baseline="-250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</a:t>
                      </a:r>
                      <a:endParaRPr 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7805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+7.3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7806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+8.3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7808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+10.5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7810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+12.5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7812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+14.5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7815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+17.7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7818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+21.0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7824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+27.1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9197" name="Rectangle 7">
            <a:extLst>
              <a:ext uri="{FF2B5EF4-FFF2-40B4-BE49-F238E27FC236}">
                <a16:creationId xmlns:a16="http://schemas.microsoft.com/office/drawing/2014/main" id="{91401FB3-895C-4FFC-A90A-E05B5DD3D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04800" y="1740218"/>
            <a:ext cx="8686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/>
              <a:t>Positive-Voltage </a:t>
            </a:r>
            <a:r>
              <a:rPr lang="en-US" altLang="en-US" sz="2400" dirty="0"/>
              <a:t>Regulators in the 78XX Series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C9B090-E3A2-7A69-BB05-9F8087966867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Voltage Regulators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6D1EFB7A-21E1-6DFC-D81E-3C7981561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DCF1F707-70B3-A438-AD94-F01D38B5F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897" y="889318"/>
            <a:ext cx="11594969" cy="1325563"/>
          </a:xfrm>
        </p:spPr>
        <p:txBody>
          <a:bodyPr/>
          <a:lstStyle/>
          <a:p>
            <a:r>
              <a:rPr lang="en-US" altLang="en-US" b="1" dirty="0"/>
              <a:t>Fixed Voltage Regulator</a:t>
            </a:r>
            <a:endParaRPr lang="en-US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C5111-427C-D412-2945-3F4765FE71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480" y="1879601"/>
            <a:ext cx="10972800" cy="3917032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Fixed-Negative Voltage Regulator</a:t>
            </a:r>
          </a:p>
          <a:p>
            <a:pPr>
              <a:defRPr/>
            </a:pPr>
            <a:r>
              <a:rPr lang="en-US" sz="2400" dirty="0"/>
              <a:t>The series 79XX regulators are the three-terminal IC regulators that provide a fixed negative output voltage.</a:t>
            </a:r>
          </a:p>
          <a:p>
            <a:pPr>
              <a:defRPr/>
            </a:pPr>
            <a:r>
              <a:rPr lang="en-US" sz="2400" dirty="0"/>
              <a:t>This series has the same features and characteristics as the series 78XX regulators except the pin numbers are different.</a:t>
            </a:r>
          </a:p>
        </p:txBody>
      </p:sp>
      <p:pic>
        <p:nvPicPr>
          <p:cNvPr id="50180" name="Picture 3">
            <a:extLst>
              <a:ext uri="{FF2B5EF4-FFF2-40B4-BE49-F238E27FC236}">
                <a16:creationId xmlns:a16="http://schemas.microsoft.com/office/drawing/2014/main" id="{278B36F2-D43D-D528-65B8-02617DE9F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050" y="3995738"/>
            <a:ext cx="7804150" cy="232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0775B4-2A9A-EA73-BDDC-EAA7012E632B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Voltage Regulators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5FBF86-1C79-2F5B-A5CC-17FEF3BAA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:a16="http://schemas.microsoft.com/office/drawing/2014/main" id="{F044A201-234F-563B-9303-68B5C2CDF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297" y="731837"/>
            <a:ext cx="11594969" cy="1325563"/>
          </a:xfrm>
        </p:spPr>
        <p:txBody>
          <a:bodyPr/>
          <a:lstStyle/>
          <a:p>
            <a:r>
              <a:rPr lang="en-US" altLang="en-US" b="1" dirty="0"/>
              <a:t>Fixed Voltage Regulator</a:t>
            </a:r>
            <a:endParaRPr lang="en-US" altLang="en-US" dirty="0"/>
          </a:p>
        </p:txBody>
      </p:sp>
      <p:graphicFrame>
        <p:nvGraphicFramePr>
          <p:cNvPr id="4" name="Content Placeholder 6">
            <a:extLst>
              <a:ext uri="{FF2B5EF4-FFF2-40B4-BE49-F238E27FC236}">
                <a16:creationId xmlns:a16="http://schemas.microsoft.com/office/drawing/2014/main" id="{F11610C7-17E4-9CAB-C0C3-F5AF9C00A75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4618393"/>
              </p:ext>
            </p:extLst>
          </p:nvPr>
        </p:nvGraphicFramePr>
        <p:xfrm>
          <a:off x="1905000" y="2540000"/>
          <a:ext cx="853440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4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IC Part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Output Voltage 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Minimum V</a:t>
                      </a:r>
                      <a:r>
                        <a:rPr lang="en-US" sz="2400" baseline="-250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en-US" sz="2400" baseline="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(V)</a:t>
                      </a:r>
                      <a:r>
                        <a:rPr lang="en-US" sz="2400" baseline="-250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</a:t>
                      </a:r>
                      <a:endParaRPr 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7905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-7.3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7906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-8.4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7908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-10.5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7909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-11.5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7912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-14.6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7915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-17.7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7918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-20.8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7924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-27.1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1245" name="Rectangle 4">
            <a:extLst>
              <a:ext uri="{FF2B5EF4-FFF2-40B4-BE49-F238E27FC236}">
                <a16:creationId xmlns:a16="http://schemas.microsoft.com/office/drawing/2014/main" id="{117F666E-639E-ECF6-641C-D707D836B2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0960" y="1895158"/>
            <a:ext cx="8686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/>
              <a:t>Negative-Voltage </a:t>
            </a:r>
            <a:r>
              <a:rPr lang="en-US" altLang="en-US" sz="2400" dirty="0"/>
              <a:t>Regulators in the 79XX Series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B63D94-15CF-1A7C-5505-AE3EFD3C3213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Voltage Regulators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F4423ECC-6B34-49F9-358B-BBA0F2A2C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3B0EB31-2A87-4BB3-9DAE-4B5261C35B79}"/>
              </a:ext>
            </a:extLst>
          </p:cNvPr>
          <p:cNvSpPr txBox="1">
            <a:spLocks/>
          </p:cNvSpPr>
          <p:nvPr/>
        </p:nvSpPr>
        <p:spPr>
          <a:xfrm>
            <a:off x="5034154" y="332944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7391292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735</Words>
  <Application>Microsoft Office PowerPoint</Application>
  <PresentationFormat>Widescreen</PresentationFormat>
  <Paragraphs>156</Paragraphs>
  <Slides>14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Calibri Light</vt:lpstr>
      <vt:lpstr>Cambria</vt:lpstr>
      <vt:lpstr>Wingdings</vt:lpstr>
      <vt:lpstr>Wingdings 2</vt:lpstr>
      <vt:lpstr>UWTSD 200_Title Page 2</vt:lpstr>
      <vt:lpstr>UWTSD 200_Text 4</vt:lpstr>
      <vt:lpstr>Equation</vt:lpstr>
      <vt:lpstr>PowerPoint Presentation</vt:lpstr>
      <vt:lpstr>PowerPoint Presentation</vt:lpstr>
      <vt:lpstr>PowerPoint Presentation</vt:lpstr>
      <vt:lpstr>Line Regulation</vt:lpstr>
      <vt:lpstr>Load Regulation</vt:lpstr>
      <vt:lpstr>Types of Regulator</vt:lpstr>
      <vt:lpstr>Types of Regulator</vt:lpstr>
      <vt:lpstr>IC Voltage Regulators</vt:lpstr>
      <vt:lpstr>Fixed Voltage Regulator</vt:lpstr>
      <vt:lpstr>Fixed Voltage Regulator</vt:lpstr>
      <vt:lpstr>Fixed Voltage Regulator</vt:lpstr>
      <vt:lpstr>Fixed Voltage Regulator</vt:lpstr>
      <vt:lpstr>Fixed Voltage Regulator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15</cp:revision>
  <dcterms:created xsi:type="dcterms:W3CDTF">2021-03-09T15:35:42Z</dcterms:created>
  <dcterms:modified xsi:type="dcterms:W3CDTF">2024-10-03T12:56:19Z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