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3" r:id="rId3"/>
    <p:sldId id="266" r:id="rId4"/>
    <p:sldId id="261" r:id="rId5"/>
    <p:sldId id="264" r:id="rId6"/>
    <p:sldId id="271" r:id="rId7"/>
    <p:sldId id="262" r:id="rId8"/>
    <p:sldId id="270" r:id="rId9"/>
    <p:sldId id="272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104" y="-4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5" d="100"/>
        <a:sy n="14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A39C-A173-BB47-8208-4BAD80424AF2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11B99B-5F81-214F-88F9-2F5E66CC2B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75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531D-9E7D-CB4B-8169-292026D6F4F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9D2A-B1C8-F442-8A00-A90C26B47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5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06/12/16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Making a PowerPoint presentation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416" y="3600450"/>
            <a:ext cx="2387720" cy="284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88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4799"/>
            <a:ext cx="8229600" cy="1143000"/>
          </a:xfrm>
        </p:spPr>
        <p:txBody>
          <a:bodyPr/>
          <a:lstStyle/>
          <a:p>
            <a:r>
              <a:rPr lang="en-US" dirty="0" smtClean="0"/>
              <a:t>The tool bar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215370"/>
            <a:ext cx="4038600" cy="4525963"/>
          </a:xfrm>
        </p:spPr>
        <p:txBody>
          <a:bodyPr/>
          <a:lstStyle/>
          <a:p>
            <a:r>
              <a:rPr lang="en-US" dirty="0" smtClean="0"/>
              <a:t>Home – similar functions to Word</a:t>
            </a:r>
          </a:p>
          <a:p>
            <a:r>
              <a:rPr lang="en-US" dirty="0" smtClean="0"/>
              <a:t>Insert – pictures, film, hyperlink, tables, charts</a:t>
            </a:r>
          </a:p>
          <a:p>
            <a:r>
              <a:rPr lang="en-US" dirty="0" smtClean="0"/>
              <a:t>Design – themes of the slides, background</a:t>
            </a:r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604782" y="1276248"/>
            <a:ext cx="4038600" cy="4525963"/>
          </a:xfrm>
        </p:spPr>
        <p:txBody>
          <a:bodyPr/>
          <a:lstStyle/>
          <a:p>
            <a:r>
              <a:rPr lang="en-US" dirty="0"/>
              <a:t>Animations – moving objects in the slide</a:t>
            </a:r>
          </a:p>
          <a:p>
            <a:r>
              <a:rPr lang="en-US" dirty="0" smtClean="0"/>
              <a:t>Slide show – see the show</a:t>
            </a:r>
          </a:p>
          <a:p>
            <a:r>
              <a:rPr lang="en-US" dirty="0" smtClean="0"/>
              <a:t>Review </a:t>
            </a:r>
          </a:p>
          <a:p>
            <a:r>
              <a:rPr lang="en-US" dirty="0" smtClean="0"/>
              <a:t>View </a:t>
            </a:r>
          </a:p>
          <a:p>
            <a:r>
              <a:rPr lang="en-US" dirty="0" smtClean="0"/>
              <a:t>Add ins 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82" y="4988007"/>
            <a:ext cx="8089900" cy="184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728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slide and slide types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54802" r="-54802"/>
          <a:stretch>
            <a:fillRect/>
          </a:stretch>
        </p:blipFill>
        <p:spPr>
          <a:xfrm>
            <a:off x="457200" y="1651511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692881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Choosing a theme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4037" b="140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7390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Colours</a:t>
            </a:r>
            <a:r>
              <a:rPr lang="en-US" dirty="0" smtClean="0"/>
              <a:t> and fonts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Choose contrasting </a:t>
            </a:r>
            <a:r>
              <a:rPr lang="en-US" dirty="0" err="1" smtClean="0"/>
              <a:t>colours</a:t>
            </a:r>
            <a:endParaRPr lang="en-US" dirty="0" smtClean="0"/>
          </a:p>
          <a:p>
            <a:r>
              <a:rPr lang="en-US" dirty="0" smtClean="0"/>
              <a:t>Choose a clear bold font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487" y="2780987"/>
            <a:ext cx="4876800" cy="378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634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 to design, background styles</a:t>
            </a:r>
          </a:p>
          <a:p>
            <a:r>
              <a:rPr lang="en-US" dirty="0" smtClean="0"/>
              <a:t>Choose style or insert a picture </a:t>
            </a:r>
          </a:p>
          <a:p>
            <a:r>
              <a:rPr lang="en-US" dirty="0"/>
              <a:t>W</a:t>
            </a:r>
            <a:r>
              <a:rPr lang="en-US" dirty="0" smtClean="0"/>
              <a:t>iden picture in </a:t>
            </a:r>
            <a:r>
              <a:rPr lang="en-US" dirty="0"/>
              <a:t>page </a:t>
            </a:r>
            <a:r>
              <a:rPr lang="en-US" dirty="0" smtClean="0"/>
              <a:t>set up, if necessary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54171"/>
          <a:stretch/>
        </p:blipFill>
        <p:spPr>
          <a:xfrm>
            <a:off x="1264318" y="4178033"/>
            <a:ext cx="6858000" cy="241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40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Inserting pictures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Pictures from </a:t>
            </a:r>
          </a:p>
          <a:p>
            <a:pPr lvl="1"/>
            <a:r>
              <a:rPr lang="en-US" dirty="0" smtClean="0"/>
              <a:t>your file</a:t>
            </a:r>
          </a:p>
          <a:p>
            <a:pPr lvl="1"/>
            <a:r>
              <a:rPr lang="en-US" dirty="0" smtClean="0"/>
              <a:t>From clip art</a:t>
            </a:r>
          </a:p>
          <a:p>
            <a:pPr lvl="1"/>
            <a:r>
              <a:rPr lang="en-US" dirty="0" smtClean="0"/>
              <a:t>from online </a:t>
            </a:r>
          </a:p>
          <a:p>
            <a:r>
              <a:rPr lang="en-US" dirty="0" smtClean="0"/>
              <a:t>Adjusting your pictures 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291" y="4856107"/>
            <a:ext cx="9027687" cy="15429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3645" y="2373120"/>
            <a:ext cx="3998016" cy="2363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639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Bullet points</a:t>
            </a:r>
          </a:p>
          <a:p>
            <a:pPr lvl="1"/>
            <a:r>
              <a:rPr lang="en-US" dirty="0" smtClean="0"/>
              <a:t>Customize bullet points</a:t>
            </a:r>
          </a:p>
          <a:p>
            <a:r>
              <a:rPr lang="en-US" dirty="0" smtClean="0"/>
              <a:t>Number lists</a:t>
            </a:r>
          </a:p>
          <a:p>
            <a:pPr lvl="1"/>
            <a:r>
              <a:rPr lang="en-US" dirty="0" smtClean="0"/>
              <a:t>Customize number list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695" y="4579483"/>
            <a:ext cx="3990202" cy="188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0107" y="1493671"/>
            <a:ext cx="3006790" cy="264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167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 tab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Spelling, thesaurus </a:t>
            </a:r>
            <a:r>
              <a:rPr lang="en-US" dirty="0" err="1" smtClean="0"/>
              <a:t>etc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46726"/>
          <a:stretch/>
        </p:blipFill>
        <p:spPr>
          <a:xfrm>
            <a:off x="248730" y="2834918"/>
            <a:ext cx="8675324" cy="2899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700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Viewing your slides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Normal – with or without side bar</a:t>
            </a:r>
          </a:p>
          <a:p>
            <a:r>
              <a:rPr lang="en-US" dirty="0" smtClean="0"/>
              <a:t>Sorter – view of all at the same time</a:t>
            </a:r>
          </a:p>
          <a:p>
            <a:r>
              <a:rPr lang="en-US" dirty="0" smtClean="0"/>
              <a:t>Slide show – as a show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6015" y="3719522"/>
            <a:ext cx="3472605" cy="284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869734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155</TotalTime>
  <Words>146</Words>
  <Application>Microsoft Macintosh PowerPoint</Application>
  <PresentationFormat>On-screen Show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 Black </vt:lpstr>
      <vt:lpstr>Making a PowerPoint presentation</vt:lpstr>
      <vt:lpstr>The tool bar</vt:lpstr>
      <vt:lpstr>New slide and slide types</vt:lpstr>
      <vt:lpstr>Choosing a theme</vt:lpstr>
      <vt:lpstr>Colours and fonts</vt:lpstr>
      <vt:lpstr>Backgrounds </vt:lpstr>
      <vt:lpstr>Inserting pictures </vt:lpstr>
      <vt:lpstr>Lists </vt:lpstr>
      <vt:lpstr>Review tab</vt:lpstr>
      <vt:lpstr>Viewing your slides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a PowerPoint presentation</dc:title>
  <dc:creator>Luci Attala</dc:creator>
  <cp:lastModifiedBy>Luci Attala</cp:lastModifiedBy>
  <cp:revision>12</cp:revision>
  <dcterms:created xsi:type="dcterms:W3CDTF">2011-11-09T19:33:19Z</dcterms:created>
  <dcterms:modified xsi:type="dcterms:W3CDTF">2016-12-06T11:00:28Z</dcterms:modified>
</cp:coreProperties>
</file>