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73" r:id="rId4"/>
    <p:sldId id="257" r:id="rId5"/>
    <p:sldId id="272" r:id="rId6"/>
    <p:sldId id="259" r:id="rId7"/>
    <p:sldId id="280" r:id="rId8"/>
    <p:sldId id="282" r:id="rId9"/>
    <p:sldId id="283" r:id="rId10"/>
    <p:sldId id="284" r:id="rId11"/>
    <p:sldId id="28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9" d="100"/>
          <a:sy n="99" d="100"/>
        </p:scale>
        <p:origin x="555"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EF3F6DA-B47F-424A-8859-34E090DADFCB}"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FE0E52-1B8D-478A-ABCC-EA0225D061F3}" type="slidenum">
              <a:rPr lang="en-GB" smtClean="0"/>
              <a:t>‹#›</a:t>
            </a:fld>
            <a:endParaRPr lang="en-GB"/>
          </a:p>
        </p:txBody>
      </p:sp>
    </p:spTree>
    <p:extLst>
      <p:ext uri="{BB962C8B-B14F-4D97-AF65-F5344CB8AC3E}">
        <p14:creationId xmlns:p14="http://schemas.microsoft.com/office/powerpoint/2010/main" val="837217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EF3F6DA-B47F-424A-8859-34E090DADFCB}"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FE0E52-1B8D-478A-ABCC-EA0225D061F3}" type="slidenum">
              <a:rPr lang="en-GB" smtClean="0"/>
              <a:t>‹#›</a:t>
            </a:fld>
            <a:endParaRPr lang="en-GB"/>
          </a:p>
        </p:txBody>
      </p:sp>
    </p:spTree>
    <p:extLst>
      <p:ext uri="{BB962C8B-B14F-4D97-AF65-F5344CB8AC3E}">
        <p14:creationId xmlns:p14="http://schemas.microsoft.com/office/powerpoint/2010/main" val="3197054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EF3F6DA-B47F-424A-8859-34E090DADFCB}"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FE0E52-1B8D-478A-ABCC-EA0225D061F3}" type="slidenum">
              <a:rPr lang="en-GB" smtClean="0"/>
              <a:t>‹#›</a:t>
            </a:fld>
            <a:endParaRPr lang="en-GB"/>
          </a:p>
        </p:txBody>
      </p:sp>
    </p:spTree>
    <p:extLst>
      <p:ext uri="{BB962C8B-B14F-4D97-AF65-F5344CB8AC3E}">
        <p14:creationId xmlns:p14="http://schemas.microsoft.com/office/powerpoint/2010/main" val="2080093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EF3F6DA-B47F-424A-8859-34E090DADFCB}" type="datetimeFigureOut">
              <a:rPr lang="en-GB" smtClean="0"/>
              <a:t>04/12/2018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FE0E52-1B8D-478A-ABCC-EA0225D061F3}" type="slidenum">
              <a:rPr lang="en-GB" smtClean="0"/>
              <a:t>‹#›</a:t>
            </a:fld>
            <a:endParaRPr lang="en-GB"/>
          </a:p>
        </p:txBody>
      </p:sp>
    </p:spTree>
    <p:extLst>
      <p:ext uri="{BB962C8B-B14F-4D97-AF65-F5344CB8AC3E}">
        <p14:creationId xmlns:p14="http://schemas.microsoft.com/office/powerpoint/2010/main" val="3120600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EF3F6DA-B47F-424A-8859-34E090DADFCB}" type="datetimeFigureOut">
              <a:rPr lang="en-GB" smtClean="0"/>
              <a:t>04/12/2018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FE0E52-1B8D-478A-ABCC-EA0225D061F3}" type="slidenum">
              <a:rPr lang="en-GB" smtClean="0"/>
              <a:t>‹#›</a:t>
            </a:fld>
            <a:endParaRPr lang="en-GB"/>
          </a:p>
        </p:txBody>
      </p:sp>
    </p:spTree>
    <p:extLst>
      <p:ext uri="{BB962C8B-B14F-4D97-AF65-F5344CB8AC3E}">
        <p14:creationId xmlns:p14="http://schemas.microsoft.com/office/powerpoint/2010/main" val="1875075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EF3F6DA-B47F-424A-8859-34E090DADFCB}" type="datetimeFigureOut">
              <a:rPr lang="en-GB" smtClean="0"/>
              <a:t>04/12/2018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FE0E52-1B8D-478A-ABCC-EA0225D061F3}" type="slidenum">
              <a:rPr lang="en-GB" smtClean="0"/>
              <a:t>‹#›</a:t>
            </a:fld>
            <a:endParaRPr lang="en-GB"/>
          </a:p>
        </p:txBody>
      </p:sp>
    </p:spTree>
    <p:extLst>
      <p:ext uri="{BB962C8B-B14F-4D97-AF65-F5344CB8AC3E}">
        <p14:creationId xmlns:p14="http://schemas.microsoft.com/office/powerpoint/2010/main" val="259010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F3F6DA-B47F-424A-8859-34E090DADFCB}" type="datetimeFigureOut">
              <a:rPr lang="en-GB" smtClean="0"/>
              <a:t>04/12/2018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7FE0E52-1B8D-478A-ABCC-EA0225D061F3}" type="slidenum">
              <a:rPr lang="en-GB" smtClean="0"/>
              <a:t>‹#›</a:t>
            </a:fld>
            <a:endParaRPr lang="en-GB"/>
          </a:p>
        </p:txBody>
      </p:sp>
    </p:spTree>
    <p:extLst>
      <p:ext uri="{BB962C8B-B14F-4D97-AF65-F5344CB8AC3E}">
        <p14:creationId xmlns:p14="http://schemas.microsoft.com/office/powerpoint/2010/main" val="2348010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EF3F6DA-B47F-424A-8859-34E090DADFCB}" type="datetimeFigureOut">
              <a:rPr lang="en-GB" smtClean="0"/>
              <a:t>04/12/2018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FE0E52-1B8D-478A-ABCC-EA0225D061F3}" type="slidenum">
              <a:rPr lang="en-GB" smtClean="0"/>
              <a:t>‹#›</a:t>
            </a:fld>
            <a:endParaRPr lang="en-GB"/>
          </a:p>
        </p:txBody>
      </p:sp>
    </p:spTree>
    <p:extLst>
      <p:ext uri="{BB962C8B-B14F-4D97-AF65-F5344CB8AC3E}">
        <p14:creationId xmlns:p14="http://schemas.microsoft.com/office/powerpoint/2010/main" val="1157767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EF3F6DA-B47F-424A-8859-34E090DADFCB}" type="datetimeFigureOut">
              <a:rPr lang="en-GB" smtClean="0"/>
              <a:t>04/12/2018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FE0E52-1B8D-478A-ABCC-EA0225D061F3}" type="slidenum">
              <a:rPr lang="en-GB" smtClean="0"/>
              <a:t>‹#›</a:t>
            </a:fld>
            <a:endParaRPr lang="en-GB"/>
          </a:p>
        </p:txBody>
      </p:sp>
    </p:spTree>
    <p:extLst>
      <p:ext uri="{BB962C8B-B14F-4D97-AF65-F5344CB8AC3E}">
        <p14:creationId xmlns:p14="http://schemas.microsoft.com/office/powerpoint/2010/main" val="1843718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EF3F6DA-B47F-424A-8859-34E090DADFCB}"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FE0E52-1B8D-478A-ABCC-EA0225D061F3}" type="slidenum">
              <a:rPr lang="en-GB" smtClean="0"/>
              <a:t>‹#›</a:t>
            </a:fld>
            <a:endParaRPr lang="en-GB"/>
          </a:p>
        </p:txBody>
      </p:sp>
    </p:spTree>
    <p:extLst>
      <p:ext uri="{BB962C8B-B14F-4D97-AF65-F5344CB8AC3E}">
        <p14:creationId xmlns:p14="http://schemas.microsoft.com/office/powerpoint/2010/main" val="1796290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EF3F6DA-B47F-424A-8859-34E090DADFCB}"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FE0E52-1B8D-478A-ABCC-EA0225D061F3}" type="slidenum">
              <a:rPr lang="en-GB" smtClean="0"/>
              <a:t>‹#›</a:t>
            </a:fld>
            <a:endParaRPr lang="en-GB"/>
          </a:p>
        </p:txBody>
      </p:sp>
    </p:spTree>
    <p:extLst>
      <p:ext uri="{BB962C8B-B14F-4D97-AF65-F5344CB8AC3E}">
        <p14:creationId xmlns:p14="http://schemas.microsoft.com/office/powerpoint/2010/main" val="392523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F3F6DA-B47F-424A-8859-34E090DADFCB}" type="datetimeFigureOut">
              <a:rPr lang="en-GB" smtClean="0"/>
              <a:t>04/12/2018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FE0E52-1B8D-478A-ABCC-EA0225D061F3}" type="slidenum">
              <a:rPr lang="en-GB" smtClean="0"/>
              <a:t>‹#›</a:t>
            </a:fld>
            <a:endParaRPr lang="en-GB"/>
          </a:p>
        </p:txBody>
      </p:sp>
    </p:spTree>
    <p:extLst>
      <p:ext uri="{BB962C8B-B14F-4D97-AF65-F5344CB8AC3E}">
        <p14:creationId xmlns:p14="http://schemas.microsoft.com/office/powerpoint/2010/main" val="4644120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The history of Identity</a:t>
            </a:r>
            <a:endParaRPr lang="en-GB" dirty="0"/>
          </a:p>
        </p:txBody>
      </p:sp>
      <p:sp>
        <p:nvSpPr>
          <p:cNvPr id="3" name="Subtitle 2"/>
          <p:cNvSpPr>
            <a:spLocks noGrp="1"/>
          </p:cNvSpPr>
          <p:nvPr>
            <p:ph type="subTitle" idx="1"/>
          </p:nvPr>
        </p:nvSpPr>
        <p:spPr/>
        <p:txBody>
          <a:bodyPr/>
          <a:lstStyle/>
          <a:p>
            <a:r>
              <a:rPr lang="en-GB" dirty="0" smtClean="0">
                <a:solidFill>
                  <a:schemeClr val="tx1"/>
                </a:solidFill>
              </a:rPr>
              <a:t>Lecture 1 </a:t>
            </a:r>
            <a:endParaRPr lang="en-GB" dirty="0">
              <a:solidFill>
                <a:schemeClr val="tx1"/>
              </a:solidFill>
            </a:endParaRPr>
          </a:p>
        </p:txBody>
      </p:sp>
    </p:spTree>
    <p:extLst>
      <p:ext uri="{BB962C8B-B14F-4D97-AF65-F5344CB8AC3E}">
        <p14:creationId xmlns:p14="http://schemas.microsoft.com/office/powerpoint/2010/main" val="2358590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Identity</a:t>
            </a:r>
            <a:endParaRPr lang="en-GB" dirty="0"/>
          </a:p>
        </p:txBody>
      </p:sp>
      <p:sp>
        <p:nvSpPr>
          <p:cNvPr id="3" name="Content Placeholder 2"/>
          <p:cNvSpPr>
            <a:spLocks noGrp="1"/>
          </p:cNvSpPr>
          <p:nvPr>
            <p:ph idx="1"/>
          </p:nvPr>
        </p:nvSpPr>
        <p:spPr/>
        <p:txBody>
          <a:bodyPr/>
          <a:lstStyle/>
          <a:p>
            <a:r>
              <a:rPr lang="en-GB" dirty="0" smtClean="0"/>
              <a:t>As we know it today has developed over hundreds of years</a:t>
            </a:r>
          </a:p>
          <a:p>
            <a:endParaRPr lang="en-GB" dirty="0"/>
          </a:p>
          <a:p>
            <a:r>
              <a:rPr lang="en-GB" dirty="0" smtClean="0"/>
              <a:t>And is still developing</a:t>
            </a:r>
            <a:endParaRPr lang="en-GB" dirty="0"/>
          </a:p>
        </p:txBody>
      </p:sp>
    </p:spTree>
    <p:extLst>
      <p:ext uri="{BB962C8B-B14F-4D97-AF65-F5344CB8AC3E}">
        <p14:creationId xmlns:p14="http://schemas.microsoft.com/office/powerpoint/2010/main" val="9476797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identity</a:t>
            </a:r>
            <a:endParaRPr lang="en-GB" dirty="0"/>
          </a:p>
        </p:txBody>
      </p:sp>
      <p:sp>
        <p:nvSpPr>
          <p:cNvPr id="3" name="Content Placeholder 2"/>
          <p:cNvSpPr>
            <a:spLocks noGrp="1"/>
          </p:cNvSpPr>
          <p:nvPr>
            <p:ph idx="1"/>
          </p:nvPr>
        </p:nvSpPr>
        <p:spPr/>
        <p:txBody>
          <a:bodyPr/>
          <a:lstStyle/>
          <a:p>
            <a:r>
              <a:rPr lang="en-GB" dirty="0" smtClean="0"/>
              <a:t>‘as the place(s) or location(s) where social categories and social relations, symbolic representations and hierarchies of privilege and disadvantage come together and are lived out as forms of subjectivity and community’</a:t>
            </a:r>
          </a:p>
          <a:p>
            <a:r>
              <a:rPr lang="en-GB" dirty="0" smtClean="0"/>
              <a:t>( Stephen Frosh in </a:t>
            </a:r>
            <a:r>
              <a:rPr lang="en-GB" dirty="0" err="1" smtClean="0"/>
              <a:t>Wetherell</a:t>
            </a:r>
            <a:r>
              <a:rPr lang="en-GB" smtClean="0"/>
              <a:t>, 2010, p.30)  </a:t>
            </a:r>
            <a:endParaRPr lang="en-GB" dirty="0"/>
          </a:p>
        </p:txBody>
      </p:sp>
    </p:spTree>
    <p:extLst>
      <p:ext uri="{BB962C8B-B14F-4D97-AF65-F5344CB8AC3E}">
        <p14:creationId xmlns:p14="http://schemas.microsoft.com/office/powerpoint/2010/main" val="251619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Self and the ability to identify itself reflexively</a:t>
            </a:r>
            <a:endParaRPr lang="en-GB" dirty="0"/>
          </a:p>
        </p:txBody>
      </p:sp>
      <p:sp>
        <p:nvSpPr>
          <p:cNvPr id="3" name="Content Placeholder 2"/>
          <p:cNvSpPr>
            <a:spLocks noGrp="1"/>
          </p:cNvSpPr>
          <p:nvPr>
            <p:ph idx="1"/>
          </p:nvPr>
        </p:nvSpPr>
        <p:spPr/>
        <p:txBody>
          <a:bodyPr/>
          <a:lstStyle/>
          <a:p>
            <a:r>
              <a:rPr lang="en-GB" dirty="0" smtClean="0"/>
              <a:t>‘in the course of ordinary human life in, at least, the modern worlds where we like to think of ourselves as having a Self, if not a soul, that provides a degree of interior regularity which social theorists have come to call self-identity’ (2013, p.3)</a:t>
            </a:r>
          </a:p>
          <a:p>
            <a:endParaRPr lang="en-GB" dirty="0"/>
          </a:p>
        </p:txBody>
      </p:sp>
    </p:spTree>
    <p:extLst>
      <p:ext uri="{BB962C8B-B14F-4D97-AF65-F5344CB8AC3E}">
        <p14:creationId xmlns:p14="http://schemas.microsoft.com/office/powerpoint/2010/main" val="23885494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Wetherell</a:t>
            </a:r>
            <a:r>
              <a:rPr lang="en-GB" dirty="0" smtClean="0"/>
              <a:t> </a:t>
            </a:r>
            <a:endParaRPr lang="en-GB" dirty="0"/>
          </a:p>
        </p:txBody>
      </p:sp>
      <p:sp>
        <p:nvSpPr>
          <p:cNvPr id="3" name="Content Placeholder 2"/>
          <p:cNvSpPr>
            <a:spLocks noGrp="1"/>
          </p:cNvSpPr>
          <p:nvPr>
            <p:ph idx="1"/>
          </p:nvPr>
        </p:nvSpPr>
        <p:spPr/>
        <p:txBody>
          <a:bodyPr/>
          <a:lstStyle/>
          <a:p>
            <a:r>
              <a:rPr lang="en-GB" dirty="0" smtClean="0"/>
              <a:t>As </a:t>
            </a:r>
            <a:r>
              <a:rPr lang="en-GB" dirty="0" err="1" smtClean="0"/>
              <a:t>Baumester</a:t>
            </a:r>
            <a:r>
              <a:rPr lang="en-GB" dirty="0" smtClean="0"/>
              <a:t> (1986) concludes, if the self in pre-modern period has barely featured as an interesting problem, by the middle of the twentieth century it had become a site ripe for new journeys of exploration. The new field of identity was only part of the abundant guides and expert injunctions available for these new kinds of self-work.</a:t>
            </a:r>
            <a:endParaRPr lang="en-GB" dirty="0"/>
          </a:p>
        </p:txBody>
      </p:sp>
    </p:spTree>
    <p:extLst>
      <p:ext uri="{BB962C8B-B14F-4D97-AF65-F5344CB8AC3E}">
        <p14:creationId xmlns:p14="http://schemas.microsoft.com/office/powerpoint/2010/main" val="10407653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It has taken many centuries to form the modern idea of identity which we have now</a:t>
            </a:r>
          </a:p>
          <a:p>
            <a:r>
              <a:rPr lang="en-GB" dirty="0" smtClean="0"/>
              <a:t>Which is a self-identity assumed to be somehow or another at the core of social life.</a:t>
            </a:r>
          </a:p>
          <a:p>
            <a:r>
              <a:rPr lang="en-GB" dirty="0" smtClean="0"/>
              <a:t>Which wasn’t fully realised until within the postmodern era the Self concept was invented</a:t>
            </a:r>
          </a:p>
          <a:p>
            <a:r>
              <a:rPr lang="en-GB" dirty="0" smtClean="0"/>
              <a:t>Traditional following argument</a:t>
            </a:r>
            <a:endParaRPr lang="en-GB" dirty="0"/>
          </a:p>
        </p:txBody>
      </p:sp>
    </p:spTree>
    <p:extLst>
      <p:ext uri="{BB962C8B-B14F-4D97-AF65-F5344CB8AC3E}">
        <p14:creationId xmlns:p14="http://schemas.microsoft.com/office/powerpoint/2010/main" val="1578366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Self and the ability to identify itself reflexively</a:t>
            </a:r>
            <a:endParaRPr lang="en-GB" dirty="0"/>
          </a:p>
        </p:txBody>
      </p:sp>
      <p:sp>
        <p:nvSpPr>
          <p:cNvPr id="3" name="Content Placeholder 2"/>
          <p:cNvSpPr>
            <a:spLocks noGrp="1"/>
          </p:cNvSpPr>
          <p:nvPr>
            <p:ph idx="1"/>
          </p:nvPr>
        </p:nvSpPr>
        <p:spPr/>
        <p:txBody>
          <a:bodyPr/>
          <a:lstStyle/>
          <a:p>
            <a:r>
              <a:rPr lang="en-GB" dirty="0" smtClean="0"/>
              <a:t>‘in the course of ordinary human life in, at least, the modern worlds where we like to think of ourselves as having a Self, if not a soul, that provides a degree of interior regularity which social theorists have come to call self-identity’ (2013, p.3)</a:t>
            </a:r>
          </a:p>
          <a:p>
            <a:endParaRPr lang="en-GB" dirty="0"/>
          </a:p>
        </p:txBody>
      </p:sp>
    </p:spTree>
    <p:extLst>
      <p:ext uri="{BB962C8B-B14F-4D97-AF65-F5344CB8AC3E}">
        <p14:creationId xmlns:p14="http://schemas.microsoft.com/office/powerpoint/2010/main" val="679516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Woodward, 2002, </a:t>
            </a:r>
            <a:endParaRPr lang="en-GB" dirty="0"/>
          </a:p>
        </p:txBody>
      </p:sp>
      <p:sp>
        <p:nvSpPr>
          <p:cNvPr id="3" name="Content Placeholder 2"/>
          <p:cNvSpPr>
            <a:spLocks noGrp="1"/>
          </p:cNvSpPr>
          <p:nvPr>
            <p:ph idx="1"/>
          </p:nvPr>
        </p:nvSpPr>
        <p:spPr/>
        <p:txBody>
          <a:bodyPr/>
          <a:lstStyle/>
          <a:p>
            <a:r>
              <a:rPr lang="en-GB" dirty="0" smtClean="0"/>
              <a:t>‘Identity has a history. The concept is one that has been deployed and developed through a number of different stories, academic stories as well as those of individuals, communities, peoples and nations. The identity story is one that has been told around different relationships, such as those between the personal and the social and between self and others.’ (p.1)</a:t>
            </a:r>
            <a:endParaRPr lang="en-GB" dirty="0"/>
          </a:p>
        </p:txBody>
      </p:sp>
    </p:spTree>
    <p:extLst>
      <p:ext uri="{BB962C8B-B14F-4D97-AF65-F5344CB8AC3E}">
        <p14:creationId xmlns:p14="http://schemas.microsoft.com/office/powerpoint/2010/main" val="946074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a:t>
            </a:r>
            <a:endParaRPr lang="en-GB" dirty="0"/>
          </a:p>
        </p:txBody>
      </p:sp>
      <p:sp>
        <p:nvSpPr>
          <p:cNvPr id="3" name="Content Placeholder 2"/>
          <p:cNvSpPr>
            <a:spLocks noGrp="1"/>
          </p:cNvSpPr>
          <p:nvPr>
            <p:ph idx="1"/>
          </p:nvPr>
        </p:nvSpPr>
        <p:spPr/>
        <p:txBody>
          <a:bodyPr/>
          <a:lstStyle/>
          <a:p>
            <a:r>
              <a:rPr lang="en-GB" dirty="0" smtClean="0"/>
              <a:t>‘Our understanding of identity has been constructed and reproduced around different relationships. However, while debates have addressed the connections and differences in the personal and the social in identity formation, the equation has been differently weighted at different times’ (p1).</a:t>
            </a:r>
            <a:endParaRPr lang="en-GB" dirty="0"/>
          </a:p>
        </p:txBody>
      </p:sp>
    </p:spTree>
    <p:extLst>
      <p:ext uri="{BB962C8B-B14F-4D97-AF65-F5344CB8AC3E}">
        <p14:creationId xmlns:p14="http://schemas.microsoft.com/office/powerpoint/2010/main" val="582958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 these have often been couched in terms of the need to reinstate a greater degree of human agency, so that it is important to accord higher status to the responsibility that human beings have for their own actions, in shaping the sort of people they want to be’ (p.1).</a:t>
            </a:r>
            <a:endParaRPr lang="en-GB" dirty="0"/>
          </a:p>
        </p:txBody>
      </p:sp>
    </p:spTree>
    <p:extLst>
      <p:ext uri="{BB962C8B-B14F-4D97-AF65-F5344CB8AC3E}">
        <p14:creationId xmlns:p14="http://schemas.microsoft.com/office/powerpoint/2010/main" val="3964843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lstStyle/>
          <a:p>
            <a:r>
              <a:rPr lang="en-GB" dirty="0" smtClean="0"/>
              <a:t>‘To what extent are human beings able to shape their own identities, make responsible choices and take responsibility, as opposed to what people become and who they are, are influenced or even determined by other factors, outside their control. Such factors include economic, social, cultural and political matters’ (p.1).</a:t>
            </a:r>
            <a:endParaRPr lang="en-GB" dirty="0"/>
          </a:p>
        </p:txBody>
      </p:sp>
    </p:spTree>
    <p:extLst>
      <p:ext uri="{BB962C8B-B14F-4D97-AF65-F5344CB8AC3E}">
        <p14:creationId xmlns:p14="http://schemas.microsoft.com/office/powerpoint/2010/main" val="31092806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649</TotalTime>
  <Words>547</Words>
  <Application>Microsoft Office PowerPoint</Application>
  <PresentationFormat>On-screen Show (4:3)</PresentationFormat>
  <Paragraphs>26</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The history of Identity</vt:lpstr>
      <vt:lpstr>Identity</vt:lpstr>
      <vt:lpstr>identity</vt:lpstr>
      <vt:lpstr>The Self and the ability to identify itself reflexively</vt:lpstr>
      <vt:lpstr>Wetherell </vt:lpstr>
      <vt:lpstr>PowerPoint Presentation</vt:lpstr>
      <vt:lpstr>The Self and the ability to identify itself reflexively</vt:lpstr>
      <vt:lpstr>Woodward, 2002, </vt:lpstr>
      <vt:lpstr>Cont.</vt:lpstr>
      <vt:lpstr>PowerPoint Presentation</vt:lpstr>
      <vt:lpstr>question</vt:lpstr>
    </vt:vector>
  </TitlesOfParts>
  <Company>SMU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history of Identity</dc:title>
  <dc:creator>edu-ch</dc:creator>
  <cp:lastModifiedBy>Carol U Hughes</cp:lastModifiedBy>
  <cp:revision>39</cp:revision>
  <dcterms:created xsi:type="dcterms:W3CDTF">2015-05-18T14:45:43Z</dcterms:created>
  <dcterms:modified xsi:type="dcterms:W3CDTF">2018-12-04T11:21:56Z</dcterms:modified>
</cp:coreProperties>
</file>