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9" r:id="rId4"/>
    <p:sldId id="258" r:id="rId5"/>
    <p:sldId id="265" r:id="rId6"/>
    <p:sldId id="297" r:id="rId7"/>
    <p:sldId id="296" r:id="rId8"/>
    <p:sldId id="263" r:id="rId9"/>
    <p:sldId id="261" r:id="rId10"/>
    <p:sldId id="262" r:id="rId11"/>
    <p:sldId id="298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324A79-CB89-463F-A500-CD076E13BCE4}" v="237" dt="2024-02-28T15:31:23.846"/>
  </p1510:revLst>
</p1510:revInfo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2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426" y="102"/>
      </p:cViewPr>
      <p:guideLst/>
    </p:cSldViewPr>
  </p:slideViewPr>
  <p:notesTextViewPr>
    <p:cViewPr>
      <p:scale>
        <a:sx n="1" d="1"/>
        <a:sy n="1" d="1"/>
      </p:scale>
      <p:origin x="0" y="-282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ss Phillips" userId="c604230b-847d-4cb1-9e23-f810d4c0fde1" providerId="ADAL" clId="{5A324A79-CB89-463F-A500-CD076E13BCE4}"/>
    <pc:docChg chg="undo custSel addSld delSld modSld sldOrd">
      <pc:chgData name="Ross Phillips" userId="c604230b-847d-4cb1-9e23-f810d4c0fde1" providerId="ADAL" clId="{5A324A79-CB89-463F-A500-CD076E13BCE4}" dt="2024-03-28T13:39:55.147" v="1229" actId="20577"/>
      <pc:docMkLst>
        <pc:docMk/>
      </pc:docMkLst>
      <pc:sldChg chg="addSp delSp modSp mod setBg delDesignElem">
        <pc:chgData name="Ross Phillips" userId="c604230b-847d-4cb1-9e23-f810d4c0fde1" providerId="ADAL" clId="{5A324A79-CB89-463F-A500-CD076E13BCE4}" dt="2024-02-26T15:11:38.975" v="457" actId="26606"/>
        <pc:sldMkLst>
          <pc:docMk/>
          <pc:sldMk cId="109857222" sldId="256"/>
        </pc:sldMkLst>
        <pc:spChg chg="mod">
          <ac:chgData name="Ross Phillips" userId="c604230b-847d-4cb1-9e23-f810d4c0fde1" providerId="ADAL" clId="{5A324A79-CB89-463F-A500-CD076E13BCE4}" dt="2024-02-26T12:36:34.967" v="355" actId="2660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Ross Phillips" userId="c604230b-847d-4cb1-9e23-f810d4c0fde1" providerId="ADAL" clId="{5A324A79-CB89-463F-A500-CD076E13BCE4}" dt="2024-02-26T12:36:34.967" v="355" actId="26606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Ross Phillips" userId="c604230b-847d-4cb1-9e23-f810d4c0fde1" providerId="ADAL" clId="{5A324A79-CB89-463F-A500-CD076E13BCE4}" dt="2024-02-26T15:11:38.975" v="457" actId="26606"/>
          <ac:spMkLst>
            <pc:docMk/>
            <pc:sldMk cId="109857222" sldId="256"/>
            <ac:spMk id="5" creationId="{934F1179-B481-4F9E-BCA3-AFB972070F83}"/>
          </ac:spMkLst>
        </pc:spChg>
        <pc:spChg chg="add">
          <ac:chgData name="Ross Phillips" userId="c604230b-847d-4cb1-9e23-f810d4c0fde1" providerId="ADAL" clId="{5A324A79-CB89-463F-A500-CD076E13BCE4}" dt="2024-02-26T15:11:38.975" v="457" actId="26606"/>
          <ac:spMkLst>
            <pc:docMk/>
            <pc:sldMk cId="109857222" sldId="256"/>
            <ac:spMk id="6" creationId="{827DC2C4-B485-428A-BF4A-472D2967F47F}"/>
          </ac:spMkLst>
        </pc:spChg>
        <pc:spChg chg="add">
          <ac:chgData name="Ross Phillips" userId="c604230b-847d-4cb1-9e23-f810d4c0fde1" providerId="ADAL" clId="{5A324A79-CB89-463F-A500-CD076E13BCE4}" dt="2024-02-26T15:11:38.975" v="457" actId="26606"/>
          <ac:spMkLst>
            <pc:docMk/>
            <pc:sldMk cId="109857222" sldId="256"/>
            <ac:spMk id="7" creationId="{EE04B5EB-F158-4507-90DD-BD23620C7CC9}"/>
          </ac:spMkLst>
        </pc:spChg>
        <pc:spChg chg="add del">
          <ac:chgData name="Ross Phillips" userId="c604230b-847d-4cb1-9e23-f810d4c0fde1" providerId="ADAL" clId="{5A324A79-CB89-463F-A500-CD076E13BCE4}" dt="2024-02-26T13:09:51.260" v="389"/>
          <ac:spMkLst>
            <pc:docMk/>
            <pc:sldMk cId="109857222" sldId="256"/>
            <ac:spMk id="8" creationId="{934F1179-B481-4F9E-BCA3-AFB972070F83}"/>
          </ac:spMkLst>
        </pc:spChg>
        <pc:spChg chg="add del">
          <ac:chgData name="Ross Phillips" userId="c604230b-847d-4cb1-9e23-f810d4c0fde1" providerId="ADAL" clId="{5A324A79-CB89-463F-A500-CD076E13BCE4}" dt="2024-02-26T13:09:51.260" v="389"/>
          <ac:spMkLst>
            <pc:docMk/>
            <pc:sldMk cId="109857222" sldId="256"/>
            <ac:spMk id="10" creationId="{827DC2C4-B485-428A-BF4A-472D2967F47F}"/>
          </ac:spMkLst>
        </pc:spChg>
        <pc:spChg chg="add del">
          <ac:chgData name="Ross Phillips" userId="c604230b-847d-4cb1-9e23-f810d4c0fde1" providerId="ADAL" clId="{5A324A79-CB89-463F-A500-CD076E13BCE4}" dt="2024-02-26T13:09:51.260" v="389"/>
          <ac:spMkLst>
            <pc:docMk/>
            <pc:sldMk cId="109857222" sldId="256"/>
            <ac:spMk id="12" creationId="{EE04B5EB-F158-4507-90DD-BD23620C7CC9}"/>
          </ac:spMkLst>
        </pc:spChg>
      </pc:sldChg>
      <pc:sldChg chg="addSp delSp modSp new mod setBg modClrScheme delDesignElem chgLayout">
        <pc:chgData name="Ross Phillips" userId="c604230b-847d-4cb1-9e23-f810d4c0fde1" providerId="ADAL" clId="{5A324A79-CB89-463F-A500-CD076E13BCE4}" dt="2024-02-26T15:24:28.846" v="950" actId="6549"/>
        <pc:sldMkLst>
          <pc:docMk/>
          <pc:sldMk cId="2726607625" sldId="257"/>
        </pc:sldMkLst>
        <pc:spChg chg="mod ord">
          <ac:chgData name="Ross Phillips" userId="c604230b-847d-4cb1-9e23-f810d4c0fde1" providerId="ADAL" clId="{5A324A79-CB89-463F-A500-CD076E13BCE4}" dt="2024-02-26T15:12:39.307" v="461" actId="26606"/>
          <ac:spMkLst>
            <pc:docMk/>
            <pc:sldMk cId="2726607625" sldId="257"/>
            <ac:spMk id="2" creationId="{735E2D8A-C40B-D3A2-98E1-41A83EC5F10C}"/>
          </ac:spMkLst>
        </pc:spChg>
        <pc:spChg chg="del mod ord">
          <ac:chgData name="Ross Phillips" userId="c604230b-847d-4cb1-9e23-f810d4c0fde1" providerId="ADAL" clId="{5A324A79-CB89-463F-A500-CD076E13BCE4}" dt="2024-02-26T15:12:22.598" v="458" actId="700"/>
          <ac:spMkLst>
            <pc:docMk/>
            <pc:sldMk cId="2726607625" sldId="257"/>
            <ac:spMk id="3" creationId="{795D8B21-B8FA-FEC6-F8B6-CA894E5F319A}"/>
          </ac:spMkLst>
        </pc:spChg>
        <pc:spChg chg="del mod">
          <ac:chgData name="Ross Phillips" userId="c604230b-847d-4cb1-9e23-f810d4c0fde1" providerId="ADAL" clId="{5A324A79-CB89-463F-A500-CD076E13BCE4}" dt="2024-02-26T15:12:22.598" v="458" actId="700"/>
          <ac:spMkLst>
            <pc:docMk/>
            <pc:sldMk cId="2726607625" sldId="257"/>
            <ac:spMk id="4" creationId="{9710A34E-D983-5FB8-2277-9157F01C9321}"/>
          </ac:spMkLst>
        </pc:spChg>
        <pc:spChg chg="add mod ord">
          <ac:chgData name="Ross Phillips" userId="c604230b-847d-4cb1-9e23-f810d4c0fde1" providerId="ADAL" clId="{5A324A79-CB89-463F-A500-CD076E13BCE4}" dt="2024-02-26T15:24:28.846" v="950" actId="6549"/>
          <ac:spMkLst>
            <pc:docMk/>
            <pc:sldMk cId="2726607625" sldId="257"/>
            <ac:spMk id="5" creationId="{0373533F-2985-F401-95E0-D9F424F0C1DA}"/>
          </ac:spMkLst>
        </pc:spChg>
        <pc:spChg chg="add del">
          <ac:chgData name="Ross Phillips" userId="c604230b-847d-4cb1-9e23-f810d4c0fde1" providerId="ADAL" clId="{5A324A79-CB89-463F-A500-CD076E13BCE4}" dt="2024-02-26T13:10:18.042" v="396"/>
          <ac:spMkLst>
            <pc:docMk/>
            <pc:sldMk cId="2726607625" sldId="257"/>
            <ac:spMk id="6" creationId="{4C608BEB-860E-4094-8511-78603564A75E}"/>
          </ac:spMkLst>
        </pc:spChg>
        <pc:spChg chg="add del">
          <ac:chgData name="Ross Phillips" userId="c604230b-847d-4cb1-9e23-f810d4c0fde1" providerId="ADAL" clId="{5A324A79-CB89-463F-A500-CD076E13BCE4}" dt="2024-02-26T15:12:22.598" v="458" actId="700"/>
          <ac:spMkLst>
            <pc:docMk/>
            <pc:sldMk cId="2726607625" sldId="257"/>
            <ac:spMk id="8" creationId="{4C608BEB-860E-4094-8511-78603564A75E}"/>
          </ac:spMkLst>
        </pc:spChg>
        <pc:spChg chg="add del">
          <ac:chgData name="Ross Phillips" userId="c604230b-847d-4cb1-9e23-f810d4c0fde1" providerId="ADAL" clId="{5A324A79-CB89-463F-A500-CD076E13BCE4}" dt="2024-02-26T12:37:07.771" v="361" actId="26606"/>
          <ac:spMkLst>
            <pc:docMk/>
            <pc:sldMk cId="2726607625" sldId="257"/>
            <ac:spMk id="9" creationId="{4C608BEB-860E-4094-8511-78603564A75E}"/>
          </ac:spMkLst>
        </pc:spChg>
        <pc:spChg chg="add">
          <ac:chgData name="Ross Phillips" userId="c604230b-847d-4cb1-9e23-f810d4c0fde1" providerId="ADAL" clId="{5A324A79-CB89-463F-A500-CD076E13BCE4}" dt="2024-02-26T15:12:39.307" v="461" actId="26606"/>
          <ac:spMkLst>
            <pc:docMk/>
            <pc:sldMk cId="2726607625" sldId="257"/>
            <ac:spMk id="12" creationId="{5298780A-33B9-4EA2-8F67-DE68AD62841B}"/>
          </ac:spMkLst>
        </pc:spChg>
        <pc:spChg chg="add">
          <ac:chgData name="Ross Phillips" userId="c604230b-847d-4cb1-9e23-f810d4c0fde1" providerId="ADAL" clId="{5A324A79-CB89-463F-A500-CD076E13BCE4}" dt="2024-02-26T15:12:39.307" v="461" actId="26606"/>
          <ac:spMkLst>
            <pc:docMk/>
            <pc:sldMk cId="2726607625" sldId="257"/>
            <ac:spMk id="13" creationId="{081EA652-8C6A-4E69-BEB9-170809474553}"/>
          </ac:spMkLst>
        </pc:spChg>
        <pc:spChg chg="add">
          <ac:chgData name="Ross Phillips" userId="c604230b-847d-4cb1-9e23-f810d4c0fde1" providerId="ADAL" clId="{5A324A79-CB89-463F-A500-CD076E13BCE4}" dt="2024-02-26T15:12:39.307" v="461" actId="26606"/>
          <ac:spMkLst>
            <pc:docMk/>
            <pc:sldMk cId="2726607625" sldId="257"/>
            <ac:spMk id="14" creationId="{7F488E8B-4E1E-4402-8935-D4E6C02615C7}"/>
          </ac:spMkLst>
        </pc:spChg>
        <pc:spChg chg="add del">
          <ac:chgData name="Ross Phillips" userId="c604230b-847d-4cb1-9e23-f810d4c0fde1" providerId="ADAL" clId="{5A324A79-CB89-463F-A500-CD076E13BCE4}" dt="2024-02-26T12:37:07.756" v="360" actId="26606"/>
          <ac:spMkLst>
            <pc:docMk/>
            <pc:sldMk cId="2726607625" sldId="257"/>
            <ac:spMk id="16" creationId="{E35A04CF-97D4-4FF7-B359-C546B1F62E54}"/>
          </ac:spMkLst>
        </pc:spChg>
        <pc:spChg chg="add del">
          <ac:chgData name="Ross Phillips" userId="c604230b-847d-4cb1-9e23-f810d4c0fde1" providerId="ADAL" clId="{5A324A79-CB89-463F-A500-CD076E13BCE4}" dt="2024-02-26T12:37:07.756" v="360" actId="26606"/>
          <ac:spMkLst>
            <pc:docMk/>
            <pc:sldMk cId="2726607625" sldId="257"/>
            <ac:spMk id="18" creationId="{1DE7243B-5109-444B-8FAF-7437C66BC0E9}"/>
          </ac:spMkLst>
        </pc:spChg>
        <pc:spChg chg="add del">
          <ac:chgData name="Ross Phillips" userId="c604230b-847d-4cb1-9e23-f810d4c0fde1" providerId="ADAL" clId="{5A324A79-CB89-463F-A500-CD076E13BCE4}" dt="2024-02-26T12:37:07.756" v="360" actId="26606"/>
          <ac:spMkLst>
            <pc:docMk/>
            <pc:sldMk cId="2726607625" sldId="257"/>
            <ac:spMk id="20" creationId="{4C5D6221-DA7B-4611-AA26-7D8E349FDE96}"/>
          </ac:spMkLst>
        </pc:spChg>
        <pc:spChg chg="add del">
          <ac:chgData name="Ross Phillips" userId="c604230b-847d-4cb1-9e23-f810d4c0fde1" providerId="ADAL" clId="{5A324A79-CB89-463F-A500-CD076E13BCE4}" dt="2024-02-26T13:09:51.260" v="389"/>
          <ac:spMkLst>
            <pc:docMk/>
            <pc:sldMk cId="2726607625" sldId="257"/>
            <ac:spMk id="22" creationId="{4C608BEB-860E-4094-8511-78603564A75E}"/>
          </ac:spMkLst>
        </pc:spChg>
        <pc:cxnChg chg="add del">
          <ac:chgData name="Ross Phillips" userId="c604230b-847d-4cb1-9e23-f810d4c0fde1" providerId="ADAL" clId="{5A324A79-CB89-463F-A500-CD076E13BCE4}" dt="2024-02-26T13:10:18.042" v="396"/>
          <ac:cxnSpMkLst>
            <pc:docMk/>
            <pc:sldMk cId="2726607625" sldId="257"/>
            <ac:cxnSpMk id="7" creationId="{1F16A8D4-FE87-4604-88B2-394B5D1EB437}"/>
          </ac:cxnSpMkLst>
        </pc:cxnChg>
        <pc:cxnChg chg="add del">
          <ac:chgData name="Ross Phillips" userId="c604230b-847d-4cb1-9e23-f810d4c0fde1" providerId="ADAL" clId="{5A324A79-CB89-463F-A500-CD076E13BCE4}" dt="2024-02-26T15:12:22.598" v="458" actId="700"/>
          <ac:cxnSpMkLst>
            <pc:docMk/>
            <pc:sldMk cId="2726607625" sldId="257"/>
            <ac:cxnSpMk id="10" creationId="{1F16A8D4-FE87-4604-88B2-394B5D1EB437}"/>
          </ac:cxnSpMkLst>
        </pc:cxnChg>
        <pc:cxnChg chg="add del">
          <ac:chgData name="Ross Phillips" userId="c604230b-847d-4cb1-9e23-f810d4c0fde1" providerId="ADAL" clId="{5A324A79-CB89-463F-A500-CD076E13BCE4}" dt="2024-02-26T12:37:07.771" v="361" actId="26606"/>
          <ac:cxnSpMkLst>
            <pc:docMk/>
            <pc:sldMk cId="2726607625" sldId="257"/>
            <ac:cxnSpMk id="11" creationId="{1F16A8D4-FE87-4604-88B2-394B5D1EB437}"/>
          </ac:cxnSpMkLst>
        </pc:cxnChg>
        <pc:cxnChg chg="add">
          <ac:chgData name="Ross Phillips" userId="c604230b-847d-4cb1-9e23-f810d4c0fde1" providerId="ADAL" clId="{5A324A79-CB89-463F-A500-CD076E13BCE4}" dt="2024-02-26T15:12:39.307" v="461" actId="26606"/>
          <ac:cxnSpMkLst>
            <pc:docMk/>
            <pc:sldMk cId="2726607625" sldId="257"/>
            <ac:cxnSpMk id="15" creationId="{23AAC9B5-8015-485C-ACF9-A750390E9A56}"/>
          </ac:cxnSpMkLst>
        </pc:cxnChg>
        <pc:cxnChg chg="add del">
          <ac:chgData name="Ross Phillips" userId="c604230b-847d-4cb1-9e23-f810d4c0fde1" providerId="ADAL" clId="{5A324A79-CB89-463F-A500-CD076E13BCE4}" dt="2024-02-26T13:09:51.260" v="389"/>
          <ac:cxnSpMkLst>
            <pc:docMk/>
            <pc:sldMk cId="2726607625" sldId="257"/>
            <ac:cxnSpMk id="23" creationId="{1F16A8D4-FE87-4604-88B2-394B5D1EB437}"/>
          </ac:cxnSpMkLst>
        </pc:cxnChg>
      </pc:sldChg>
      <pc:sldChg chg="addSp delSp modSp new mod setBg modClrScheme delDesignElem chgLayout">
        <pc:chgData name="Ross Phillips" userId="c604230b-847d-4cb1-9e23-f810d4c0fde1" providerId="ADAL" clId="{5A324A79-CB89-463F-A500-CD076E13BCE4}" dt="2024-02-26T15:16:19.550" v="674" actId="20577"/>
        <pc:sldMkLst>
          <pc:docMk/>
          <pc:sldMk cId="2608804600" sldId="258"/>
        </pc:sldMkLst>
        <pc:spChg chg="mod ord">
          <ac:chgData name="Ross Phillips" userId="c604230b-847d-4cb1-9e23-f810d4c0fde1" providerId="ADAL" clId="{5A324A79-CB89-463F-A500-CD076E13BCE4}" dt="2024-02-26T15:12:50.577" v="463" actId="26606"/>
          <ac:spMkLst>
            <pc:docMk/>
            <pc:sldMk cId="2608804600" sldId="258"/>
            <ac:spMk id="2" creationId="{272B486D-0747-50E4-DC0E-5819C824CCB2}"/>
          </ac:spMkLst>
        </pc:spChg>
        <pc:spChg chg="del mod ord">
          <ac:chgData name="Ross Phillips" userId="c604230b-847d-4cb1-9e23-f810d4c0fde1" providerId="ADAL" clId="{5A324A79-CB89-463F-A500-CD076E13BCE4}" dt="2024-02-26T15:12:30.678" v="460" actId="700"/>
          <ac:spMkLst>
            <pc:docMk/>
            <pc:sldMk cId="2608804600" sldId="258"/>
            <ac:spMk id="3" creationId="{7B7A0110-1822-7835-6CA7-D3C30F615224}"/>
          </ac:spMkLst>
        </pc:spChg>
        <pc:spChg chg="del mod">
          <ac:chgData name="Ross Phillips" userId="c604230b-847d-4cb1-9e23-f810d4c0fde1" providerId="ADAL" clId="{5A324A79-CB89-463F-A500-CD076E13BCE4}" dt="2024-02-26T15:12:30.678" v="460" actId="700"/>
          <ac:spMkLst>
            <pc:docMk/>
            <pc:sldMk cId="2608804600" sldId="258"/>
            <ac:spMk id="4" creationId="{9E016AEC-D051-18D4-35C3-193D985804C5}"/>
          </ac:spMkLst>
        </pc:spChg>
        <pc:spChg chg="add mod ord">
          <ac:chgData name="Ross Phillips" userId="c604230b-847d-4cb1-9e23-f810d4c0fde1" providerId="ADAL" clId="{5A324A79-CB89-463F-A500-CD076E13BCE4}" dt="2024-02-26T15:16:19.550" v="674" actId="20577"/>
          <ac:spMkLst>
            <pc:docMk/>
            <pc:sldMk cId="2608804600" sldId="258"/>
            <ac:spMk id="5" creationId="{B9F5B85A-4FAC-0C7F-B165-3CAFEBD24DA8}"/>
          </ac:spMkLst>
        </pc:spChg>
        <pc:spChg chg="add del">
          <ac:chgData name="Ross Phillips" userId="c604230b-847d-4cb1-9e23-f810d4c0fde1" providerId="ADAL" clId="{5A324A79-CB89-463F-A500-CD076E13BCE4}" dt="2024-02-26T15:12:30.678" v="460" actId="700"/>
          <ac:spMkLst>
            <pc:docMk/>
            <pc:sldMk cId="2608804600" sldId="258"/>
            <ac:spMk id="6" creationId="{4C608BEB-860E-4094-8511-78603564A75E}"/>
          </ac:spMkLst>
        </pc:spChg>
        <pc:spChg chg="add del">
          <ac:chgData name="Ross Phillips" userId="c604230b-847d-4cb1-9e23-f810d4c0fde1" providerId="ADAL" clId="{5A324A79-CB89-463F-A500-CD076E13BCE4}" dt="2024-02-26T13:10:18.042" v="396"/>
          <ac:spMkLst>
            <pc:docMk/>
            <pc:sldMk cId="2608804600" sldId="258"/>
            <ac:spMk id="9" creationId="{4C608BEB-860E-4094-8511-78603564A75E}"/>
          </ac:spMkLst>
        </pc:spChg>
        <pc:spChg chg="add">
          <ac:chgData name="Ross Phillips" userId="c604230b-847d-4cb1-9e23-f810d4c0fde1" providerId="ADAL" clId="{5A324A79-CB89-463F-A500-CD076E13BCE4}" dt="2024-02-26T15:12:50.577" v="463" actId="26606"/>
          <ac:spMkLst>
            <pc:docMk/>
            <pc:sldMk cId="2608804600" sldId="258"/>
            <ac:spMk id="10" creationId="{081EA652-8C6A-4E69-BEB9-170809474553}"/>
          </ac:spMkLst>
        </pc:spChg>
        <pc:spChg chg="add">
          <ac:chgData name="Ross Phillips" userId="c604230b-847d-4cb1-9e23-f810d4c0fde1" providerId="ADAL" clId="{5A324A79-CB89-463F-A500-CD076E13BCE4}" dt="2024-02-26T15:12:50.577" v="463" actId="26606"/>
          <ac:spMkLst>
            <pc:docMk/>
            <pc:sldMk cId="2608804600" sldId="258"/>
            <ac:spMk id="12" creationId="{5298780A-33B9-4EA2-8F67-DE68AD62841B}"/>
          </ac:spMkLst>
        </pc:spChg>
        <pc:spChg chg="add">
          <ac:chgData name="Ross Phillips" userId="c604230b-847d-4cb1-9e23-f810d4c0fde1" providerId="ADAL" clId="{5A324A79-CB89-463F-A500-CD076E13BCE4}" dt="2024-02-26T15:12:50.577" v="463" actId="26606"/>
          <ac:spMkLst>
            <pc:docMk/>
            <pc:sldMk cId="2608804600" sldId="258"/>
            <ac:spMk id="14" creationId="{7F488E8B-4E1E-4402-8935-D4E6C02615C7}"/>
          </ac:spMkLst>
        </pc:spChg>
        <pc:cxnChg chg="add del">
          <ac:chgData name="Ross Phillips" userId="c604230b-847d-4cb1-9e23-f810d4c0fde1" providerId="ADAL" clId="{5A324A79-CB89-463F-A500-CD076E13BCE4}" dt="2024-02-26T15:12:30.678" v="460" actId="700"/>
          <ac:cxnSpMkLst>
            <pc:docMk/>
            <pc:sldMk cId="2608804600" sldId="258"/>
            <ac:cxnSpMk id="7" creationId="{1F16A8D4-FE87-4604-88B2-394B5D1EB437}"/>
          </ac:cxnSpMkLst>
        </pc:cxnChg>
        <pc:cxnChg chg="add del">
          <ac:chgData name="Ross Phillips" userId="c604230b-847d-4cb1-9e23-f810d4c0fde1" providerId="ADAL" clId="{5A324A79-CB89-463F-A500-CD076E13BCE4}" dt="2024-02-26T13:10:18.042" v="396"/>
          <ac:cxnSpMkLst>
            <pc:docMk/>
            <pc:sldMk cId="2608804600" sldId="258"/>
            <ac:cxnSpMk id="11" creationId="{1F16A8D4-FE87-4604-88B2-394B5D1EB437}"/>
          </ac:cxnSpMkLst>
        </pc:cxnChg>
      </pc:sldChg>
      <pc:sldChg chg="addSp delSp modSp new mod ord setBg modClrScheme delDesignElem chgLayout">
        <pc:chgData name="Ross Phillips" userId="c604230b-847d-4cb1-9e23-f810d4c0fde1" providerId="ADAL" clId="{5A324A79-CB89-463F-A500-CD076E13BCE4}" dt="2024-02-26T15:14:30.410" v="482" actId="15"/>
        <pc:sldMkLst>
          <pc:docMk/>
          <pc:sldMk cId="1830421767" sldId="259"/>
        </pc:sldMkLst>
        <pc:spChg chg="mod ord">
          <ac:chgData name="Ross Phillips" userId="c604230b-847d-4cb1-9e23-f810d4c0fde1" providerId="ADAL" clId="{5A324A79-CB89-463F-A500-CD076E13BCE4}" dt="2024-02-26T15:12:45.921" v="462" actId="26606"/>
          <ac:spMkLst>
            <pc:docMk/>
            <pc:sldMk cId="1830421767" sldId="259"/>
            <ac:spMk id="2" creationId="{C2A3668D-D0C6-0827-572C-40A785F7B99E}"/>
          </ac:spMkLst>
        </pc:spChg>
        <pc:spChg chg="del mod ord">
          <ac:chgData name="Ross Phillips" userId="c604230b-847d-4cb1-9e23-f810d4c0fde1" providerId="ADAL" clId="{5A324A79-CB89-463F-A500-CD076E13BCE4}" dt="2024-02-26T15:12:26.186" v="459" actId="700"/>
          <ac:spMkLst>
            <pc:docMk/>
            <pc:sldMk cId="1830421767" sldId="259"/>
            <ac:spMk id="3" creationId="{E5A71EBE-F7C2-D00F-E5E1-AC876E156481}"/>
          </ac:spMkLst>
        </pc:spChg>
        <pc:spChg chg="del mod">
          <ac:chgData name="Ross Phillips" userId="c604230b-847d-4cb1-9e23-f810d4c0fde1" providerId="ADAL" clId="{5A324A79-CB89-463F-A500-CD076E13BCE4}" dt="2024-02-26T15:12:26.186" v="459" actId="700"/>
          <ac:spMkLst>
            <pc:docMk/>
            <pc:sldMk cId="1830421767" sldId="259"/>
            <ac:spMk id="4" creationId="{EA9E749A-95BC-AB1E-D85B-81BCA21F07DF}"/>
          </ac:spMkLst>
        </pc:spChg>
        <pc:spChg chg="add mod ord">
          <ac:chgData name="Ross Phillips" userId="c604230b-847d-4cb1-9e23-f810d4c0fde1" providerId="ADAL" clId="{5A324A79-CB89-463F-A500-CD076E13BCE4}" dt="2024-02-26T15:14:30.410" v="482" actId="15"/>
          <ac:spMkLst>
            <pc:docMk/>
            <pc:sldMk cId="1830421767" sldId="259"/>
            <ac:spMk id="5" creationId="{DCD9A046-B7B1-CB0E-36B5-1C8C9719C807}"/>
          </ac:spMkLst>
        </pc:spChg>
        <pc:spChg chg="add del">
          <ac:chgData name="Ross Phillips" userId="c604230b-847d-4cb1-9e23-f810d4c0fde1" providerId="ADAL" clId="{5A324A79-CB89-463F-A500-CD076E13BCE4}" dt="2024-02-26T13:10:18.042" v="396"/>
          <ac:spMkLst>
            <pc:docMk/>
            <pc:sldMk cId="1830421767" sldId="259"/>
            <ac:spMk id="6" creationId="{4C608BEB-860E-4094-8511-78603564A75E}"/>
          </ac:spMkLst>
        </pc:spChg>
        <pc:spChg chg="add del">
          <ac:chgData name="Ross Phillips" userId="c604230b-847d-4cb1-9e23-f810d4c0fde1" providerId="ADAL" clId="{5A324A79-CB89-463F-A500-CD076E13BCE4}" dt="2024-02-26T15:12:26.186" v="459" actId="700"/>
          <ac:spMkLst>
            <pc:docMk/>
            <pc:sldMk cId="1830421767" sldId="259"/>
            <ac:spMk id="8" creationId="{4C608BEB-860E-4094-8511-78603564A75E}"/>
          </ac:spMkLst>
        </pc:spChg>
        <pc:spChg chg="add del">
          <ac:chgData name="Ross Phillips" userId="c604230b-847d-4cb1-9e23-f810d4c0fde1" providerId="ADAL" clId="{5A324A79-CB89-463F-A500-CD076E13BCE4}" dt="2024-02-26T13:09:51.260" v="389"/>
          <ac:spMkLst>
            <pc:docMk/>
            <pc:sldMk cId="1830421767" sldId="259"/>
            <ac:spMk id="9" creationId="{4C608BEB-860E-4094-8511-78603564A75E}"/>
          </ac:spMkLst>
        </pc:spChg>
        <pc:spChg chg="add">
          <ac:chgData name="Ross Phillips" userId="c604230b-847d-4cb1-9e23-f810d4c0fde1" providerId="ADAL" clId="{5A324A79-CB89-463F-A500-CD076E13BCE4}" dt="2024-02-26T15:12:45.921" v="462" actId="26606"/>
          <ac:spMkLst>
            <pc:docMk/>
            <pc:sldMk cId="1830421767" sldId="259"/>
            <ac:spMk id="12" creationId="{5298780A-33B9-4EA2-8F67-DE68AD62841B}"/>
          </ac:spMkLst>
        </pc:spChg>
        <pc:spChg chg="add">
          <ac:chgData name="Ross Phillips" userId="c604230b-847d-4cb1-9e23-f810d4c0fde1" providerId="ADAL" clId="{5A324A79-CB89-463F-A500-CD076E13BCE4}" dt="2024-02-26T15:12:45.921" v="462" actId="26606"/>
          <ac:spMkLst>
            <pc:docMk/>
            <pc:sldMk cId="1830421767" sldId="259"/>
            <ac:spMk id="13" creationId="{081EA652-8C6A-4E69-BEB9-170809474553}"/>
          </ac:spMkLst>
        </pc:spChg>
        <pc:spChg chg="add">
          <ac:chgData name="Ross Phillips" userId="c604230b-847d-4cb1-9e23-f810d4c0fde1" providerId="ADAL" clId="{5A324A79-CB89-463F-A500-CD076E13BCE4}" dt="2024-02-26T15:12:45.921" v="462" actId="26606"/>
          <ac:spMkLst>
            <pc:docMk/>
            <pc:sldMk cId="1830421767" sldId="259"/>
            <ac:spMk id="14" creationId="{7F488E8B-4E1E-4402-8935-D4E6C02615C7}"/>
          </ac:spMkLst>
        </pc:spChg>
        <pc:cxnChg chg="add del">
          <ac:chgData name="Ross Phillips" userId="c604230b-847d-4cb1-9e23-f810d4c0fde1" providerId="ADAL" clId="{5A324A79-CB89-463F-A500-CD076E13BCE4}" dt="2024-02-26T13:10:18.042" v="396"/>
          <ac:cxnSpMkLst>
            <pc:docMk/>
            <pc:sldMk cId="1830421767" sldId="259"/>
            <ac:cxnSpMk id="7" creationId="{1F16A8D4-FE87-4604-88B2-394B5D1EB437}"/>
          </ac:cxnSpMkLst>
        </pc:cxnChg>
        <pc:cxnChg chg="add del">
          <ac:chgData name="Ross Phillips" userId="c604230b-847d-4cb1-9e23-f810d4c0fde1" providerId="ADAL" clId="{5A324A79-CB89-463F-A500-CD076E13BCE4}" dt="2024-02-26T15:12:26.186" v="459" actId="700"/>
          <ac:cxnSpMkLst>
            <pc:docMk/>
            <pc:sldMk cId="1830421767" sldId="259"/>
            <ac:cxnSpMk id="10" creationId="{1F16A8D4-FE87-4604-88B2-394B5D1EB437}"/>
          </ac:cxnSpMkLst>
        </pc:cxnChg>
        <pc:cxnChg chg="add del">
          <ac:chgData name="Ross Phillips" userId="c604230b-847d-4cb1-9e23-f810d4c0fde1" providerId="ADAL" clId="{5A324A79-CB89-463F-A500-CD076E13BCE4}" dt="2024-02-26T13:09:51.260" v="389"/>
          <ac:cxnSpMkLst>
            <pc:docMk/>
            <pc:sldMk cId="1830421767" sldId="259"/>
            <ac:cxnSpMk id="11" creationId="{1F16A8D4-FE87-4604-88B2-394B5D1EB437}"/>
          </ac:cxnSpMkLst>
        </pc:cxnChg>
      </pc:sldChg>
      <pc:sldChg chg="addSp delSp modSp new del mod setBg">
        <pc:chgData name="Ross Phillips" userId="c604230b-847d-4cb1-9e23-f810d4c0fde1" providerId="ADAL" clId="{5A324A79-CB89-463F-A500-CD076E13BCE4}" dt="2024-02-26T13:15:43.277" v="423" actId="47"/>
        <pc:sldMkLst>
          <pc:docMk/>
          <pc:sldMk cId="1082320123" sldId="260"/>
        </pc:sldMkLst>
        <pc:spChg chg="mod">
          <ac:chgData name="Ross Phillips" userId="c604230b-847d-4cb1-9e23-f810d4c0fde1" providerId="ADAL" clId="{5A324A79-CB89-463F-A500-CD076E13BCE4}" dt="2024-02-26T13:14:19.761" v="412" actId="21"/>
          <ac:spMkLst>
            <pc:docMk/>
            <pc:sldMk cId="1082320123" sldId="260"/>
            <ac:spMk id="2" creationId="{9906F526-5082-7B84-E95F-66299F3B491C}"/>
          </ac:spMkLst>
        </pc:spChg>
        <pc:spChg chg="mod">
          <ac:chgData name="Ross Phillips" userId="c604230b-847d-4cb1-9e23-f810d4c0fde1" providerId="ADAL" clId="{5A324A79-CB89-463F-A500-CD076E13BCE4}" dt="2024-02-26T13:10:39.132" v="402" actId="26606"/>
          <ac:spMkLst>
            <pc:docMk/>
            <pc:sldMk cId="1082320123" sldId="260"/>
            <ac:spMk id="3" creationId="{F13F5BE9-9CA5-FE85-9529-9FD1690E4494}"/>
          </ac:spMkLst>
        </pc:spChg>
        <pc:spChg chg="mod">
          <ac:chgData name="Ross Phillips" userId="c604230b-847d-4cb1-9e23-f810d4c0fde1" providerId="ADAL" clId="{5A324A79-CB89-463F-A500-CD076E13BCE4}" dt="2024-02-26T13:10:39.132" v="402" actId="26606"/>
          <ac:spMkLst>
            <pc:docMk/>
            <pc:sldMk cId="1082320123" sldId="260"/>
            <ac:spMk id="4" creationId="{252D5142-3D63-9842-AC47-C0B569DA5524}"/>
          </ac:spMkLst>
        </pc:spChg>
        <pc:spChg chg="add del">
          <ac:chgData name="Ross Phillips" userId="c604230b-847d-4cb1-9e23-f810d4c0fde1" providerId="ADAL" clId="{5A324A79-CB89-463F-A500-CD076E13BCE4}" dt="2024-02-26T13:10:39.112" v="401" actId="26606"/>
          <ac:spMkLst>
            <pc:docMk/>
            <pc:sldMk cId="1082320123" sldId="260"/>
            <ac:spMk id="9" creationId="{E35A04CF-97D4-4FF7-B359-C546B1F62E54}"/>
          </ac:spMkLst>
        </pc:spChg>
        <pc:spChg chg="add del">
          <ac:chgData name="Ross Phillips" userId="c604230b-847d-4cb1-9e23-f810d4c0fde1" providerId="ADAL" clId="{5A324A79-CB89-463F-A500-CD076E13BCE4}" dt="2024-02-26T13:10:39.112" v="401" actId="26606"/>
          <ac:spMkLst>
            <pc:docMk/>
            <pc:sldMk cId="1082320123" sldId="260"/>
            <ac:spMk id="11" creationId="{1DE7243B-5109-444B-8FAF-7437C66BC0E9}"/>
          </ac:spMkLst>
        </pc:spChg>
        <pc:spChg chg="add del">
          <ac:chgData name="Ross Phillips" userId="c604230b-847d-4cb1-9e23-f810d4c0fde1" providerId="ADAL" clId="{5A324A79-CB89-463F-A500-CD076E13BCE4}" dt="2024-02-26T13:10:39.112" v="401" actId="26606"/>
          <ac:spMkLst>
            <pc:docMk/>
            <pc:sldMk cId="1082320123" sldId="260"/>
            <ac:spMk id="13" creationId="{4C5D6221-DA7B-4611-AA26-7D8E349FDE96}"/>
          </ac:spMkLst>
        </pc:spChg>
        <pc:spChg chg="add">
          <ac:chgData name="Ross Phillips" userId="c604230b-847d-4cb1-9e23-f810d4c0fde1" providerId="ADAL" clId="{5A324A79-CB89-463F-A500-CD076E13BCE4}" dt="2024-02-26T13:10:39.132" v="402" actId="26606"/>
          <ac:spMkLst>
            <pc:docMk/>
            <pc:sldMk cId="1082320123" sldId="260"/>
            <ac:spMk id="15" creationId="{B36F400F-DF28-43BC-8D8E-4929793B392A}"/>
          </ac:spMkLst>
        </pc:spChg>
      </pc:sldChg>
      <pc:sldChg chg="addSp delSp modSp new mod setBg modClrScheme delDesignElem chgLayout modNotesTx">
        <pc:chgData name="Ross Phillips" userId="c604230b-847d-4cb1-9e23-f810d4c0fde1" providerId="ADAL" clId="{5A324A79-CB89-463F-A500-CD076E13BCE4}" dt="2024-03-28T13:39:55.147" v="1229" actId="20577"/>
        <pc:sldMkLst>
          <pc:docMk/>
          <pc:sldMk cId="1038679965" sldId="261"/>
        </pc:sldMkLst>
        <pc:spChg chg="mod ord">
          <ac:chgData name="Ross Phillips" userId="c604230b-847d-4cb1-9e23-f810d4c0fde1" providerId="ADAL" clId="{5A324A79-CB89-463F-A500-CD076E13BCE4}" dt="2024-02-26T15:32:43.514" v="1103" actId="26606"/>
          <ac:spMkLst>
            <pc:docMk/>
            <pc:sldMk cId="1038679965" sldId="261"/>
            <ac:spMk id="2" creationId="{7ECFDC50-54B7-7C63-C608-18A8722F3C25}"/>
          </ac:spMkLst>
        </pc:spChg>
        <pc:spChg chg="del mod ord">
          <ac:chgData name="Ross Phillips" userId="c604230b-847d-4cb1-9e23-f810d4c0fde1" providerId="ADAL" clId="{5A324A79-CB89-463F-A500-CD076E13BCE4}" dt="2024-02-26T15:32:34.962" v="1102" actId="700"/>
          <ac:spMkLst>
            <pc:docMk/>
            <pc:sldMk cId="1038679965" sldId="261"/>
            <ac:spMk id="3" creationId="{0D749244-3AE4-402A-805C-ECC04DB72A75}"/>
          </ac:spMkLst>
        </pc:spChg>
        <pc:spChg chg="del mod">
          <ac:chgData name="Ross Phillips" userId="c604230b-847d-4cb1-9e23-f810d4c0fde1" providerId="ADAL" clId="{5A324A79-CB89-463F-A500-CD076E13BCE4}" dt="2024-02-26T15:32:34.962" v="1102" actId="700"/>
          <ac:spMkLst>
            <pc:docMk/>
            <pc:sldMk cId="1038679965" sldId="261"/>
            <ac:spMk id="4" creationId="{CF3F4EB0-48CB-F5B6-6F03-B573FF5BA608}"/>
          </ac:spMkLst>
        </pc:spChg>
        <pc:spChg chg="add mod ord">
          <ac:chgData name="Ross Phillips" userId="c604230b-847d-4cb1-9e23-f810d4c0fde1" providerId="ADAL" clId="{5A324A79-CB89-463F-A500-CD076E13BCE4}" dt="2024-03-28T13:39:55.147" v="1229" actId="20577"/>
          <ac:spMkLst>
            <pc:docMk/>
            <pc:sldMk cId="1038679965" sldId="261"/>
            <ac:spMk id="5" creationId="{D7236209-BD78-8ABF-2A04-CD4D6B6FC02C}"/>
          </ac:spMkLst>
        </pc:spChg>
        <pc:spChg chg="add">
          <ac:chgData name="Ross Phillips" userId="c604230b-847d-4cb1-9e23-f810d4c0fde1" providerId="ADAL" clId="{5A324A79-CB89-463F-A500-CD076E13BCE4}" dt="2024-02-26T15:32:43.514" v="1103" actId="26606"/>
          <ac:spMkLst>
            <pc:docMk/>
            <pc:sldMk cId="1038679965" sldId="261"/>
            <ac:spMk id="8" creationId="{79BB35BC-D5C2-4C8B-A22A-A71E6191913B}"/>
          </ac:spMkLst>
        </pc:spChg>
        <pc:spChg chg="add del">
          <ac:chgData name="Ross Phillips" userId="c604230b-847d-4cb1-9e23-f810d4c0fde1" providerId="ADAL" clId="{5A324A79-CB89-463F-A500-CD076E13BCE4}" dt="2024-02-26T15:32:34.962" v="1102" actId="700"/>
          <ac:spMkLst>
            <pc:docMk/>
            <pc:sldMk cId="1038679965" sldId="261"/>
            <ac:spMk id="9" creationId="{E35A04CF-97D4-4FF7-B359-C546B1F62E54}"/>
          </ac:spMkLst>
        </pc:spChg>
        <pc:spChg chg="add del">
          <ac:chgData name="Ross Phillips" userId="c604230b-847d-4cb1-9e23-f810d4c0fde1" providerId="ADAL" clId="{5A324A79-CB89-463F-A500-CD076E13BCE4}" dt="2024-02-26T15:32:34.962" v="1102" actId="700"/>
          <ac:spMkLst>
            <pc:docMk/>
            <pc:sldMk cId="1038679965" sldId="261"/>
            <ac:spMk id="11" creationId="{1DE7243B-5109-444B-8FAF-7437C66BC0E9}"/>
          </ac:spMkLst>
        </pc:spChg>
        <pc:spChg chg="add del">
          <ac:chgData name="Ross Phillips" userId="c604230b-847d-4cb1-9e23-f810d4c0fde1" providerId="ADAL" clId="{5A324A79-CB89-463F-A500-CD076E13BCE4}" dt="2024-02-26T15:32:34.962" v="1102" actId="700"/>
          <ac:spMkLst>
            <pc:docMk/>
            <pc:sldMk cId="1038679965" sldId="261"/>
            <ac:spMk id="13" creationId="{4C5D6221-DA7B-4611-AA26-7D8E349FDE96}"/>
          </ac:spMkLst>
        </pc:spChg>
        <pc:picChg chg="add">
          <ac:chgData name="Ross Phillips" userId="c604230b-847d-4cb1-9e23-f810d4c0fde1" providerId="ADAL" clId="{5A324A79-CB89-463F-A500-CD076E13BCE4}" dt="2024-02-26T15:32:43.514" v="1103" actId="26606"/>
          <ac:picMkLst>
            <pc:docMk/>
            <pc:sldMk cId="1038679965" sldId="261"/>
            <ac:picMk id="7" creationId="{F6777C54-5F3E-8555-7F95-F91ABD84C95C}"/>
          </ac:picMkLst>
        </pc:picChg>
      </pc:sldChg>
      <pc:sldChg chg="addSp delSp modSp new mod setBg modClrScheme delDesignElem chgLayout">
        <pc:chgData name="Ross Phillips" userId="c604230b-847d-4cb1-9e23-f810d4c0fde1" providerId="ADAL" clId="{5A324A79-CB89-463F-A500-CD076E13BCE4}" dt="2024-02-26T13:11:42.592" v="409" actId="26606"/>
        <pc:sldMkLst>
          <pc:docMk/>
          <pc:sldMk cId="2368163544" sldId="262"/>
        </pc:sldMkLst>
        <pc:spChg chg="del mod ord">
          <ac:chgData name="Ross Phillips" userId="c604230b-847d-4cb1-9e23-f810d4c0fde1" providerId="ADAL" clId="{5A324A79-CB89-463F-A500-CD076E13BCE4}" dt="2024-02-26T12:34:04.305" v="171" actId="700"/>
          <ac:spMkLst>
            <pc:docMk/>
            <pc:sldMk cId="2368163544" sldId="262"/>
            <ac:spMk id="2" creationId="{F946CED7-441C-E694-D403-D24E4072A802}"/>
          </ac:spMkLst>
        </pc:spChg>
        <pc:spChg chg="del mod ord">
          <ac:chgData name="Ross Phillips" userId="c604230b-847d-4cb1-9e23-f810d4c0fde1" providerId="ADAL" clId="{5A324A79-CB89-463F-A500-CD076E13BCE4}" dt="2024-02-26T12:34:04.305" v="171" actId="700"/>
          <ac:spMkLst>
            <pc:docMk/>
            <pc:sldMk cId="2368163544" sldId="262"/>
            <ac:spMk id="3" creationId="{7D26C594-8CF2-C8D5-2DE5-5020690E8D16}"/>
          </ac:spMkLst>
        </pc:spChg>
        <pc:spChg chg="del">
          <ac:chgData name="Ross Phillips" userId="c604230b-847d-4cb1-9e23-f810d4c0fde1" providerId="ADAL" clId="{5A324A79-CB89-463F-A500-CD076E13BCE4}" dt="2024-02-26T12:34:04.305" v="171" actId="700"/>
          <ac:spMkLst>
            <pc:docMk/>
            <pc:sldMk cId="2368163544" sldId="262"/>
            <ac:spMk id="4" creationId="{5EC6F979-9EA6-DE67-52DC-71DD2684E22A}"/>
          </ac:spMkLst>
        </pc:spChg>
        <pc:spChg chg="add mod ord">
          <ac:chgData name="Ross Phillips" userId="c604230b-847d-4cb1-9e23-f810d4c0fde1" providerId="ADAL" clId="{5A324A79-CB89-463F-A500-CD076E13BCE4}" dt="2024-02-26T13:11:42.592" v="409" actId="26606"/>
          <ac:spMkLst>
            <pc:docMk/>
            <pc:sldMk cId="2368163544" sldId="262"/>
            <ac:spMk id="5" creationId="{EA787604-82B3-3E2E-995E-0E934DCFBA92}"/>
          </ac:spMkLst>
        </pc:spChg>
        <pc:spChg chg="add mod ord">
          <ac:chgData name="Ross Phillips" userId="c604230b-847d-4cb1-9e23-f810d4c0fde1" providerId="ADAL" clId="{5A324A79-CB89-463F-A500-CD076E13BCE4}" dt="2024-02-26T13:11:42.592" v="409" actId="26606"/>
          <ac:spMkLst>
            <pc:docMk/>
            <pc:sldMk cId="2368163544" sldId="262"/>
            <ac:spMk id="6" creationId="{7E070B09-1665-7DFF-5567-96D691C4F961}"/>
          </ac:spMkLst>
        </pc:spChg>
        <pc:spChg chg="add">
          <ac:chgData name="Ross Phillips" userId="c604230b-847d-4cb1-9e23-f810d4c0fde1" providerId="ADAL" clId="{5A324A79-CB89-463F-A500-CD076E13BCE4}" dt="2024-02-26T13:11:42.592" v="409" actId="26606"/>
          <ac:spMkLst>
            <pc:docMk/>
            <pc:sldMk cId="2368163544" sldId="262"/>
            <ac:spMk id="10" creationId="{B9D7E975-9161-4F2D-AC53-69E1912F6B5D}"/>
          </ac:spMkLst>
        </pc:spChg>
        <pc:spChg chg="add del">
          <ac:chgData name="Ross Phillips" userId="c604230b-847d-4cb1-9e23-f810d4c0fde1" providerId="ADAL" clId="{5A324A79-CB89-463F-A500-CD076E13BCE4}" dt="2024-02-26T12:37:53.104" v="376" actId="26606"/>
          <ac:spMkLst>
            <pc:docMk/>
            <pc:sldMk cId="2368163544" sldId="262"/>
            <ac:spMk id="11" creationId="{934F1179-B481-4F9E-BCA3-AFB972070F83}"/>
          </ac:spMkLst>
        </pc:spChg>
        <pc:spChg chg="add del">
          <ac:chgData name="Ross Phillips" userId="c604230b-847d-4cb1-9e23-f810d4c0fde1" providerId="ADAL" clId="{5A324A79-CB89-463F-A500-CD076E13BCE4}" dt="2024-02-26T13:09:51.260" v="389"/>
          <ac:spMkLst>
            <pc:docMk/>
            <pc:sldMk cId="2368163544" sldId="262"/>
            <ac:spMk id="12" creationId="{9B7AD9F6-8CE7-4299-8FC6-328F4DCD3FF9}"/>
          </ac:spMkLst>
        </pc:spChg>
        <pc:spChg chg="add del">
          <ac:chgData name="Ross Phillips" userId="c604230b-847d-4cb1-9e23-f810d4c0fde1" providerId="ADAL" clId="{5A324A79-CB89-463F-A500-CD076E13BCE4}" dt="2024-02-26T12:37:53.104" v="376" actId="26606"/>
          <ac:spMkLst>
            <pc:docMk/>
            <pc:sldMk cId="2368163544" sldId="262"/>
            <ac:spMk id="13" creationId="{827DC2C4-B485-428A-BF4A-472D2967F47F}"/>
          </ac:spMkLst>
        </pc:spChg>
        <pc:spChg chg="add del">
          <ac:chgData name="Ross Phillips" userId="c604230b-847d-4cb1-9e23-f810d4c0fde1" providerId="ADAL" clId="{5A324A79-CB89-463F-A500-CD076E13BCE4}" dt="2024-02-26T13:09:51.260" v="389"/>
          <ac:spMkLst>
            <pc:docMk/>
            <pc:sldMk cId="2368163544" sldId="262"/>
            <ac:spMk id="14" creationId="{82580482-BA80-420A-8A05-C58E97F26B21}"/>
          </ac:spMkLst>
        </pc:spChg>
        <pc:spChg chg="add del">
          <ac:chgData name="Ross Phillips" userId="c604230b-847d-4cb1-9e23-f810d4c0fde1" providerId="ADAL" clId="{5A324A79-CB89-463F-A500-CD076E13BCE4}" dt="2024-02-26T12:37:53.104" v="376" actId="26606"/>
          <ac:spMkLst>
            <pc:docMk/>
            <pc:sldMk cId="2368163544" sldId="262"/>
            <ac:spMk id="15" creationId="{EE04B5EB-F158-4507-90DD-BD23620C7CC9}"/>
          </ac:spMkLst>
        </pc:spChg>
        <pc:spChg chg="add">
          <ac:chgData name="Ross Phillips" userId="c604230b-847d-4cb1-9e23-f810d4c0fde1" providerId="ADAL" clId="{5A324A79-CB89-463F-A500-CD076E13BCE4}" dt="2024-02-26T13:11:42.592" v="409" actId="26606"/>
          <ac:spMkLst>
            <pc:docMk/>
            <pc:sldMk cId="2368163544" sldId="262"/>
            <ac:spMk id="16" creationId="{827DC2C4-B485-428A-BF4A-472D2967F47F}"/>
          </ac:spMkLst>
        </pc:spChg>
        <pc:spChg chg="add">
          <ac:chgData name="Ross Phillips" userId="c604230b-847d-4cb1-9e23-f810d4c0fde1" providerId="ADAL" clId="{5A324A79-CB89-463F-A500-CD076E13BCE4}" dt="2024-02-26T13:11:42.592" v="409" actId="26606"/>
          <ac:spMkLst>
            <pc:docMk/>
            <pc:sldMk cId="2368163544" sldId="262"/>
            <ac:spMk id="17" creationId="{463E6235-1649-4B47-9862-4026FC473B6F}"/>
          </ac:spMkLst>
        </pc:spChg>
        <pc:picChg chg="add mod ord">
          <ac:chgData name="Ross Phillips" userId="c604230b-847d-4cb1-9e23-f810d4c0fde1" providerId="ADAL" clId="{5A324A79-CB89-463F-A500-CD076E13BCE4}" dt="2024-02-26T13:11:42.592" v="409" actId="26606"/>
          <ac:picMkLst>
            <pc:docMk/>
            <pc:sldMk cId="2368163544" sldId="262"/>
            <ac:picMk id="8" creationId="{55F304D0-8A9F-7FBC-513D-0F89B0DC419B}"/>
          </ac:picMkLst>
        </pc:picChg>
      </pc:sldChg>
      <pc:sldChg chg="addSp delSp modSp new mod setBg modClrScheme delDesignElem chgLayout">
        <pc:chgData name="Ross Phillips" userId="c604230b-847d-4cb1-9e23-f810d4c0fde1" providerId="ADAL" clId="{5A324A79-CB89-463F-A500-CD076E13BCE4}" dt="2024-02-26T13:11:29.529" v="407" actId="26606"/>
        <pc:sldMkLst>
          <pc:docMk/>
          <pc:sldMk cId="689779730" sldId="263"/>
        </pc:sldMkLst>
        <pc:spChg chg="del mod ord">
          <ac:chgData name="Ross Phillips" userId="c604230b-847d-4cb1-9e23-f810d4c0fde1" providerId="ADAL" clId="{5A324A79-CB89-463F-A500-CD076E13BCE4}" dt="2024-02-26T12:34:31.694" v="197" actId="700"/>
          <ac:spMkLst>
            <pc:docMk/>
            <pc:sldMk cId="689779730" sldId="263"/>
            <ac:spMk id="2" creationId="{25460B6F-E9AD-DC56-A0F3-E8D1A0236DFB}"/>
          </ac:spMkLst>
        </pc:spChg>
        <pc:spChg chg="del mod ord">
          <ac:chgData name="Ross Phillips" userId="c604230b-847d-4cb1-9e23-f810d4c0fde1" providerId="ADAL" clId="{5A324A79-CB89-463F-A500-CD076E13BCE4}" dt="2024-02-26T12:34:31.694" v="197" actId="700"/>
          <ac:spMkLst>
            <pc:docMk/>
            <pc:sldMk cId="689779730" sldId="263"/>
            <ac:spMk id="3" creationId="{5AE1B67E-D5BA-52FF-2CB4-53B4B84AAE0F}"/>
          </ac:spMkLst>
        </pc:spChg>
        <pc:spChg chg="del">
          <ac:chgData name="Ross Phillips" userId="c604230b-847d-4cb1-9e23-f810d4c0fde1" providerId="ADAL" clId="{5A324A79-CB89-463F-A500-CD076E13BCE4}" dt="2024-02-26T12:34:31.694" v="197" actId="700"/>
          <ac:spMkLst>
            <pc:docMk/>
            <pc:sldMk cId="689779730" sldId="263"/>
            <ac:spMk id="4" creationId="{11898115-8F0A-23B2-0AD7-748B7304E5A4}"/>
          </ac:spMkLst>
        </pc:spChg>
        <pc:spChg chg="add mod ord">
          <ac:chgData name="Ross Phillips" userId="c604230b-847d-4cb1-9e23-f810d4c0fde1" providerId="ADAL" clId="{5A324A79-CB89-463F-A500-CD076E13BCE4}" dt="2024-02-26T12:38:08.181" v="379" actId="26606"/>
          <ac:spMkLst>
            <pc:docMk/>
            <pc:sldMk cId="689779730" sldId="263"/>
            <ac:spMk id="5" creationId="{BFF5177A-ECAD-458C-1F1C-495007AAA42D}"/>
          </ac:spMkLst>
        </pc:spChg>
        <pc:spChg chg="add mod ord">
          <ac:chgData name="Ross Phillips" userId="c604230b-847d-4cb1-9e23-f810d4c0fde1" providerId="ADAL" clId="{5A324A79-CB89-463F-A500-CD076E13BCE4}" dt="2024-02-26T12:38:08.181" v="379" actId="26606"/>
          <ac:spMkLst>
            <pc:docMk/>
            <pc:sldMk cId="689779730" sldId="263"/>
            <ac:spMk id="6" creationId="{ABF866FF-B958-3C70-30FD-3FA64D52032B}"/>
          </ac:spMkLst>
        </pc:spChg>
        <pc:spChg chg="add del">
          <ac:chgData name="Ross Phillips" userId="c604230b-847d-4cb1-9e23-f810d4c0fde1" providerId="ADAL" clId="{5A324A79-CB89-463F-A500-CD076E13BCE4}" dt="2024-02-26T13:09:51.260" v="389"/>
          <ac:spMkLst>
            <pc:docMk/>
            <pc:sldMk cId="689779730" sldId="263"/>
            <ac:spMk id="12" creationId="{9B7AD9F6-8CE7-4299-8FC6-328F4DCD3FF9}"/>
          </ac:spMkLst>
        </pc:spChg>
        <pc:spChg chg="add">
          <ac:chgData name="Ross Phillips" userId="c604230b-847d-4cb1-9e23-f810d4c0fde1" providerId="ADAL" clId="{5A324A79-CB89-463F-A500-CD076E13BCE4}" dt="2024-02-26T13:11:29.529" v="407" actId="26606"/>
          <ac:spMkLst>
            <pc:docMk/>
            <pc:sldMk cId="689779730" sldId="263"/>
            <ac:spMk id="13" creationId="{9B7AD9F6-8CE7-4299-8FC6-328F4DCD3FF9}"/>
          </ac:spMkLst>
        </pc:spChg>
        <pc:spChg chg="add del">
          <ac:chgData name="Ross Phillips" userId="c604230b-847d-4cb1-9e23-f810d4c0fde1" providerId="ADAL" clId="{5A324A79-CB89-463F-A500-CD076E13BCE4}" dt="2024-02-26T13:09:51.260" v="389"/>
          <ac:spMkLst>
            <pc:docMk/>
            <pc:sldMk cId="689779730" sldId="263"/>
            <ac:spMk id="14" creationId="{F49775AF-8896-43EE-92C6-83497D6DC56F}"/>
          </ac:spMkLst>
        </pc:spChg>
        <pc:spChg chg="add">
          <ac:chgData name="Ross Phillips" userId="c604230b-847d-4cb1-9e23-f810d4c0fde1" providerId="ADAL" clId="{5A324A79-CB89-463F-A500-CD076E13BCE4}" dt="2024-02-26T13:11:29.529" v="407" actId="26606"/>
          <ac:spMkLst>
            <pc:docMk/>
            <pc:sldMk cId="689779730" sldId="263"/>
            <ac:spMk id="15" creationId="{F49775AF-8896-43EE-92C6-83497D6DC56F}"/>
          </ac:spMkLst>
        </pc:spChg>
        <pc:picChg chg="add mod">
          <ac:chgData name="Ross Phillips" userId="c604230b-847d-4cb1-9e23-f810d4c0fde1" providerId="ADAL" clId="{5A324A79-CB89-463F-A500-CD076E13BCE4}" dt="2024-02-26T13:11:29.529" v="407" actId="26606"/>
          <ac:picMkLst>
            <pc:docMk/>
            <pc:sldMk cId="689779730" sldId="263"/>
            <ac:picMk id="8" creationId="{7725A44A-3F5F-D7B0-A7B8-AB95A3D042F7}"/>
          </ac:picMkLst>
        </pc:picChg>
      </pc:sldChg>
      <pc:sldChg chg="addSp delSp modSp new mod setBg modClrScheme delDesignElem chgLayout">
        <pc:chgData name="Ross Phillips" userId="c604230b-847d-4cb1-9e23-f810d4c0fde1" providerId="ADAL" clId="{5A324A79-CB89-463F-A500-CD076E13BCE4}" dt="2024-02-26T13:11:48.635" v="410" actId="26606"/>
        <pc:sldMkLst>
          <pc:docMk/>
          <pc:sldMk cId="2309354681" sldId="264"/>
        </pc:sldMkLst>
        <pc:spChg chg="del mod ord">
          <ac:chgData name="Ross Phillips" userId="c604230b-847d-4cb1-9e23-f810d4c0fde1" providerId="ADAL" clId="{5A324A79-CB89-463F-A500-CD076E13BCE4}" dt="2024-02-26T12:35:28.846" v="307" actId="700"/>
          <ac:spMkLst>
            <pc:docMk/>
            <pc:sldMk cId="2309354681" sldId="264"/>
            <ac:spMk id="2" creationId="{4C8092B3-E75E-1D33-29E5-CA717CD97335}"/>
          </ac:spMkLst>
        </pc:spChg>
        <pc:spChg chg="del mod ord">
          <ac:chgData name="Ross Phillips" userId="c604230b-847d-4cb1-9e23-f810d4c0fde1" providerId="ADAL" clId="{5A324A79-CB89-463F-A500-CD076E13BCE4}" dt="2024-02-26T12:35:28.846" v="307" actId="700"/>
          <ac:spMkLst>
            <pc:docMk/>
            <pc:sldMk cId="2309354681" sldId="264"/>
            <ac:spMk id="3" creationId="{1C997BA3-A790-14A0-A6D9-D13036D655DF}"/>
          </ac:spMkLst>
        </pc:spChg>
        <pc:spChg chg="del">
          <ac:chgData name="Ross Phillips" userId="c604230b-847d-4cb1-9e23-f810d4c0fde1" providerId="ADAL" clId="{5A324A79-CB89-463F-A500-CD076E13BCE4}" dt="2024-02-26T12:35:28.846" v="307" actId="700"/>
          <ac:spMkLst>
            <pc:docMk/>
            <pc:sldMk cId="2309354681" sldId="264"/>
            <ac:spMk id="4" creationId="{A5ACA8F2-0039-B609-DA4A-7DB7FFDD77E1}"/>
          </ac:spMkLst>
        </pc:spChg>
        <pc:spChg chg="add mod ord">
          <ac:chgData name="Ross Phillips" userId="c604230b-847d-4cb1-9e23-f810d4c0fde1" providerId="ADAL" clId="{5A324A79-CB89-463F-A500-CD076E13BCE4}" dt="2024-02-26T13:11:48.635" v="410" actId="26606"/>
          <ac:spMkLst>
            <pc:docMk/>
            <pc:sldMk cId="2309354681" sldId="264"/>
            <ac:spMk id="5" creationId="{0DD386B5-D4B8-B141-994C-25A4C666B6EB}"/>
          </ac:spMkLst>
        </pc:spChg>
        <pc:spChg chg="add mod ord">
          <ac:chgData name="Ross Phillips" userId="c604230b-847d-4cb1-9e23-f810d4c0fde1" providerId="ADAL" clId="{5A324A79-CB89-463F-A500-CD076E13BCE4}" dt="2024-02-26T13:11:48.635" v="410" actId="26606"/>
          <ac:spMkLst>
            <pc:docMk/>
            <pc:sldMk cId="2309354681" sldId="264"/>
            <ac:spMk id="6" creationId="{BA8C83E6-4563-5A18-D2EC-DD9DF555A97E}"/>
          </ac:spMkLst>
        </pc:spChg>
        <pc:spChg chg="add">
          <ac:chgData name="Ross Phillips" userId="c604230b-847d-4cb1-9e23-f810d4c0fde1" providerId="ADAL" clId="{5A324A79-CB89-463F-A500-CD076E13BCE4}" dt="2024-02-26T13:11:48.635" v="410" actId="26606"/>
          <ac:spMkLst>
            <pc:docMk/>
            <pc:sldMk cId="2309354681" sldId="264"/>
            <ac:spMk id="12" creationId="{B9D7E975-9161-4F2D-AC53-69E1912F6B5D}"/>
          </ac:spMkLst>
        </pc:spChg>
        <pc:spChg chg="add del">
          <ac:chgData name="Ross Phillips" userId="c604230b-847d-4cb1-9e23-f810d4c0fde1" providerId="ADAL" clId="{5A324A79-CB89-463F-A500-CD076E13BCE4}" dt="2024-02-26T13:09:51.260" v="389"/>
          <ac:spMkLst>
            <pc:docMk/>
            <pc:sldMk cId="2309354681" sldId="264"/>
            <ac:spMk id="13" creationId="{F12E7CC5-C78B-4EBD-9565-3FA00FAA6CF2}"/>
          </ac:spMkLst>
        </pc:spChg>
        <pc:spChg chg="add">
          <ac:chgData name="Ross Phillips" userId="c604230b-847d-4cb1-9e23-f810d4c0fde1" providerId="ADAL" clId="{5A324A79-CB89-463F-A500-CD076E13BCE4}" dt="2024-02-26T13:11:48.635" v="410" actId="26606"/>
          <ac:spMkLst>
            <pc:docMk/>
            <pc:sldMk cId="2309354681" sldId="264"/>
            <ac:spMk id="14" creationId="{827DC2C4-B485-428A-BF4A-472D2967F47F}"/>
          </ac:spMkLst>
        </pc:spChg>
        <pc:spChg chg="add del">
          <ac:chgData name="Ross Phillips" userId="c604230b-847d-4cb1-9e23-f810d4c0fde1" providerId="ADAL" clId="{5A324A79-CB89-463F-A500-CD076E13BCE4}" dt="2024-02-26T13:09:51.260" v="389"/>
          <ac:spMkLst>
            <pc:docMk/>
            <pc:sldMk cId="2309354681" sldId="264"/>
            <ac:spMk id="15" creationId="{3A4529A5-F675-429F-8044-01372BB13422}"/>
          </ac:spMkLst>
        </pc:spChg>
        <pc:spChg chg="add del">
          <ac:chgData name="Ross Phillips" userId="c604230b-847d-4cb1-9e23-f810d4c0fde1" providerId="ADAL" clId="{5A324A79-CB89-463F-A500-CD076E13BCE4}" dt="2024-02-26T13:09:51.260" v="389"/>
          <ac:spMkLst>
            <pc:docMk/>
            <pc:sldMk cId="2309354681" sldId="264"/>
            <ac:spMk id="17" creationId="{63DAB858-5A0C-4AFF-AAC6-705EDF8DB733}"/>
          </ac:spMkLst>
        </pc:spChg>
        <pc:spChg chg="add">
          <ac:chgData name="Ross Phillips" userId="c604230b-847d-4cb1-9e23-f810d4c0fde1" providerId="ADAL" clId="{5A324A79-CB89-463F-A500-CD076E13BCE4}" dt="2024-02-26T13:11:48.635" v="410" actId="26606"/>
          <ac:spMkLst>
            <pc:docMk/>
            <pc:sldMk cId="2309354681" sldId="264"/>
            <ac:spMk id="19" creationId="{463E6235-1649-4B47-9862-4026FC473B6F}"/>
          </ac:spMkLst>
        </pc:spChg>
        <pc:picChg chg="add mod">
          <ac:chgData name="Ross Phillips" userId="c604230b-847d-4cb1-9e23-f810d4c0fde1" providerId="ADAL" clId="{5A324A79-CB89-463F-A500-CD076E13BCE4}" dt="2024-02-26T13:11:48.635" v="410" actId="26606"/>
          <ac:picMkLst>
            <pc:docMk/>
            <pc:sldMk cId="2309354681" sldId="264"/>
            <ac:picMk id="10" creationId="{7B988FE7-5FF5-4B6E-3D4A-C047DE8DDCCA}"/>
          </ac:picMkLst>
        </pc:picChg>
      </pc:sldChg>
      <pc:sldChg chg="addSp delSp modSp add mod setBg delDesignElem chgLayout">
        <pc:chgData name="Ross Phillips" userId="c604230b-847d-4cb1-9e23-f810d4c0fde1" providerId="ADAL" clId="{5A324A79-CB89-463F-A500-CD076E13BCE4}" dt="2024-02-26T13:15:39.027" v="422" actId="1076"/>
        <pc:sldMkLst>
          <pc:docMk/>
          <pc:sldMk cId="2822935454" sldId="265"/>
        </pc:sldMkLst>
        <pc:spChg chg="mod ord">
          <ac:chgData name="Ross Phillips" userId="c604230b-847d-4cb1-9e23-f810d4c0fde1" providerId="ADAL" clId="{5A324A79-CB89-463F-A500-CD076E13BCE4}" dt="2024-02-26T13:14:51.851" v="417" actId="26606"/>
          <ac:spMkLst>
            <pc:docMk/>
            <pc:sldMk cId="2822935454" sldId="265"/>
            <ac:spMk id="2" creationId="{00000000-0000-0000-0000-000000000000}"/>
          </ac:spMkLst>
        </pc:spChg>
        <pc:spChg chg="add del mod">
          <ac:chgData name="Ross Phillips" userId="c604230b-847d-4cb1-9e23-f810d4c0fde1" providerId="ADAL" clId="{5A324A79-CB89-463F-A500-CD076E13BCE4}" dt="2024-02-26T13:14:31.026" v="413" actId="6264"/>
          <ac:spMkLst>
            <pc:docMk/>
            <pc:sldMk cId="2822935454" sldId="265"/>
            <ac:spMk id="4" creationId="{5FD10BDB-BAAE-3BA6-C621-1E6A7C596ABC}"/>
          </ac:spMkLst>
        </pc:spChg>
        <pc:spChg chg="del">
          <ac:chgData name="Ross Phillips" userId="c604230b-847d-4cb1-9e23-f810d4c0fde1" providerId="ADAL" clId="{5A324A79-CB89-463F-A500-CD076E13BCE4}" dt="2024-02-26T13:14:31.026" v="413" actId="6264"/>
          <ac:spMkLst>
            <pc:docMk/>
            <pc:sldMk cId="2822935454" sldId="265"/>
            <ac:spMk id="5" creationId="{00000000-0000-0000-0000-000000000000}"/>
          </ac:spMkLst>
        </pc:spChg>
        <pc:spChg chg="add del mod ord">
          <ac:chgData name="Ross Phillips" userId="c604230b-847d-4cb1-9e23-f810d4c0fde1" providerId="ADAL" clId="{5A324A79-CB89-463F-A500-CD076E13BCE4}" dt="2024-02-26T13:14:36.085" v="414" actId="700"/>
          <ac:spMkLst>
            <pc:docMk/>
            <pc:sldMk cId="2822935454" sldId="265"/>
            <ac:spMk id="6" creationId="{BEBE2A73-AB66-18A0-1C41-45D2F7A79504}"/>
          </ac:spMkLst>
        </pc:spChg>
        <pc:spChg chg="add del mod ord">
          <ac:chgData name="Ross Phillips" userId="c604230b-847d-4cb1-9e23-f810d4c0fde1" providerId="ADAL" clId="{5A324A79-CB89-463F-A500-CD076E13BCE4}" dt="2024-02-26T13:14:40.807" v="415" actId="26606"/>
          <ac:spMkLst>
            <pc:docMk/>
            <pc:sldMk cId="2822935454" sldId="265"/>
            <ac:spMk id="7" creationId="{27CC9850-1C01-F841-4467-0CDD8F2E97C7}"/>
          </ac:spMkLst>
        </pc:spChg>
        <pc:spChg chg="add mod">
          <ac:chgData name="Ross Phillips" userId="c604230b-847d-4cb1-9e23-f810d4c0fde1" providerId="ADAL" clId="{5A324A79-CB89-463F-A500-CD076E13BCE4}" dt="2024-02-26T13:15:39.027" v="422" actId="1076"/>
          <ac:spMkLst>
            <pc:docMk/>
            <pc:sldMk cId="2822935454" sldId="265"/>
            <ac:spMk id="8" creationId="{C1309D84-3C55-8E25-BCFD-51B7E76FD715}"/>
          </ac:spMkLst>
        </pc:spChg>
        <pc:spChg chg="add">
          <ac:chgData name="Ross Phillips" userId="c604230b-847d-4cb1-9e23-f810d4c0fde1" providerId="ADAL" clId="{5A324A79-CB89-463F-A500-CD076E13BCE4}" dt="2024-02-26T13:14:51.851" v="417" actId="26606"/>
          <ac:spMkLst>
            <pc:docMk/>
            <pc:sldMk cId="2822935454" sldId="265"/>
            <ac:spMk id="12" creationId="{924D84CD-5280-4B52-B96E-8EDAA2B20C51}"/>
          </ac:spMkLst>
        </pc:spChg>
        <pc:spChg chg="add del">
          <ac:chgData name="Ross Phillips" userId="c604230b-847d-4cb1-9e23-f810d4c0fde1" providerId="ADAL" clId="{5A324A79-CB89-463F-A500-CD076E13BCE4}" dt="2024-02-26T13:14:48.621" v="416" actId="700"/>
          <ac:spMkLst>
            <pc:docMk/>
            <pc:sldMk cId="2822935454" sldId="265"/>
            <ac:spMk id="13" creationId="{924D84CD-5280-4B52-B96E-8EDAA2B20C51}"/>
          </ac:spMkLst>
        </pc:spChg>
        <pc:spChg chg="add del">
          <ac:chgData name="Ross Phillips" userId="c604230b-847d-4cb1-9e23-f810d4c0fde1" providerId="ADAL" clId="{5A324A79-CB89-463F-A500-CD076E13BCE4}" dt="2024-02-26T13:14:48.621" v="416" actId="700"/>
          <ac:spMkLst>
            <pc:docMk/>
            <pc:sldMk cId="2822935454" sldId="265"/>
            <ac:spMk id="15" creationId="{3E65D517-46E4-8037-A63D-629DE1253A89}"/>
          </ac:spMkLst>
        </pc:spChg>
        <pc:spChg chg="add">
          <ac:chgData name="Ross Phillips" userId="c604230b-847d-4cb1-9e23-f810d4c0fde1" providerId="ADAL" clId="{5A324A79-CB89-463F-A500-CD076E13BCE4}" dt="2024-02-26T13:14:51.851" v="417" actId="26606"/>
          <ac:spMkLst>
            <pc:docMk/>
            <pc:sldMk cId="2822935454" sldId="265"/>
            <ac:spMk id="17" creationId="{3E65D517-46E4-8037-A63D-629DE1253A89}"/>
          </ac:spMkLst>
        </pc:spChg>
        <pc:graphicFrameChg chg="del">
          <ac:chgData name="Ross Phillips" userId="c604230b-847d-4cb1-9e23-f810d4c0fde1" providerId="ADAL" clId="{5A324A79-CB89-463F-A500-CD076E13BCE4}" dt="2024-02-26T13:14:40.807" v="415" actId="26606"/>
          <ac:graphicFrameMkLst>
            <pc:docMk/>
            <pc:sldMk cId="2822935454" sldId="265"/>
            <ac:graphicFrameMk id="3" creationId="{00000000-0000-0000-0000-000000000000}"/>
          </ac:graphicFrameMkLst>
        </pc:graphicFrameChg>
        <pc:graphicFrameChg chg="add mod ord modGraphic">
          <ac:chgData name="Ross Phillips" userId="c604230b-847d-4cb1-9e23-f810d4c0fde1" providerId="ADAL" clId="{5A324A79-CB89-463F-A500-CD076E13BCE4}" dt="2024-02-26T13:14:51.851" v="417" actId="26606"/>
          <ac:graphicFrameMkLst>
            <pc:docMk/>
            <pc:sldMk cId="2822935454" sldId="265"/>
            <ac:graphicFrameMk id="10" creationId="{00000000-0000-0000-0000-000000000000}"/>
          </ac:graphicFrameMkLst>
        </pc:graphicFrameChg>
      </pc:sldChg>
      <pc:sldChg chg="addSp modSp add mod setBg">
        <pc:chgData name="Ross Phillips" userId="c604230b-847d-4cb1-9e23-f810d4c0fde1" providerId="ADAL" clId="{5A324A79-CB89-463F-A500-CD076E13BCE4}" dt="2024-02-28T15:31:56.424" v="1178" actId="20577"/>
        <pc:sldMkLst>
          <pc:docMk/>
          <pc:sldMk cId="2626105242" sldId="296"/>
        </pc:sldMkLst>
        <pc:spChg chg="mod">
          <ac:chgData name="Ross Phillips" userId="c604230b-847d-4cb1-9e23-f810d4c0fde1" providerId="ADAL" clId="{5A324A79-CB89-463F-A500-CD076E13BCE4}" dt="2024-02-26T13:10:49.326" v="403" actId="26606"/>
          <ac:spMkLst>
            <pc:docMk/>
            <pc:sldMk cId="2626105242" sldId="296"/>
            <ac:spMk id="2" creationId="{CB975273-D473-4C54-BED3-5BA285D682AA}"/>
          </ac:spMkLst>
        </pc:spChg>
        <pc:spChg chg="add">
          <ac:chgData name="Ross Phillips" userId="c604230b-847d-4cb1-9e23-f810d4c0fde1" providerId="ADAL" clId="{5A324A79-CB89-463F-A500-CD076E13BCE4}" dt="2024-02-26T13:10:49.326" v="403" actId="26606"/>
          <ac:spMkLst>
            <pc:docMk/>
            <pc:sldMk cId="2626105242" sldId="296"/>
            <ac:spMk id="11" creationId="{BCED4D40-4B67-4331-AC48-79B82B4A47D8}"/>
          </ac:spMkLst>
        </pc:spChg>
        <pc:spChg chg="add">
          <ac:chgData name="Ross Phillips" userId="c604230b-847d-4cb1-9e23-f810d4c0fde1" providerId="ADAL" clId="{5A324A79-CB89-463F-A500-CD076E13BCE4}" dt="2024-02-26T13:10:49.326" v="403" actId="26606"/>
          <ac:spMkLst>
            <pc:docMk/>
            <pc:sldMk cId="2626105242" sldId="296"/>
            <ac:spMk id="13" creationId="{670CEDEF-4F34-412E-84EE-329C1E936AF5}"/>
          </ac:spMkLst>
        </pc:spChg>
        <pc:graphicFrameChg chg="add mod modGraphic">
          <ac:chgData name="Ross Phillips" userId="c604230b-847d-4cb1-9e23-f810d4c0fde1" providerId="ADAL" clId="{5A324A79-CB89-463F-A500-CD076E13BCE4}" dt="2024-02-28T15:31:56.424" v="1178" actId="20577"/>
          <ac:graphicFrameMkLst>
            <pc:docMk/>
            <pc:sldMk cId="2626105242" sldId="296"/>
            <ac:graphicFrameMk id="6" creationId="{B43E01B1-6075-4008-A884-741512CA29C1}"/>
          </ac:graphicFrameMkLst>
        </pc:graphicFrameChg>
      </pc:sldChg>
      <pc:sldChg chg="addSp delSp modSp new mod setBg modClrScheme chgLayout">
        <pc:chgData name="Ross Phillips" userId="c604230b-847d-4cb1-9e23-f810d4c0fde1" providerId="ADAL" clId="{5A324A79-CB89-463F-A500-CD076E13BCE4}" dt="2024-02-26T15:30:39.288" v="1099" actId="33524"/>
        <pc:sldMkLst>
          <pc:docMk/>
          <pc:sldMk cId="2224714759" sldId="297"/>
        </pc:sldMkLst>
        <pc:spChg chg="mod ord">
          <ac:chgData name="Ross Phillips" userId="c604230b-847d-4cb1-9e23-f810d4c0fde1" providerId="ADAL" clId="{5A324A79-CB89-463F-A500-CD076E13BCE4}" dt="2024-02-26T15:30:11.027" v="1085" actId="26606"/>
          <ac:spMkLst>
            <pc:docMk/>
            <pc:sldMk cId="2224714759" sldId="297"/>
            <ac:spMk id="2" creationId="{7CE866FA-FA5C-6CAD-422F-FCD37AFA9FC2}"/>
          </ac:spMkLst>
        </pc:spChg>
        <pc:spChg chg="del mod ord">
          <ac:chgData name="Ross Phillips" userId="c604230b-847d-4cb1-9e23-f810d4c0fde1" providerId="ADAL" clId="{5A324A79-CB89-463F-A500-CD076E13BCE4}" dt="2024-02-26T15:29:01.303" v="951" actId="700"/>
          <ac:spMkLst>
            <pc:docMk/>
            <pc:sldMk cId="2224714759" sldId="297"/>
            <ac:spMk id="3" creationId="{C9FB40A1-F8BB-F531-3BC1-A6F967938527}"/>
          </ac:spMkLst>
        </pc:spChg>
        <pc:spChg chg="del">
          <ac:chgData name="Ross Phillips" userId="c604230b-847d-4cb1-9e23-f810d4c0fde1" providerId="ADAL" clId="{5A324A79-CB89-463F-A500-CD076E13BCE4}" dt="2024-02-26T15:29:01.303" v="951" actId="700"/>
          <ac:spMkLst>
            <pc:docMk/>
            <pc:sldMk cId="2224714759" sldId="297"/>
            <ac:spMk id="4" creationId="{2532A11E-49A5-ECBD-5BA0-C0BD7F11CCA0}"/>
          </ac:spMkLst>
        </pc:spChg>
        <pc:spChg chg="add mod ord">
          <ac:chgData name="Ross Phillips" userId="c604230b-847d-4cb1-9e23-f810d4c0fde1" providerId="ADAL" clId="{5A324A79-CB89-463F-A500-CD076E13BCE4}" dt="2024-02-26T15:30:39.288" v="1099" actId="33524"/>
          <ac:spMkLst>
            <pc:docMk/>
            <pc:sldMk cId="2224714759" sldId="297"/>
            <ac:spMk id="5" creationId="{33B0E18F-8746-A81C-B8FA-12363BA6CBF8}"/>
          </ac:spMkLst>
        </pc:spChg>
        <pc:spChg chg="add">
          <ac:chgData name="Ross Phillips" userId="c604230b-847d-4cb1-9e23-f810d4c0fde1" providerId="ADAL" clId="{5A324A79-CB89-463F-A500-CD076E13BCE4}" dt="2024-02-26T15:30:11.027" v="1085" actId="26606"/>
          <ac:spMkLst>
            <pc:docMk/>
            <pc:sldMk cId="2224714759" sldId="297"/>
            <ac:spMk id="11" creationId="{79BB35BC-D5C2-4C8B-A22A-A71E6191913B}"/>
          </ac:spMkLst>
        </pc:spChg>
        <pc:picChg chg="add">
          <ac:chgData name="Ross Phillips" userId="c604230b-847d-4cb1-9e23-f810d4c0fde1" providerId="ADAL" clId="{5A324A79-CB89-463F-A500-CD076E13BCE4}" dt="2024-02-26T15:30:11.027" v="1085" actId="26606"/>
          <ac:picMkLst>
            <pc:docMk/>
            <pc:sldMk cId="2224714759" sldId="297"/>
            <ac:picMk id="7" creationId="{D8443236-CCFA-2355-3223-98EE98969F85}"/>
          </ac:picMkLst>
        </pc:picChg>
      </pc:sldChg>
      <pc:sldChg chg="delSp modSp add mod setBg delDesignElem">
        <pc:chgData name="Ross Phillips" userId="c604230b-847d-4cb1-9e23-f810d4c0fde1" providerId="ADAL" clId="{5A324A79-CB89-463F-A500-CD076E13BCE4}" dt="2024-02-26T15:30:33.937" v="1098" actId="33524"/>
        <pc:sldMkLst>
          <pc:docMk/>
          <pc:sldMk cId="4028288552" sldId="298"/>
        </pc:sldMkLst>
        <pc:spChg chg="mod">
          <ac:chgData name="Ross Phillips" userId="c604230b-847d-4cb1-9e23-f810d4c0fde1" providerId="ADAL" clId="{5A324A79-CB89-463F-A500-CD076E13BCE4}" dt="2024-02-26T15:30:33.937" v="1098" actId="33524"/>
          <ac:spMkLst>
            <pc:docMk/>
            <pc:sldMk cId="4028288552" sldId="298"/>
            <ac:spMk id="5" creationId="{33B0E18F-8746-A81C-B8FA-12363BA6CBF8}"/>
          </ac:spMkLst>
        </pc:spChg>
        <pc:spChg chg="del">
          <ac:chgData name="Ross Phillips" userId="c604230b-847d-4cb1-9e23-f810d4c0fde1" providerId="ADAL" clId="{5A324A79-CB89-463F-A500-CD076E13BCE4}" dt="2024-02-26T15:30:17.766" v="1087"/>
          <ac:spMkLst>
            <pc:docMk/>
            <pc:sldMk cId="4028288552" sldId="298"/>
            <ac:spMk id="11" creationId="{79BB35BC-D5C2-4C8B-A22A-A71E6191913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2A15CF-2DA8-4593-8B41-A911367CB197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A3F77E-B93D-44A4-A5A0-602CC2BBE1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265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Students to take some minutes</a:t>
            </a:r>
            <a:r>
              <a:rPr lang="en-GB" baseline="0" dirty="0"/>
              <a:t> to discuss the first two columns and then feedback as a class. </a:t>
            </a:r>
          </a:p>
          <a:p>
            <a:endParaRPr lang="en-GB" baseline="0" dirty="0"/>
          </a:p>
          <a:p>
            <a:r>
              <a:rPr lang="en-GB" baseline="0" dirty="0"/>
              <a:t>KWL grid. </a:t>
            </a:r>
          </a:p>
          <a:p>
            <a:endParaRPr lang="en-GB" baseline="0" dirty="0"/>
          </a:p>
          <a:p>
            <a:r>
              <a:rPr lang="en-GB" baseline="0" dirty="0"/>
              <a:t>The third column can be returned to at a later date, in preparation for assignments.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34C8D-7B3A-44E8-96E0-EF5C0B618739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573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000" dirty="0"/>
              <a:t>Identify a maximum of 3 social elements that impact on a learner's ability to access education? Create a leaflet for practitioners to demonstrate the impact of these factors on social = exclusion of children, their families and the wider community. </a:t>
            </a:r>
          </a:p>
          <a:p>
            <a:pPr lvl="1"/>
            <a:r>
              <a:rPr lang="en-GB" sz="1600" dirty="0"/>
              <a:t>Identify the barriers to inclusive education for learners</a:t>
            </a:r>
          </a:p>
          <a:p>
            <a:pPr lvl="1"/>
            <a:r>
              <a:rPr lang="en-GB" sz="1600" dirty="0"/>
              <a:t>Discuss the role of the practitioner in implementing strategies to support learning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3F77E-B93D-44A4-A5A0-602CC2BBE13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011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3F1AF-D462-4313-0F8F-A77C635ADC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B417D3-32AB-2EC9-C0D6-543B6CF71C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DE73F2-BFA5-644A-C3EB-42A67D1A7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D32665-1B8A-1536-33B3-11ED1F05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406FC-3458-232B-B75A-ADDCBD6B0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320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90FD6-E394-062F-1EF6-544A0731E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0F5D0-567C-E397-A475-AFFC367DB7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1CA45-6AEB-783D-2597-17E502EB7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35FEF2-A4AF-6CF5-8654-DE6F153DD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4DDF47-866B-56A0-385A-8E7DC1AA8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032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5F5AD-24DC-14BC-17FF-65691A36C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F29B92-6743-D6D2-53C4-230145DFEA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B37A00-EC0C-86F7-F4DB-E99DC81EB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EF77DD-0E7C-F278-234D-6DA8A9126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2EA400-CC7F-A553-0B33-3E8E8A106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173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0AF8E-3BC5-2F74-B447-32654B3DB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6E5870-4DD4-6A5E-2C92-D2A7A31108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D19A15-607B-69FB-40EC-AA02ADB371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832F86-68BA-1AFE-35E6-2CE4662B8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17DA42-3DCB-C398-9856-AB9D6FFFD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14B417-3501-5314-CFAD-826E9A46B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52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0DBCD-19DA-35A5-F42E-90FA5A782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1664DD-78BB-88A6-342A-77849B3FCE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BC62EE-DEA0-F7B3-521F-F517BC5F96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09D612-D2D6-DD00-D4F9-87A29DF8AB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88B0E4-F2E9-DE1F-C4D8-56A8AACAAE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F44F03-D39E-B651-01E3-A9B4FFB16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AA46FE-8266-2CC9-EEB7-6134E9F7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EFDEBE-A6C8-6FA8-A74C-98E04E10B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435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47A6F-8983-1997-632D-AC821B834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97E44F-160C-2399-A213-BA16DCB05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6CEDF7-C4FF-5E8E-7BD1-883FAD028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F802F3-6DBE-70EC-5948-E6C9ECF87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998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48806B-C769-BC31-DDF0-5E80BC667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1032FC-82A4-4D70-E6B0-81CA449D0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5DB51B-AD64-DCBC-A168-16BFAA5FE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820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AFF82F-14D2-C77D-A9F8-A4612FFF8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E959DF-ABBE-7694-1320-1DE574363E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2C9C87-0F42-A3A8-899F-F6418F0D66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F2F1DC-A970-6924-A8D6-87F5BF875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0475A0-9417-8825-C2F8-6689A45E9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8C78FA-7FAF-D325-8919-2A71CFEFC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523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D7A9E-40DE-AFD0-8134-541669320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06862D-FC5C-6308-9110-14AAEB22B1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1221A0-8463-5CB6-7F54-26AD8531F4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1FF98B-A752-3FCD-989D-EA10208CC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1565A0-92C2-F31A-1613-66288DD6F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88C773-FE02-63F6-8074-A037191DF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366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FEF85-0C22-D564-C9D9-A6440EF57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560F4-8165-F999-BEE0-50E5FF234E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AC0D71-089D-0C2A-9C70-9B69B8D91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FFDC77-1B9B-933A-5223-0B0DC4B07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9F9AA9-1097-83FB-04F7-998457FAF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995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D17934C-CE52-B4D7-0872-FFBA01CD9F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C3B8E-D8AF-61A6-708D-822BABC4C8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A0B8C8-9789-3C7B-AB33-266C09C0A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17DC24-8634-EAB6-3051-9EA467663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DE044A-EC05-265C-DDB8-48B1A1733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52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421B9A-F637-1244-1708-80D9370F1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9FB2F1-2D63-FB9E-B472-F40BE039AC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464169-B9E2-931F-E397-66A993F76B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28/03/2024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C5493-F437-B0A8-9DF8-DC8D0B36F3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BF5B47-712F-0226-5079-20410DCF00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693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5241" y="1008993"/>
            <a:ext cx="9231410" cy="3542045"/>
          </a:xfrm>
        </p:spPr>
        <p:txBody>
          <a:bodyPr anchor="b">
            <a:normAutofit/>
          </a:bodyPr>
          <a:lstStyle/>
          <a:p>
            <a:pPr algn="l"/>
            <a:r>
              <a:rPr lang="en-GB" sz="7200"/>
              <a:t>All Things Being Equal!</a:t>
            </a:r>
            <a:br>
              <a:rPr lang="en-GB" sz="7200"/>
            </a:br>
            <a:r>
              <a:rPr lang="en-GB" sz="7200"/>
              <a:t>ECES4013</a:t>
            </a:r>
            <a:br>
              <a:rPr lang="en-GB" sz="7200"/>
            </a:br>
            <a:r>
              <a:rPr lang="en-GB" sz="7200"/>
              <a:t>Module Introduction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241" y="4582814"/>
            <a:ext cx="7132335" cy="1312657"/>
          </a:xfrm>
        </p:spPr>
        <p:txBody>
          <a:bodyPr anchor="t">
            <a:normAutofit/>
          </a:bodyPr>
          <a:lstStyle/>
          <a:p>
            <a:pPr algn="l"/>
            <a:r>
              <a:rPr lang="en-GB" dirty="0"/>
              <a:t>Module Overview and Assignment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5E2D8A-C40B-D3A2-98E1-41A83EC5F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67" y="1188637"/>
            <a:ext cx="2988234" cy="4480726"/>
          </a:xfrm>
        </p:spPr>
        <p:txBody>
          <a:bodyPr>
            <a:normAutofit/>
          </a:bodyPr>
          <a:lstStyle/>
          <a:p>
            <a:pPr algn="r"/>
            <a:r>
              <a:rPr lang="en-GB" sz="6100"/>
              <a:t>Module Learning Aims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373533F-2985-F401-95E0-D9F424F0C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260" y="1648870"/>
            <a:ext cx="4702848" cy="3560260"/>
          </a:xfrm>
        </p:spPr>
        <p:txBody>
          <a:bodyPr anchor="ctr">
            <a:normAutofit/>
          </a:bodyPr>
          <a:lstStyle/>
          <a:p>
            <a:r>
              <a:rPr lang="en-GB" sz="2400" dirty="0"/>
              <a:t>To develop an understanding of current legislation and policy concerning inclusive practice and to consider the approaches and strategies for developing effective inclusive practice in educational contexts.</a:t>
            </a:r>
          </a:p>
        </p:txBody>
      </p:sp>
    </p:spTree>
    <p:extLst>
      <p:ext uri="{BB962C8B-B14F-4D97-AF65-F5344CB8AC3E}">
        <p14:creationId xmlns:p14="http://schemas.microsoft.com/office/powerpoint/2010/main" val="27266076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A3668D-D0C6-0827-572C-40A785F7B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1618489"/>
          </a:xfrm>
        </p:spPr>
        <p:txBody>
          <a:bodyPr anchor="ctr">
            <a:normAutofit/>
          </a:bodyPr>
          <a:lstStyle/>
          <a:p>
            <a:r>
              <a:rPr lang="en-GB" sz="5000"/>
              <a:t>Module Learning Outcomes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CD9A046-B7B1-CB0E-36B5-1C8C9719C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969469"/>
            <a:ext cx="8074815" cy="2800395"/>
          </a:xfrm>
        </p:spPr>
        <p:txBody>
          <a:bodyPr anchor="t">
            <a:normAutofit/>
          </a:bodyPr>
          <a:lstStyle/>
          <a:p>
            <a:r>
              <a:rPr lang="en-GB" sz="2400" dirty="0"/>
              <a:t>Upon the successful completion of this module, the student should be able to:</a:t>
            </a:r>
          </a:p>
          <a:p>
            <a:pPr lvl="1"/>
            <a:r>
              <a:rPr lang="en-GB" sz="2000" dirty="0"/>
              <a:t>understand the impact of social exclusion on children, their families and the wider community;</a:t>
            </a:r>
          </a:p>
          <a:p>
            <a:pPr lvl="1"/>
            <a:r>
              <a:rPr lang="en-GB" sz="2000" dirty="0"/>
              <a:t>evaluate the role of the practitioner in implementing strategies to support </a:t>
            </a:r>
            <a:r>
              <a:rPr lang="en-GB" sz="2400" dirty="0"/>
              <a:t>inclusive practice;</a:t>
            </a:r>
          </a:p>
          <a:p>
            <a:pPr lvl="1"/>
            <a:r>
              <a:rPr lang="en-GB" sz="2000" dirty="0"/>
              <a:t>Identify barriers to inclusive education for learners.</a:t>
            </a:r>
          </a:p>
        </p:txBody>
      </p:sp>
    </p:spTree>
    <p:extLst>
      <p:ext uri="{BB962C8B-B14F-4D97-AF65-F5344CB8AC3E}">
        <p14:creationId xmlns:p14="http://schemas.microsoft.com/office/powerpoint/2010/main" val="1830421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2B486D-0747-50E4-DC0E-5819C824C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1050595"/>
            <a:ext cx="8074815" cy="1618489"/>
          </a:xfrm>
        </p:spPr>
        <p:txBody>
          <a:bodyPr anchor="ctr">
            <a:normAutofit/>
          </a:bodyPr>
          <a:lstStyle/>
          <a:p>
            <a:r>
              <a:rPr lang="en-GB" sz="7200"/>
              <a:t>Task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9F5B85A-4FAC-0C7F-B165-3CAFEBD24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969469"/>
            <a:ext cx="8074815" cy="2800395"/>
          </a:xfrm>
        </p:spPr>
        <p:txBody>
          <a:bodyPr anchor="t">
            <a:normAutofit/>
          </a:bodyPr>
          <a:lstStyle/>
          <a:p>
            <a:r>
              <a:rPr lang="en-GB" sz="2400" dirty="0"/>
              <a:t>Reflect on the module’s Aims and Learning Objectives, consider</a:t>
            </a:r>
          </a:p>
          <a:p>
            <a:pPr lvl="1"/>
            <a:r>
              <a:rPr lang="en-GB" sz="2000" dirty="0"/>
              <a:t>What are the key words?</a:t>
            </a:r>
          </a:p>
          <a:p>
            <a:pPr lvl="1"/>
            <a:r>
              <a:rPr lang="en-GB" sz="2000" dirty="0"/>
              <a:t>What do you expect to cover?</a:t>
            </a:r>
          </a:p>
          <a:p>
            <a:pPr lvl="1"/>
            <a:r>
              <a:rPr lang="en-GB" sz="2000" dirty="0"/>
              <a:t>Do you have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608804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Slide Background">
            <a:extLst>
              <a:ext uri="{FF2B5EF4-FFF2-40B4-BE49-F238E27FC236}">
                <a16:creationId xmlns:a16="http://schemas.microsoft.com/office/drawing/2014/main" id="{924D84CD-5280-4B52-B96E-8EDAA2B20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E65D517-46E4-8037-A63D-629DE1253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1" cy="1696413"/>
          </a:xfrm>
          <a:prstGeom prst="rect">
            <a:avLst/>
          </a:prstGeom>
          <a:ln>
            <a:noFill/>
          </a:ln>
          <a:effectLst>
            <a:outerShdw blurRad="304800" dist="114300" dir="5460000" sx="92000" sy="92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276198"/>
            <a:ext cx="10477600" cy="1157242"/>
          </a:xfrm>
        </p:spPr>
        <p:txBody>
          <a:bodyPr>
            <a:normAutofit/>
          </a:bodyPr>
          <a:lstStyle/>
          <a:p>
            <a:br>
              <a:rPr lang="en-GB" sz="1900"/>
            </a:br>
            <a:br>
              <a:rPr lang="en-GB" sz="1900"/>
            </a:br>
            <a:r>
              <a:rPr lang="en-GB" sz="1900"/>
              <a:t> </a:t>
            </a:r>
            <a:br>
              <a:rPr lang="en-GB" sz="1900"/>
            </a:br>
            <a:endParaRPr lang="en-GB" sz="1900"/>
          </a:p>
        </p:txBody>
      </p:sp>
      <p:graphicFrame>
        <p:nvGraphicFramePr>
          <p:cNvPr id="10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212471"/>
              </p:ext>
            </p:extLst>
          </p:nvPr>
        </p:nvGraphicFramePr>
        <p:xfrm>
          <a:off x="1778935" y="2122098"/>
          <a:ext cx="8634131" cy="387591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229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40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71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31961">
                <a:tc>
                  <a:txBody>
                    <a:bodyPr/>
                    <a:lstStyle/>
                    <a:p>
                      <a:pPr algn="ctr"/>
                      <a:r>
                        <a:rPr lang="en-GB" sz="2000" err="1"/>
                        <a:t>Yn</a:t>
                      </a:r>
                      <a:r>
                        <a:rPr lang="en-GB" sz="2000"/>
                        <a:t> </a:t>
                      </a:r>
                      <a:r>
                        <a:rPr lang="en-GB" sz="2000" err="1"/>
                        <a:t>gwybod</a:t>
                      </a:r>
                      <a:r>
                        <a:rPr lang="en-GB" sz="2000"/>
                        <a:t>?</a:t>
                      </a:r>
                      <a:r>
                        <a:rPr lang="en-GB" sz="2000" baseline="0"/>
                        <a:t> </a:t>
                      </a:r>
                    </a:p>
                    <a:p>
                      <a:pPr algn="ctr"/>
                      <a:endParaRPr lang="en-GB" sz="2000" baseline="0"/>
                    </a:p>
                    <a:p>
                      <a:pPr algn="ctr"/>
                      <a:r>
                        <a:rPr lang="en-GB" sz="2000" baseline="0"/>
                        <a:t>Know? </a:t>
                      </a:r>
                      <a:endParaRPr lang="en-GB" sz="2000">
                        <a:latin typeface="Bradley Hand ITC" panose="03070402050302030203" pitchFamily="66" charset="0"/>
                      </a:endParaRPr>
                    </a:p>
                  </a:txBody>
                  <a:tcPr marL="89727" marR="89727" marT="44863" marB="4486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err="1"/>
                        <a:t>Eisiau</a:t>
                      </a:r>
                      <a:r>
                        <a:rPr lang="en-GB" sz="2000" baseline="0"/>
                        <a:t> </a:t>
                      </a:r>
                      <a:r>
                        <a:rPr lang="en-GB" sz="2000" baseline="0" err="1"/>
                        <a:t>Gwybod</a:t>
                      </a:r>
                      <a:r>
                        <a:rPr lang="en-GB" sz="2000" baseline="0"/>
                        <a:t>?</a:t>
                      </a:r>
                    </a:p>
                    <a:p>
                      <a:pPr algn="ctr"/>
                      <a:endParaRPr lang="en-GB" sz="2000" baseline="0"/>
                    </a:p>
                    <a:p>
                      <a:pPr algn="ctr"/>
                      <a:r>
                        <a:rPr lang="en-GB" sz="2000" baseline="0"/>
                        <a:t>Want to Know?  </a:t>
                      </a:r>
                      <a:endParaRPr lang="en-GB" sz="2000">
                        <a:latin typeface="Bradley Hand ITC" panose="03070402050302030203" pitchFamily="66" charset="0"/>
                      </a:endParaRPr>
                    </a:p>
                  </a:txBody>
                  <a:tcPr marL="89727" marR="89727" marT="44863" marB="4486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/>
                        <a:t>Wedi</a:t>
                      </a:r>
                      <a:r>
                        <a:rPr lang="en-GB" sz="2000" dirty="0"/>
                        <a:t> </a:t>
                      </a:r>
                      <a:r>
                        <a:rPr lang="en-GB" sz="2000" dirty="0" err="1"/>
                        <a:t>dysgu</a:t>
                      </a:r>
                      <a:r>
                        <a:rPr lang="en-GB" sz="2000" dirty="0"/>
                        <a:t>? </a:t>
                      </a:r>
                    </a:p>
                    <a:p>
                      <a:pPr algn="ctr"/>
                      <a:endParaRPr lang="en-GB" sz="2000" dirty="0"/>
                    </a:p>
                    <a:p>
                      <a:pPr algn="ctr"/>
                      <a:r>
                        <a:rPr lang="en-GB" sz="2000" dirty="0"/>
                        <a:t>Learnt? </a:t>
                      </a:r>
                      <a:endParaRPr lang="en-GB" sz="2000" dirty="0">
                        <a:latin typeface="Bradley Hand ITC" panose="03070402050302030203" pitchFamily="66" charset="0"/>
                      </a:endParaRPr>
                    </a:p>
                  </a:txBody>
                  <a:tcPr marL="89727" marR="89727" marT="44863" marB="4486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3952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89727" marR="89727" marT="44863" marB="44863"/>
                </a:tc>
                <a:tc>
                  <a:txBody>
                    <a:bodyPr/>
                    <a:lstStyle/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  <a:p>
                      <a:endParaRPr lang="en-GB" sz="1800"/>
                    </a:p>
                  </a:txBody>
                  <a:tcPr marL="89727" marR="89727" marT="44863" marB="44863"/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89727" marR="89727" marT="44863" marB="4486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1309D84-3C55-8E25-BCFD-51B7E76FD715}"/>
              </a:ext>
            </a:extLst>
          </p:cNvPr>
          <p:cNvSpPr txBox="1"/>
          <p:nvPr/>
        </p:nvSpPr>
        <p:spPr>
          <a:xfrm>
            <a:off x="1161180" y="627744"/>
            <a:ext cx="940947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latin typeface="+mj-lt"/>
              </a:rPr>
              <a:t>KWL Grid</a:t>
            </a:r>
          </a:p>
        </p:txBody>
      </p:sp>
    </p:spTree>
    <p:extLst>
      <p:ext uri="{BB962C8B-B14F-4D97-AF65-F5344CB8AC3E}">
        <p14:creationId xmlns:p14="http://schemas.microsoft.com/office/powerpoint/2010/main" val="2822935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E866FA-FA5C-6CAD-422F-FCD37AFA9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GB" dirty="0"/>
              <a:t>Session Objectives</a:t>
            </a:r>
          </a:p>
        </p:txBody>
      </p:sp>
      <p:pic>
        <p:nvPicPr>
          <p:cNvPr id="7" name="Picture 6" descr="Calendar on table">
            <a:extLst>
              <a:ext uri="{FF2B5EF4-FFF2-40B4-BE49-F238E27FC236}">
                <a16:creationId xmlns:a16="http://schemas.microsoft.com/office/drawing/2014/main" id="{D8443236-CCFA-2355-3223-98EE98969F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49" r="37316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3B0E18F-8746-A81C-B8FA-12363BA6C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r>
              <a:rPr lang="en-GB" sz="2000" dirty="0"/>
              <a:t>At the end of this session, you will be able to</a:t>
            </a:r>
          </a:p>
          <a:p>
            <a:pPr lvl="1"/>
            <a:r>
              <a:rPr lang="en-GB" sz="2000" dirty="0"/>
              <a:t>Recall the timetable for the module</a:t>
            </a:r>
          </a:p>
          <a:p>
            <a:pPr lvl="1"/>
            <a:r>
              <a:rPr lang="en-GB" sz="2000" dirty="0"/>
              <a:t>Discuss the assignment.</a:t>
            </a:r>
          </a:p>
        </p:txBody>
      </p:sp>
    </p:spTree>
    <p:extLst>
      <p:ext uri="{BB962C8B-B14F-4D97-AF65-F5344CB8AC3E}">
        <p14:creationId xmlns:p14="http://schemas.microsoft.com/office/powerpoint/2010/main" val="22247147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975273-D473-4C54-BED3-5BA285D68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Timetable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onnsiteX0" fmla="*/ 0 w 4572000"/>
              <a:gd name="connsiteY0" fmla="*/ 0 h 18288"/>
              <a:gd name="connsiteX1" fmla="*/ 515983 w 4572000"/>
              <a:gd name="connsiteY1" fmla="*/ 0 h 18288"/>
              <a:gd name="connsiteX2" fmla="*/ 1031966 w 4572000"/>
              <a:gd name="connsiteY2" fmla="*/ 0 h 18288"/>
              <a:gd name="connsiteX3" fmla="*/ 1639389 w 4572000"/>
              <a:gd name="connsiteY3" fmla="*/ 0 h 18288"/>
              <a:gd name="connsiteX4" fmla="*/ 2383971 w 4572000"/>
              <a:gd name="connsiteY4" fmla="*/ 0 h 18288"/>
              <a:gd name="connsiteX5" fmla="*/ 2945674 w 4572000"/>
              <a:gd name="connsiteY5" fmla="*/ 0 h 18288"/>
              <a:gd name="connsiteX6" fmla="*/ 3507377 w 4572000"/>
              <a:gd name="connsiteY6" fmla="*/ 0 h 18288"/>
              <a:gd name="connsiteX7" fmla="*/ 4572000 w 4572000"/>
              <a:gd name="connsiteY7" fmla="*/ 0 h 18288"/>
              <a:gd name="connsiteX8" fmla="*/ 4572000 w 4572000"/>
              <a:gd name="connsiteY8" fmla="*/ 18288 h 18288"/>
              <a:gd name="connsiteX9" fmla="*/ 3873137 w 4572000"/>
              <a:gd name="connsiteY9" fmla="*/ 18288 h 18288"/>
              <a:gd name="connsiteX10" fmla="*/ 3311434 w 4572000"/>
              <a:gd name="connsiteY10" fmla="*/ 18288 h 18288"/>
              <a:gd name="connsiteX11" fmla="*/ 2749731 w 4572000"/>
              <a:gd name="connsiteY11" fmla="*/ 18288 h 18288"/>
              <a:gd name="connsiteX12" fmla="*/ 2050869 w 4572000"/>
              <a:gd name="connsiteY12" fmla="*/ 18288 h 18288"/>
              <a:gd name="connsiteX13" fmla="*/ 1306286 w 4572000"/>
              <a:gd name="connsiteY13" fmla="*/ 18288 h 18288"/>
              <a:gd name="connsiteX14" fmla="*/ 790303 w 4572000"/>
              <a:gd name="connsiteY14" fmla="*/ 18288 h 18288"/>
              <a:gd name="connsiteX15" fmla="*/ 0 w 4572000"/>
              <a:gd name="connsiteY15" fmla="*/ 18288 h 18288"/>
              <a:gd name="connsiteX16" fmla="*/ 0 w 457200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B43E01B1-6075-4008-A884-741512CA29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5205245"/>
              </p:ext>
            </p:extLst>
          </p:nvPr>
        </p:nvGraphicFramePr>
        <p:xfrm>
          <a:off x="320040" y="2750938"/>
          <a:ext cx="11548874" cy="3609266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1572006">
                  <a:extLst>
                    <a:ext uri="{9D8B030D-6E8A-4147-A177-3AD203B41FA5}">
                      <a16:colId xmlns:a16="http://schemas.microsoft.com/office/drawing/2014/main" val="3079279819"/>
                    </a:ext>
                  </a:extLst>
                </a:gridCol>
                <a:gridCol w="3237576">
                  <a:extLst>
                    <a:ext uri="{9D8B030D-6E8A-4147-A177-3AD203B41FA5}">
                      <a16:colId xmlns:a16="http://schemas.microsoft.com/office/drawing/2014/main" val="2547366669"/>
                    </a:ext>
                  </a:extLst>
                </a:gridCol>
                <a:gridCol w="3330911">
                  <a:extLst>
                    <a:ext uri="{9D8B030D-6E8A-4147-A177-3AD203B41FA5}">
                      <a16:colId xmlns:a16="http://schemas.microsoft.com/office/drawing/2014/main" val="1215829944"/>
                    </a:ext>
                  </a:extLst>
                </a:gridCol>
                <a:gridCol w="3408381">
                  <a:extLst>
                    <a:ext uri="{9D8B030D-6E8A-4147-A177-3AD203B41FA5}">
                      <a16:colId xmlns:a16="http://schemas.microsoft.com/office/drawing/2014/main" val="2594687000"/>
                    </a:ext>
                  </a:extLst>
                </a:gridCol>
              </a:tblGrid>
              <a:tr h="76948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cap="none" spc="0" dirty="0" err="1">
                          <a:solidFill>
                            <a:schemeClr val="bg1"/>
                          </a:solidFill>
                          <a:effectLst/>
                        </a:rPr>
                        <a:t>Wythnos</a:t>
                      </a:r>
                      <a:r>
                        <a:rPr lang="en-GB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 /​</a:t>
                      </a:r>
                      <a:r>
                        <a:rPr lang="en-US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​</a:t>
                      </a:r>
                      <a:endParaRPr lang="en-GB" sz="1600" b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Week​</a:t>
                      </a:r>
                      <a:r>
                        <a:rPr lang="en-US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​</a:t>
                      </a:r>
                      <a:endParaRPr lang="en-GB" sz="1600" b="0" cap="none" spc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05" marR="0" marT="101927" marB="101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cap="none" spc="0" dirty="0" err="1">
                          <a:solidFill>
                            <a:schemeClr val="bg1"/>
                          </a:solidFill>
                          <a:effectLst/>
                        </a:rPr>
                        <a:t>Wyneb</a:t>
                      </a:r>
                      <a:r>
                        <a:rPr lang="en-GB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r>
                        <a:rPr lang="en-GB" sz="1600" b="0" cap="none" spc="0" dirty="0" err="1">
                          <a:solidFill>
                            <a:schemeClr val="bg1"/>
                          </a:solidFill>
                          <a:effectLst/>
                        </a:rPr>
                        <a:t>yn</a:t>
                      </a:r>
                      <a:r>
                        <a:rPr lang="en-GB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r>
                        <a:rPr lang="en-GB" sz="1600" b="0" cap="none" spc="0" dirty="0" err="1">
                          <a:solidFill>
                            <a:schemeClr val="bg1"/>
                          </a:solidFill>
                          <a:effectLst/>
                        </a:rPr>
                        <a:t>wyneb</a:t>
                      </a:r>
                      <a:r>
                        <a:rPr lang="en-GB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/Face to face​</a:t>
                      </a:r>
                      <a:r>
                        <a:rPr lang="en-US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​</a:t>
                      </a:r>
                      <a:endParaRPr lang="en-GB" sz="1600" b="0" cap="none" spc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05" marR="0" marT="101927" marB="101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cap="none" spc="0" dirty="0" err="1">
                          <a:solidFill>
                            <a:schemeClr val="bg1"/>
                          </a:solidFill>
                          <a:effectLst/>
                        </a:rPr>
                        <a:t>Syncronnous</a:t>
                      </a:r>
                      <a:r>
                        <a:rPr lang="en-GB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/ Synchronous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cap="none" spc="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Teams</a:t>
                      </a:r>
                    </a:p>
                  </a:txBody>
                  <a:tcPr marL="132505" marR="0" marT="101927" marB="101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cap="none" spc="0" dirty="0" err="1">
                          <a:solidFill>
                            <a:schemeClr val="bg1"/>
                          </a:solidFill>
                          <a:effectLst/>
                        </a:rPr>
                        <a:t>Asyncronnous</a:t>
                      </a:r>
                      <a:r>
                        <a:rPr lang="en-GB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/​</a:t>
                      </a:r>
                      <a:r>
                        <a:rPr lang="en-US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​</a:t>
                      </a:r>
                      <a:endParaRPr lang="en-GB" sz="1600" b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asynchronous​</a:t>
                      </a:r>
                      <a:r>
                        <a:rPr lang="en-US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​</a:t>
                      </a:r>
                      <a:endParaRPr lang="en-GB" sz="1600" b="0" cap="none" spc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​</a:t>
                      </a:r>
                      <a:r>
                        <a:rPr lang="en-US" sz="1600" b="0" cap="none" spc="0" dirty="0">
                          <a:solidFill>
                            <a:schemeClr val="bg1"/>
                          </a:solidFill>
                          <a:effectLst/>
                        </a:rPr>
                        <a:t>​</a:t>
                      </a:r>
                      <a:endParaRPr lang="en-GB" sz="1600" b="0" cap="none" spc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05" marR="0" marT="101927" marB="101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9883778"/>
                  </a:ext>
                </a:extLst>
              </a:tr>
              <a:tr h="76948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</a:rPr>
                        <a:t> Week 1 ​</a:t>
                      </a:r>
                      <a:r>
                        <a:rPr lang="en-US" sz="1600" cap="none" spc="0" dirty="0">
                          <a:solidFill>
                            <a:schemeClr val="tx1"/>
                          </a:solidFill>
                          <a:effectLst/>
                        </a:rPr>
                        <a:t>​</a:t>
                      </a:r>
                      <a:endParaRPr lang="en-GB" sz="16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cap="none" spc="0" dirty="0">
                          <a:solidFill>
                            <a:schemeClr val="bg1"/>
                          </a:solidFill>
                          <a:effectLst/>
                        </a:rPr>
                        <a:t>​</a:t>
                      </a:r>
                      <a:r>
                        <a:rPr lang="en-US" sz="1600" cap="none" spc="0" dirty="0">
                          <a:solidFill>
                            <a:schemeClr val="bg1"/>
                          </a:solidFill>
                          <a:effectLst/>
                        </a:rPr>
                        <a:t>​</a:t>
                      </a:r>
                      <a:endParaRPr lang="en-GB" sz="1600" cap="none" spc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05" marR="0" marT="101927" marB="1019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Module introduction, Assignment overview, Key terms and concepts</a:t>
                      </a:r>
                      <a:endParaRPr lang="en-GB" sz="1600" cap="none" spc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05" marR="0" marT="101927" marB="1019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Prejudice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600" cap="none" spc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05" marR="0" marT="101927" marB="1019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Policy and Legislation</a:t>
                      </a:r>
                    </a:p>
                  </a:txBody>
                  <a:tcPr marL="132505" marR="0" marT="101927" marB="1019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3228172"/>
                  </a:ext>
                </a:extLst>
              </a:tr>
              <a:tr h="76948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</a:rPr>
                        <a:t>Week 2 </a:t>
                      </a:r>
                      <a:r>
                        <a:rPr lang="en-GB" sz="1600" cap="none" spc="0" dirty="0">
                          <a:solidFill>
                            <a:schemeClr val="bg1"/>
                          </a:solidFill>
                          <a:effectLst/>
                        </a:rPr>
                        <a:t>​</a:t>
                      </a:r>
                      <a:r>
                        <a:rPr lang="en-US" sz="1600" cap="none" spc="0" dirty="0">
                          <a:solidFill>
                            <a:schemeClr val="bg1"/>
                          </a:solidFill>
                          <a:effectLst/>
                        </a:rPr>
                        <a:t>​</a:t>
                      </a:r>
                      <a:endParaRPr lang="en-GB" sz="1600" cap="none" spc="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05" marR="0" marT="101927" marB="1019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Race and Ethnicity</a:t>
                      </a:r>
                    </a:p>
                  </a:txBody>
                  <a:tcPr marL="132505" marR="0" marT="101927" marB="1019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The Traveller Community, Refugees </a:t>
                      </a:r>
                      <a:r>
                        <a:rPr lang="en-GB" sz="1600" cap="none" spc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and Asylum </a:t>
                      </a: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en-GB" sz="1600" cap="none" spc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eekers</a:t>
                      </a:r>
                      <a:endParaRPr lang="en-GB" sz="1600" cap="none" spc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05" marR="0" marT="101927" marB="1019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Gender issues</a:t>
                      </a: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600" cap="none" spc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05" marR="0" marT="101927" marB="1019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743688"/>
                  </a:ext>
                </a:extLst>
              </a:tr>
              <a:tr h="104298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</a:rPr>
                        <a:t>Week 3 ​</a:t>
                      </a:r>
                      <a:r>
                        <a:rPr lang="en-US" sz="1600" cap="none" spc="0" dirty="0">
                          <a:solidFill>
                            <a:schemeClr val="tx1"/>
                          </a:solidFill>
                          <a:effectLst/>
                        </a:rPr>
                        <a:t>​</a:t>
                      </a:r>
                      <a:endParaRPr lang="en-GB" sz="16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32505" marR="0" marT="101927" marB="1019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Disablism and Ableism </a:t>
                      </a:r>
                    </a:p>
                  </a:txBody>
                  <a:tcPr marL="132505" marR="0" marT="101927" marB="1019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Class, Assignment Recap, and Tutorials</a:t>
                      </a:r>
                    </a:p>
                  </a:txBody>
                  <a:tcPr marL="132505" marR="0" marT="101927" marB="1019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cap="none" spc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Poverty</a:t>
                      </a:r>
                    </a:p>
                  </a:txBody>
                  <a:tcPr marL="132505" marR="0" marT="101927" marB="10192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8171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6105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FF5177A-ECAD-458C-1F1C-495007AAA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338" y="640080"/>
            <a:ext cx="3734014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Module Information.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BF866FF-B958-3C70-30FD-3FA64D5203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0339" y="4636008"/>
            <a:ext cx="3734014" cy="15727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Please open moodle on your device.</a:t>
            </a:r>
          </a:p>
        </p:txBody>
      </p:sp>
      <p:sp>
        <p:nvSpPr>
          <p:cNvPr id="15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725A44A-3F5F-D7B0-A7B8-AB95A3D042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21" r="28525" b="-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89779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CFDC50-54B7-7C63-C608-18A8722F3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GB" dirty="0"/>
              <a:t>Assignment</a:t>
            </a:r>
          </a:p>
        </p:txBody>
      </p:sp>
      <p:pic>
        <p:nvPicPr>
          <p:cNvPr id="7" name="Picture 6" descr="Yellow paper ship leading among white ships">
            <a:extLst>
              <a:ext uri="{FF2B5EF4-FFF2-40B4-BE49-F238E27FC236}">
                <a16:creationId xmlns:a16="http://schemas.microsoft.com/office/drawing/2014/main" id="{F6777C54-5F3E-8555-7F95-F91ABD84C95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467" r="-1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7236209-BD78-8ABF-2A04-CD4D6B6FC0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r>
              <a:rPr lang="en-GB" sz="1600" dirty="0"/>
              <a:t>This assignment requires you to design an informative leaflet promoting inclusive practices in a specific educational setting. You will focus on a selected group of learners and tailor your recommendations to a group of practitioners within the chosen setting.</a:t>
            </a:r>
          </a:p>
          <a:p>
            <a:endParaRPr lang="en-GB" sz="1600" dirty="0"/>
          </a:p>
          <a:p>
            <a:r>
              <a:rPr lang="en-GB" sz="1600" dirty="0"/>
              <a:t>Open the Assignment Specification </a:t>
            </a:r>
            <a:r>
              <a:rPr lang="en-GB" sz="1600"/>
              <a:t>on Moodle.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0386799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9D7E975-9161-4F2D-AC53-69E1912F6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Pen placed on top of a signature line">
            <a:extLst>
              <a:ext uri="{FF2B5EF4-FFF2-40B4-BE49-F238E27FC236}">
                <a16:creationId xmlns:a16="http://schemas.microsoft.com/office/drawing/2014/main" id="{55F304D0-8A9F-7FBC-513D-0F89B0DC41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879" r="1121" b="-1"/>
          <a:stretch/>
        </p:blipFill>
        <p:spPr>
          <a:xfrm>
            <a:off x="621675" y="623275"/>
            <a:ext cx="4032621" cy="5607882"/>
          </a:xfrm>
          <a:prstGeom prst="rect">
            <a:avLst/>
          </a:prstGeom>
        </p:spPr>
      </p:pic>
      <p:sp>
        <p:nvSpPr>
          <p:cNvPr id="16" name="Right Triangle 15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63E6235-1649-4B47-9862-4026FC473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64989" y="623275"/>
            <a:ext cx="6581837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A787604-82B3-3E2E-995E-0E934DCFB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0209" y="1056640"/>
            <a:ext cx="5799947" cy="349439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000"/>
              <a:t>Marking Criteria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E070B09-1665-7DFF-5567-96D691C4F9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50210" y="4582814"/>
            <a:ext cx="4041454" cy="131265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chemeClr val="tx1"/>
                </a:solidFill>
              </a:rPr>
              <a:t>Please open the assignment details document on moodle.</a:t>
            </a:r>
          </a:p>
        </p:txBody>
      </p:sp>
    </p:spTree>
    <p:extLst>
      <p:ext uri="{BB962C8B-B14F-4D97-AF65-F5344CB8AC3E}">
        <p14:creationId xmlns:p14="http://schemas.microsoft.com/office/powerpoint/2010/main" val="23681635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E866FA-FA5C-6CAD-422F-FCD37AFA9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r>
              <a:rPr lang="en-GB" dirty="0"/>
              <a:t>Session Objectives</a:t>
            </a:r>
          </a:p>
        </p:txBody>
      </p:sp>
      <p:pic>
        <p:nvPicPr>
          <p:cNvPr id="7" name="Picture 6" descr="Calendar on table">
            <a:extLst>
              <a:ext uri="{FF2B5EF4-FFF2-40B4-BE49-F238E27FC236}">
                <a16:creationId xmlns:a16="http://schemas.microsoft.com/office/drawing/2014/main" id="{D8443236-CCFA-2355-3223-98EE98969F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49" r="37316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3B0E18F-8746-A81C-B8FA-12363BA6C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r>
              <a:rPr lang="en-GB" sz="2000" dirty="0"/>
              <a:t>At the end of this session, you are able to</a:t>
            </a:r>
          </a:p>
          <a:p>
            <a:pPr lvl="1"/>
            <a:r>
              <a:rPr lang="en-GB" sz="2000" dirty="0"/>
              <a:t>Recall the timetable for the module</a:t>
            </a:r>
          </a:p>
          <a:p>
            <a:pPr lvl="1"/>
            <a:r>
              <a:rPr lang="en-GB" sz="2000" dirty="0"/>
              <a:t>Discuss the assignment.</a:t>
            </a:r>
          </a:p>
        </p:txBody>
      </p:sp>
    </p:spTree>
    <p:extLst>
      <p:ext uri="{BB962C8B-B14F-4D97-AF65-F5344CB8AC3E}">
        <p14:creationId xmlns:p14="http://schemas.microsoft.com/office/powerpoint/2010/main" val="40282885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9D7E975-9161-4F2D-AC53-69E1912F6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9" descr="Question mark">
            <a:extLst>
              <a:ext uri="{FF2B5EF4-FFF2-40B4-BE49-F238E27FC236}">
                <a16:creationId xmlns:a16="http://schemas.microsoft.com/office/drawing/2014/main" id="{7B988FE7-5FF5-4B6E-3D4A-C047DE8DD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1675" y="1410905"/>
            <a:ext cx="4032621" cy="4032621"/>
          </a:xfrm>
          <a:prstGeom prst="rect">
            <a:avLst/>
          </a:prstGeom>
        </p:spPr>
      </p:pic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63E6235-1649-4B47-9862-4026FC473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64989" y="623275"/>
            <a:ext cx="6581837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DD386B5-D4B8-B141-994C-25A4C666B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0209" y="1056640"/>
            <a:ext cx="5799947" cy="349439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8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Questions?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A8C83E6-4563-5A18-D2EC-DD9DF555A9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50210" y="4582814"/>
            <a:ext cx="4041454" cy="131265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4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93546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459</Words>
  <Application>Microsoft Office PowerPoint</Application>
  <PresentationFormat>Widescreen</PresentationFormat>
  <Paragraphs>82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Bradley Hand ITC</vt:lpstr>
      <vt:lpstr>Calibri</vt:lpstr>
      <vt:lpstr>Calibri Light</vt:lpstr>
      <vt:lpstr>Times New Roman</vt:lpstr>
      <vt:lpstr>Office Theme</vt:lpstr>
      <vt:lpstr>All Things Being Equal! ECES4013 Module Introduction</vt:lpstr>
      <vt:lpstr>Module Learning Aims</vt:lpstr>
      <vt:lpstr>Module Learning Outcomes</vt:lpstr>
      <vt:lpstr>Task</vt:lpstr>
      <vt:lpstr>    </vt:lpstr>
      <vt:lpstr>Session Objectives</vt:lpstr>
      <vt:lpstr>Timetable</vt:lpstr>
      <vt:lpstr>Module Information.</vt:lpstr>
      <vt:lpstr>Assignment</vt:lpstr>
      <vt:lpstr>Marking Criteria</vt:lpstr>
      <vt:lpstr>Session Objectives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Ross Phillips</cp:lastModifiedBy>
  <cp:revision>1</cp:revision>
  <dcterms:created xsi:type="dcterms:W3CDTF">2024-02-26T12:30:08Z</dcterms:created>
  <dcterms:modified xsi:type="dcterms:W3CDTF">2024-03-28T13:39:59Z</dcterms:modified>
</cp:coreProperties>
</file>