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01" autoAdjust="0"/>
    <p:restoredTop sz="94660"/>
  </p:normalViewPr>
  <p:slideViewPr>
    <p:cSldViewPr snapToGrid="0">
      <p:cViewPr>
        <p:scale>
          <a:sx n="66" d="100"/>
          <a:sy n="66" d="100"/>
        </p:scale>
        <p:origin x="69" y="9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0392C-55B3-1B4D-10DA-CA99760C3B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158AFA-D627-328D-4039-1C5663D66A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381034-5AE2-B512-2DD2-DDD03E3617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7D19C-5A97-4F18-A560-2C83530CFAB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607733-01D2-8C3E-D4EA-3C7CC2CDE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D81D3D-802F-B79D-6EF7-25840D59A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21520-8EBF-4FE9-921B-9E73CCA8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712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A4991-D815-2A61-D38C-F1DB246DB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828A4-48E0-9AE8-7813-D5D8E16CE0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78F646-60A3-816C-6E12-A92309B57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7D19C-5A97-4F18-A560-2C83530CFAB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E72B0C-33E0-F8BE-8A0A-B2E3FA587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1C11A-96F3-134A-A3BF-6BD8C87C0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21520-8EBF-4FE9-921B-9E73CCA8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031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81CEB-8E00-E8A5-09C5-A922B5824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FE2D04-C759-3388-332B-8C8DB66015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CAD7A-ADCA-804D-E89E-F6A7E9F91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7D19C-5A97-4F18-A560-2C83530CFAB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B8B7E-56F2-4F00-A4CC-3FA7AEC2A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068698-D7FC-EBF2-F385-592E7EF17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21520-8EBF-4FE9-921B-9E73CCA8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634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8B9E4-200B-EEC6-EB36-9960BFA02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9C77C-2F4B-2727-FF6B-4813D8CA2C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D06ABA-180E-5869-200F-B5407BDCBE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F7F512-1F80-86FF-F34E-253D1F9A7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7D19C-5A97-4F18-A560-2C83530CFAB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F3D9B3-109F-DB49-B7FE-E1E02E328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59FEE0-08B2-600C-06B9-CD754D7FC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21520-8EBF-4FE9-921B-9E73CCA8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496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26FDA-5030-377F-EB63-B3382507F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BB19EA-ECA8-3CEC-4A3D-AAA7E49EB2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AAC388-4311-7A68-867C-3CA3462BEB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5BE019-15C8-DE8A-848D-1B2FDB2AB7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C5645F-FB8D-899F-8D15-1F3E9C44A9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6E7DD4-5040-BF4C-DD12-32B87770B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7D19C-5A97-4F18-A560-2C83530CFAB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FBFD55-9E6F-6B20-54CD-6FD7BFC0C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984D39-EC49-44C1-15FF-4C298728B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21520-8EBF-4FE9-921B-9E73CCA8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567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5892B-458F-B628-B22F-E69D997EE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E3A331-EFFE-C443-5D8D-1377AD847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7D19C-5A97-4F18-A560-2C83530CFAB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CC5041-570C-79A5-D42B-E2A91DF2C4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8A1970-EAC3-BCB6-B832-30957ED2C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21520-8EBF-4FE9-921B-9E73CCA8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219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E27F92-99AE-EBEF-B1CB-FD3292698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7D19C-5A97-4F18-A560-2C83530CFAB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DCED21-FAD8-303A-2D3E-A61CF1F06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7796A6-A48A-5CAF-5C5B-FE0998211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21520-8EBF-4FE9-921B-9E73CCA8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527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360B7-A5FA-32C6-A9B6-F86F6238F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C8C5F-F1E5-DAED-6519-0CFA1FB03D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504D0A-09E7-0AB9-57FB-5201923455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AC25F6-0EF7-1B9B-5059-3435A7F17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7D19C-5A97-4F18-A560-2C83530CFAB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B068AA-2098-B2CF-06B6-511172830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132326-097E-A40A-AAD6-5306671C1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21520-8EBF-4FE9-921B-9E73CCA8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978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ADA47-1EEB-F0E9-920A-29C3CDAEF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2A6498-CD60-1E19-CA6E-3E05DCB590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24FDE2-4093-D747-7FC9-75D7EF7E86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0C2D25-BA57-6581-D9C2-80698B981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7D19C-5A97-4F18-A560-2C83530CFAB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F8C2BD-F9F5-2930-88F2-5FCEB9D3F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F1788C-3F94-34C6-2EA4-CBC4B970A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21520-8EBF-4FE9-921B-9E73CCA8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145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C53BC-D523-B318-EBEF-A67744DA5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89D572-5ABF-0B17-7B54-F8AAE49A61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1A697C-5582-6523-BC30-7349EC3D3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7D19C-5A97-4F18-A560-2C83530CFAB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A37087-EE15-6242-68A0-04F76EDFE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677025-9A7F-166E-46EA-582924723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21520-8EBF-4FE9-921B-9E73CCA8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607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F4B442-5057-AB9F-C531-BCFCD1AD0C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2DCDA5-1DAC-6E25-45CF-66ED309488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CC8D1F-258C-82B7-60FD-4F3BB44EA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7D19C-5A97-4F18-A560-2C83530CFAB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969AFD-6D32-A41B-58F1-66343CBE8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174B27-C77A-E7E1-059D-23E8A8AE5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21520-8EBF-4FE9-921B-9E73CCA8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277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9B68CA-4CC3-4453-686B-0986AE3AC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5B76A1-8484-6183-A1B0-276F215D5D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9610BD-80B1-E48A-AD4F-3596FD6B7F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7D19C-5A97-4F18-A560-2C83530CFAB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BF1B8-17F6-34D1-DB70-2F5AC513D3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1DFC25-8002-021D-AB23-A6BE2515A7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921520-8EBF-4FE9-921B-9E73CCA8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435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57739B6-6106-FF9F-A371-0436DECC0F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8D84C7-C55B-3D3F-BE00-060F6A0CAD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7BA199-3CC4-2F4C-EC9F-992D6142D44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9550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 Wright</dc:creator>
  <cp:lastModifiedBy>Paul Wright</cp:lastModifiedBy>
  <cp:revision>1</cp:revision>
  <dcterms:created xsi:type="dcterms:W3CDTF">2023-09-25T09:20:59Z</dcterms:created>
  <dcterms:modified xsi:type="dcterms:W3CDTF">2023-09-25T09:24:43Z</dcterms:modified>
</cp:coreProperties>
</file>