
<file path=[Content_Types].xml><?xml version="1.0" encoding="utf-8"?>
<Types xmlns="http://schemas.openxmlformats.org/package/2006/content-types">
  <Default Extension="fntdata" ContentType="application/x-fontdata"/>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tags/tag3.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6" r:id="rId1"/>
  </p:sldMasterIdLst>
  <p:notesMasterIdLst>
    <p:notesMasterId r:id="rId18"/>
  </p:notesMasterIdLst>
  <p:sldIdLst>
    <p:sldId id="256" r:id="rId2"/>
    <p:sldId id="312" r:id="rId3"/>
    <p:sldId id="258" r:id="rId4"/>
    <p:sldId id="260" r:id="rId5"/>
    <p:sldId id="259" r:id="rId6"/>
    <p:sldId id="262" r:id="rId7"/>
    <p:sldId id="263" r:id="rId8"/>
    <p:sldId id="264" r:id="rId9"/>
    <p:sldId id="271" r:id="rId10"/>
    <p:sldId id="313" r:id="rId11"/>
    <p:sldId id="315" r:id="rId12"/>
    <p:sldId id="316" r:id="rId13"/>
    <p:sldId id="317" r:id="rId14"/>
    <p:sldId id="318" r:id="rId15"/>
    <p:sldId id="319" r:id="rId16"/>
    <p:sldId id="320" r:id="rId17"/>
  </p:sldIdLst>
  <p:sldSz cx="9144000" cy="5143500" type="screen16x9"/>
  <p:notesSz cx="6858000" cy="9144000"/>
  <p:embeddedFontLst>
    <p:embeddedFont>
      <p:font typeface="Abel" panose="02000506030000020004" pitchFamily="2" charset="0"/>
      <p:regular r:id="rId19"/>
    </p:embeddedFont>
    <p:embeddedFont>
      <p:font typeface="Love Ya Like A Sister" panose="020B0604020202020204" charset="0"/>
      <p:regular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4498B3-25BD-4B5E-B331-573AC9DAF59E}" v="536" dt="2023-05-14T10:44:55.527"/>
  </p1510:revLst>
</p1510:revInfo>
</file>

<file path=ppt/tableStyles.xml><?xml version="1.0" encoding="utf-8"?>
<a:tblStyleLst xmlns:a="http://schemas.openxmlformats.org/drawingml/2006/main" def="{ECCC9C5A-0283-4825-9B98-D2D95E6753D8}">
  <a:tblStyle styleId="{ECCC9C5A-0283-4825-9B98-D2D95E6753D8}"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103" autoAdjust="0"/>
  </p:normalViewPr>
  <p:slideViewPr>
    <p:cSldViewPr snapToGrid="0">
      <p:cViewPr varScale="1">
        <p:scale>
          <a:sx n="101" d="100"/>
          <a:sy n="101"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en Morgan" userId="4988c388-d1b0-416c-994b-83aecd8b3469" providerId="ADAL" clId="{1E4498B3-25BD-4B5E-B331-573AC9DAF59E}"/>
    <pc:docChg chg="undo custSel addSld delSld modSld">
      <pc:chgData name="Lauren Morgan" userId="4988c388-d1b0-416c-994b-83aecd8b3469" providerId="ADAL" clId="{1E4498B3-25BD-4B5E-B331-573AC9DAF59E}" dt="2023-05-13T21:54:33.441" v="8086"/>
      <pc:docMkLst>
        <pc:docMk/>
      </pc:docMkLst>
      <pc:sldChg chg="addSp delSp modSp mod modTransition delAnim modAnim">
        <pc:chgData name="Lauren Morgan" userId="4988c388-d1b0-416c-994b-83aecd8b3469" providerId="ADAL" clId="{1E4498B3-25BD-4B5E-B331-573AC9DAF59E}" dt="2023-05-13T15:20:19.537" v="7496"/>
        <pc:sldMkLst>
          <pc:docMk/>
          <pc:sldMk cId="0" sldId="256"/>
        </pc:sldMkLst>
        <pc:picChg chg="add del mod">
          <ac:chgData name="Lauren Morgan" userId="4988c388-d1b0-416c-994b-83aecd8b3469" providerId="ADAL" clId="{1E4498B3-25BD-4B5E-B331-573AC9DAF59E}" dt="2023-05-12T19:12:10.897" v="7390"/>
          <ac:picMkLst>
            <pc:docMk/>
            <pc:sldMk cId="0" sldId="256"/>
            <ac:picMk id="7" creationId="{07F3CC75-DF86-1C2B-DB48-2A6A795C11D2}"/>
          </ac:picMkLst>
        </pc:picChg>
        <pc:picChg chg="add del mod ord">
          <ac:chgData name="Lauren Morgan" userId="4988c388-d1b0-416c-994b-83aecd8b3469" providerId="ADAL" clId="{1E4498B3-25BD-4B5E-B331-573AC9DAF59E}" dt="2023-05-12T19:12:22.947" v="7391"/>
          <ac:picMkLst>
            <pc:docMk/>
            <pc:sldMk cId="0" sldId="256"/>
            <ac:picMk id="9" creationId="{72FC2E43-2109-38CE-1044-819AE9A6DC40}"/>
          </ac:picMkLst>
        </pc:picChg>
        <pc:picChg chg="add del mod">
          <ac:chgData name="Lauren Morgan" userId="4988c388-d1b0-416c-994b-83aecd8b3469" providerId="ADAL" clId="{1E4498B3-25BD-4B5E-B331-573AC9DAF59E}" dt="2023-05-12T19:24:16.757" v="7394"/>
          <ac:picMkLst>
            <pc:docMk/>
            <pc:sldMk cId="0" sldId="256"/>
            <ac:picMk id="14" creationId="{E94A68B2-9C68-8A74-2C92-15F912F5AAA7}"/>
          </ac:picMkLst>
        </pc:picChg>
        <pc:picChg chg="add del mod">
          <ac:chgData name="Lauren Morgan" userId="4988c388-d1b0-416c-994b-83aecd8b3469" providerId="ADAL" clId="{1E4498B3-25BD-4B5E-B331-573AC9DAF59E}" dt="2023-05-12T19:26:46.657" v="7396" actId="478"/>
          <ac:picMkLst>
            <pc:docMk/>
            <pc:sldMk cId="0" sldId="256"/>
            <ac:picMk id="15" creationId="{A1C8A456-FD08-6B55-5865-85394208A1E4}"/>
          </ac:picMkLst>
        </pc:picChg>
        <pc:picChg chg="del mod">
          <ac:chgData name="Lauren Morgan" userId="4988c388-d1b0-416c-994b-83aecd8b3469" providerId="ADAL" clId="{1E4498B3-25BD-4B5E-B331-573AC9DAF59E}" dt="2023-05-12T19:29:41.727" v="7403" actId="478"/>
          <ac:picMkLst>
            <pc:docMk/>
            <pc:sldMk cId="0" sldId="256"/>
            <ac:picMk id="16" creationId="{9F801BAE-0993-A085-1520-674F0C352336}"/>
          </ac:picMkLst>
        </pc:picChg>
        <pc:picChg chg="add del mod">
          <ac:chgData name="Lauren Morgan" userId="4988c388-d1b0-416c-994b-83aecd8b3469" providerId="ADAL" clId="{1E4498B3-25BD-4B5E-B331-573AC9DAF59E}" dt="2023-05-12T19:40:32.768" v="7416"/>
          <ac:picMkLst>
            <pc:docMk/>
            <pc:sldMk cId="0" sldId="256"/>
            <ac:picMk id="17" creationId="{AB46C7D5-B8E4-CE75-17A6-A9BD25582351}"/>
          </ac:picMkLst>
        </pc:picChg>
        <pc:picChg chg="add del mod">
          <ac:chgData name="Lauren Morgan" userId="4988c388-d1b0-416c-994b-83aecd8b3469" providerId="ADAL" clId="{1E4498B3-25BD-4B5E-B331-573AC9DAF59E}" dt="2023-05-12T19:40:41.345" v="7418"/>
          <ac:picMkLst>
            <pc:docMk/>
            <pc:sldMk cId="0" sldId="256"/>
            <ac:picMk id="18" creationId="{231E6576-733E-BC2C-AD28-4197485E56D3}"/>
          </ac:picMkLst>
        </pc:picChg>
        <pc:picChg chg="add del mod ord">
          <ac:chgData name="Lauren Morgan" userId="4988c388-d1b0-416c-994b-83aecd8b3469" providerId="ADAL" clId="{1E4498B3-25BD-4B5E-B331-573AC9DAF59E}" dt="2023-05-12T19:41:32.859" v="7419"/>
          <ac:picMkLst>
            <pc:docMk/>
            <pc:sldMk cId="0" sldId="256"/>
            <ac:picMk id="21" creationId="{915B30BA-E395-16ED-D73B-1F3316B729B1}"/>
          </ac:picMkLst>
        </pc:picChg>
        <pc:picChg chg="add del mod">
          <ac:chgData name="Lauren Morgan" userId="4988c388-d1b0-416c-994b-83aecd8b3469" providerId="ADAL" clId="{1E4498B3-25BD-4B5E-B331-573AC9DAF59E}" dt="2023-05-12T19:41:53.710" v="7426"/>
          <ac:picMkLst>
            <pc:docMk/>
            <pc:sldMk cId="0" sldId="256"/>
            <ac:picMk id="22" creationId="{ED5635B2-0401-A8EF-6C16-618429582DB2}"/>
          </ac:picMkLst>
        </pc:picChg>
        <pc:picChg chg="add del mod ord">
          <ac:chgData name="Lauren Morgan" userId="4988c388-d1b0-416c-994b-83aecd8b3469" providerId="ADAL" clId="{1E4498B3-25BD-4B5E-B331-573AC9DAF59E}" dt="2023-05-12T19:42:08.250" v="7427"/>
          <ac:picMkLst>
            <pc:docMk/>
            <pc:sldMk cId="0" sldId="256"/>
            <ac:picMk id="23" creationId="{6DB2C6CE-AE3A-4017-17BA-AC3020F3EF69}"/>
          </ac:picMkLst>
        </pc:picChg>
        <pc:picChg chg="add del mod">
          <ac:chgData name="Lauren Morgan" userId="4988c388-d1b0-416c-994b-83aecd8b3469" providerId="ADAL" clId="{1E4498B3-25BD-4B5E-B331-573AC9DAF59E}" dt="2023-05-12T19:43:40.132" v="7438"/>
          <ac:picMkLst>
            <pc:docMk/>
            <pc:sldMk cId="0" sldId="256"/>
            <ac:picMk id="24" creationId="{EAF1DCAA-015B-4E96-5C45-99D38D559FBD}"/>
          </ac:picMkLst>
        </pc:picChg>
        <pc:picChg chg="add del mod ord">
          <ac:chgData name="Lauren Morgan" userId="4988c388-d1b0-416c-994b-83aecd8b3469" providerId="ADAL" clId="{1E4498B3-25BD-4B5E-B331-573AC9DAF59E}" dt="2023-05-12T19:43:50.735" v="7439"/>
          <ac:picMkLst>
            <pc:docMk/>
            <pc:sldMk cId="0" sldId="256"/>
            <ac:picMk id="26" creationId="{EF066CCA-27FE-72EB-2E5F-04807F42031D}"/>
          </ac:picMkLst>
        </pc:picChg>
        <pc:picChg chg="add del mod">
          <ac:chgData name="Lauren Morgan" userId="4988c388-d1b0-416c-994b-83aecd8b3469" providerId="ADAL" clId="{1E4498B3-25BD-4B5E-B331-573AC9DAF59E}" dt="2023-05-12T19:43:57.214" v="7442"/>
          <ac:picMkLst>
            <pc:docMk/>
            <pc:sldMk cId="0" sldId="256"/>
            <ac:picMk id="27" creationId="{515F49CE-F277-89EE-171B-55D0A4553F09}"/>
          </ac:picMkLst>
        </pc:picChg>
        <pc:picChg chg="add del mod ord">
          <ac:chgData name="Lauren Morgan" userId="4988c388-d1b0-416c-994b-83aecd8b3469" providerId="ADAL" clId="{1E4498B3-25BD-4B5E-B331-573AC9DAF59E}" dt="2023-05-12T19:44:12.565" v="7443"/>
          <ac:picMkLst>
            <pc:docMk/>
            <pc:sldMk cId="0" sldId="256"/>
            <ac:picMk id="28" creationId="{139581CA-CC47-7CE5-B199-D9EBE8D78A87}"/>
          </ac:picMkLst>
        </pc:picChg>
        <pc:picChg chg="add del mod">
          <ac:chgData name="Lauren Morgan" userId="4988c388-d1b0-416c-994b-83aecd8b3469" providerId="ADAL" clId="{1E4498B3-25BD-4B5E-B331-573AC9DAF59E}" dt="2023-05-12T19:45:30.394" v="7447"/>
          <ac:picMkLst>
            <pc:docMk/>
            <pc:sldMk cId="0" sldId="256"/>
            <ac:picMk id="29" creationId="{6FF71749-9C80-188B-DE82-DCAAD3201BD9}"/>
          </ac:picMkLst>
        </pc:picChg>
        <pc:picChg chg="add del mod">
          <ac:chgData name="Lauren Morgan" userId="4988c388-d1b0-416c-994b-83aecd8b3469" providerId="ADAL" clId="{1E4498B3-25BD-4B5E-B331-573AC9DAF59E}" dt="2023-05-12T19:46:44.265" v="7451"/>
          <ac:picMkLst>
            <pc:docMk/>
            <pc:sldMk cId="0" sldId="256"/>
            <ac:picMk id="30" creationId="{CFC805DA-E872-0AAA-EFA0-1DA7D508B2A1}"/>
          </ac:picMkLst>
        </pc:picChg>
        <pc:picChg chg="add del mod">
          <ac:chgData name="Lauren Morgan" userId="4988c388-d1b0-416c-994b-83aecd8b3469" providerId="ADAL" clId="{1E4498B3-25BD-4B5E-B331-573AC9DAF59E}" dt="2023-05-12T19:47:39.859" v="7455"/>
          <ac:picMkLst>
            <pc:docMk/>
            <pc:sldMk cId="0" sldId="256"/>
            <ac:picMk id="31" creationId="{25CB02E3-97CE-74B0-8F98-5C7FA95FEDB1}"/>
          </ac:picMkLst>
        </pc:picChg>
        <pc:picChg chg="add del mod">
          <ac:chgData name="Lauren Morgan" userId="4988c388-d1b0-416c-994b-83aecd8b3469" providerId="ADAL" clId="{1E4498B3-25BD-4B5E-B331-573AC9DAF59E}" dt="2023-05-12T19:47:58.251" v="7459"/>
          <ac:picMkLst>
            <pc:docMk/>
            <pc:sldMk cId="0" sldId="256"/>
            <ac:picMk id="32" creationId="{74B37996-743E-4743-7CAD-C3E5EC667FC7}"/>
          </ac:picMkLst>
        </pc:picChg>
        <pc:picChg chg="add del mod">
          <ac:chgData name="Lauren Morgan" userId="4988c388-d1b0-416c-994b-83aecd8b3469" providerId="ADAL" clId="{1E4498B3-25BD-4B5E-B331-573AC9DAF59E}" dt="2023-05-12T19:51:16.109" v="7463"/>
          <ac:picMkLst>
            <pc:docMk/>
            <pc:sldMk cId="0" sldId="256"/>
            <ac:picMk id="33" creationId="{E37A0EAE-CFDD-210B-9FBF-935ADC29A647}"/>
          </ac:picMkLst>
        </pc:picChg>
        <pc:picChg chg="add del mod">
          <ac:chgData name="Lauren Morgan" userId="4988c388-d1b0-416c-994b-83aecd8b3469" providerId="ADAL" clId="{1E4498B3-25BD-4B5E-B331-573AC9DAF59E}" dt="2023-05-12T19:57:11.828" v="7478"/>
          <ac:picMkLst>
            <pc:docMk/>
            <pc:sldMk cId="0" sldId="256"/>
            <ac:picMk id="40" creationId="{B27D1993-B4AE-4D9E-AA1B-D0E4CAF39725}"/>
          </ac:picMkLst>
        </pc:picChg>
        <pc:picChg chg="add del mod">
          <ac:chgData name="Lauren Morgan" userId="4988c388-d1b0-416c-994b-83aecd8b3469" providerId="ADAL" clId="{1E4498B3-25BD-4B5E-B331-573AC9DAF59E}" dt="2023-05-12T19:57:16.585" v="7479" actId="478"/>
          <ac:picMkLst>
            <pc:docMk/>
            <pc:sldMk cId="0" sldId="256"/>
            <ac:picMk id="41" creationId="{8136C845-5453-5621-1F58-710C67499211}"/>
          </ac:picMkLst>
        </pc:picChg>
        <pc:picChg chg="add del mod">
          <ac:chgData name="Lauren Morgan" userId="4988c388-d1b0-416c-994b-83aecd8b3469" providerId="ADAL" clId="{1E4498B3-25BD-4B5E-B331-573AC9DAF59E}" dt="2023-05-13T15:16:14.122" v="7489"/>
          <ac:picMkLst>
            <pc:docMk/>
            <pc:sldMk cId="0" sldId="256"/>
            <ac:picMk id="46" creationId="{9E763449-225D-3D2A-3397-B8A180237779}"/>
          </ac:picMkLst>
        </pc:picChg>
        <pc:picChg chg="add del mod">
          <ac:chgData name="Lauren Morgan" userId="4988c388-d1b0-416c-994b-83aecd8b3469" providerId="ADAL" clId="{1E4498B3-25BD-4B5E-B331-573AC9DAF59E}" dt="2023-05-13T15:17:18.423" v="7495"/>
          <ac:picMkLst>
            <pc:docMk/>
            <pc:sldMk cId="0" sldId="256"/>
            <ac:picMk id="47" creationId="{B731119B-5D2B-8F90-A97F-2A6D8596260B}"/>
          </ac:picMkLst>
        </pc:picChg>
        <pc:picChg chg="add del mod ord">
          <ac:chgData name="Lauren Morgan" userId="4988c388-d1b0-416c-994b-83aecd8b3469" providerId="ADAL" clId="{1E4498B3-25BD-4B5E-B331-573AC9DAF59E}" dt="2023-05-13T15:20:19.537" v="7496"/>
          <ac:picMkLst>
            <pc:docMk/>
            <pc:sldMk cId="0" sldId="256"/>
            <ac:picMk id="49" creationId="{A9132F0C-94F5-D3F5-8D58-5CFAEF761A8D}"/>
          </ac:picMkLst>
        </pc:picChg>
        <pc:picChg chg="add mod">
          <ac:chgData name="Lauren Morgan" userId="4988c388-d1b0-416c-994b-83aecd8b3469" providerId="ADAL" clId="{1E4498B3-25BD-4B5E-B331-573AC9DAF59E}" dt="2023-05-13T15:20:19.537" v="7496"/>
          <ac:picMkLst>
            <pc:docMk/>
            <pc:sldMk cId="0" sldId="256"/>
            <ac:picMk id="50" creationId="{34F58117-3241-A572-103C-3DE6884F30C3}"/>
          </ac:picMkLst>
        </pc:picChg>
      </pc:sldChg>
      <pc:sldChg chg="addSp delSp modSp mod modTransition delAnim modAnim modNotesTx">
        <pc:chgData name="Lauren Morgan" userId="4988c388-d1b0-416c-994b-83aecd8b3469" providerId="ADAL" clId="{1E4498B3-25BD-4B5E-B331-573AC9DAF59E}" dt="2023-05-13T21:54:33.441" v="8086"/>
        <pc:sldMkLst>
          <pc:docMk/>
          <pc:sldMk cId="0" sldId="258"/>
        </pc:sldMkLst>
        <pc:spChg chg="mod">
          <ac:chgData name="Lauren Morgan" userId="4988c388-d1b0-416c-994b-83aecd8b3469" providerId="ADAL" clId="{1E4498B3-25BD-4B5E-B331-573AC9DAF59E}" dt="2023-05-12T15:17:28.410" v="7135" actId="20577"/>
          <ac:spMkLst>
            <pc:docMk/>
            <pc:sldMk cId="0" sldId="258"/>
            <ac:spMk id="5" creationId="{C9E2BDE0-4832-288F-D339-2808D911E708}"/>
          </ac:spMkLst>
        </pc:spChg>
        <pc:spChg chg="mod">
          <ac:chgData name="Lauren Morgan" userId="4988c388-d1b0-416c-994b-83aecd8b3469" providerId="ADAL" clId="{1E4498B3-25BD-4B5E-B331-573AC9DAF59E}" dt="2023-05-12T19:01:54.292" v="7316" actId="20577"/>
          <ac:spMkLst>
            <pc:docMk/>
            <pc:sldMk cId="0" sldId="258"/>
            <ac:spMk id="8" creationId="{676F9786-DAF5-848C-EFDE-3A958F404F3A}"/>
          </ac:spMkLst>
        </pc:spChg>
        <pc:spChg chg="mod">
          <ac:chgData name="Lauren Morgan" userId="4988c388-d1b0-416c-994b-83aecd8b3469" providerId="ADAL" clId="{1E4498B3-25BD-4B5E-B331-573AC9DAF59E}" dt="2023-05-12T19:02:14.145" v="7319" actId="113"/>
          <ac:spMkLst>
            <pc:docMk/>
            <pc:sldMk cId="0" sldId="258"/>
            <ac:spMk id="9" creationId="{4F65B769-9B24-3968-558C-0235C84BA401}"/>
          </ac:spMkLst>
        </pc:spChg>
        <pc:spChg chg="add mod">
          <ac:chgData name="Lauren Morgan" userId="4988c388-d1b0-416c-994b-83aecd8b3469" providerId="ADAL" clId="{1E4498B3-25BD-4B5E-B331-573AC9DAF59E}" dt="2023-05-12T19:37:23.459" v="7408" actId="1076"/>
          <ac:spMkLst>
            <pc:docMk/>
            <pc:sldMk cId="0" sldId="258"/>
            <ac:spMk id="14" creationId="{9EC395F3-2463-E406-A29B-80F6B6DB9D74}"/>
          </ac:spMkLst>
        </pc:spChg>
        <pc:picChg chg="add del mod">
          <ac:chgData name="Lauren Morgan" userId="4988c388-d1b0-416c-994b-83aecd8b3469" providerId="ADAL" clId="{1E4498B3-25BD-4B5E-B331-573AC9DAF59E}" dt="2023-05-12T19:26:51.576" v="7397" actId="478"/>
          <ac:picMkLst>
            <pc:docMk/>
            <pc:sldMk cId="0" sldId="258"/>
            <ac:picMk id="20" creationId="{C449A46A-913A-306D-303F-24347CABBA89}"/>
          </ac:picMkLst>
        </pc:picChg>
        <pc:picChg chg="del">
          <ac:chgData name="Lauren Morgan" userId="4988c388-d1b0-416c-994b-83aecd8b3469" providerId="ADAL" clId="{1E4498B3-25BD-4B5E-B331-573AC9DAF59E}" dt="2023-05-12T19:42:17.275" v="7428" actId="478"/>
          <ac:picMkLst>
            <pc:docMk/>
            <pc:sldMk cId="0" sldId="258"/>
            <ac:picMk id="22" creationId="{A82850BF-FD21-0302-576C-00C1289434E0}"/>
          </ac:picMkLst>
        </pc:picChg>
        <pc:picChg chg="add del mod">
          <ac:chgData name="Lauren Morgan" userId="4988c388-d1b0-416c-994b-83aecd8b3469" providerId="ADAL" clId="{1E4498B3-25BD-4B5E-B331-573AC9DAF59E}" dt="2023-05-12T19:41:32.859" v="7419"/>
          <ac:picMkLst>
            <pc:docMk/>
            <pc:sldMk cId="0" sldId="258"/>
            <ac:picMk id="25" creationId="{7FE87ACC-ACDE-2F17-F77E-961053FEA02C}"/>
          </ac:picMkLst>
        </pc:picChg>
        <pc:picChg chg="add del mod">
          <ac:chgData name="Lauren Morgan" userId="4988c388-d1b0-416c-994b-83aecd8b3469" providerId="ADAL" clId="{1E4498B3-25BD-4B5E-B331-573AC9DAF59E}" dt="2023-05-12T19:41:36.504" v="7421"/>
          <ac:picMkLst>
            <pc:docMk/>
            <pc:sldMk cId="0" sldId="258"/>
            <ac:picMk id="26" creationId="{75171793-C694-39D1-6123-44E89F7EE2B4}"/>
          </ac:picMkLst>
        </pc:picChg>
        <pc:picChg chg="add del mod ord">
          <ac:chgData name="Lauren Morgan" userId="4988c388-d1b0-416c-994b-83aecd8b3469" providerId="ADAL" clId="{1E4498B3-25BD-4B5E-B331-573AC9DAF59E}" dt="2023-05-12T19:41:50.223" v="7422"/>
          <ac:picMkLst>
            <pc:docMk/>
            <pc:sldMk cId="0" sldId="258"/>
            <ac:picMk id="29" creationId="{D3A07224-7644-35A6-0548-0FD7BFA621C4}"/>
          </ac:picMkLst>
        </pc:picChg>
        <pc:picChg chg="add del mod">
          <ac:chgData name="Lauren Morgan" userId="4988c388-d1b0-416c-994b-83aecd8b3469" providerId="ADAL" clId="{1E4498B3-25BD-4B5E-B331-573AC9DAF59E}" dt="2023-05-12T19:41:53.710" v="7426"/>
          <ac:picMkLst>
            <pc:docMk/>
            <pc:sldMk cId="0" sldId="258"/>
            <ac:picMk id="30" creationId="{ACFC1B14-43E9-E25A-2D65-DBB3DB2DD985}"/>
          </ac:picMkLst>
        </pc:picChg>
        <pc:picChg chg="add del mod ord">
          <ac:chgData name="Lauren Morgan" userId="4988c388-d1b0-416c-994b-83aecd8b3469" providerId="ADAL" clId="{1E4498B3-25BD-4B5E-B331-573AC9DAF59E}" dt="2023-05-12T19:42:19.120" v="7429" actId="478"/>
          <ac:picMkLst>
            <pc:docMk/>
            <pc:sldMk cId="0" sldId="258"/>
            <ac:picMk id="32" creationId="{AEE90460-50A1-F28A-B822-7A6181AEDD40}"/>
          </ac:picMkLst>
        </pc:picChg>
        <pc:picChg chg="add del mod">
          <ac:chgData name="Lauren Morgan" userId="4988c388-d1b0-416c-994b-83aecd8b3469" providerId="ADAL" clId="{1E4498B3-25BD-4B5E-B331-573AC9DAF59E}" dt="2023-05-12T19:57:32.197" v="7482" actId="478"/>
          <ac:picMkLst>
            <pc:docMk/>
            <pc:sldMk cId="0" sldId="258"/>
            <ac:picMk id="2180" creationId="{3E65B227-6AFF-EFEE-5BAE-695DD3EF01B4}"/>
          </ac:picMkLst>
        </pc:picChg>
        <pc:picChg chg="add mod">
          <ac:chgData name="Lauren Morgan" userId="4988c388-d1b0-416c-994b-83aecd8b3469" providerId="ADAL" clId="{1E4498B3-25BD-4B5E-B331-573AC9DAF59E}" dt="2023-05-13T15:20:19.537" v="7496"/>
          <ac:picMkLst>
            <pc:docMk/>
            <pc:sldMk cId="0" sldId="258"/>
            <ac:picMk id="2201" creationId="{E724C73F-ACFF-7CF2-38FC-FB0A014C5E7A}"/>
          </ac:picMkLst>
        </pc:picChg>
      </pc:sldChg>
      <pc:sldChg chg="addSp delSp modSp mod modTransition delAnim modAnim">
        <pc:chgData name="Lauren Morgan" userId="4988c388-d1b0-416c-994b-83aecd8b3469" providerId="ADAL" clId="{1E4498B3-25BD-4B5E-B331-573AC9DAF59E}" dt="2023-05-13T21:54:16.475" v="8085"/>
        <pc:sldMkLst>
          <pc:docMk/>
          <pc:sldMk cId="0" sldId="259"/>
        </pc:sldMkLst>
        <pc:spChg chg="add del mod">
          <ac:chgData name="Lauren Morgan" userId="4988c388-d1b0-416c-994b-83aecd8b3469" providerId="ADAL" clId="{1E4498B3-25BD-4B5E-B331-573AC9DAF59E}" dt="2023-05-12T11:15:05.471" v="759"/>
          <ac:spMkLst>
            <pc:docMk/>
            <pc:sldMk cId="0" sldId="259"/>
            <ac:spMk id="7" creationId="{83832D43-9E2D-1426-2E10-3DBBE8FABAA2}"/>
          </ac:spMkLst>
        </pc:spChg>
        <pc:spChg chg="add mod">
          <ac:chgData name="Lauren Morgan" userId="4988c388-d1b0-416c-994b-83aecd8b3469" providerId="ADAL" clId="{1E4498B3-25BD-4B5E-B331-573AC9DAF59E}" dt="2023-05-12T19:04:04.581" v="7344" actId="113"/>
          <ac:spMkLst>
            <pc:docMk/>
            <pc:sldMk cId="0" sldId="259"/>
            <ac:spMk id="8" creationId="{541672AA-DD1B-A9A2-04A5-7555CFA6510E}"/>
          </ac:spMkLst>
        </pc:spChg>
        <pc:spChg chg="add mod">
          <ac:chgData name="Lauren Morgan" userId="4988c388-d1b0-416c-994b-83aecd8b3469" providerId="ADAL" clId="{1E4498B3-25BD-4B5E-B331-573AC9DAF59E}" dt="2023-05-12T19:04:22.114" v="7346" actId="113"/>
          <ac:spMkLst>
            <pc:docMk/>
            <pc:sldMk cId="0" sldId="259"/>
            <ac:spMk id="10" creationId="{B2B9EA82-AFCB-2C69-B4DB-B6BEA9667E24}"/>
          </ac:spMkLst>
        </pc:spChg>
        <pc:spChg chg="add mod">
          <ac:chgData name="Lauren Morgan" userId="4988c388-d1b0-416c-994b-83aecd8b3469" providerId="ADAL" clId="{1E4498B3-25BD-4B5E-B331-573AC9DAF59E}" dt="2023-05-13T19:07:50.698" v="7914" actId="20577"/>
          <ac:spMkLst>
            <pc:docMk/>
            <pc:sldMk cId="0" sldId="259"/>
            <ac:spMk id="12" creationId="{014F964E-3BDE-FAB5-714E-A82AD2C45120}"/>
          </ac:spMkLst>
        </pc:spChg>
        <pc:spChg chg="mod">
          <ac:chgData name="Lauren Morgan" userId="4988c388-d1b0-416c-994b-83aecd8b3469" providerId="ADAL" clId="{1E4498B3-25BD-4B5E-B331-573AC9DAF59E}" dt="2023-05-12T13:22:30.859" v="4058" actId="14100"/>
          <ac:spMkLst>
            <pc:docMk/>
            <pc:sldMk cId="0" sldId="259"/>
            <ac:spMk id="2201" creationId="{00000000-0000-0000-0000-000000000000}"/>
          </ac:spMkLst>
        </pc:spChg>
        <pc:picChg chg="add del mod">
          <ac:chgData name="Lauren Morgan" userId="4988c388-d1b0-416c-994b-83aecd8b3469" providerId="ADAL" clId="{1E4498B3-25BD-4B5E-B331-573AC9DAF59E}" dt="2023-05-12T11:24:06.947" v="793" actId="478"/>
          <ac:picMkLst>
            <pc:docMk/>
            <pc:sldMk cId="0" sldId="259"/>
            <ac:picMk id="9" creationId="{696B19AA-731D-246F-17BC-1D63C7BB18C8}"/>
          </ac:picMkLst>
        </pc:picChg>
        <pc:picChg chg="add del mod">
          <ac:chgData name="Lauren Morgan" userId="4988c388-d1b0-416c-994b-83aecd8b3469" providerId="ADAL" clId="{1E4498B3-25BD-4B5E-B331-573AC9DAF59E}" dt="2023-05-12T11:24:46.345" v="837" actId="478"/>
          <ac:picMkLst>
            <pc:docMk/>
            <pc:sldMk cId="0" sldId="259"/>
            <ac:picMk id="11" creationId="{966A7C10-949D-D813-15BE-6A71484524A6}"/>
          </ac:picMkLst>
        </pc:picChg>
        <pc:picChg chg="add del mod">
          <ac:chgData name="Lauren Morgan" userId="4988c388-d1b0-416c-994b-83aecd8b3469" providerId="ADAL" clId="{1E4498B3-25BD-4B5E-B331-573AC9DAF59E}" dt="2023-05-12T13:23:25.575" v="4068" actId="478"/>
          <ac:picMkLst>
            <pc:docMk/>
            <pc:sldMk cId="0" sldId="259"/>
            <ac:picMk id="13" creationId="{40927689-6A39-A30B-9122-01D2F2174F90}"/>
          </ac:picMkLst>
        </pc:picChg>
        <pc:picChg chg="add mod">
          <ac:chgData name="Lauren Morgan" userId="4988c388-d1b0-416c-994b-83aecd8b3469" providerId="ADAL" clId="{1E4498B3-25BD-4B5E-B331-573AC9DAF59E}" dt="2023-05-12T13:22:40.326" v="4060" actId="1076"/>
          <ac:picMkLst>
            <pc:docMk/>
            <pc:sldMk cId="0" sldId="259"/>
            <ac:picMk id="14" creationId="{5DA16F05-A3F2-9F34-5CE7-685EF8A62D3E}"/>
          </ac:picMkLst>
        </pc:picChg>
        <pc:picChg chg="add mod">
          <ac:chgData name="Lauren Morgan" userId="4988c388-d1b0-416c-994b-83aecd8b3469" providerId="ADAL" clId="{1E4498B3-25BD-4B5E-B331-573AC9DAF59E}" dt="2023-05-12T13:23:23.768" v="4067" actId="1076"/>
          <ac:picMkLst>
            <pc:docMk/>
            <pc:sldMk cId="0" sldId="259"/>
            <ac:picMk id="15" creationId="{3BDF0F6D-18B6-86B2-D60C-63F13F929F2F}"/>
          </ac:picMkLst>
        </pc:picChg>
        <pc:picChg chg="add del mod">
          <ac:chgData name="Lauren Morgan" userId="4988c388-d1b0-416c-994b-83aecd8b3469" providerId="ADAL" clId="{1E4498B3-25BD-4B5E-B331-573AC9DAF59E}" dt="2023-05-12T19:27:00.546" v="7400" actId="478"/>
          <ac:picMkLst>
            <pc:docMk/>
            <pc:sldMk cId="0" sldId="259"/>
            <ac:picMk id="20" creationId="{6506CA13-38BF-8CA8-40B8-3AB17502592C}"/>
          </ac:picMkLst>
        </pc:picChg>
        <pc:picChg chg="add del mod">
          <ac:chgData name="Lauren Morgan" userId="4988c388-d1b0-416c-994b-83aecd8b3469" providerId="ADAL" clId="{1E4498B3-25BD-4B5E-B331-573AC9DAF59E}" dt="2023-05-12T19:42:34.176" v="7432" actId="478"/>
          <ac:picMkLst>
            <pc:docMk/>
            <pc:sldMk cId="0" sldId="259"/>
            <ac:picMk id="21" creationId="{BA4EB435-53CB-A376-CD60-8B6D951A51A9}"/>
          </ac:picMkLst>
        </pc:picChg>
        <pc:picChg chg="add del mod">
          <ac:chgData name="Lauren Morgan" userId="4988c388-d1b0-416c-994b-83aecd8b3469" providerId="ADAL" clId="{1E4498B3-25BD-4B5E-B331-573AC9DAF59E}" dt="2023-05-12T19:54:34.299" v="7466"/>
          <ac:picMkLst>
            <pc:docMk/>
            <pc:sldMk cId="0" sldId="259"/>
            <ac:picMk id="29" creationId="{39736AFF-3307-5683-98FC-BDD3BC61085A}"/>
          </ac:picMkLst>
        </pc:picChg>
        <pc:picChg chg="add del mod ord">
          <ac:chgData name="Lauren Morgan" userId="4988c388-d1b0-416c-994b-83aecd8b3469" providerId="ADAL" clId="{1E4498B3-25BD-4B5E-B331-573AC9DAF59E}" dt="2023-05-12T19:54:46.867" v="7467"/>
          <ac:picMkLst>
            <pc:docMk/>
            <pc:sldMk cId="0" sldId="259"/>
            <ac:picMk id="32" creationId="{9AC182C6-0028-6B81-EE72-EE04493DEE01}"/>
          </ac:picMkLst>
        </pc:picChg>
        <pc:picChg chg="add del mod">
          <ac:chgData name="Lauren Morgan" userId="4988c388-d1b0-416c-994b-83aecd8b3469" providerId="ADAL" clId="{1E4498B3-25BD-4B5E-B331-573AC9DAF59E}" dt="2023-05-12T19:54:51.427" v="7469"/>
          <ac:picMkLst>
            <pc:docMk/>
            <pc:sldMk cId="0" sldId="259"/>
            <ac:picMk id="33" creationId="{1DF1E362-0F1A-8D44-8D4A-84925EBE2D7A}"/>
          </ac:picMkLst>
        </pc:picChg>
        <pc:picChg chg="add del mod ord">
          <ac:chgData name="Lauren Morgan" userId="4988c388-d1b0-416c-994b-83aecd8b3469" providerId="ADAL" clId="{1E4498B3-25BD-4B5E-B331-573AC9DAF59E}" dt="2023-05-12T19:54:57.299" v="7470"/>
          <ac:picMkLst>
            <pc:docMk/>
            <pc:sldMk cId="0" sldId="259"/>
            <ac:picMk id="36" creationId="{89098CB4-C78A-2CDD-2D60-30B39934AEC4}"/>
          </ac:picMkLst>
        </pc:picChg>
        <pc:picChg chg="add del mod">
          <ac:chgData name="Lauren Morgan" userId="4988c388-d1b0-416c-994b-83aecd8b3469" providerId="ADAL" clId="{1E4498B3-25BD-4B5E-B331-573AC9DAF59E}" dt="2023-05-12T19:57:05.152" v="7477"/>
          <ac:picMkLst>
            <pc:docMk/>
            <pc:sldMk cId="0" sldId="259"/>
            <ac:picMk id="37" creationId="{57F579E5-B118-F7AC-B4E4-5C17CFB898B7}"/>
          </ac:picMkLst>
        </pc:picChg>
        <pc:picChg chg="add del mod ord">
          <ac:chgData name="Lauren Morgan" userId="4988c388-d1b0-416c-994b-83aecd8b3469" providerId="ADAL" clId="{1E4498B3-25BD-4B5E-B331-573AC9DAF59E}" dt="2023-05-12T19:57:42.770" v="7483" actId="478"/>
          <ac:picMkLst>
            <pc:docMk/>
            <pc:sldMk cId="0" sldId="259"/>
            <ac:picMk id="48" creationId="{0613B4D2-2A0F-C514-392E-BD9AA85E85D3}"/>
          </ac:picMkLst>
        </pc:picChg>
        <pc:picChg chg="add del mod">
          <ac:chgData name="Lauren Morgan" userId="4988c388-d1b0-416c-994b-83aecd8b3469" providerId="ADAL" clId="{1E4498B3-25BD-4B5E-B331-573AC9DAF59E}" dt="2023-05-13T15:31:52.270" v="7514"/>
          <ac:picMkLst>
            <pc:docMk/>
            <pc:sldMk cId="0" sldId="259"/>
            <ac:picMk id="2182" creationId="{80A689EF-C8C3-1DF1-5A39-4161A8145E5E}"/>
          </ac:picMkLst>
        </pc:picChg>
        <pc:picChg chg="add del mod ord">
          <ac:chgData name="Lauren Morgan" userId="4988c388-d1b0-416c-994b-83aecd8b3469" providerId="ADAL" clId="{1E4498B3-25BD-4B5E-B331-573AC9DAF59E}" dt="2023-05-13T15:32:25.686" v="7515"/>
          <ac:picMkLst>
            <pc:docMk/>
            <pc:sldMk cId="0" sldId="259"/>
            <ac:picMk id="2185" creationId="{4CC6D82A-6374-7184-D737-C50E5CD2D8E0}"/>
          </ac:picMkLst>
        </pc:picChg>
        <pc:picChg chg="add del mod">
          <ac:chgData name="Lauren Morgan" userId="4988c388-d1b0-416c-994b-83aecd8b3469" providerId="ADAL" clId="{1E4498B3-25BD-4B5E-B331-573AC9DAF59E}" dt="2023-05-13T15:32:28.984" v="7517"/>
          <ac:picMkLst>
            <pc:docMk/>
            <pc:sldMk cId="0" sldId="259"/>
            <ac:picMk id="2186" creationId="{E82F6E09-902A-3ABA-DF78-69118203210C}"/>
          </ac:picMkLst>
        </pc:picChg>
        <pc:picChg chg="add del mod ord">
          <ac:chgData name="Lauren Morgan" userId="4988c388-d1b0-416c-994b-83aecd8b3469" providerId="ADAL" clId="{1E4498B3-25BD-4B5E-B331-573AC9DAF59E}" dt="2023-05-13T15:32:42.958" v="7518"/>
          <ac:picMkLst>
            <pc:docMk/>
            <pc:sldMk cId="0" sldId="259"/>
            <ac:picMk id="2189" creationId="{4594EEA7-4BEA-3716-1821-BFFC8D59753A}"/>
          </ac:picMkLst>
        </pc:picChg>
        <pc:picChg chg="add del mod">
          <ac:chgData name="Lauren Morgan" userId="4988c388-d1b0-416c-994b-83aecd8b3469" providerId="ADAL" clId="{1E4498B3-25BD-4B5E-B331-573AC9DAF59E}" dt="2023-05-13T15:33:16.513" v="7519" actId="478"/>
          <ac:picMkLst>
            <pc:docMk/>
            <pc:sldMk cId="0" sldId="259"/>
            <ac:picMk id="2190" creationId="{C9F90185-3147-5AB2-7785-AC7F51517AE0}"/>
          </ac:picMkLst>
        </pc:picChg>
        <pc:picChg chg="add del mod">
          <ac:chgData name="Lauren Morgan" userId="4988c388-d1b0-416c-994b-83aecd8b3469" providerId="ADAL" clId="{1E4498B3-25BD-4B5E-B331-573AC9DAF59E}" dt="2023-05-13T15:39:33.123" v="7529"/>
          <ac:picMkLst>
            <pc:docMk/>
            <pc:sldMk cId="0" sldId="259"/>
            <ac:picMk id="2216" creationId="{00D1473B-F71E-62B6-6403-3F6A3ABC1B30}"/>
          </ac:picMkLst>
        </pc:picChg>
        <pc:picChg chg="add del mod">
          <ac:chgData name="Lauren Morgan" userId="4988c388-d1b0-416c-994b-83aecd8b3469" providerId="ADAL" clId="{1E4498B3-25BD-4B5E-B331-573AC9DAF59E}" dt="2023-05-13T15:39:36.106" v="7531"/>
          <ac:picMkLst>
            <pc:docMk/>
            <pc:sldMk cId="0" sldId="259"/>
            <ac:picMk id="2217" creationId="{68E3848B-4F4A-CE98-3E1A-40930DE69C02}"/>
          </ac:picMkLst>
        </pc:picChg>
        <pc:picChg chg="add del mod ord">
          <ac:chgData name="Lauren Morgan" userId="4988c388-d1b0-416c-994b-83aecd8b3469" providerId="ADAL" clId="{1E4498B3-25BD-4B5E-B331-573AC9DAF59E}" dt="2023-05-13T15:40:32.785" v="7532"/>
          <ac:picMkLst>
            <pc:docMk/>
            <pc:sldMk cId="0" sldId="259"/>
            <ac:picMk id="2220" creationId="{5D62D40F-E4D7-ED05-EB26-0D21022A2A90}"/>
          </ac:picMkLst>
        </pc:picChg>
        <pc:picChg chg="add del mod">
          <ac:chgData name="Lauren Morgan" userId="4988c388-d1b0-416c-994b-83aecd8b3469" providerId="ADAL" clId="{1E4498B3-25BD-4B5E-B331-573AC9DAF59E}" dt="2023-05-13T15:40:36.332" v="7534"/>
          <ac:picMkLst>
            <pc:docMk/>
            <pc:sldMk cId="0" sldId="259"/>
            <ac:picMk id="2221" creationId="{FC9E8585-EAA6-C98C-5020-6B65FB131E39}"/>
          </ac:picMkLst>
        </pc:picChg>
        <pc:picChg chg="add del mod ord">
          <ac:chgData name="Lauren Morgan" userId="4988c388-d1b0-416c-994b-83aecd8b3469" providerId="ADAL" clId="{1E4498B3-25BD-4B5E-B331-573AC9DAF59E}" dt="2023-05-13T15:40:51.202" v="7535"/>
          <ac:picMkLst>
            <pc:docMk/>
            <pc:sldMk cId="0" sldId="259"/>
            <ac:picMk id="2224" creationId="{4588662B-B859-CE8D-4C9D-D823AA139B9D}"/>
          </ac:picMkLst>
        </pc:picChg>
        <pc:picChg chg="add del mod">
          <ac:chgData name="Lauren Morgan" userId="4988c388-d1b0-416c-994b-83aecd8b3469" providerId="ADAL" clId="{1E4498B3-25BD-4B5E-B331-573AC9DAF59E}" dt="2023-05-13T15:40:54.487" v="7537"/>
          <ac:picMkLst>
            <pc:docMk/>
            <pc:sldMk cId="0" sldId="259"/>
            <ac:picMk id="2225" creationId="{B9D69E50-6018-45CC-C50F-5B8099208EEB}"/>
          </ac:picMkLst>
        </pc:picChg>
        <pc:picChg chg="add del mod ord">
          <ac:chgData name="Lauren Morgan" userId="4988c388-d1b0-416c-994b-83aecd8b3469" providerId="ADAL" clId="{1E4498B3-25BD-4B5E-B331-573AC9DAF59E}" dt="2023-05-13T15:41:31.226" v="7538"/>
          <ac:picMkLst>
            <pc:docMk/>
            <pc:sldMk cId="0" sldId="259"/>
            <ac:picMk id="2228" creationId="{76B87211-AC81-2DAF-AC3A-F13FCB15CEF0}"/>
          </ac:picMkLst>
        </pc:picChg>
        <pc:picChg chg="add del mod">
          <ac:chgData name="Lauren Morgan" userId="4988c388-d1b0-416c-994b-83aecd8b3469" providerId="ADAL" clId="{1E4498B3-25BD-4B5E-B331-573AC9DAF59E}" dt="2023-05-13T15:43:42.532" v="7541" actId="478"/>
          <ac:picMkLst>
            <pc:docMk/>
            <pc:sldMk cId="0" sldId="259"/>
            <ac:picMk id="2229" creationId="{54A6810D-47AF-7FA2-4518-7EAB26736FE1}"/>
          </ac:picMkLst>
        </pc:picChg>
        <pc:picChg chg="del mod">
          <ac:chgData name="Lauren Morgan" userId="4988c388-d1b0-416c-994b-83aecd8b3469" providerId="ADAL" clId="{1E4498B3-25BD-4B5E-B331-573AC9DAF59E}" dt="2023-05-13T15:45:50.552" v="7543" actId="478"/>
          <ac:picMkLst>
            <pc:docMk/>
            <pc:sldMk cId="0" sldId="259"/>
            <ac:picMk id="2232" creationId="{CB8A82DE-7509-5DB1-F0A7-E616F0AD28CA}"/>
          </ac:picMkLst>
        </pc:picChg>
        <pc:picChg chg="del mod">
          <ac:chgData name="Lauren Morgan" userId="4988c388-d1b0-416c-994b-83aecd8b3469" providerId="ADAL" clId="{1E4498B3-25BD-4B5E-B331-573AC9DAF59E}" dt="2023-05-13T15:48:32.988" v="7545" actId="478"/>
          <ac:picMkLst>
            <pc:docMk/>
            <pc:sldMk cId="0" sldId="259"/>
            <ac:picMk id="2233" creationId="{7FB1F989-0643-DB6F-CCAC-5B43999D6FE0}"/>
          </ac:picMkLst>
        </pc:picChg>
        <pc:picChg chg="del mod">
          <ac:chgData name="Lauren Morgan" userId="4988c388-d1b0-416c-994b-83aecd8b3469" providerId="ADAL" clId="{1E4498B3-25BD-4B5E-B331-573AC9DAF59E}" dt="2023-05-13T15:58:04.516" v="7547" actId="478"/>
          <ac:picMkLst>
            <pc:docMk/>
            <pc:sldMk cId="0" sldId="259"/>
            <ac:picMk id="2234" creationId="{F274FEBF-0626-32A5-6B32-B48B7E4E7D9D}"/>
          </ac:picMkLst>
        </pc:picChg>
        <pc:picChg chg="del mod">
          <ac:chgData name="Lauren Morgan" userId="4988c388-d1b0-416c-994b-83aecd8b3469" providerId="ADAL" clId="{1E4498B3-25BD-4B5E-B331-573AC9DAF59E}" dt="2023-05-13T16:02:28.995" v="7550" actId="478"/>
          <ac:picMkLst>
            <pc:docMk/>
            <pc:sldMk cId="0" sldId="259"/>
            <ac:picMk id="2235" creationId="{D7D33FC9-CFA8-6E60-040C-BF2AF06E8A93}"/>
          </ac:picMkLst>
        </pc:picChg>
        <pc:picChg chg="add del mod">
          <ac:chgData name="Lauren Morgan" userId="4988c388-d1b0-416c-994b-83aecd8b3469" providerId="ADAL" clId="{1E4498B3-25BD-4B5E-B331-573AC9DAF59E}" dt="2023-05-13T16:15:37.122" v="7572"/>
          <ac:picMkLst>
            <pc:docMk/>
            <pc:sldMk cId="0" sldId="259"/>
            <ac:picMk id="2284" creationId="{86A739D1-5683-2588-18BF-2687CCE419BB}"/>
          </ac:picMkLst>
        </pc:picChg>
        <pc:picChg chg="add del mod">
          <ac:chgData name="Lauren Morgan" userId="4988c388-d1b0-416c-994b-83aecd8b3469" providerId="ADAL" clId="{1E4498B3-25BD-4B5E-B331-573AC9DAF59E}" dt="2023-05-13T16:15:40.698" v="7574"/>
          <ac:picMkLst>
            <pc:docMk/>
            <pc:sldMk cId="0" sldId="259"/>
            <ac:picMk id="2285" creationId="{61B43054-8A3F-37D4-FDC7-9DA654CDB47E}"/>
          </ac:picMkLst>
        </pc:picChg>
        <pc:picChg chg="add del mod ord">
          <ac:chgData name="Lauren Morgan" userId="4988c388-d1b0-416c-994b-83aecd8b3469" providerId="ADAL" clId="{1E4498B3-25BD-4B5E-B331-573AC9DAF59E}" dt="2023-05-13T16:20:48.377" v="7575"/>
          <ac:picMkLst>
            <pc:docMk/>
            <pc:sldMk cId="0" sldId="259"/>
            <ac:picMk id="2287" creationId="{387955C3-7358-7891-C4A8-46BC3DB395ED}"/>
          </ac:picMkLst>
        </pc:picChg>
        <pc:picChg chg="add del mod">
          <ac:chgData name="Lauren Morgan" userId="4988c388-d1b0-416c-994b-83aecd8b3469" providerId="ADAL" clId="{1E4498B3-25BD-4B5E-B331-573AC9DAF59E}" dt="2023-05-13T16:20:54.987" v="7577"/>
          <ac:picMkLst>
            <pc:docMk/>
            <pc:sldMk cId="0" sldId="259"/>
            <ac:picMk id="2288" creationId="{4D6FCFF1-19B3-9969-B549-1C7C6F4F2D15}"/>
          </ac:picMkLst>
        </pc:picChg>
        <pc:picChg chg="add del mod ord">
          <ac:chgData name="Lauren Morgan" userId="4988c388-d1b0-416c-994b-83aecd8b3469" providerId="ADAL" clId="{1E4498B3-25BD-4B5E-B331-573AC9DAF59E}" dt="2023-05-13T16:25:26.635" v="7578"/>
          <ac:picMkLst>
            <pc:docMk/>
            <pc:sldMk cId="0" sldId="259"/>
            <ac:picMk id="2291" creationId="{71494838-E875-348B-550B-3B6AB45DAA9E}"/>
          </ac:picMkLst>
        </pc:picChg>
        <pc:picChg chg="add del mod">
          <ac:chgData name="Lauren Morgan" userId="4988c388-d1b0-416c-994b-83aecd8b3469" providerId="ADAL" clId="{1E4498B3-25BD-4B5E-B331-573AC9DAF59E}" dt="2023-05-13T16:37:24.357" v="7594"/>
          <ac:picMkLst>
            <pc:docMk/>
            <pc:sldMk cId="0" sldId="259"/>
            <ac:picMk id="2292" creationId="{6D02FC8E-639E-754C-68DE-7D60B824DCCC}"/>
          </ac:picMkLst>
        </pc:picChg>
        <pc:picChg chg="add del mod ord">
          <ac:chgData name="Lauren Morgan" userId="4988c388-d1b0-416c-994b-83aecd8b3469" providerId="ADAL" clId="{1E4498B3-25BD-4B5E-B331-573AC9DAF59E}" dt="2023-05-13T16:37:53.623" v="7595"/>
          <ac:picMkLst>
            <pc:docMk/>
            <pc:sldMk cId="0" sldId="259"/>
            <ac:picMk id="2296" creationId="{9A5B8319-0132-B8CD-E9C9-FFB30A41FEB6}"/>
          </ac:picMkLst>
        </pc:picChg>
        <pc:picChg chg="add del mod">
          <ac:chgData name="Lauren Morgan" userId="4988c388-d1b0-416c-994b-83aecd8b3469" providerId="ADAL" clId="{1E4498B3-25BD-4B5E-B331-573AC9DAF59E}" dt="2023-05-13T16:37:57.336" v="7597"/>
          <ac:picMkLst>
            <pc:docMk/>
            <pc:sldMk cId="0" sldId="259"/>
            <ac:picMk id="2297" creationId="{5487DF16-6737-ED37-C662-94BE4E56096F}"/>
          </ac:picMkLst>
        </pc:picChg>
        <pc:picChg chg="add del mod ord">
          <ac:chgData name="Lauren Morgan" userId="4988c388-d1b0-416c-994b-83aecd8b3469" providerId="ADAL" clId="{1E4498B3-25BD-4B5E-B331-573AC9DAF59E}" dt="2023-05-13T16:40:08.024" v="7598"/>
          <ac:picMkLst>
            <pc:docMk/>
            <pc:sldMk cId="0" sldId="259"/>
            <ac:picMk id="2300" creationId="{24845533-2476-97DF-3D52-B460BA863FB0}"/>
          </ac:picMkLst>
        </pc:picChg>
        <pc:picChg chg="add del mod">
          <ac:chgData name="Lauren Morgan" userId="4988c388-d1b0-416c-994b-83aecd8b3469" providerId="ADAL" clId="{1E4498B3-25BD-4B5E-B331-573AC9DAF59E}" dt="2023-05-13T16:44:46.903" v="7600"/>
          <ac:picMkLst>
            <pc:docMk/>
            <pc:sldMk cId="0" sldId="259"/>
            <ac:picMk id="2301" creationId="{02115E35-A9C0-72E1-A791-1A0F36461063}"/>
          </ac:picMkLst>
        </pc:picChg>
        <pc:picChg chg="add del mod ord">
          <ac:chgData name="Lauren Morgan" userId="4988c388-d1b0-416c-994b-83aecd8b3469" providerId="ADAL" clId="{1E4498B3-25BD-4B5E-B331-573AC9DAF59E}" dt="2023-05-13T16:48:00.114" v="7601"/>
          <ac:picMkLst>
            <pc:docMk/>
            <pc:sldMk cId="0" sldId="259"/>
            <ac:picMk id="2305" creationId="{5C5F62FD-6DB1-9B0B-0BEB-0C14861A1090}"/>
          </ac:picMkLst>
        </pc:picChg>
        <pc:picChg chg="add del mod">
          <ac:chgData name="Lauren Morgan" userId="4988c388-d1b0-416c-994b-83aecd8b3469" providerId="ADAL" clId="{1E4498B3-25BD-4B5E-B331-573AC9DAF59E}" dt="2023-05-13T16:51:20.608" v="7603"/>
          <ac:picMkLst>
            <pc:docMk/>
            <pc:sldMk cId="0" sldId="259"/>
            <ac:picMk id="2306" creationId="{46980DDC-13FA-8560-243D-DF4FFF8C7D53}"/>
          </ac:picMkLst>
        </pc:picChg>
        <pc:picChg chg="add del mod ord">
          <ac:chgData name="Lauren Morgan" userId="4988c388-d1b0-416c-994b-83aecd8b3469" providerId="ADAL" clId="{1E4498B3-25BD-4B5E-B331-573AC9DAF59E}" dt="2023-05-13T16:53:20.801" v="7604"/>
          <ac:picMkLst>
            <pc:docMk/>
            <pc:sldMk cId="0" sldId="259"/>
            <ac:picMk id="2313" creationId="{551F53FF-285C-C2F1-F67B-555667476F18}"/>
          </ac:picMkLst>
        </pc:picChg>
        <pc:picChg chg="add del mod">
          <ac:chgData name="Lauren Morgan" userId="4988c388-d1b0-416c-994b-83aecd8b3469" providerId="ADAL" clId="{1E4498B3-25BD-4B5E-B331-573AC9DAF59E}" dt="2023-05-13T16:53:23.729" v="7606"/>
          <ac:picMkLst>
            <pc:docMk/>
            <pc:sldMk cId="0" sldId="259"/>
            <ac:picMk id="2314" creationId="{48331F5F-B43C-4A49-2442-FE5815D01724}"/>
          </ac:picMkLst>
        </pc:picChg>
        <pc:picChg chg="add del mod ord">
          <ac:chgData name="Lauren Morgan" userId="4988c388-d1b0-416c-994b-83aecd8b3469" providerId="ADAL" clId="{1E4498B3-25BD-4B5E-B331-573AC9DAF59E}" dt="2023-05-13T16:55:59.693" v="7607"/>
          <ac:picMkLst>
            <pc:docMk/>
            <pc:sldMk cId="0" sldId="259"/>
            <ac:picMk id="2317" creationId="{DCD8B85C-B56A-E36E-7CA1-5C5638E1747F}"/>
          </ac:picMkLst>
        </pc:picChg>
        <pc:picChg chg="add del mod">
          <ac:chgData name="Lauren Morgan" userId="4988c388-d1b0-416c-994b-83aecd8b3469" providerId="ADAL" clId="{1E4498B3-25BD-4B5E-B331-573AC9DAF59E}" dt="2023-05-13T16:56:03.435" v="7609"/>
          <ac:picMkLst>
            <pc:docMk/>
            <pc:sldMk cId="0" sldId="259"/>
            <ac:picMk id="2318" creationId="{79D2D359-BC73-B3E6-70C4-27C05B994752}"/>
          </ac:picMkLst>
        </pc:picChg>
        <pc:picChg chg="add del mod ord">
          <ac:chgData name="Lauren Morgan" userId="4988c388-d1b0-416c-994b-83aecd8b3469" providerId="ADAL" clId="{1E4498B3-25BD-4B5E-B331-573AC9DAF59E}" dt="2023-05-13T16:57:23.053" v="7610"/>
          <ac:picMkLst>
            <pc:docMk/>
            <pc:sldMk cId="0" sldId="259"/>
            <ac:picMk id="2321" creationId="{B1DE538E-51CA-6178-1A54-EB79FFC81C8D}"/>
          </ac:picMkLst>
        </pc:picChg>
        <pc:picChg chg="add del mod">
          <ac:chgData name="Lauren Morgan" userId="4988c388-d1b0-416c-994b-83aecd8b3469" providerId="ADAL" clId="{1E4498B3-25BD-4B5E-B331-573AC9DAF59E}" dt="2023-05-13T16:57:26.535" v="7612"/>
          <ac:picMkLst>
            <pc:docMk/>
            <pc:sldMk cId="0" sldId="259"/>
            <ac:picMk id="2322" creationId="{FD96DA4C-61C1-19D2-7E7A-158C2E6EEF84}"/>
          </ac:picMkLst>
        </pc:picChg>
        <pc:picChg chg="add del mod ord">
          <ac:chgData name="Lauren Morgan" userId="4988c388-d1b0-416c-994b-83aecd8b3469" providerId="ADAL" clId="{1E4498B3-25BD-4B5E-B331-573AC9DAF59E}" dt="2023-05-13T16:58:08.554" v="7613"/>
          <ac:picMkLst>
            <pc:docMk/>
            <pc:sldMk cId="0" sldId="259"/>
            <ac:picMk id="2325" creationId="{93D605F5-7A63-F192-F6AC-72113B5928C8}"/>
          </ac:picMkLst>
        </pc:picChg>
        <pc:picChg chg="add del mod">
          <ac:chgData name="Lauren Morgan" userId="4988c388-d1b0-416c-994b-83aecd8b3469" providerId="ADAL" clId="{1E4498B3-25BD-4B5E-B331-573AC9DAF59E}" dt="2023-05-13T16:58:12.296" v="7615"/>
          <ac:picMkLst>
            <pc:docMk/>
            <pc:sldMk cId="0" sldId="259"/>
            <ac:picMk id="2326" creationId="{C99BB9A2-5CA4-8968-36AC-F47F43FBFD2F}"/>
          </ac:picMkLst>
        </pc:picChg>
        <pc:picChg chg="add del mod ord">
          <ac:chgData name="Lauren Morgan" userId="4988c388-d1b0-416c-994b-83aecd8b3469" providerId="ADAL" clId="{1E4498B3-25BD-4B5E-B331-573AC9DAF59E}" dt="2023-05-13T17:01:07.246" v="7616"/>
          <ac:picMkLst>
            <pc:docMk/>
            <pc:sldMk cId="0" sldId="259"/>
            <ac:picMk id="2329" creationId="{4309D821-D86B-6869-E5F8-58FC3A2285A8}"/>
          </ac:picMkLst>
        </pc:picChg>
        <pc:picChg chg="add del mod">
          <ac:chgData name="Lauren Morgan" userId="4988c388-d1b0-416c-994b-83aecd8b3469" providerId="ADAL" clId="{1E4498B3-25BD-4B5E-B331-573AC9DAF59E}" dt="2023-05-13T17:05:10.322" v="7618"/>
          <ac:picMkLst>
            <pc:docMk/>
            <pc:sldMk cId="0" sldId="259"/>
            <ac:picMk id="2330" creationId="{BEEC6A99-5522-B5B4-773B-FFFFCC86741C}"/>
          </ac:picMkLst>
        </pc:picChg>
        <pc:picChg chg="add del mod ord">
          <ac:chgData name="Lauren Morgan" userId="4988c388-d1b0-416c-994b-83aecd8b3469" providerId="ADAL" clId="{1E4498B3-25BD-4B5E-B331-573AC9DAF59E}" dt="2023-05-13T17:08:05.813" v="7619"/>
          <ac:picMkLst>
            <pc:docMk/>
            <pc:sldMk cId="0" sldId="259"/>
            <ac:picMk id="2339" creationId="{3B7A642F-7211-1D6E-0920-A1DDDCED81EC}"/>
          </ac:picMkLst>
        </pc:picChg>
        <pc:picChg chg="add del mod">
          <ac:chgData name="Lauren Morgan" userId="4988c388-d1b0-416c-994b-83aecd8b3469" providerId="ADAL" clId="{1E4498B3-25BD-4B5E-B331-573AC9DAF59E}" dt="2023-05-13T17:08:09.062" v="7621"/>
          <ac:picMkLst>
            <pc:docMk/>
            <pc:sldMk cId="0" sldId="259"/>
            <ac:picMk id="2340" creationId="{03678295-587C-E71B-FA7D-860A4325ADB3}"/>
          </ac:picMkLst>
        </pc:picChg>
        <pc:picChg chg="add del mod ord">
          <ac:chgData name="Lauren Morgan" userId="4988c388-d1b0-416c-994b-83aecd8b3469" providerId="ADAL" clId="{1E4498B3-25BD-4B5E-B331-573AC9DAF59E}" dt="2023-05-13T17:10:51.095" v="7622"/>
          <ac:picMkLst>
            <pc:docMk/>
            <pc:sldMk cId="0" sldId="259"/>
            <ac:picMk id="2343" creationId="{99586479-CB9C-BCC9-3398-5299EDD7606E}"/>
          </ac:picMkLst>
        </pc:picChg>
        <pc:picChg chg="add del mod">
          <ac:chgData name="Lauren Morgan" userId="4988c388-d1b0-416c-994b-83aecd8b3469" providerId="ADAL" clId="{1E4498B3-25BD-4B5E-B331-573AC9DAF59E}" dt="2023-05-13T17:11:22.942" v="7624"/>
          <ac:picMkLst>
            <pc:docMk/>
            <pc:sldMk cId="0" sldId="259"/>
            <ac:picMk id="2344" creationId="{F5B3C5D9-B448-FDCB-65D3-9455C8378FD9}"/>
          </ac:picMkLst>
        </pc:picChg>
        <pc:picChg chg="add del mod ord">
          <ac:chgData name="Lauren Morgan" userId="4988c388-d1b0-416c-994b-83aecd8b3469" providerId="ADAL" clId="{1E4498B3-25BD-4B5E-B331-573AC9DAF59E}" dt="2023-05-13T17:14:14.634" v="7625"/>
          <ac:picMkLst>
            <pc:docMk/>
            <pc:sldMk cId="0" sldId="259"/>
            <ac:picMk id="2358" creationId="{0E7CBDEF-9A4D-F646-12F5-73105F58374B}"/>
          </ac:picMkLst>
        </pc:picChg>
        <pc:picChg chg="add mod">
          <ac:chgData name="Lauren Morgan" userId="4988c388-d1b0-416c-994b-83aecd8b3469" providerId="ADAL" clId="{1E4498B3-25BD-4B5E-B331-573AC9DAF59E}" dt="2023-05-13T17:14:14.634" v="7625"/>
          <ac:picMkLst>
            <pc:docMk/>
            <pc:sldMk cId="0" sldId="259"/>
            <ac:picMk id="2359" creationId="{70E64737-A98E-1A7C-0733-60CDC800A185}"/>
          </ac:picMkLst>
        </pc:picChg>
      </pc:sldChg>
      <pc:sldChg chg="addSp delSp modSp mod modTransition delAnim modAnim">
        <pc:chgData name="Lauren Morgan" userId="4988c388-d1b0-416c-994b-83aecd8b3469" providerId="ADAL" clId="{1E4498B3-25BD-4B5E-B331-573AC9DAF59E}" dt="2023-05-13T21:52:39.921" v="8076"/>
        <pc:sldMkLst>
          <pc:docMk/>
          <pc:sldMk cId="0" sldId="260"/>
        </pc:sldMkLst>
        <pc:spChg chg="mod">
          <ac:chgData name="Lauren Morgan" userId="4988c388-d1b0-416c-994b-83aecd8b3469" providerId="ADAL" clId="{1E4498B3-25BD-4B5E-B331-573AC9DAF59E}" dt="2023-05-12T19:02:51.647" v="7323" actId="2711"/>
          <ac:spMkLst>
            <pc:docMk/>
            <pc:sldMk cId="0" sldId="260"/>
            <ac:spMk id="8" creationId="{7E721AC8-5D87-6CCC-CB6F-9D55C148D252}"/>
          </ac:spMkLst>
        </pc:spChg>
        <pc:spChg chg="mod">
          <ac:chgData name="Lauren Morgan" userId="4988c388-d1b0-416c-994b-83aecd8b3469" providerId="ADAL" clId="{1E4498B3-25BD-4B5E-B331-573AC9DAF59E}" dt="2023-05-12T11:14:29.440" v="756" actId="20577"/>
          <ac:spMkLst>
            <pc:docMk/>
            <pc:sldMk cId="0" sldId="260"/>
            <ac:spMk id="12" creationId="{4A152A57-D7E1-E690-9237-2BBB41E46512}"/>
          </ac:spMkLst>
        </pc:spChg>
        <pc:spChg chg="add mod">
          <ac:chgData name="Lauren Morgan" userId="4988c388-d1b0-416c-994b-83aecd8b3469" providerId="ADAL" clId="{1E4498B3-25BD-4B5E-B331-573AC9DAF59E}" dt="2023-05-12T11:09:37.773" v="489" actId="14100"/>
          <ac:spMkLst>
            <pc:docMk/>
            <pc:sldMk cId="0" sldId="260"/>
            <ac:spMk id="13" creationId="{10366F8E-787C-54DF-F670-D5AAEE949EC5}"/>
          </ac:spMkLst>
        </pc:spChg>
        <pc:spChg chg="add mod">
          <ac:chgData name="Lauren Morgan" userId="4988c388-d1b0-416c-994b-83aecd8b3469" providerId="ADAL" clId="{1E4498B3-25BD-4B5E-B331-573AC9DAF59E}" dt="2023-05-12T19:03:00.444" v="7324" actId="14100"/>
          <ac:spMkLst>
            <pc:docMk/>
            <pc:sldMk cId="0" sldId="260"/>
            <ac:spMk id="14" creationId="{B67DE508-23CC-D944-3A89-0C0AD74AF7FD}"/>
          </ac:spMkLst>
        </pc:spChg>
        <pc:picChg chg="add del mod">
          <ac:chgData name="Lauren Morgan" userId="4988c388-d1b0-416c-994b-83aecd8b3469" providerId="ADAL" clId="{1E4498B3-25BD-4B5E-B331-573AC9DAF59E}" dt="2023-05-12T19:42:27.789" v="7430" actId="478"/>
          <ac:picMkLst>
            <pc:docMk/>
            <pc:sldMk cId="0" sldId="260"/>
            <ac:picMk id="15" creationId="{919BFD9E-9C0F-05B9-1DF3-5C082504B08B}"/>
          </ac:picMkLst>
        </pc:picChg>
        <pc:picChg chg="add del mod">
          <ac:chgData name="Lauren Morgan" userId="4988c388-d1b0-416c-994b-83aecd8b3469" providerId="ADAL" clId="{1E4498B3-25BD-4B5E-B331-573AC9DAF59E}" dt="2023-05-12T19:26:56.900" v="7399" actId="478"/>
          <ac:picMkLst>
            <pc:docMk/>
            <pc:sldMk cId="0" sldId="260"/>
            <ac:picMk id="19" creationId="{FBF862C4-9425-92A0-8DD2-F55D19B0F590}"/>
          </ac:picMkLst>
        </pc:picChg>
        <pc:picChg chg="add del mod">
          <ac:chgData name="Lauren Morgan" userId="4988c388-d1b0-416c-994b-83aecd8b3469" providerId="ADAL" clId="{1E4498B3-25BD-4B5E-B331-573AC9DAF59E}" dt="2023-05-12T19:42:29.731" v="7431" actId="478"/>
          <ac:picMkLst>
            <pc:docMk/>
            <pc:sldMk cId="0" sldId="260"/>
            <ac:picMk id="21" creationId="{67BEA443-5255-43B7-5592-BB11C09ADC7B}"/>
          </ac:picMkLst>
        </pc:picChg>
        <pc:picChg chg="add del mod">
          <ac:chgData name="Lauren Morgan" userId="4988c388-d1b0-416c-994b-83aecd8b3469" providerId="ADAL" clId="{1E4498B3-25BD-4B5E-B331-573AC9DAF59E}" dt="2023-05-12T19:57:05.152" v="7477"/>
          <ac:picMkLst>
            <pc:docMk/>
            <pc:sldMk cId="0" sldId="260"/>
            <ac:picMk id="30" creationId="{6C70C136-B55F-3764-D4EE-B7DE828E1A0F}"/>
          </ac:picMkLst>
        </pc:picChg>
        <pc:picChg chg="add del mod ord">
          <ac:chgData name="Lauren Morgan" userId="4988c388-d1b0-416c-994b-83aecd8b3469" providerId="ADAL" clId="{1E4498B3-25BD-4B5E-B331-573AC9DAF59E}" dt="2023-05-12T19:57:28.066" v="7481" actId="478"/>
          <ac:picMkLst>
            <pc:docMk/>
            <pc:sldMk cId="0" sldId="260"/>
            <ac:picMk id="38" creationId="{D2FB1621-AEDD-9F60-5DD4-220CB4A72844}"/>
          </ac:picMkLst>
        </pc:picChg>
        <pc:picChg chg="add del mod">
          <ac:chgData name="Lauren Morgan" userId="4988c388-d1b0-416c-994b-83aecd8b3469" providerId="ADAL" clId="{1E4498B3-25BD-4B5E-B331-573AC9DAF59E}" dt="2023-05-13T15:24:26.252" v="7498"/>
          <ac:picMkLst>
            <pc:docMk/>
            <pc:sldMk cId="0" sldId="260"/>
            <ac:picMk id="41" creationId="{DA986920-0C50-195B-333E-C6DE9FEB41F1}"/>
          </ac:picMkLst>
        </pc:picChg>
        <pc:picChg chg="add del mod ord">
          <ac:chgData name="Lauren Morgan" userId="4988c388-d1b0-416c-994b-83aecd8b3469" providerId="ADAL" clId="{1E4498B3-25BD-4B5E-B331-573AC9DAF59E}" dt="2023-05-13T15:25:44.441" v="7499"/>
          <ac:picMkLst>
            <pc:docMk/>
            <pc:sldMk cId="0" sldId="260"/>
            <ac:picMk id="45" creationId="{427C1CAE-C070-C04B-0C7F-0AFE6EA12D6B}"/>
          </ac:picMkLst>
        </pc:picChg>
        <pc:picChg chg="add del mod">
          <ac:chgData name="Lauren Morgan" userId="4988c388-d1b0-416c-994b-83aecd8b3469" providerId="ADAL" clId="{1E4498B3-25BD-4B5E-B331-573AC9DAF59E}" dt="2023-05-13T15:26:08.366" v="7501"/>
          <ac:picMkLst>
            <pc:docMk/>
            <pc:sldMk cId="0" sldId="260"/>
            <ac:picMk id="46" creationId="{7EE69473-270D-DA0D-7E43-E6011B6F3024}"/>
          </ac:picMkLst>
        </pc:picChg>
        <pc:picChg chg="add del mod ord">
          <ac:chgData name="Lauren Morgan" userId="4988c388-d1b0-416c-994b-83aecd8b3469" providerId="ADAL" clId="{1E4498B3-25BD-4B5E-B331-573AC9DAF59E}" dt="2023-05-13T15:26:34.186" v="7502"/>
          <ac:picMkLst>
            <pc:docMk/>
            <pc:sldMk cId="0" sldId="260"/>
            <ac:picMk id="49" creationId="{54DAB01A-1578-192E-8C86-F590E1BE07B8}"/>
          </ac:picMkLst>
        </pc:picChg>
        <pc:picChg chg="add del mod">
          <ac:chgData name="Lauren Morgan" userId="4988c388-d1b0-416c-994b-83aecd8b3469" providerId="ADAL" clId="{1E4498B3-25BD-4B5E-B331-573AC9DAF59E}" dt="2023-05-13T15:26:42.980" v="7504"/>
          <ac:picMkLst>
            <pc:docMk/>
            <pc:sldMk cId="0" sldId="260"/>
            <ac:picMk id="50" creationId="{D0497CB2-2E7C-1EBC-B015-4661785918CA}"/>
          </ac:picMkLst>
        </pc:picChg>
        <pc:picChg chg="add del mod ord">
          <ac:chgData name="Lauren Morgan" userId="4988c388-d1b0-416c-994b-83aecd8b3469" providerId="ADAL" clId="{1E4498B3-25BD-4B5E-B331-573AC9DAF59E}" dt="2023-05-13T15:27:31.879" v="7505"/>
          <ac:picMkLst>
            <pc:docMk/>
            <pc:sldMk cId="0" sldId="260"/>
            <ac:picMk id="53" creationId="{D46CD183-2E7B-B2B1-7321-486538538C86}"/>
          </ac:picMkLst>
        </pc:picChg>
        <pc:picChg chg="add del mod">
          <ac:chgData name="Lauren Morgan" userId="4988c388-d1b0-416c-994b-83aecd8b3469" providerId="ADAL" clId="{1E4498B3-25BD-4B5E-B331-573AC9DAF59E}" dt="2023-05-13T15:28:36.362" v="7507"/>
          <ac:picMkLst>
            <pc:docMk/>
            <pc:sldMk cId="0" sldId="260"/>
            <ac:picMk id="54" creationId="{5E12C2F7-8506-F8C4-71DF-263334F699AA}"/>
          </ac:picMkLst>
        </pc:picChg>
        <pc:picChg chg="add del mod ord">
          <ac:chgData name="Lauren Morgan" userId="4988c388-d1b0-416c-994b-83aecd8b3469" providerId="ADAL" clId="{1E4498B3-25BD-4B5E-B331-573AC9DAF59E}" dt="2023-05-13T15:29:33.566" v="7508"/>
          <ac:picMkLst>
            <pc:docMk/>
            <pc:sldMk cId="0" sldId="260"/>
            <ac:picMk id="57" creationId="{14E07EBD-5C4C-960F-CE32-156CE8414802}"/>
          </ac:picMkLst>
        </pc:picChg>
        <pc:picChg chg="add del mod">
          <ac:chgData name="Lauren Morgan" userId="4988c388-d1b0-416c-994b-83aecd8b3469" providerId="ADAL" clId="{1E4498B3-25BD-4B5E-B331-573AC9DAF59E}" dt="2023-05-13T15:29:44.816" v="7510"/>
          <ac:picMkLst>
            <pc:docMk/>
            <pc:sldMk cId="0" sldId="260"/>
            <ac:picMk id="58" creationId="{200CD3C7-A941-91BD-91C2-825AF42036EC}"/>
          </ac:picMkLst>
        </pc:picChg>
        <pc:picChg chg="add del mod ord">
          <ac:chgData name="Lauren Morgan" userId="4988c388-d1b0-416c-994b-83aecd8b3469" providerId="ADAL" clId="{1E4498B3-25BD-4B5E-B331-573AC9DAF59E}" dt="2023-05-13T15:31:25.698" v="7511"/>
          <ac:picMkLst>
            <pc:docMk/>
            <pc:sldMk cId="0" sldId="260"/>
            <ac:picMk id="61" creationId="{C08A656C-93FD-C483-672E-13B37118F380}"/>
          </ac:picMkLst>
        </pc:picChg>
        <pc:picChg chg="add del mod">
          <ac:chgData name="Lauren Morgan" userId="4988c388-d1b0-416c-994b-83aecd8b3469" providerId="ADAL" clId="{1E4498B3-25BD-4B5E-B331-573AC9DAF59E}" dt="2023-05-13T15:33:20.076" v="7520" actId="478"/>
          <ac:picMkLst>
            <pc:docMk/>
            <pc:sldMk cId="0" sldId="260"/>
            <ac:picMk id="62" creationId="{6E86B04C-FACB-A996-AD6C-0FD4A2FF346D}"/>
          </ac:picMkLst>
        </pc:picChg>
        <pc:picChg chg="add del mod">
          <ac:chgData name="Lauren Morgan" userId="4988c388-d1b0-416c-994b-83aecd8b3469" providerId="ADAL" clId="{1E4498B3-25BD-4B5E-B331-573AC9DAF59E}" dt="2023-05-13T15:36:43.723" v="7523"/>
          <ac:picMkLst>
            <pc:docMk/>
            <pc:sldMk cId="0" sldId="260"/>
            <ac:picMk id="2181" creationId="{AA9ABD9B-00B9-7AD0-5EAF-3AE1B80B959B}"/>
          </ac:picMkLst>
        </pc:picChg>
        <pc:picChg chg="add del mod">
          <ac:chgData name="Lauren Morgan" userId="4988c388-d1b0-416c-994b-83aecd8b3469" providerId="ADAL" clId="{1E4498B3-25BD-4B5E-B331-573AC9DAF59E}" dt="2023-05-13T15:36:46.456" v="7525"/>
          <ac:picMkLst>
            <pc:docMk/>
            <pc:sldMk cId="0" sldId="260"/>
            <ac:picMk id="2182" creationId="{25C0AD59-CBEC-2019-7025-1ECDAA34A0FC}"/>
          </ac:picMkLst>
        </pc:picChg>
        <pc:picChg chg="add del mod ord">
          <ac:chgData name="Lauren Morgan" userId="4988c388-d1b0-416c-994b-83aecd8b3469" providerId="ADAL" clId="{1E4498B3-25BD-4B5E-B331-573AC9DAF59E}" dt="2023-05-13T15:38:31.451" v="7526"/>
          <ac:picMkLst>
            <pc:docMk/>
            <pc:sldMk cId="0" sldId="260"/>
            <ac:picMk id="2185" creationId="{E70A4F99-53DF-7346-A269-10B9C0FFAFEC}"/>
          </ac:picMkLst>
        </pc:picChg>
        <pc:picChg chg="add del mod">
          <ac:chgData name="Lauren Morgan" userId="4988c388-d1b0-416c-994b-83aecd8b3469" providerId="ADAL" clId="{1E4498B3-25BD-4B5E-B331-573AC9DAF59E}" dt="2023-05-13T15:43:26.300" v="7539" actId="478"/>
          <ac:picMkLst>
            <pc:docMk/>
            <pc:sldMk cId="0" sldId="260"/>
            <ac:picMk id="2186" creationId="{B487E1F2-9667-CE87-9EFB-46F896F9D355}"/>
          </ac:picMkLst>
        </pc:picChg>
        <pc:picChg chg="add del mod">
          <ac:chgData name="Lauren Morgan" userId="4988c388-d1b0-416c-994b-83aecd8b3469" providerId="ADAL" clId="{1E4498B3-25BD-4B5E-B331-573AC9DAF59E}" dt="2023-05-13T16:03:33.410" v="7553"/>
          <ac:picMkLst>
            <pc:docMk/>
            <pc:sldMk cId="0" sldId="260"/>
            <ac:picMk id="2193" creationId="{FBA15F97-DCC3-828E-A127-BF462FDB4AD1}"/>
          </ac:picMkLst>
        </pc:picChg>
        <pc:picChg chg="add del mod">
          <ac:chgData name="Lauren Morgan" userId="4988c388-d1b0-416c-994b-83aecd8b3469" providerId="ADAL" clId="{1E4498B3-25BD-4B5E-B331-573AC9DAF59E}" dt="2023-05-13T16:04:39.804" v="7554" actId="478"/>
          <ac:picMkLst>
            <pc:docMk/>
            <pc:sldMk cId="0" sldId="260"/>
            <ac:picMk id="2194" creationId="{C20D6432-BDC1-5FFB-AAB2-BE6C44DD8985}"/>
          </ac:picMkLst>
        </pc:picChg>
        <pc:picChg chg="add del mod">
          <ac:chgData name="Lauren Morgan" userId="4988c388-d1b0-416c-994b-83aecd8b3469" providerId="ADAL" clId="{1E4498B3-25BD-4B5E-B331-573AC9DAF59E}" dt="2023-05-13T16:06:16.591" v="7557"/>
          <ac:picMkLst>
            <pc:docMk/>
            <pc:sldMk cId="0" sldId="260"/>
            <ac:picMk id="2200" creationId="{1F2C6B0C-83EB-B55F-C794-85BFA6CC6D43}"/>
          </ac:picMkLst>
        </pc:picChg>
        <pc:picChg chg="add del mod">
          <ac:chgData name="Lauren Morgan" userId="4988c388-d1b0-416c-994b-83aecd8b3469" providerId="ADAL" clId="{1E4498B3-25BD-4B5E-B331-573AC9DAF59E}" dt="2023-05-13T16:06:20.842" v="7559"/>
          <ac:picMkLst>
            <pc:docMk/>
            <pc:sldMk cId="0" sldId="260"/>
            <ac:picMk id="2201" creationId="{BDE95556-845D-4A42-89EE-75EDCA10C95E}"/>
          </ac:picMkLst>
        </pc:picChg>
        <pc:picChg chg="add del mod ord">
          <ac:chgData name="Lauren Morgan" userId="4988c388-d1b0-416c-994b-83aecd8b3469" providerId="ADAL" clId="{1E4498B3-25BD-4B5E-B331-573AC9DAF59E}" dt="2023-05-13T16:07:45.948" v="7560"/>
          <ac:picMkLst>
            <pc:docMk/>
            <pc:sldMk cId="0" sldId="260"/>
            <ac:picMk id="2203" creationId="{FBC779F0-0E62-B24B-B6AA-92B8D0C2A4B3}"/>
          </ac:picMkLst>
        </pc:picChg>
        <pc:picChg chg="add del mod">
          <ac:chgData name="Lauren Morgan" userId="4988c388-d1b0-416c-994b-83aecd8b3469" providerId="ADAL" clId="{1E4498B3-25BD-4B5E-B331-573AC9DAF59E}" dt="2023-05-13T16:08:25.749" v="7562"/>
          <ac:picMkLst>
            <pc:docMk/>
            <pc:sldMk cId="0" sldId="260"/>
            <ac:picMk id="2204" creationId="{46C4D267-3C7E-B1FD-67B0-9F7D02645887}"/>
          </ac:picMkLst>
        </pc:picChg>
        <pc:picChg chg="add del mod ord">
          <ac:chgData name="Lauren Morgan" userId="4988c388-d1b0-416c-994b-83aecd8b3469" providerId="ADAL" clId="{1E4498B3-25BD-4B5E-B331-573AC9DAF59E}" dt="2023-05-13T16:08:36.721" v="7563"/>
          <ac:picMkLst>
            <pc:docMk/>
            <pc:sldMk cId="0" sldId="260"/>
            <ac:picMk id="2305" creationId="{27C9EC7D-85D4-E657-4937-96D230930589}"/>
          </ac:picMkLst>
        </pc:picChg>
        <pc:picChg chg="add del mod">
          <ac:chgData name="Lauren Morgan" userId="4988c388-d1b0-416c-994b-83aecd8b3469" providerId="ADAL" clId="{1E4498B3-25BD-4B5E-B331-573AC9DAF59E}" dt="2023-05-13T16:08:39.926" v="7565"/>
          <ac:picMkLst>
            <pc:docMk/>
            <pc:sldMk cId="0" sldId="260"/>
            <ac:picMk id="2306" creationId="{E6C4EDCB-58E2-E891-80CB-3B4572A3691A}"/>
          </ac:picMkLst>
        </pc:picChg>
        <pc:picChg chg="add del mod ord">
          <ac:chgData name="Lauren Morgan" userId="4988c388-d1b0-416c-994b-83aecd8b3469" providerId="ADAL" clId="{1E4498B3-25BD-4B5E-B331-573AC9DAF59E}" dt="2023-05-13T16:10:04.173" v="7566"/>
          <ac:picMkLst>
            <pc:docMk/>
            <pc:sldMk cId="0" sldId="260"/>
            <ac:picMk id="2309" creationId="{7E649C73-A183-259C-AD7E-58CBD34865AE}"/>
          </ac:picMkLst>
        </pc:picChg>
        <pc:picChg chg="add del mod">
          <ac:chgData name="Lauren Morgan" userId="4988c388-d1b0-416c-994b-83aecd8b3469" providerId="ADAL" clId="{1E4498B3-25BD-4B5E-B331-573AC9DAF59E}" dt="2023-05-13T16:10:23.384" v="7568"/>
          <ac:picMkLst>
            <pc:docMk/>
            <pc:sldMk cId="0" sldId="260"/>
            <ac:picMk id="2310" creationId="{31FBEE06-5081-F1B3-D7D0-B40A77DD0767}"/>
          </ac:picMkLst>
        </pc:picChg>
        <pc:picChg chg="add del mod ord">
          <ac:chgData name="Lauren Morgan" userId="4988c388-d1b0-416c-994b-83aecd8b3469" providerId="ADAL" clId="{1E4498B3-25BD-4B5E-B331-573AC9DAF59E}" dt="2023-05-13T16:11:42.578" v="7569"/>
          <ac:picMkLst>
            <pc:docMk/>
            <pc:sldMk cId="0" sldId="260"/>
            <ac:picMk id="2314" creationId="{00E2F9F5-4666-770E-DAEA-F7B13179ACA0}"/>
          </ac:picMkLst>
        </pc:picChg>
        <pc:picChg chg="add mod">
          <ac:chgData name="Lauren Morgan" userId="4988c388-d1b0-416c-994b-83aecd8b3469" providerId="ADAL" clId="{1E4498B3-25BD-4B5E-B331-573AC9DAF59E}" dt="2023-05-13T16:11:42.578" v="7569"/>
          <ac:picMkLst>
            <pc:docMk/>
            <pc:sldMk cId="0" sldId="260"/>
            <ac:picMk id="2315" creationId="{16F5064D-3F05-C43A-E6F3-FE2A55872D15}"/>
          </ac:picMkLst>
        </pc:picChg>
      </pc:sldChg>
      <pc:sldChg chg="addSp delSp modSp mod modTransition delAnim modAnim">
        <pc:chgData name="Lauren Morgan" userId="4988c388-d1b0-416c-994b-83aecd8b3469" providerId="ADAL" clId="{1E4498B3-25BD-4B5E-B331-573AC9DAF59E}" dt="2023-05-13T21:38:16.214" v="7967"/>
        <pc:sldMkLst>
          <pc:docMk/>
          <pc:sldMk cId="0" sldId="262"/>
        </pc:sldMkLst>
        <pc:spChg chg="add del mod">
          <ac:chgData name="Lauren Morgan" userId="4988c388-d1b0-416c-994b-83aecd8b3469" providerId="ADAL" clId="{1E4498B3-25BD-4B5E-B331-573AC9DAF59E}" dt="2023-05-12T13:23:51.901" v="4070" actId="478"/>
          <ac:spMkLst>
            <pc:docMk/>
            <pc:sldMk cId="0" sldId="262"/>
            <ac:spMk id="5" creationId="{242BD4E0-A7F6-DD4A-5B86-E63B23731634}"/>
          </ac:spMkLst>
        </pc:spChg>
        <pc:spChg chg="mod">
          <ac:chgData name="Lauren Morgan" userId="4988c388-d1b0-416c-994b-83aecd8b3469" providerId="ADAL" clId="{1E4498B3-25BD-4B5E-B331-573AC9DAF59E}" dt="2023-05-12T13:08:12.071" v="3073" actId="1076"/>
          <ac:spMkLst>
            <pc:docMk/>
            <pc:sldMk cId="0" sldId="262"/>
            <ac:spMk id="2395" creationId="{00000000-0000-0000-0000-000000000000}"/>
          </ac:spMkLst>
        </pc:spChg>
        <pc:spChg chg="mod">
          <ac:chgData name="Lauren Morgan" userId="4988c388-d1b0-416c-994b-83aecd8b3469" providerId="ADAL" clId="{1E4498B3-25BD-4B5E-B331-573AC9DAF59E}" dt="2023-05-12T19:05:15.472" v="7350" actId="113"/>
          <ac:spMkLst>
            <pc:docMk/>
            <pc:sldMk cId="0" sldId="262"/>
            <ac:spMk id="2396" creationId="{00000000-0000-0000-0000-000000000000}"/>
          </ac:spMkLst>
        </pc:spChg>
        <pc:grpChg chg="mod">
          <ac:chgData name="Lauren Morgan" userId="4988c388-d1b0-416c-994b-83aecd8b3469" providerId="ADAL" clId="{1E4498B3-25BD-4B5E-B331-573AC9DAF59E}" dt="2023-05-12T13:17:02.970" v="3753" actId="1076"/>
          <ac:grpSpMkLst>
            <pc:docMk/>
            <pc:sldMk cId="0" sldId="262"/>
            <ac:grpSpMk id="2408" creationId="{00000000-0000-0000-0000-000000000000}"/>
          </ac:grpSpMkLst>
        </pc:grpChg>
        <pc:grpChg chg="mod">
          <ac:chgData name="Lauren Morgan" userId="4988c388-d1b0-416c-994b-83aecd8b3469" providerId="ADAL" clId="{1E4498B3-25BD-4B5E-B331-573AC9DAF59E}" dt="2023-05-12T13:16:59.192" v="3752" actId="14100"/>
          <ac:grpSpMkLst>
            <pc:docMk/>
            <pc:sldMk cId="0" sldId="262"/>
            <ac:grpSpMk id="2418" creationId="{00000000-0000-0000-0000-000000000000}"/>
          </ac:grpSpMkLst>
        </pc:grpChg>
        <pc:picChg chg="add del mod">
          <ac:chgData name="Lauren Morgan" userId="4988c388-d1b0-416c-994b-83aecd8b3469" providerId="ADAL" clId="{1E4498B3-25BD-4B5E-B331-573AC9DAF59E}" dt="2023-05-12T13:22:58.343" v="4062" actId="478"/>
          <ac:picMkLst>
            <pc:docMk/>
            <pc:sldMk cId="0" sldId="262"/>
            <ac:picMk id="4" creationId="{5A01C431-F370-A873-1EAB-12D02C72F16A}"/>
          </ac:picMkLst>
        </pc:picChg>
        <pc:picChg chg="add mod ord">
          <ac:chgData name="Lauren Morgan" userId="4988c388-d1b0-416c-994b-83aecd8b3469" providerId="ADAL" clId="{1E4498B3-25BD-4B5E-B331-573AC9DAF59E}" dt="2023-05-12T13:25:45.467" v="4097" actId="1076"/>
          <ac:picMkLst>
            <pc:docMk/>
            <pc:sldMk cId="0" sldId="262"/>
            <ac:picMk id="6" creationId="{977359B9-21E7-8288-4CE9-992498872C2A}"/>
          </ac:picMkLst>
        </pc:picChg>
        <pc:picChg chg="add del mod">
          <ac:chgData name="Lauren Morgan" userId="4988c388-d1b0-416c-994b-83aecd8b3469" providerId="ADAL" clId="{1E4498B3-25BD-4B5E-B331-573AC9DAF59E}" dt="2023-05-12T13:25:19.958" v="4086" actId="478"/>
          <ac:picMkLst>
            <pc:docMk/>
            <pc:sldMk cId="0" sldId="262"/>
            <ac:picMk id="7" creationId="{808DDD0E-B86A-9E20-D72A-35E3A6F2E5E3}"/>
          </ac:picMkLst>
        </pc:picChg>
        <pc:picChg chg="add mod">
          <ac:chgData name="Lauren Morgan" userId="4988c388-d1b0-416c-994b-83aecd8b3469" providerId="ADAL" clId="{1E4498B3-25BD-4B5E-B331-573AC9DAF59E}" dt="2023-05-12T13:25:38.184" v="4094" actId="14100"/>
          <ac:picMkLst>
            <pc:docMk/>
            <pc:sldMk cId="0" sldId="262"/>
            <ac:picMk id="8" creationId="{8523F328-5574-4CDA-3C15-F64911F5F7A5}"/>
          </ac:picMkLst>
        </pc:picChg>
        <pc:picChg chg="add del mod">
          <ac:chgData name="Lauren Morgan" userId="4988c388-d1b0-416c-994b-83aecd8b3469" providerId="ADAL" clId="{1E4498B3-25BD-4B5E-B331-573AC9DAF59E}" dt="2023-05-12T19:27:04.326" v="7401" actId="478"/>
          <ac:picMkLst>
            <pc:docMk/>
            <pc:sldMk cId="0" sldId="262"/>
            <ac:picMk id="11" creationId="{A6041D3E-0DDB-441B-753F-6A61C97518AD}"/>
          </ac:picMkLst>
        </pc:picChg>
        <pc:picChg chg="add del mod">
          <ac:chgData name="Lauren Morgan" userId="4988c388-d1b0-416c-994b-83aecd8b3469" providerId="ADAL" clId="{1E4498B3-25BD-4B5E-B331-573AC9DAF59E}" dt="2023-05-12T19:42:42.431" v="7433" actId="478"/>
          <ac:picMkLst>
            <pc:docMk/>
            <pc:sldMk cId="0" sldId="262"/>
            <ac:picMk id="12" creationId="{E5BC461A-62DA-FCE4-D2CB-361599CE9406}"/>
          </ac:picMkLst>
        </pc:picChg>
        <pc:picChg chg="add del mod">
          <ac:chgData name="Lauren Morgan" userId="4988c388-d1b0-416c-994b-83aecd8b3469" providerId="ADAL" clId="{1E4498B3-25BD-4B5E-B331-573AC9DAF59E}" dt="2023-05-13T17:27:52.059" v="7628"/>
          <ac:picMkLst>
            <pc:docMk/>
            <pc:sldMk cId="0" sldId="262"/>
            <ac:picMk id="2456" creationId="{87B8D376-149F-ABBD-91EA-154749C4999B}"/>
          </ac:picMkLst>
        </pc:picChg>
        <pc:picChg chg="add del mod ord">
          <ac:chgData name="Lauren Morgan" userId="4988c388-d1b0-416c-994b-83aecd8b3469" providerId="ADAL" clId="{1E4498B3-25BD-4B5E-B331-573AC9DAF59E}" dt="2023-05-13T17:29:11.582" v="7629"/>
          <ac:picMkLst>
            <pc:docMk/>
            <pc:sldMk cId="0" sldId="262"/>
            <ac:picMk id="2459" creationId="{FCDC4383-1A68-507C-6563-42642CC72128}"/>
          </ac:picMkLst>
        </pc:picChg>
        <pc:picChg chg="add del mod">
          <ac:chgData name="Lauren Morgan" userId="4988c388-d1b0-416c-994b-83aecd8b3469" providerId="ADAL" clId="{1E4498B3-25BD-4B5E-B331-573AC9DAF59E}" dt="2023-05-13T17:29:14.635" v="7631"/>
          <ac:picMkLst>
            <pc:docMk/>
            <pc:sldMk cId="0" sldId="262"/>
            <ac:picMk id="2460" creationId="{EB6F3E6D-7147-9E96-AB45-4FEC4102AB16}"/>
          </ac:picMkLst>
        </pc:picChg>
        <pc:picChg chg="add del mod ord">
          <ac:chgData name="Lauren Morgan" userId="4988c388-d1b0-416c-994b-83aecd8b3469" providerId="ADAL" clId="{1E4498B3-25BD-4B5E-B331-573AC9DAF59E}" dt="2023-05-13T17:29:56.007" v="7632"/>
          <ac:picMkLst>
            <pc:docMk/>
            <pc:sldMk cId="0" sldId="262"/>
            <ac:picMk id="2463" creationId="{7C3F2B64-E42C-3574-CB90-D1875210152C}"/>
          </ac:picMkLst>
        </pc:picChg>
        <pc:picChg chg="add del mod">
          <ac:chgData name="Lauren Morgan" userId="4988c388-d1b0-416c-994b-83aecd8b3469" providerId="ADAL" clId="{1E4498B3-25BD-4B5E-B331-573AC9DAF59E}" dt="2023-05-13T17:29:59.612" v="7634"/>
          <ac:picMkLst>
            <pc:docMk/>
            <pc:sldMk cId="0" sldId="262"/>
            <ac:picMk id="2464" creationId="{A1147780-4662-B538-6BBC-BA593A9B15CA}"/>
          </ac:picMkLst>
        </pc:picChg>
        <pc:picChg chg="add del mod ord">
          <ac:chgData name="Lauren Morgan" userId="4988c388-d1b0-416c-994b-83aecd8b3469" providerId="ADAL" clId="{1E4498B3-25BD-4B5E-B331-573AC9DAF59E}" dt="2023-05-13T17:30:41.056" v="7635"/>
          <ac:picMkLst>
            <pc:docMk/>
            <pc:sldMk cId="0" sldId="262"/>
            <ac:picMk id="2467" creationId="{A932E626-FBA9-1A14-3C3F-9E79CDBFC777}"/>
          </ac:picMkLst>
        </pc:picChg>
        <pc:picChg chg="add del mod">
          <ac:chgData name="Lauren Morgan" userId="4988c388-d1b0-416c-994b-83aecd8b3469" providerId="ADAL" clId="{1E4498B3-25BD-4B5E-B331-573AC9DAF59E}" dt="2023-05-13T17:30:44.033" v="7637"/>
          <ac:picMkLst>
            <pc:docMk/>
            <pc:sldMk cId="0" sldId="262"/>
            <ac:picMk id="2468" creationId="{12AB7361-DA83-9C32-F294-AA581FF438F1}"/>
          </ac:picMkLst>
        </pc:picChg>
        <pc:picChg chg="add del mod ord">
          <ac:chgData name="Lauren Morgan" userId="4988c388-d1b0-416c-994b-83aecd8b3469" providerId="ADAL" clId="{1E4498B3-25BD-4B5E-B331-573AC9DAF59E}" dt="2023-05-13T17:31:47.042" v="7638"/>
          <ac:picMkLst>
            <pc:docMk/>
            <pc:sldMk cId="0" sldId="262"/>
            <ac:picMk id="2471" creationId="{36E96DA2-6954-F181-2C54-64F10F87FDD3}"/>
          </ac:picMkLst>
        </pc:picChg>
        <pc:picChg chg="add del mod">
          <ac:chgData name="Lauren Morgan" userId="4988c388-d1b0-416c-994b-83aecd8b3469" providerId="ADAL" clId="{1E4498B3-25BD-4B5E-B331-573AC9DAF59E}" dt="2023-05-13T17:37:15.800" v="7640"/>
          <ac:picMkLst>
            <pc:docMk/>
            <pc:sldMk cId="0" sldId="262"/>
            <ac:picMk id="2472" creationId="{E1EC56F3-4794-0DB3-09D4-FF534C304951}"/>
          </ac:picMkLst>
        </pc:picChg>
        <pc:picChg chg="add del mod ord">
          <ac:chgData name="Lauren Morgan" userId="4988c388-d1b0-416c-994b-83aecd8b3469" providerId="ADAL" clId="{1E4498B3-25BD-4B5E-B331-573AC9DAF59E}" dt="2023-05-13T17:39:43.431" v="7641"/>
          <ac:picMkLst>
            <pc:docMk/>
            <pc:sldMk cId="0" sldId="262"/>
            <ac:picMk id="2478" creationId="{34165D97-4306-3916-3738-53AF4C028500}"/>
          </ac:picMkLst>
        </pc:picChg>
        <pc:picChg chg="add del mod">
          <ac:chgData name="Lauren Morgan" userId="4988c388-d1b0-416c-994b-83aecd8b3469" providerId="ADAL" clId="{1E4498B3-25BD-4B5E-B331-573AC9DAF59E}" dt="2023-05-13T17:39:58.805" v="7643"/>
          <ac:picMkLst>
            <pc:docMk/>
            <pc:sldMk cId="0" sldId="262"/>
            <ac:picMk id="2479" creationId="{B1CF6C76-A68E-E447-01C1-9BEE2AD1943B}"/>
          </ac:picMkLst>
        </pc:picChg>
        <pc:picChg chg="add del mod ord">
          <ac:chgData name="Lauren Morgan" userId="4988c388-d1b0-416c-994b-83aecd8b3469" providerId="ADAL" clId="{1E4498B3-25BD-4B5E-B331-573AC9DAF59E}" dt="2023-05-13T17:41:27.964" v="7644"/>
          <ac:picMkLst>
            <pc:docMk/>
            <pc:sldMk cId="0" sldId="262"/>
            <ac:picMk id="2482" creationId="{64C93CA2-A559-9BAC-F4CF-D1FA598B9355}"/>
          </ac:picMkLst>
        </pc:picChg>
        <pc:picChg chg="add del mod">
          <ac:chgData name="Lauren Morgan" userId="4988c388-d1b0-416c-994b-83aecd8b3469" providerId="ADAL" clId="{1E4498B3-25BD-4B5E-B331-573AC9DAF59E}" dt="2023-05-13T17:52:23.242" v="7646"/>
          <ac:picMkLst>
            <pc:docMk/>
            <pc:sldMk cId="0" sldId="262"/>
            <ac:picMk id="2483" creationId="{24F3CADB-6297-C218-785D-C2113B0EA4B4}"/>
          </ac:picMkLst>
        </pc:picChg>
        <pc:picChg chg="add del mod ord">
          <ac:chgData name="Lauren Morgan" userId="4988c388-d1b0-416c-994b-83aecd8b3469" providerId="ADAL" clId="{1E4498B3-25BD-4B5E-B331-573AC9DAF59E}" dt="2023-05-13T17:53:09.507" v="7647"/>
          <ac:picMkLst>
            <pc:docMk/>
            <pc:sldMk cId="0" sldId="262"/>
            <ac:picMk id="2485" creationId="{1334F2EC-BFC1-33D4-7BC4-AA5178E1DEC2}"/>
          </ac:picMkLst>
        </pc:picChg>
        <pc:picChg chg="add del mod">
          <ac:chgData name="Lauren Morgan" userId="4988c388-d1b0-416c-994b-83aecd8b3469" providerId="ADAL" clId="{1E4498B3-25BD-4B5E-B331-573AC9DAF59E}" dt="2023-05-13T17:54:24.442" v="7649"/>
          <ac:picMkLst>
            <pc:docMk/>
            <pc:sldMk cId="0" sldId="262"/>
            <ac:picMk id="2486" creationId="{52FA80B9-6180-C8D6-4B3E-6FF0683EC423}"/>
          </ac:picMkLst>
        </pc:picChg>
        <pc:picChg chg="add del mod ord">
          <ac:chgData name="Lauren Morgan" userId="4988c388-d1b0-416c-994b-83aecd8b3469" providerId="ADAL" clId="{1E4498B3-25BD-4B5E-B331-573AC9DAF59E}" dt="2023-05-13T17:55:35.844" v="7650"/>
          <ac:picMkLst>
            <pc:docMk/>
            <pc:sldMk cId="0" sldId="262"/>
            <ac:picMk id="2489" creationId="{E190124C-1CE1-D13B-742D-5C99506B317E}"/>
          </ac:picMkLst>
        </pc:picChg>
        <pc:picChg chg="add del mod">
          <ac:chgData name="Lauren Morgan" userId="4988c388-d1b0-416c-994b-83aecd8b3469" providerId="ADAL" clId="{1E4498B3-25BD-4B5E-B331-573AC9DAF59E}" dt="2023-05-13T17:55:42.115" v="7652"/>
          <ac:picMkLst>
            <pc:docMk/>
            <pc:sldMk cId="0" sldId="262"/>
            <ac:picMk id="2490" creationId="{98D3CD75-E4F9-43C3-0996-52805F26B5B7}"/>
          </ac:picMkLst>
        </pc:picChg>
        <pc:picChg chg="add del mod ord">
          <ac:chgData name="Lauren Morgan" userId="4988c388-d1b0-416c-994b-83aecd8b3469" providerId="ADAL" clId="{1E4498B3-25BD-4B5E-B331-573AC9DAF59E}" dt="2023-05-13T17:57:13.836" v="7653"/>
          <ac:picMkLst>
            <pc:docMk/>
            <pc:sldMk cId="0" sldId="262"/>
            <ac:picMk id="2493" creationId="{8A991386-0E66-5248-A253-627D66B48FB1}"/>
          </ac:picMkLst>
        </pc:picChg>
        <pc:picChg chg="add del mod">
          <ac:chgData name="Lauren Morgan" userId="4988c388-d1b0-416c-994b-83aecd8b3469" providerId="ADAL" clId="{1E4498B3-25BD-4B5E-B331-573AC9DAF59E}" dt="2023-05-13T17:58:07.272" v="7655"/>
          <ac:picMkLst>
            <pc:docMk/>
            <pc:sldMk cId="0" sldId="262"/>
            <ac:picMk id="2494" creationId="{4B2226A6-2771-0EA3-9023-E57EBB3965EA}"/>
          </ac:picMkLst>
        </pc:picChg>
        <pc:picChg chg="add del mod ord">
          <ac:chgData name="Lauren Morgan" userId="4988c388-d1b0-416c-994b-83aecd8b3469" providerId="ADAL" clId="{1E4498B3-25BD-4B5E-B331-573AC9DAF59E}" dt="2023-05-13T17:59:18.924" v="7656"/>
          <ac:picMkLst>
            <pc:docMk/>
            <pc:sldMk cId="0" sldId="262"/>
            <ac:picMk id="2497" creationId="{27E5AC70-6AE5-7B61-072B-C61836566AE7}"/>
          </ac:picMkLst>
        </pc:picChg>
        <pc:picChg chg="add del mod">
          <ac:chgData name="Lauren Morgan" userId="4988c388-d1b0-416c-994b-83aecd8b3469" providerId="ADAL" clId="{1E4498B3-25BD-4B5E-B331-573AC9DAF59E}" dt="2023-05-13T17:59:40.229" v="7658"/>
          <ac:picMkLst>
            <pc:docMk/>
            <pc:sldMk cId="0" sldId="262"/>
            <ac:picMk id="2498" creationId="{A887228F-BDBE-87F4-DB53-4083E547F302}"/>
          </ac:picMkLst>
        </pc:picChg>
        <pc:picChg chg="add del mod ord">
          <ac:chgData name="Lauren Morgan" userId="4988c388-d1b0-416c-994b-83aecd8b3469" providerId="ADAL" clId="{1E4498B3-25BD-4B5E-B331-573AC9DAF59E}" dt="2023-05-13T17:59:49.245" v="7659"/>
          <ac:picMkLst>
            <pc:docMk/>
            <pc:sldMk cId="0" sldId="262"/>
            <ac:picMk id="2501" creationId="{DC0BBD9A-E3FF-63C6-453E-D0230457B3D6}"/>
          </ac:picMkLst>
        </pc:picChg>
        <pc:picChg chg="add del mod">
          <ac:chgData name="Lauren Morgan" userId="4988c388-d1b0-416c-994b-83aecd8b3469" providerId="ADAL" clId="{1E4498B3-25BD-4B5E-B331-573AC9DAF59E}" dt="2023-05-13T17:59:51.725" v="7661"/>
          <ac:picMkLst>
            <pc:docMk/>
            <pc:sldMk cId="0" sldId="262"/>
            <ac:picMk id="2502" creationId="{9CE6AE05-D923-0EE5-3694-8AC74B62AB14}"/>
          </ac:picMkLst>
        </pc:picChg>
        <pc:picChg chg="add del mod ord">
          <ac:chgData name="Lauren Morgan" userId="4988c388-d1b0-416c-994b-83aecd8b3469" providerId="ADAL" clId="{1E4498B3-25BD-4B5E-B331-573AC9DAF59E}" dt="2023-05-13T18:00:26.811" v="7662"/>
          <ac:picMkLst>
            <pc:docMk/>
            <pc:sldMk cId="0" sldId="262"/>
            <ac:picMk id="2505" creationId="{D94989E0-0E8E-A9E6-90FE-4D7BA3D44ABB}"/>
          </ac:picMkLst>
        </pc:picChg>
        <pc:picChg chg="add del mod">
          <ac:chgData name="Lauren Morgan" userId="4988c388-d1b0-416c-994b-83aecd8b3469" providerId="ADAL" clId="{1E4498B3-25BD-4B5E-B331-573AC9DAF59E}" dt="2023-05-13T18:00:29.307" v="7664"/>
          <ac:picMkLst>
            <pc:docMk/>
            <pc:sldMk cId="0" sldId="262"/>
            <ac:picMk id="2506" creationId="{C01B8F02-C912-6554-53BC-7A280175CE43}"/>
          </ac:picMkLst>
        </pc:picChg>
        <pc:picChg chg="add del mod ord">
          <ac:chgData name="Lauren Morgan" userId="4988c388-d1b0-416c-994b-83aecd8b3469" providerId="ADAL" clId="{1E4498B3-25BD-4B5E-B331-573AC9DAF59E}" dt="2023-05-13T18:02:58.107" v="7665"/>
          <ac:picMkLst>
            <pc:docMk/>
            <pc:sldMk cId="0" sldId="262"/>
            <ac:picMk id="2509" creationId="{A0E5ED78-2635-B839-D964-467B5F2B2261}"/>
          </ac:picMkLst>
        </pc:picChg>
        <pc:picChg chg="add del mod">
          <ac:chgData name="Lauren Morgan" userId="4988c388-d1b0-416c-994b-83aecd8b3469" providerId="ADAL" clId="{1E4498B3-25BD-4B5E-B331-573AC9DAF59E}" dt="2023-05-13T18:07:51.346" v="7667"/>
          <ac:picMkLst>
            <pc:docMk/>
            <pc:sldMk cId="0" sldId="262"/>
            <ac:picMk id="2510" creationId="{6FED1C3D-50A7-BB28-2147-A722CC1A8881}"/>
          </ac:picMkLst>
        </pc:picChg>
        <pc:picChg chg="add del mod ord">
          <ac:chgData name="Lauren Morgan" userId="4988c388-d1b0-416c-994b-83aecd8b3469" providerId="ADAL" clId="{1E4498B3-25BD-4B5E-B331-573AC9DAF59E}" dt="2023-05-13T18:09:31.843" v="7668"/>
          <ac:picMkLst>
            <pc:docMk/>
            <pc:sldMk cId="0" sldId="262"/>
            <ac:picMk id="2517" creationId="{95C9E2B1-FA56-0A42-EC5F-9D7F7876F1C8}"/>
          </ac:picMkLst>
        </pc:picChg>
        <pc:picChg chg="add mod">
          <ac:chgData name="Lauren Morgan" userId="4988c388-d1b0-416c-994b-83aecd8b3469" providerId="ADAL" clId="{1E4498B3-25BD-4B5E-B331-573AC9DAF59E}" dt="2023-05-13T18:09:31.843" v="7668"/>
          <ac:picMkLst>
            <pc:docMk/>
            <pc:sldMk cId="0" sldId="262"/>
            <ac:picMk id="2518" creationId="{5FCE40CA-4DDA-6CA7-5157-8390B504166D}"/>
          </ac:picMkLst>
        </pc:picChg>
      </pc:sldChg>
      <pc:sldChg chg="addSp delSp modSp mod modTransition modAnim">
        <pc:chgData name="Lauren Morgan" userId="4988c388-d1b0-416c-994b-83aecd8b3469" providerId="ADAL" clId="{1E4498B3-25BD-4B5E-B331-573AC9DAF59E}" dt="2023-05-13T21:52:26.615" v="8073"/>
        <pc:sldMkLst>
          <pc:docMk/>
          <pc:sldMk cId="0" sldId="263"/>
        </pc:sldMkLst>
        <pc:spChg chg="add mod">
          <ac:chgData name="Lauren Morgan" userId="4988c388-d1b0-416c-994b-83aecd8b3469" providerId="ADAL" clId="{1E4498B3-25BD-4B5E-B331-573AC9DAF59E}" dt="2023-05-12T19:05:44.493" v="7354" actId="113"/>
          <ac:spMkLst>
            <pc:docMk/>
            <pc:sldMk cId="0" sldId="263"/>
            <ac:spMk id="5" creationId="{82BD617F-7248-ACDA-4510-1814DF710204}"/>
          </ac:spMkLst>
        </pc:spChg>
        <pc:spChg chg="add del mod">
          <ac:chgData name="Lauren Morgan" userId="4988c388-d1b0-416c-994b-83aecd8b3469" providerId="ADAL" clId="{1E4498B3-25BD-4B5E-B331-573AC9DAF59E}" dt="2023-05-12T13:33:50.797" v="4694" actId="478"/>
          <ac:spMkLst>
            <pc:docMk/>
            <pc:sldMk cId="0" sldId="263"/>
            <ac:spMk id="7" creationId="{1CF6DA54-CA1A-D4D4-12A0-A592AA01337C}"/>
          </ac:spMkLst>
        </pc:spChg>
        <pc:spChg chg="add del mod">
          <ac:chgData name="Lauren Morgan" userId="4988c388-d1b0-416c-994b-83aecd8b3469" providerId="ADAL" clId="{1E4498B3-25BD-4B5E-B331-573AC9DAF59E}" dt="2023-05-12T13:33:57.206" v="4696" actId="478"/>
          <ac:spMkLst>
            <pc:docMk/>
            <pc:sldMk cId="0" sldId="263"/>
            <ac:spMk id="9" creationId="{110C7798-3CA7-A63B-525F-DC2B3B243A39}"/>
          </ac:spMkLst>
        </pc:spChg>
        <pc:spChg chg="add del mod">
          <ac:chgData name="Lauren Morgan" userId="4988c388-d1b0-416c-994b-83aecd8b3469" providerId="ADAL" clId="{1E4498B3-25BD-4B5E-B331-573AC9DAF59E}" dt="2023-05-12T13:34:02.253" v="4699" actId="478"/>
          <ac:spMkLst>
            <pc:docMk/>
            <pc:sldMk cId="0" sldId="263"/>
            <ac:spMk id="11" creationId="{8FCEE723-3155-AD44-C11E-83B11FB34BCD}"/>
          </ac:spMkLst>
        </pc:spChg>
        <pc:spChg chg="add del mod">
          <ac:chgData name="Lauren Morgan" userId="4988c388-d1b0-416c-994b-83aecd8b3469" providerId="ADAL" clId="{1E4498B3-25BD-4B5E-B331-573AC9DAF59E}" dt="2023-05-12T13:34:11.994" v="4703" actId="478"/>
          <ac:spMkLst>
            <pc:docMk/>
            <pc:sldMk cId="0" sldId="263"/>
            <ac:spMk id="13" creationId="{46A9581F-887A-79AC-92A5-E9E69A310A2B}"/>
          </ac:spMkLst>
        </pc:spChg>
        <pc:spChg chg="add mod">
          <ac:chgData name="Lauren Morgan" userId="4988c388-d1b0-416c-994b-83aecd8b3469" providerId="ADAL" clId="{1E4498B3-25BD-4B5E-B331-573AC9DAF59E}" dt="2023-05-12T19:06:14.530" v="7364" actId="113"/>
          <ac:spMkLst>
            <pc:docMk/>
            <pc:sldMk cId="0" sldId="263"/>
            <ac:spMk id="14" creationId="{E70447EA-DC2D-D5C3-1C74-0816F61D09A1}"/>
          </ac:spMkLst>
        </pc:spChg>
        <pc:spChg chg="add mod">
          <ac:chgData name="Lauren Morgan" userId="4988c388-d1b0-416c-994b-83aecd8b3469" providerId="ADAL" clId="{1E4498B3-25BD-4B5E-B331-573AC9DAF59E}" dt="2023-05-12T19:05:35.617" v="7353" actId="113"/>
          <ac:spMkLst>
            <pc:docMk/>
            <pc:sldMk cId="0" sldId="263"/>
            <ac:spMk id="15" creationId="{D2E7261D-27E3-1972-8898-DAA5AEB8B27B}"/>
          </ac:spMkLst>
        </pc:spChg>
        <pc:spChg chg="mod">
          <ac:chgData name="Lauren Morgan" userId="4988c388-d1b0-416c-994b-83aecd8b3469" providerId="ADAL" clId="{1E4498B3-25BD-4B5E-B331-573AC9DAF59E}" dt="2023-05-12T13:33:17.518" v="4686" actId="1076"/>
          <ac:spMkLst>
            <pc:docMk/>
            <pc:sldMk cId="0" sldId="263"/>
            <ac:spMk id="2433" creationId="{00000000-0000-0000-0000-000000000000}"/>
          </ac:spMkLst>
        </pc:spChg>
        <pc:spChg chg="mod">
          <ac:chgData name="Lauren Morgan" userId="4988c388-d1b0-416c-994b-83aecd8b3469" providerId="ADAL" clId="{1E4498B3-25BD-4B5E-B331-573AC9DAF59E}" dt="2023-05-12T13:35:52.794" v="4759" actId="1076"/>
          <ac:spMkLst>
            <pc:docMk/>
            <pc:sldMk cId="0" sldId="263"/>
            <ac:spMk id="2434" creationId="{00000000-0000-0000-0000-000000000000}"/>
          </ac:spMkLst>
        </pc:spChg>
        <pc:spChg chg="mod">
          <ac:chgData name="Lauren Morgan" userId="4988c388-d1b0-416c-994b-83aecd8b3469" providerId="ADAL" clId="{1E4498B3-25BD-4B5E-B331-573AC9DAF59E}" dt="2023-05-12T13:43:21.991" v="5327" actId="115"/>
          <ac:spMkLst>
            <pc:docMk/>
            <pc:sldMk cId="0" sldId="263"/>
            <ac:spMk id="2435" creationId="{00000000-0000-0000-0000-000000000000}"/>
          </ac:spMkLst>
        </pc:spChg>
        <pc:spChg chg="del mod">
          <ac:chgData name="Lauren Morgan" userId="4988c388-d1b0-416c-994b-83aecd8b3469" providerId="ADAL" clId="{1E4498B3-25BD-4B5E-B331-573AC9DAF59E}" dt="2023-05-12T13:34:00.087" v="4698" actId="478"/>
          <ac:spMkLst>
            <pc:docMk/>
            <pc:sldMk cId="0" sldId="263"/>
            <ac:spMk id="2436" creationId="{00000000-0000-0000-0000-000000000000}"/>
          </ac:spMkLst>
        </pc:spChg>
        <pc:spChg chg="del">
          <ac:chgData name="Lauren Morgan" userId="4988c388-d1b0-416c-994b-83aecd8b3469" providerId="ADAL" clId="{1E4498B3-25BD-4B5E-B331-573AC9DAF59E}" dt="2023-05-12T13:34:10.312" v="4702" actId="478"/>
          <ac:spMkLst>
            <pc:docMk/>
            <pc:sldMk cId="0" sldId="263"/>
            <ac:spMk id="2437" creationId="{00000000-0000-0000-0000-000000000000}"/>
          </ac:spMkLst>
        </pc:spChg>
        <pc:spChg chg="del">
          <ac:chgData name="Lauren Morgan" userId="4988c388-d1b0-416c-994b-83aecd8b3469" providerId="ADAL" clId="{1E4498B3-25BD-4B5E-B331-573AC9DAF59E}" dt="2023-05-12T13:33:54.375" v="4695" actId="478"/>
          <ac:spMkLst>
            <pc:docMk/>
            <pc:sldMk cId="0" sldId="263"/>
            <ac:spMk id="2438" creationId="{00000000-0000-0000-0000-000000000000}"/>
          </ac:spMkLst>
        </pc:spChg>
        <pc:spChg chg="del">
          <ac:chgData name="Lauren Morgan" userId="4988c388-d1b0-416c-994b-83aecd8b3469" providerId="ADAL" clId="{1E4498B3-25BD-4B5E-B331-573AC9DAF59E}" dt="2023-05-12T13:33:45.978" v="4693" actId="478"/>
          <ac:spMkLst>
            <pc:docMk/>
            <pc:sldMk cId="0" sldId="263"/>
            <ac:spMk id="2439" creationId="{00000000-0000-0000-0000-000000000000}"/>
          </ac:spMkLst>
        </pc:spChg>
        <pc:grpChg chg="mod">
          <ac:chgData name="Lauren Morgan" userId="4988c388-d1b0-416c-994b-83aecd8b3469" providerId="ADAL" clId="{1E4498B3-25BD-4B5E-B331-573AC9DAF59E}" dt="2023-05-12T13:33:23.818" v="4688" actId="1076"/>
          <ac:grpSpMkLst>
            <pc:docMk/>
            <pc:sldMk cId="0" sldId="263"/>
            <ac:grpSpMk id="2440" creationId="{00000000-0000-0000-0000-000000000000}"/>
          </ac:grpSpMkLst>
        </pc:grpChg>
        <pc:grpChg chg="mod">
          <ac:chgData name="Lauren Morgan" userId="4988c388-d1b0-416c-994b-83aecd8b3469" providerId="ADAL" clId="{1E4498B3-25BD-4B5E-B331-573AC9DAF59E}" dt="2023-05-12T13:33:40.859" v="4691" actId="1076"/>
          <ac:grpSpMkLst>
            <pc:docMk/>
            <pc:sldMk cId="0" sldId="263"/>
            <ac:grpSpMk id="2444" creationId="{00000000-0000-0000-0000-000000000000}"/>
          </ac:grpSpMkLst>
        </pc:grpChg>
        <pc:picChg chg="add del mod">
          <ac:chgData name="Lauren Morgan" userId="4988c388-d1b0-416c-994b-83aecd8b3469" providerId="ADAL" clId="{1E4498B3-25BD-4B5E-B331-573AC9DAF59E}" dt="2023-05-12T19:57:50.242" v="7484" actId="478"/>
          <ac:picMkLst>
            <pc:docMk/>
            <pc:sldMk cId="0" sldId="263"/>
            <ac:picMk id="20" creationId="{9EA2A5BE-4BF5-B959-C455-BE447BB7A494}"/>
          </ac:picMkLst>
        </pc:picChg>
        <pc:picChg chg="add del mod">
          <ac:chgData name="Lauren Morgan" userId="4988c388-d1b0-416c-994b-83aecd8b3469" providerId="ADAL" clId="{1E4498B3-25BD-4B5E-B331-573AC9DAF59E}" dt="2023-05-13T18:10:33.425" v="7671"/>
          <ac:picMkLst>
            <pc:docMk/>
            <pc:sldMk cId="0" sldId="263"/>
            <ac:picMk id="2484" creationId="{959B5B5B-4E15-0A10-5AF6-314E7483ECFF}"/>
          </ac:picMkLst>
        </pc:picChg>
        <pc:picChg chg="add del mod ord">
          <ac:chgData name="Lauren Morgan" userId="4988c388-d1b0-416c-994b-83aecd8b3469" providerId="ADAL" clId="{1E4498B3-25BD-4B5E-B331-573AC9DAF59E}" dt="2023-05-13T18:11:35.365" v="7672"/>
          <ac:picMkLst>
            <pc:docMk/>
            <pc:sldMk cId="0" sldId="263"/>
            <ac:picMk id="2487" creationId="{71D047CB-16B0-106D-DEFB-837CB694A0BD}"/>
          </ac:picMkLst>
        </pc:picChg>
        <pc:picChg chg="add mod">
          <ac:chgData name="Lauren Morgan" userId="4988c388-d1b0-416c-994b-83aecd8b3469" providerId="ADAL" clId="{1E4498B3-25BD-4B5E-B331-573AC9DAF59E}" dt="2023-05-13T18:11:35.365" v="7672"/>
          <ac:picMkLst>
            <pc:docMk/>
            <pc:sldMk cId="0" sldId="263"/>
            <ac:picMk id="2488" creationId="{200D4EFC-7F20-2952-B53F-B157ED1858CF}"/>
          </ac:picMkLst>
        </pc:picChg>
      </pc:sldChg>
      <pc:sldChg chg="addSp delSp modSp mod modTransition modAnim">
        <pc:chgData name="Lauren Morgan" userId="4988c388-d1b0-416c-994b-83aecd8b3469" providerId="ADAL" clId="{1E4498B3-25BD-4B5E-B331-573AC9DAF59E}" dt="2023-05-13T21:52:32.176" v="8075"/>
        <pc:sldMkLst>
          <pc:docMk/>
          <pc:sldMk cId="0" sldId="264"/>
        </pc:sldMkLst>
        <pc:spChg chg="add mod">
          <ac:chgData name="Lauren Morgan" userId="4988c388-d1b0-416c-994b-83aecd8b3469" providerId="ADAL" clId="{1E4498B3-25BD-4B5E-B331-573AC9DAF59E}" dt="2023-05-13T18:13:21.354" v="7676" actId="20577"/>
          <ac:spMkLst>
            <pc:docMk/>
            <pc:sldMk cId="0" sldId="264"/>
            <ac:spMk id="5" creationId="{797904FD-D6F0-AB2B-768E-4518B3666DC4}"/>
          </ac:spMkLst>
        </pc:spChg>
        <pc:spChg chg="add del mod">
          <ac:chgData name="Lauren Morgan" userId="4988c388-d1b0-416c-994b-83aecd8b3469" providerId="ADAL" clId="{1E4498B3-25BD-4B5E-B331-573AC9DAF59E}" dt="2023-05-12T14:00:53.182" v="5453" actId="478"/>
          <ac:spMkLst>
            <pc:docMk/>
            <pc:sldMk cId="0" sldId="264"/>
            <ac:spMk id="7" creationId="{670DE7FE-FF37-7DF1-98B8-71FA2B78F246}"/>
          </ac:spMkLst>
        </pc:spChg>
        <pc:spChg chg="add del mod">
          <ac:chgData name="Lauren Morgan" userId="4988c388-d1b0-416c-994b-83aecd8b3469" providerId="ADAL" clId="{1E4498B3-25BD-4B5E-B331-573AC9DAF59E}" dt="2023-05-12T14:00:55.097" v="5454" actId="478"/>
          <ac:spMkLst>
            <pc:docMk/>
            <pc:sldMk cId="0" sldId="264"/>
            <ac:spMk id="9" creationId="{47139D91-3099-4220-20C0-C55DEF5F54DE}"/>
          </ac:spMkLst>
        </pc:spChg>
        <pc:spChg chg="add del mod">
          <ac:chgData name="Lauren Morgan" userId="4988c388-d1b0-416c-994b-83aecd8b3469" providerId="ADAL" clId="{1E4498B3-25BD-4B5E-B331-573AC9DAF59E}" dt="2023-05-12T14:00:57.157" v="5455" actId="478"/>
          <ac:spMkLst>
            <pc:docMk/>
            <pc:sldMk cId="0" sldId="264"/>
            <ac:spMk id="11" creationId="{DF1EFCF6-FD53-8937-4150-93734CF914DD}"/>
          </ac:spMkLst>
        </pc:spChg>
        <pc:spChg chg="add del mod">
          <ac:chgData name="Lauren Morgan" userId="4988c388-d1b0-416c-994b-83aecd8b3469" providerId="ADAL" clId="{1E4498B3-25BD-4B5E-B331-573AC9DAF59E}" dt="2023-05-12T14:00:58.690" v="5456" actId="478"/>
          <ac:spMkLst>
            <pc:docMk/>
            <pc:sldMk cId="0" sldId="264"/>
            <ac:spMk id="13" creationId="{0D7E74DD-671C-6C61-3CF3-717629301C85}"/>
          </ac:spMkLst>
        </pc:spChg>
        <pc:spChg chg="add del mod">
          <ac:chgData name="Lauren Morgan" userId="4988c388-d1b0-416c-994b-83aecd8b3469" providerId="ADAL" clId="{1E4498B3-25BD-4B5E-B331-573AC9DAF59E}" dt="2023-05-12T14:00:41.802" v="5449" actId="478"/>
          <ac:spMkLst>
            <pc:docMk/>
            <pc:sldMk cId="0" sldId="264"/>
            <ac:spMk id="15" creationId="{AF66A8C9-51BE-3E9B-6728-C02B0AEBE7C1}"/>
          </ac:spMkLst>
        </pc:spChg>
        <pc:spChg chg="add del mod">
          <ac:chgData name="Lauren Morgan" userId="4988c388-d1b0-416c-994b-83aecd8b3469" providerId="ADAL" clId="{1E4498B3-25BD-4B5E-B331-573AC9DAF59E}" dt="2023-05-12T14:00:46.136" v="5451" actId="478"/>
          <ac:spMkLst>
            <pc:docMk/>
            <pc:sldMk cId="0" sldId="264"/>
            <ac:spMk id="17" creationId="{78E26BAF-192C-65C4-D7E5-9A96E3CDE14C}"/>
          </ac:spMkLst>
        </pc:spChg>
        <pc:spChg chg="mod">
          <ac:chgData name="Lauren Morgan" userId="4988c388-d1b0-416c-994b-83aecd8b3469" providerId="ADAL" clId="{1E4498B3-25BD-4B5E-B331-573AC9DAF59E}" dt="2023-05-12T13:47:11.421" v="5432" actId="115"/>
          <ac:spMkLst>
            <pc:docMk/>
            <pc:sldMk cId="0" sldId="264"/>
            <ac:spMk id="2454" creationId="{00000000-0000-0000-0000-000000000000}"/>
          </ac:spMkLst>
        </pc:spChg>
        <pc:spChg chg="del mod">
          <ac:chgData name="Lauren Morgan" userId="4988c388-d1b0-416c-994b-83aecd8b3469" providerId="ADAL" clId="{1E4498B3-25BD-4B5E-B331-573AC9DAF59E}" dt="2023-05-12T14:00:39.471" v="5448" actId="478"/>
          <ac:spMkLst>
            <pc:docMk/>
            <pc:sldMk cId="0" sldId="264"/>
            <ac:spMk id="2455" creationId="{00000000-0000-0000-0000-000000000000}"/>
          </ac:spMkLst>
        </pc:spChg>
        <pc:spChg chg="del">
          <ac:chgData name="Lauren Morgan" userId="4988c388-d1b0-416c-994b-83aecd8b3469" providerId="ADAL" clId="{1E4498B3-25BD-4B5E-B331-573AC9DAF59E}" dt="2023-05-12T14:00:43.644" v="5450" actId="478"/>
          <ac:spMkLst>
            <pc:docMk/>
            <pc:sldMk cId="0" sldId="264"/>
            <ac:spMk id="2456" creationId="{00000000-0000-0000-0000-000000000000}"/>
          </ac:spMkLst>
        </pc:spChg>
        <pc:spChg chg="del">
          <ac:chgData name="Lauren Morgan" userId="4988c388-d1b0-416c-994b-83aecd8b3469" providerId="ADAL" clId="{1E4498B3-25BD-4B5E-B331-573AC9DAF59E}" dt="2023-05-12T14:00:30.512" v="5445" actId="478"/>
          <ac:spMkLst>
            <pc:docMk/>
            <pc:sldMk cId="0" sldId="264"/>
            <ac:spMk id="2457" creationId="{00000000-0000-0000-0000-000000000000}"/>
          </ac:spMkLst>
        </pc:spChg>
        <pc:spChg chg="del">
          <ac:chgData name="Lauren Morgan" userId="4988c388-d1b0-416c-994b-83aecd8b3469" providerId="ADAL" clId="{1E4498B3-25BD-4B5E-B331-573AC9DAF59E}" dt="2023-05-12T14:00:30.512" v="5445" actId="478"/>
          <ac:spMkLst>
            <pc:docMk/>
            <pc:sldMk cId="0" sldId="264"/>
            <ac:spMk id="2458" creationId="{00000000-0000-0000-0000-000000000000}"/>
          </ac:spMkLst>
        </pc:spChg>
        <pc:spChg chg="del">
          <ac:chgData name="Lauren Morgan" userId="4988c388-d1b0-416c-994b-83aecd8b3469" providerId="ADAL" clId="{1E4498B3-25BD-4B5E-B331-573AC9DAF59E}" dt="2023-05-12T14:00:30.512" v="5445" actId="478"/>
          <ac:spMkLst>
            <pc:docMk/>
            <pc:sldMk cId="0" sldId="264"/>
            <ac:spMk id="2459" creationId="{00000000-0000-0000-0000-000000000000}"/>
          </ac:spMkLst>
        </pc:spChg>
        <pc:spChg chg="del">
          <ac:chgData name="Lauren Morgan" userId="4988c388-d1b0-416c-994b-83aecd8b3469" providerId="ADAL" clId="{1E4498B3-25BD-4B5E-B331-573AC9DAF59E}" dt="2023-05-12T14:00:30.512" v="5445" actId="478"/>
          <ac:spMkLst>
            <pc:docMk/>
            <pc:sldMk cId="0" sldId="264"/>
            <ac:spMk id="2460" creationId="{00000000-0000-0000-0000-000000000000}"/>
          </ac:spMkLst>
        </pc:spChg>
        <pc:spChg chg="del">
          <ac:chgData name="Lauren Morgan" userId="4988c388-d1b0-416c-994b-83aecd8b3469" providerId="ADAL" clId="{1E4498B3-25BD-4B5E-B331-573AC9DAF59E}" dt="2023-05-12T14:00:37.239" v="5446" actId="478"/>
          <ac:spMkLst>
            <pc:docMk/>
            <pc:sldMk cId="0" sldId="264"/>
            <ac:spMk id="2461" creationId="{00000000-0000-0000-0000-000000000000}"/>
          </ac:spMkLst>
        </pc:spChg>
        <pc:spChg chg="del">
          <ac:chgData name="Lauren Morgan" userId="4988c388-d1b0-416c-994b-83aecd8b3469" providerId="ADAL" clId="{1E4498B3-25BD-4B5E-B331-573AC9DAF59E}" dt="2023-05-12T14:01:00.486" v="5457" actId="478"/>
          <ac:spMkLst>
            <pc:docMk/>
            <pc:sldMk cId="0" sldId="264"/>
            <ac:spMk id="2462" creationId="{00000000-0000-0000-0000-000000000000}"/>
          </ac:spMkLst>
        </pc:spChg>
        <pc:spChg chg="del">
          <ac:chgData name="Lauren Morgan" userId="4988c388-d1b0-416c-994b-83aecd8b3469" providerId="ADAL" clId="{1E4498B3-25BD-4B5E-B331-573AC9DAF59E}" dt="2023-05-12T14:00:51.424" v="5452" actId="478"/>
          <ac:spMkLst>
            <pc:docMk/>
            <pc:sldMk cId="0" sldId="264"/>
            <ac:spMk id="2463" creationId="{00000000-0000-0000-0000-000000000000}"/>
          </ac:spMkLst>
        </pc:spChg>
        <pc:grpChg chg="del">
          <ac:chgData name="Lauren Morgan" userId="4988c388-d1b0-416c-994b-83aecd8b3469" providerId="ADAL" clId="{1E4498B3-25BD-4B5E-B331-573AC9DAF59E}" dt="2023-05-12T14:00:30.512" v="5445" actId="478"/>
          <ac:grpSpMkLst>
            <pc:docMk/>
            <pc:sldMk cId="0" sldId="264"/>
            <ac:grpSpMk id="2464" creationId="{00000000-0000-0000-0000-000000000000}"/>
          </ac:grpSpMkLst>
        </pc:grpChg>
        <pc:grpChg chg="del">
          <ac:chgData name="Lauren Morgan" userId="4988c388-d1b0-416c-994b-83aecd8b3469" providerId="ADAL" clId="{1E4498B3-25BD-4B5E-B331-573AC9DAF59E}" dt="2023-05-12T14:00:30.512" v="5445" actId="478"/>
          <ac:grpSpMkLst>
            <pc:docMk/>
            <pc:sldMk cId="0" sldId="264"/>
            <ac:grpSpMk id="2477" creationId="{00000000-0000-0000-0000-000000000000}"/>
          </ac:grpSpMkLst>
        </pc:grpChg>
        <pc:grpChg chg="del">
          <ac:chgData name="Lauren Morgan" userId="4988c388-d1b0-416c-994b-83aecd8b3469" providerId="ADAL" clId="{1E4498B3-25BD-4B5E-B331-573AC9DAF59E}" dt="2023-05-12T14:00:30.512" v="5445" actId="478"/>
          <ac:grpSpMkLst>
            <pc:docMk/>
            <pc:sldMk cId="0" sldId="264"/>
            <ac:grpSpMk id="2489" creationId="{00000000-0000-0000-0000-000000000000}"/>
          </ac:grpSpMkLst>
        </pc:grpChg>
        <pc:picChg chg="add mod">
          <ac:chgData name="Lauren Morgan" userId="4988c388-d1b0-416c-994b-83aecd8b3469" providerId="ADAL" clId="{1E4498B3-25BD-4B5E-B331-573AC9DAF59E}" dt="2023-05-12T14:04:59.415" v="5491" actId="1076"/>
          <ac:picMkLst>
            <pc:docMk/>
            <pc:sldMk cId="0" sldId="264"/>
            <ac:picMk id="18" creationId="{D4512443-BB79-DD2D-B945-9A5893B87261}"/>
          </ac:picMkLst>
        </pc:picChg>
        <pc:picChg chg="add mod">
          <ac:chgData name="Lauren Morgan" userId="4988c388-d1b0-416c-994b-83aecd8b3469" providerId="ADAL" clId="{1E4498B3-25BD-4B5E-B331-573AC9DAF59E}" dt="2023-05-13T18:13:11.057" v="7673"/>
          <ac:picMkLst>
            <pc:docMk/>
            <pc:sldMk cId="0" sldId="264"/>
            <ac:picMk id="37" creationId="{3A5033A8-1FA4-06B7-1420-54E2CC00E7C4}"/>
          </ac:picMkLst>
        </pc:picChg>
      </pc:sldChg>
      <pc:sldChg chg="del">
        <pc:chgData name="Lauren Morgan" userId="4988c388-d1b0-416c-994b-83aecd8b3469" providerId="ADAL" clId="{1E4498B3-25BD-4B5E-B331-573AC9DAF59E}" dt="2023-05-12T14:05:29.728" v="5493" actId="47"/>
        <pc:sldMkLst>
          <pc:docMk/>
          <pc:sldMk cId="0" sldId="266"/>
        </pc:sldMkLst>
      </pc:sldChg>
      <pc:sldChg chg="addSp delSp modSp mod modTransition modAnim">
        <pc:chgData name="Lauren Morgan" userId="4988c388-d1b0-416c-994b-83aecd8b3469" providerId="ADAL" clId="{1E4498B3-25BD-4B5E-B331-573AC9DAF59E}" dt="2023-05-13T21:38:47.593" v="8009"/>
        <pc:sldMkLst>
          <pc:docMk/>
          <pc:sldMk cId="0" sldId="271"/>
        </pc:sldMkLst>
        <pc:spChg chg="add mod">
          <ac:chgData name="Lauren Morgan" userId="4988c388-d1b0-416c-994b-83aecd8b3469" providerId="ADAL" clId="{1E4498B3-25BD-4B5E-B331-573AC9DAF59E}" dt="2023-05-12T19:07:28.576" v="7373" actId="20577"/>
          <ac:spMkLst>
            <pc:docMk/>
            <pc:sldMk cId="0" sldId="271"/>
            <ac:spMk id="2" creationId="{6E58F479-AAA3-2833-AC27-48F4CAA17E8D}"/>
          </ac:spMkLst>
        </pc:spChg>
        <pc:spChg chg="add mod">
          <ac:chgData name="Lauren Morgan" userId="4988c388-d1b0-416c-994b-83aecd8b3469" providerId="ADAL" clId="{1E4498B3-25BD-4B5E-B331-573AC9DAF59E}" dt="2023-05-12T19:07:42.551" v="7374" actId="113"/>
          <ac:spMkLst>
            <pc:docMk/>
            <pc:sldMk cId="0" sldId="271"/>
            <ac:spMk id="3" creationId="{A37AB08D-2372-59EC-FE98-A9B31C45EFB9}"/>
          </ac:spMkLst>
        </pc:spChg>
        <pc:spChg chg="add mod">
          <ac:chgData name="Lauren Morgan" userId="4988c388-d1b0-416c-994b-83aecd8b3469" providerId="ADAL" clId="{1E4498B3-25BD-4B5E-B331-573AC9DAF59E}" dt="2023-05-12T14:57:38.145" v="6885" actId="693"/>
          <ac:spMkLst>
            <pc:docMk/>
            <pc:sldMk cId="0" sldId="271"/>
            <ac:spMk id="4" creationId="{2C3E4A63-7548-2A7A-AD2C-197457DA48B3}"/>
          </ac:spMkLst>
        </pc:spChg>
        <pc:spChg chg="mod">
          <ac:chgData name="Lauren Morgan" userId="4988c388-d1b0-416c-994b-83aecd8b3469" providerId="ADAL" clId="{1E4498B3-25BD-4B5E-B331-573AC9DAF59E}" dt="2023-05-12T14:15:43.850" v="5721" actId="20577"/>
          <ac:spMkLst>
            <pc:docMk/>
            <pc:sldMk cId="0" sldId="271"/>
            <ac:spMk id="2638" creationId="{00000000-0000-0000-0000-000000000000}"/>
          </ac:spMkLst>
        </pc:spChg>
        <pc:spChg chg="del">
          <ac:chgData name="Lauren Morgan" userId="4988c388-d1b0-416c-994b-83aecd8b3469" providerId="ADAL" clId="{1E4498B3-25BD-4B5E-B331-573AC9DAF59E}" dt="2023-05-12T14:08:01.213" v="5543" actId="478"/>
          <ac:spMkLst>
            <pc:docMk/>
            <pc:sldMk cId="0" sldId="271"/>
            <ac:spMk id="2648" creationId="{00000000-0000-0000-0000-000000000000}"/>
          </ac:spMkLst>
        </pc:spChg>
        <pc:spChg chg="del">
          <ac:chgData name="Lauren Morgan" userId="4988c388-d1b0-416c-994b-83aecd8b3469" providerId="ADAL" clId="{1E4498B3-25BD-4B5E-B331-573AC9DAF59E}" dt="2023-05-12T14:08:01.213" v="5543" actId="478"/>
          <ac:spMkLst>
            <pc:docMk/>
            <pc:sldMk cId="0" sldId="271"/>
            <ac:spMk id="2649" creationId="{00000000-0000-0000-0000-000000000000}"/>
          </ac:spMkLst>
        </pc:spChg>
        <pc:spChg chg="del">
          <ac:chgData name="Lauren Morgan" userId="4988c388-d1b0-416c-994b-83aecd8b3469" providerId="ADAL" clId="{1E4498B3-25BD-4B5E-B331-573AC9DAF59E}" dt="2023-05-12T14:07:37.299" v="5540" actId="478"/>
          <ac:spMkLst>
            <pc:docMk/>
            <pc:sldMk cId="0" sldId="271"/>
            <ac:spMk id="2650" creationId="{00000000-0000-0000-0000-000000000000}"/>
          </ac:spMkLst>
        </pc:spChg>
        <pc:spChg chg="del">
          <ac:chgData name="Lauren Morgan" userId="4988c388-d1b0-416c-994b-83aecd8b3469" providerId="ADAL" clId="{1E4498B3-25BD-4B5E-B331-573AC9DAF59E}" dt="2023-05-12T14:08:04.007" v="5544" actId="478"/>
          <ac:spMkLst>
            <pc:docMk/>
            <pc:sldMk cId="0" sldId="271"/>
            <ac:spMk id="2651" creationId="{00000000-0000-0000-0000-000000000000}"/>
          </ac:spMkLst>
        </pc:spChg>
        <pc:grpChg chg="del">
          <ac:chgData name="Lauren Morgan" userId="4988c388-d1b0-416c-994b-83aecd8b3469" providerId="ADAL" clId="{1E4498B3-25BD-4B5E-B331-573AC9DAF59E}" dt="2023-05-12T14:07:58.923" v="5542" actId="478"/>
          <ac:grpSpMkLst>
            <pc:docMk/>
            <pc:sldMk cId="0" sldId="271"/>
            <ac:grpSpMk id="2639" creationId="{00000000-0000-0000-0000-000000000000}"/>
          </ac:grpSpMkLst>
        </pc:grpChg>
        <pc:grpChg chg="del mod">
          <ac:chgData name="Lauren Morgan" userId="4988c388-d1b0-416c-994b-83aecd8b3469" providerId="ADAL" clId="{1E4498B3-25BD-4B5E-B331-573AC9DAF59E}" dt="2023-05-12T14:09:00.002" v="5562" actId="478"/>
          <ac:grpSpMkLst>
            <pc:docMk/>
            <pc:sldMk cId="0" sldId="271"/>
            <ac:grpSpMk id="2644" creationId="{00000000-0000-0000-0000-000000000000}"/>
          </ac:grpSpMkLst>
        </pc:grpChg>
        <pc:picChg chg="add mod ord">
          <ac:chgData name="Lauren Morgan" userId="4988c388-d1b0-416c-994b-83aecd8b3469" providerId="ADAL" clId="{1E4498B3-25BD-4B5E-B331-573AC9DAF59E}" dt="2023-05-12T14:15:16.507" v="5711" actId="1076"/>
          <ac:picMkLst>
            <pc:docMk/>
            <pc:sldMk cId="0" sldId="271"/>
            <ac:picMk id="5" creationId="{A7B6C45F-3361-04EA-3691-5B2B26943D61}"/>
          </ac:picMkLst>
        </pc:picChg>
        <pc:picChg chg="add del mod">
          <ac:chgData name="Lauren Morgan" userId="4988c388-d1b0-416c-994b-83aecd8b3469" providerId="ADAL" clId="{1E4498B3-25BD-4B5E-B331-573AC9DAF59E}" dt="2023-05-13T18:17:40.727" v="7691"/>
          <ac:picMkLst>
            <pc:docMk/>
            <pc:sldMk cId="0" sldId="271"/>
            <ac:picMk id="12" creationId="{0FAE73F9-4EBE-E885-DF36-B0267A628E47}"/>
          </ac:picMkLst>
        </pc:picChg>
        <pc:picChg chg="add del mod ord">
          <ac:chgData name="Lauren Morgan" userId="4988c388-d1b0-416c-994b-83aecd8b3469" providerId="ADAL" clId="{1E4498B3-25BD-4B5E-B331-573AC9DAF59E}" dt="2023-05-13T18:17:57.785" v="7692"/>
          <ac:picMkLst>
            <pc:docMk/>
            <pc:sldMk cId="0" sldId="271"/>
            <ac:picMk id="15" creationId="{834B5D56-BCED-3FAA-A34D-60692B66CDBE}"/>
          </ac:picMkLst>
        </pc:picChg>
        <pc:picChg chg="add del mod">
          <ac:chgData name="Lauren Morgan" userId="4988c388-d1b0-416c-994b-83aecd8b3469" providerId="ADAL" clId="{1E4498B3-25BD-4B5E-B331-573AC9DAF59E}" dt="2023-05-13T18:18:00.601" v="7694"/>
          <ac:picMkLst>
            <pc:docMk/>
            <pc:sldMk cId="0" sldId="271"/>
            <ac:picMk id="16" creationId="{4DD0B60C-3655-CE04-D70D-9F6DB92CC735}"/>
          </ac:picMkLst>
        </pc:picChg>
        <pc:picChg chg="add del mod ord">
          <ac:chgData name="Lauren Morgan" userId="4988c388-d1b0-416c-994b-83aecd8b3469" providerId="ADAL" clId="{1E4498B3-25BD-4B5E-B331-573AC9DAF59E}" dt="2023-05-13T18:18:14.981" v="7695"/>
          <ac:picMkLst>
            <pc:docMk/>
            <pc:sldMk cId="0" sldId="271"/>
            <ac:picMk id="19" creationId="{B019AFE0-44D6-6221-BF74-A29A219D26D1}"/>
          </ac:picMkLst>
        </pc:picChg>
        <pc:picChg chg="add del mod">
          <ac:chgData name="Lauren Morgan" userId="4988c388-d1b0-416c-994b-83aecd8b3469" providerId="ADAL" clId="{1E4498B3-25BD-4B5E-B331-573AC9DAF59E}" dt="2023-05-13T18:18:17.561" v="7697"/>
          <ac:picMkLst>
            <pc:docMk/>
            <pc:sldMk cId="0" sldId="271"/>
            <ac:picMk id="20" creationId="{6D0B2BAC-6C7F-E457-B62A-EC4484BCCB2B}"/>
          </ac:picMkLst>
        </pc:picChg>
        <pc:picChg chg="add del mod ord">
          <ac:chgData name="Lauren Morgan" userId="4988c388-d1b0-416c-994b-83aecd8b3469" providerId="ADAL" clId="{1E4498B3-25BD-4B5E-B331-573AC9DAF59E}" dt="2023-05-13T18:18:34.381" v="7698"/>
          <ac:picMkLst>
            <pc:docMk/>
            <pc:sldMk cId="0" sldId="271"/>
            <ac:picMk id="23" creationId="{8A89BBE8-8951-A788-D848-7D3CBBD61EDE}"/>
          </ac:picMkLst>
        </pc:picChg>
        <pc:picChg chg="add del mod">
          <ac:chgData name="Lauren Morgan" userId="4988c388-d1b0-416c-994b-83aecd8b3469" providerId="ADAL" clId="{1E4498B3-25BD-4B5E-B331-573AC9DAF59E}" dt="2023-05-13T18:18:36.992" v="7700"/>
          <ac:picMkLst>
            <pc:docMk/>
            <pc:sldMk cId="0" sldId="271"/>
            <ac:picMk id="24" creationId="{8AC21A69-B422-7DDC-3D33-FD8E859EC50B}"/>
          </ac:picMkLst>
        </pc:picChg>
        <pc:picChg chg="add del mod ord">
          <ac:chgData name="Lauren Morgan" userId="4988c388-d1b0-416c-994b-83aecd8b3469" providerId="ADAL" clId="{1E4498B3-25BD-4B5E-B331-573AC9DAF59E}" dt="2023-05-13T18:19:39.917" v="7701"/>
          <ac:picMkLst>
            <pc:docMk/>
            <pc:sldMk cId="0" sldId="271"/>
            <ac:picMk id="27" creationId="{F686DA2E-3F60-7977-F737-4A4EF3A00884}"/>
          </ac:picMkLst>
        </pc:picChg>
        <pc:picChg chg="add del mod">
          <ac:chgData name="Lauren Morgan" userId="4988c388-d1b0-416c-994b-83aecd8b3469" providerId="ADAL" clId="{1E4498B3-25BD-4B5E-B331-573AC9DAF59E}" dt="2023-05-13T18:19:42.516" v="7703"/>
          <ac:picMkLst>
            <pc:docMk/>
            <pc:sldMk cId="0" sldId="271"/>
            <ac:picMk id="28" creationId="{2DCCAFDA-B8E7-166F-EBA9-92B92BDF8C2B}"/>
          </ac:picMkLst>
        </pc:picChg>
        <pc:picChg chg="add del mod ord">
          <ac:chgData name="Lauren Morgan" userId="4988c388-d1b0-416c-994b-83aecd8b3469" providerId="ADAL" clId="{1E4498B3-25BD-4B5E-B331-573AC9DAF59E}" dt="2023-05-13T18:20:15.845" v="7704"/>
          <ac:picMkLst>
            <pc:docMk/>
            <pc:sldMk cId="0" sldId="271"/>
            <ac:picMk id="31" creationId="{1CC004FF-171D-E2F5-1CA0-5481B4770C3B}"/>
          </ac:picMkLst>
        </pc:picChg>
        <pc:picChg chg="add del mod">
          <ac:chgData name="Lauren Morgan" userId="4988c388-d1b0-416c-994b-83aecd8b3469" providerId="ADAL" clId="{1E4498B3-25BD-4B5E-B331-573AC9DAF59E}" dt="2023-05-13T18:20:18.746" v="7706"/>
          <ac:picMkLst>
            <pc:docMk/>
            <pc:sldMk cId="0" sldId="271"/>
            <ac:picMk id="32" creationId="{A707ED14-120A-64E9-DD4B-24ADE5FF263B}"/>
          </ac:picMkLst>
        </pc:picChg>
        <pc:picChg chg="add del mod ord">
          <ac:chgData name="Lauren Morgan" userId="4988c388-d1b0-416c-994b-83aecd8b3469" providerId="ADAL" clId="{1E4498B3-25BD-4B5E-B331-573AC9DAF59E}" dt="2023-05-13T18:20:48.199" v="7707"/>
          <ac:picMkLst>
            <pc:docMk/>
            <pc:sldMk cId="0" sldId="271"/>
            <ac:picMk id="35" creationId="{5FB8F310-DE19-20BA-4E6A-221E6799C97C}"/>
          </ac:picMkLst>
        </pc:picChg>
        <pc:picChg chg="add del mod">
          <ac:chgData name="Lauren Morgan" userId="4988c388-d1b0-416c-994b-83aecd8b3469" providerId="ADAL" clId="{1E4498B3-25BD-4B5E-B331-573AC9DAF59E}" dt="2023-05-13T18:20:51.667" v="7709"/>
          <ac:picMkLst>
            <pc:docMk/>
            <pc:sldMk cId="0" sldId="271"/>
            <ac:picMk id="36" creationId="{71BAFDDA-02ED-8C66-F11D-7630560CBB50}"/>
          </ac:picMkLst>
        </pc:picChg>
        <pc:picChg chg="add del mod ord">
          <ac:chgData name="Lauren Morgan" userId="4988c388-d1b0-416c-994b-83aecd8b3469" providerId="ADAL" clId="{1E4498B3-25BD-4B5E-B331-573AC9DAF59E}" dt="2023-05-13T18:21:07.278" v="7710"/>
          <ac:picMkLst>
            <pc:docMk/>
            <pc:sldMk cId="0" sldId="271"/>
            <ac:picMk id="39" creationId="{53957ABD-7E82-7DA9-E9DB-D505B8278800}"/>
          </ac:picMkLst>
        </pc:picChg>
        <pc:picChg chg="add del mod">
          <ac:chgData name="Lauren Morgan" userId="4988c388-d1b0-416c-994b-83aecd8b3469" providerId="ADAL" clId="{1E4498B3-25BD-4B5E-B331-573AC9DAF59E}" dt="2023-05-13T18:21:10.401" v="7712"/>
          <ac:picMkLst>
            <pc:docMk/>
            <pc:sldMk cId="0" sldId="271"/>
            <ac:picMk id="40" creationId="{7DC02C57-8675-D4AC-BB77-9783CBA50ED7}"/>
          </ac:picMkLst>
        </pc:picChg>
        <pc:picChg chg="add del mod ord">
          <ac:chgData name="Lauren Morgan" userId="4988c388-d1b0-416c-994b-83aecd8b3469" providerId="ADAL" clId="{1E4498B3-25BD-4B5E-B331-573AC9DAF59E}" dt="2023-05-13T18:21:47.352" v="7713"/>
          <ac:picMkLst>
            <pc:docMk/>
            <pc:sldMk cId="0" sldId="271"/>
            <ac:picMk id="43" creationId="{ED684145-055D-E1AD-F192-A2160DC8C4F8}"/>
          </ac:picMkLst>
        </pc:picChg>
        <pc:picChg chg="add mod">
          <ac:chgData name="Lauren Morgan" userId="4988c388-d1b0-416c-994b-83aecd8b3469" providerId="ADAL" clId="{1E4498B3-25BD-4B5E-B331-573AC9DAF59E}" dt="2023-05-13T18:21:47.352" v="7713"/>
          <ac:picMkLst>
            <pc:docMk/>
            <pc:sldMk cId="0" sldId="271"/>
            <ac:picMk id="44" creationId="{7BDF734E-A130-FD39-3003-44A61DA41999}"/>
          </ac:picMkLst>
        </pc:picChg>
        <pc:picChg chg="add del">
          <ac:chgData name="Lauren Morgan" userId="4988c388-d1b0-416c-994b-83aecd8b3469" providerId="ADAL" clId="{1E4498B3-25BD-4B5E-B331-573AC9DAF59E}" dt="2023-05-12T14:09:06.100" v="5564" actId="478"/>
          <ac:picMkLst>
            <pc:docMk/>
            <pc:sldMk cId="0" sldId="271"/>
            <ac:picMk id="1026" creationId="{930836B5-D7BC-3C5F-1BDC-9AF8E88D3552}"/>
          </ac:picMkLst>
        </pc:picChg>
        <pc:cxnChg chg="del">
          <ac:chgData name="Lauren Morgan" userId="4988c388-d1b0-416c-994b-83aecd8b3469" providerId="ADAL" clId="{1E4498B3-25BD-4B5E-B331-573AC9DAF59E}" dt="2023-05-12T14:08:01.213" v="5543" actId="478"/>
          <ac:cxnSpMkLst>
            <pc:docMk/>
            <pc:sldMk cId="0" sldId="271"/>
            <ac:cxnSpMk id="2652" creationId="{00000000-0000-0000-0000-000000000000}"/>
          </ac:cxnSpMkLst>
        </pc:cxnChg>
        <pc:cxnChg chg="del mod">
          <ac:chgData name="Lauren Morgan" userId="4988c388-d1b0-416c-994b-83aecd8b3469" providerId="ADAL" clId="{1E4498B3-25BD-4B5E-B331-573AC9DAF59E}" dt="2023-05-12T14:08:01.213" v="5543" actId="478"/>
          <ac:cxnSpMkLst>
            <pc:docMk/>
            <pc:sldMk cId="0" sldId="271"/>
            <ac:cxnSpMk id="2653" creationId="{00000000-0000-0000-0000-000000000000}"/>
          </ac:cxnSpMkLst>
        </pc:cxnChg>
        <pc:cxnChg chg="del">
          <ac:chgData name="Lauren Morgan" userId="4988c388-d1b0-416c-994b-83aecd8b3469" providerId="ADAL" clId="{1E4498B3-25BD-4B5E-B331-573AC9DAF59E}" dt="2023-05-12T14:08:01.213" v="5543" actId="478"/>
          <ac:cxnSpMkLst>
            <pc:docMk/>
            <pc:sldMk cId="0" sldId="271"/>
            <ac:cxnSpMk id="2654" creationId="{00000000-0000-0000-0000-000000000000}"/>
          </ac:cxnSpMkLst>
        </pc:cxnChg>
        <pc:cxnChg chg="del mod">
          <ac:chgData name="Lauren Morgan" userId="4988c388-d1b0-416c-994b-83aecd8b3469" providerId="ADAL" clId="{1E4498B3-25BD-4B5E-B331-573AC9DAF59E}" dt="2023-05-12T14:08:01.213" v="5543" actId="478"/>
          <ac:cxnSpMkLst>
            <pc:docMk/>
            <pc:sldMk cId="0" sldId="271"/>
            <ac:cxnSpMk id="2655" creationId="{00000000-0000-0000-0000-000000000000}"/>
          </ac:cxnSpMkLst>
        </pc:cxnChg>
      </pc:sldChg>
      <pc:sldChg chg="del">
        <pc:chgData name="Lauren Morgan" userId="4988c388-d1b0-416c-994b-83aecd8b3469" providerId="ADAL" clId="{1E4498B3-25BD-4B5E-B331-573AC9DAF59E}" dt="2023-05-12T14:08:43.464" v="5558" actId="47"/>
        <pc:sldMkLst>
          <pc:docMk/>
          <pc:sldMk cId="0" sldId="273"/>
        </pc:sldMkLst>
      </pc:sldChg>
      <pc:sldChg chg="del">
        <pc:chgData name="Lauren Morgan" userId="4988c388-d1b0-416c-994b-83aecd8b3469" providerId="ADAL" clId="{1E4498B3-25BD-4B5E-B331-573AC9DAF59E}" dt="2023-05-12T14:08:32.842" v="5551" actId="47"/>
        <pc:sldMkLst>
          <pc:docMk/>
          <pc:sldMk cId="0" sldId="274"/>
        </pc:sldMkLst>
      </pc:sldChg>
      <pc:sldChg chg="del">
        <pc:chgData name="Lauren Morgan" userId="4988c388-d1b0-416c-994b-83aecd8b3469" providerId="ADAL" clId="{1E4498B3-25BD-4B5E-B331-573AC9DAF59E}" dt="2023-05-12T14:08:42.870" v="5557" actId="47"/>
        <pc:sldMkLst>
          <pc:docMk/>
          <pc:sldMk cId="0" sldId="275"/>
        </pc:sldMkLst>
      </pc:sldChg>
      <pc:sldChg chg="del">
        <pc:chgData name="Lauren Morgan" userId="4988c388-d1b0-416c-994b-83aecd8b3469" providerId="ADAL" clId="{1E4498B3-25BD-4B5E-B331-573AC9DAF59E}" dt="2023-05-12T14:08:42.293" v="5556" actId="47"/>
        <pc:sldMkLst>
          <pc:docMk/>
          <pc:sldMk cId="0" sldId="279"/>
        </pc:sldMkLst>
      </pc:sldChg>
      <pc:sldChg chg="del">
        <pc:chgData name="Lauren Morgan" userId="4988c388-d1b0-416c-994b-83aecd8b3469" providerId="ADAL" clId="{1E4498B3-25BD-4B5E-B331-573AC9DAF59E}" dt="2023-05-12T14:08:41.585" v="5555" actId="47"/>
        <pc:sldMkLst>
          <pc:docMk/>
          <pc:sldMk cId="0" sldId="280"/>
        </pc:sldMkLst>
      </pc:sldChg>
      <pc:sldChg chg="del">
        <pc:chgData name="Lauren Morgan" userId="4988c388-d1b0-416c-994b-83aecd8b3469" providerId="ADAL" clId="{1E4498B3-25BD-4B5E-B331-573AC9DAF59E}" dt="2023-05-12T14:08:41.230" v="5554" actId="47"/>
        <pc:sldMkLst>
          <pc:docMk/>
          <pc:sldMk cId="0" sldId="284"/>
        </pc:sldMkLst>
      </pc:sldChg>
      <pc:sldChg chg="del">
        <pc:chgData name="Lauren Morgan" userId="4988c388-d1b0-416c-994b-83aecd8b3469" providerId="ADAL" clId="{1E4498B3-25BD-4B5E-B331-573AC9DAF59E}" dt="2023-05-12T14:08:40.447" v="5553" actId="47"/>
        <pc:sldMkLst>
          <pc:docMk/>
          <pc:sldMk cId="0" sldId="285"/>
        </pc:sldMkLst>
      </pc:sldChg>
      <pc:sldChg chg="del">
        <pc:chgData name="Lauren Morgan" userId="4988c388-d1b0-416c-994b-83aecd8b3469" providerId="ADAL" clId="{1E4498B3-25BD-4B5E-B331-573AC9DAF59E}" dt="2023-05-12T14:08:40.032" v="5552" actId="47"/>
        <pc:sldMkLst>
          <pc:docMk/>
          <pc:sldMk cId="0" sldId="286"/>
        </pc:sldMkLst>
      </pc:sldChg>
      <pc:sldChg chg="addSp delSp modSp mod modTransition delAnim modAnim modNotesTx">
        <pc:chgData name="Lauren Morgan" userId="4988c388-d1b0-416c-994b-83aecd8b3469" providerId="ADAL" clId="{1E4498B3-25BD-4B5E-B331-573AC9DAF59E}" dt="2023-05-13T21:53:20.760" v="8077"/>
        <pc:sldMkLst>
          <pc:docMk/>
          <pc:sldMk cId="336487212" sldId="312"/>
        </pc:sldMkLst>
        <pc:spChg chg="mod">
          <ac:chgData name="Lauren Morgan" userId="4988c388-d1b0-416c-994b-83aecd8b3469" providerId="ADAL" clId="{1E4498B3-25BD-4B5E-B331-573AC9DAF59E}" dt="2023-05-12T19:02:31.949" v="7322" actId="113"/>
          <ac:spMkLst>
            <pc:docMk/>
            <pc:sldMk cId="336487212" sldId="312"/>
            <ac:spMk id="13" creationId="{7487BD15-3631-B86C-AFBD-3768D130DD1D}"/>
          </ac:spMkLst>
        </pc:spChg>
        <pc:picChg chg="add del mod">
          <ac:chgData name="Lauren Morgan" userId="4988c388-d1b0-416c-994b-83aecd8b3469" providerId="ADAL" clId="{1E4498B3-25BD-4B5E-B331-573AC9DAF59E}" dt="2023-05-12T19:26:42.806" v="7395" actId="478"/>
          <ac:picMkLst>
            <pc:docMk/>
            <pc:sldMk cId="336487212" sldId="312"/>
            <ac:picMk id="51" creationId="{90AF5DD7-A24E-8EEB-5BB4-F68396C7D90F}"/>
          </ac:picMkLst>
        </pc:picChg>
        <pc:picChg chg="del">
          <ac:chgData name="Lauren Morgan" userId="4988c388-d1b0-416c-994b-83aecd8b3469" providerId="ADAL" clId="{1E4498B3-25BD-4B5E-B331-573AC9DAF59E}" dt="2023-05-12T19:34:37.012" v="7404" actId="478"/>
          <ac:picMkLst>
            <pc:docMk/>
            <pc:sldMk cId="336487212" sldId="312"/>
            <ac:picMk id="52" creationId="{DBB70C71-A564-C4B4-D43F-8977D4F552D4}"/>
          </ac:picMkLst>
        </pc:picChg>
        <pc:picChg chg="del mod">
          <ac:chgData name="Lauren Morgan" userId="4988c388-d1b0-416c-994b-83aecd8b3469" providerId="ADAL" clId="{1E4498B3-25BD-4B5E-B331-573AC9DAF59E}" dt="2023-05-12T19:42:48.778" v="7434" actId="478"/>
          <ac:picMkLst>
            <pc:docMk/>
            <pc:sldMk cId="336487212" sldId="312"/>
            <ac:picMk id="53" creationId="{B0C9EF78-E702-F89D-0FF3-09860BA74AB5}"/>
          </ac:picMkLst>
        </pc:picChg>
        <pc:picChg chg="add del mod">
          <ac:chgData name="Lauren Morgan" userId="4988c388-d1b0-416c-994b-83aecd8b3469" providerId="ADAL" clId="{1E4498B3-25BD-4B5E-B331-573AC9DAF59E}" dt="2023-05-12T19:41:32.859" v="7419"/>
          <ac:picMkLst>
            <pc:docMk/>
            <pc:sldMk cId="336487212" sldId="312"/>
            <ac:picMk id="54" creationId="{CFC3F829-F9F1-F8D4-5FC9-4B3C54B53106}"/>
          </ac:picMkLst>
        </pc:picChg>
        <pc:picChg chg="add del mod">
          <ac:chgData name="Lauren Morgan" userId="4988c388-d1b0-416c-994b-83aecd8b3469" providerId="ADAL" clId="{1E4498B3-25BD-4B5E-B331-573AC9DAF59E}" dt="2023-05-12T19:41:53.710" v="7426"/>
          <ac:picMkLst>
            <pc:docMk/>
            <pc:sldMk cId="336487212" sldId="312"/>
            <ac:picMk id="55" creationId="{B5A86699-831A-08C1-90C9-C9FD031F8664}"/>
          </ac:picMkLst>
        </pc:picChg>
        <pc:picChg chg="add del mod ord">
          <ac:chgData name="Lauren Morgan" userId="4988c388-d1b0-416c-994b-83aecd8b3469" providerId="ADAL" clId="{1E4498B3-25BD-4B5E-B331-573AC9DAF59E}" dt="2023-05-12T19:42:08.250" v="7427"/>
          <ac:picMkLst>
            <pc:docMk/>
            <pc:sldMk cId="336487212" sldId="312"/>
            <ac:picMk id="56" creationId="{258B9347-BB9E-0133-B744-AC934904792E}"/>
          </ac:picMkLst>
        </pc:picChg>
        <pc:picChg chg="add del mod">
          <ac:chgData name="Lauren Morgan" userId="4988c388-d1b0-416c-994b-83aecd8b3469" providerId="ADAL" clId="{1E4498B3-25BD-4B5E-B331-573AC9DAF59E}" dt="2023-05-12T19:42:51.613" v="7435" actId="478"/>
          <ac:picMkLst>
            <pc:docMk/>
            <pc:sldMk cId="336487212" sldId="312"/>
            <ac:picMk id="57" creationId="{7201F4CF-E01E-1F4A-434C-AADBFE8D55CC}"/>
          </ac:picMkLst>
        </pc:picChg>
        <pc:picChg chg="add del mod">
          <ac:chgData name="Lauren Morgan" userId="4988c388-d1b0-416c-994b-83aecd8b3469" providerId="ADAL" clId="{1E4498B3-25BD-4B5E-B331-573AC9DAF59E}" dt="2023-05-12T19:43:50.735" v="7439"/>
          <ac:picMkLst>
            <pc:docMk/>
            <pc:sldMk cId="336487212" sldId="312"/>
            <ac:picMk id="63" creationId="{77E5D045-42DB-F025-3DF6-C40381825A9F}"/>
          </ac:picMkLst>
        </pc:picChg>
        <pc:picChg chg="add del mod">
          <ac:chgData name="Lauren Morgan" userId="4988c388-d1b0-416c-994b-83aecd8b3469" providerId="ADAL" clId="{1E4498B3-25BD-4B5E-B331-573AC9DAF59E}" dt="2023-05-12T19:43:57.214" v="7442"/>
          <ac:picMkLst>
            <pc:docMk/>
            <pc:sldMk cId="336487212" sldId="312"/>
            <ac:picMk id="64" creationId="{BA049723-09E5-F428-7CAC-C893D49A0D85}"/>
          </ac:picMkLst>
        </pc:picChg>
        <pc:picChg chg="add del mod ord">
          <ac:chgData name="Lauren Morgan" userId="4988c388-d1b0-416c-994b-83aecd8b3469" providerId="ADAL" clId="{1E4498B3-25BD-4B5E-B331-573AC9DAF59E}" dt="2023-05-12T19:44:12.565" v="7443"/>
          <ac:picMkLst>
            <pc:docMk/>
            <pc:sldMk cId="336487212" sldId="312"/>
            <ac:picMk id="67" creationId="{473F50DC-B259-B886-DB4F-FFB6D03D7D3C}"/>
          </ac:picMkLst>
        </pc:picChg>
        <pc:picChg chg="add del mod">
          <ac:chgData name="Lauren Morgan" userId="4988c388-d1b0-416c-994b-83aecd8b3469" providerId="ADAL" clId="{1E4498B3-25BD-4B5E-B331-573AC9DAF59E}" dt="2023-05-12T19:45:30.394" v="7447"/>
          <ac:picMkLst>
            <pc:docMk/>
            <pc:sldMk cId="336487212" sldId="312"/>
            <ac:picMk id="70" creationId="{84E44CBB-1830-22A9-CC9F-F04A786F83E0}"/>
          </ac:picMkLst>
        </pc:picChg>
        <pc:picChg chg="add del mod">
          <ac:chgData name="Lauren Morgan" userId="4988c388-d1b0-416c-994b-83aecd8b3469" providerId="ADAL" clId="{1E4498B3-25BD-4B5E-B331-573AC9DAF59E}" dt="2023-05-12T19:46:44.265" v="7451"/>
          <ac:picMkLst>
            <pc:docMk/>
            <pc:sldMk cId="336487212" sldId="312"/>
            <ac:picMk id="73" creationId="{12647F0F-2143-A3BE-734B-68EB91F40DE3}"/>
          </ac:picMkLst>
        </pc:picChg>
        <pc:picChg chg="add del mod">
          <ac:chgData name="Lauren Morgan" userId="4988c388-d1b0-416c-994b-83aecd8b3469" providerId="ADAL" clId="{1E4498B3-25BD-4B5E-B331-573AC9DAF59E}" dt="2023-05-12T19:47:39.859" v="7455"/>
          <ac:picMkLst>
            <pc:docMk/>
            <pc:sldMk cId="336487212" sldId="312"/>
            <ac:picMk id="76" creationId="{A6A0E4F6-8572-2233-A141-2D8A7719507B}"/>
          </ac:picMkLst>
        </pc:picChg>
        <pc:picChg chg="add del mod">
          <ac:chgData name="Lauren Morgan" userId="4988c388-d1b0-416c-994b-83aecd8b3469" providerId="ADAL" clId="{1E4498B3-25BD-4B5E-B331-573AC9DAF59E}" dt="2023-05-12T19:47:58.251" v="7459"/>
          <ac:picMkLst>
            <pc:docMk/>
            <pc:sldMk cId="336487212" sldId="312"/>
            <ac:picMk id="79" creationId="{779270D5-7987-B688-94E9-AF063F619469}"/>
          </ac:picMkLst>
        </pc:picChg>
        <pc:picChg chg="add del mod">
          <ac:chgData name="Lauren Morgan" userId="4988c388-d1b0-416c-994b-83aecd8b3469" providerId="ADAL" clId="{1E4498B3-25BD-4B5E-B331-573AC9DAF59E}" dt="2023-05-12T19:51:16.109" v="7463"/>
          <ac:picMkLst>
            <pc:docMk/>
            <pc:sldMk cId="336487212" sldId="312"/>
            <ac:picMk id="82" creationId="{0141AFD1-53A3-BE1F-45E0-621FFD3273D5}"/>
          </ac:picMkLst>
        </pc:picChg>
        <pc:picChg chg="add del mod">
          <ac:chgData name="Lauren Morgan" userId="4988c388-d1b0-416c-994b-83aecd8b3469" providerId="ADAL" clId="{1E4498B3-25BD-4B5E-B331-573AC9DAF59E}" dt="2023-05-12T19:57:21.123" v="7480" actId="478"/>
          <ac:picMkLst>
            <pc:docMk/>
            <pc:sldMk cId="336487212" sldId="312"/>
            <ac:picMk id="97" creationId="{F40A5D63-277C-5A90-926D-AA6881F3E259}"/>
          </ac:picMkLst>
        </pc:picChg>
        <pc:picChg chg="add del mod">
          <ac:chgData name="Lauren Morgan" userId="4988c388-d1b0-416c-994b-83aecd8b3469" providerId="ADAL" clId="{1E4498B3-25BD-4B5E-B331-573AC9DAF59E}" dt="2023-05-13T15:16:17.888" v="7491"/>
          <ac:picMkLst>
            <pc:docMk/>
            <pc:sldMk cId="336487212" sldId="312"/>
            <ac:picMk id="105" creationId="{84D6330C-A4A7-6A8E-6975-D75600917708}"/>
          </ac:picMkLst>
        </pc:picChg>
        <pc:picChg chg="add del mod ord">
          <ac:chgData name="Lauren Morgan" userId="4988c388-d1b0-416c-994b-83aecd8b3469" providerId="ADAL" clId="{1E4498B3-25BD-4B5E-B331-573AC9DAF59E}" dt="2023-05-13T15:16:53.641" v="7492"/>
          <ac:picMkLst>
            <pc:docMk/>
            <pc:sldMk cId="336487212" sldId="312"/>
            <ac:picMk id="108" creationId="{5A58E8A0-2E78-C1CD-9664-A2B92D9F7C7A}"/>
          </ac:picMkLst>
        </pc:picChg>
        <pc:picChg chg="add del mod">
          <ac:chgData name="Lauren Morgan" userId="4988c388-d1b0-416c-994b-83aecd8b3469" providerId="ADAL" clId="{1E4498B3-25BD-4B5E-B331-573AC9DAF59E}" dt="2023-05-13T15:17:18.423" v="7495"/>
          <ac:picMkLst>
            <pc:docMk/>
            <pc:sldMk cId="336487212" sldId="312"/>
            <ac:picMk id="109" creationId="{21EEE1A9-A398-3A7A-4977-FA435D80992B}"/>
          </ac:picMkLst>
        </pc:picChg>
        <pc:picChg chg="add del mod ord">
          <ac:chgData name="Lauren Morgan" userId="4988c388-d1b0-416c-994b-83aecd8b3469" providerId="ADAL" clId="{1E4498B3-25BD-4B5E-B331-573AC9DAF59E}" dt="2023-05-13T15:20:19.537" v="7496"/>
          <ac:picMkLst>
            <pc:docMk/>
            <pc:sldMk cId="336487212" sldId="312"/>
            <ac:picMk id="112" creationId="{D6A9A6AC-76CA-953B-9AC5-F037DB8E10E0}"/>
          </ac:picMkLst>
        </pc:picChg>
        <pc:picChg chg="add mod">
          <ac:chgData name="Lauren Morgan" userId="4988c388-d1b0-416c-994b-83aecd8b3469" providerId="ADAL" clId="{1E4498B3-25BD-4B5E-B331-573AC9DAF59E}" dt="2023-05-13T15:20:19.537" v="7496"/>
          <ac:picMkLst>
            <pc:docMk/>
            <pc:sldMk cId="336487212" sldId="312"/>
            <ac:picMk id="113" creationId="{4E67C320-EDA6-3ABD-B33B-85D6AE78E2AD}"/>
          </ac:picMkLst>
        </pc:picChg>
      </pc:sldChg>
      <pc:sldChg chg="addSp delSp modSp add mod modTransition modAnim">
        <pc:chgData name="Lauren Morgan" userId="4988c388-d1b0-416c-994b-83aecd8b3469" providerId="ADAL" clId="{1E4498B3-25BD-4B5E-B331-573AC9DAF59E}" dt="2023-05-13T21:54:07.865" v="8084"/>
        <pc:sldMkLst>
          <pc:docMk/>
          <pc:sldMk cId="815955928" sldId="313"/>
        </pc:sldMkLst>
        <pc:spChg chg="add mod ord">
          <ac:chgData name="Lauren Morgan" userId="4988c388-d1b0-416c-994b-83aecd8b3469" providerId="ADAL" clId="{1E4498B3-25BD-4B5E-B331-573AC9DAF59E}" dt="2023-05-13T18:58:18.832" v="7884" actId="20577"/>
          <ac:spMkLst>
            <pc:docMk/>
            <pc:sldMk cId="815955928" sldId="313"/>
            <ac:spMk id="3" creationId="{F2F6BF2D-8B42-C149-2E58-202EA36D3E66}"/>
          </ac:spMkLst>
        </pc:spChg>
        <pc:spChg chg="add mod">
          <ac:chgData name="Lauren Morgan" userId="4988c388-d1b0-416c-994b-83aecd8b3469" providerId="ADAL" clId="{1E4498B3-25BD-4B5E-B331-573AC9DAF59E}" dt="2023-05-12T14:44:58.053" v="5955" actId="14100"/>
          <ac:spMkLst>
            <pc:docMk/>
            <pc:sldMk cId="815955928" sldId="313"/>
            <ac:spMk id="4" creationId="{CE0418D7-89CB-EE23-178B-FEDFCB9639D0}"/>
          </ac:spMkLst>
        </pc:spChg>
        <pc:spChg chg="mod">
          <ac:chgData name="Lauren Morgan" userId="4988c388-d1b0-416c-994b-83aecd8b3469" providerId="ADAL" clId="{1E4498B3-25BD-4B5E-B331-573AC9DAF59E}" dt="2023-05-13T18:15:00.456" v="7685" actId="20577"/>
          <ac:spMkLst>
            <pc:docMk/>
            <pc:sldMk cId="815955928" sldId="313"/>
            <ac:spMk id="2638" creationId="{00000000-0000-0000-0000-000000000000}"/>
          </ac:spMkLst>
        </pc:spChg>
        <pc:grpChg chg="del">
          <ac:chgData name="Lauren Morgan" userId="4988c388-d1b0-416c-994b-83aecd8b3469" providerId="ADAL" clId="{1E4498B3-25BD-4B5E-B331-573AC9DAF59E}" dt="2023-05-12T14:39:01.947" v="5878" actId="478"/>
          <ac:grpSpMkLst>
            <pc:docMk/>
            <pc:sldMk cId="815955928" sldId="313"/>
            <ac:grpSpMk id="2644" creationId="{00000000-0000-0000-0000-000000000000}"/>
          </ac:grpSpMkLst>
        </pc:grpChg>
        <pc:picChg chg="add del mod ord modCrop">
          <ac:chgData name="Lauren Morgan" userId="4988c388-d1b0-416c-994b-83aecd8b3469" providerId="ADAL" clId="{1E4498B3-25BD-4B5E-B331-573AC9DAF59E}" dt="2023-05-13T18:14:30.492" v="7679" actId="478"/>
          <ac:picMkLst>
            <pc:docMk/>
            <pc:sldMk cId="815955928" sldId="313"/>
            <ac:picMk id="5" creationId="{876231FC-CDDE-E87D-D59E-B8CD022C570B}"/>
          </ac:picMkLst>
        </pc:picChg>
        <pc:picChg chg="add mod">
          <ac:chgData name="Lauren Morgan" userId="4988c388-d1b0-416c-994b-83aecd8b3469" providerId="ADAL" clId="{1E4498B3-25BD-4B5E-B331-573AC9DAF59E}" dt="2023-05-13T18:15:10.368" v="7688" actId="1076"/>
          <ac:picMkLst>
            <pc:docMk/>
            <pc:sldMk cId="815955928" sldId="313"/>
            <ac:picMk id="6" creationId="{3C90CFD1-263B-8A4F-C7D7-B0E23DFAB2CA}"/>
          </ac:picMkLst>
        </pc:picChg>
        <pc:picChg chg="add mod">
          <ac:chgData name="Lauren Morgan" userId="4988c388-d1b0-416c-994b-83aecd8b3469" providerId="ADAL" clId="{1E4498B3-25BD-4B5E-B331-573AC9DAF59E}" dt="2023-05-13T18:15:04.928" v="7687" actId="1076"/>
          <ac:picMkLst>
            <pc:docMk/>
            <pc:sldMk cId="815955928" sldId="313"/>
            <ac:picMk id="7" creationId="{9A6A336F-BC91-8921-FA89-F948422C6962}"/>
          </ac:picMkLst>
        </pc:picChg>
        <pc:picChg chg="add del mod">
          <ac:chgData name="Lauren Morgan" userId="4988c388-d1b0-416c-994b-83aecd8b3469" providerId="ADAL" clId="{1E4498B3-25BD-4B5E-B331-573AC9DAF59E}" dt="2023-05-13T18:25:14.226" v="7716"/>
          <ac:picMkLst>
            <pc:docMk/>
            <pc:sldMk cId="815955928" sldId="313"/>
            <ac:picMk id="42" creationId="{C9577772-9415-D0D0-7A8E-563EDF3DAEBD}"/>
          </ac:picMkLst>
        </pc:picChg>
        <pc:picChg chg="add del mod ord">
          <ac:chgData name="Lauren Morgan" userId="4988c388-d1b0-416c-994b-83aecd8b3469" providerId="ADAL" clId="{1E4498B3-25BD-4B5E-B331-573AC9DAF59E}" dt="2023-05-13T18:25:38.092" v="7717"/>
          <ac:picMkLst>
            <pc:docMk/>
            <pc:sldMk cId="815955928" sldId="313"/>
            <ac:picMk id="46" creationId="{AFE03D31-D980-71C8-A4D5-B5FB816D2FD1}"/>
          </ac:picMkLst>
        </pc:picChg>
        <pc:picChg chg="add del mod">
          <ac:chgData name="Lauren Morgan" userId="4988c388-d1b0-416c-994b-83aecd8b3469" providerId="ADAL" clId="{1E4498B3-25BD-4B5E-B331-573AC9DAF59E}" dt="2023-05-13T18:27:36.827" v="7719"/>
          <ac:picMkLst>
            <pc:docMk/>
            <pc:sldMk cId="815955928" sldId="313"/>
            <ac:picMk id="47" creationId="{FEB0CE06-9BE3-3B9A-6FD1-924DE88B9982}"/>
          </ac:picMkLst>
        </pc:picChg>
        <pc:picChg chg="add del mod ord">
          <ac:chgData name="Lauren Morgan" userId="4988c388-d1b0-416c-994b-83aecd8b3469" providerId="ADAL" clId="{1E4498B3-25BD-4B5E-B331-573AC9DAF59E}" dt="2023-05-13T18:28:01.841" v="7720"/>
          <ac:picMkLst>
            <pc:docMk/>
            <pc:sldMk cId="815955928" sldId="313"/>
            <ac:picMk id="51" creationId="{4151D5F3-C97E-9A47-711E-44BB46CBD0E7}"/>
          </ac:picMkLst>
        </pc:picChg>
        <pc:picChg chg="add mod">
          <ac:chgData name="Lauren Morgan" userId="4988c388-d1b0-416c-994b-83aecd8b3469" providerId="ADAL" clId="{1E4498B3-25BD-4B5E-B331-573AC9DAF59E}" dt="2023-05-13T18:28:01.841" v="7720"/>
          <ac:picMkLst>
            <pc:docMk/>
            <pc:sldMk cId="815955928" sldId="313"/>
            <ac:picMk id="52" creationId="{12E57DD9-F383-A9A6-B22D-E46B48619ED2}"/>
          </ac:picMkLst>
        </pc:picChg>
      </pc:sldChg>
      <pc:sldChg chg="addSp delSp modSp add del mod modTransition">
        <pc:chgData name="Lauren Morgan" userId="4988c388-d1b0-416c-994b-83aecd8b3469" providerId="ADAL" clId="{1E4498B3-25BD-4B5E-B331-573AC9DAF59E}" dt="2023-05-13T18:14:44.135" v="7682" actId="47"/>
        <pc:sldMkLst>
          <pc:docMk/>
          <pc:sldMk cId="4287738516" sldId="314"/>
        </pc:sldMkLst>
        <pc:spChg chg="add mod">
          <ac:chgData name="Lauren Morgan" userId="4988c388-d1b0-416c-994b-83aecd8b3469" providerId="ADAL" clId="{1E4498B3-25BD-4B5E-B331-573AC9DAF59E}" dt="2023-05-12T19:08:13.065" v="7377" actId="113"/>
          <ac:spMkLst>
            <pc:docMk/>
            <pc:sldMk cId="4287738516" sldId="314"/>
            <ac:spMk id="3" creationId="{262B0703-D826-1288-1A2E-C7D27E23F938}"/>
          </ac:spMkLst>
        </pc:spChg>
        <pc:spChg chg="add mod">
          <ac:chgData name="Lauren Morgan" userId="4988c388-d1b0-416c-994b-83aecd8b3469" providerId="ADAL" clId="{1E4498B3-25BD-4B5E-B331-573AC9DAF59E}" dt="2023-05-13T18:14:15.133" v="7677" actId="1076"/>
          <ac:spMkLst>
            <pc:docMk/>
            <pc:sldMk cId="4287738516" sldId="314"/>
            <ac:spMk id="8" creationId="{593648F3-CFAD-6E47-93B4-2523B1423F67}"/>
          </ac:spMkLst>
        </pc:spChg>
        <pc:spChg chg="mod">
          <ac:chgData name="Lauren Morgan" userId="4988c388-d1b0-416c-994b-83aecd8b3469" providerId="ADAL" clId="{1E4498B3-25BD-4B5E-B331-573AC9DAF59E}" dt="2023-05-12T14:38:40.330" v="5875" actId="20577"/>
          <ac:spMkLst>
            <pc:docMk/>
            <pc:sldMk cId="4287738516" sldId="314"/>
            <ac:spMk id="2638" creationId="{00000000-0000-0000-0000-000000000000}"/>
          </ac:spMkLst>
        </pc:spChg>
        <pc:grpChg chg="mod">
          <ac:chgData name="Lauren Morgan" userId="4988c388-d1b0-416c-994b-83aecd8b3469" providerId="ADAL" clId="{1E4498B3-25BD-4B5E-B331-573AC9DAF59E}" dt="2023-05-12T14:38:47.585" v="5876" actId="1076"/>
          <ac:grpSpMkLst>
            <pc:docMk/>
            <pc:sldMk cId="4287738516" sldId="314"/>
            <ac:grpSpMk id="2644" creationId="{00000000-0000-0000-0000-000000000000}"/>
          </ac:grpSpMkLst>
        </pc:grpChg>
        <pc:picChg chg="add del mod">
          <ac:chgData name="Lauren Morgan" userId="4988c388-d1b0-416c-994b-83aecd8b3469" providerId="ADAL" clId="{1E4498B3-25BD-4B5E-B331-573AC9DAF59E}" dt="2023-05-12T14:35:22.773" v="5829" actId="478"/>
          <ac:picMkLst>
            <pc:docMk/>
            <pc:sldMk cId="4287738516" sldId="314"/>
            <ac:picMk id="5" creationId="{5415FA7A-5154-1AFD-FAD5-FDE0BD28FB77}"/>
          </ac:picMkLst>
        </pc:picChg>
        <pc:picChg chg="add mod">
          <ac:chgData name="Lauren Morgan" userId="4988c388-d1b0-416c-994b-83aecd8b3469" providerId="ADAL" clId="{1E4498B3-25BD-4B5E-B331-573AC9DAF59E}" dt="2023-05-13T18:14:33.833" v="7680" actId="1076"/>
          <ac:picMkLst>
            <pc:docMk/>
            <pc:sldMk cId="4287738516" sldId="314"/>
            <ac:picMk id="6" creationId="{9D2F3DB2-DDFB-CBDD-DF3E-7355999304EC}"/>
          </ac:picMkLst>
        </pc:picChg>
      </pc:sldChg>
      <pc:sldChg chg="addSp delSp modSp new mod modTransition modAnim">
        <pc:chgData name="Lauren Morgan" userId="4988c388-d1b0-416c-994b-83aecd8b3469" providerId="ADAL" clId="{1E4498B3-25BD-4B5E-B331-573AC9DAF59E}" dt="2023-05-13T21:53:59.252" v="8082"/>
        <pc:sldMkLst>
          <pc:docMk/>
          <pc:sldMk cId="1125798836" sldId="315"/>
        </pc:sldMkLst>
        <pc:spChg chg="mod">
          <ac:chgData name="Lauren Morgan" userId="4988c388-d1b0-416c-994b-83aecd8b3469" providerId="ADAL" clId="{1E4498B3-25BD-4B5E-B331-573AC9DAF59E}" dt="2023-05-12T15:22:44.730" v="7167" actId="1582"/>
          <ac:spMkLst>
            <pc:docMk/>
            <pc:sldMk cId="1125798836" sldId="315"/>
            <ac:spMk id="2" creationId="{DB279255-3F8F-00A1-B69C-A10AA80A4D01}"/>
          </ac:spMkLst>
        </pc:spChg>
        <pc:spChg chg="add mod">
          <ac:chgData name="Lauren Morgan" userId="4988c388-d1b0-416c-994b-83aecd8b3469" providerId="ADAL" clId="{1E4498B3-25BD-4B5E-B331-573AC9DAF59E}" dt="2023-05-13T18:58:46.790" v="7885" actId="20577"/>
          <ac:spMkLst>
            <pc:docMk/>
            <pc:sldMk cId="1125798836" sldId="315"/>
            <ac:spMk id="4" creationId="{9723D374-B88E-50D9-5867-71D5B122C409}"/>
          </ac:spMkLst>
        </pc:spChg>
        <pc:spChg chg="add mod">
          <ac:chgData name="Lauren Morgan" userId="4988c388-d1b0-416c-994b-83aecd8b3469" providerId="ADAL" clId="{1E4498B3-25BD-4B5E-B331-573AC9DAF59E}" dt="2023-05-12T15:25:43.009" v="7170" actId="14100"/>
          <ac:spMkLst>
            <pc:docMk/>
            <pc:sldMk cId="1125798836" sldId="315"/>
            <ac:spMk id="6" creationId="{9F2119CC-0FAC-9969-EA16-3AF72A194E0A}"/>
          </ac:spMkLst>
        </pc:spChg>
        <pc:spChg chg="add mod">
          <ac:chgData name="Lauren Morgan" userId="4988c388-d1b0-416c-994b-83aecd8b3469" providerId="ADAL" clId="{1E4498B3-25BD-4B5E-B331-573AC9DAF59E}" dt="2023-05-12T19:09:24.441" v="7385" actId="113"/>
          <ac:spMkLst>
            <pc:docMk/>
            <pc:sldMk cId="1125798836" sldId="315"/>
            <ac:spMk id="8" creationId="{6D6DD269-24CA-249A-EC40-2FB35606DB8A}"/>
          </ac:spMkLst>
        </pc:spChg>
        <pc:picChg chg="add del mod">
          <ac:chgData name="Lauren Morgan" userId="4988c388-d1b0-416c-994b-83aecd8b3469" providerId="ADAL" clId="{1E4498B3-25BD-4B5E-B331-573AC9DAF59E}" dt="2023-05-12T14:46:06.419" v="5964" actId="478"/>
          <ac:picMkLst>
            <pc:docMk/>
            <pc:sldMk cId="1125798836" sldId="315"/>
            <ac:picMk id="3" creationId="{760A572F-8413-02B3-9BDF-0C5A76A19851}"/>
          </ac:picMkLst>
        </pc:picChg>
        <pc:picChg chg="add del mod">
          <ac:chgData name="Lauren Morgan" userId="4988c388-d1b0-416c-994b-83aecd8b3469" providerId="ADAL" clId="{1E4498B3-25BD-4B5E-B331-573AC9DAF59E}" dt="2023-05-12T15:18:25.902" v="7137" actId="478"/>
          <ac:picMkLst>
            <pc:docMk/>
            <pc:sldMk cId="1125798836" sldId="315"/>
            <ac:picMk id="5" creationId="{68928896-8101-FF95-C6A5-CEBA46F09ADE}"/>
          </ac:picMkLst>
        </pc:picChg>
        <pc:picChg chg="add del mod">
          <ac:chgData name="Lauren Morgan" userId="4988c388-d1b0-416c-994b-83aecd8b3469" providerId="ADAL" clId="{1E4498B3-25BD-4B5E-B331-573AC9DAF59E}" dt="2023-05-13T18:33:35.645" v="7723"/>
          <ac:picMkLst>
            <pc:docMk/>
            <pc:sldMk cId="1125798836" sldId="315"/>
            <ac:picMk id="25" creationId="{13B209D6-B146-41BC-66A0-222B86C533BC}"/>
          </ac:picMkLst>
        </pc:picChg>
        <pc:picChg chg="add del mod ord">
          <ac:chgData name="Lauren Morgan" userId="4988c388-d1b0-416c-994b-83aecd8b3469" providerId="ADAL" clId="{1E4498B3-25BD-4B5E-B331-573AC9DAF59E}" dt="2023-05-13T18:34:00.822" v="7724"/>
          <ac:picMkLst>
            <pc:docMk/>
            <pc:sldMk cId="1125798836" sldId="315"/>
            <ac:picMk id="28" creationId="{18514D7B-C19B-2700-FF67-573CF0DBB080}"/>
          </ac:picMkLst>
        </pc:picChg>
        <pc:picChg chg="add del mod">
          <ac:chgData name="Lauren Morgan" userId="4988c388-d1b0-416c-994b-83aecd8b3469" providerId="ADAL" clId="{1E4498B3-25BD-4B5E-B331-573AC9DAF59E}" dt="2023-05-13T18:34:03.377" v="7726"/>
          <ac:picMkLst>
            <pc:docMk/>
            <pc:sldMk cId="1125798836" sldId="315"/>
            <ac:picMk id="29" creationId="{9BAA13F6-99F6-FA5B-71B8-995BBE82AF55}"/>
          </ac:picMkLst>
        </pc:picChg>
        <pc:picChg chg="add del mod ord">
          <ac:chgData name="Lauren Morgan" userId="4988c388-d1b0-416c-994b-83aecd8b3469" providerId="ADAL" clId="{1E4498B3-25BD-4B5E-B331-573AC9DAF59E}" dt="2023-05-13T18:34:29.317" v="7727"/>
          <ac:picMkLst>
            <pc:docMk/>
            <pc:sldMk cId="1125798836" sldId="315"/>
            <ac:picMk id="32" creationId="{6B098548-44E0-03A7-0D7A-2E8EB7B89199}"/>
          </ac:picMkLst>
        </pc:picChg>
        <pc:picChg chg="add del mod">
          <ac:chgData name="Lauren Morgan" userId="4988c388-d1b0-416c-994b-83aecd8b3469" providerId="ADAL" clId="{1E4498B3-25BD-4B5E-B331-573AC9DAF59E}" dt="2023-05-13T18:34:31.686" v="7729"/>
          <ac:picMkLst>
            <pc:docMk/>
            <pc:sldMk cId="1125798836" sldId="315"/>
            <ac:picMk id="33" creationId="{BA9E0F48-B23E-7E04-5F1A-7C44E61F9B39}"/>
          </ac:picMkLst>
        </pc:picChg>
        <pc:picChg chg="add del mod ord">
          <ac:chgData name="Lauren Morgan" userId="4988c388-d1b0-416c-994b-83aecd8b3469" providerId="ADAL" clId="{1E4498B3-25BD-4B5E-B331-573AC9DAF59E}" dt="2023-05-13T18:34:48.956" v="7730"/>
          <ac:picMkLst>
            <pc:docMk/>
            <pc:sldMk cId="1125798836" sldId="315"/>
            <ac:picMk id="36" creationId="{AF55B96A-F1B8-EFE5-8F75-36D8D7307278}"/>
          </ac:picMkLst>
        </pc:picChg>
        <pc:picChg chg="add del mod">
          <ac:chgData name="Lauren Morgan" userId="4988c388-d1b0-416c-994b-83aecd8b3469" providerId="ADAL" clId="{1E4498B3-25BD-4B5E-B331-573AC9DAF59E}" dt="2023-05-13T18:34:51.716" v="7732"/>
          <ac:picMkLst>
            <pc:docMk/>
            <pc:sldMk cId="1125798836" sldId="315"/>
            <ac:picMk id="37" creationId="{8143C6A1-29FF-DD1F-5531-3A0F33597D3F}"/>
          </ac:picMkLst>
        </pc:picChg>
        <pc:picChg chg="add del mod ord">
          <ac:chgData name="Lauren Morgan" userId="4988c388-d1b0-416c-994b-83aecd8b3469" providerId="ADAL" clId="{1E4498B3-25BD-4B5E-B331-573AC9DAF59E}" dt="2023-05-13T18:38:44.208" v="7733"/>
          <ac:picMkLst>
            <pc:docMk/>
            <pc:sldMk cId="1125798836" sldId="315"/>
            <ac:picMk id="40" creationId="{A3EB2617-C00C-75C2-A062-9A7D7E99D8C8}"/>
          </ac:picMkLst>
        </pc:picChg>
        <pc:picChg chg="add del mod">
          <ac:chgData name="Lauren Morgan" userId="4988c388-d1b0-416c-994b-83aecd8b3469" providerId="ADAL" clId="{1E4498B3-25BD-4B5E-B331-573AC9DAF59E}" dt="2023-05-13T18:39:58.499" v="7735"/>
          <ac:picMkLst>
            <pc:docMk/>
            <pc:sldMk cId="1125798836" sldId="315"/>
            <ac:picMk id="41" creationId="{3542104D-B97A-E3BA-6569-5E035CE521B9}"/>
          </ac:picMkLst>
        </pc:picChg>
        <pc:picChg chg="add del mod ord">
          <ac:chgData name="Lauren Morgan" userId="4988c388-d1b0-416c-994b-83aecd8b3469" providerId="ADAL" clId="{1E4498B3-25BD-4B5E-B331-573AC9DAF59E}" dt="2023-05-13T18:40:10.406" v="7736"/>
          <ac:picMkLst>
            <pc:docMk/>
            <pc:sldMk cId="1125798836" sldId="315"/>
            <ac:picMk id="46" creationId="{36419254-AE41-86C1-4885-F3F23CDA3251}"/>
          </ac:picMkLst>
        </pc:picChg>
        <pc:picChg chg="add del mod">
          <ac:chgData name="Lauren Morgan" userId="4988c388-d1b0-416c-994b-83aecd8b3469" providerId="ADAL" clId="{1E4498B3-25BD-4B5E-B331-573AC9DAF59E}" dt="2023-05-13T18:40:14.003" v="7738"/>
          <ac:picMkLst>
            <pc:docMk/>
            <pc:sldMk cId="1125798836" sldId="315"/>
            <ac:picMk id="47" creationId="{7CD2F27A-DE31-D39A-7D96-51D222F6C396}"/>
          </ac:picMkLst>
        </pc:picChg>
        <pc:picChg chg="add del mod ord">
          <ac:chgData name="Lauren Morgan" userId="4988c388-d1b0-416c-994b-83aecd8b3469" providerId="ADAL" clId="{1E4498B3-25BD-4B5E-B331-573AC9DAF59E}" dt="2023-05-13T18:40:31.793" v="7739"/>
          <ac:picMkLst>
            <pc:docMk/>
            <pc:sldMk cId="1125798836" sldId="315"/>
            <ac:picMk id="50" creationId="{92F22F3E-BFE1-BAEA-484D-48D143BC646D}"/>
          </ac:picMkLst>
        </pc:picChg>
        <pc:picChg chg="add del mod">
          <ac:chgData name="Lauren Morgan" userId="4988c388-d1b0-416c-994b-83aecd8b3469" providerId="ADAL" clId="{1E4498B3-25BD-4B5E-B331-573AC9DAF59E}" dt="2023-05-13T18:40:33.947" v="7741"/>
          <ac:picMkLst>
            <pc:docMk/>
            <pc:sldMk cId="1125798836" sldId="315"/>
            <ac:picMk id="51" creationId="{2C1E5BBC-051C-32F7-1691-91AF7320F2EF}"/>
          </ac:picMkLst>
        </pc:picChg>
        <pc:picChg chg="add del mod ord">
          <ac:chgData name="Lauren Morgan" userId="4988c388-d1b0-416c-994b-83aecd8b3469" providerId="ADAL" clId="{1E4498B3-25BD-4B5E-B331-573AC9DAF59E}" dt="2023-05-13T18:40:58.893" v="7742"/>
          <ac:picMkLst>
            <pc:docMk/>
            <pc:sldMk cId="1125798836" sldId="315"/>
            <ac:picMk id="54" creationId="{1D3D427E-C041-1AC5-312F-40002F3D6E92}"/>
          </ac:picMkLst>
        </pc:picChg>
        <pc:picChg chg="add del mod">
          <ac:chgData name="Lauren Morgan" userId="4988c388-d1b0-416c-994b-83aecd8b3469" providerId="ADAL" clId="{1E4498B3-25BD-4B5E-B331-573AC9DAF59E}" dt="2023-05-13T18:41:01.804" v="7744"/>
          <ac:picMkLst>
            <pc:docMk/>
            <pc:sldMk cId="1125798836" sldId="315"/>
            <ac:picMk id="55" creationId="{9E657599-3B38-82A1-96A3-A9E78364B48D}"/>
          </ac:picMkLst>
        </pc:picChg>
        <pc:picChg chg="add del mod ord">
          <ac:chgData name="Lauren Morgan" userId="4988c388-d1b0-416c-994b-83aecd8b3469" providerId="ADAL" clId="{1E4498B3-25BD-4B5E-B331-573AC9DAF59E}" dt="2023-05-13T18:41:33.877" v="7745"/>
          <ac:picMkLst>
            <pc:docMk/>
            <pc:sldMk cId="1125798836" sldId="315"/>
            <ac:picMk id="58" creationId="{0494EAA1-C183-C9C1-01AD-55D2BB0B5DAC}"/>
          </ac:picMkLst>
        </pc:picChg>
        <pc:picChg chg="add del mod">
          <ac:chgData name="Lauren Morgan" userId="4988c388-d1b0-416c-994b-83aecd8b3469" providerId="ADAL" clId="{1E4498B3-25BD-4B5E-B331-573AC9DAF59E}" dt="2023-05-13T19:01:00.601" v="7889"/>
          <ac:picMkLst>
            <pc:docMk/>
            <pc:sldMk cId="1125798836" sldId="315"/>
            <ac:picMk id="59" creationId="{1ED42754-3A19-D5B3-0485-7B64ACA3DBFF}"/>
          </ac:picMkLst>
        </pc:picChg>
        <pc:picChg chg="add del mod ord">
          <ac:chgData name="Lauren Morgan" userId="4988c388-d1b0-416c-994b-83aecd8b3469" providerId="ADAL" clId="{1E4498B3-25BD-4B5E-B331-573AC9DAF59E}" dt="2023-05-13T19:01:32.539" v="7890"/>
          <ac:picMkLst>
            <pc:docMk/>
            <pc:sldMk cId="1125798836" sldId="315"/>
            <ac:picMk id="65" creationId="{31911C2D-F8A7-6F40-721A-B08B4A95BDE7}"/>
          </ac:picMkLst>
        </pc:picChg>
        <pc:picChg chg="add del mod">
          <ac:chgData name="Lauren Morgan" userId="4988c388-d1b0-416c-994b-83aecd8b3469" providerId="ADAL" clId="{1E4498B3-25BD-4B5E-B331-573AC9DAF59E}" dt="2023-05-13T19:01:35.885" v="7892"/>
          <ac:picMkLst>
            <pc:docMk/>
            <pc:sldMk cId="1125798836" sldId="315"/>
            <ac:picMk id="66" creationId="{6BBE2EFA-5B6B-BC59-02FB-DDEC838A3040}"/>
          </ac:picMkLst>
        </pc:picChg>
        <pc:picChg chg="add del mod ord">
          <ac:chgData name="Lauren Morgan" userId="4988c388-d1b0-416c-994b-83aecd8b3469" providerId="ADAL" clId="{1E4498B3-25BD-4B5E-B331-573AC9DAF59E}" dt="2023-05-13T19:01:56.471" v="7893"/>
          <ac:picMkLst>
            <pc:docMk/>
            <pc:sldMk cId="1125798836" sldId="315"/>
            <ac:picMk id="69" creationId="{CB27D803-29BB-2050-1634-E2CE65F5CD11}"/>
          </ac:picMkLst>
        </pc:picChg>
        <pc:picChg chg="add del mod">
          <ac:chgData name="Lauren Morgan" userId="4988c388-d1b0-416c-994b-83aecd8b3469" providerId="ADAL" clId="{1E4498B3-25BD-4B5E-B331-573AC9DAF59E}" dt="2023-05-13T19:02:01.062" v="7895"/>
          <ac:picMkLst>
            <pc:docMk/>
            <pc:sldMk cId="1125798836" sldId="315"/>
            <ac:picMk id="70" creationId="{A0A5B20D-9643-091B-AC9E-4562B4227D6E}"/>
          </ac:picMkLst>
        </pc:picChg>
        <pc:picChg chg="add del mod ord">
          <ac:chgData name="Lauren Morgan" userId="4988c388-d1b0-416c-994b-83aecd8b3469" providerId="ADAL" clId="{1E4498B3-25BD-4B5E-B331-573AC9DAF59E}" dt="2023-05-13T19:02:18.998" v="7896"/>
          <ac:picMkLst>
            <pc:docMk/>
            <pc:sldMk cId="1125798836" sldId="315"/>
            <ac:picMk id="73" creationId="{CE20E0F0-FA48-37C9-6E10-A592D6C507C7}"/>
          </ac:picMkLst>
        </pc:picChg>
        <pc:picChg chg="add del mod">
          <ac:chgData name="Lauren Morgan" userId="4988c388-d1b0-416c-994b-83aecd8b3469" providerId="ADAL" clId="{1E4498B3-25BD-4B5E-B331-573AC9DAF59E}" dt="2023-05-13T19:02:47.197" v="7898"/>
          <ac:picMkLst>
            <pc:docMk/>
            <pc:sldMk cId="1125798836" sldId="315"/>
            <ac:picMk id="74" creationId="{1E5C49D8-C449-0DAC-00C9-60DB0863C13F}"/>
          </ac:picMkLst>
        </pc:picChg>
        <pc:picChg chg="add del mod ord">
          <ac:chgData name="Lauren Morgan" userId="4988c388-d1b0-416c-994b-83aecd8b3469" providerId="ADAL" clId="{1E4498B3-25BD-4B5E-B331-573AC9DAF59E}" dt="2023-05-13T19:03:14.759" v="7899"/>
          <ac:picMkLst>
            <pc:docMk/>
            <pc:sldMk cId="1125798836" sldId="315"/>
            <ac:picMk id="78" creationId="{67452BD4-D022-7A9C-4348-A2627304F6D6}"/>
          </ac:picMkLst>
        </pc:picChg>
        <pc:picChg chg="add mod">
          <ac:chgData name="Lauren Morgan" userId="4988c388-d1b0-416c-994b-83aecd8b3469" providerId="ADAL" clId="{1E4498B3-25BD-4B5E-B331-573AC9DAF59E}" dt="2023-05-13T19:03:14.759" v="7899"/>
          <ac:picMkLst>
            <pc:docMk/>
            <pc:sldMk cId="1125798836" sldId="315"/>
            <ac:picMk id="79" creationId="{7EC600EA-4556-0FB7-B8D2-B33614D2DD4A}"/>
          </ac:picMkLst>
        </pc:picChg>
      </pc:sldChg>
      <pc:sldChg chg="addSp delSp modSp new mod modTransition addAnim delAnim modAnim">
        <pc:chgData name="Lauren Morgan" userId="4988c388-d1b0-416c-994b-83aecd8b3469" providerId="ADAL" clId="{1E4498B3-25BD-4B5E-B331-573AC9DAF59E}" dt="2023-05-13T21:53:49.717" v="8081"/>
        <pc:sldMkLst>
          <pc:docMk/>
          <pc:sldMk cId="1799411766" sldId="316"/>
        </pc:sldMkLst>
        <pc:spChg chg="mod">
          <ac:chgData name="Lauren Morgan" userId="4988c388-d1b0-416c-994b-83aecd8b3469" providerId="ADAL" clId="{1E4498B3-25BD-4B5E-B331-573AC9DAF59E}" dt="2023-05-12T15:11:08.146" v="7104" actId="1076"/>
          <ac:spMkLst>
            <pc:docMk/>
            <pc:sldMk cId="1799411766" sldId="316"/>
            <ac:spMk id="2" creationId="{25E834C6-E1AF-B0AA-EA32-EDE18F4FB0D1}"/>
          </ac:spMkLst>
        </pc:spChg>
        <pc:spChg chg="add mod">
          <ac:chgData name="Lauren Morgan" userId="4988c388-d1b0-416c-994b-83aecd8b3469" providerId="ADAL" clId="{1E4498B3-25BD-4B5E-B331-573AC9DAF59E}" dt="2023-05-13T18:59:50.226" v="7887" actId="1076"/>
          <ac:spMkLst>
            <pc:docMk/>
            <pc:sldMk cId="1799411766" sldId="316"/>
            <ac:spMk id="4" creationId="{DD0D954D-163A-D790-3476-F5347FCB42A5}"/>
          </ac:spMkLst>
        </pc:spChg>
        <pc:picChg chg="add del mod">
          <ac:chgData name="Lauren Morgan" userId="4988c388-d1b0-416c-994b-83aecd8b3469" providerId="ADAL" clId="{1E4498B3-25BD-4B5E-B331-573AC9DAF59E}" dt="2023-05-13T18:42:12.645" v="7748"/>
          <ac:picMkLst>
            <pc:docMk/>
            <pc:sldMk cId="1799411766" sldId="316"/>
            <ac:picMk id="31" creationId="{74890E17-B71A-AEA3-6431-1EE54C4B2FE8}"/>
          </ac:picMkLst>
        </pc:picChg>
        <pc:picChg chg="add del mod ord">
          <ac:chgData name="Lauren Morgan" userId="4988c388-d1b0-416c-994b-83aecd8b3469" providerId="ADAL" clId="{1E4498B3-25BD-4B5E-B331-573AC9DAF59E}" dt="2023-05-13T18:42:43.201" v="7749"/>
          <ac:picMkLst>
            <pc:docMk/>
            <pc:sldMk cId="1799411766" sldId="316"/>
            <ac:picMk id="34" creationId="{D54132C3-F80C-C913-86CF-860D20B987B5}"/>
          </ac:picMkLst>
        </pc:picChg>
        <pc:picChg chg="add del mod">
          <ac:chgData name="Lauren Morgan" userId="4988c388-d1b0-416c-994b-83aecd8b3469" providerId="ADAL" clId="{1E4498B3-25BD-4B5E-B331-573AC9DAF59E}" dt="2023-05-13T18:42:48.204" v="7751"/>
          <ac:picMkLst>
            <pc:docMk/>
            <pc:sldMk cId="1799411766" sldId="316"/>
            <ac:picMk id="35" creationId="{7BC772E0-759F-3637-6080-E01FB54EA980}"/>
          </ac:picMkLst>
        </pc:picChg>
        <pc:picChg chg="add del mod ord">
          <ac:chgData name="Lauren Morgan" userId="4988c388-d1b0-416c-994b-83aecd8b3469" providerId="ADAL" clId="{1E4498B3-25BD-4B5E-B331-573AC9DAF59E}" dt="2023-05-13T18:43:14.539" v="7752"/>
          <ac:picMkLst>
            <pc:docMk/>
            <pc:sldMk cId="1799411766" sldId="316"/>
            <ac:picMk id="38" creationId="{163508A4-1A2B-2E95-9448-75B118628D08}"/>
          </ac:picMkLst>
        </pc:picChg>
        <pc:picChg chg="add del mod">
          <ac:chgData name="Lauren Morgan" userId="4988c388-d1b0-416c-994b-83aecd8b3469" providerId="ADAL" clId="{1E4498B3-25BD-4B5E-B331-573AC9DAF59E}" dt="2023-05-13T18:43:16.685" v="7754"/>
          <ac:picMkLst>
            <pc:docMk/>
            <pc:sldMk cId="1799411766" sldId="316"/>
            <ac:picMk id="39" creationId="{F4C00559-7FED-BFFF-7F0B-F409B79EA1BA}"/>
          </ac:picMkLst>
        </pc:picChg>
        <pc:picChg chg="add del mod ord">
          <ac:chgData name="Lauren Morgan" userId="4988c388-d1b0-416c-994b-83aecd8b3469" providerId="ADAL" clId="{1E4498B3-25BD-4B5E-B331-573AC9DAF59E}" dt="2023-05-13T18:43:49.403" v="7755"/>
          <ac:picMkLst>
            <pc:docMk/>
            <pc:sldMk cId="1799411766" sldId="316"/>
            <ac:picMk id="42" creationId="{F20F410D-2468-A61D-9ACC-FE9959AEBB86}"/>
          </ac:picMkLst>
        </pc:picChg>
        <pc:picChg chg="add del mod">
          <ac:chgData name="Lauren Morgan" userId="4988c388-d1b0-416c-994b-83aecd8b3469" providerId="ADAL" clId="{1E4498B3-25BD-4B5E-B331-573AC9DAF59E}" dt="2023-05-13T18:44:17.176" v="7757"/>
          <ac:picMkLst>
            <pc:docMk/>
            <pc:sldMk cId="1799411766" sldId="316"/>
            <ac:picMk id="43" creationId="{27BB5A36-6348-211D-AD34-C6965265EC4C}"/>
          </ac:picMkLst>
        </pc:picChg>
        <pc:picChg chg="add del mod ord">
          <ac:chgData name="Lauren Morgan" userId="4988c388-d1b0-416c-994b-83aecd8b3469" providerId="ADAL" clId="{1E4498B3-25BD-4B5E-B331-573AC9DAF59E}" dt="2023-05-13T18:44:50.481" v="7758"/>
          <ac:picMkLst>
            <pc:docMk/>
            <pc:sldMk cId="1799411766" sldId="316"/>
            <ac:picMk id="51" creationId="{4D569BD8-C2BF-E389-A71B-39EA4356AA67}"/>
          </ac:picMkLst>
        </pc:picChg>
        <pc:picChg chg="add del mod">
          <ac:chgData name="Lauren Morgan" userId="4988c388-d1b0-416c-994b-83aecd8b3469" providerId="ADAL" clId="{1E4498B3-25BD-4B5E-B331-573AC9DAF59E}" dt="2023-05-13T18:44:52.715" v="7760"/>
          <ac:picMkLst>
            <pc:docMk/>
            <pc:sldMk cId="1799411766" sldId="316"/>
            <ac:picMk id="52" creationId="{313AB680-DD92-534A-1F15-F41352A5AD53}"/>
          </ac:picMkLst>
        </pc:picChg>
        <pc:picChg chg="add del mod ord">
          <ac:chgData name="Lauren Morgan" userId="4988c388-d1b0-416c-994b-83aecd8b3469" providerId="ADAL" clId="{1E4498B3-25BD-4B5E-B331-573AC9DAF59E}" dt="2023-05-13T18:45:01.580" v="7761"/>
          <ac:picMkLst>
            <pc:docMk/>
            <pc:sldMk cId="1799411766" sldId="316"/>
            <ac:picMk id="54" creationId="{15D1E246-45B0-71E2-DAF0-2B499159F073}"/>
          </ac:picMkLst>
        </pc:picChg>
        <pc:picChg chg="add del mod">
          <ac:chgData name="Lauren Morgan" userId="4988c388-d1b0-416c-994b-83aecd8b3469" providerId="ADAL" clId="{1E4498B3-25BD-4B5E-B331-573AC9DAF59E}" dt="2023-05-13T18:45:03.837" v="7763"/>
          <ac:picMkLst>
            <pc:docMk/>
            <pc:sldMk cId="1799411766" sldId="316"/>
            <ac:picMk id="55" creationId="{F8972591-94B9-21B8-2AA4-7DFB34571FD2}"/>
          </ac:picMkLst>
        </pc:picChg>
        <pc:picChg chg="add del mod ord">
          <ac:chgData name="Lauren Morgan" userId="4988c388-d1b0-416c-994b-83aecd8b3469" providerId="ADAL" clId="{1E4498B3-25BD-4B5E-B331-573AC9DAF59E}" dt="2023-05-13T18:45:38.215" v="7764"/>
          <ac:picMkLst>
            <pc:docMk/>
            <pc:sldMk cId="1799411766" sldId="316"/>
            <ac:picMk id="58" creationId="{910982A9-E94A-7F4A-86FB-73F871CEF670}"/>
          </ac:picMkLst>
        </pc:picChg>
        <pc:picChg chg="add del mod">
          <ac:chgData name="Lauren Morgan" userId="4988c388-d1b0-416c-994b-83aecd8b3469" providerId="ADAL" clId="{1E4498B3-25BD-4B5E-B331-573AC9DAF59E}" dt="2023-05-13T19:04:54.569" v="7904"/>
          <ac:picMkLst>
            <pc:docMk/>
            <pc:sldMk cId="1799411766" sldId="316"/>
            <ac:picMk id="59" creationId="{2F2025C3-9F0A-E108-98A2-50CF9D955CCC}"/>
          </ac:picMkLst>
        </pc:picChg>
        <pc:picChg chg="add del mod ord">
          <ac:chgData name="Lauren Morgan" userId="4988c388-d1b0-416c-994b-83aecd8b3469" providerId="ADAL" clId="{1E4498B3-25BD-4B5E-B331-573AC9DAF59E}" dt="2023-05-13T19:05:27.973" v="7905"/>
          <ac:picMkLst>
            <pc:docMk/>
            <pc:sldMk cId="1799411766" sldId="316"/>
            <ac:picMk id="78" creationId="{88081346-0719-894C-83BF-3B5FB87A3AA2}"/>
          </ac:picMkLst>
        </pc:picChg>
        <pc:picChg chg="add del mod">
          <ac:chgData name="Lauren Morgan" userId="4988c388-d1b0-416c-994b-83aecd8b3469" providerId="ADAL" clId="{1E4498B3-25BD-4B5E-B331-573AC9DAF59E}" dt="2023-05-13T19:05:31.951" v="7907"/>
          <ac:picMkLst>
            <pc:docMk/>
            <pc:sldMk cId="1799411766" sldId="316"/>
            <ac:picMk id="79" creationId="{3941212B-90CA-54A6-6031-64E9654C154F}"/>
          </ac:picMkLst>
        </pc:picChg>
        <pc:picChg chg="add del mod ord">
          <ac:chgData name="Lauren Morgan" userId="4988c388-d1b0-416c-994b-83aecd8b3469" providerId="ADAL" clId="{1E4498B3-25BD-4B5E-B331-573AC9DAF59E}" dt="2023-05-13T19:05:40.868" v="7908"/>
          <ac:picMkLst>
            <pc:docMk/>
            <pc:sldMk cId="1799411766" sldId="316"/>
            <ac:picMk id="82" creationId="{B80A0E78-89A8-EC01-DE8F-A073BA87AB45}"/>
          </ac:picMkLst>
        </pc:picChg>
        <pc:picChg chg="add del mod">
          <ac:chgData name="Lauren Morgan" userId="4988c388-d1b0-416c-994b-83aecd8b3469" providerId="ADAL" clId="{1E4498B3-25BD-4B5E-B331-573AC9DAF59E}" dt="2023-05-13T19:05:42.939" v="7910"/>
          <ac:picMkLst>
            <pc:docMk/>
            <pc:sldMk cId="1799411766" sldId="316"/>
            <ac:picMk id="83" creationId="{447ED65D-16FC-6819-19A2-86CF643E2692}"/>
          </ac:picMkLst>
        </pc:picChg>
        <pc:picChg chg="add del mod ord">
          <ac:chgData name="Lauren Morgan" userId="4988c388-d1b0-416c-994b-83aecd8b3469" providerId="ADAL" clId="{1E4498B3-25BD-4B5E-B331-573AC9DAF59E}" dt="2023-05-13T19:06:15.159" v="7911"/>
          <ac:picMkLst>
            <pc:docMk/>
            <pc:sldMk cId="1799411766" sldId="316"/>
            <ac:picMk id="86" creationId="{C622388B-2103-AA51-D08C-2B5C273845FD}"/>
          </ac:picMkLst>
        </pc:picChg>
        <pc:picChg chg="add del mod">
          <ac:chgData name="Lauren Morgan" userId="4988c388-d1b0-416c-994b-83aecd8b3469" providerId="ADAL" clId="{1E4498B3-25BD-4B5E-B331-573AC9DAF59E}" dt="2023-05-13T19:57:06.781" v="7925"/>
          <ac:picMkLst>
            <pc:docMk/>
            <pc:sldMk cId="1799411766" sldId="316"/>
            <ac:picMk id="87" creationId="{F0851CA8-D43D-AF7D-B8B2-07EA2D022A1F}"/>
          </ac:picMkLst>
        </pc:picChg>
        <pc:picChg chg="add del mod ord">
          <ac:chgData name="Lauren Morgan" userId="4988c388-d1b0-416c-994b-83aecd8b3469" providerId="ADAL" clId="{1E4498B3-25BD-4B5E-B331-573AC9DAF59E}" dt="2023-05-13T19:57:23.162" v="7926"/>
          <ac:picMkLst>
            <pc:docMk/>
            <pc:sldMk cId="1799411766" sldId="316"/>
            <ac:picMk id="97" creationId="{5196A4C1-A23E-7276-FD50-5537144BCCDA}"/>
          </ac:picMkLst>
        </pc:picChg>
        <pc:picChg chg="add del mod">
          <ac:chgData name="Lauren Morgan" userId="4988c388-d1b0-416c-994b-83aecd8b3469" providerId="ADAL" clId="{1E4498B3-25BD-4B5E-B331-573AC9DAF59E}" dt="2023-05-13T19:57:25.431" v="7928"/>
          <ac:picMkLst>
            <pc:docMk/>
            <pc:sldMk cId="1799411766" sldId="316"/>
            <ac:picMk id="98" creationId="{3757D888-F8D9-191F-17B0-0E9A237DE85F}"/>
          </ac:picMkLst>
        </pc:picChg>
        <pc:picChg chg="add del mod ord">
          <ac:chgData name="Lauren Morgan" userId="4988c388-d1b0-416c-994b-83aecd8b3469" providerId="ADAL" clId="{1E4498B3-25BD-4B5E-B331-573AC9DAF59E}" dt="2023-05-13T19:57:55.912" v="7929"/>
          <ac:picMkLst>
            <pc:docMk/>
            <pc:sldMk cId="1799411766" sldId="316"/>
            <ac:picMk id="101" creationId="{4B30ABF6-07A0-D146-FE97-90E29CE0FFE5}"/>
          </ac:picMkLst>
        </pc:picChg>
        <pc:picChg chg="add del mod">
          <ac:chgData name="Lauren Morgan" userId="4988c388-d1b0-416c-994b-83aecd8b3469" providerId="ADAL" clId="{1E4498B3-25BD-4B5E-B331-573AC9DAF59E}" dt="2023-05-13T19:58:15.214" v="7931"/>
          <ac:picMkLst>
            <pc:docMk/>
            <pc:sldMk cId="1799411766" sldId="316"/>
            <ac:picMk id="102" creationId="{E8C909C9-E617-2F3E-90F6-B75CC6D77F93}"/>
          </ac:picMkLst>
        </pc:picChg>
        <pc:picChg chg="add del mod ord">
          <ac:chgData name="Lauren Morgan" userId="4988c388-d1b0-416c-994b-83aecd8b3469" providerId="ADAL" clId="{1E4498B3-25BD-4B5E-B331-573AC9DAF59E}" dt="2023-05-13T19:58:44.347" v="7932"/>
          <ac:picMkLst>
            <pc:docMk/>
            <pc:sldMk cId="1799411766" sldId="316"/>
            <ac:picMk id="105" creationId="{71A9688E-F20F-7F1E-215F-1A87745E185B}"/>
          </ac:picMkLst>
        </pc:picChg>
        <pc:picChg chg="add del mod">
          <ac:chgData name="Lauren Morgan" userId="4988c388-d1b0-416c-994b-83aecd8b3469" providerId="ADAL" clId="{1E4498B3-25BD-4B5E-B331-573AC9DAF59E}" dt="2023-05-13T19:58:46.472" v="7934"/>
          <ac:picMkLst>
            <pc:docMk/>
            <pc:sldMk cId="1799411766" sldId="316"/>
            <ac:picMk id="106" creationId="{924FDC6F-4D37-BACA-A4E3-036D086A01E3}"/>
          </ac:picMkLst>
        </pc:picChg>
        <pc:picChg chg="add del mod ord">
          <ac:chgData name="Lauren Morgan" userId="4988c388-d1b0-416c-994b-83aecd8b3469" providerId="ADAL" clId="{1E4498B3-25BD-4B5E-B331-573AC9DAF59E}" dt="2023-05-13T19:59:04.484" v="7935"/>
          <ac:picMkLst>
            <pc:docMk/>
            <pc:sldMk cId="1799411766" sldId="316"/>
            <ac:picMk id="109" creationId="{F04722BF-12F0-06BE-AB16-8578C8347C53}"/>
          </ac:picMkLst>
        </pc:picChg>
        <pc:picChg chg="add del mod">
          <ac:chgData name="Lauren Morgan" userId="4988c388-d1b0-416c-994b-83aecd8b3469" providerId="ADAL" clId="{1E4498B3-25BD-4B5E-B331-573AC9DAF59E}" dt="2023-05-13T19:59:06.579" v="7937"/>
          <ac:picMkLst>
            <pc:docMk/>
            <pc:sldMk cId="1799411766" sldId="316"/>
            <ac:picMk id="110" creationId="{C2350CFC-736A-30AC-2E47-68020941B53D}"/>
          </ac:picMkLst>
        </pc:picChg>
        <pc:picChg chg="add del mod ord">
          <ac:chgData name="Lauren Morgan" userId="4988c388-d1b0-416c-994b-83aecd8b3469" providerId="ADAL" clId="{1E4498B3-25BD-4B5E-B331-573AC9DAF59E}" dt="2023-05-13T19:59:38.515" v="7938"/>
          <ac:picMkLst>
            <pc:docMk/>
            <pc:sldMk cId="1799411766" sldId="316"/>
            <ac:picMk id="113" creationId="{F8D5FA0C-BE5F-E1A8-CAB1-5A67CF0A37C1}"/>
          </ac:picMkLst>
        </pc:picChg>
        <pc:picChg chg="add del mod">
          <ac:chgData name="Lauren Morgan" userId="4988c388-d1b0-416c-994b-83aecd8b3469" providerId="ADAL" clId="{1E4498B3-25BD-4B5E-B331-573AC9DAF59E}" dt="2023-05-13T21:25:51.169" v="7959" actId="478"/>
          <ac:picMkLst>
            <pc:docMk/>
            <pc:sldMk cId="1799411766" sldId="316"/>
            <ac:picMk id="114" creationId="{69CB905A-063F-5665-E849-B0616BA46B3F}"/>
          </ac:picMkLst>
        </pc:picChg>
      </pc:sldChg>
      <pc:sldChg chg="addSp delSp modSp new mod modTransition delAnim">
        <pc:chgData name="Lauren Morgan" userId="4988c388-d1b0-416c-994b-83aecd8b3469" providerId="ADAL" clId="{1E4498B3-25BD-4B5E-B331-573AC9DAF59E}" dt="2023-05-13T21:39:12.938" v="8033"/>
        <pc:sldMkLst>
          <pc:docMk/>
          <pc:sldMk cId="317638848" sldId="317"/>
        </pc:sldMkLst>
        <pc:spChg chg="del mod">
          <ac:chgData name="Lauren Morgan" userId="4988c388-d1b0-416c-994b-83aecd8b3469" providerId="ADAL" clId="{1E4498B3-25BD-4B5E-B331-573AC9DAF59E}" dt="2023-05-12T15:30:42.760" v="7207" actId="478"/>
          <ac:spMkLst>
            <pc:docMk/>
            <pc:sldMk cId="317638848" sldId="317"/>
            <ac:spMk id="2" creationId="{2A45296A-42ED-DB1B-F5A1-1F3974246464}"/>
          </ac:spMkLst>
        </pc:spChg>
        <pc:spChg chg="add del mod">
          <ac:chgData name="Lauren Morgan" userId="4988c388-d1b0-416c-994b-83aecd8b3469" providerId="ADAL" clId="{1E4498B3-25BD-4B5E-B331-573AC9DAF59E}" dt="2023-05-12T15:27:59.830" v="7178" actId="478"/>
          <ac:spMkLst>
            <pc:docMk/>
            <pc:sldMk cId="317638848" sldId="317"/>
            <ac:spMk id="4" creationId="{8C27A25A-78F5-02D6-C1EC-180728A986CA}"/>
          </ac:spMkLst>
        </pc:spChg>
        <pc:spChg chg="add mod">
          <ac:chgData name="Lauren Morgan" userId="4988c388-d1b0-416c-994b-83aecd8b3469" providerId="ADAL" clId="{1E4498B3-25BD-4B5E-B331-573AC9DAF59E}" dt="2023-05-13T20:22:58.020" v="7957" actId="255"/>
          <ac:spMkLst>
            <pc:docMk/>
            <pc:sldMk cId="317638848" sldId="317"/>
            <ac:spMk id="6" creationId="{5CE0D835-2471-FEB2-DC12-001C69C8D144}"/>
          </ac:spMkLst>
        </pc:spChg>
        <pc:picChg chg="add del mod">
          <ac:chgData name="Lauren Morgan" userId="4988c388-d1b0-416c-994b-83aecd8b3469" providerId="ADAL" clId="{1E4498B3-25BD-4B5E-B331-573AC9DAF59E}" dt="2023-05-13T18:47:21.723" v="7772" actId="478"/>
          <ac:picMkLst>
            <pc:docMk/>
            <pc:sldMk cId="317638848" sldId="317"/>
            <ac:picMk id="36" creationId="{9D52763C-D2DB-5153-FF6B-C1D42CE92B80}"/>
          </ac:picMkLst>
        </pc:picChg>
        <pc:picChg chg="add del mod">
          <ac:chgData name="Lauren Morgan" userId="4988c388-d1b0-416c-994b-83aecd8b3469" providerId="ADAL" clId="{1E4498B3-25BD-4B5E-B331-573AC9DAF59E}" dt="2023-05-13T19:03:30.217" v="7902"/>
          <ac:picMkLst>
            <pc:docMk/>
            <pc:sldMk cId="317638848" sldId="317"/>
            <ac:picMk id="45" creationId="{19B73138-40D5-0DD4-5D43-E970A6E37525}"/>
          </ac:picMkLst>
        </pc:picChg>
        <pc:picChg chg="add del mod">
          <ac:chgData name="Lauren Morgan" userId="4988c388-d1b0-416c-994b-83aecd8b3469" providerId="ADAL" clId="{1E4498B3-25BD-4B5E-B331-573AC9DAF59E}" dt="2023-05-13T19:24:01.485" v="7915" actId="478"/>
          <ac:picMkLst>
            <pc:docMk/>
            <pc:sldMk cId="317638848" sldId="317"/>
            <ac:picMk id="46" creationId="{3E42E601-ABC5-559F-A81F-BE47B831435E}"/>
          </ac:picMkLst>
        </pc:picChg>
      </pc:sldChg>
      <pc:sldChg chg="addSp delSp modSp new mod modTransition delAnim modAnim">
        <pc:chgData name="Lauren Morgan" userId="4988c388-d1b0-416c-994b-83aecd8b3469" providerId="ADAL" clId="{1E4498B3-25BD-4B5E-B331-573AC9DAF59E}" dt="2023-05-13T21:39:17.134" v="8040"/>
        <pc:sldMkLst>
          <pc:docMk/>
          <pc:sldMk cId="2223863485" sldId="318"/>
        </pc:sldMkLst>
        <pc:spChg chg="del">
          <ac:chgData name="Lauren Morgan" userId="4988c388-d1b0-416c-994b-83aecd8b3469" providerId="ADAL" clId="{1E4498B3-25BD-4B5E-B331-573AC9DAF59E}" dt="2023-05-12T15:34:28.076" v="7239" actId="478"/>
          <ac:spMkLst>
            <pc:docMk/>
            <pc:sldMk cId="2223863485" sldId="318"/>
            <ac:spMk id="2" creationId="{E7D5A7FC-59BA-2175-4888-D7FA5050ABA9}"/>
          </ac:spMkLst>
        </pc:spChg>
        <pc:spChg chg="add del mod">
          <ac:chgData name="Lauren Morgan" userId="4988c388-d1b0-416c-994b-83aecd8b3469" providerId="ADAL" clId="{1E4498B3-25BD-4B5E-B331-573AC9DAF59E}" dt="2023-05-12T15:33:16.928" v="7225" actId="478"/>
          <ac:spMkLst>
            <pc:docMk/>
            <pc:sldMk cId="2223863485" sldId="318"/>
            <ac:spMk id="4" creationId="{312338A6-2076-0EAF-A3A3-B1D9420FD56C}"/>
          </ac:spMkLst>
        </pc:spChg>
        <pc:spChg chg="add mod">
          <ac:chgData name="Lauren Morgan" userId="4988c388-d1b0-416c-994b-83aecd8b3469" providerId="ADAL" clId="{1E4498B3-25BD-4B5E-B331-573AC9DAF59E}" dt="2023-05-13T18:47:46.625" v="7776" actId="20577"/>
          <ac:spMkLst>
            <pc:docMk/>
            <pc:sldMk cId="2223863485" sldId="318"/>
            <ac:spMk id="6" creationId="{3AE47DD5-DE8B-6EEB-EB9B-F8DE0DACCF48}"/>
          </ac:spMkLst>
        </pc:spChg>
        <pc:picChg chg="add del mod">
          <ac:chgData name="Lauren Morgan" userId="4988c388-d1b0-416c-994b-83aecd8b3469" providerId="ADAL" clId="{1E4498B3-25BD-4B5E-B331-573AC9DAF59E}" dt="2023-05-13T18:46:33.291" v="7767"/>
          <ac:picMkLst>
            <pc:docMk/>
            <pc:sldMk cId="2223863485" sldId="318"/>
            <ac:picMk id="10" creationId="{598B833F-77FA-1CC7-1CA4-F9523507DD2F}"/>
          </ac:picMkLst>
        </pc:picChg>
        <pc:picChg chg="add del mod ord">
          <ac:chgData name="Lauren Morgan" userId="4988c388-d1b0-416c-994b-83aecd8b3469" providerId="ADAL" clId="{1E4498B3-25BD-4B5E-B331-573AC9DAF59E}" dt="2023-05-13T18:46:42.156" v="7768"/>
          <ac:picMkLst>
            <pc:docMk/>
            <pc:sldMk cId="2223863485" sldId="318"/>
            <ac:picMk id="12" creationId="{FA16CC50-677E-3126-4D03-AF96245F0BA9}"/>
          </ac:picMkLst>
        </pc:picChg>
        <pc:picChg chg="add del mod">
          <ac:chgData name="Lauren Morgan" userId="4988c388-d1b0-416c-994b-83aecd8b3469" providerId="ADAL" clId="{1E4498B3-25BD-4B5E-B331-573AC9DAF59E}" dt="2023-05-13T18:46:44.752" v="7770"/>
          <ac:picMkLst>
            <pc:docMk/>
            <pc:sldMk cId="2223863485" sldId="318"/>
            <ac:picMk id="13" creationId="{4A188DD7-F923-7E5A-06FF-29D2382512A4}"/>
          </ac:picMkLst>
        </pc:picChg>
        <pc:picChg chg="add del mod ord">
          <ac:chgData name="Lauren Morgan" userId="4988c388-d1b0-416c-994b-83aecd8b3469" providerId="ADAL" clId="{1E4498B3-25BD-4B5E-B331-573AC9DAF59E}" dt="2023-05-13T18:46:52.907" v="7771"/>
          <ac:picMkLst>
            <pc:docMk/>
            <pc:sldMk cId="2223863485" sldId="318"/>
            <ac:picMk id="16" creationId="{4EFF6984-0F51-4611-7E74-7C6B5BAA12E1}"/>
          </ac:picMkLst>
        </pc:picChg>
        <pc:picChg chg="add del mod">
          <ac:chgData name="Lauren Morgan" userId="4988c388-d1b0-416c-994b-83aecd8b3469" providerId="ADAL" clId="{1E4498B3-25BD-4B5E-B331-573AC9DAF59E}" dt="2023-05-13T18:47:26.234" v="7773" actId="478"/>
          <ac:picMkLst>
            <pc:docMk/>
            <pc:sldMk cId="2223863485" sldId="318"/>
            <ac:picMk id="17" creationId="{FB69D7A6-1DA3-6F2C-0DD6-510AB4991412}"/>
          </ac:picMkLst>
        </pc:picChg>
        <pc:picChg chg="add del mod">
          <ac:chgData name="Lauren Morgan" userId="4988c388-d1b0-416c-994b-83aecd8b3469" providerId="ADAL" clId="{1E4498B3-25BD-4B5E-B331-573AC9DAF59E}" dt="2023-05-13T19:25:13.289" v="7918"/>
          <ac:picMkLst>
            <pc:docMk/>
            <pc:sldMk cId="2223863485" sldId="318"/>
            <ac:picMk id="44" creationId="{A8CCC765-BD50-BBA8-23EE-332DED168B31}"/>
          </ac:picMkLst>
        </pc:picChg>
        <pc:picChg chg="add del mod">
          <ac:chgData name="Lauren Morgan" userId="4988c388-d1b0-416c-994b-83aecd8b3469" providerId="ADAL" clId="{1E4498B3-25BD-4B5E-B331-573AC9DAF59E}" dt="2023-05-13T19:25:15.427" v="7920"/>
          <ac:picMkLst>
            <pc:docMk/>
            <pc:sldMk cId="2223863485" sldId="318"/>
            <ac:picMk id="45" creationId="{9C206F2A-63FC-9BFB-D895-D916056CE6D6}"/>
          </ac:picMkLst>
        </pc:picChg>
        <pc:picChg chg="add del mod ord">
          <ac:chgData name="Lauren Morgan" userId="4988c388-d1b0-416c-994b-83aecd8b3469" providerId="ADAL" clId="{1E4498B3-25BD-4B5E-B331-573AC9DAF59E}" dt="2023-05-13T19:25:19.663" v="7921"/>
          <ac:picMkLst>
            <pc:docMk/>
            <pc:sldMk cId="2223863485" sldId="318"/>
            <ac:picMk id="48" creationId="{E5A41398-D884-0CAC-B15D-725FB9D512D4}"/>
          </ac:picMkLst>
        </pc:picChg>
        <pc:picChg chg="add del mod">
          <ac:chgData name="Lauren Morgan" userId="4988c388-d1b0-416c-994b-83aecd8b3469" providerId="ADAL" clId="{1E4498B3-25BD-4B5E-B331-573AC9DAF59E}" dt="2023-05-13T19:56:42.672" v="7923" actId="478"/>
          <ac:picMkLst>
            <pc:docMk/>
            <pc:sldMk cId="2223863485" sldId="318"/>
            <ac:picMk id="49" creationId="{EBAD31D2-3CB2-7558-B84F-86C8BE748FE3}"/>
          </ac:picMkLst>
        </pc:picChg>
      </pc:sldChg>
      <pc:sldChg chg="addSp delSp modSp new mod modTransition delAnim">
        <pc:chgData name="Lauren Morgan" userId="4988c388-d1b0-416c-994b-83aecd8b3469" providerId="ADAL" clId="{1E4498B3-25BD-4B5E-B331-573AC9DAF59E}" dt="2023-05-13T21:53:32.999" v="8080"/>
        <pc:sldMkLst>
          <pc:docMk/>
          <pc:sldMk cId="2883880884" sldId="319"/>
        </pc:sldMkLst>
        <pc:spChg chg="del">
          <ac:chgData name="Lauren Morgan" userId="4988c388-d1b0-416c-994b-83aecd8b3469" providerId="ADAL" clId="{1E4498B3-25BD-4B5E-B331-573AC9DAF59E}" dt="2023-05-12T15:35:03.047" v="7243" actId="478"/>
          <ac:spMkLst>
            <pc:docMk/>
            <pc:sldMk cId="2883880884" sldId="319"/>
            <ac:spMk id="2" creationId="{35C5514D-4C3C-32B0-13E6-E88DB7BBDB81}"/>
          </ac:spMkLst>
        </pc:spChg>
        <pc:spChg chg="add mod">
          <ac:chgData name="Lauren Morgan" userId="4988c388-d1b0-416c-994b-83aecd8b3469" providerId="ADAL" clId="{1E4498B3-25BD-4B5E-B331-573AC9DAF59E}" dt="2023-05-13T18:54:59.594" v="7840" actId="20577"/>
          <ac:spMkLst>
            <pc:docMk/>
            <pc:sldMk cId="2883880884" sldId="319"/>
            <ac:spMk id="4" creationId="{CC82748C-ECBC-30C1-3CB6-6D020E8D5B73}"/>
          </ac:spMkLst>
        </pc:spChg>
        <pc:picChg chg="add del mod">
          <ac:chgData name="Lauren Morgan" userId="4988c388-d1b0-416c-994b-83aecd8b3469" providerId="ADAL" clId="{1E4498B3-25BD-4B5E-B331-573AC9DAF59E}" dt="2023-05-13T18:47:31.811" v="7774" actId="478"/>
          <ac:picMkLst>
            <pc:docMk/>
            <pc:sldMk cId="2883880884" sldId="319"/>
            <ac:picMk id="7" creationId="{9D083DC0-8322-C699-9512-3140BFAC61D9}"/>
          </ac:picMkLst>
        </pc:picChg>
      </pc:sldChg>
      <pc:sldChg chg="addSp delSp modSp new mod modTransition delAnim">
        <pc:chgData name="Lauren Morgan" userId="4988c388-d1b0-416c-994b-83aecd8b3469" providerId="ADAL" clId="{1E4498B3-25BD-4B5E-B331-573AC9DAF59E}" dt="2023-05-13T21:53:26.933" v="8078"/>
        <pc:sldMkLst>
          <pc:docMk/>
          <pc:sldMk cId="4235485161" sldId="320"/>
        </pc:sldMkLst>
        <pc:spChg chg="del">
          <ac:chgData name="Lauren Morgan" userId="4988c388-d1b0-416c-994b-83aecd8b3469" providerId="ADAL" clId="{1E4498B3-25BD-4B5E-B331-573AC9DAF59E}" dt="2023-05-12T15:37:34.668" v="7272" actId="478"/>
          <ac:spMkLst>
            <pc:docMk/>
            <pc:sldMk cId="4235485161" sldId="320"/>
            <ac:spMk id="2" creationId="{34BE0377-92A6-5AAC-6D18-3C9B2BEE709C}"/>
          </ac:spMkLst>
        </pc:spChg>
        <pc:spChg chg="add mod">
          <ac:chgData name="Lauren Morgan" userId="4988c388-d1b0-416c-994b-83aecd8b3469" providerId="ADAL" clId="{1E4498B3-25BD-4B5E-B331-573AC9DAF59E}" dt="2023-05-13T18:52:52.229" v="7826" actId="1076"/>
          <ac:spMkLst>
            <pc:docMk/>
            <pc:sldMk cId="4235485161" sldId="320"/>
            <ac:spMk id="4" creationId="{EB640CDA-F04D-F8AE-B3DA-6856C4D3B4F4}"/>
          </ac:spMkLst>
        </pc:spChg>
        <pc:picChg chg="add del mod">
          <ac:chgData name="Lauren Morgan" userId="4988c388-d1b0-416c-994b-83aecd8b3469" providerId="ADAL" clId="{1E4498B3-25BD-4B5E-B331-573AC9DAF59E}" dt="2023-05-13T18:47:35.632" v="7775" actId="478"/>
          <ac:picMkLst>
            <pc:docMk/>
            <pc:sldMk cId="4235485161" sldId="320"/>
            <ac:picMk id="7" creationId="{F6821250-9DFD-DF71-EF2B-BC76D2A2755D}"/>
          </ac:picMkLst>
        </pc:picChg>
      </pc:sldChg>
      <pc:sldMasterChg chg="delSldLayout">
        <pc:chgData name="Lauren Morgan" userId="4988c388-d1b0-416c-994b-83aecd8b3469" providerId="ADAL" clId="{1E4498B3-25BD-4B5E-B331-573AC9DAF59E}" dt="2023-05-12T14:08:43.464" v="5558" actId="47"/>
        <pc:sldMasterMkLst>
          <pc:docMk/>
          <pc:sldMasterMk cId="0" sldId="2147483686"/>
        </pc:sldMasterMkLst>
        <pc:sldLayoutChg chg="del">
          <pc:chgData name="Lauren Morgan" userId="4988c388-d1b0-416c-994b-83aecd8b3469" providerId="ADAL" clId="{1E4498B3-25BD-4B5E-B331-573AC9DAF59E}" dt="2023-05-12T14:08:43.464" v="5558" actId="47"/>
          <pc:sldLayoutMkLst>
            <pc:docMk/>
            <pc:sldMasterMk cId="0" sldId="2147483686"/>
            <pc:sldLayoutMk cId="0" sldId="2147483652"/>
          </pc:sldLayoutMkLst>
        </pc:sldLayoutChg>
        <pc:sldLayoutChg chg="del">
          <pc:chgData name="Lauren Morgan" userId="4988c388-d1b0-416c-994b-83aecd8b3469" providerId="ADAL" clId="{1E4498B3-25BD-4B5E-B331-573AC9DAF59E}" dt="2023-05-12T14:05:29.728" v="5493" actId="47"/>
          <pc:sldLayoutMkLst>
            <pc:docMk/>
            <pc:sldMasterMk cId="0" sldId="2147483686"/>
            <pc:sldLayoutMk cId="0" sldId="2147483654"/>
          </pc:sldLayoutMkLst>
        </pc:sldLayoutChg>
        <pc:sldLayoutChg chg="del">
          <pc:chgData name="Lauren Morgan" userId="4988c388-d1b0-416c-994b-83aecd8b3469" providerId="ADAL" clId="{1E4498B3-25BD-4B5E-B331-573AC9DAF59E}" dt="2023-05-12T14:08:42.293" v="5556" actId="47"/>
          <pc:sldLayoutMkLst>
            <pc:docMk/>
            <pc:sldMasterMk cId="0" sldId="2147483686"/>
            <pc:sldLayoutMk cId="0" sldId="2147483657"/>
          </pc:sldLayoutMkLst>
        </pc:sldLayoutChg>
        <pc:sldLayoutChg chg="del">
          <pc:chgData name="Lauren Morgan" userId="4988c388-d1b0-416c-994b-83aecd8b3469" providerId="ADAL" clId="{1E4498B3-25BD-4B5E-B331-573AC9DAF59E}" dt="2023-05-12T14:08:42.870" v="5557" actId="47"/>
          <pc:sldLayoutMkLst>
            <pc:docMk/>
            <pc:sldMasterMk cId="0" sldId="2147483686"/>
            <pc:sldLayoutMk cId="0" sldId="2147483669"/>
          </pc:sldLayoutMkLst>
        </pc:sldLayoutChg>
        <pc:sldLayoutChg chg="del">
          <pc:chgData name="Lauren Morgan" userId="4988c388-d1b0-416c-994b-83aecd8b3469" providerId="ADAL" clId="{1E4498B3-25BD-4B5E-B331-573AC9DAF59E}" dt="2023-05-12T14:08:41.585" v="5555" actId="47"/>
          <pc:sldLayoutMkLst>
            <pc:docMk/>
            <pc:sldMasterMk cId="0" sldId="2147483686"/>
            <pc:sldLayoutMk cId="0" sldId="2147483672"/>
          </pc:sldLayoutMkLst>
        </pc:sldLayoutChg>
        <pc:sldLayoutChg chg="del">
          <pc:chgData name="Lauren Morgan" userId="4988c388-d1b0-416c-994b-83aecd8b3469" providerId="ADAL" clId="{1E4498B3-25BD-4B5E-B331-573AC9DAF59E}" dt="2023-05-12T14:08:41.230" v="5554" actId="47"/>
          <pc:sldLayoutMkLst>
            <pc:docMk/>
            <pc:sldMasterMk cId="0" sldId="2147483686"/>
            <pc:sldLayoutMk cId="0" sldId="2147483675"/>
          </pc:sldLayoutMkLst>
        </pc:sldLayoutChg>
        <pc:sldLayoutChg chg="del">
          <pc:chgData name="Lauren Morgan" userId="4988c388-d1b0-416c-994b-83aecd8b3469" providerId="ADAL" clId="{1E4498B3-25BD-4B5E-B331-573AC9DAF59E}" dt="2023-05-12T14:08:40.447" v="5553" actId="47"/>
          <pc:sldLayoutMkLst>
            <pc:docMk/>
            <pc:sldMasterMk cId="0" sldId="2147483686"/>
            <pc:sldLayoutMk cId="0" sldId="2147483676"/>
          </pc:sldLayoutMkLst>
        </pc:sldLayoutChg>
        <pc:sldLayoutChg chg="del">
          <pc:chgData name="Lauren Morgan" userId="4988c388-d1b0-416c-994b-83aecd8b3469" providerId="ADAL" clId="{1E4498B3-25BD-4B5E-B331-573AC9DAF59E}" dt="2023-05-12T14:08:40.032" v="5552" actId="47"/>
          <pc:sldLayoutMkLst>
            <pc:docMk/>
            <pc:sldMasterMk cId="0" sldId="2147483686"/>
            <pc:sldLayoutMk cId="0" sldId="2147483677"/>
          </pc:sldLayoutMkLst>
        </pc:sldLayoutChg>
      </pc:sldMasterChg>
    </pc:docChg>
  </pc:docChgLst>
  <pc:docChgLst>
    <pc:chgData name="Lauren Morgan (2003451)" userId="4988c388-d1b0-416c-994b-83aecd8b3469" providerId="ADAL" clId="{1E4498B3-25BD-4B5E-B331-573AC9DAF59E}"/>
    <pc:docChg chg="custSel modSld">
      <pc:chgData name="Lauren Morgan (2003451)" userId="4988c388-d1b0-416c-994b-83aecd8b3469" providerId="ADAL" clId="{1E4498B3-25BD-4B5E-B331-573AC9DAF59E}" dt="2023-05-14T10:45:34.066" v="38" actId="20577"/>
      <pc:docMkLst>
        <pc:docMk/>
      </pc:docMkLst>
      <pc:sldChg chg="modSp mod">
        <pc:chgData name="Lauren Morgan (2003451)" userId="4988c388-d1b0-416c-994b-83aecd8b3469" providerId="ADAL" clId="{1E4498B3-25BD-4B5E-B331-573AC9DAF59E}" dt="2023-05-14T10:02:10.577" v="7" actId="1076"/>
        <pc:sldMkLst>
          <pc:docMk/>
          <pc:sldMk cId="0" sldId="258"/>
        </pc:sldMkLst>
        <pc:spChg chg="mod">
          <ac:chgData name="Lauren Morgan (2003451)" userId="4988c388-d1b0-416c-994b-83aecd8b3469" providerId="ADAL" clId="{1E4498B3-25BD-4B5E-B331-573AC9DAF59E}" dt="2023-05-14T10:02:10.577" v="7" actId="1076"/>
          <ac:spMkLst>
            <pc:docMk/>
            <pc:sldMk cId="0" sldId="258"/>
            <ac:spMk id="2189" creationId="{00000000-0000-0000-0000-000000000000}"/>
          </ac:spMkLst>
        </pc:spChg>
      </pc:sldChg>
      <pc:sldChg chg="modSp mod">
        <pc:chgData name="Lauren Morgan (2003451)" userId="4988c388-d1b0-416c-994b-83aecd8b3469" providerId="ADAL" clId="{1E4498B3-25BD-4B5E-B331-573AC9DAF59E}" dt="2023-05-14T10:45:02.109" v="34" actId="313"/>
        <pc:sldMkLst>
          <pc:docMk/>
          <pc:sldMk cId="317638848" sldId="317"/>
        </pc:sldMkLst>
        <pc:spChg chg="mod">
          <ac:chgData name="Lauren Morgan (2003451)" userId="4988c388-d1b0-416c-994b-83aecd8b3469" providerId="ADAL" clId="{1E4498B3-25BD-4B5E-B331-573AC9DAF59E}" dt="2023-05-14T10:45:02.109" v="34" actId="313"/>
          <ac:spMkLst>
            <pc:docMk/>
            <pc:sldMk cId="317638848" sldId="317"/>
            <ac:spMk id="6" creationId="{5CE0D835-2471-FEB2-DC12-001C69C8D144}"/>
          </ac:spMkLst>
        </pc:spChg>
      </pc:sldChg>
      <pc:sldChg chg="modSp mod">
        <pc:chgData name="Lauren Morgan (2003451)" userId="4988c388-d1b0-416c-994b-83aecd8b3469" providerId="ADAL" clId="{1E4498B3-25BD-4B5E-B331-573AC9DAF59E}" dt="2023-05-14T10:43:34.155" v="32" actId="20577"/>
        <pc:sldMkLst>
          <pc:docMk/>
          <pc:sldMk cId="2223863485" sldId="318"/>
        </pc:sldMkLst>
        <pc:spChg chg="mod">
          <ac:chgData name="Lauren Morgan (2003451)" userId="4988c388-d1b0-416c-994b-83aecd8b3469" providerId="ADAL" clId="{1E4498B3-25BD-4B5E-B331-573AC9DAF59E}" dt="2023-05-14T10:43:34.155" v="32" actId="20577"/>
          <ac:spMkLst>
            <pc:docMk/>
            <pc:sldMk cId="2223863485" sldId="318"/>
            <ac:spMk id="6" creationId="{3AE47DD5-DE8B-6EEB-EB9B-F8DE0DACCF48}"/>
          </ac:spMkLst>
        </pc:spChg>
      </pc:sldChg>
      <pc:sldChg chg="modSp mod">
        <pc:chgData name="Lauren Morgan (2003451)" userId="4988c388-d1b0-416c-994b-83aecd8b3469" providerId="ADAL" clId="{1E4498B3-25BD-4B5E-B331-573AC9DAF59E}" dt="2023-05-14T10:45:34.066" v="38" actId="20577"/>
        <pc:sldMkLst>
          <pc:docMk/>
          <pc:sldMk cId="2883880884" sldId="319"/>
        </pc:sldMkLst>
        <pc:spChg chg="mod">
          <ac:chgData name="Lauren Morgan (2003451)" userId="4988c388-d1b0-416c-994b-83aecd8b3469" providerId="ADAL" clId="{1E4498B3-25BD-4B5E-B331-573AC9DAF59E}" dt="2023-05-14T10:45:34.066" v="38" actId="20577"/>
          <ac:spMkLst>
            <pc:docMk/>
            <pc:sldMk cId="2883880884" sldId="319"/>
            <ac:spMk id="4" creationId="{CC82748C-ECBC-30C1-3CB6-6D020E8D5B7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7"/>
        <p:cNvGrpSpPr/>
        <p:nvPr/>
      </p:nvGrpSpPr>
      <p:grpSpPr>
        <a:xfrm>
          <a:off x="0" y="0"/>
          <a:ext cx="0" cy="0"/>
          <a:chOff x="0" y="0"/>
          <a:chExt cx="0" cy="0"/>
        </a:xfrm>
      </p:grpSpPr>
      <p:sp>
        <p:nvSpPr>
          <p:cNvPr id="2168" name="Google Shape;2168;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69" name="Google Shape;2169;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To protect the school’s privacy, I will be anonymising data and referring to my placement school as ‘School X’. This is in accordance with BERA (2018) guidelines, this also strongly endorses the United Nations Convention on the Rights of the Child, indicating that all ethical research and professional reflection must have the best interests of children as their first priority. The Welsh Government (2022) highlights how the four purposes were developed with the UNCRC's principles in mind, thus the purposes are fundamental in enabling pupils to experience their basic human rights. School X is a mainstream English language school situated in an urban town in the City and Council of Swansea. School X consists of 302 children, 31.3% of which are eligible for free school meals. An up-to-date Estyn (2022) report has regarded School X as being a nurturing environment that places a firm priority on children’s wellbeing and resilience to progress learning. </a:t>
            </a:r>
          </a:p>
        </p:txBody>
      </p:sp>
    </p:spTree>
    <p:extLst>
      <p:ext uri="{BB962C8B-B14F-4D97-AF65-F5344CB8AC3E}">
        <p14:creationId xmlns:p14="http://schemas.microsoft.com/office/powerpoint/2010/main" val="10597736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0"/>
        <p:cNvGrpSpPr/>
        <p:nvPr/>
      </p:nvGrpSpPr>
      <p:grpSpPr>
        <a:xfrm>
          <a:off x="0" y="0"/>
          <a:ext cx="0" cy="0"/>
          <a:chOff x="0" y="0"/>
          <a:chExt cx="0" cy="0"/>
        </a:xfrm>
      </p:grpSpPr>
      <p:sp>
        <p:nvSpPr>
          <p:cNvPr id="2181" name="Google Shape;2181;g8883afdb4b_0_4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82" name="Google Shape;2182;g8883afdb4b_0_4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The previous Curriculum, which covered the national and local curricula outlined in Part 7 of the Education Act of (2002) was superseded by the Curriculum for Wales under the Curriculum and Assessment (Wales) Act 2021. The Act includes provisions for progression and assessment in connection with the curriculum for pupils aged between 3 and 16. The purposes of the curriculum for Wales (2022) entail developing children and young people as ambitious capable learners ready to learn throughout their lives, ethically informed citizens ready to be citizens of Wales and the world, enterprising creative contributors ready to play a full part in life and work, and healthy confident individuals ready to lead fulfilling lives as valued members of society. The Welsh Parliament (2021) has asserted that the reformed Welsh curriculum should prove to be advantageous as it incorporates a cross-curricular focus and combines traditional subject-based material with overarching skills. The learners, school and community collaborate together to fulfil elements of the four purposes. However, the purpose I am going to focus my critical discussion on is ‘ethically informed citizens’.</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3"/>
        <p:cNvGrpSpPr/>
        <p:nvPr/>
      </p:nvGrpSpPr>
      <p:grpSpPr>
        <a:xfrm>
          <a:off x="0" y="0"/>
          <a:ext cx="0" cy="0"/>
          <a:chOff x="0" y="0"/>
          <a:chExt cx="0" cy="0"/>
        </a:xfrm>
      </p:grpSpPr>
      <p:sp>
        <p:nvSpPr>
          <p:cNvPr id="2204" name="Google Shape;2204;g8883afdb4b_0_5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5" name="Google Shape;2205;g8883afdb4b_0_5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7"/>
        <p:cNvGrpSpPr/>
        <p:nvPr/>
      </p:nvGrpSpPr>
      <p:grpSpPr>
        <a:xfrm>
          <a:off x="0" y="0"/>
          <a:ext cx="0" cy="0"/>
          <a:chOff x="0" y="0"/>
          <a:chExt cx="0" cy="0"/>
        </a:xfrm>
      </p:grpSpPr>
      <p:sp>
        <p:nvSpPr>
          <p:cNvPr id="2198" name="Google Shape;2198;g87bc72729b_0_11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99" name="Google Shape;2199;g87bc72729b_0_11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1"/>
        <p:cNvGrpSpPr/>
        <p:nvPr/>
      </p:nvGrpSpPr>
      <p:grpSpPr>
        <a:xfrm>
          <a:off x="0" y="0"/>
          <a:ext cx="0" cy="0"/>
          <a:chOff x="0" y="0"/>
          <a:chExt cx="0" cy="0"/>
        </a:xfrm>
      </p:grpSpPr>
      <p:sp>
        <p:nvSpPr>
          <p:cNvPr id="2392" name="Google Shape;2392;g87bc72729b_0_11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93" name="Google Shape;2393;g87bc72729b_0_11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9"/>
        <p:cNvGrpSpPr/>
        <p:nvPr/>
      </p:nvGrpSpPr>
      <p:grpSpPr>
        <a:xfrm>
          <a:off x="0" y="0"/>
          <a:ext cx="0" cy="0"/>
          <a:chOff x="0" y="0"/>
          <a:chExt cx="0" cy="0"/>
        </a:xfrm>
      </p:grpSpPr>
      <p:sp>
        <p:nvSpPr>
          <p:cNvPr id="2430" name="Google Shape;2430;g87bc72729b_0_13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31" name="Google Shape;2431;g87bc72729b_0_13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0"/>
        <p:cNvGrpSpPr/>
        <p:nvPr/>
      </p:nvGrpSpPr>
      <p:grpSpPr>
        <a:xfrm>
          <a:off x="0" y="0"/>
          <a:ext cx="0" cy="0"/>
          <a:chOff x="0" y="0"/>
          <a:chExt cx="0" cy="0"/>
        </a:xfrm>
      </p:grpSpPr>
      <p:sp>
        <p:nvSpPr>
          <p:cNvPr id="2451" name="Google Shape;2451;g8883afdb4b_0_6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52" name="Google Shape;2452;g8883afdb4b_0_6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4"/>
        <p:cNvGrpSpPr/>
        <p:nvPr/>
      </p:nvGrpSpPr>
      <p:grpSpPr>
        <a:xfrm>
          <a:off x="0" y="0"/>
          <a:ext cx="0" cy="0"/>
          <a:chOff x="0" y="0"/>
          <a:chExt cx="0" cy="0"/>
        </a:xfrm>
      </p:grpSpPr>
      <p:sp>
        <p:nvSpPr>
          <p:cNvPr id="2635" name="Google Shape;2635;g8883afdb4b_0_10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36" name="Google Shape;2636;g8883afdb4b_0_10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4"/>
        <p:cNvGrpSpPr/>
        <p:nvPr/>
      </p:nvGrpSpPr>
      <p:grpSpPr>
        <a:xfrm>
          <a:off x="0" y="0"/>
          <a:ext cx="0" cy="0"/>
          <a:chOff x="0" y="0"/>
          <a:chExt cx="0" cy="0"/>
        </a:xfrm>
      </p:grpSpPr>
      <p:sp>
        <p:nvSpPr>
          <p:cNvPr id="2635" name="Google Shape;2635;g8883afdb4b_0_10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36" name="Google Shape;2636;g8883afdb4b_0_10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1113390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6874899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grpSp>
        <p:nvGrpSpPr>
          <p:cNvPr id="9" name="Google Shape;9;p2"/>
          <p:cNvGrpSpPr/>
          <p:nvPr/>
        </p:nvGrpSpPr>
        <p:grpSpPr>
          <a:xfrm>
            <a:off x="-119100" y="-16593"/>
            <a:ext cx="9382200" cy="5250878"/>
            <a:chOff x="-119100" y="-64178"/>
            <a:chExt cx="9382200" cy="5250878"/>
          </a:xfrm>
        </p:grpSpPr>
        <p:grpSp>
          <p:nvGrpSpPr>
            <p:cNvPr id="10" name="Google Shape;10;p2"/>
            <p:cNvGrpSpPr/>
            <p:nvPr/>
          </p:nvGrpSpPr>
          <p:grpSpPr>
            <a:xfrm>
              <a:off x="-119100" y="-57269"/>
              <a:ext cx="9382200" cy="5243970"/>
              <a:chOff x="-83362" y="-66754"/>
              <a:chExt cx="9382200" cy="5243970"/>
            </a:xfrm>
          </p:grpSpPr>
          <p:cxnSp>
            <p:nvCxnSpPr>
              <p:cNvPr id="11" name="Google Shape;11;p2"/>
              <p:cNvCxnSpPr/>
              <p:nvPr/>
            </p:nvCxnSpPr>
            <p:spPr>
              <a:xfrm>
                <a:off x="-83362" y="-6675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2" name="Google Shape;12;p2"/>
              <p:cNvCxnSpPr/>
              <p:nvPr/>
            </p:nvCxnSpPr>
            <p:spPr>
              <a:xfrm>
                <a:off x="-83362" y="37143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3" name="Google Shape;13;p2"/>
              <p:cNvCxnSpPr/>
              <p:nvPr/>
            </p:nvCxnSpPr>
            <p:spPr>
              <a:xfrm>
                <a:off x="-83362" y="80962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4" name="Google Shape;14;p2"/>
              <p:cNvCxnSpPr/>
              <p:nvPr/>
            </p:nvCxnSpPr>
            <p:spPr>
              <a:xfrm>
                <a:off x="-83362" y="124781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5" name="Google Shape;15;p2"/>
              <p:cNvCxnSpPr/>
              <p:nvPr/>
            </p:nvCxnSpPr>
            <p:spPr>
              <a:xfrm>
                <a:off x="-83362" y="168600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6" name="Google Shape;16;p2"/>
              <p:cNvCxnSpPr/>
              <p:nvPr/>
            </p:nvCxnSpPr>
            <p:spPr>
              <a:xfrm>
                <a:off x="-83362" y="212419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7" name="Google Shape;17;p2"/>
              <p:cNvCxnSpPr/>
              <p:nvPr/>
            </p:nvCxnSpPr>
            <p:spPr>
              <a:xfrm>
                <a:off x="-83362" y="256238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8" name="Google Shape;18;p2"/>
              <p:cNvCxnSpPr/>
              <p:nvPr/>
            </p:nvCxnSpPr>
            <p:spPr>
              <a:xfrm>
                <a:off x="-83362" y="300057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 name="Google Shape;19;p2"/>
              <p:cNvCxnSpPr/>
              <p:nvPr/>
            </p:nvCxnSpPr>
            <p:spPr>
              <a:xfrm>
                <a:off x="-83362" y="343876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 name="Google Shape;20;p2"/>
              <p:cNvCxnSpPr/>
              <p:nvPr/>
            </p:nvCxnSpPr>
            <p:spPr>
              <a:xfrm>
                <a:off x="-83362" y="387695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 name="Google Shape;21;p2"/>
              <p:cNvCxnSpPr/>
              <p:nvPr/>
            </p:nvCxnSpPr>
            <p:spPr>
              <a:xfrm>
                <a:off x="-83362" y="431514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2" name="Google Shape;22;p2"/>
              <p:cNvCxnSpPr/>
              <p:nvPr/>
            </p:nvCxnSpPr>
            <p:spPr>
              <a:xfrm>
                <a:off x="-83362" y="475333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3" name="Google Shape;23;p2"/>
              <p:cNvCxnSpPr/>
              <p:nvPr/>
            </p:nvCxnSpPr>
            <p:spPr>
              <a:xfrm>
                <a:off x="-83362" y="5177215"/>
                <a:ext cx="9382200" cy="0"/>
              </a:xfrm>
              <a:prstGeom prst="straightConnector1">
                <a:avLst/>
              </a:prstGeom>
              <a:noFill/>
              <a:ln w="9525" cap="flat" cmpd="sng">
                <a:solidFill>
                  <a:srgbClr val="C6DFF6"/>
                </a:solidFill>
                <a:prstDash val="solid"/>
                <a:round/>
                <a:headEnd type="none" w="med" len="med"/>
                <a:tailEnd type="none" w="med" len="med"/>
              </a:ln>
            </p:spPr>
          </p:cxnSp>
        </p:grpSp>
        <p:grpSp>
          <p:nvGrpSpPr>
            <p:cNvPr id="24" name="Google Shape;24;p2"/>
            <p:cNvGrpSpPr/>
            <p:nvPr/>
          </p:nvGrpSpPr>
          <p:grpSpPr>
            <a:xfrm>
              <a:off x="212142" y="-64178"/>
              <a:ext cx="8809975" cy="5214627"/>
              <a:chOff x="299872" y="-35537"/>
              <a:chExt cx="8809975" cy="5214627"/>
            </a:xfrm>
          </p:grpSpPr>
          <p:grpSp>
            <p:nvGrpSpPr>
              <p:cNvPr id="25" name="Google Shape;25;p2"/>
              <p:cNvGrpSpPr/>
              <p:nvPr/>
            </p:nvGrpSpPr>
            <p:grpSpPr>
              <a:xfrm rot="5400000">
                <a:off x="1669520" y="-1405185"/>
                <a:ext cx="5214627" cy="7953923"/>
                <a:chOff x="-83362" y="-2664949"/>
                <a:chExt cx="9382200" cy="7433573"/>
              </a:xfrm>
            </p:grpSpPr>
            <p:cxnSp>
              <p:nvCxnSpPr>
                <p:cNvPr id="26" name="Google Shape;26;p2"/>
                <p:cNvCxnSpPr/>
                <p:nvPr/>
              </p:nvCxnSpPr>
              <p:spPr>
                <a:xfrm>
                  <a:off x="-83362" y="-2664949"/>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7" name="Google Shape;27;p2"/>
                <p:cNvCxnSpPr/>
                <p:nvPr/>
              </p:nvCxnSpPr>
              <p:spPr>
                <a:xfrm>
                  <a:off x="-83362" y="-225197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8" name="Google Shape;28;p2"/>
                <p:cNvCxnSpPr/>
                <p:nvPr/>
              </p:nvCxnSpPr>
              <p:spPr>
                <a:xfrm>
                  <a:off x="-83362" y="-183899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9" name="Google Shape;29;p2"/>
                <p:cNvCxnSpPr/>
                <p:nvPr/>
              </p:nvCxnSpPr>
              <p:spPr>
                <a:xfrm>
                  <a:off x="-83362" y="-1426020"/>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30" name="Google Shape;30;p2"/>
                <p:cNvCxnSpPr/>
                <p:nvPr/>
              </p:nvCxnSpPr>
              <p:spPr>
                <a:xfrm>
                  <a:off x="-83362" y="-101304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31" name="Google Shape;31;p2"/>
                <p:cNvCxnSpPr/>
                <p:nvPr/>
              </p:nvCxnSpPr>
              <p:spPr>
                <a:xfrm>
                  <a:off x="-83362" y="-600068"/>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32" name="Google Shape;32;p2"/>
                <p:cNvCxnSpPr/>
                <p:nvPr/>
              </p:nvCxnSpPr>
              <p:spPr>
                <a:xfrm>
                  <a:off x="-83362" y="-187092"/>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33" name="Google Shape;33;p2"/>
                <p:cNvCxnSpPr/>
                <p:nvPr/>
              </p:nvCxnSpPr>
              <p:spPr>
                <a:xfrm>
                  <a:off x="-83362" y="22588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34" name="Google Shape;34;p2"/>
                <p:cNvCxnSpPr/>
                <p:nvPr/>
              </p:nvCxnSpPr>
              <p:spPr>
                <a:xfrm>
                  <a:off x="-83362" y="638861"/>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35" name="Google Shape;35;p2"/>
                <p:cNvCxnSpPr/>
                <p:nvPr/>
              </p:nvCxnSpPr>
              <p:spPr>
                <a:xfrm>
                  <a:off x="-83362" y="105183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36" name="Google Shape;36;p2"/>
                <p:cNvCxnSpPr/>
                <p:nvPr/>
              </p:nvCxnSpPr>
              <p:spPr>
                <a:xfrm>
                  <a:off x="-83362" y="146481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37" name="Google Shape;37;p2"/>
                <p:cNvCxnSpPr/>
                <p:nvPr/>
              </p:nvCxnSpPr>
              <p:spPr>
                <a:xfrm>
                  <a:off x="-83362" y="1877790"/>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38" name="Google Shape;38;p2"/>
                <p:cNvCxnSpPr/>
                <p:nvPr/>
              </p:nvCxnSpPr>
              <p:spPr>
                <a:xfrm>
                  <a:off x="-83362" y="2290766"/>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39" name="Google Shape;39;p2"/>
                <p:cNvCxnSpPr/>
                <p:nvPr/>
              </p:nvCxnSpPr>
              <p:spPr>
                <a:xfrm>
                  <a:off x="-83362" y="2703742"/>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0" name="Google Shape;40;p2"/>
                <p:cNvCxnSpPr/>
                <p:nvPr/>
              </p:nvCxnSpPr>
              <p:spPr>
                <a:xfrm>
                  <a:off x="-83362" y="3116719"/>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1" name="Google Shape;41;p2"/>
                <p:cNvCxnSpPr/>
                <p:nvPr/>
              </p:nvCxnSpPr>
              <p:spPr>
                <a:xfrm>
                  <a:off x="-83362" y="352969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2" name="Google Shape;42;p2"/>
                <p:cNvCxnSpPr/>
                <p:nvPr/>
              </p:nvCxnSpPr>
              <p:spPr>
                <a:xfrm>
                  <a:off x="-83362" y="3942671"/>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3" name="Google Shape;43;p2"/>
                <p:cNvCxnSpPr/>
                <p:nvPr/>
              </p:nvCxnSpPr>
              <p:spPr>
                <a:xfrm>
                  <a:off x="-83362" y="435564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4" name="Google Shape;44;p2"/>
                <p:cNvCxnSpPr/>
                <p:nvPr/>
              </p:nvCxnSpPr>
              <p:spPr>
                <a:xfrm>
                  <a:off x="-83362" y="4768624"/>
                  <a:ext cx="9382200" cy="0"/>
                </a:xfrm>
                <a:prstGeom prst="straightConnector1">
                  <a:avLst/>
                </a:prstGeom>
                <a:noFill/>
                <a:ln w="9525" cap="flat" cmpd="sng">
                  <a:solidFill>
                    <a:srgbClr val="C6DFF6"/>
                  </a:solidFill>
                  <a:prstDash val="solid"/>
                  <a:round/>
                  <a:headEnd type="none" w="med" len="med"/>
                  <a:tailEnd type="none" w="med" len="med"/>
                </a:ln>
              </p:spPr>
            </p:cxnSp>
          </p:grpSp>
          <p:cxnSp>
            <p:nvCxnSpPr>
              <p:cNvPr id="45" name="Google Shape;45;p2"/>
              <p:cNvCxnSpPr/>
              <p:nvPr/>
            </p:nvCxnSpPr>
            <p:spPr>
              <a:xfrm rot="5400000">
                <a:off x="6502547" y="2571763"/>
                <a:ext cx="5214600" cy="0"/>
              </a:xfrm>
              <a:prstGeom prst="straightConnector1">
                <a:avLst/>
              </a:prstGeom>
              <a:noFill/>
              <a:ln w="9525" cap="flat" cmpd="sng">
                <a:solidFill>
                  <a:srgbClr val="C6DFF6"/>
                </a:solidFill>
                <a:prstDash val="solid"/>
                <a:round/>
                <a:headEnd type="none" w="med" len="med"/>
                <a:tailEnd type="none" w="med" len="med"/>
              </a:ln>
            </p:spPr>
          </p:cxnSp>
          <p:cxnSp>
            <p:nvCxnSpPr>
              <p:cNvPr id="46" name="Google Shape;46;p2"/>
              <p:cNvCxnSpPr/>
              <p:nvPr/>
            </p:nvCxnSpPr>
            <p:spPr>
              <a:xfrm rot="5400000">
                <a:off x="6060662" y="2571763"/>
                <a:ext cx="5214600" cy="0"/>
              </a:xfrm>
              <a:prstGeom prst="straightConnector1">
                <a:avLst/>
              </a:prstGeom>
              <a:noFill/>
              <a:ln w="9525" cap="flat" cmpd="sng">
                <a:solidFill>
                  <a:srgbClr val="C6DFF6"/>
                </a:solidFill>
                <a:prstDash val="solid"/>
                <a:round/>
                <a:headEnd type="none" w="med" len="med"/>
                <a:tailEnd type="none" w="med" len="med"/>
              </a:ln>
            </p:spPr>
          </p:cxnSp>
        </p:grpSp>
      </p:grpSp>
      <p:grpSp>
        <p:nvGrpSpPr>
          <p:cNvPr id="47" name="Google Shape;47;p2"/>
          <p:cNvGrpSpPr/>
          <p:nvPr/>
        </p:nvGrpSpPr>
        <p:grpSpPr>
          <a:xfrm>
            <a:off x="2302809" y="-1946698"/>
            <a:ext cx="7339624" cy="7013998"/>
            <a:chOff x="2921674" y="-1014015"/>
            <a:chExt cx="5260248" cy="5026875"/>
          </a:xfrm>
        </p:grpSpPr>
        <p:sp>
          <p:nvSpPr>
            <p:cNvPr id="48" name="Google Shape;48;p2"/>
            <p:cNvSpPr/>
            <p:nvPr/>
          </p:nvSpPr>
          <p:spPr>
            <a:xfrm>
              <a:off x="2921674" y="365557"/>
              <a:ext cx="4110389" cy="3647303"/>
            </a:xfrm>
            <a:custGeom>
              <a:avLst/>
              <a:gdLst/>
              <a:ahLst/>
              <a:cxnLst/>
              <a:rect l="l" t="t" r="r" b="b"/>
              <a:pathLst>
                <a:path w="125126" h="111029" extrusionOk="0">
                  <a:moveTo>
                    <a:pt x="64572" y="0"/>
                  </a:moveTo>
                  <a:cubicBezTo>
                    <a:pt x="63677" y="0"/>
                    <a:pt x="62783" y="116"/>
                    <a:pt x="61917" y="355"/>
                  </a:cubicBezTo>
                  <a:cubicBezTo>
                    <a:pt x="58261" y="1364"/>
                    <a:pt x="55292" y="4531"/>
                    <a:pt x="54520" y="8244"/>
                  </a:cubicBezTo>
                  <a:cubicBezTo>
                    <a:pt x="53505" y="13125"/>
                    <a:pt x="56063" y="18149"/>
                    <a:pt x="55407" y="23090"/>
                  </a:cubicBezTo>
                  <a:cubicBezTo>
                    <a:pt x="55028" y="25941"/>
                    <a:pt x="53481" y="28690"/>
                    <a:pt x="51037" y="30205"/>
                  </a:cubicBezTo>
                  <a:cubicBezTo>
                    <a:pt x="49595" y="31098"/>
                    <a:pt x="47855" y="31537"/>
                    <a:pt x="46108" y="31537"/>
                  </a:cubicBezTo>
                  <a:cubicBezTo>
                    <a:pt x="43482" y="31537"/>
                    <a:pt x="40841" y="30546"/>
                    <a:pt x="39172" y="28616"/>
                  </a:cubicBezTo>
                  <a:cubicBezTo>
                    <a:pt x="37308" y="26462"/>
                    <a:pt x="36160" y="23733"/>
                    <a:pt x="34135" y="21728"/>
                  </a:cubicBezTo>
                  <a:cubicBezTo>
                    <a:pt x="32095" y="19710"/>
                    <a:pt x="29231" y="18682"/>
                    <a:pt x="26365" y="18682"/>
                  </a:cubicBezTo>
                  <a:cubicBezTo>
                    <a:pt x="24225" y="18682"/>
                    <a:pt x="22085" y="19254"/>
                    <a:pt x="20284" y="20414"/>
                  </a:cubicBezTo>
                  <a:cubicBezTo>
                    <a:pt x="16071" y="23125"/>
                    <a:pt x="14003" y="28689"/>
                    <a:pt x="15209" y="33552"/>
                  </a:cubicBezTo>
                  <a:cubicBezTo>
                    <a:pt x="16263" y="37806"/>
                    <a:pt x="19526" y="41750"/>
                    <a:pt x="18656" y="46046"/>
                  </a:cubicBezTo>
                  <a:cubicBezTo>
                    <a:pt x="18114" y="48725"/>
                    <a:pt x="15924" y="51113"/>
                    <a:pt x="13704" y="52596"/>
                  </a:cubicBezTo>
                  <a:cubicBezTo>
                    <a:pt x="11184" y="54278"/>
                    <a:pt x="8931" y="55545"/>
                    <a:pt x="6752" y="57829"/>
                  </a:cubicBezTo>
                  <a:cubicBezTo>
                    <a:pt x="2138" y="62664"/>
                    <a:pt x="0" y="70071"/>
                    <a:pt x="2346" y="76332"/>
                  </a:cubicBezTo>
                  <a:cubicBezTo>
                    <a:pt x="4479" y="82019"/>
                    <a:pt x="11314" y="87124"/>
                    <a:pt x="17730" y="87124"/>
                  </a:cubicBezTo>
                  <a:cubicBezTo>
                    <a:pt x="19292" y="87124"/>
                    <a:pt x="20830" y="86821"/>
                    <a:pt x="22269" y="86151"/>
                  </a:cubicBezTo>
                  <a:cubicBezTo>
                    <a:pt x="24431" y="85143"/>
                    <a:pt x="26325" y="83623"/>
                    <a:pt x="28494" y="82631"/>
                  </a:cubicBezTo>
                  <a:cubicBezTo>
                    <a:pt x="29695" y="82082"/>
                    <a:pt x="31051" y="81716"/>
                    <a:pt x="32365" y="81716"/>
                  </a:cubicBezTo>
                  <a:cubicBezTo>
                    <a:pt x="33424" y="81716"/>
                    <a:pt x="34455" y="81954"/>
                    <a:pt x="35354" y="82524"/>
                  </a:cubicBezTo>
                  <a:cubicBezTo>
                    <a:pt x="36848" y="83470"/>
                    <a:pt x="37717" y="85186"/>
                    <a:pt x="38033" y="86926"/>
                  </a:cubicBezTo>
                  <a:cubicBezTo>
                    <a:pt x="38796" y="91122"/>
                    <a:pt x="36954" y="95267"/>
                    <a:pt x="37225" y="99505"/>
                  </a:cubicBezTo>
                  <a:cubicBezTo>
                    <a:pt x="37583" y="105099"/>
                    <a:pt x="42248" y="110092"/>
                    <a:pt x="47793" y="110907"/>
                  </a:cubicBezTo>
                  <a:cubicBezTo>
                    <a:pt x="48347" y="110989"/>
                    <a:pt x="48904" y="111028"/>
                    <a:pt x="49461" y="111028"/>
                  </a:cubicBezTo>
                  <a:cubicBezTo>
                    <a:pt x="54473" y="111028"/>
                    <a:pt x="59418" y="107820"/>
                    <a:pt x="61347" y="103159"/>
                  </a:cubicBezTo>
                  <a:cubicBezTo>
                    <a:pt x="62543" y="100267"/>
                    <a:pt x="62653" y="97032"/>
                    <a:pt x="63718" y="94090"/>
                  </a:cubicBezTo>
                  <a:cubicBezTo>
                    <a:pt x="64728" y="91296"/>
                    <a:pt x="67118" y="88595"/>
                    <a:pt x="70022" y="88595"/>
                  </a:cubicBezTo>
                  <a:cubicBezTo>
                    <a:pt x="70176" y="88595"/>
                    <a:pt x="70332" y="88603"/>
                    <a:pt x="70489" y="88618"/>
                  </a:cubicBezTo>
                  <a:cubicBezTo>
                    <a:pt x="72921" y="88861"/>
                    <a:pt x="74769" y="90938"/>
                    <a:pt x="75908" y="93101"/>
                  </a:cubicBezTo>
                  <a:cubicBezTo>
                    <a:pt x="77049" y="95262"/>
                    <a:pt x="77762" y="97673"/>
                    <a:pt x="79264" y="99603"/>
                  </a:cubicBezTo>
                  <a:cubicBezTo>
                    <a:pt x="81488" y="102460"/>
                    <a:pt x="85222" y="103857"/>
                    <a:pt x="88852" y="103857"/>
                  </a:cubicBezTo>
                  <a:cubicBezTo>
                    <a:pt x="88993" y="103857"/>
                    <a:pt x="89133" y="103855"/>
                    <a:pt x="89274" y="103851"/>
                  </a:cubicBezTo>
                  <a:cubicBezTo>
                    <a:pt x="93035" y="103739"/>
                    <a:pt x="96641" y="102290"/>
                    <a:pt x="99915" y="100436"/>
                  </a:cubicBezTo>
                  <a:cubicBezTo>
                    <a:pt x="102345" y="99059"/>
                    <a:pt x="104701" y="97389"/>
                    <a:pt x="106229" y="95050"/>
                  </a:cubicBezTo>
                  <a:cubicBezTo>
                    <a:pt x="107755" y="92710"/>
                    <a:pt x="108314" y="89584"/>
                    <a:pt x="107051" y="87092"/>
                  </a:cubicBezTo>
                  <a:cubicBezTo>
                    <a:pt x="105386" y="83808"/>
                    <a:pt x="101075" y="82338"/>
                    <a:pt x="99856" y="78863"/>
                  </a:cubicBezTo>
                  <a:cubicBezTo>
                    <a:pt x="97909" y="73314"/>
                    <a:pt x="103258" y="67056"/>
                    <a:pt x="108181" y="65322"/>
                  </a:cubicBezTo>
                  <a:cubicBezTo>
                    <a:pt x="111853" y="64029"/>
                    <a:pt x="116040" y="64375"/>
                    <a:pt x="119476" y="62547"/>
                  </a:cubicBezTo>
                  <a:cubicBezTo>
                    <a:pt x="122986" y="60679"/>
                    <a:pt x="125125" y="56521"/>
                    <a:pt x="124606" y="52580"/>
                  </a:cubicBezTo>
                  <a:cubicBezTo>
                    <a:pt x="123534" y="44459"/>
                    <a:pt x="113365" y="43769"/>
                    <a:pt x="110274" y="37100"/>
                  </a:cubicBezTo>
                  <a:cubicBezTo>
                    <a:pt x="108101" y="32413"/>
                    <a:pt x="110142" y="26197"/>
                    <a:pt x="114071" y="23119"/>
                  </a:cubicBezTo>
                  <a:cubicBezTo>
                    <a:pt x="114603" y="22702"/>
                    <a:pt x="115226" y="22234"/>
                    <a:pt x="115259" y="21559"/>
                  </a:cubicBezTo>
                  <a:cubicBezTo>
                    <a:pt x="115305" y="20657"/>
                    <a:pt x="114472" y="19682"/>
                    <a:pt x="113551" y="18825"/>
                  </a:cubicBezTo>
                  <a:cubicBezTo>
                    <a:pt x="112812" y="18137"/>
                    <a:pt x="112017" y="17526"/>
                    <a:pt x="111575" y="17090"/>
                  </a:cubicBezTo>
                  <a:cubicBezTo>
                    <a:pt x="107059" y="12636"/>
                    <a:pt x="101987" y="8419"/>
                    <a:pt x="98073" y="3414"/>
                  </a:cubicBezTo>
                  <a:cubicBezTo>
                    <a:pt x="97904" y="3200"/>
                    <a:pt x="97708" y="2968"/>
                    <a:pt x="97438" y="2938"/>
                  </a:cubicBezTo>
                  <a:cubicBezTo>
                    <a:pt x="97418" y="2936"/>
                    <a:pt x="97398" y="2935"/>
                    <a:pt x="97378" y="2935"/>
                  </a:cubicBezTo>
                  <a:cubicBezTo>
                    <a:pt x="97098" y="2935"/>
                    <a:pt x="96855" y="3155"/>
                    <a:pt x="96653" y="3359"/>
                  </a:cubicBezTo>
                  <a:cubicBezTo>
                    <a:pt x="94180" y="5862"/>
                    <a:pt x="91688" y="7938"/>
                    <a:pt x="88896" y="10060"/>
                  </a:cubicBezTo>
                  <a:cubicBezTo>
                    <a:pt x="86954" y="11536"/>
                    <a:pt x="84702" y="13029"/>
                    <a:pt x="82238" y="13029"/>
                  </a:cubicBezTo>
                  <a:cubicBezTo>
                    <a:pt x="81724" y="13029"/>
                    <a:pt x="81201" y="12964"/>
                    <a:pt x="80670" y="12821"/>
                  </a:cubicBezTo>
                  <a:cubicBezTo>
                    <a:pt x="76510" y="11696"/>
                    <a:pt x="75233" y="6502"/>
                    <a:pt x="72315" y="3331"/>
                  </a:cubicBezTo>
                  <a:cubicBezTo>
                    <a:pt x="70355" y="1201"/>
                    <a:pt x="67459" y="0"/>
                    <a:pt x="6457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4828926" y="484904"/>
              <a:ext cx="484078" cy="336515"/>
            </a:xfrm>
            <a:custGeom>
              <a:avLst/>
              <a:gdLst/>
              <a:ahLst/>
              <a:cxnLst/>
              <a:rect l="l" t="t" r="r" b="b"/>
              <a:pathLst>
                <a:path w="14736" h="10244" extrusionOk="0">
                  <a:moveTo>
                    <a:pt x="5739" y="1"/>
                  </a:moveTo>
                  <a:cubicBezTo>
                    <a:pt x="4607" y="1"/>
                    <a:pt x="3491" y="257"/>
                    <a:pt x="2473" y="827"/>
                  </a:cubicBezTo>
                  <a:cubicBezTo>
                    <a:pt x="1373" y="1444"/>
                    <a:pt x="545" y="2526"/>
                    <a:pt x="239" y="3748"/>
                  </a:cubicBezTo>
                  <a:cubicBezTo>
                    <a:pt x="1" y="4702"/>
                    <a:pt x="129" y="5836"/>
                    <a:pt x="880" y="6467"/>
                  </a:cubicBezTo>
                  <a:cubicBezTo>
                    <a:pt x="1318" y="6836"/>
                    <a:pt x="1895" y="6973"/>
                    <a:pt x="2476" y="6973"/>
                  </a:cubicBezTo>
                  <a:cubicBezTo>
                    <a:pt x="2686" y="6973"/>
                    <a:pt x="2898" y="6955"/>
                    <a:pt x="3103" y="6923"/>
                  </a:cubicBezTo>
                  <a:cubicBezTo>
                    <a:pt x="3873" y="6804"/>
                    <a:pt x="4611" y="6520"/>
                    <a:pt x="5380" y="6389"/>
                  </a:cubicBezTo>
                  <a:cubicBezTo>
                    <a:pt x="5685" y="6337"/>
                    <a:pt x="5993" y="6312"/>
                    <a:pt x="6302" y="6312"/>
                  </a:cubicBezTo>
                  <a:cubicBezTo>
                    <a:pt x="7958" y="6312"/>
                    <a:pt x="9614" y="7036"/>
                    <a:pt x="10708" y="8285"/>
                  </a:cubicBezTo>
                  <a:cubicBezTo>
                    <a:pt x="11123" y="8758"/>
                    <a:pt x="11463" y="9302"/>
                    <a:pt x="11941" y="9713"/>
                  </a:cubicBezTo>
                  <a:cubicBezTo>
                    <a:pt x="12298" y="10020"/>
                    <a:pt x="12765" y="10243"/>
                    <a:pt x="13224" y="10243"/>
                  </a:cubicBezTo>
                  <a:cubicBezTo>
                    <a:pt x="13380" y="10243"/>
                    <a:pt x="13534" y="10218"/>
                    <a:pt x="13684" y="10161"/>
                  </a:cubicBezTo>
                  <a:cubicBezTo>
                    <a:pt x="14491" y="9851"/>
                    <a:pt x="14735" y="8825"/>
                    <a:pt x="14709" y="7961"/>
                  </a:cubicBezTo>
                  <a:cubicBezTo>
                    <a:pt x="14581" y="3716"/>
                    <a:pt x="10050" y="1"/>
                    <a:pt x="5739" y="1"/>
                  </a:cubicBezTo>
                  <a:close/>
                </a:path>
              </a:pathLst>
            </a:custGeom>
            <a:solidFill>
              <a:srgbClr val="F5C6DC">
                <a:alpha val="267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a:off x="5351057" y="782435"/>
              <a:ext cx="139777" cy="108799"/>
            </a:xfrm>
            <a:custGeom>
              <a:avLst/>
              <a:gdLst/>
              <a:ahLst/>
              <a:cxnLst/>
              <a:rect l="l" t="t" r="r" b="b"/>
              <a:pathLst>
                <a:path w="4255" h="3312" extrusionOk="0">
                  <a:moveTo>
                    <a:pt x="1539" y="0"/>
                  </a:moveTo>
                  <a:cubicBezTo>
                    <a:pt x="781" y="0"/>
                    <a:pt x="130" y="372"/>
                    <a:pt x="40" y="1306"/>
                  </a:cubicBezTo>
                  <a:cubicBezTo>
                    <a:pt x="0" y="1707"/>
                    <a:pt x="221" y="2099"/>
                    <a:pt x="524" y="2364"/>
                  </a:cubicBezTo>
                  <a:cubicBezTo>
                    <a:pt x="827" y="2630"/>
                    <a:pt x="1204" y="2794"/>
                    <a:pt x="1575" y="2952"/>
                  </a:cubicBezTo>
                  <a:cubicBezTo>
                    <a:pt x="1995" y="3133"/>
                    <a:pt x="2469" y="3311"/>
                    <a:pt x="2913" y="3311"/>
                  </a:cubicBezTo>
                  <a:cubicBezTo>
                    <a:pt x="3149" y="3311"/>
                    <a:pt x="3377" y="3261"/>
                    <a:pt x="3584" y="3134"/>
                  </a:cubicBezTo>
                  <a:cubicBezTo>
                    <a:pt x="4072" y="2836"/>
                    <a:pt x="4254" y="2172"/>
                    <a:pt x="4097" y="1623"/>
                  </a:cubicBezTo>
                  <a:cubicBezTo>
                    <a:pt x="3834" y="708"/>
                    <a:pt x="2585" y="0"/>
                    <a:pt x="1539" y="0"/>
                  </a:cubicBezTo>
                  <a:close/>
                </a:path>
              </a:pathLst>
            </a:custGeom>
            <a:solidFill>
              <a:srgbClr val="F5C6DC">
                <a:alpha val="267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a:off x="3530498" y="1067219"/>
              <a:ext cx="386480" cy="191647"/>
            </a:xfrm>
            <a:custGeom>
              <a:avLst/>
              <a:gdLst/>
              <a:ahLst/>
              <a:cxnLst/>
              <a:rect l="l" t="t" r="r" b="b"/>
              <a:pathLst>
                <a:path w="11765" h="5834" extrusionOk="0">
                  <a:moveTo>
                    <a:pt x="7068" y="1"/>
                  </a:moveTo>
                  <a:cubicBezTo>
                    <a:pt x="5870" y="1"/>
                    <a:pt x="4641" y="190"/>
                    <a:pt x="3517" y="570"/>
                  </a:cubicBezTo>
                  <a:cubicBezTo>
                    <a:pt x="2227" y="1005"/>
                    <a:pt x="1011" y="1827"/>
                    <a:pt x="392" y="3040"/>
                  </a:cubicBezTo>
                  <a:cubicBezTo>
                    <a:pt x="147" y="3517"/>
                    <a:pt x="1" y="4064"/>
                    <a:pt x="92" y="4593"/>
                  </a:cubicBezTo>
                  <a:cubicBezTo>
                    <a:pt x="181" y="5123"/>
                    <a:pt x="542" y="5624"/>
                    <a:pt x="1056" y="5781"/>
                  </a:cubicBezTo>
                  <a:cubicBezTo>
                    <a:pt x="1176" y="5817"/>
                    <a:pt x="1299" y="5833"/>
                    <a:pt x="1423" y="5833"/>
                  </a:cubicBezTo>
                  <a:cubicBezTo>
                    <a:pt x="1808" y="5833"/>
                    <a:pt x="2197" y="5672"/>
                    <a:pt x="2517" y="5446"/>
                  </a:cubicBezTo>
                  <a:cubicBezTo>
                    <a:pt x="2940" y="5148"/>
                    <a:pt x="3275" y="4745"/>
                    <a:pt x="3651" y="4390"/>
                  </a:cubicBezTo>
                  <a:cubicBezTo>
                    <a:pt x="4839" y="3265"/>
                    <a:pt x="6470" y="2625"/>
                    <a:pt x="8105" y="2625"/>
                  </a:cubicBezTo>
                  <a:cubicBezTo>
                    <a:pt x="8253" y="2625"/>
                    <a:pt x="8402" y="2630"/>
                    <a:pt x="8549" y="2641"/>
                  </a:cubicBezTo>
                  <a:cubicBezTo>
                    <a:pt x="8801" y="2658"/>
                    <a:pt x="9072" y="2683"/>
                    <a:pt x="9336" y="2683"/>
                  </a:cubicBezTo>
                  <a:cubicBezTo>
                    <a:pt x="9830" y="2683"/>
                    <a:pt x="10301" y="2596"/>
                    <a:pt x="10576" y="2212"/>
                  </a:cubicBezTo>
                  <a:cubicBezTo>
                    <a:pt x="11765" y="555"/>
                    <a:pt x="8654" y="76"/>
                    <a:pt x="7745" y="21"/>
                  </a:cubicBezTo>
                  <a:cubicBezTo>
                    <a:pt x="7521" y="7"/>
                    <a:pt x="7295" y="1"/>
                    <a:pt x="7068" y="1"/>
                  </a:cubicBezTo>
                  <a:close/>
                </a:path>
              </a:pathLst>
            </a:custGeom>
            <a:solidFill>
              <a:srgbClr val="F5C6DC">
                <a:alpha val="267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a:off x="3470644" y="1305880"/>
              <a:ext cx="88334" cy="147464"/>
            </a:xfrm>
            <a:custGeom>
              <a:avLst/>
              <a:gdLst/>
              <a:ahLst/>
              <a:cxnLst/>
              <a:rect l="l" t="t" r="r" b="b"/>
              <a:pathLst>
                <a:path w="2689" h="4489" extrusionOk="0">
                  <a:moveTo>
                    <a:pt x="1245" y="0"/>
                  </a:moveTo>
                  <a:cubicBezTo>
                    <a:pt x="1" y="0"/>
                    <a:pt x="39" y="2028"/>
                    <a:pt x="88" y="2900"/>
                  </a:cubicBezTo>
                  <a:cubicBezTo>
                    <a:pt x="106" y="3239"/>
                    <a:pt x="153" y="3583"/>
                    <a:pt x="309" y="3884"/>
                  </a:cubicBezTo>
                  <a:cubicBezTo>
                    <a:pt x="465" y="4184"/>
                    <a:pt x="746" y="4437"/>
                    <a:pt x="1083" y="4482"/>
                  </a:cubicBezTo>
                  <a:cubicBezTo>
                    <a:pt x="1118" y="4486"/>
                    <a:pt x="1153" y="4488"/>
                    <a:pt x="1188" y="4488"/>
                  </a:cubicBezTo>
                  <a:cubicBezTo>
                    <a:pt x="1522" y="4488"/>
                    <a:pt x="1843" y="4287"/>
                    <a:pt x="2047" y="4017"/>
                  </a:cubicBezTo>
                  <a:cubicBezTo>
                    <a:pt x="2272" y="3719"/>
                    <a:pt x="2377" y="3347"/>
                    <a:pt x="2452" y="2981"/>
                  </a:cubicBezTo>
                  <a:cubicBezTo>
                    <a:pt x="2641" y="2044"/>
                    <a:pt x="2689" y="88"/>
                    <a:pt x="1319" y="2"/>
                  </a:cubicBezTo>
                  <a:cubicBezTo>
                    <a:pt x="1294" y="1"/>
                    <a:pt x="1269" y="0"/>
                    <a:pt x="1245" y="0"/>
                  </a:cubicBezTo>
                  <a:close/>
                </a:path>
              </a:pathLst>
            </a:custGeom>
            <a:solidFill>
              <a:srgbClr val="F5C6DC">
                <a:alpha val="267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a:off x="4220693" y="3599265"/>
              <a:ext cx="516829" cy="318776"/>
            </a:xfrm>
            <a:custGeom>
              <a:avLst/>
              <a:gdLst/>
              <a:ahLst/>
              <a:cxnLst/>
              <a:rect l="l" t="t" r="r" b="b"/>
              <a:pathLst>
                <a:path w="15733" h="9704" extrusionOk="0">
                  <a:moveTo>
                    <a:pt x="1993" y="1"/>
                  </a:moveTo>
                  <a:cubicBezTo>
                    <a:pt x="1676" y="1"/>
                    <a:pt x="1355" y="91"/>
                    <a:pt x="1042" y="302"/>
                  </a:cubicBezTo>
                  <a:cubicBezTo>
                    <a:pt x="1" y="1000"/>
                    <a:pt x="272" y="2321"/>
                    <a:pt x="759" y="3337"/>
                  </a:cubicBezTo>
                  <a:cubicBezTo>
                    <a:pt x="1158" y="4170"/>
                    <a:pt x="1772" y="4878"/>
                    <a:pt x="2401" y="5553"/>
                  </a:cubicBezTo>
                  <a:cubicBezTo>
                    <a:pt x="3625" y="6865"/>
                    <a:pt x="4691" y="7919"/>
                    <a:pt x="6106" y="8663"/>
                  </a:cubicBezTo>
                  <a:cubicBezTo>
                    <a:pt x="6601" y="8922"/>
                    <a:pt x="7118" y="9136"/>
                    <a:pt x="7652" y="9302"/>
                  </a:cubicBezTo>
                  <a:cubicBezTo>
                    <a:pt x="8479" y="9561"/>
                    <a:pt x="9352" y="9704"/>
                    <a:pt x="10218" y="9704"/>
                  </a:cubicBezTo>
                  <a:cubicBezTo>
                    <a:pt x="11680" y="9704"/>
                    <a:pt x="13125" y="9297"/>
                    <a:pt x="14299" y="8351"/>
                  </a:cubicBezTo>
                  <a:cubicBezTo>
                    <a:pt x="15094" y="7709"/>
                    <a:pt x="15732" y="6515"/>
                    <a:pt x="15101" y="5712"/>
                  </a:cubicBezTo>
                  <a:cubicBezTo>
                    <a:pt x="14747" y="5265"/>
                    <a:pt x="14133" y="5134"/>
                    <a:pt x="13568" y="5070"/>
                  </a:cubicBezTo>
                  <a:cubicBezTo>
                    <a:pt x="12141" y="4906"/>
                    <a:pt x="10695" y="4967"/>
                    <a:pt x="9270" y="4780"/>
                  </a:cubicBezTo>
                  <a:cubicBezTo>
                    <a:pt x="7846" y="4593"/>
                    <a:pt x="6395" y="4117"/>
                    <a:pt x="5406" y="3075"/>
                  </a:cubicBezTo>
                  <a:cubicBezTo>
                    <a:pt x="4848" y="2487"/>
                    <a:pt x="4469" y="1751"/>
                    <a:pt x="3956" y="1123"/>
                  </a:cubicBezTo>
                  <a:cubicBezTo>
                    <a:pt x="3449" y="501"/>
                    <a:pt x="2736" y="1"/>
                    <a:pt x="1993" y="1"/>
                  </a:cubicBezTo>
                  <a:close/>
                </a:path>
              </a:pathLst>
            </a:custGeom>
            <a:solidFill>
              <a:srgbClr val="F5C6DC">
                <a:alpha val="267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a:off x="4739407" y="3565691"/>
              <a:ext cx="158041" cy="234516"/>
            </a:xfrm>
            <a:custGeom>
              <a:avLst/>
              <a:gdLst/>
              <a:ahLst/>
              <a:cxnLst/>
              <a:rect l="l" t="t" r="r" b="b"/>
              <a:pathLst>
                <a:path w="4811" h="7139" extrusionOk="0">
                  <a:moveTo>
                    <a:pt x="3834" y="1"/>
                  </a:moveTo>
                  <a:cubicBezTo>
                    <a:pt x="3582" y="1"/>
                    <a:pt x="3299" y="116"/>
                    <a:pt x="3016" y="364"/>
                  </a:cubicBezTo>
                  <a:cubicBezTo>
                    <a:pt x="2389" y="910"/>
                    <a:pt x="2073" y="1887"/>
                    <a:pt x="1579" y="2559"/>
                  </a:cubicBezTo>
                  <a:cubicBezTo>
                    <a:pt x="1414" y="2784"/>
                    <a:pt x="1252" y="3012"/>
                    <a:pt x="1105" y="3240"/>
                  </a:cubicBezTo>
                  <a:cubicBezTo>
                    <a:pt x="403" y="4326"/>
                    <a:pt x="0" y="5456"/>
                    <a:pt x="987" y="6526"/>
                  </a:cubicBezTo>
                  <a:cubicBezTo>
                    <a:pt x="1359" y="6930"/>
                    <a:pt x="1703" y="7139"/>
                    <a:pt x="2038" y="7139"/>
                  </a:cubicBezTo>
                  <a:cubicBezTo>
                    <a:pt x="2380" y="7139"/>
                    <a:pt x="2714" y="6921"/>
                    <a:pt x="3061" y="6471"/>
                  </a:cubicBezTo>
                  <a:cubicBezTo>
                    <a:pt x="4209" y="4980"/>
                    <a:pt x="4811" y="3076"/>
                    <a:pt x="4728" y="1196"/>
                  </a:cubicBezTo>
                  <a:cubicBezTo>
                    <a:pt x="4694" y="438"/>
                    <a:pt x="4323" y="1"/>
                    <a:pt x="3834" y="1"/>
                  </a:cubicBezTo>
                  <a:close/>
                </a:path>
              </a:pathLst>
            </a:custGeom>
            <a:solidFill>
              <a:srgbClr val="F5C6DC">
                <a:alpha val="267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6131920" y="3205711"/>
              <a:ext cx="241415" cy="355043"/>
            </a:xfrm>
            <a:custGeom>
              <a:avLst/>
              <a:gdLst/>
              <a:ahLst/>
              <a:cxnLst/>
              <a:rect l="l" t="t" r="r" b="b"/>
              <a:pathLst>
                <a:path w="7349" h="10808" extrusionOk="0">
                  <a:moveTo>
                    <a:pt x="3725" y="0"/>
                  </a:moveTo>
                  <a:cubicBezTo>
                    <a:pt x="3570" y="0"/>
                    <a:pt x="3417" y="17"/>
                    <a:pt x="3267" y="51"/>
                  </a:cubicBezTo>
                  <a:cubicBezTo>
                    <a:pt x="1741" y="400"/>
                    <a:pt x="2087" y="2540"/>
                    <a:pt x="2161" y="3709"/>
                  </a:cubicBezTo>
                  <a:cubicBezTo>
                    <a:pt x="2249" y="5073"/>
                    <a:pt x="2259" y="6585"/>
                    <a:pt x="1370" y="7623"/>
                  </a:cubicBezTo>
                  <a:cubicBezTo>
                    <a:pt x="929" y="8138"/>
                    <a:pt x="269" y="8539"/>
                    <a:pt x="146" y="9206"/>
                  </a:cubicBezTo>
                  <a:cubicBezTo>
                    <a:pt x="1" y="9992"/>
                    <a:pt x="767" y="10723"/>
                    <a:pt x="1563" y="10798"/>
                  </a:cubicBezTo>
                  <a:cubicBezTo>
                    <a:pt x="1629" y="10804"/>
                    <a:pt x="1695" y="10808"/>
                    <a:pt x="1760" y="10808"/>
                  </a:cubicBezTo>
                  <a:cubicBezTo>
                    <a:pt x="2484" y="10808"/>
                    <a:pt x="3175" y="10433"/>
                    <a:pt x="3763" y="9993"/>
                  </a:cubicBezTo>
                  <a:cubicBezTo>
                    <a:pt x="4967" y="9090"/>
                    <a:pt x="5915" y="7891"/>
                    <a:pt x="6516" y="6511"/>
                  </a:cubicBezTo>
                  <a:cubicBezTo>
                    <a:pt x="7147" y="5056"/>
                    <a:pt x="7349" y="3320"/>
                    <a:pt x="6628" y="1907"/>
                  </a:cubicBezTo>
                  <a:cubicBezTo>
                    <a:pt x="6133" y="938"/>
                    <a:pt x="4900" y="0"/>
                    <a:pt x="3725" y="0"/>
                  </a:cubicBezTo>
                  <a:close/>
                </a:path>
              </a:pathLst>
            </a:custGeom>
            <a:solidFill>
              <a:srgbClr val="F5C6DC">
                <a:alpha val="267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2"/>
            <p:cNvSpPr/>
            <p:nvPr/>
          </p:nvSpPr>
          <p:spPr>
            <a:xfrm>
              <a:off x="5989414" y="3562275"/>
              <a:ext cx="135572" cy="88859"/>
            </a:xfrm>
            <a:custGeom>
              <a:avLst/>
              <a:gdLst/>
              <a:ahLst/>
              <a:cxnLst/>
              <a:rect l="l" t="t" r="r" b="b"/>
              <a:pathLst>
                <a:path w="4127" h="2705" extrusionOk="0">
                  <a:moveTo>
                    <a:pt x="2695" y="0"/>
                  </a:moveTo>
                  <a:cubicBezTo>
                    <a:pt x="1925" y="0"/>
                    <a:pt x="1007" y="760"/>
                    <a:pt x="528" y="1138"/>
                  </a:cubicBezTo>
                  <a:cubicBezTo>
                    <a:pt x="270" y="1340"/>
                    <a:pt x="1" y="1598"/>
                    <a:pt x="1" y="1926"/>
                  </a:cubicBezTo>
                  <a:cubicBezTo>
                    <a:pt x="1" y="2206"/>
                    <a:pt x="209" y="2454"/>
                    <a:pt x="462" y="2575"/>
                  </a:cubicBezTo>
                  <a:cubicBezTo>
                    <a:pt x="685" y="2680"/>
                    <a:pt x="935" y="2705"/>
                    <a:pt x="1183" y="2705"/>
                  </a:cubicBezTo>
                  <a:cubicBezTo>
                    <a:pt x="1217" y="2705"/>
                    <a:pt x="1251" y="2704"/>
                    <a:pt x="1285" y="2704"/>
                  </a:cubicBezTo>
                  <a:cubicBezTo>
                    <a:pt x="1790" y="2692"/>
                    <a:pt x="2305" y="2613"/>
                    <a:pt x="2749" y="2373"/>
                  </a:cubicBezTo>
                  <a:cubicBezTo>
                    <a:pt x="3485" y="1975"/>
                    <a:pt x="4127" y="705"/>
                    <a:pt x="3197" y="135"/>
                  </a:cubicBezTo>
                  <a:cubicBezTo>
                    <a:pt x="3043" y="41"/>
                    <a:pt x="2873" y="0"/>
                    <a:pt x="2695" y="0"/>
                  </a:cubicBezTo>
                  <a:close/>
                </a:path>
              </a:pathLst>
            </a:custGeom>
            <a:solidFill>
              <a:srgbClr val="F5C6DC">
                <a:alpha val="267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2"/>
            <p:cNvSpPr/>
            <p:nvPr/>
          </p:nvSpPr>
          <p:spPr>
            <a:xfrm>
              <a:off x="6003769" y="-974068"/>
              <a:ext cx="2173619" cy="2124705"/>
            </a:xfrm>
            <a:custGeom>
              <a:avLst/>
              <a:gdLst/>
              <a:ahLst/>
              <a:cxnLst/>
              <a:rect l="l" t="t" r="r" b="b"/>
              <a:pathLst>
                <a:path w="66168" h="64679" extrusionOk="0">
                  <a:moveTo>
                    <a:pt x="27131" y="1"/>
                  </a:moveTo>
                  <a:cubicBezTo>
                    <a:pt x="23970" y="1"/>
                    <a:pt x="20809" y="1213"/>
                    <a:pt x="18407" y="3635"/>
                  </a:cubicBezTo>
                  <a:lnTo>
                    <a:pt x="6751" y="15385"/>
                  </a:lnTo>
                  <a:cubicBezTo>
                    <a:pt x="1973" y="20202"/>
                    <a:pt x="2004" y="27981"/>
                    <a:pt x="6822" y="32759"/>
                  </a:cubicBezTo>
                  <a:cubicBezTo>
                    <a:pt x="7368" y="33301"/>
                    <a:pt x="7371" y="34183"/>
                    <a:pt x="6830" y="34729"/>
                  </a:cubicBezTo>
                  <a:lnTo>
                    <a:pt x="1232" y="40373"/>
                  </a:lnTo>
                  <a:cubicBezTo>
                    <a:pt x="1" y="41614"/>
                    <a:pt x="9" y="43619"/>
                    <a:pt x="1251" y="44850"/>
                  </a:cubicBezTo>
                  <a:lnTo>
                    <a:pt x="20313" y="63760"/>
                  </a:lnTo>
                  <a:cubicBezTo>
                    <a:pt x="20931" y="64372"/>
                    <a:pt x="21737" y="64678"/>
                    <a:pt x="22543" y="64678"/>
                  </a:cubicBezTo>
                  <a:cubicBezTo>
                    <a:pt x="23358" y="64678"/>
                    <a:pt x="24172" y="64365"/>
                    <a:pt x="24792" y="63741"/>
                  </a:cubicBezTo>
                  <a:lnTo>
                    <a:pt x="30389" y="58099"/>
                  </a:lnTo>
                  <a:cubicBezTo>
                    <a:pt x="30661" y="57824"/>
                    <a:pt x="31019" y="57687"/>
                    <a:pt x="31378" y="57687"/>
                  </a:cubicBezTo>
                  <a:cubicBezTo>
                    <a:pt x="31732" y="57687"/>
                    <a:pt x="32088" y="57822"/>
                    <a:pt x="32359" y="58091"/>
                  </a:cubicBezTo>
                  <a:cubicBezTo>
                    <a:pt x="34755" y="60468"/>
                    <a:pt x="37884" y="61654"/>
                    <a:pt x="41011" y="61654"/>
                  </a:cubicBezTo>
                  <a:cubicBezTo>
                    <a:pt x="44172" y="61654"/>
                    <a:pt x="47332" y="60442"/>
                    <a:pt x="49733" y="58021"/>
                  </a:cubicBezTo>
                  <a:lnTo>
                    <a:pt x="61389" y="46270"/>
                  </a:lnTo>
                  <a:cubicBezTo>
                    <a:pt x="66168" y="41453"/>
                    <a:pt x="66136" y="33674"/>
                    <a:pt x="61319" y="28895"/>
                  </a:cubicBezTo>
                  <a:lnTo>
                    <a:pt x="35781" y="3563"/>
                  </a:lnTo>
                  <a:cubicBezTo>
                    <a:pt x="33386" y="1187"/>
                    <a:pt x="30258" y="1"/>
                    <a:pt x="27131"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a:off x="6008303" y="-1014015"/>
              <a:ext cx="2173619" cy="2124672"/>
            </a:xfrm>
            <a:custGeom>
              <a:avLst/>
              <a:gdLst/>
              <a:ahLst/>
              <a:cxnLst/>
              <a:rect l="l" t="t" r="r" b="b"/>
              <a:pathLst>
                <a:path w="66168" h="64678" extrusionOk="0">
                  <a:moveTo>
                    <a:pt x="27130" y="1"/>
                  </a:moveTo>
                  <a:cubicBezTo>
                    <a:pt x="23969" y="1"/>
                    <a:pt x="20809" y="1213"/>
                    <a:pt x="18408" y="3635"/>
                  </a:cubicBezTo>
                  <a:lnTo>
                    <a:pt x="6752" y="15385"/>
                  </a:lnTo>
                  <a:cubicBezTo>
                    <a:pt x="1973" y="20203"/>
                    <a:pt x="2005" y="27982"/>
                    <a:pt x="6822" y="32759"/>
                  </a:cubicBezTo>
                  <a:cubicBezTo>
                    <a:pt x="7367" y="33302"/>
                    <a:pt x="7371" y="34183"/>
                    <a:pt x="6830" y="34729"/>
                  </a:cubicBezTo>
                  <a:lnTo>
                    <a:pt x="1233" y="40372"/>
                  </a:lnTo>
                  <a:cubicBezTo>
                    <a:pt x="1" y="41614"/>
                    <a:pt x="9" y="43619"/>
                    <a:pt x="1250" y="44850"/>
                  </a:cubicBezTo>
                  <a:lnTo>
                    <a:pt x="20314" y="63760"/>
                  </a:lnTo>
                  <a:cubicBezTo>
                    <a:pt x="20931" y="64372"/>
                    <a:pt x="21738" y="64678"/>
                    <a:pt x="22544" y="64678"/>
                  </a:cubicBezTo>
                  <a:cubicBezTo>
                    <a:pt x="23358" y="64678"/>
                    <a:pt x="24173" y="64366"/>
                    <a:pt x="24791" y="63741"/>
                  </a:cubicBezTo>
                  <a:lnTo>
                    <a:pt x="30389" y="58099"/>
                  </a:lnTo>
                  <a:cubicBezTo>
                    <a:pt x="30662" y="57824"/>
                    <a:pt x="31020" y="57686"/>
                    <a:pt x="31378" y="57686"/>
                  </a:cubicBezTo>
                  <a:cubicBezTo>
                    <a:pt x="31733" y="57686"/>
                    <a:pt x="32087" y="57821"/>
                    <a:pt x="32359" y="58090"/>
                  </a:cubicBezTo>
                  <a:cubicBezTo>
                    <a:pt x="34755" y="60467"/>
                    <a:pt x="37883" y="61654"/>
                    <a:pt x="41011" y="61654"/>
                  </a:cubicBezTo>
                  <a:cubicBezTo>
                    <a:pt x="44172" y="61654"/>
                    <a:pt x="47332" y="60441"/>
                    <a:pt x="49734" y="58020"/>
                  </a:cubicBezTo>
                  <a:lnTo>
                    <a:pt x="61390" y="46269"/>
                  </a:lnTo>
                  <a:cubicBezTo>
                    <a:pt x="66167" y="41452"/>
                    <a:pt x="66137" y="33673"/>
                    <a:pt x="61319" y="28896"/>
                  </a:cubicBezTo>
                  <a:lnTo>
                    <a:pt x="35781" y="3564"/>
                  </a:lnTo>
                  <a:cubicBezTo>
                    <a:pt x="33385" y="1188"/>
                    <a:pt x="30257" y="1"/>
                    <a:pt x="2713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2"/>
            <p:cNvSpPr/>
            <p:nvPr/>
          </p:nvSpPr>
          <p:spPr>
            <a:xfrm>
              <a:off x="6159712" y="-936059"/>
              <a:ext cx="1941205" cy="1863810"/>
            </a:xfrm>
            <a:custGeom>
              <a:avLst/>
              <a:gdLst/>
              <a:ahLst/>
              <a:cxnLst/>
              <a:rect l="l" t="t" r="r" b="b"/>
              <a:pathLst>
                <a:path w="59093" h="56737" extrusionOk="0">
                  <a:moveTo>
                    <a:pt x="22726" y="1"/>
                  </a:moveTo>
                  <a:cubicBezTo>
                    <a:pt x="19802" y="1"/>
                    <a:pt x="16879" y="1122"/>
                    <a:pt x="14657" y="3362"/>
                  </a:cubicBezTo>
                  <a:lnTo>
                    <a:pt x="4420" y="13682"/>
                  </a:lnTo>
                  <a:cubicBezTo>
                    <a:pt x="0" y="18138"/>
                    <a:pt x="28" y="25334"/>
                    <a:pt x="4485" y="29754"/>
                  </a:cubicBezTo>
                  <a:lnTo>
                    <a:pt x="28365" y="53441"/>
                  </a:lnTo>
                  <a:cubicBezTo>
                    <a:pt x="30580" y="55639"/>
                    <a:pt x="33474" y="56737"/>
                    <a:pt x="36367" y="56737"/>
                  </a:cubicBezTo>
                  <a:cubicBezTo>
                    <a:pt x="39291" y="56737"/>
                    <a:pt x="42214" y="55615"/>
                    <a:pt x="44436" y="53375"/>
                  </a:cubicBezTo>
                  <a:lnTo>
                    <a:pt x="54673" y="43055"/>
                  </a:lnTo>
                  <a:cubicBezTo>
                    <a:pt x="59093" y="38599"/>
                    <a:pt x="59063" y="31403"/>
                    <a:pt x="54608" y="26983"/>
                  </a:cubicBezTo>
                  <a:lnTo>
                    <a:pt x="30729" y="3296"/>
                  </a:lnTo>
                  <a:cubicBezTo>
                    <a:pt x="28513" y="1099"/>
                    <a:pt x="25619" y="1"/>
                    <a:pt x="2272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2"/>
            <p:cNvSpPr/>
            <p:nvPr/>
          </p:nvSpPr>
          <p:spPr>
            <a:xfrm>
              <a:off x="6951844" y="-862999"/>
              <a:ext cx="1062698" cy="1429106"/>
            </a:xfrm>
            <a:custGeom>
              <a:avLst/>
              <a:gdLst/>
              <a:ahLst/>
              <a:cxnLst/>
              <a:rect l="l" t="t" r="r" b="b"/>
              <a:pathLst>
                <a:path w="32350" h="43504" extrusionOk="0">
                  <a:moveTo>
                    <a:pt x="1476" y="0"/>
                  </a:moveTo>
                  <a:cubicBezTo>
                    <a:pt x="1025" y="0"/>
                    <a:pt x="582" y="120"/>
                    <a:pt x="384" y="527"/>
                  </a:cubicBezTo>
                  <a:cubicBezTo>
                    <a:pt x="1" y="1314"/>
                    <a:pt x="1118" y="2249"/>
                    <a:pt x="1600" y="2743"/>
                  </a:cubicBezTo>
                  <a:cubicBezTo>
                    <a:pt x="5417" y="6659"/>
                    <a:pt x="9235" y="10575"/>
                    <a:pt x="13053" y="14494"/>
                  </a:cubicBezTo>
                  <a:cubicBezTo>
                    <a:pt x="16687" y="18223"/>
                    <a:pt x="20531" y="21833"/>
                    <a:pt x="23950" y="25797"/>
                  </a:cubicBezTo>
                  <a:cubicBezTo>
                    <a:pt x="25580" y="27687"/>
                    <a:pt x="26797" y="29811"/>
                    <a:pt x="26898" y="32361"/>
                  </a:cubicBezTo>
                  <a:cubicBezTo>
                    <a:pt x="26979" y="34371"/>
                    <a:pt x="25826" y="36025"/>
                    <a:pt x="24595" y="37496"/>
                  </a:cubicBezTo>
                  <a:cubicBezTo>
                    <a:pt x="23600" y="38683"/>
                    <a:pt x="22947" y="40180"/>
                    <a:pt x="23093" y="41750"/>
                  </a:cubicBezTo>
                  <a:cubicBezTo>
                    <a:pt x="23213" y="43040"/>
                    <a:pt x="23694" y="43503"/>
                    <a:pt x="24322" y="43503"/>
                  </a:cubicBezTo>
                  <a:cubicBezTo>
                    <a:pt x="25503" y="43503"/>
                    <a:pt x="27204" y="41870"/>
                    <a:pt x="28011" y="41020"/>
                  </a:cubicBezTo>
                  <a:cubicBezTo>
                    <a:pt x="29810" y="39125"/>
                    <a:pt x="31332" y="36769"/>
                    <a:pt x="31776" y="34157"/>
                  </a:cubicBezTo>
                  <a:cubicBezTo>
                    <a:pt x="32350" y="30780"/>
                    <a:pt x="31226" y="27266"/>
                    <a:pt x="28793" y="24853"/>
                  </a:cubicBezTo>
                  <a:lnTo>
                    <a:pt x="6536" y="2776"/>
                  </a:lnTo>
                  <a:cubicBezTo>
                    <a:pt x="5396" y="1644"/>
                    <a:pt x="3938" y="505"/>
                    <a:pt x="2348" y="117"/>
                  </a:cubicBezTo>
                  <a:cubicBezTo>
                    <a:pt x="2107" y="58"/>
                    <a:pt x="1790" y="0"/>
                    <a:pt x="1476"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a:off x="6271832" y="138854"/>
              <a:ext cx="724802" cy="714258"/>
            </a:xfrm>
            <a:custGeom>
              <a:avLst/>
              <a:gdLst/>
              <a:ahLst/>
              <a:cxnLst/>
              <a:rect l="l" t="t" r="r" b="b"/>
              <a:pathLst>
                <a:path w="22064" h="21743" extrusionOk="0">
                  <a:moveTo>
                    <a:pt x="1706" y="1"/>
                  </a:moveTo>
                  <a:cubicBezTo>
                    <a:pt x="1484" y="1"/>
                    <a:pt x="1262" y="86"/>
                    <a:pt x="1094" y="256"/>
                  </a:cubicBezTo>
                  <a:lnTo>
                    <a:pt x="336" y="1020"/>
                  </a:lnTo>
                  <a:cubicBezTo>
                    <a:pt x="0" y="1358"/>
                    <a:pt x="2" y="1904"/>
                    <a:pt x="341" y="2240"/>
                  </a:cubicBezTo>
                  <a:lnTo>
                    <a:pt x="19751" y="21493"/>
                  </a:lnTo>
                  <a:cubicBezTo>
                    <a:pt x="19919" y="21660"/>
                    <a:pt x="20138" y="21743"/>
                    <a:pt x="20357" y="21743"/>
                  </a:cubicBezTo>
                  <a:cubicBezTo>
                    <a:pt x="20579" y="21743"/>
                    <a:pt x="20801" y="21658"/>
                    <a:pt x="20970" y="21487"/>
                  </a:cubicBezTo>
                  <a:lnTo>
                    <a:pt x="21728" y="20724"/>
                  </a:lnTo>
                  <a:cubicBezTo>
                    <a:pt x="22063" y="20385"/>
                    <a:pt x="22061" y="19840"/>
                    <a:pt x="21723" y="19504"/>
                  </a:cubicBezTo>
                  <a:lnTo>
                    <a:pt x="2313" y="251"/>
                  </a:lnTo>
                  <a:cubicBezTo>
                    <a:pt x="2145" y="84"/>
                    <a:pt x="1925" y="1"/>
                    <a:pt x="170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2"/>
            <p:cNvSpPr/>
            <p:nvPr/>
          </p:nvSpPr>
          <p:spPr>
            <a:xfrm>
              <a:off x="6176269" y="235238"/>
              <a:ext cx="724770" cy="714225"/>
            </a:xfrm>
            <a:custGeom>
              <a:avLst/>
              <a:gdLst/>
              <a:ahLst/>
              <a:cxnLst/>
              <a:rect l="l" t="t" r="r" b="b"/>
              <a:pathLst>
                <a:path w="22063" h="21742" extrusionOk="0">
                  <a:moveTo>
                    <a:pt x="1706" y="0"/>
                  </a:moveTo>
                  <a:cubicBezTo>
                    <a:pt x="1484" y="0"/>
                    <a:pt x="1262" y="85"/>
                    <a:pt x="1093" y="256"/>
                  </a:cubicBezTo>
                  <a:lnTo>
                    <a:pt x="336" y="1020"/>
                  </a:lnTo>
                  <a:cubicBezTo>
                    <a:pt x="0" y="1358"/>
                    <a:pt x="2" y="1903"/>
                    <a:pt x="340" y="2239"/>
                  </a:cubicBezTo>
                  <a:lnTo>
                    <a:pt x="19751" y="21492"/>
                  </a:lnTo>
                  <a:cubicBezTo>
                    <a:pt x="19918" y="21658"/>
                    <a:pt x="20138" y="21741"/>
                    <a:pt x="20358" y="21741"/>
                  </a:cubicBezTo>
                  <a:cubicBezTo>
                    <a:pt x="20579" y="21741"/>
                    <a:pt x="20801" y="21656"/>
                    <a:pt x="20970" y="21487"/>
                  </a:cubicBezTo>
                  <a:lnTo>
                    <a:pt x="21727" y="20722"/>
                  </a:lnTo>
                  <a:cubicBezTo>
                    <a:pt x="22063" y="20385"/>
                    <a:pt x="22061" y="19839"/>
                    <a:pt x="21723" y="19503"/>
                  </a:cubicBezTo>
                  <a:lnTo>
                    <a:pt x="2312" y="250"/>
                  </a:lnTo>
                  <a:cubicBezTo>
                    <a:pt x="2144" y="83"/>
                    <a:pt x="1925" y="0"/>
                    <a:pt x="170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2"/>
            <p:cNvSpPr/>
            <p:nvPr/>
          </p:nvSpPr>
          <p:spPr>
            <a:xfrm>
              <a:off x="6080673" y="331590"/>
              <a:ext cx="724802" cy="714225"/>
            </a:xfrm>
            <a:custGeom>
              <a:avLst/>
              <a:gdLst/>
              <a:ahLst/>
              <a:cxnLst/>
              <a:rect l="l" t="t" r="r" b="b"/>
              <a:pathLst>
                <a:path w="22064" h="21742" extrusionOk="0">
                  <a:moveTo>
                    <a:pt x="1706" y="0"/>
                  </a:moveTo>
                  <a:cubicBezTo>
                    <a:pt x="1484" y="0"/>
                    <a:pt x="1263" y="85"/>
                    <a:pt x="1094" y="255"/>
                  </a:cubicBezTo>
                  <a:lnTo>
                    <a:pt x="336" y="1019"/>
                  </a:lnTo>
                  <a:cubicBezTo>
                    <a:pt x="1" y="1357"/>
                    <a:pt x="3" y="1903"/>
                    <a:pt x="341" y="2238"/>
                  </a:cubicBezTo>
                  <a:lnTo>
                    <a:pt x="19751" y="21491"/>
                  </a:lnTo>
                  <a:cubicBezTo>
                    <a:pt x="19919" y="21658"/>
                    <a:pt x="20139" y="21742"/>
                    <a:pt x="20359" y="21742"/>
                  </a:cubicBezTo>
                  <a:cubicBezTo>
                    <a:pt x="20581" y="21742"/>
                    <a:pt x="20802" y="21657"/>
                    <a:pt x="20970" y="21487"/>
                  </a:cubicBezTo>
                  <a:lnTo>
                    <a:pt x="21728" y="20723"/>
                  </a:lnTo>
                  <a:cubicBezTo>
                    <a:pt x="22064" y="20385"/>
                    <a:pt x="22061" y="19838"/>
                    <a:pt x="21724" y="19504"/>
                  </a:cubicBezTo>
                  <a:lnTo>
                    <a:pt x="2314" y="251"/>
                  </a:lnTo>
                  <a:cubicBezTo>
                    <a:pt x="2146" y="84"/>
                    <a:pt x="1926" y="0"/>
                    <a:pt x="170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2"/>
            <p:cNvSpPr/>
            <p:nvPr/>
          </p:nvSpPr>
          <p:spPr>
            <a:xfrm>
              <a:off x="7370954" y="504878"/>
              <a:ext cx="360989" cy="346929"/>
            </a:xfrm>
            <a:custGeom>
              <a:avLst/>
              <a:gdLst/>
              <a:ahLst/>
              <a:cxnLst/>
              <a:rect l="l" t="t" r="r" b="b"/>
              <a:pathLst>
                <a:path w="10989" h="10561" extrusionOk="0">
                  <a:moveTo>
                    <a:pt x="8907" y="1"/>
                  </a:moveTo>
                  <a:cubicBezTo>
                    <a:pt x="8697" y="1"/>
                    <a:pt x="8441" y="98"/>
                    <a:pt x="8254" y="246"/>
                  </a:cubicBezTo>
                  <a:cubicBezTo>
                    <a:pt x="5618" y="2340"/>
                    <a:pt x="3183" y="4674"/>
                    <a:pt x="980" y="7220"/>
                  </a:cubicBezTo>
                  <a:cubicBezTo>
                    <a:pt x="517" y="7755"/>
                    <a:pt x="1" y="8584"/>
                    <a:pt x="13" y="9322"/>
                  </a:cubicBezTo>
                  <a:cubicBezTo>
                    <a:pt x="28" y="10243"/>
                    <a:pt x="1073" y="10561"/>
                    <a:pt x="1952" y="10561"/>
                  </a:cubicBezTo>
                  <a:cubicBezTo>
                    <a:pt x="2228" y="10561"/>
                    <a:pt x="2487" y="10529"/>
                    <a:pt x="2693" y="10475"/>
                  </a:cubicBezTo>
                  <a:cubicBezTo>
                    <a:pt x="3964" y="10144"/>
                    <a:pt x="5028" y="9198"/>
                    <a:pt x="6012" y="8377"/>
                  </a:cubicBezTo>
                  <a:cubicBezTo>
                    <a:pt x="7396" y="7225"/>
                    <a:pt x="8615" y="5857"/>
                    <a:pt x="9814" y="4484"/>
                  </a:cubicBezTo>
                  <a:cubicBezTo>
                    <a:pt x="10988" y="3139"/>
                    <a:pt x="8343" y="2750"/>
                    <a:pt x="8956" y="1211"/>
                  </a:cubicBezTo>
                  <a:cubicBezTo>
                    <a:pt x="9033" y="1014"/>
                    <a:pt x="9157" y="835"/>
                    <a:pt x="9227" y="635"/>
                  </a:cubicBezTo>
                  <a:cubicBezTo>
                    <a:pt x="9387" y="175"/>
                    <a:pt x="9188" y="1"/>
                    <a:pt x="8907"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
            <p:cNvSpPr/>
            <p:nvPr/>
          </p:nvSpPr>
          <p:spPr>
            <a:xfrm>
              <a:off x="6272062" y="-660671"/>
              <a:ext cx="484472" cy="972886"/>
            </a:xfrm>
            <a:custGeom>
              <a:avLst/>
              <a:gdLst/>
              <a:ahLst/>
              <a:cxnLst/>
              <a:rect l="l" t="t" r="r" b="b"/>
              <a:pathLst>
                <a:path w="14748" h="29616" extrusionOk="0">
                  <a:moveTo>
                    <a:pt x="10502" y="0"/>
                  </a:moveTo>
                  <a:cubicBezTo>
                    <a:pt x="10446" y="0"/>
                    <a:pt x="10389" y="5"/>
                    <a:pt x="10333" y="16"/>
                  </a:cubicBezTo>
                  <a:cubicBezTo>
                    <a:pt x="10012" y="76"/>
                    <a:pt x="9751" y="296"/>
                    <a:pt x="9506" y="509"/>
                  </a:cubicBezTo>
                  <a:cubicBezTo>
                    <a:pt x="8043" y="1788"/>
                    <a:pt x="6556" y="3127"/>
                    <a:pt x="5217" y="4520"/>
                  </a:cubicBezTo>
                  <a:cubicBezTo>
                    <a:pt x="2692" y="7147"/>
                    <a:pt x="1" y="10168"/>
                    <a:pt x="25" y="13811"/>
                  </a:cubicBezTo>
                  <a:cubicBezTo>
                    <a:pt x="45" y="16706"/>
                    <a:pt x="1904" y="18917"/>
                    <a:pt x="3748" y="20948"/>
                  </a:cubicBezTo>
                  <a:cubicBezTo>
                    <a:pt x="6146" y="23592"/>
                    <a:pt x="8610" y="26157"/>
                    <a:pt x="11242" y="28569"/>
                  </a:cubicBezTo>
                  <a:cubicBezTo>
                    <a:pt x="11621" y="28915"/>
                    <a:pt x="12011" y="29266"/>
                    <a:pt x="12483" y="29466"/>
                  </a:cubicBezTo>
                  <a:cubicBezTo>
                    <a:pt x="12722" y="29567"/>
                    <a:pt x="12952" y="29615"/>
                    <a:pt x="13170" y="29615"/>
                  </a:cubicBezTo>
                  <a:cubicBezTo>
                    <a:pt x="13787" y="29615"/>
                    <a:pt x="14303" y="29233"/>
                    <a:pt x="14613" y="28605"/>
                  </a:cubicBezTo>
                  <a:cubicBezTo>
                    <a:pt x="14715" y="28402"/>
                    <a:pt x="14747" y="28172"/>
                    <a:pt x="14706" y="27949"/>
                  </a:cubicBezTo>
                  <a:cubicBezTo>
                    <a:pt x="14555" y="27074"/>
                    <a:pt x="13428" y="26234"/>
                    <a:pt x="12926" y="25658"/>
                  </a:cubicBezTo>
                  <a:cubicBezTo>
                    <a:pt x="10855" y="23279"/>
                    <a:pt x="9084" y="20656"/>
                    <a:pt x="7652" y="17847"/>
                  </a:cubicBezTo>
                  <a:cubicBezTo>
                    <a:pt x="6684" y="15947"/>
                    <a:pt x="5858" y="13848"/>
                    <a:pt x="6149" y="11737"/>
                  </a:cubicBezTo>
                  <a:cubicBezTo>
                    <a:pt x="6375" y="10096"/>
                    <a:pt x="7259" y="8653"/>
                    <a:pt x="8319" y="7413"/>
                  </a:cubicBezTo>
                  <a:cubicBezTo>
                    <a:pt x="9409" y="6137"/>
                    <a:pt x="10970" y="5030"/>
                    <a:pt x="11704" y="3497"/>
                  </a:cubicBezTo>
                  <a:cubicBezTo>
                    <a:pt x="12160" y="2542"/>
                    <a:pt x="12190" y="1305"/>
                    <a:pt x="11494" y="508"/>
                  </a:cubicBezTo>
                  <a:cubicBezTo>
                    <a:pt x="11242" y="220"/>
                    <a:pt x="10877" y="0"/>
                    <a:pt x="10502" y="0"/>
                  </a:cubicBezTo>
                  <a:close/>
                </a:path>
              </a:pathLst>
            </a:custGeom>
            <a:solidFill>
              <a:srgbClr val="F5C6DC">
                <a:alpha val="267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p:nvPr/>
          </p:nvSpPr>
          <p:spPr>
            <a:xfrm>
              <a:off x="6741730" y="317628"/>
              <a:ext cx="168586" cy="136360"/>
            </a:xfrm>
            <a:custGeom>
              <a:avLst/>
              <a:gdLst/>
              <a:ahLst/>
              <a:cxnLst/>
              <a:rect l="l" t="t" r="r" b="b"/>
              <a:pathLst>
                <a:path w="5132" h="4151" extrusionOk="0">
                  <a:moveTo>
                    <a:pt x="1652" y="0"/>
                  </a:moveTo>
                  <a:cubicBezTo>
                    <a:pt x="930" y="0"/>
                    <a:pt x="0" y="857"/>
                    <a:pt x="320" y="1541"/>
                  </a:cubicBezTo>
                  <a:cubicBezTo>
                    <a:pt x="578" y="2094"/>
                    <a:pt x="1463" y="2806"/>
                    <a:pt x="1925" y="3236"/>
                  </a:cubicBezTo>
                  <a:cubicBezTo>
                    <a:pt x="2439" y="3712"/>
                    <a:pt x="3142" y="4038"/>
                    <a:pt x="3840" y="4133"/>
                  </a:cubicBezTo>
                  <a:cubicBezTo>
                    <a:pt x="3930" y="4145"/>
                    <a:pt x="4014" y="4151"/>
                    <a:pt x="4093" y="4151"/>
                  </a:cubicBezTo>
                  <a:cubicBezTo>
                    <a:pt x="5058" y="4151"/>
                    <a:pt x="5132" y="3253"/>
                    <a:pt x="4565" y="2483"/>
                  </a:cubicBezTo>
                  <a:cubicBezTo>
                    <a:pt x="3960" y="1662"/>
                    <a:pt x="3219" y="946"/>
                    <a:pt x="2405" y="331"/>
                  </a:cubicBezTo>
                  <a:cubicBezTo>
                    <a:pt x="2212" y="185"/>
                    <a:pt x="2004" y="40"/>
                    <a:pt x="1765" y="8"/>
                  </a:cubicBezTo>
                  <a:cubicBezTo>
                    <a:pt x="1728" y="3"/>
                    <a:pt x="1690" y="0"/>
                    <a:pt x="1652" y="0"/>
                  </a:cubicBezTo>
                  <a:close/>
                </a:path>
              </a:pathLst>
            </a:custGeom>
            <a:solidFill>
              <a:srgbClr val="F5C6DC">
                <a:alpha val="267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a:off x="6645806" y="-773251"/>
              <a:ext cx="141255" cy="119935"/>
            </a:xfrm>
            <a:custGeom>
              <a:avLst/>
              <a:gdLst/>
              <a:ahLst/>
              <a:cxnLst/>
              <a:rect l="l" t="t" r="r" b="b"/>
              <a:pathLst>
                <a:path w="4300" h="3651" extrusionOk="0">
                  <a:moveTo>
                    <a:pt x="3449" y="1"/>
                  </a:moveTo>
                  <a:cubicBezTo>
                    <a:pt x="3189" y="1"/>
                    <a:pt x="2935" y="94"/>
                    <a:pt x="2696" y="200"/>
                  </a:cubicBezTo>
                  <a:cubicBezTo>
                    <a:pt x="1981" y="520"/>
                    <a:pt x="1334" y="976"/>
                    <a:pt x="791" y="1542"/>
                  </a:cubicBezTo>
                  <a:cubicBezTo>
                    <a:pt x="241" y="2116"/>
                    <a:pt x="1" y="2926"/>
                    <a:pt x="746" y="3428"/>
                  </a:cubicBezTo>
                  <a:cubicBezTo>
                    <a:pt x="979" y="3584"/>
                    <a:pt x="1205" y="3650"/>
                    <a:pt x="1420" y="3650"/>
                  </a:cubicBezTo>
                  <a:cubicBezTo>
                    <a:pt x="1949" y="3650"/>
                    <a:pt x="2419" y="3253"/>
                    <a:pt x="2790" y="2808"/>
                  </a:cubicBezTo>
                  <a:cubicBezTo>
                    <a:pt x="3161" y="2364"/>
                    <a:pt x="3508" y="1901"/>
                    <a:pt x="3856" y="1440"/>
                  </a:cubicBezTo>
                  <a:cubicBezTo>
                    <a:pt x="4071" y="1152"/>
                    <a:pt x="4300" y="803"/>
                    <a:pt x="4188" y="461"/>
                  </a:cubicBezTo>
                  <a:cubicBezTo>
                    <a:pt x="4099" y="189"/>
                    <a:pt x="3807" y="24"/>
                    <a:pt x="3521" y="3"/>
                  </a:cubicBezTo>
                  <a:cubicBezTo>
                    <a:pt x="3497" y="2"/>
                    <a:pt x="3473" y="1"/>
                    <a:pt x="3449" y="1"/>
                  </a:cubicBezTo>
                  <a:close/>
                </a:path>
              </a:pathLst>
            </a:custGeom>
            <a:solidFill>
              <a:srgbClr val="F5C6DC">
                <a:alpha val="2678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8" name="Google Shape;68;p2"/>
          <p:cNvSpPr txBox="1">
            <a:spLocks noGrp="1"/>
          </p:cNvSpPr>
          <p:nvPr>
            <p:ph type="ctrTitle"/>
          </p:nvPr>
        </p:nvSpPr>
        <p:spPr>
          <a:xfrm>
            <a:off x="2872654" y="1176081"/>
            <a:ext cx="4398000" cy="2052600"/>
          </a:xfrm>
          <a:prstGeom prst="rect">
            <a:avLst/>
          </a:prstGeom>
        </p:spPr>
        <p:txBody>
          <a:bodyPr spcFirstLastPara="1" wrap="square" lIns="91425" tIns="91425" rIns="91425" bIns="91425" anchor="b" anchorCtr="0">
            <a:noAutofit/>
          </a:bodyPr>
          <a:lstStyle>
            <a:lvl1pPr lvl="0" algn="ctr">
              <a:lnSpc>
                <a:spcPct val="80000"/>
              </a:lnSpc>
              <a:spcBef>
                <a:spcPts val="0"/>
              </a:spcBef>
              <a:spcAft>
                <a:spcPts val="0"/>
              </a:spcAft>
              <a:buClr>
                <a:schemeClr val="lt1"/>
              </a:buClr>
              <a:buSzPts val="4600"/>
              <a:buNone/>
              <a:defRPr sz="4600">
                <a:solidFill>
                  <a:schemeClr val="lt1"/>
                </a:solidFill>
              </a:defRPr>
            </a:lvl1pPr>
            <a:lvl2pPr lvl="1" algn="ctr">
              <a:lnSpc>
                <a:spcPct val="80000"/>
              </a:lnSpc>
              <a:spcBef>
                <a:spcPts val="0"/>
              </a:spcBef>
              <a:spcAft>
                <a:spcPts val="0"/>
              </a:spcAft>
              <a:buClr>
                <a:schemeClr val="lt1"/>
              </a:buClr>
              <a:buSzPts val="4600"/>
              <a:buNone/>
              <a:defRPr sz="4600">
                <a:solidFill>
                  <a:schemeClr val="lt1"/>
                </a:solidFill>
              </a:defRPr>
            </a:lvl2pPr>
            <a:lvl3pPr lvl="2" algn="ctr">
              <a:lnSpc>
                <a:spcPct val="80000"/>
              </a:lnSpc>
              <a:spcBef>
                <a:spcPts val="0"/>
              </a:spcBef>
              <a:spcAft>
                <a:spcPts val="0"/>
              </a:spcAft>
              <a:buClr>
                <a:schemeClr val="lt1"/>
              </a:buClr>
              <a:buSzPts val="4600"/>
              <a:buNone/>
              <a:defRPr sz="4600">
                <a:solidFill>
                  <a:schemeClr val="lt1"/>
                </a:solidFill>
              </a:defRPr>
            </a:lvl3pPr>
            <a:lvl4pPr lvl="3" algn="ctr">
              <a:lnSpc>
                <a:spcPct val="80000"/>
              </a:lnSpc>
              <a:spcBef>
                <a:spcPts val="0"/>
              </a:spcBef>
              <a:spcAft>
                <a:spcPts val="0"/>
              </a:spcAft>
              <a:buClr>
                <a:schemeClr val="lt1"/>
              </a:buClr>
              <a:buSzPts val="4600"/>
              <a:buNone/>
              <a:defRPr sz="4600">
                <a:solidFill>
                  <a:schemeClr val="lt1"/>
                </a:solidFill>
              </a:defRPr>
            </a:lvl4pPr>
            <a:lvl5pPr lvl="4" algn="ctr">
              <a:lnSpc>
                <a:spcPct val="80000"/>
              </a:lnSpc>
              <a:spcBef>
                <a:spcPts val="0"/>
              </a:spcBef>
              <a:spcAft>
                <a:spcPts val="0"/>
              </a:spcAft>
              <a:buClr>
                <a:schemeClr val="lt1"/>
              </a:buClr>
              <a:buSzPts val="4600"/>
              <a:buNone/>
              <a:defRPr sz="4600">
                <a:solidFill>
                  <a:schemeClr val="lt1"/>
                </a:solidFill>
              </a:defRPr>
            </a:lvl5pPr>
            <a:lvl6pPr lvl="5" algn="ctr">
              <a:lnSpc>
                <a:spcPct val="80000"/>
              </a:lnSpc>
              <a:spcBef>
                <a:spcPts val="0"/>
              </a:spcBef>
              <a:spcAft>
                <a:spcPts val="0"/>
              </a:spcAft>
              <a:buClr>
                <a:schemeClr val="lt1"/>
              </a:buClr>
              <a:buSzPts val="4600"/>
              <a:buNone/>
              <a:defRPr sz="4600">
                <a:solidFill>
                  <a:schemeClr val="lt1"/>
                </a:solidFill>
              </a:defRPr>
            </a:lvl6pPr>
            <a:lvl7pPr lvl="6" algn="ctr">
              <a:lnSpc>
                <a:spcPct val="80000"/>
              </a:lnSpc>
              <a:spcBef>
                <a:spcPts val="0"/>
              </a:spcBef>
              <a:spcAft>
                <a:spcPts val="0"/>
              </a:spcAft>
              <a:buClr>
                <a:schemeClr val="lt1"/>
              </a:buClr>
              <a:buSzPts val="4600"/>
              <a:buNone/>
              <a:defRPr sz="4600">
                <a:solidFill>
                  <a:schemeClr val="lt1"/>
                </a:solidFill>
              </a:defRPr>
            </a:lvl7pPr>
            <a:lvl8pPr lvl="7" algn="ctr">
              <a:lnSpc>
                <a:spcPct val="80000"/>
              </a:lnSpc>
              <a:spcBef>
                <a:spcPts val="0"/>
              </a:spcBef>
              <a:spcAft>
                <a:spcPts val="0"/>
              </a:spcAft>
              <a:buClr>
                <a:schemeClr val="lt1"/>
              </a:buClr>
              <a:buSzPts val="4600"/>
              <a:buNone/>
              <a:defRPr sz="4600">
                <a:solidFill>
                  <a:schemeClr val="lt1"/>
                </a:solidFill>
              </a:defRPr>
            </a:lvl8pPr>
            <a:lvl9pPr lvl="8" algn="ctr">
              <a:lnSpc>
                <a:spcPct val="80000"/>
              </a:lnSpc>
              <a:spcBef>
                <a:spcPts val="0"/>
              </a:spcBef>
              <a:spcAft>
                <a:spcPts val="0"/>
              </a:spcAft>
              <a:buClr>
                <a:schemeClr val="lt1"/>
              </a:buClr>
              <a:buSzPts val="4600"/>
              <a:buNone/>
              <a:defRPr sz="4600">
                <a:solidFill>
                  <a:schemeClr val="lt1"/>
                </a:solidFill>
              </a:defRPr>
            </a:lvl9pPr>
          </a:lstStyle>
          <a:p>
            <a:endParaRPr/>
          </a:p>
        </p:txBody>
      </p:sp>
      <p:sp>
        <p:nvSpPr>
          <p:cNvPr id="69" name="Google Shape;69;p2"/>
          <p:cNvSpPr txBox="1">
            <a:spLocks noGrp="1"/>
          </p:cNvSpPr>
          <p:nvPr>
            <p:ph type="subTitle" idx="1"/>
          </p:nvPr>
        </p:nvSpPr>
        <p:spPr>
          <a:xfrm>
            <a:off x="3262800" y="3259181"/>
            <a:ext cx="3617700" cy="3975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Clr>
                <a:schemeClr val="lt1"/>
              </a:buClr>
              <a:buSzPts val="2400"/>
              <a:buNone/>
              <a:defRPr sz="2400">
                <a:solidFill>
                  <a:schemeClr val="lt1"/>
                </a:solidFill>
              </a:defRPr>
            </a:lvl1pPr>
            <a:lvl2pPr lvl="1" algn="ctr">
              <a:lnSpc>
                <a:spcPct val="100000"/>
              </a:lnSpc>
              <a:spcBef>
                <a:spcPts val="0"/>
              </a:spcBef>
              <a:spcAft>
                <a:spcPts val="0"/>
              </a:spcAft>
              <a:buClr>
                <a:schemeClr val="lt1"/>
              </a:buClr>
              <a:buSzPts val="2400"/>
              <a:buNone/>
              <a:defRPr sz="2400">
                <a:solidFill>
                  <a:schemeClr val="lt1"/>
                </a:solidFill>
              </a:defRPr>
            </a:lvl2pPr>
            <a:lvl3pPr lvl="2" algn="ctr">
              <a:lnSpc>
                <a:spcPct val="100000"/>
              </a:lnSpc>
              <a:spcBef>
                <a:spcPts val="0"/>
              </a:spcBef>
              <a:spcAft>
                <a:spcPts val="0"/>
              </a:spcAft>
              <a:buClr>
                <a:schemeClr val="lt1"/>
              </a:buClr>
              <a:buSzPts val="2400"/>
              <a:buNone/>
              <a:defRPr sz="2400">
                <a:solidFill>
                  <a:schemeClr val="lt1"/>
                </a:solidFill>
              </a:defRPr>
            </a:lvl3pPr>
            <a:lvl4pPr lvl="3" algn="ctr">
              <a:lnSpc>
                <a:spcPct val="100000"/>
              </a:lnSpc>
              <a:spcBef>
                <a:spcPts val="0"/>
              </a:spcBef>
              <a:spcAft>
                <a:spcPts val="0"/>
              </a:spcAft>
              <a:buClr>
                <a:schemeClr val="lt1"/>
              </a:buClr>
              <a:buSzPts val="2400"/>
              <a:buNone/>
              <a:defRPr sz="2400">
                <a:solidFill>
                  <a:schemeClr val="lt1"/>
                </a:solidFill>
              </a:defRPr>
            </a:lvl4pPr>
            <a:lvl5pPr lvl="4" algn="ctr">
              <a:lnSpc>
                <a:spcPct val="100000"/>
              </a:lnSpc>
              <a:spcBef>
                <a:spcPts val="0"/>
              </a:spcBef>
              <a:spcAft>
                <a:spcPts val="0"/>
              </a:spcAft>
              <a:buClr>
                <a:schemeClr val="lt1"/>
              </a:buClr>
              <a:buSzPts val="2400"/>
              <a:buNone/>
              <a:defRPr sz="2400">
                <a:solidFill>
                  <a:schemeClr val="lt1"/>
                </a:solidFill>
              </a:defRPr>
            </a:lvl5pPr>
            <a:lvl6pPr lvl="5" algn="ctr">
              <a:lnSpc>
                <a:spcPct val="100000"/>
              </a:lnSpc>
              <a:spcBef>
                <a:spcPts val="0"/>
              </a:spcBef>
              <a:spcAft>
                <a:spcPts val="0"/>
              </a:spcAft>
              <a:buClr>
                <a:schemeClr val="lt1"/>
              </a:buClr>
              <a:buSzPts val="2400"/>
              <a:buNone/>
              <a:defRPr sz="2400">
                <a:solidFill>
                  <a:schemeClr val="lt1"/>
                </a:solidFill>
              </a:defRPr>
            </a:lvl6pPr>
            <a:lvl7pPr lvl="6" algn="ctr">
              <a:lnSpc>
                <a:spcPct val="100000"/>
              </a:lnSpc>
              <a:spcBef>
                <a:spcPts val="0"/>
              </a:spcBef>
              <a:spcAft>
                <a:spcPts val="0"/>
              </a:spcAft>
              <a:buClr>
                <a:schemeClr val="lt1"/>
              </a:buClr>
              <a:buSzPts val="2400"/>
              <a:buNone/>
              <a:defRPr sz="2400">
                <a:solidFill>
                  <a:schemeClr val="lt1"/>
                </a:solidFill>
              </a:defRPr>
            </a:lvl7pPr>
            <a:lvl8pPr lvl="7" algn="ctr">
              <a:lnSpc>
                <a:spcPct val="100000"/>
              </a:lnSpc>
              <a:spcBef>
                <a:spcPts val="0"/>
              </a:spcBef>
              <a:spcAft>
                <a:spcPts val="0"/>
              </a:spcAft>
              <a:buClr>
                <a:schemeClr val="lt1"/>
              </a:buClr>
              <a:buSzPts val="2400"/>
              <a:buNone/>
              <a:defRPr sz="2400">
                <a:solidFill>
                  <a:schemeClr val="lt1"/>
                </a:solidFill>
              </a:defRPr>
            </a:lvl8pPr>
            <a:lvl9pPr lvl="8" algn="ctr">
              <a:lnSpc>
                <a:spcPct val="100000"/>
              </a:lnSpc>
              <a:spcBef>
                <a:spcPts val="0"/>
              </a:spcBef>
              <a:spcAft>
                <a:spcPts val="0"/>
              </a:spcAft>
              <a:buClr>
                <a:schemeClr val="lt1"/>
              </a:buClr>
              <a:buSzPts val="2400"/>
              <a:buNone/>
              <a:defRPr sz="2400">
                <a:solidFill>
                  <a:schemeClr val="lt1"/>
                </a:solidFill>
              </a:defRPr>
            </a:lvl9pPr>
          </a:lstStyle>
          <a:p>
            <a:endParaRPr/>
          </a:p>
        </p:txBody>
      </p:sp>
      <p:grpSp>
        <p:nvGrpSpPr>
          <p:cNvPr id="70" name="Google Shape;70;p2"/>
          <p:cNvGrpSpPr/>
          <p:nvPr/>
        </p:nvGrpSpPr>
        <p:grpSpPr>
          <a:xfrm>
            <a:off x="-465388" y="943244"/>
            <a:ext cx="1452956" cy="3257012"/>
            <a:chOff x="1577125" y="951200"/>
            <a:chExt cx="1105750" cy="2478700"/>
          </a:xfrm>
        </p:grpSpPr>
        <p:sp>
          <p:nvSpPr>
            <p:cNvPr id="71" name="Google Shape;71;p2"/>
            <p:cNvSpPr/>
            <p:nvPr/>
          </p:nvSpPr>
          <p:spPr>
            <a:xfrm>
              <a:off x="1622850" y="2165100"/>
              <a:ext cx="1060025" cy="1264800"/>
            </a:xfrm>
            <a:custGeom>
              <a:avLst/>
              <a:gdLst/>
              <a:ahLst/>
              <a:cxnLst/>
              <a:rect l="l" t="t" r="r" b="b"/>
              <a:pathLst>
                <a:path w="42401" h="50592" extrusionOk="0">
                  <a:moveTo>
                    <a:pt x="39640" y="1"/>
                  </a:moveTo>
                  <a:cubicBezTo>
                    <a:pt x="39477" y="1"/>
                    <a:pt x="39387" y="188"/>
                    <a:pt x="39486" y="317"/>
                  </a:cubicBezTo>
                  <a:cubicBezTo>
                    <a:pt x="40021" y="1019"/>
                    <a:pt x="40506" y="1757"/>
                    <a:pt x="40883" y="2528"/>
                  </a:cubicBezTo>
                  <a:cubicBezTo>
                    <a:pt x="41068" y="2916"/>
                    <a:pt x="41223" y="3310"/>
                    <a:pt x="41331" y="3708"/>
                  </a:cubicBezTo>
                  <a:cubicBezTo>
                    <a:pt x="41430" y="4108"/>
                    <a:pt x="41474" y="4508"/>
                    <a:pt x="41443" y="4889"/>
                  </a:cubicBezTo>
                  <a:cubicBezTo>
                    <a:pt x="41421" y="5261"/>
                    <a:pt x="41305" y="5620"/>
                    <a:pt x="41107" y="5936"/>
                  </a:cubicBezTo>
                  <a:cubicBezTo>
                    <a:pt x="40931" y="6256"/>
                    <a:pt x="40658" y="6511"/>
                    <a:pt x="40342" y="6743"/>
                  </a:cubicBezTo>
                  <a:cubicBezTo>
                    <a:pt x="39710" y="7197"/>
                    <a:pt x="38872" y="7541"/>
                    <a:pt x="38083" y="7926"/>
                  </a:cubicBezTo>
                  <a:cubicBezTo>
                    <a:pt x="34880" y="9391"/>
                    <a:pt x="31523" y="10571"/>
                    <a:pt x="28216" y="12029"/>
                  </a:cubicBezTo>
                  <a:cubicBezTo>
                    <a:pt x="26569" y="12768"/>
                    <a:pt x="24928" y="13571"/>
                    <a:pt x="23355" y="14530"/>
                  </a:cubicBezTo>
                  <a:cubicBezTo>
                    <a:pt x="22967" y="14779"/>
                    <a:pt x="22566" y="15006"/>
                    <a:pt x="22190" y="15275"/>
                  </a:cubicBezTo>
                  <a:cubicBezTo>
                    <a:pt x="21808" y="15545"/>
                    <a:pt x="21434" y="15789"/>
                    <a:pt x="21045" y="16099"/>
                  </a:cubicBezTo>
                  <a:cubicBezTo>
                    <a:pt x="20285" y="16705"/>
                    <a:pt x="19576" y="17388"/>
                    <a:pt x="18979" y="18215"/>
                  </a:cubicBezTo>
                  <a:cubicBezTo>
                    <a:pt x="18680" y="18627"/>
                    <a:pt x="18406" y="19075"/>
                    <a:pt x="18196" y="19576"/>
                  </a:cubicBezTo>
                  <a:cubicBezTo>
                    <a:pt x="17984" y="20074"/>
                    <a:pt x="17818" y="20620"/>
                    <a:pt x="17781" y="21210"/>
                  </a:cubicBezTo>
                  <a:cubicBezTo>
                    <a:pt x="17741" y="21791"/>
                    <a:pt x="17798" y="22409"/>
                    <a:pt x="18006" y="22969"/>
                  </a:cubicBezTo>
                  <a:cubicBezTo>
                    <a:pt x="18207" y="23523"/>
                    <a:pt x="18511" y="24035"/>
                    <a:pt x="18902" y="24475"/>
                  </a:cubicBezTo>
                  <a:cubicBezTo>
                    <a:pt x="19684" y="25323"/>
                    <a:pt x="20605" y="25815"/>
                    <a:pt x="21447" y="26219"/>
                  </a:cubicBezTo>
                  <a:cubicBezTo>
                    <a:pt x="22299" y="26614"/>
                    <a:pt x="23118" y="26930"/>
                    <a:pt x="23831" y="27304"/>
                  </a:cubicBezTo>
                  <a:lnTo>
                    <a:pt x="24093" y="27446"/>
                  </a:lnTo>
                  <a:lnTo>
                    <a:pt x="24330" y="27601"/>
                  </a:lnTo>
                  <a:cubicBezTo>
                    <a:pt x="24482" y="27711"/>
                    <a:pt x="24658" y="27787"/>
                    <a:pt x="24796" y="27918"/>
                  </a:cubicBezTo>
                  <a:lnTo>
                    <a:pt x="25236" y="28282"/>
                  </a:lnTo>
                  <a:lnTo>
                    <a:pt x="25634" y="28698"/>
                  </a:lnTo>
                  <a:cubicBezTo>
                    <a:pt x="26138" y="29282"/>
                    <a:pt x="26556" y="29955"/>
                    <a:pt x="26870" y="30686"/>
                  </a:cubicBezTo>
                  <a:cubicBezTo>
                    <a:pt x="27182" y="31421"/>
                    <a:pt x="27358" y="32215"/>
                    <a:pt x="27436" y="33016"/>
                  </a:cubicBezTo>
                  <a:cubicBezTo>
                    <a:pt x="27443" y="33217"/>
                    <a:pt x="27478" y="33420"/>
                    <a:pt x="27467" y="33621"/>
                  </a:cubicBezTo>
                  <a:lnTo>
                    <a:pt x="27453" y="34227"/>
                  </a:lnTo>
                  <a:cubicBezTo>
                    <a:pt x="27404" y="34626"/>
                    <a:pt x="27365" y="35031"/>
                    <a:pt x="27254" y="35419"/>
                  </a:cubicBezTo>
                  <a:cubicBezTo>
                    <a:pt x="27053" y="36197"/>
                    <a:pt x="26735" y="36954"/>
                    <a:pt x="26254" y="37605"/>
                  </a:cubicBezTo>
                  <a:cubicBezTo>
                    <a:pt x="25771" y="38265"/>
                    <a:pt x="25155" y="38845"/>
                    <a:pt x="24473" y="39347"/>
                  </a:cubicBezTo>
                  <a:cubicBezTo>
                    <a:pt x="23791" y="39853"/>
                    <a:pt x="23031" y="40269"/>
                    <a:pt x="22245" y="40643"/>
                  </a:cubicBezTo>
                  <a:cubicBezTo>
                    <a:pt x="21455" y="41013"/>
                    <a:pt x="20642" y="41349"/>
                    <a:pt x="19805" y="41647"/>
                  </a:cubicBezTo>
                  <a:cubicBezTo>
                    <a:pt x="16481" y="42868"/>
                    <a:pt x="13041" y="43838"/>
                    <a:pt x="9667" y="45040"/>
                  </a:cubicBezTo>
                  <a:cubicBezTo>
                    <a:pt x="7980" y="45642"/>
                    <a:pt x="6313" y="46321"/>
                    <a:pt x="4708" y="47136"/>
                  </a:cubicBezTo>
                  <a:cubicBezTo>
                    <a:pt x="3099" y="47941"/>
                    <a:pt x="1563" y="48907"/>
                    <a:pt x="152" y="50042"/>
                  </a:cubicBezTo>
                  <a:lnTo>
                    <a:pt x="147" y="50047"/>
                  </a:lnTo>
                  <a:cubicBezTo>
                    <a:pt x="17" y="50157"/>
                    <a:pt x="0" y="50352"/>
                    <a:pt x="111" y="50482"/>
                  </a:cubicBezTo>
                  <a:cubicBezTo>
                    <a:pt x="171" y="50554"/>
                    <a:pt x="259" y="50591"/>
                    <a:pt x="347" y="50591"/>
                  </a:cubicBezTo>
                  <a:cubicBezTo>
                    <a:pt x="417" y="50591"/>
                    <a:pt x="488" y="50568"/>
                    <a:pt x="546" y="50519"/>
                  </a:cubicBezTo>
                  <a:cubicBezTo>
                    <a:pt x="1890" y="49384"/>
                    <a:pt x="3396" y="48450"/>
                    <a:pt x="4967" y="47649"/>
                  </a:cubicBezTo>
                  <a:cubicBezTo>
                    <a:pt x="6546" y="46856"/>
                    <a:pt x="8198" y="46208"/>
                    <a:pt x="9874" y="45626"/>
                  </a:cubicBezTo>
                  <a:cubicBezTo>
                    <a:pt x="13228" y="44463"/>
                    <a:pt x="16697" y="43619"/>
                    <a:pt x="20093" y="42455"/>
                  </a:cubicBezTo>
                  <a:cubicBezTo>
                    <a:pt x="21790" y="41886"/>
                    <a:pt x="23513" y="41255"/>
                    <a:pt x="25087" y="40238"/>
                  </a:cubicBezTo>
                  <a:cubicBezTo>
                    <a:pt x="25871" y="39729"/>
                    <a:pt x="26611" y="39118"/>
                    <a:pt x="27227" y="38375"/>
                  </a:cubicBezTo>
                  <a:cubicBezTo>
                    <a:pt x="27865" y="37631"/>
                    <a:pt x="28321" y="36747"/>
                    <a:pt x="28633" y="35823"/>
                  </a:cubicBezTo>
                  <a:cubicBezTo>
                    <a:pt x="28798" y="35360"/>
                    <a:pt x="28885" y="34881"/>
                    <a:pt x="28976" y="34400"/>
                  </a:cubicBezTo>
                  <a:lnTo>
                    <a:pt x="29049" y="33672"/>
                  </a:lnTo>
                  <a:cubicBezTo>
                    <a:pt x="29077" y="33430"/>
                    <a:pt x="29059" y="33186"/>
                    <a:pt x="29065" y="32941"/>
                  </a:cubicBezTo>
                  <a:cubicBezTo>
                    <a:pt x="29046" y="31966"/>
                    <a:pt x="28895" y="30986"/>
                    <a:pt x="28574" y="30051"/>
                  </a:cubicBezTo>
                  <a:cubicBezTo>
                    <a:pt x="28253" y="29116"/>
                    <a:pt x="27780" y="28224"/>
                    <a:pt x="27152" y="27430"/>
                  </a:cubicBezTo>
                  <a:cubicBezTo>
                    <a:pt x="26545" y="26627"/>
                    <a:pt x="25702" y="25958"/>
                    <a:pt x="24841" y="25459"/>
                  </a:cubicBezTo>
                  <a:cubicBezTo>
                    <a:pt x="23987" y="24981"/>
                    <a:pt x="23148" y="24631"/>
                    <a:pt x="22394" y="24252"/>
                  </a:cubicBezTo>
                  <a:cubicBezTo>
                    <a:pt x="21637" y="23888"/>
                    <a:pt x="20971" y="23487"/>
                    <a:pt x="20542" y="23011"/>
                  </a:cubicBezTo>
                  <a:cubicBezTo>
                    <a:pt x="20137" y="22534"/>
                    <a:pt x="19919" y="21965"/>
                    <a:pt x="19959" y="21363"/>
                  </a:cubicBezTo>
                  <a:cubicBezTo>
                    <a:pt x="19967" y="21060"/>
                    <a:pt x="20058" y="20737"/>
                    <a:pt x="20189" y="20416"/>
                  </a:cubicBezTo>
                  <a:cubicBezTo>
                    <a:pt x="20316" y="20092"/>
                    <a:pt x="20504" y="19769"/>
                    <a:pt x="20723" y="19457"/>
                  </a:cubicBezTo>
                  <a:cubicBezTo>
                    <a:pt x="21159" y="18830"/>
                    <a:pt x="21734" y="18251"/>
                    <a:pt x="22357" y="17737"/>
                  </a:cubicBezTo>
                  <a:cubicBezTo>
                    <a:pt x="22663" y="17486"/>
                    <a:pt x="23031" y="17236"/>
                    <a:pt x="23374" y="16985"/>
                  </a:cubicBezTo>
                  <a:cubicBezTo>
                    <a:pt x="23717" y="16729"/>
                    <a:pt x="24085" y="16501"/>
                    <a:pt x="24440" y="16257"/>
                  </a:cubicBezTo>
                  <a:cubicBezTo>
                    <a:pt x="25883" y="15314"/>
                    <a:pt x="27427" y="14495"/>
                    <a:pt x="29009" y="13725"/>
                  </a:cubicBezTo>
                  <a:cubicBezTo>
                    <a:pt x="32165" y="12170"/>
                    <a:pt x="35494" y="10829"/>
                    <a:pt x="38675" y="9108"/>
                  </a:cubicBezTo>
                  <a:lnTo>
                    <a:pt x="39861" y="8448"/>
                  </a:lnTo>
                  <a:cubicBezTo>
                    <a:pt x="40258" y="8214"/>
                    <a:pt x="40666" y="7957"/>
                    <a:pt x="41047" y="7632"/>
                  </a:cubicBezTo>
                  <a:cubicBezTo>
                    <a:pt x="41826" y="7007"/>
                    <a:pt x="42401" y="5953"/>
                    <a:pt x="42369" y="4922"/>
                  </a:cubicBezTo>
                  <a:cubicBezTo>
                    <a:pt x="42366" y="4411"/>
                    <a:pt x="42256" y="3922"/>
                    <a:pt x="42099" y="3470"/>
                  </a:cubicBezTo>
                  <a:cubicBezTo>
                    <a:pt x="41932" y="3019"/>
                    <a:pt x="41717" y="2600"/>
                    <a:pt x="41480" y="2202"/>
                  </a:cubicBezTo>
                  <a:cubicBezTo>
                    <a:pt x="40993" y="1412"/>
                    <a:pt x="40403" y="717"/>
                    <a:pt x="39784" y="62"/>
                  </a:cubicBezTo>
                  <a:cubicBezTo>
                    <a:pt x="39746" y="23"/>
                    <a:pt x="39695" y="1"/>
                    <a:pt x="3964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a:off x="1577125" y="997100"/>
              <a:ext cx="1089250" cy="1261425"/>
            </a:xfrm>
            <a:custGeom>
              <a:avLst/>
              <a:gdLst/>
              <a:ahLst/>
              <a:cxnLst/>
              <a:rect l="l" t="t" r="r" b="b"/>
              <a:pathLst>
                <a:path w="43570" h="50457" extrusionOk="0">
                  <a:moveTo>
                    <a:pt x="10579" y="1"/>
                  </a:moveTo>
                  <a:cubicBezTo>
                    <a:pt x="10527" y="1"/>
                    <a:pt x="10475" y="10"/>
                    <a:pt x="10424" y="29"/>
                  </a:cubicBezTo>
                  <a:cubicBezTo>
                    <a:pt x="10406" y="35"/>
                    <a:pt x="10390" y="40"/>
                    <a:pt x="10373" y="48"/>
                  </a:cubicBezTo>
                  <a:cubicBezTo>
                    <a:pt x="10346" y="61"/>
                    <a:pt x="10320" y="77"/>
                    <a:pt x="10297" y="96"/>
                  </a:cubicBezTo>
                  <a:lnTo>
                    <a:pt x="7504" y="2403"/>
                  </a:lnTo>
                  <a:lnTo>
                    <a:pt x="5243" y="4270"/>
                  </a:lnTo>
                  <a:lnTo>
                    <a:pt x="193" y="8439"/>
                  </a:lnTo>
                  <a:lnTo>
                    <a:pt x="188" y="8442"/>
                  </a:lnTo>
                  <a:cubicBezTo>
                    <a:pt x="151" y="8474"/>
                    <a:pt x="120" y="8512"/>
                    <a:pt x="99" y="8555"/>
                  </a:cubicBezTo>
                  <a:cubicBezTo>
                    <a:pt x="0" y="8714"/>
                    <a:pt x="13" y="8919"/>
                    <a:pt x="132" y="9064"/>
                  </a:cubicBezTo>
                  <a:lnTo>
                    <a:pt x="171" y="9111"/>
                  </a:lnTo>
                  <a:cubicBezTo>
                    <a:pt x="176" y="9118"/>
                    <a:pt x="180" y="9124"/>
                    <a:pt x="186" y="9132"/>
                  </a:cubicBezTo>
                  <a:lnTo>
                    <a:pt x="235" y="9190"/>
                  </a:lnTo>
                  <a:lnTo>
                    <a:pt x="448" y="9447"/>
                  </a:lnTo>
                  <a:cubicBezTo>
                    <a:pt x="457" y="9458"/>
                    <a:pt x="470" y="9463"/>
                    <a:pt x="480" y="9473"/>
                  </a:cubicBezTo>
                  <a:lnTo>
                    <a:pt x="29845" y="43491"/>
                  </a:lnTo>
                  <a:cubicBezTo>
                    <a:pt x="29912" y="43571"/>
                    <a:pt x="30000" y="43631"/>
                    <a:pt x="30100" y="43665"/>
                  </a:cubicBezTo>
                  <a:cubicBezTo>
                    <a:pt x="30110" y="43668"/>
                    <a:pt x="30120" y="43667"/>
                    <a:pt x="30129" y="43670"/>
                  </a:cubicBezTo>
                  <a:lnTo>
                    <a:pt x="32339" y="44885"/>
                  </a:lnTo>
                  <a:lnTo>
                    <a:pt x="32667" y="45065"/>
                  </a:lnTo>
                  <a:lnTo>
                    <a:pt x="33792" y="45684"/>
                  </a:lnTo>
                  <a:lnTo>
                    <a:pt x="34460" y="46052"/>
                  </a:lnTo>
                  <a:lnTo>
                    <a:pt x="35279" y="46503"/>
                  </a:lnTo>
                  <a:lnTo>
                    <a:pt x="35806" y="46793"/>
                  </a:lnTo>
                  <a:lnTo>
                    <a:pt x="36396" y="47118"/>
                  </a:lnTo>
                  <a:lnTo>
                    <a:pt x="37201" y="47560"/>
                  </a:lnTo>
                  <a:lnTo>
                    <a:pt x="37859" y="47922"/>
                  </a:lnTo>
                  <a:lnTo>
                    <a:pt x="39501" y="48825"/>
                  </a:lnTo>
                  <a:lnTo>
                    <a:pt x="40109" y="49160"/>
                  </a:lnTo>
                  <a:lnTo>
                    <a:pt x="40342" y="49288"/>
                  </a:lnTo>
                  <a:lnTo>
                    <a:pt x="40708" y="49489"/>
                  </a:lnTo>
                  <a:cubicBezTo>
                    <a:pt x="41260" y="49793"/>
                    <a:pt x="41694" y="50032"/>
                    <a:pt x="41959" y="50177"/>
                  </a:cubicBezTo>
                  <a:lnTo>
                    <a:pt x="42147" y="50281"/>
                  </a:lnTo>
                  <a:lnTo>
                    <a:pt x="42180" y="50299"/>
                  </a:lnTo>
                  <a:lnTo>
                    <a:pt x="42244" y="50334"/>
                  </a:lnTo>
                  <a:cubicBezTo>
                    <a:pt x="42367" y="50403"/>
                    <a:pt x="42503" y="50445"/>
                    <a:pt x="42643" y="50454"/>
                  </a:cubicBezTo>
                  <a:cubicBezTo>
                    <a:pt x="42661" y="50456"/>
                    <a:pt x="42679" y="50456"/>
                    <a:pt x="42697" y="50456"/>
                  </a:cubicBezTo>
                  <a:cubicBezTo>
                    <a:pt x="42722" y="50456"/>
                    <a:pt x="42747" y="50455"/>
                    <a:pt x="42771" y="50453"/>
                  </a:cubicBezTo>
                  <a:cubicBezTo>
                    <a:pt x="42975" y="50435"/>
                    <a:pt x="43164" y="50341"/>
                    <a:pt x="43302" y="50189"/>
                  </a:cubicBezTo>
                  <a:cubicBezTo>
                    <a:pt x="43487" y="49981"/>
                    <a:pt x="43569" y="49670"/>
                    <a:pt x="43460" y="49330"/>
                  </a:cubicBezTo>
                  <a:lnTo>
                    <a:pt x="43315" y="48879"/>
                  </a:lnTo>
                  <a:lnTo>
                    <a:pt x="42696" y="46967"/>
                  </a:lnTo>
                  <a:lnTo>
                    <a:pt x="39193" y="36123"/>
                  </a:lnTo>
                  <a:cubicBezTo>
                    <a:pt x="39187" y="36107"/>
                    <a:pt x="39180" y="36094"/>
                    <a:pt x="39173" y="36079"/>
                  </a:cubicBezTo>
                  <a:cubicBezTo>
                    <a:pt x="39160" y="35974"/>
                    <a:pt x="39117" y="35875"/>
                    <a:pt x="39051" y="35793"/>
                  </a:cubicBezTo>
                  <a:lnTo>
                    <a:pt x="11254" y="579"/>
                  </a:lnTo>
                  <a:cubicBezTo>
                    <a:pt x="11247" y="566"/>
                    <a:pt x="11240" y="554"/>
                    <a:pt x="11234" y="542"/>
                  </a:cubicBezTo>
                  <a:lnTo>
                    <a:pt x="11022" y="285"/>
                  </a:lnTo>
                  <a:lnTo>
                    <a:pt x="10974" y="225"/>
                  </a:lnTo>
                  <a:cubicBezTo>
                    <a:pt x="10968" y="217"/>
                    <a:pt x="10962" y="213"/>
                    <a:pt x="10956" y="205"/>
                  </a:cubicBezTo>
                  <a:lnTo>
                    <a:pt x="10918" y="159"/>
                  </a:lnTo>
                  <a:cubicBezTo>
                    <a:pt x="10832" y="57"/>
                    <a:pt x="10708" y="1"/>
                    <a:pt x="10579"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2"/>
            <p:cNvSpPr/>
            <p:nvPr/>
          </p:nvSpPr>
          <p:spPr>
            <a:xfrm>
              <a:off x="2327525" y="1869300"/>
              <a:ext cx="342525" cy="389850"/>
            </a:xfrm>
            <a:custGeom>
              <a:avLst/>
              <a:gdLst/>
              <a:ahLst/>
              <a:cxnLst/>
              <a:rect l="l" t="t" r="r" b="b"/>
              <a:pathLst>
                <a:path w="13701" h="15594" extrusionOk="0">
                  <a:moveTo>
                    <a:pt x="7217" y="0"/>
                  </a:moveTo>
                  <a:cubicBezTo>
                    <a:pt x="6343" y="0"/>
                    <a:pt x="5490" y="152"/>
                    <a:pt x="4706" y="451"/>
                  </a:cubicBezTo>
                  <a:cubicBezTo>
                    <a:pt x="2266" y="1386"/>
                    <a:pt x="599" y="3683"/>
                    <a:pt x="139" y="6399"/>
                  </a:cubicBezTo>
                  <a:cubicBezTo>
                    <a:pt x="39" y="6985"/>
                    <a:pt x="1" y="7688"/>
                    <a:pt x="539" y="8027"/>
                  </a:cubicBezTo>
                  <a:lnTo>
                    <a:pt x="12271" y="15443"/>
                  </a:lnTo>
                  <a:cubicBezTo>
                    <a:pt x="12436" y="15547"/>
                    <a:pt x="12606" y="15594"/>
                    <a:pt x="12767" y="15594"/>
                  </a:cubicBezTo>
                  <a:cubicBezTo>
                    <a:pt x="13281" y="15594"/>
                    <a:pt x="13700" y="15117"/>
                    <a:pt x="13545" y="14515"/>
                  </a:cubicBezTo>
                  <a:lnTo>
                    <a:pt x="10088" y="1074"/>
                  </a:lnTo>
                  <a:cubicBezTo>
                    <a:pt x="9943" y="511"/>
                    <a:pt x="9417" y="355"/>
                    <a:pt x="8962" y="226"/>
                  </a:cubicBezTo>
                  <a:cubicBezTo>
                    <a:pt x="8483" y="92"/>
                    <a:pt x="8005" y="26"/>
                    <a:pt x="7523" y="7"/>
                  </a:cubicBezTo>
                  <a:cubicBezTo>
                    <a:pt x="7421" y="2"/>
                    <a:pt x="7319" y="0"/>
                    <a:pt x="721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a:off x="2327525" y="1950425"/>
              <a:ext cx="287100" cy="282175"/>
            </a:xfrm>
            <a:custGeom>
              <a:avLst/>
              <a:gdLst/>
              <a:ahLst/>
              <a:cxnLst/>
              <a:rect l="l" t="t" r="r" b="b"/>
              <a:pathLst>
                <a:path w="11484" h="11287" extrusionOk="0">
                  <a:moveTo>
                    <a:pt x="1341" y="1"/>
                  </a:moveTo>
                  <a:cubicBezTo>
                    <a:pt x="745" y="929"/>
                    <a:pt x="333" y="2004"/>
                    <a:pt x="139" y="3154"/>
                  </a:cubicBezTo>
                  <a:cubicBezTo>
                    <a:pt x="39" y="3740"/>
                    <a:pt x="1" y="4443"/>
                    <a:pt x="539" y="4782"/>
                  </a:cubicBezTo>
                  <a:lnTo>
                    <a:pt x="10827" y="11286"/>
                  </a:lnTo>
                  <a:lnTo>
                    <a:pt x="9480" y="10434"/>
                  </a:lnTo>
                  <a:cubicBezTo>
                    <a:pt x="10208" y="10245"/>
                    <a:pt x="10890" y="9908"/>
                    <a:pt x="11484" y="9446"/>
                  </a:cubicBezTo>
                  <a:cubicBezTo>
                    <a:pt x="7794" y="6730"/>
                    <a:pt x="4382" y="3513"/>
                    <a:pt x="1341"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p:nvPr/>
          </p:nvSpPr>
          <p:spPr>
            <a:xfrm>
              <a:off x="2564500" y="2152075"/>
              <a:ext cx="105550" cy="107075"/>
            </a:xfrm>
            <a:custGeom>
              <a:avLst/>
              <a:gdLst/>
              <a:ahLst/>
              <a:cxnLst/>
              <a:rect l="l" t="t" r="r" b="b"/>
              <a:pathLst>
                <a:path w="4222" h="4283" extrusionOk="0">
                  <a:moveTo>
                    <a:pt x="3242" y="0"/>
                  </a:moveTo>
                  <a:cubicBezTo>
                    <a:pt x="2936" y="488"/>
                    <a:pt x="2555" y="925"/>
                    <a:pt x="2113" y="1295"/>
                  </a:cubicBezTo>
                  <a:cubicBezTo>
                    <a:pt x="1503" y="1800"/>
                    <a:pt x="781" y="2164"/>
                    <a:pt x="1" y="2368"/>
                  </a:cubicBezTo>
                  <a:lnTo>
                    <a:pt x="2792" y="4132"/>
                  </a:lnTo>
                  <a:cubicBezTo>
                    <a:pt x="2957" y="4236"/>
                    <a:pt x="3127" y="4283"/>
                    <a:pt x="3288" y="4283"/>
                  </a:cubicBezTo>
                  <a:cubicBezTo>
                    <a:pt x="3802" y="4283"/>
                    <a:pt x="4221" y="3806"/>
                    <a:pt x="4066" y="3204"/>
                  </a:cubicBezTo>
                  <a:lnTo>
                    <a:pt x="324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2"/>
            <p:cNvSpPr/>
            <p:nvPr/>
          </p:nvSpPr>
          <p:spPr>
            <a:xfrm>
              <a:off x="1642850" y="951400"/>
              <a:ext cx="939775" cy="1119950"/>
            </a:xfrm>
            <a:custGeom>
              <a:avLst/>
              <a:gdLst/>
              <a:ahLst/>
              <a:cxnLst/>
              <a:rect l="l" t="t" r="r" b="b"/>
              <a:pathLst>
                <a:path w="37591" h="44798" extrusionOk="0">
                  <a:moveTo>
                    <a:pt x="11052" y="1"/>
                  </a:moveTo>
                  <a:cubicBezTo>
                    <a:pt x="10969" y="1"/>
                    <a:pt x="10888" y="24"/>
                    <a:pt x="10819" y="75"/>
                  </a:cubicBezTo>
                  <a:lnTo>
                    <a:pt x="221" y="7793"/>
                  </a:lnTo>
                  <a:cubicBezTo>
                    <a:pt x="21" y="7938"/>
                    <a:pt x="1" y="8249"/>
                    <a:pt x="178" y="8480"/>
                  </a:cubicBezTo>
                  <a:lnTo>
                    <a:pt x="27696" y="44576"/>
                  </a:lnTo>
                  <a:cubicBezTo>
                    <a:pt x="27812" y="44727"/>
                    <a:pt x="27968" y="44797"/>
                    <a:pt x="28112" y="44797"/>
                  </a:cubicBezTo>
                  <a:cubicBezTo>
                    <a:pt x="28319" y="44797"/>
                    <a:pt x="28503" y="44654"/>
                    <a:pt x="28513" y="44399"/>
                  </a:cubicBezTo>
                  <a:lnTo>
                    <a:pt x="28641" y="41022"/>
                  </a:lnTo>
                  <a:cubicBezTo>
                    <a:pt x="28657" y="40586"/>
                    <a:pt x="28976" y="40299"/>
                    <a:pt x="29362" y="40299"/>
                  </a:cubicBezTo>
                  <a:cubicBezTo>
                    <a:pt x="29483" y="40299"/>
                    <a:pt x="29610" y="40327"/>
                    <a:pt x="29736" y="40387"/>
                  </a:cubicBezTo>
                  <a:lnTo>
                    <a:pt x="32009" y="41464"/>
                  </a:lnTo>
                  <a:cubicBezTo>
                    <a:pt x="32137" y="41524"/>
                    <a:pt x="32264" y="41552"/>
                    <a:pt x="32384" y="41552"/>
                  </a:cubicBezTo>
                  <a:cubicBezTo>
                    <a:pt x="32824" y="41552"/>
                    <a:pt x="33169" y="41177"/>
                    <a:pt x="33096" y="40663"/>
                  </a:cubicBezTo>
                  <a:lnTo>
                    <a:pt x="32719" y="37975"/>
                  </a:lnTo>
                  <a:cubicBezTo>
                    <a:pt x="32647" y="37469"/>
                    <a:pt x="32984" y="37086"/>
                    <a:pt x="33430" y="37086"/>
                  </a:cubicBezTo>
                  <a:cubicBezTo>
                    <a:pt x="33514" y="37086"/>
                    <a:pt x="33602" y="37099"/>
                    <a:pt x="33692" y="37128"/>
                  </a:cubicBezTo>
                  <a:lnTo>
                    <a:pt x="36916" y="38168"/>
                  </a:lnTo>
                  <a:cubicBezTo>
                    <a:pt x="36968" y="38185"/>
                    <a:pt x="37017" y="38192"/>
                    <a:pt x="37064" y="38192"/>
                  </a:cubicBezTo>
                  <a:cubicBezTo>
                    <a:pt x="37400" y="38192"/>
                    <a:pt x="37590" y="37792"/>
                    <a:pt x="37353" y="37451"/>
                  </a:cubicBezTo>
                  <a:lnTo>
                    <a:pt x="11487" y="243"/>
                  </a:lnTo>
                  <a:cubicBezTo>
                    <a:pt x="11378" y="87"/>
                    <a:pt x="11211" y="1"/>
                    <a:pt x="1105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2"/>
            <p:cNvSpPr/>
            <p:nvPr/>
          </p:nvSpPr>
          <p:spPr>
            <a:xfrm>
              <a:off x="1642850" y="1091950"/>
              <a:ext cx="726425" cy="979400"/>
            </a:xfrm>
            <a:custGeom>
              <a:avLst/>
              <a:gdLst/>
              <a:ahLst/>
              <a:cxnLst/>
              <a:rect l="l" t="t" r="r" b="b"/>
              <a:pathLst>
                <a:path w="29057" h="39176" extrusionOk="0">
                  <a:moveTo>
                    <a:pt x="3202" y="0"/>
                  </a:moveTo>
                  <a:lnTo>
                    <a:pt x="221" y="2171"/>
                  </a:lnTo>
                  <a:cubicBezTo>
                    <a:pt x="21" y="2316"/>
                    <a:pt x="1" y="2627"/>
                    <a:pt x="178" y="2858"/>
                  </a:cubicBezTo>
                  <a:lnTo>
                    <a:pt x="27696" y="38954"/>
                  </a:lnTo>
                  <a:cubicBezTo>
                    <a:pt x="27812" y="39106"/>
                    <a:pt x="27967" y="39176"/>
                    <a:pt x="28112" y="39176"/>
                  </a:cubicBezTo>
                  <a:cubicBezTo>
                    <a:pt x="28319" y="39176"/>
                    <a:pt x="28503" y="39032"/>
                    <a:pt x="28513" y="38777"/>
                  </a:cubicBezTo>
                  <a:lnTo>
                    <a:pt x="28641" y="35400"/>
                  </a:lnTo>
                  <a:cubicBezTo>
                    <a:pt x="28653" y="35088"/>
                    <a:pt x="28820" y="34853"/>
                    <a:pt x="29056" y="34744"/>
                  </a:cubicBezTo>
                  <a:lnTo>
                    <a:pt x="3202" y="0"/>
                  </a:ln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2"/>
            <p:cNvSpPr/>
            <p:nvPr/>
          </p:nvSpPr>
          <p:spPr>
            <a:xfrm>
              <a:off x="1840075" y="951400"/>
              <a:ext cx="742550" cy="954825"/>
            </a:xfrm>
            <a:custGeom>
              <a:avLst/>
              <a:gdLst/>
              <a:ahLst/>
              <a:cxnLst/>
              <a:rect l="l" t="t" r="r" b="b"/>
              <a:pathLst>
                <a:path w="29702" h="38193" extrusionOk="0">
                  <a:moveTo>
                    <a:pt x="3163" y="1"/>
                  </a:moveTo>
                  <a:cubicBezTo>
                    <a:pt x="3080" y="1"/>
                    <a:pt x="2999" y="24"/>
                    <a:pt x="2930" y="75"/>
                  </a:cubicBezTo>
                  <a:lnTo>
                    <a:pt x="1" y="2207"/>
                  </a:lnTo>
                  <a:lnTo>
                    <a:pt x="25209" y="37165"/>
                  </a:lnTo>
                  <a:cubicBezTo>
                    <a:pt x="25309" y="37114"/>
                    <a:pt x="25422" y="37086"/>
                    <a:pt x="25543" y="37086"/>
                  </a:cubicBezTo>
                  <a:cubicBezTo>
                    <a:pt x="25626" y="37086"/>
                    <a:pt x="25713" y="37100"/>
                    <a:pt x="25803" y="37128"/>
                  </a:cubicBezTo>
                  <a:lnTo>
                    <a:pt x="29027" y="38168"/>
                  </a:lnTo>
                  <a:cubicBezTo>
                    <a:pt x="29079" y="38185"/>
                    <a:pt x="29128" y="38192"/>
                    <a:pt x="29175" y="38192"/>
                  </a:cubicBezTo>
                  <a:cubicBezTo>
                    <a:pt x="29511" y="38192"/>
                    <a:pt x="29701" y="37792"/>
                    <a:pt x="29464" y="37451"/>
                  </a:cubicBezTo>
                  <a:lnTo>
                    <a:pt x="3598" y="243"/>
                  </a:lnTo>
                  <a:cubicBezTo>
                    <a:pt x="3489" y="87"/>
                    <a:pt x="3322" y="1"/>
                    <a:pt x="3163"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2"/>
            <p:cNvSpPr/>
            <p:nvPr/>
          </p:nvSpPr>
          <p:spPr>
            <a:xfrm>
              <a:off x="2564500" y="2186575"/>
              <a:ext cx="105550" cy="72575"/>
            </a:xfrm>
            <a:custGeom>
              <a:avLst/>
              <a:gdLst/>
              <a:ahLst/>
              <a:cxnLst/>
              <a:rect l="l" t="t" r="r" b="b"/>
              <a:pathLst>
                <a:path w="4222" h="2903" extrusionOk="0">
                  <a:moveTo>
                    <a:pt x="2005" y="0"/>
                  </a:moveTo>
                  <a:cubicBezTo>
                    <a:pt x="1411" y="462"/>
                    <a:pt x="729" y="799"/>
                    <a:pt x="1" y="988"/>
                  </a:cubicBezTo>
                  <a:lnTo>
                    <a:pt x="1348" y="1840"/>
                  </a:lnTo>
                  <a:lnTo>
                    <a:pt x="1514" y="1944"/>
                  </a:lnTo>
                  <a:lnTo>
                    <a:pt x="1551" y="1968"/>
                  </a:lnTo>
                  <a:lnTo>
                    <a:pt x="1727" y="2079"/>
                  </a:lnTo>
                  <a:lnTo>
                    <a:pt x="2208" y="2383"/>
                  </a:lnTo>
                  <a:lnTo>
                    <a:pt x="2326" y="2458"/>
                  </a:lnTo>
                  <a:lnTo>
                    <a:pt x="2420" y="2517"/>
                  </a:lnTo>
                  <a:lnTo>
                    <a:pt x="2698" y="2693"/>
                  </a:lnTo>
                  <a:lnTo>
                    <a:pt x="2730" y="2712"/>
                  </a:lnTo>
                  <a:lnTo>
                    <a:pt x="2792" y="2752"/>
                  </a:lnTo>
                  <a:cubicBezTo>
                    <a:pt x="2957" y="2856"/>
                    <a:pt x="3127" y="2903"/>
                    <a:pt x="3288" y="2903"/>
                  </a:cubicBezTo>
                  <a:cubicBezTo>
                    <a:pt x="3802" y="2903"/>
                    <a:pt x="4221" y="2426"/>
                    <a:pt x="4066" y="1824"/>
                  </a:cubicBezTo>
                  <a:lnTo>
                    <a:pt x="3948" y="1364"/>
                  </a:lnTo>
                  <a:cubicBezTo>
                    <a:pt x="3292" y="925"/>
                    <a:pt x="2644" y="470"/>
                    <a:pt x="2005"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
            <p:cNvSpPr/>
            <p:nvPr/>
          </p:nvSpPr>
          <p:spPr>
            <a:xfrm>
              <a:off x="1642475" y="951200"/>
              <a:ext cx="297200" cy="225025"/>
            </a:xfrm>
            <a:custGeom>
              <a:avLst/>
              <a:gdLst/>
              <a:ahLst/>
              <a:cxnLst/>
              <a:rect l="l" t="t" r="r" b="b"/>
              <a:pathLst>
                <a:path w="11888" h="9001" extrusionOk="0">
                  <a:moveTo>
                    <a:pt x="11092" y="0"/>
                  </a:moveTo>
                  <a:cubicBezTo>
                    <a:pt x="11001" y="0"/>
                    <a:pt x="10909" y="28"/>
                    <a:pt x="10831" y="85"/>
                  </a:cubicBezTo>
                  <a:lnTo>
                    <a:pt x="242" y="7796"/>
                  </a:lnTo>
                  <a:cubicBezTo>
                    <a:pt x="44" y="7941"/>
                    <a:pt x="0" y="8218"/>
                    <a:pt x="145" y="8417"/>
                  </a:cubicBezTo>
                  <a:lnTo>
                    <a:pt x="437" y="8817"/>
                  </a:lnTo>
                  <a:cubicBezTo>
                    <a:pt x="523" y="8937"/>
                    <a:pt x="659" y="9001"/>
                    <a:pt x="796" y="9001"/>
                  </a:cubicBezTo>
                  <a:cubicBezTo>
                    <a:pt x="887" y="9001"/>
                    <a:pt x="978" y="8973"/>
                    <a:pt x="1058" y="8916"/>
                  </a:cubicBezTo>
                  <a:lnTo>
                    <a:pt x="11646" y="1204"/>
                  </a:lnTo>
                  <a:cubicBezTo>
                    <a:pt x="11844" y="1059"/>
                    <a:pt x="11888" y="782"/>
                    <a:pt x="11743" y="584"/>
                  </a:cubicBezTo>
                  <a:lnTo>
                    <a:pt x="11452" y="182"/>
                  </a:lnTo>
                  <a:cubicBezTo>
                    <a:pt x="11365" y="63"/>
                    <a:pt x="11229" y="0"/>
                    <a:pt x="1109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 name="Google Shape;81;p2"/>
          <p:cNvGrpSpPr/>
          <p:nvPr/>
        </p:nvGrpSpPr>
        <p:grpSpPr>
          <a:xfrm>
            <a:off x="496067" y="-177376"/>
            <a:ext cx="1040589" cy="1909800"/>
            <a:chOff x="1986275" y="390525"/>
            <a:chExt cx="791925" cy="1453425"/>
          </a:xfrm>
        </p:grpSpPr>
        <p:sp>
          <p:nvSpPr>
            <p:cNvPr id="82" name="Google Shape;82;p2"/>
            <p:cNvSpPr/>
            <p:nvPr/>
          </p:nvSpPr>
          <p:spPr>
            <a:xfrm>
              <a:off x="1986275" y="415100"/>
              <a:ext cx="784925" cy="1428475"/>
            </a:xfrm>
            <a:custGeom>
              <a:avLst/>
              <a:gdLst/>
              <a:ahLst/>
              <a:cxnLst/>
              <a:rect l="l" t="t" r="r" b="b"/>
              <a:pathLst>
                <a:path w="31397" h="57139" extrusionOk="0">
                  <a:moveTo>
                    <a:pt x="12414" y="0"/>
                  </a:moveTo>
                  <a:cubicBezTo>
                    <a:pt x="12401" y="0"/>
                    <a:pt x="12387" y="1"/>
                    <a:pt x="12373" y="2"/>
                  </a:cubicBezTo>
                  <a:cubicBezTo>
                    <a:pt x="12371" y="2"/>
                    <a:pt x="12368" y="2"/>
                    <a:pt x="12366" y="2"/>
                  </a:cubicBezTo>
                  <a:cubicBezTo>
                    <a:pt x="12319" y="2"/>
                    <a:pt x="12274" y="13"/>
                    <a:pt x="12233" y="34"/>
                  </a:cubicBezTo>
                  <a:lnTo>
                    <a:pt x="8933" y="1531"/>
                  </a:lnTo>
                  <a:lnTo>
                    <a:pt x="6263" y="2741"/>
                  </a:lnTo>
                  <a:lnTo>
                    <a:pt x="299" y="5448"/>
                  </a:lnTo>
                  <a:lnTo>
                    <a:pt x="294" y="5450"/>
                  </a:lnTo>
                  <a:cubicBezTo>
                    <a:pt x="250" y="5470"/>
                    <a:pt x="211" y="5499"/>
                    <a:pt x="178" y="5534"/>
                  </a:cubicBezTo>
                  <a:cubicBezTo>
                    <a:pt x="41" y="5663"/>
                    <a:pt x="1" y="5864"/>
                    <a:pt x="77" y="6035"/>
                  </a:cubicBezTo>
                  <a:lnTo>
                    <a:pt x="103" y="6090"/>
                  </a:lnTo>
                  <a:cubicBezTo>
                    <a:pt x="106" y="6098"/>
                    <a:pt x="108" y="6106"/>
                    <a:pt x="111" y="6114"/>
                  </a:cubicBezTo>
                  <a:lnTo>
                    <a:pt x="144" y="6184"/>
                  </a:lnTo>
                  <a:lnTo>
                    <a:pt x="282" y="6488"/>
                  </a:lnTo>
                  <a:cubicBezTo>
                    <a:pt x="290" y="6498"/>
                    <a:pt x="298" y="6510"/>
                    <a:pt x="307" y="6520"/>
                  </a:cubicBezTo>
                  <a:lnTo>
                    <a:pt x="19763" y="47029"/>
                  </a:lnTo>
                  <a:cubicBezTo>
                    <a:pt x="19808" y="47124"/>
                    <a:pt x="19877" y="47205"/>
                    <a:pt x="19965" y="47263"/>
                  </a:cubicBezTo>
                  <a:cubicBezTo>
                    <a:pt x="19973" y="47269"/>
                    <a:pt x="19983" y="47271"/>
                    <a:pt x="19992" y="47276"/>
                  </a:cubicBezTo>
                  <a:lnTo>
                    <a:pt x="21807" y="49026"/>
                  </a:lnTo>
                  <a:lnTo>
                    <a:pt x="22077" y="49286"/>
                  </a:lnTo>
                  <a:lnTo>
                    <a:pt x="23001" y="50177"/>
                  </a:lnTo>
                  <a:lnTo>
                    <a:pt x="23550" y="50706"/>
                  </a:lnTo>
                  <a:lnTo>
                    <a:pt x="24223" y="51356"/>
                  </a:lnTo>
                  <a:lnTo>
                    <a:pt x="24655" y="51772"/>
                  </a:lnTo>
                  <a:lnTo>
                    <a:pt x="25141" y="52241"/>
                  </a:lnTo>
                  <a:cubicBezTo>
                    <a:pt x="25362" y="52454"/>
                    <a:pt x="25582" y="52666"/>
                    <a:pt x="25802" y="52877"/>
                  </a:cubicBezTo>
                  <a:lnTo>
                    <a:pt x="26343" y="53400"/>
                  </a:lnTo>
                  <a:lnTo>
                    <a:pt x="27691" y="54700"/>
                  </a:lnTo>
                  <a:lnTo>
                    <a:pt x="28191" y="55182"/>
                  </a:lnTo>
                  <a:lnTo>
                    <a:pt x="28382" y="55366"/>
                  </a:lnTo>
                  <a:lnTo>
                    <a:pt x="28683" y="55657"/>
                  </a:lnTo>
                  <a:lnTo>
                    <a:pt x="29710" y="56647"/>
                  </a:lnTo>
                  <a:lnTo>
                    <a:pt x="29864" y="56796"/>
                  </a:lnTo>
                  <a:lnTo>
                    <a:pt x="29891" y="56822"/>
                  </a:lnTo>
                  <a:lnTo>
                    <a:pt x="29944" y="56873"/>
                  </a:lnTo>
                  <a:cubicBezTo>
                    <a:pt x="30045" y="56972"/>
                    <a:pt x="30165" y="57047"/>
                    <a:pt x="30299" y="57093"/>
                  </a:cubicBezTo>
                  <a:cubicBezTo>
                    <a:pt x="30339" y="57107"/>
                    <a:pt x="30379" y="57118"/>
                    <a:pt x="30422" y="57126"/>
                  </a:cubicBezTo>
                  <a:cubicBezTo>
                    <a:pt x="30469" y="57134"/>
                    <a:pt x="30516" y="57138"/>
                    <a:pt x="30564" y="57138"/>
                  </a:cubicBezTo>
                  <a:cubicBezTo>
                    <a:pt x="30638" y="57138"/>
                    <a:pt x="30713" y="57128"/>
                    <a:pt x="30785" y="57107"/>
                  </a:cubicBezTo>
                  <a:cubicBezTo>
                    <a:pt x="30862" y="57086"/>
                    <a:pt x="30935" y="57053"/>
                    <a:pt x="31002" y="57009"/>
                  </a:cubicBezTo>
                  <a:cubicBezTo>
                    <a:pt x="31237" y="56857"/>
                    <a:pt x="31396" y="56579"/>
                    <a:pt x="31380" y="56222"/>
                  </a:cubicBezTo>
                  <a:lnTo>
                    <a:pt x="31357" y="55748"/>
                  </a:lnTo>
                  <a:lnTo>
                    <a:pt x="31260" y="53740"/>
                  </a:lnTo>
                  <a:lnTo>
                    <a:pt x="30712" y="42359"/>
                  </a:lnTo>
                  <a:cubicBezTo>
                    <a:pt x="30711" y="42341"/>
                    <a:pt x="30705" y="42327"/>
                    <a:pt x="30704" y="42311"/>
                  </a:cubicBezTo>
                  <a:cubicBezTo>
                    <a:pt x="30718" y="42206"/>
                    <a:pt x="30703" y="42100"/>
                    <a:pt x="30660" y="42002"/>
                  </a:cubicBezTo>
                  <a:lnTo>
                    <a:pt x="13030" y="750"/>
                  </a:lnTo>
                  <a:cubicBezTo>
                    <a:pt x="13025" y="736"/>
                    <a:pt x="13027" y="723"/>
                    <a:pt x="13020" y="708"/>
                  </a:cubicBezTo>
                  <a:lnTo>
                    <a:pt x="12882" y="404"/>
                  </a:lnTo>
                  <a:lnTo>
                    <a:pt x="12853" y="334"/>
                  </a:lnTo>
                  <a:cubicBezTo>
                    <a:pt x="12849" y="326"/>
                    <a:pt x="12844" y="319"/>
                    <a:pt x="12841" y="311"/>
                  </a:cubicBezTo>
                  <a:lnTo>
                    <a:pt x="12816" y="257"/>
                  </a:lnTo>
                  <a:cubicBezTo>
                    <a:pt x="12743" y="99"/>
                    <a:pt x="12586" y="0"/>
                    <a:pt x="12414"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2"/>
            <p:cNvSpPr/>
            <p:nvPr/>
          </p:nvSpPr>
          <p:spPr>
            <a:xfrm>
              <a:off x="2489200" y="1424300"/>
              <a:ext cx="286775" cy="419625"/>
            </a:xfrm>
            <a:custGeom>
              <a:avLst/>
              <a:gdLst/>
              <a:ahLst/>
              <a:cxnLst/>
              <a:rect l="l" t="t" r="r" b="b"/>
              <a:pathLst>
                <a:path w="11471" h="16785" extrusionOk="0">
                  <a:moveTo>
                    <a:pt x="7102" y="1"/>
                  </a:moveTo>
                  <a:cubicBezTo>
                    <a:pt x="6877" y="1"/>
                    <a:pt x="6653" y="12"/>
                    <a:pt x="6430" y="35"/>
                  </a:cubicBezTo>
                  <a:cubicBezTo>
                    <a:pt x="3832" y="302"/>
                    <a:pt x="1623" y="2084"/>
                    <a:pt x="470" y="4584"/>
                  </a:cubicBezTo>
                  <a:cubicBezTo>
                    <a:pt x="220" y="5124"/>
                    <a:pt x="1" y="5793"/>
                    <a:pt x="430" y="6261"/>
                  </a:cubicBezTo>
                  <a:lnTo>
                    <a:pt x="9822" y="16480"/>
                  </a:lnTo>
                  <a:cubicBezTo>
                    <a:pt x="10014" y="16690"/>
                    <a:pt x="10249" y="16784"/>
                    <a:pt x="10475" y="16784"/>
                  </a:cubicBezTo>
                  <a:cubicBezTo>
                    <a:pt x="10899" y="16784"/>
                    <a:pt x="11288" y="16451"/>
                    <a:pt x="11295" y="15917"/>
                  </a:cubicBezTo>
                  <a:lnTo>
                    <a:pt x="11463" y="2039"/>
                  </a:lnTo>
                  <a:cubicBezTo>
                    <a:pt x="11471" y="1458"/>
                    <a:pt x="11004" y="1172"/>
                    <a:pt x="10597" y="928"/>
                  </a:cubicBezTo>
                  <a:cubicBezTo>
                    <a:pt x="10171" y="672"/>
                    <a:pt x="9726" y="485"/>
                    <a:pt x="9265" y="340"/>
                  </a:cubicBezTo>
                  <a:cubicBezTo>
                    <a:pt x="8552" y="116"/>
                    <a:pt x="7822" y="1"/>
                    <a:pt x="710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2"/>
            <p:cNvSpPr/>
            <p:nvPr/>
          </p:nvSpPr>
          <p:spPr>
            <a:xfrm>
              <a:off x="2489200" y="1470675"/>
              <a:ext cx="244525" cy="334225"/>
            </a:xfrm>
            <a:custGeom>
              <a:avLst/>
              <a:gdLst/>
              <a:ahLst/>
              <a:cxnLst/>
              <a:rect l="l" t="t" r="r" b="b"/>
              <a:pathLst>
                <a:path w="9781" h="13369" extrusionOk="0">
                  <a:moveTo>
                    <a:pt x="2453" y="0"/>
                  </a:moveTo>
                  <a:cubicBezTo>
                    <a:pt x="1636" y="740"/>
                    <a:pt x="958" y="1670"/>
                    <a:pt x="470" y="2729"/>
                  </a:cubicBezTo>
                  <a:cubicBezTo>
                    <a:pt x="220" y="3269"/>
                    <a:pt x="1" y="3938"/>
                    <a:pt x="430" y="4406"/>
                  </a:cubicBezTo>
                  <a:lnTo>
                    <a:pt x="8666" y="13368"/>
                  </a:lnTo>
                  <a:lnTo>
                    <a:pt x="7587" y="12194"/>
                  </a:lnTo>
                  <a:lnTo>
                    <a:pt x="7587" y="12194"/>
                  </a:lnTo>
                  <a:cubicBezTo>
                    <a:pt x="7608" y="12194"/>
                    <a:pt x="7630" y="12194"/>
                    <a:pt x="7651" y="12194"/>
                  </a:cubicBezTo>
                  <a:cubicBezTo>
                    <a:pt x="8382" y="12194"/>
                    <a:pt x="9107" y="12048"/>
                    <a:pt x="9780" y="11763"/>
                  </a:cubicBezTo>
                  <a:cubicBezTo>
                    <a:pt x="6927" y="8179"/>
                    <a:pt x="4471" y="4183"/>
                    <a:pt x="2453"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2"/>
            <p:cNvSpPr/>
            <p:nvPr/>
          </p:nvSpPr>
          <p:spPr>
            <a:xfrm>
              <a:off x="2678900" y="1739500"/>
              <a:ext cx="93675" cy="104425"/>
            </a:xfrm>
            <a:custGeom>
              <a:avLst/>
              <a:gdLst/>
              <a:ahLst/>
              <a:cxnLst/>
              <a:rect l="l" t="t" r="r" b="b"/>
              <a:pathLst>
                <a:path w="3747" h="4177" extrusionOk="0">
                  <a:moveTo>
                    <a:pt x="3747" y="1"/>
                  </a:moveTo>
                  <a:lnTo>
                    <a:pt x="3747" y="1"/>
                  </a:lnTo>
                  <a:cubicBezTo>
                    <a:pt x="3324" y="392"/>
                    <a:pt x="2843" y="715"/>
                    <a:pt x="2319" y="956"/>
                  </a:cubicBezTo>
                  <a:cubicBezTo>
                    <a:pt x="1613" y="1279"/>
                    <a:pt x="838" y="1441"/>
                    <a:pt x="47" y="1441"/>
                  </a:cubicBezTo>
                  <a:cubicBezTo>
                    <a:pt x="32" y="1441"/>
                    <a:pt x="16" y="1441"/>
                    <a:pt x="0" y="1441"/>
                  </a:cubicBezTo>
                  <a:lnTo>
                    <a:pt x="0" y="1441"/>
                  </a:lnTo>
                  <a:lnTo>
                    <a:pt x="2234" y="3872"/>
                  </a:lnTo>
                  <a:cubicBezTo>
                    <a:pt x="2426" y="4082"/>
                    <a:pt x="2661" y="4176"/>
                    <a:pt x="2887" y="4176"/>
                  </a:cubicBezTo>
                  <a:cubicBezTo>
                    <a:pt x="3311" y="4176"/>
                    <a:pt x="3700" y="3843"/>
                    <a:pt x="3707" y="3309"/>
                  </a:cubicBezTo>
                  <a:lnTo>
                    <a:pt x="374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2"/>
            <p:cNvSpPr/>
            <p:nvPr/>
          </p:nvSpPr>
          <p:spPr>
            <a:xfrm>
              <a:off x="2064050" y="390575"/>
              <a:ext cx="714150" cy="1193175"/>
            </a:xfrm>
            <a:custGeom>
              <a:avLst/>
              <a:gdLst/>
              <a:ahLst/>
              <a:cxnLst/>
              <a:rect l="l" t="t" r="r" b="b"/>
              <a:pathLst>
                <a:path w="28566" h="47727" extrusionOk="0">
                  <a:moveTo>
                    <a:pt x="12712" y="0"/>
                  </a:moveTo>
                  <a:cubicBezTo>
                    <a:pt x="12666" y="0"/>
                    <a:pt x="12620" y="8"/>
                    <a:pt x="12576" y="25"/>
                  </a:cubicBezTo>
                  <a:lnTo>
                    <a:pt x="332" y="4711"/>
                  </a:lnTo>
                  <a:cubicBezTo>
                    <a:pt x="100" y="4800"/>
                    <a:pt x="0" y="5095"/>
                    <a:pt x="110" y="5364"/>
                  </a:cubicBezTo>
                  <a:lnTo>
                    <a:pt x="17259" y="47389"/>
                  </a:lnTo>
                  <a:cubicBezTo>
                    <a:pt x="17350" y="47612"/>
                    <a:pt x="17537" y="47726"/>
                    <a:pt x="17714" y="47726"/>
                  </a:cubicBezTo>
                  <a:cubicBezTo>
                    <a:pt x="17877" y="47726"/>
                    <a:pt x="18031" y="47629"/>
                    <a:pt x="18093" y="47430"/>
                  </a:cubicBezTo>
                  <a:lnTo>
                    <a:pt x="19098" y="44205"/>
                  </a:lnTo>
                  <a:cubicBezTo>
                    <a:pt x="19205" y="43860"/>
                    <a:pt x="19484" y="43667"/>
                    <a:pt x="19788" y="43667"/>
                  </a:cubicBezTo>
                  <a:cubicBezTo>
                    <a:pt x="19967" y="43667"/>
                    <a:pt x="20155" y="43735"/>
                    <a:pt x="20322" y="43877"/>
                  </a:cubicBezTo>
                  <a:lnTo>
                    <a:pt x="22235" y="45508"/>
                  </a:lnTo>
                  <a:cubicBezTo>
                    <a:pt x="22403" y="45651"/>
                    <a:pt x="22590" y="45717"/>
                    <a:pt x="22768" y="45717"/>
                  </a:cubicBezTo>
                  <a:cubicBezTo>
                    <a:pt x="23122" y="45717"/>
                    <a:pt x="23440" y="45455"/>
                    <a:pt x="23494" y="45018"/>
                  </a:cubicBezTo>
                  <a:lnTo>
                    <a:pt x="23830" y="42326"/>
                  </a:lnTo>
                  <a:cubicBezTo>
                    <a:pt x="23884" y="41895"/>
                    <a:pt x="24198" y="41626"/>
                    <a:pt x="24555" y="41626"/>
                  </a:cubicBezTo>
                  <a:cubicBezTo>
                    <a:pt x="24698" y="41626"/>
                    <a:pt x="24847" y="41669"/>
                    <a:pt x="24990" y="41762"/>
                  </a:cubicBezTo>
                  <a:lnTo>
                    <a:pt x="27831" y="43607"/>
                  </a:lnTo>
                  <a:cubicBezTo>
                    <a:pt x="27913" y="43659"/>
                    <a:pt x="27995" y="43683"/>
                    <a:pt x="28072" y="43683"/>
                  </a:cubicBezTo>
                  <a:cubicBezTo>
                    <a:pt x="28351" y="43683"/>
                    <a:pt x="28565" y="43378"/>
                    <a:pt x="28440" y="43029"/>
                  </a:cubicBezTo>
                  <a:lnTo>
                    <a:pt x="13177" y="363"/>
                  </a:lnTo>
                  <a:cubicBezTo>
                    <a:pt x="13097" y="142"/>
                    <a:pt x="12905" y="0"/>
                    <a:pt x="127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2"/>
            <p:cNvSpPr/>
            <p:nvPr/>
          </p:nvSpPr>
          <p:spPr>
            <a:xfrm>
              <a:off x="2064050" y="475400"/>
              <a:ext cx="491725" cy="1108350"/>
            </a:xfrm>
            <a:custGeom>
              <a:avLst/>
              <a:gdLst/>
              <a:ahLst/>
              <a:cxnLst/>
              <a:rect l="l" t="t" r="r" b="b"/>
              <a:pathLst>
                <a:path w="19669" h="44334" extrusionOk="0">
                  <a:moveTo>
                    <a:pt x="3776" y="1"/>
                  </a:moveTo>
                  <a:lnTo>
                    <a:pt x="332" y="1318"/>
                  </a:lnTo>
                  <a:cubicBezTo>
                    <a:pt x="100" y="1407"/>
                    <a:pt x="0" y="1702"/>
                    <a:pt x="110" y="1971"/>
                  </a:cubicBezTo>
                  <a:lnTo>
                    <a:pt x="17259" y="43996"/>
                  </a:lnTo>
                  <a:cubicBezTo>
                    <a:pt x="17350" y="44219"/>
                    <a:pt x="17537" y="44333"/>
                    <a:pt x="17714" y="44333"/>
                  </a:cubicBezTo>
                  <a:cubicBezTo>
                    <a:pt x="17877" y="44333"/>
                    <a:pt x="18032" y="44236"/>
                    <a:pt x="18093" y="44038"/>
                  </a:cubicBezTo>
                  <a:lnTo>
                    <a:pt x="19097" y="40813"/>
                  </a:lnTo>
                  <a:cubicBezTo>
                    <a:pt x="19190" y="40513"/>
                    <a:pt x="19413" y="40331"/>
                    <a:pt x="19669" y="40287"/>
                  </a:cubicBezTo>
                  <a:lnTo>
                    <a:pt x="3776" y="1"/>
                  </a:ln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2"/>
            <p:cNvSpPr/>
            <p:nvPr/>
          </p:nvSpPr>
          <p:spPr>
            <a:xfrm>
              <a:off x="2293825" y="390575"/>
              <a:ext cx="484375" cy="1092125"/>
            </a:xfrm>
            <a:custGeom>
              <a:avLst/>
              <a:gdLst/>
              <a:ahLst/>
              <a:cxnLst/>
              <a:rect l="l" t="t" r="r" b="b"/>
              <a:pathLst>
                <a:path w="19375" h="43685" extrusionOk="0">
                  <a:moveTo>
                    <a:pt x="3521" y="0"/>
                  </a:moveTo>
                  <a:cubicBezTo>
                    <a:pt x="3475" y="0"/>
                    <a:pt x="3429" y="8"/>
                    <a:pt x="3385" y="25"/>
                  </a:cubicBezTo>
                  <a:lnTo>
                    <a:pt x="1" y="1321"/>
                  </a:lnTo>
                  <a:lnTo>
                    <a:pt x="15216" y="41644"/>
                  </a:lnTo>
                  <a:cubicBezTo>
                    <a:pt x="15264" y="41634"/>
                    <a:pt x="15314" y="41629"/>
                    <a:pt x="15364" y="41629"/>
                  </a:cubicBezTo>
                  <a:cubicBezTo>
                    <a:pt x="15507" y="41629"/>
                    <a:pt x="15657" y="41671"/>
                    <a:pt x="15799" y="41763"/>
                  </a:cubicBezTo>
                  <a:lnTo>
                    <a:pt x="18639" y="43609"/>
                  </a:lnTo>
                  <a:cubicBezTo>
                    <a:pt x="18721" y="43661"/>
                    <a:pt x="18803" y="43685"/>
                    <a:pt x="18880" y="43685"/>
                  </a:cubicBezTo>
                  <a:cubicBezTo>
                    <a:pt x="19159" y="43685"/>
                    <a:pt x="19374" y="43380"/>
                    <a:pt x="19249" y="43030"/>
                  </a:cubicBezTo>
                  <a:lnTo>
                    <a:pt x="3985" y="363"/>
                  </a:lnTo>
                  <a:cubicBezTo>
                    <a:pt x="3906" y="142"/>
                    <a:pt x="3714" y="0"/>
                    <a:pt x="3521"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2"/>
            <p:cNvSpPr/>
            <p:nvPr/>
          </p:nvSpPr>
          <p:spPr>
            <a:xfrm>
              <a:off x="2678900" y="1764750"/>
              <a:ext cx="92800" cy="79200"/>
            </a:xfrm>
            <a:custGeom>
              <a:avLst/>
              <a:gdLst/>
              <a:ahLst/>
              <a:cxnLst/>
              <a:rect l="l" t="t" r="r" b="b"/>
              <a:pathLst>
                <a:path w="3712" h="3168" extrusionOk="0">
                  <a:moveTo>
                    <a:pt x="2192" y="0"/>
                  </a:moveTo>
                  <a:cubicBezTo>
                    <a:pt x="1519" y="285"/>
                    <a:pt x="794" y="431"/>
                    <a:pt x="64" y="431"/>
                  </a:cubicBezTo>
                  <a:cubicBezTo>
                    <a:pt x="43" y="431"/>
                    <a:pt x="21" y="431"/>
                    <a:pt x="0" y="431"/>
                  </a:cubicBezTo>
                  <a:lnTo>
                    <a:pt x="0" y="431"/>
                  </a:lnTo>
                  <a:lnTo>
                    <a:pt x="1078" y="1605"/>
                  </a:lnTo>
                  <a:lnTo>
                    <a:pt x="1212" y="1749"/>
                  </a:lnTo>
                  <a:lnTo>
                    <a:pt x="1241" y="1782"/>
                  </a:lnTo>
                  <a:lnTo>
                    <a:pt x="1382" y="1935"/>
                  </a:lnTo>
                  <a:lnTo>
                    <a:pt x="1767" y="2354"/>
                  </a:lnTo>
                  <a:lnTo>
                    <a:pt x="1861" y="2458"/>
                  </a:lnTo>
                  <a:lnTo>
                    <a:pt x="1936" y="2540"/>
                  </a:lnTo>
                  <a:lnTo>
                    <a:pt x="2158" y="2781"/>
                  </a:lnTo>
                  <a:lnTo>
                    <a:pt x="2184" y="2809"/>
                  </a:lnTo>
                  <a:lnTo>
                    <a:pt x="2234" y="2863"/>
                  </a:lnTo>
                  <a:cubicBezTo>
                    <a:pt x="2426" y="3073"/>
                    <a:pt x="2661" y="3167"/>
                    <a:pt x="2886" y="3167"/>
                  </a:cubicBezTo>
                  <a:cubicBezTo>
                    <a:pt x="3310" y="3167"/>
                    <a:pt x="3699" y="2833"/>
                    <a:pt x="3707" y="2300"/>
                  </a:cubicBezTo>
                  <a:lnTo>
                    <a:pt x="3712" y="1826"/>
                  </a:lnTo>
                  <a:cubicBezTo>
                    <a:pt x="3194" y="1230"/>
                    <a:pt x="2688" y="621"/>
                    <a:pt x="2192"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2"/>
            <p:cNvSpPr/>
            <p:nvPr/>
          </p:nvSpPr>
          <p:spPr>
            <a:xfrm>
              <a:off x="2063850" y="390525"/>
              <a:ext cx="335425" cy="150875"/>
            </a:xfrm>
            <a:custGeom>
              <a:avLst/>
              <a:gdLst/>
              <a:ahLst/>
              <a:cxnLst/>
              <a:rect l="l" t="t" r="r" b="b"/>
              <a:pathLst>
                <a:path w="13417" h="6035" extrusionOk="0">
                  <a:moveTo>
                    <a:pt x="12736" y="0"/>
                  </a:moveTo>
                  <a:cubicBezTo>
                    <a:pt x="12684" y="0"/>
                    <a:pt x="12630" y="10"/>
                    <a:pt x="12578" y="30"/>
                  </a:cubicBezTo>
                  <a:lnTo>
                    <a:pt x="345" y="4711"/>
                  </a:lnTo>
                  <a:cubicBezTo>
                    <a:pt x="116" y="4799"/>
                    <a:pt x="1" y="5057"/>
                    <a:pt x="88" y="5285"/>
                  </a:cubicBezTo>
                  <a:lnTo>
                    <a:pt x="266" y="5749"/>
                  </a:lnTo>
                  <a:cubicBezTo>
                    <a:pt x="334" y="5926"/>
                    <a:pt x="502" y="6034"/>
                    <a:pt x="681" y="6034"/>
                  </a:cubicBezTo>
                  <a:cubicBezTo>
                    <a:pt x="734" y="6034"/>
                    <a:pt x="788" y="6025"/>
                    <a:pt x="840" y="6004"/>
                  </a:cubicBezTo>
                  <a:lnTo>
                    <a:pt x="13073" y="1323"/>
                  </a:lnTo>
                  <a:cubicBezTo>
                    <a:pt x="13302" y="1234"/>
                    <a:pt x="13417" y="977"/>
                    <a:pt x="13329" y="749"/>
                  </a:cubicBezTo>
                  <a:lnTo>
                    <a:pt x="13151" y="285"/>
                  </a:lnTo>
                  <a:cubicBezTo>
                    <a:pt x="13083" y="109"/>
                    <a:pt x="12915" y="0"/>
                    <a:pt x="1273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1" name="Google Shape;91;p2"/>
          <p:cNvGrpSpPr/>
          <p:nvPr/>
        </p:nvGrpSpPr>
        <p:grpSpPr>
          <a:xfrm>
            <a:off x="305143" y="3997768"/>
            <a:ext cx="2741694" cy="1642631"/>
            <a:chOff x="1690100" y="4210450"/>
            <a:chExt cx="2086525" cy="1250100"/>
          </a:xfrm>
        </p:grpSpPr>
        <p:sp>
          <p:nvSpPr>
            <p:cNvPr id="92" name="Google Shape;92;p2"/>
            <p:cNvSpPr/>
            <p:nvPr/>
          </p:nvSpPr>
          <p:spPr>
            <a:xfrm>
              <a:off x="2818300" y="4210450"/>
              <a:ext cx="958325" cy="1250100"/>
            </a:xfrm>
            <a:custGeom>
              <a:avLst/>
              <a:gdLst/>
              <a:ahLst/>
              <a:cxnLst/>
              <a:rect l="l" t="t" r="r" b="b"/>
              <a:pathLst>
                <a:path w="38333" h="50004" extrusionOk="0">
                  <a:moveTo>
                    <a:pt x="32092" y="13501"/>
                  </a:moveTo>
                  <a:cubicBezTo>
                    <a:pt x="32154" y="13501"/>
                    <a:pt x="32215" y="13503"/>
                    <a:pt x="32277" y="13507"/>
                  </a:cubicBezTo>
                  <a:lnTo>
                    <a:pt x="32718" y="13521"/>
                  </a:lnTo>
                  <a:cubicBezTo>
                    <a:pt x="33020" y="13525"/>
                    <a:pt x="33297" y="13541"/>
                    <a:pt x="33569" y="13593"/>
                  </a:cubicBezTo>
                  <a:cubicBezTo>
                    <a:pt x="33845" y="13634"/>
                    <a:pt x="34115" y="13704"/>
                    <a:pt x="34380" y="13785"/>
                  </a:cubicBezTo>
                  <a:cubicBezTo>
                    <a:pt x="34902" y="13957"/>
                    <a:pt x="35406" y="14193"/>
                    <a:pt x="35783" y="14512"/>
                  </a:cubicBezTo>
                  <a:cubicBezTo>
                    <a:pt x="36173" y="14825"/>
                    <a:pt x="36414" y="15199"/>
                    <a:pt x="36507" y="15599"/>
                  </a:cubicBezTo>
                  <a:cubicBezTo>
                    <a:pt x="36543" y="15804"/>
                    <a:pt x="36555" y="16020"/>
                    <a:pt x="36522" y="16228"/>
                  </a:cubicBezTo>
                  <a:cubicBezTo>
                    <a:pt x="36479" y="16446"/>
                    <a:pt x="36404" y="16657"/>
                    <a:pt x="36300" y="16854"/>
                  </a:cubicBezTo>
                  <a:cubicBezTo>
                    <a:pt x="36067" y="17269"/>
                    <a:pt x="35696" y="17672"/>
                    <a:pt x="35253" y="18026"/>
                  </a:cubicBezTo>
                  <a:cubicBezTo>
                    <a:pt x="34811" y="18384"/>
                    <a:pt x="34309" y="18697"/>
                    <a:pt x="33773" y="18985"/>
                  </a:cubicBezTo>
                  <a:cubicBezTo>
                    <a:pt x="32668" y="19582"/>
                    <a:pt x="31532" y="20122"/>
                    <a:pt x="30377" y="20618"/>
                  </a:cubicBezTo>
                  <a:cubicBezTo>
                    <a:pt x="29220" y="21107"/>
                    <a:pt x="28042" y="21544"/>
                    <a:pt x="26844" y="21930"/>
                  </a:cubicBezTo>
                  <a:cubicBezTo>
                    <a:pt x="25646" y="22314"/>
                    <a:pt x="24428" y="22632"/>
                    <a:pt x="23200" y="22907"/>
                  </a:cubicBezTo>
                  <a:cubicBezTo>
                    <a:pt x="22115" y="23146"/>
                    <a:pt x="21018" y="23329"/>
                    <a:pt x="19917" y="23476"/>
                  </a:cubicBezTo>
                  <a:cubicBezTo>
                    <a:pt x="20220" y="22541"/>
                    <a:pt x="20601" y="21636"/>
                    <a:pt x="21076" y="20784"/>
                  </a:cubicBezTo>
                  <a:cubicBezTo>
                    <a:pt x="21653" y="19714"/>
                    <a:pt x="22393" y="18735"/>
                    <a:pt x="23211" y="17839"/>
                  </a:cubicBezTo>
                  <a:cubicBezTo>
                    <a:pt x="24035" y="16949"/>
                    <a:pt x="24947" y="16132"/>
                    <a:pt x="25965" y="15483"/>
                  </a:cubicBezTo>
                  <a:cubicBezTo>
                    <a:pt x="26978" y="14828"/>
                    <a:pt x="28071" y="14308"/>
                    <a:pt x="29211" y="13961"/>
                  </a:cubicBezTo>
                  <a:cubicBezTo>
                    <a:pt x="29500" y="13888"/>
                    <a:pt x="29783" y="13793"/>
                    <a:pt x="30074" y="13735"/>
                  </a:cubicBezTo>
                  <a:lnTo>
                    <a:pt x="30950" y="13583"/>
                  </a:lnTo>
                  <a:cubicBezTo>
                    <a:pt x="31244" y="13552"/>
                    <a:pt x="31540" y="13539"/>
                    <a:pt x="31834" y="13514"/>
                  </a:cubicBezTo>
                  <a:cubicBezTo>
                    <a:pt x="31920" y="13505"/>
                    <a:pt x="32006" y="13501"/>
                    <a:pt x="32092" y="13501"/>
                  </a:cubicBezTo>
                  <a:close/>
                  <a:moveTo>
                    <a:pt x="3633" y="0"/>
                  </a:moveTo>
                  <a:cubicBezTo>
                    <a:pt x="2408" y="0"/>
                    <a:pt x="1174" y="338"/>
                    <a:pt x="167" y="1058"/>
                  </a:cubicBezTo>
                  <a:cubicBezTo>
                    <a:pt x="32" y="1156"/>
                    <a:pt x="0" y="1344"/>
                    <a:pt x="94" y="1482"/>
                  </a:cubicBezTo>
                  <a:cubicBezTo>
                    <a:pt x="154" y="1569"/>
                    <a:pt x="251" y="1616"/>
                    <a:pt x="350" y="1616"/>
                  </a:cubicBezTo>
                  <a:cubicBezTo>
                    <a:pt x="407" y="1616"/>
                    <a:pt x="465" y="1600"/>
                    <a:pt x="516" y="1567"/>
                  </a:cubicBezTo>
                  <a:lnTo>
                    <a:pt x="520" y="1564"/>
                  </a:lnTo>
                  <a:cubicBezTo>
                    <a:pt x="1361" y="1014"/>
                    <a:pt x="2370" y="755"/>
                    <a:pt x="3375" y="755"/>
                  </a:cubicBezTo>
                  <a:cubicBezTo>
                    <a:pt x="3576" y="755"/>
                    <a:pt x="3778" y="765"/>
                    <a:pt x="3977" y="786"/>
                  </a:cubicBezTo>
                  <a:cubicBezTo>
                    <a:pt x="4577" y="848"/>
                    <a:pt x="5168" y="995"/>
                    <a:pt x="5707" y="1236"/>
                  </a:cubicBezTo>
                  <a:cubicBezTo>
                    <a:pt x="6245" y="1478"/>
                    <a:pt x="6735" y="1821"/>
                    <a:pt x="7068" y="2252"/>
                  </a:cubicBezTo>
                  <a:cubicBezTo>
                    <a:pt x="7150" y="2359"/>
                    <a:pt x="7232" y="2466"/>
                    <a:pt x="7302" y="2601"/>
                  </a:cubicBezTo>
                  <a:cubicBezTo>
                    <a:pt x="7380" y="2724"/>
                    <a:pt x="7443" y="2858"/>
                    <a:pt x="7506" y="2990"/>
                  </a:cubicBezTo>
                  <a:cubicBezTo>
                    <a:pt x="7631" y="3254"/>
                    <a:pt x="7726" y="3534"/>
                    <a:pt x="7807" y="3817"/>
                  </a:cubicBezTo>
                  <a:cubicBezTo>
                    <a:pt x="7959" y="4389"/>
                    <a:pt x="8023" y="4988"/>
                    <a:pt x="8018" y="5591"/>
                  </a:cubicBezTo>
                  <a:cubicBezTo>
                    <a:pt x="8005" y="6804"/>
                    <a:pt x="7721" y="8003"/>
                    <a:pt x="7290" y="9171"/>
                  </a:cubicBezTo>
                  <a:cubicBezTo>
                    <a:pt x="6863" y="10345"/>
                    <a:pt x="6315" y="11497"/>
                    <a:pt x="5821" y="12704"/>
                  </a:cubicBezTo>
                  <a:cubicBezTo>
                    <a:pt x="5322" y="13902"/>
                    <a:pt x="4872" y="15182"/>
                    <a:pt x="4676" y="16535"/>
                  </a:cubicBezTo>
                  <a:cubicBezTo>
                    <a:pt x="4488" y="17878"/>
                    <a:pt x="4522" y="19328"/>
                    <a:pt x="5073" y="20674"/>
                  </a:cubicBezTo>
                  <a:cubicBezTo>
                    <a:pt x="5343" y="21345"/>
                    <a:pt x="5746" y="21959"/>
                    <a:pt x="6223" y="22501"/>
                  </a:cubicBezTo>
                  <a:cubicBezTo>
                    <a:pt x="6703" y="23044"/>
                    <a:pt x="7285" y="23474"/>
                    <a:pt x="7888" y="23835"/>
                  </a:cubicBezTo>
                  <a:cubicBezTo>
                    <a:pt x="8494" y="24198"/>
                    <a:pt x="9139" y="24469"/>
                    <a:pt x="9791" y="24677"/>
                  </a:cubicBezTo>
                  <a:cubicBezTo>
                    <a:pt x="10438" y="24887"/>
                    <a:pt x="11100" y="25046"/>
                    <a:pt x="11773" y="25152"/>
                  </a:cubicBezTo>
                  <a:cubicBezTo>
                    <a:pt x="12925" y="25348"/>
                    <a:pt x="14097" y="25405"/>
                    <a:pt x="15237" y="25405"/>
                  </a:cubicBezTo>
                  <a:cubicBezTo>
                    <a:pt x="15408" y="25405"/>
                    <a:pt x="15578" y="25404"/>
                    <a:pt x="15747" y="25401"/>
                  </a:cubicBezTo>
                  <a:cubicBezTo>
                    <a:pt x="16424" y="25393"/>
                    <a:pt x="17098" y="25366"/>
                    <a:pt x="17774" y="25323"/>
                  </a:cubicBezTo>
                  <a:lnTo>
                    <a:pt x="17774" y="25323"/>
                  </a:lnTo>
                  <a:cubicBezTo>
                    <a:pt x="17635" y="26106"/>
                    <a:pt x="17542" y="26896"/>
                    <a:pt x="17494" y="27690"/>
                  </a:cubicBezTo>
                  <a:cubicBezTo>
                    <a:pt x="17332" y="30355"/>
                    <a:pt x="17678" y="33006"/>
                    <a:pt x="18313" y="35555"/>
                  </a:cubicBezTo>
                  <a:cubicBezTo>
                    <a:pt x="18626" y="36832"/>
                    <a:pt x="19044" y="38077"/>
                    <a:pt x="19512" y="39300"/>
                  </a:cubicBezTo>
                  <a:cubicBezTo>
                    <a:pt x="19986" y="40520"/>
                    <a:pt x="20505" y="41717"/>
                    <a:pt x="21123" y="42881"/>
                  </a:cubicBezTo>
                  <a:cubicBezTo>
                    <a:pt x="21739" y="44046"/>
                    <a:pt x="22452" y="45172"/>
                    <a:pt x="23321" y="46188"/>
                  </a:cubicBezTo>
                  <a:cubicBezTo>
                    <a:pt x="24192" y="47201"/>
                    <a:pt x="25197" y="48114"/>
                    <a:pt x="26380" y="48786"/>
                  </a:cubicBezTo>
                  <a:cubicBezTo>
                    <a:pt x="27558" y="49444"/>
                    <a:pt x="28864" y="49878"/>
                    <a:pt x="30213" y="49982"/>
                  </a:cubicBezTo>
                  <a:cubicBezTo>
                    <a:pt x="30401" y="49996"/>
                    <a:pt x="30590" y="50003"/>
                    <a:pt x="30779" y="50003"/>
                  </a:cubicBezTo>
                  <a:cubicBezTo>
                    <a:pt x="31942" y="50003"/>
                    <a:pt x="33113" y="49737"/>
                    <a:pt x="34133" y="49167"/>
                  </a:cubicBezTo>
                  <a:cubicBezTo>
                    <a:pt x="34282" y="49087"/>
                    <a:pt x="34338" y="48902"/>
                    <a:pt x="34260" y="48752"/>
                  </a:cubicBezTo>
                  <a:cubicBezTo>
                    <a:pt x="34205" y="48646"/>
                    <a:pt x="34097" y="48586"/>
                    <a:pt x="33986" y="48586"/>
                  </a:cubicBezTo>
                  <a:cubicBezTo>
                    <a:pt x="33938" y="48586"/>
                    <a:pt x="33890" y="48597"/>
                    <a:pt x="33845" y="48620"/>
                  </a:cubicBezTo>
                  <a:lnTo>
                    <a:pt x="33843" y="48621"/>
                  </a:lnTo>
                  <a:cubicBezTo>
                    <a:pt x="33001" y="49036"/>
                    <a:pt x="32069" y="49224"/>
                    <a:pt x="31135" y="49224"/>
                  </a:cubicBezTo>
                  <a:cubicBezTo>
                    <a:pt x="30853" y="49224"/>
                    <a:pt x="30570" y="49206"/>
                    <a:pt x="30290" y="49173"/>
                  </a:cubicBezTo>
                  <a:cubicBezTo>
                    <a:pt x="29079" y="49033"/>
                    <a:pt x="27907" y="48592"/>
                    <a:pt x="26869" y="47958"/>
                  </a:cubicBezTo>
                  <a:cubicBezTo>
                    <a:pt x="25837" y="47320"/>
                    <a:pt x="24942" y="46448"/>
                    <a:pt x="24178" y="45484"/>
                  </a:cubicBezTo>
                  <a:cubicBezTo>
                    <a:pt x="23413" y="44516"/>
                    <a:pt x="22788" y="43434"/>
                    <a:pt x="22228" y="42316"/>
                  </a:cubicBezTo>
                  <a:cubicBezTo>
                    <a:pt x="21673" y="41195"/>
                    <a:pt x="21200" y="40017"/>
                    <a:pt x="20777" y="38832"/>
                  </a:cubicBezTo>
                  <a:cubicBezTo>
                    <a:pt x="20361" y="37642"/>
                    <a:pt x="19994" y="36437"/>
                    <a:pt x="19717" y="35215"/>
                  </a:cubicBezTo>
                  <a:cubicBezTo>
                    <a:pt x="19160" y="32773"/>
                    <a:pt x="18889" y="30263"/>
                    <a:pt x="19090" y="27798"/>
                  </a:cubicBezTo>
                  <a:cubicBezTo>
                    <a:pt x="19153" y="26917"/>
                    <a:pt x="19276" y="26041"/>
                    <a:pt x="19460" y="25177"/>
                  </a:cubicBezTo>
                  <a:cubicBezTo>
                    <a:pt x="20832" y="25032"/>
                    <a:pt x="22194" y="24820"/>
                    <a:pt x="23548" y="24540"/>
                  </a:cubicBezTo>
                  <a:cubicBezTo>
                    <a:pt x="24829" y="24267"/>
                    <a:pt x="26102" y="23946"/>
                    <a:pt x="27354" y="23558"/>
                  </a:cubicBezTo>
                  <a:cubicBezTo>
                    <a:pt x="28604" y="23165"/>
                    <a:pt x="29843" y="22728"/>
                    <a:pt x="31052" y="22220"/>
                  </a:cubicBezTo>
                  <a:cubicBezTo>
                    <a:pt x="32259" y="21706"/>
                    <a:pt x="33446" y="21145"/>
                    <a:pt x="34604" y="20525"/>
                  </a:cubicBezTo>
                  <a:cubicBezTo>
                    <a:pt x="35199" y="20207"/>
                    <a:pt x="35795" y="19843"/>
                    <a:pt x="36353" y="19395"/>
                  </a:cubicBezTo>
                  <a:cubicBezTo>
                    <a:pt x="36911" y="18947"/>
                    <a:pt x="37447" y="18408"/>
                    <a:pt x="37845" y="17701"/>
                  </a:cubicBezTo>
                  <a:cubicBezTo>
                    <a:pt x="38045" y="17331"/>
                    <a:pt x="38186" y="16933"/>
                    <a:pt x="38262" y="16519"/>
                  </a:cubicBezTo>
                  <a:cubicBezTo>
                    <a:pt x="38332" y="16091"/>
                    <a:pt x="38317" y="15658"/>
                    <a:pt x="38236" y="15230"/>
                  </a:cubicBezTo>
                  <a:cubicBezTo>
                    <a:pt x="38136" y="14810"/>
                    <a:pt x="37973" y="14395"/>
                    <a:pt x="37733" y="14046"/>
                  </a:cubicBezTo>
                  <a:cubicBezTo>
                    <a:pt x="37497" y="13699"/>
                    <a:pt x="37219" y="13388"/>
                    <a:pt x="36911" y="13144"/>
                  </a:cubicBezTo>
                  <a:cubicBezTo>
                    <a:pt x="36301" y="12635"/>
                    <a:pt x="35615" y="12323"/>
                    <a:pt x="34923" y="12091"/>
                  </a:cubicBezTo>
                  <a:cubicBezTo>
                    <a:pt x="34575" y="11982"/>
                    <a:pt x="34222" y="11892"/>
                    <a:pt x="33863" y="11835"/>
                  </a:cubicBezTo>
                  <a:cubicBezTo>
                    <a:pt x="33503" y="11767"/>
                    <a:pt x="33137" y="11744"/>
                    <a:pt x="32797" y="11741"/>
                  </a:cubicBezTo>
                  <a:lnTo>
                    <a:pt x="32277" y="11726"/>
                  </a:lnTo>
                  <a:cubicBezTo>
                    <a:pt x="32212" y="11723"/>
                    <a:pt x="32148" y="11721"/>
                    <a:pt x="32084" y="11721"/>
                  </a:cubicBezTo>
                  <a:cubicBezTo>
                    <a:pt x="31975" y="11721"/>
                    <a:pt x="31865" y="11726"/>
                    <a:pt x="31757" y="11737"/>
                  </a:cubicBezTo>
                  <a:cubicBezTo>
                    <a:pt x="31412" y="11765"/>
                    <a:pt x="31065" y="11784"/>
                    <a:pt x="30721" y="11823"/>
                  </a:cubicBezTo>
                  <a:lnTo>
                    <a:pt x="29700" y="12004"/>
                  </a:lnTo>
                  <a:cubicBezTo>
                    <a:pt x="29362" y="12074"/>
                    <a:pt x="29034" y="12181"/>
                    <a:pt x="28701" y="12269"/>
                  </a:cubicBezTo>
                  <a:cubicBezTo>
                    <a:pt x="27385" y="12673"/>
                    <a:pt x="26143" y="13275"/>
                    <a:pt x="25003" y="14018"/>
                  </a:cubicBezTo>
                  <a:cubicBezTo>
                    <a:pt x="23858" y="14759"/>
                    <a:pt x="22842" y="15673"/>
                    <a:pt x="21928" y="16668"/>
                  </a:cubicBezTo>
                  <a:cubicBezTo>
                    <a:pt x="21021" y="17672"/>
                    <a:pt x="20221" y="18774"/>
                    <a:pt x="19589" y="19971"/>
                  </a:cubicBezTo>
                  <a:cubicBezTo>
                    <a:pt x="18954" y="21151"/>
                    <a:pt x="18475" y="22396"/>
                    <a:pt x="18132" y="23673"/>
                  </a:cubicBezTo>
                  <a:cubicBezTo>
                    <a:pt x="17328" y="23741"/>
                    <a:pt x="16522" y="23784"/>
                    <a:pt x="15715" y="23813"/>
                  </a:cubicBezTo>
                  <a:cubicBezTo>
                    <a:pt x="15364" y="23824"/>
                    <a:pt x="15015" y="23831"/>
                    <a:pt x="14668" y="23831"/>
                  </a:cubicBezTo>
                  <a:cubicBezTo>
                    <a:pt x="13767" y="23831"/>
                    <a:pt x="12882" y="23785"/>
                    <a:pt x="12007" y="23653"/>
                  </a:cubicBezTo>
                  <a:cubicBezTo>
                    <a:pt x="11408" y="23570"/>
                    <a:pt x="10816" y="23440"/>
                    <a:pt x="10238" y="23264"/>
                  </a:cubicBezTo>
                  <a:cubicBezTo>
                    <a:pt x="9664" y="23094"/>
                    <a:pt x="9113" y="22872"/>
                    <a:pt x="8611" y="22583"/>
                  </a:cubicBezTo>
                  <a:cubicBezTo>
                    <a:pt x="8109" y="22294"/>
                    <a:pt x="7639" y="21962"/>
                    <a:pt x="7261" y="21545"/>
                  </a:cubicBezTo>
                  <a:cubicBezTo>
                    <a:pt x="6885" y="21131"/>
                    <a:pt x="6561" y="20664"/>
                    <a:pt x="6342" y="20147"/>
                  </a:cubicBezTo>
                  <a:cubicBezTo>
                    <a:pt x="5891" y="19113"/>
                    <a:pt x="5822" y="17900"/>
                    <a:pt x="5966" y="16711"/>
                  </a:cubicBezTo>
                  <a:cubicBezTo>
                    <a:pt x="6117" y="15513"/>
                    <a:pt x="6499" y="14341"/>
                    <a:pt x="6963" y="13162"/>
                  </a:cubicBezTo>
                  <a:cubicBezTo>
                    <a:pt x="7425" y="11986"/>
                    <a:pt x="7947" y="10797"/>
                    <a:pt x="8361" y="9542"/>
                  </a:cubicBezTo>
                  <a:cubicBezTo>
                    <a:pt x="8778" y="8292"/>
                    <a:pt x="9062" y="6945"/>
                    <a:pt x="9034" y="5585"/>
                  </a:cubicBezTo>
                  <a:cubicBezTo>
                    <a:pt x="9002" y="4227"/>
                    <a:pt x="8668" y="2824"/>
                    <a:pt x="7767" y="1688"/>
                  </a:cubicBezTo>
                  <a:cubicBezTo>
                    <a:pt x="7292" y="1118"/>
                    <a:pt x="6678" y="731"/>
                    <a:pt x="6039" y="465"/>
                  </a:cubicBezTo>
                  <a:cubicBezTo>
                    <a:pt x="5403" y="205"/>
                    <a:pt x="4727" y="52"/>
                    <a:pt x="4042" y="13"/>
                  </a:cubicBezTo>
                  <a:cubicBezTo>
                    <a:pt x="3906" y="4"/>
                    <a:pt x="3770" y="0"/>
                    <a:pt x="363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2"/>
            <p:cNvSpPr/>
            <p:nvPr/>
          </p:nvSpPr>
          <p:spPr>
            <a:xfrm>
              <a:off x="1690100" y="4214175"/>
              <a:ext cx="1182125" cy="1177650"/>
            </a:xfrm>
            <a:custGeom>
              <a:avLst/>
              <a:gdLst/>
              <a:ahLst/>
              <a:cxnLst/>
              <a:rect l="l" t="t" r="r" b="b"/>
              <a:pathLst>
                <a:path w="47285" h="47106" extrusionOk="0">
                  <a:moveTo>
                    <a:pt x="46466" y="0"/>
                  </a:moveTo>
                  <a:cubicBezTo>
                    <a:pt x="46344" y="0"/>
                    <a:pt x="46216" y="26"/>
                    <a:pt x="46086" y="81"/>
                  </a:cubicBezTo>
                  <a:lnTo>
                    <a:pt x="45650" y="269"/>
                  </a:lnTo>
                  <a:lnTo>
                    <a:pt x="43803" y="1062"/>
                  </a:lnTo>
                  <a:lnTo>
                    <a:pt x="33335" y="5562"/>
                  </a:lnTo>
                  <a:cubicBezTo>
                    <a:pt x="33319" y="5569"/>
                    <a:pt x="33307" y="5578"/>
                    <a:pt x="33292" y="5586"/>
                  </a:cubicBezTo>
                  <a:cubicBezTo>
                    <a:pt x="33189" y="5609"/>
                    <a:pt x="33094" y="5660"/>
                    <a:pt x="33019" y="5735"/>
                  </a:cubicBezTo>
                  <a:lnTo>
                    <a:pt x="553" y="36697"/>
                  </a:lnTo>
                  <a:cubicBezTo>
                    <a:pt x="541" y="36704"/>
                    <a:pt x="530" y="36711"/>
                    <a:pt x="518" y="36720"/>
                  </a:cubicBezTo>
                  <a:lnTo>
                    <a:pt x="282" y="36955"/>
                  </a:lnTo>
                  <a:lnTo>
                    <a:pt x="227" y="37009"/>
                  </a:lnTo>
                  <a:cubicBezTo>
                    <a:pt x="221" y="37014"/>
                    <a:pt x="215" y="37022"/>
                    <a:pt x="210" y="37027"/>
                  </a:cubicBezTo>
                  <a:lnTo>
                    <a:pt x="167" y="37070"/>
                  </a:lnTo>
                  <a:cubicBezTo>
                    <a:pt x="35" y="37203"/>
                    <a:pt x="1" y="37406"/>
                    <a:pt x="84" y="37574"/>
                  </a:cubicBezTo>
                  <a:cubicBezTo>
                    <a:pt x="91" y="37590"/>
                    <a:pt x="98" y="37607"/>
                    <a:pt x="106" y="37623"/>
                  </a:cubicBezTo>
                  <a:cubicBezTo>
                    <a:pt x="122" y="37648"/>
                    <a:pt x="141" y="37672"/>
                    <a:pt x="163" y="37694"/>
                  </a:cubicBezTo>
                  <a:lnTo>
                    <a:pt x="2719" y="40260"/>
                  </a:lnTo>
                  <a:lnTo>
                    <a:pt x="4790" y="42338"/>
                  </a:lnTo>
                  <a:lnTo>
                    <a:pt x="9413" y="46976"/>
                  </a:lnTo>
                  <a:lnTo>
                    <a:pt x="9416" y="46981"/>
                  </a:lnTo>
                  <a:cubicBezTo>
                    <a:pt x="9450" y="47015"/>
                    <a:pt x="9491" y="47041"/>
                    <a:pt x="9536" y="47061"/>
                  </a:cubicBezTo>
                  <a:cubicBezTo>
                    <a:pt x="9597" y="47091"/>
                    <a:pt x="9664" y="47105"/>
                    <a:pt x="9729" y="47105"/>
                  </a:cubicBezTo>
                  <a:cubicBezTo>
                    <a:pt x="9843" y="47105"/>
                    <a:pt x="9955" y="47062"/>
                    <a:pt x="10040" y="46979"/>
                  </a:cubicBezTo>
                  <a:lnTo>
                    <a:pt x="10082" y="46936"/>
                  </a:lnTo>
                  <a:cubicBezTo>
                    <a:pt x="10089" y="46929"/>
                    <a:pt x="10096" y="46925"/>
                    <a:pt x="10102" y="46918"/>
                  </a:cubicBezTo>
                  <a:lnTo>
                    <a:pt x="10156" y="46864"/>
                  </a:lnTo>
                  <a:lnTo>
                    <a:pt x="10392" y="46629"/>
                  </a:lnTo>
                  <a:cubicBezTo>
                    <a:pt x="10399" y="46618"/>
                    <a:pt x="10407" y="46606"/>
                    <a:pt x="10415" y="46594"/>
                  </a:cubicBezTo>
                  <a:lnTo>
                    <a:pt x="41543" y="14183"/>
                  </a:lnTo>
                  <a:cubicBezTo>
                    <a:pt x="41616" y="14108"/>
                    <a:pt x="41668" y="14014"/>
                    <a:pt x="41692" y="13913"/>
                  </a:cubicBezTo>
                  <a:cubicBezTo>
                    <a:pt x="41694" y="13903"/>
                    <a:pt x="41693" y="13893"/>
                    <a:pt x="41695" y="13882"/>
                  </a:cubicBezTo>
                  <a:cubicBezTo>
                    <a:pt x="41785" y="13673"/>
                    <a:pt x="42171" y="12787"/>
                    <a:pt x="42699" y="11570"/>
                  </a:cubicBezTo>
                  <a:lnTo>
                    <a:pt x="42847" y="11225"/>
                  </a:lnTo>
                  <a:lnTo>
                    <a:pt x="43359" y="10048"/>
                  </a:lnTo>
                  <a:lnTo>
                    <a:pt x="43662" y="9348"/>
                  </a:lnTo>
                  <a:lnTo>
                    <a:pt x="44035" y="8491"/>
                  </a:lnTo>
                  <a:cubicBezTo>
                    <a:pt x="44113" y="8307"/>
                    <a:pt x="44193" y="8124"/>
                    <a:pt x="44274" y="7939"/>
                  </a:cubicBezTo>
                  <a:lnTo>
                    <a:pt x="44542" y="7320"/>
                  </a:lnTo>
                  <a:cubicBezTo>
                    <a:pt x="44664" y="7038"/>
                    <a:pt x="44786" y="6757"/>
                    <a:pt x="44907" y="6479"/>
                  </a:cubicBezTo>
                  <a:lnTo>
                    <a:pt x="45207" y="5789"/>
                  </a:lnTo>
                  <a:lnTo>
                    <a:pt x="45952" y="4071"/>
                  </a:lnTo>
                  <a:cubicBezTo>
                    <a:pt x="46049" y="3850"/>
                    <a:pt x="46142" y="3637"/>
                    <a:pt x="46229" y="3435"/>
                  </a:cubicBezTo>
                  <a:cubicBezTo>
                    <a:pt x="46265" y="3351"/>
                    <a:pt x="46300" y="3271"/>
                    <a:pt x="46335" y="3191"/>
                  </a:cubicBezTo>
                  <a:cubicBezTo>
                    <a:pt x="46392" y="3058"/>
                    <a:pt x="46448" y="2929"/>
                    <a:pt x="46501" y="2807"/>
                  </a:cubicBezTo>
                  <a:cubicBezTo>
                    <a:pt x="46752" y="2229"/>
                    <a:pt x="46950" y="1774"/>
                    <a:pt x="47070" y="1498"/>
                  </a:cubicBezTo>
                  <a:lnTo>
                    <a:pt x="47155" y="1300"/>
                  </a:lnTo>
                  <a:cubicBezTo>
                    <a:pt x="47161" y="1289"/>
                    <a:pt x="47165" y="1276"/>
                    <a:pt x="47169" y="1267"/>
                  </a:cubicBezTo>
                  <a:cubicBezTo>
                    <a:pt x="47189" y="1224"/>
                    <a:pt x="47199" y="1199"/>
                    <a:pt x="47199" y="1199"/>
                  </a:cubicBezTo>
                  <a:cubicBezTo>
                    <a:pt x="47257" y="1070"/>
                    <a:pt x="47284" y="930"/>
                    <a:pt x="47281" y="789"/>
                  </a:cubicBezTo>
                  <a:cubicBezTo>
                    <a:pt x="47280" y="746"/>
                    <a:pt x="47275" y="705"/>
                    <a:pt x="47268" y="662"/>
                  </a:cubicBezTo>
                  <a:cubicBezTo>
                    <a:pt x="47246" y="542"/>
                    <a:pt x="47197" y="427"/>
                    <a:pt x="47123" y="328"/>
                  </a:cubicBezTo>
                  <a:cubicBezTo>
                    <a:pt x="47076" y="264"/>
                    <a:pt x="47019" y="207"/>
                    <a:pt x="46955" y="160"/>
                  </a:cubicBezTo>
                  <a:cubicBezTo>
                    <a:pt x="46820" y="59"/>
                    <a:pt x="46651" y="0"/>
                    <a:pt x="46466"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2"/>
            <p:cNvSpPr/>
            <p:nvPr/>
          </p:nvSpPr>
          <p:spPr>
            <a:xfrm>
              <a:off x="2510025" y="4213675"/>
              <a:ext cx="366950" cy="368375"/>
            </a:xfrm>
            <a:custGeom>
              <a:avLst/>
              <a:gdLst/>
              <a:ahLst/>
              <a:cxnLst/>
              <a:rect l="l" t="t" r="r" b="b"/>
              <a:pathLst>
                <a:path w="14678" h="14735" extrusionOk="0">
                  <a:moveTo>
                    <a:pt x="13688" y="1"/>
                  </a:moveTo>
                  <a:cubicBezTo>
                    <a:pt x="13559" y="1"/>
                    <a:pt x="13424" y="30"/>
                    <a:pt x="13287" y="93"/>
                  </a:cubicBezTo>
                  <a:lnTo>
                    <a:pt x="680" y="5897"/>
                  </a:lnTo>
                  <a:cubicBezTo>
                    <a:pt x="153" y="6140"/>
                    <a:pt x="94" y="6684"/>
                    <a:pt x="49" y="7156"/>
                  </a:cubicBezTo>
                  <a:cubicBezTo>
                    <a:pt x="1" y="7651"/>
                    <a:pt x="23" y="8133"/>
                    <a:pt x="89" y="8611"/>
                  </a:cubicBezTo>
                  <a:cubicBezTo>
                    <a:pt x="225" y="9582"/>
                    <a:pt x="544" y="10501"/>
                    <a:pt x="1031" y="11302"/>
                  </a:cubicBezTo>
                  <a:cubicBezTo>
                    <a:pt x="2369" y="13508"/>
                    <a:pt x="4879" y="14735"/>
                    <a:pt x="7595" y="14735"/>
                  </a:cubicBezTo>
                  <a:cubicBezTo>
                    <a:pt x="7629" y="14735"/>
                    <a:pt x="7664" y="14735"/>
                    <a:pt x="7699" y="14734"/>
                  </a:cubicBezTo>
                  <a:cubicBezTo>
                    <a:pt x="8293" y="14726"/>
                    <a:pt x="8991" y="14639"/>
                    <a:pt x="9229" y="14049"/>
                  </a:cubicBezTo>
                  <a:lnTo>
                    <a:pt x="14428" y="1180"/>
                  </a:lnTo>
                  <a:cubicBezTo>
                    <a:pt x="14678" y="562"/>
                    <a:pt x="14255" y="1"/>
                    <a:pt x="1368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
            <p:cNvSpPr/>
            <p:nvPr/>
          </p:nvSpPr>
          <p:spPr>
            <a:xfrm>
              <a:off x="2619550" y="4274825"/>
              <a:ext cx="235200" cy="307225"/>
            </a:xfrm>
            <a:custGeom>
              <a:avLst/>
              <a:gdLst/>
              <a:ahLst/>
              <a:cxnLst/>
              <a:rect l="l" t="t" r="r" b="b"/>
              <a:pathLst>
                <a:path w="9408" h="12289" extrusionOk="0">
                  <a:moveTo>
                    <a:pt x="9407" y="318"/>
                  </a:moveTo>
                  <a:lnTo>
                    <a:pt x="8810" y="1795"/>
                  </a:lnTo>
                  <a:lnTo>
                    <a:pt x="8810" y="1795"/>
                  </a:lnTo>
                  <a:cubicBezTo>
                    <a:pt x="8810" y="1796"/>
                    <a:pt x="8810" y="1796"/>
                    <a:pt x="8810" y="1796"/>
                  </a:cubicBezTo>
                  <a:lnTo>
                    <a:pt x="9407" y="318"/>
                  </a:lnTo>
                  <a:close/>
                  <a:moveTo>
                    <a:pt x="7480" y="0"/>
                  </a:moveTo>
                  <a:cubicBezTo>
                    <a:pt x="5468" y="4116"/>
                    <a:pt x="2912" y="8048"/>
                    <a:pt x="1" y="11668"/>
                  </a:cubicBezTo>
                  <a:cubicBezTo>
                    <a:pt x="990" y="12075"/>
                    <a:pt x="2086" y="12289"/>
                    <a:pt x="3217" y="12289"/>
                  </a:cubicBezTo>
                  <a:cubicBezTo>
                    <a:pt x="3250" y="12289"/>
                    <a:pt x="3284" y="12289"/>
                    <a:pt x="3318" y="12288"/>
                  </a:cubicBezTo>
                  <a:cubicBezTo>
                    <a:pt x="3912" y="12280"/>
                    <a:pt x="4610" y="12192"/>
                    <a:pt x="4848" y="11603"/>
                  </a:cubicBezTo>
                  <a:lnTo>
                    <a:pt x="8810" y="1795"/>
                  </a:lnTo>
                  <a:lnTo>
                    <a:pt x="8810" y="1795"/>
                  </a:lnTo>
                  <a:cubicBezTo>
                    <a:pt x="8494" y="1112"/>
                    <a:pt x="8042" y="501"/>
                    <a:pt x="7480"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2"/>
            <p:cNvSpPr/>
            <p:nvPr/>
          </p:nvSpPr>
          <p:spPr>
            <a:xfrm>
              <a:off x="2767075" y="4213675"/>
              <a:ext cx="109925" cy="106050"/>
            </a:xfrm>
            <a:custGeom>
              <a:avLst/>
              <a:gdLst/>
              <a:ahLst/>
              <a:cxnLst/>
              <a:rect l="l" t="t" r="r" b="b"/>
              <a:pathLst>
                <a:path w="4397" h="4242" extrusionOk="0">
                  <a:moveTo>
                    <a:pt x="3406" y="1"/>
                  </a:moveTo>
                  <a:cubicBezTo>
                    <a:pt x="3278" y="1"/>
                    <a:pt x="3142" y="30"/>
                    <a:pt x="3006" y="93"/>
                  </a:cubicBezTo>
                  <a:lnTo>
                    <a:pt x="0" y="1476"/>
                  </a:lnTo>
                  <a:cubicBezTo>
                    <a:pt x="535" y="1689"/>
                    <a:pt x="1033" y="1986"/>
                    <a:pt x="1476" y="2355"/>
                  </a:cubicBezTo>
                  <a:cubicBezTo>
                    <a:pt x="2083" y="2864"/>
                    <a:pt x="2569" y="3510"/>
                    <a:pt x="2909" y="4242"/>
                  </a:cubicBezTo>
                  <a:cubicBezTo>
                    <a:pt x="3623" y="2475"/>
                    <a:pt x="4146" y="1180"/>
                    <a:pt x="4146" y="1180"/>
                  </a:cubicBezTo>
                  <a:cubicBezTo>
                    <a:pt x="4397" y="562"/>
                    <a:pt x="3973" y="1"/>
                    <a:pt x="340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2"/>
            <p:cNvSpPr/>
            <p:nvPr/>
          </p:nvSpPr>
          <p:spPr>
            <a:xfrm>
              <a:off x="1713975" y="4361325"/>
              <a:ext cx="1031075" cy="1052850"/>
            </a:xfrm>
            <a:custGeom>
              <a:avLst/>
              <a:gdLst/>
              <a:ahLst/>
              <a:cxnLst/>
              <a:rect l="l" t="t" r="r" b="b"/>
              <a:pathLst>
                <a:path w="41243" h="42114" extrusionOk="0">
                  <a:moveTo>
                    <a:pt x="32593" y="1"/>
                  </a:moveTo>
                  <a:cubicBezTo>
                    <a:pt x="32465" y="1"/>
                    <a:pt x="32328" y="53"/>
                    <a:pt x="32211" y="170"/>
                  </a:cubicBezTo>
                  <a:lnTo>
                    <a:pt x="227" y="32271"/>
                  </a:lnTo>
                  <a:cubicBezTo>
                    <a:pt x="21" y="32476"/>
                    <a:pt x="0" y="32787"/>
                    <a:pt x="180" y="32958"/>
                  </a:cubicBezTo>
                  <a:lnTo>
                    <a:pt x="9667" y="42005"/>
                  </a:lnTo>
                  <a:cubicBezTo>
                    <a:pt x="9743" y="42078"/>
                    <a:pt x="9843" y="42113"/>
                    <a:pt x="9947" y="42113"/>
                  </a:cubicBezTo>
                  <a:cubicBezTo>
                    <a:pt x="10089" y="42113"/>
                    <a:pt x="10239" y="42049"/>
                    <a:pt x="10352" y="41926"/>
                  </a:cubicBezTo>
                  <a:lnTo>
                    <a:pt x="40948" y="8398"/>
                  </a:lnTo>
                  <a:cubicBezTo>
                    <a:pt x="41243" y="8075"/>
                    <a:pt x="41078" y="7620"/>
                    <a:pt x="40698" y="7620"/>
                  </a:cubicBezTo>
                  <a:cubicBezTo>
                    <a:pt x="40675" y="7620"/>
                    <a:pt x="40652" y="7622"/>
                    <a:pt x="40627" y="7625"/>
                  </a:cubicBezTo>
                  <a:lnTo>
                    <a:pt x="37282" y="8104"/>
                  </a:lnTo>
                  <a:cubicBezTo>
                    <a:pt x="37239" y="8110"/>
                    <a:pt x="37198" y="8113"/>
                    <a:pt x="37157" y="8113"/>
                  </a:cubicBezTo>
                  <a:cubicBezTo>
                    <a:pt x="36657" y="8113"/>
                    <a:pt x="36319" y="7666"/>
                    <a:pt x="36461" y="7140"/>
                  </a:cubicBezTo>
                  <a:lnTo>
                    <a:pt x="37114" y="4711"/>
                  </a:lnTo>
                  <a:cubicBezTo>
                    <a:pt x="37258" y="4174"/>
                    <a:pt x="36907" y="3737"/>
                    <a:pt x="36417" y="3737"/>
                  </a:cubicBezTo>
                  <a:cubicBezTo>
                    <a:pt x="36326" y="3737"/>
                    <a:pt x="36230" y="3752"/>
                    <a:pt x="36131" y="3785"/>
                  </a:cubicBezTo>
                  <a:lnTo>
                    <a:pt x="33556" y="4636"/>
                  </a:lnTo>
                  <a:cubicBezTo>
                    <a:pt x="33458" y="4669"/>
                    <a:pt x="33362" y="4684"/>
                    <a:pt x="33270" y="4684"/>
                  </a:cubicBezTo>
                  <a:cubicBezTo>
                    <a:pt x="32823" y="4684"/>
                    <a:pt x="32484" y="4321"/>
                    <a:pt x="32548" y="3831"/>
                  </a:cubicBezTo>
                  <a:lnTo>
                    <a:pt x="32995" y="472"/>
                  </a:lnTo>
                  <a:cubicBezTo>
                    <a:pt x="33034" y="184"/>
                    <a:pt x="32831" y="1"/>
                    <a:pt x="3259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2"/>
            <p:cNvSpPr/>
            <p:nvPr/>
          </p:nvSpPr>
          <p:spPr>
            <a:xfrm>
              <a:off x="1888925" y="4551850"/>
              <a:ext cx="856125" cy="862325"/>
            </a:xfrm>
            <a:custGeom>
              <a:avLst/>
              <a:gdLst/>
              <a:ahLst/>
              <a:cxnLst/>
              <a:rect l="l" t="t" r="r" b="b"/>
              <a:pathLst>
                <a:path w="34245" h="34493" extrusionOk="0">
                  <a:moveTo>
                    <a:pt x="33701" y="0"/>
                  </a:moveTo>
                  <a:cubicBezTo>
                    <a:pt x="33678" y="0"/>
                    <a:pt x="33654" y="2"/>
                    <a:pt x="33629" y="6"/>
                  </a:cubicBezTo>
                  <a:lnTo>
                    <a:pt x="30285" y="483"/>
                  </a:lnTo>
                  <a:cubicBezTo>
                    <a:pt x="30242" y="490"/>
                    <a:pt x="30200" y="493"/>
                    <a:pt x="30159" y="493"/>
                  </a:cubicBezTo>
                  <a:cubicBezTo>
                    <a:pt x="29904" y="493"/>
                    <a:pt x="29693" y="376"/>
                    <a:pt x="29565" y="193"/>
                  </a:cubicBezTo>
                  <a:lnTo>
                    <a:pt x="1" y="31840"/>
                  </a:lnTo>
                  <a:lnTo>
                    <a:pt x="2669" y="34384"/>
                  </a:lnTo>
                  <a:cubicBezTo>
                    <a:pt x="2746" y="34457"/>
                    <a:pt x="2846" y="34492"/>
                    <a:pt x="2950" y="34492"/>
                  </a:cubicBezTo>
                  <a:cubicBezTo>
                    <a:pt x="3092" y="34492"/>
                    <a:pt x="3241" y="34428"/>
                    <a:pt x="3354" y="34305"/>
                  </a:cubicBezTo>
                  <a:lnTo>
                    <a:pt x="33950" y="777"/>
                  </a:lnTo>
                  <a:cubicBezTo>
                    <a:pt x="34244" y="454"/>
                    <a:pt x="34081" y="0"/>
                    <a:pt x="33701"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2"/>
            <p:cNvSpPr/>
            <p:nvPr/>
          </p:nvSpPr>
          <p:spPr>
            <a:xfrm>
              <a:off x="1713975" y="4361350"/>
              <a:ext cx="825850" cy="886450"/>
            </a:xfrm>
            <a:custGeom>
              <a:avLst/>
              <a:gdLst/>
              <a:ahLst/>
              <a:cxnLst/>
              <a:rect l="l" t="t" r="r" b="b"/>
              <a:pathLst>
                <a:path w="33034" h="35458" extrusionOk="0">
                  <a:moveTo>
                    <a:pt x="32592" y="1"/>
                  </a:moveTo>
                  <a:cubicBezTo>
                    <a:pt x="32465" y="1"/>
                    <a:pt x="32328" y="53"/>
                    <a:pt x="32211" y="169"/>
                  </a:cubicBezTo>
                  <a:lnTo>
                    <a:pt x="227" y="32270"/>
                  </a:lnTo>
                  <a:cubicBezTo>
                    <a:pt x="21" y="32475"/>
                    <a:pt x="0" y="32787"/>
                    <a:pt x="180" y="32957"/>
                  </a:cubicBezTo>
                  <a:lnTo>
                    <a:pt x="2801" y="35458"/>
                  </a:lnTo>
                  <a:lnTo>
                    <a:pt x="32690" y="4407"/>
                  </a:lnTo>
                  <a:cubicBezTo>
                    <a:pt x="32576" y="4257"/>
                    <a:pt x="32518" y="4057"/>
                    <a:pt x="32548" y="3830"/>
                  </a:cubicBezTo>
                  <a:lnTo>
                    <a:pt x="32995" y="472"/>
                  </a:lnTo>
                  <a:cubicBezTo>
                    <a:pt x="33034" y="184"/>
                    <a:pt x="32831" y="1"/>
                    <a:pt x="32592"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2"/>
            <p:cNvSpPr/>
            <p:nvPr/>
          </p:nvSpPr>
          <p:spPr>
            <a:xfrm>
              <a:off x="2806525" y="4213675"/>
              <a:ext cx="70450" cy="106050"/>
            </a:xfrm>
            <a:custGeom>
              <a:avLst/>
              <a:gdLst/>
              <a:ahLst/>
              <a:cxnLst/>
              <a:rect l="l" t="t" r="r" b="b"/>
              <a:pathLst>
                <a:path w="2818" h="4242" extrusionOk="0">
                  <a:moveTo>
                    <a:pt x="1827" y="1"/>
                  </a:moveTo>
                  <a:cubicBezTo>
                    <a:pt x="1699" y="1"/>
                    <a:pt x="1563" y="30"/>
                    <a:pt x="1427" y="93"/>
                  </a:cubicBezTo>
                  <a:lnTo>
                    <a:pt x="996" y="291"/>
                  </a:lnTo>
                  <a:cubicBezTo>
                    <a:pt x="681" y="1014"/>
                    <a:pt x="350" y="1733"/>
                    <a:pt x="1" y="2446"/>
                  </a:cubicBezTo>
                  <a:cubicBezTo>
                    <a:pt x="563" y="2947"/>
                    <a:pt x="1016" y="3558"/>
                    <a:pt x="1331" y="4242"/>
                  </a:cubicBezTo>
                  <a:lnTo>
                    <a:pt x="1928" y="2764"/>
                  </a:lnTo>
                  <a:lnTo>
                    <a:pt x="2003" y="2582"/>
                  </a:lnTo>
                  <a:lnTo>
                    <a:pt x="2019" y="2541"/>
                  </a:lnTo>
                  <a:cubicBezTo>
                    <a:pt x="2045" y="2475"/>
                    <a:pt x="2072" y="2410"/>
                    <a:pt x="2097" y="2348"/>
                  </a:cubicBezTo>
                  <a:cubicBezTo>
                    <a:pt x="2177" y="2150"/>
                    <a:pt x="2248" y="1973"/>
                    <a:pt x="2310" y="1820"/>
                  </a:cubicBezTo>
                  <a:lnTo>
                    <a:pt x="2362" y="1691"/>
                  </a:lnTo>
                  <a:cubicBezTo>
                    <a:pt x="2378" y="1654"/>
                    <a:pt x="2391" y="1621"/>
                    <a:pt x="2403" y="1588"/>
                  </a:cubicBezTo>
                  <a:cubicBezTo>
                    <a:pt x="2458" y="1455"/>
                    <a:pt x="2499" y="1352"/>
                    <a:pt x="2526" y="1283"/>
                  </a:cubicBezTo>
                  <a:lnTo>
                    <a:pt x="2540" y="1248"/>
                  </a:lnTo>
                  <a:lnTo>
                    <a:pt x="2567" y="1180"/>
                  </a:lnTo>
                  <a:cubicBezTo>
                    <a:pt x="2818" y="562"/>
                    <a:pt x="2395" y="1"/>
                    <a:pt x="1827"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2"/>
            <p:cNvSpPr/>
            <p:nvPr/>
          </p:nvSpPr>
          <p:spPr>
            <a:xfrm>
              <a:off x="1713950" y="5157250"/>
              <a:ext cx="270125" cy="257225"/>
            </a:xfrm>
            <a:custGeom>
              <a:avLst/>
              <a:gdLst/>
              <a:ahLst/>
              <a:cxnLst/>
              <a:rect l="l" t="t" r="r" b="b"/>
              <a:pathLst>
                <a:path w="10805" h="10289" extrusionOk="0">
                  <a:moveTo>
                    <a:pt x="833" y="0"/>
                  </a:moveTo>
                  <a:cubicBezTo>
                    <a:pt x="716" y="0"/>
                    <a:pt x="599" y="47"/>
                    <a:pt x="512" y="139"/>
                  </a:cubicBezTo>
                  <a:lnTo>
                    <a:pt x="170" y="497"/>
                  </a:lnTo>
                  <a:cubicBezTo>
                    <a:pt x="0" y="674"/>
                    <a:pt x="7" y="955"/>
                    <a:pt x="185" y="1125"/>
                  </a:cubicBezTo>
                  <a:lnTo>
                    <a:pt x="9664" y="10165"/>
                  </a:lnTo>
                  <a:cubicBezTo>
                    <a:pt x="9750" y="10247"/>
                    <a:pt x="9861" y="10288"/>
                    <a:pt x="9971" y="10288"/>
                  </a:cubicBezTo>
                  <a:cubicBezTo>
                    <a:pt x="10088" y="10288"/>
                    <a:pt x="10205" y="10242"/>
                    <a:pt x="10293" y="10150"/>
                  </a:cubicBezTo>
                  <a:lnTo>
                    <a:pt x="10635" y="9791"/>
                  </a:lnTo>
                  <a:cubicBezTo>
                    <a:pt x="10804" y="9613"/>
                    <a:pt x="10798" y="9332"/>
                    <a:pt x="10620" y="9163"/>
                  </a:cubicBezTo>
                  <a:lnTo>
                    <a:pt x="1141" y="123"/>
                  </a:lnTo>
                  <a:cubicBezTo>
                    <a:pt x="1054" y="41"/>
                    <a:pt x="944" y="0"/>
                    <a:pt x="83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2" name="Google Shape;102;p2"/>
          <p:cNvGrpSpPr/>
          <p:nvPr/>
        </p:nvGrpSpPr>
        <p:grpSpPr>
          <a:xfrm>
            <a:off x="1415651" y="-409596"/>
            <a:ext cx="2229004" cy="1948629"/>
            <a:chOff x="2636425" y="520675"/>
            <a:chExt cx="1696350" cy="1482975"/>
          </a:xfrm>
        </p:grpSpPr>
        <p:sp>
          <p:nvSpPr>
            <p:cNvPr id="103" name="Google Shape;103;p2"/>
            <p:cNvSpPr/>
            <p:nvPr/>
          </p:nvSpPr>
          <p:spPr>
            <a:xfrm>
              <a:off x="3258925" y="698350"/>
              <a:ext cx="1073850" cy="1302900"/>
            </a:xfrm>
            <a:custGeom>
              <a:avLst/>
              <a:gdLst/>
              <a:ahLst/>
              <a:cxnLst/>
              <a:rect l="l" t="t" r="r" b="b"/>
              <a:pathLst>
                <a:path w="42954" h="52116" extrusionOk="0">
                  <a:moveTo>
                    <a:pt x="16522" y="22002"/>
                  </a:moveTo>
                  <a:cubicBezTo>
                    <a:pt x="16588" y="22002"/>
                    <a:pt x="16653" y="22006"/>
                    <a:pt x="16719" y="22013"/>
                  </a:cubicBezTo>
                  <a:cubicBezTo>
                    <a:pt x="17011" y="22053"/>
                    <a:pt x="17265" y="22151"/>
                    <a:pt x="17520" y="22346"/>
                  </a:cubicBezTo>
                  <a:cubicBezTo>
                    <a:pt x="18021" y="22722"/>
                    <a:pt x="18393" y="23438"/>
                    <a:pt x="18513" y="24189"/>
                  </a:cubicBezTo>
                  <a:cubicBezTo>
                    <a:pt x="18642" y="24970"/>
                    <a:pt x="18554" y="25845"/>
                    <a:pt x="18379" y="26765"/>
                  </a:cubicBezTo>
                  <a:cubicBezTo>
                    <a:pt x="18292" y="27226"/>
                    <a:pt x="18177" y="27699"/>
                    <a:pt x="18075" y="28165"/>
                  </a:cubicBezTo>
                  <a:cubicBezTo>
                    <a:pt x="18057" y="28235"/>
                    <a:pt x="18040" y="28305"/>
                    <a:pt x="18022" y="28375"/>
                  </a:cubicBezTo>
                  <a:lnTo>
                    <a:pt x="18009" y="28373"/>
                  </a:lnTo>
                  <a:cubicBezTo>
                    <a:pt x="17596" y="28306"/>
                    <a:pt x="17190" y="28193"/>
                    <a:pt x="16803" y="28033"/>
                  </a:cubicBezTo>
                  <a:cubicBezTo>
                    <a:pt x="16415" y="27877"/>
                    <a:pt x="16073" y="27693"/>
                    <a:pt x="15755" y="27454"/>
                  </a:cubicBezTo>
                  <a:cubicBezTo>
                    <a:pt x="15118" y="26979"/>
                    <a:pt x="14600" y="26319"/>
                    <a:pt x="14326" y="25607"/>
                  </a:cubicBezTo>
                  <a:cubicBezTo>
                    <a:pt x="14189" y="25252"/>
                    <a:pt x="14113" y="24884"/>
                    <a:pt x="14107" y="24528"/>
                  </a:cubicBezTo>
                  <a:cubicBezTo>
                    <a:pt x="14105" y="24351"/>
                    <a:pt x="14119" y="24174"/>
                    <a:pt x="14148" y="24000"/>
                  </a:cubicBezTo>
                  <a:cubicBezTo>
                    <a:pt x="14178" y="23840"/>
                    <a:pt x="14225" y="23684"/>
                    <a:pt x="14290" y="23535"/>
                  </a:cubicBezTo>
                  <a:cubicBezTo>
                    <a:pt x="14549" y="22929"/>
                    <a:pt x="15137" y="22384"/>
                    <a:pt x="15780" y="22146"/>
                  </a:cubicBezTo>
                  <a:cubicBezTo>
                    <a:pt x="16030" y="22051"/>
                    <a:pt x="16284" y="22002"/>
                    <a:pt x="16522" y="22002"/>
                  </a:cubicBezTo>
                  <a:close/>
                  <a:moveTo>
                    <a:pt x="42620" y="1"/>
                  </a:moveTo>
                  <a:cubicBezTo>
                    <a:pt x="42482" y="1"/>
                    <a:pt x="42360" y="94"/>
                    <a:pt x="42323" y="228"/>
                  </a:cubicBezTo>
                  <a:cubicBezTo>
                    <a:pt x="41267" y="4038"/>
                    <a:pt x="40150" y="7830"/>
                    <a:pt x="38625" y="11432"/>
                  </a:cubicBezTo>
                  <a:cubicBezTo>
                    <a:pt x="37105" y="15029"/>
                    <a:pt x="35165" y="18441"/>
                    <a:pt x="32594" y="21298"/>
                  </a:cubicBezTo>
                  <a:cubicBezTo>
                    <a:pt x="31325" y="22739"/>
                    <a:pt x="29888" y="24016"/>
                    <a:pt x="28342" y="25118"/>
                  </a:cubicBezTo>
                  <a:cubicBezTo>
                    <a:pt x="26784" y="26197"/>
                    <a:pt x="25106" y="27094"/>
                    <a:pt x="23332" y="27703"/>
                  </a:cubicBezTo>
                  <a:cubicBezTo>
                    <a:pt x="22442" y="28000"/>
                    <a:pt x="21543" y="28253"/>
                    <a:pt x="20643" y="28372"/>
                  </a:cubicBezTo>
                  <a:cubicBezTo>
                    <a:pt x="20503" y="28393"/>
                    <a:pt x="20363" y="28409"/>
                    <a:pt x="20224" y="28425"/>
                  </a:cubicBezTo>
                  <a:cubicBezTo>
                    <a:pt x="20322" y="28011"/>
                    <a:pt x="20414" y="27595"/>
                    <a:pt x="20501" y="27175"/>
                  </a:cubicBezTo>
                  <a:cubicBezTo>
                    <a:pt x="20701" y="26157"/>
                    <a:pt x="20852" y="25033"/>
                    <a:pt x="20671" y="23849"/>
                  </a:cubicBezTo>
                  <a:cubicBezTo>
                    <a:pt x="20576" y="23249"/>
                    <a:pt x="20396" y="22657"/>
                    <a:pt x="20103" y="22102"/>
                  </a:cubicBezTo>
                  <a:cubicBezTo>
                    <a:pt x="19812" y="21549"/>
                    <a:pt x="19412" y="21021"/>
                    <a:pt x="18876" y="20604"/>
                  </a:cubicBezTo>
                  <a:cubicBezTo>
                    <a:pt x="18356" y="20184"/>
                    <a:pt x="17657" y="19896"/>
                    <a:pt x="16968" y="19821"/>
                  </a:cubicBezTo>
                  <a:cubicBezTo>
                    <a:pt x="16825" y="19806"/>
                    <a:pt x="16681" y="19797"/>
                    <a:pt x="16536" y="19797"/>
                  </a:cubicBezTo>
                  <a:cubicBezTo>
                    <a:pt x="15995" y="19797"/>
                    <a:pt x="15473" y="19908"/>
                    <a:pt x="14997" y="20091"/>
                  </a:cubicBezTo>
                  <a:cubicBezTo>
                    <a:pt x="13798" y="20563"/>
                    <a:pt x="12816" y="21462"/>
                    <a:pt x="12285" y="22674"/>
                  </a:cubicBezTo>
                  <a:cubicBezTo>
                    <a:pt x="12153" y="22974"/>
                    <a:pt x="12060" y="23306"/>
                    <a:pt x="12001" y="23628"/>
                  </a:cubicBezTo>
                  <a:cubicBezTo>
                    <a:pt x="11949" y="23942"/>
                    <a:pt x="11926" y="24260"/>
                    <a:pt x="11932" y="24578"/>
                  </a:cubicBezTo>
                  <a:cubicBezTo>
                    <a:pt x="11948" y="25211"/>
                    <a:pt x="12084" y="25828"/>
                    <a:pt x="12306" y="26394"/>
                  </a:cubicBezTo>
                  <a:cubicBezTo>
                    <a:pt x="12756" y="27528"/>
                    <a:pt x="13523" y="28474"/>
                    <a:pt x="14471" y="29180"/>
                  </a:cubicBezTo>
                  <a:cubicBezTo>
                    <a:pt x="15381" y="29849"/>
                    <a:pt x="16416" y="30246"/>
                    <a:pt x="17461" y="30430"/>
                  </a:cubicBezTo>
                  <a:cubicBezTo>
                    <a:pt x="16991" y="31983"/>
                    <a:pt x="16415" y="33502"/>
                    <a:pt x="15736" y="34976"/>
                  </a:cubicBezTo>
                  <a:cubicBezTo>
                    <a:pt x="14928" y="36725"/>
                    <a:pt x="14009" y="38427"/>
                    <a:pt x="12945" y="40042"/>
                  </a:cubicBezTo>
                  <a:cubicBezTo>
                    <a:pt x="11879" y="41646"/>
                    <a:pt x="10701" y="43221"/>
                    <a:pt x="9443" y="44695"/>
                  </a:cubicBezTo>
                  <a:cubicBezTo>
                    <a:pt x="8814" y="45435"/>
                    <a:pt x="8144" y="46136"/>
                    <a:pt x="7464" y="46825"/>
                  </a:cubicBezTo>
                  <a:cubicBezTo>
                    <a:pt x="6776" y="47504"/>
                    <a:pt x="6053" y="48146"/>
                    <a:pt x="5296" y="48746"/>
                  </a:cubicBezTo>
                  <a:cubicBezTo>
                    <a:pt x="4533" y="49334"/>
                    <a:pt x="3739" y="49883"/>
                    <a:pt x="2901" y="50357"/>
                  </a:cubicBezTo>
                  <a:cubicBezTo>
                    <a:pt x="2056" y="50816"/>
                    <a:pt x="1177" y="51216"/>
                    <a:pt x="255" y="51510"/>
                  </a:cubicBezTo>
                  <a:lnTo>
                    <a:pt x="245" y="51513"/>
                  </a:lnTo>
                  <a:cubicBezTo>
                    <a:pt x="89" y="51564"/>
                    <a:pt x="0" y="51728"/>
                    <a:pt x="43" y="51887"/>
                  </a:cubicBezTo>
                  <a:cubicBezTo>
                    <a:pt x="80" y="52024"/>
                    <a:pt x="204" y="52115"/>
                    <a:pt x="342" y="52115"/>
                  </a:cubicBezTo>
                  <a:cubicBezTo>
                    <a:pt x="363" y="52115"/>
                    <a:pt x="384" y="52113"/>
                    <a:pt x="406" y="52109"/>
                  </a:cubicBezTo>
                  <a:cubicBezTo>
                    <a:pt x="1402" y="51891"/>
                    <a:pt x="2374" y="51575"/>
                    <a:pt x="3305" y="51162"/>
                  </a:cubicBezTo>
                  <a:cubicBezTo>
                    <a:pt x="4229" y="50733"/>
                    <a:pt x="5117" y="50229"/>
                    <a:pt x="5966" y="49669"/>
                  </a:cubicBezTo>
                  <a:cubicBezTo>
                    <a:pt x="7642" y="48518"/>
                    <a:pt x="9175" y="47176"/>
                    <a:pt x="10564" y="45711"/>
                  </a:cubicBezTo>
                  <a:cubicBezTo>
                    <a:pt x="11955" y="44244"/>
                    <a:pt x="13244" y="42711"/>
                    <a:pt x="14425" y="41054"/>
                  </a:cubicBezTo>
                  <a:cubicBezTo>
                    <a:pt x="15594" y="39401"/>
                    <a:pt x="16659" y="37662"/>
                    <a:pt x="17541" y="35829"/>
                  </a:cubicBezTo>
                  <a:cubicBezTo>
                    <a:pt x="18372" y="34128"/>
                    <a:pt x="19072" y="32367"/>
                    <a:pt x="19636" y="30560"/>
                  </a:cubicBezTo>
                  <a:cubicBezTo>
                    <a:pt x="20076" y="30538"/>
                    <a:pt x="20516" y="30491"/>
                    <a:pt x="20951" y="30421"/>
                  </a:cubicBezTo>
                  <a:cubicBezTo>
                    <a:pt x="22013" y="30259"/>
                    <a:pt x="23023" y="29957"/>
                    <a:pt x="24004" y="29611"/>
                  </a:cubicBezTo>
                  <a:cubicBezTo>
                    <a:pt x="25965" y="28902"/>
                    <a:pt x="27802" y="27889"/>
                    <a:pt x="29458" y="26663"/>
                  </a:cubicBezTo>
                  <a:cubicBezTo>
                    <a:pt x="31104" y="25423"/>
                    <a:pt x="32607" y="24010"/>
                    <a:pt x="33913" y="22442"/>
                  </a:cubicBezTo>
                  <a:cubicBezTo>
                    <a:pt x="35231" y="20884"/>
                    <a:pt x="36372" y="19187"/>
                    <a:pt x="37343" y="17411"/>
                  </a:cubicBezTo>
                  <a:cubicBezTo>
                    <a:pt x="37837" y="16528"/>
                    <a:pt x="38273" y="15618"/>
                    <a:pt x="38698" y="14704"/>
                  </a:cubicBezTo>
                  <a:cubicBezTo>
                    <a:pt x="39104" y="13783"/>
                    <a:pt x="39491" y="12854"/>
                    <a:pt x="39832" y="11910"/>
                  </a:cubicBezTo>
                  <a:cubicBezTo>
                    <a:pt x="41230" y="8146"/>
                    <a:pt x="42144" y="4257"/>
                    <a:pt x="42923" y="370"/>
                  </a:cubicBezTo>
                  <a:cubicBezTo>
                    <a:pt x="42954" y="212"/>
                    <a:pt x="42858" y="56"/>
                    <a:pt x="42702" y="13"/>
                  </a:cubicBezTo>
                  <a:cubicBezTo>
                    <a:pt x="42675" y="5"/>
                    <a:pt x="42648" y="1"/>
                    <a:pt x="426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2"/>
            <p:cNvSpPr/>
            <p:nvPr/>
          </p:nvSpPr>
          <p:spPr>
            <a:xfrm>
              <a:off x="2636425" y="534950"/>
              <a:ext cx="667400" cy="1468700"/>
            </a:xfrm>
            <a:custGeom>
              <a:avLst/>
              <a:gdLst/>
              <a:ahLst/>
              <a:cxnLst/>
              <a:rect l="l" t="t" r="r" b="b"/>
              <a:pathLst>
                <a:path w="26696" h="58748" extrusionOk="0">
                  <a:moveTo>
                    <a:pt x="12869" y="0"/>
                  </a:moveTo>
                  <a:cubicBezTo>
                    <a:pt x="12839" y="2"/>
                    <a:pt x="12809" y="9"/>
                    <a:pt x="12780" y="19"/>
                  </a:cubicBezTo>
                  <a:lnTo>
                    <a:pt x="9341" y="1157"/>
                  </a:lnTo>
                  <a:lnTo>
                    <a:pt x="6558" y="2078"/>
                  </a:lnTo>
                  <a:lnTo>
                    <a:pt x="340" y="4137"/>
                  </a:lnTo>
                  <a:lnTo>
                    <a:pt x="335" y="4138"/>
                  </a:lnTo>
                  <a:cubicBezTo>
                    <a:pt x="289" y="4155"/>
                    <a:pt x="247" y="4179"/>
                    <a:pt x="211" y="4210"/>
                  </a:cubicBezTo>
                  <a:cubicBezTo>
                    <a:pt x="61" y="4324"/>
                    <a:pt x="0" y="4520"/>
                    <a:pt x="58" y="4698"/>
                  </a:cubicBezTo>
                  <a:lnTo>
                    <a:pt x="77" y="4755"/>
                  </a:lnTo>
                  <a:cubicBezTo>
                    <a:pt x="79" y="4762"/>
                    <a:pt x="80" y="4771"/>
                    <a:pt x="83" y="4780"/>
                  </a:cubicBezTo>
                  <a:lnTo>
                    <a:pt x="108" y="4852"/>
                  </a:lnTo>
                  <a:lnTo>
                    <a:pt x="213" y="5168"/>
                  </a:lnTo>
                  <a:cubicBezTo>
                    <a:pt x="220" y="5181"/>
                    <a:pt x="227" y="5193"/>
                    <a:pt x="234" y="5204"/>
                  </a:cubicBezTo>
                  <a:lnTo>
                    <a:pt x="15291" y="47547"/>
                  </a:lnTo>
                  <a:cubicBezTo>
                    <a:pt x="15325" y="47645"/>
                    <a:pt x="15385" y="47734"/>
                    <a:pt x="15465" y="47800"/>
                  </a:cubicBezTo>
                  <a:cubicBezTo>
                    <a:pt x="15474" y="47807"/>
                    <a:pt x="15484" y="47810"/>
                    <a:pt x="15491" y="47816"/>
                  </a:cubicBezTo>
                  <a:lnTo>
                    <a:pt x="17110" y="49749"/>
                  </a:lnTo>
                  <a:lnTo>
                    <a:pt x="17352" y="50035"/>
                  </a:lnTo>
                  <a:cubicBezTo>
                    <a:pt x="17611" y="50344"/>
                    <a:pt x="17888" y="50676"/>
                    <a:pt x="18176" y="51019"/>
                  </a:cubicBezTo>
                  <a:lnTo>
                    <a:pt x="18666" y="51604"/>
                  </a:lnTo>
                  <a:lnTo>
                    <a:pt x="19266" y="52320"/>
                  </a:lnTo>
                  <a:cubicBezTo>
                    <a:pt x="19394" y="52473"/>
                    <a:pt x="19523" y="52627"/>
                    <a:pt x="19652" y="52781"/>
                  </a:cubicBezTo>
                  <a:lnTo>
                    <a:pt x="20085" y="53299"/>
                  </a:lnTo>
                  <a:lnTo>
                    <a:pt x="20675" y="54002"/>
                  </a:lnTo>
                  <a:lnTo>
                    <a:pt x="21158" y="54578"/>
                  </a:lnTo>
                  <a:lnTo>
                    <a:pt x="22360" y="56013"/>
                  </a:lnTo>
                  <a:lnTo>
                    <a:pt x="22807" y="56546"/>
                  </a:lnTo>
                  <a:lnTo>
                    <a:pt x="22977" y="56749"/>
                  </a:lnTo>
                  <a:lnTo>
                    <a:pt x="23246" y="57070"/>
                  </a:lnTo>
                  <a:cubicBezTo>
                    <a:pt x="23651" y="57554"/>
                    <a:pt x="23969" y="57933"/>
                    <a:pt x="24162" y="58165"/>
                  </a:cubicBezTo>
                  <a:lnTo>
                    <a:pt x="24300" y="58329"/>
                  </a:lnTo>
                  <a:lnTo>
                    <a:pt x="24324" y="58357"/>
                  </a:lnTo>
                  <a:lnTo>
                    <a:pt x="24371" y="58414"/>
                  </a:lnTo>
                  <a:cubicBezTo>
                    <a:pt x="24461" y="58523"/>
                    <a:pt x="24573" y="58611"/>
                    <a:pt x="24700" y="58671"/>
                  </a:cubicBezTo>
                  <a:cubicBezTo>
                    <a:pt x="24739" y="58688"/>
                    <a:pt x="24779" y="58704"/>
                    <a:pt x="24820" y="58716"/>
                  </a:cubicBezTo>
                  <a:cubicBezTo>
                    <a:pt x="24894" y="58737"/>
                    <a:pt x="24969" y="58748"/>
                    <a:pt x="25045" y="58748"/>
                  </a:cubicBezTo>
                  <a:cubicBezTo>
                    <a:pt x="25171" y="58748"/>
                    <a:pt x="25296" y="58719"/>
                    <a:pt x="25410" y="58661"/>
                  </a:cubicBezTo>
                  <a:cubicBezTo>
                    <a:pt x="25659" y="58534"/>
                    <a:pt x="25847" y="58275"/>
                    <a:pt x="25868" y="57918"/>
                  </a:cubicBezTo>
                  <a:lnTo>
                    <a:pt x="25895" y="57444"/>
                  </a:lnTo>
                  <a:lnTo>
                    <a:pt x="26012" y="55438"/>
                  </a:lnTo>
                  <a:lnTo>
                    <a:pt x="26672" y="44062"/>
                  </a:lnTo>
                  <a:cubicBezTo>
                    <a:pt x="26674" y="44045"/>
                    <a:pt x="26670" y="44031"/>
                    <a:pt x="26670" y="44014"/>
                  </a:cubicBezTo>
                  <a:cubicBezTo>
                    <a:pt x="26695" y="43911"/>
                    <a:pt x="26692" y="43803"/>
                    <a:pt x="26659" y="43704"/>
                  </a:cubicBezTo>
                  <a:lnTo>
                    <a:pt x="13497" y="813"/>
                  </a:lnTo>
                  <a:cubicBezTo>
                    <a:pt x="13494" y="800"/>
                    <a:pt x="13497" y="786"/>
                    <a:pt x="13493" y="773"/>
                  </a:cubicBezTo>
                  <a:lnTo>
                    <a:pt x="13388" y="456"/>
                  </a:lnTo>
                  <a:lnTo>
                    <a:pt x="13365" y="383"/>
                  </a:lnTo>
                  <a:cubicBezTo>
                    <a:pt x="13363" y="374"/>
                    <a:pt x="13358" y="367"/>
                    <a:pt x="13355" y="359"/>
                  </a:cubicBezTo>
                  <a:lnTo>
                    <a:pt x="13336" y="302"/>
                  </a:lnTo>
                  <a:cubicBezTo>
                    <a:pt x="13276" y="124"/>
                    <a:pt x="13110" y="3"/>
                    <a:pt x="12923" y="2"/>
                  </a:cubicBezTo>
                  <a:cubicBezTo>
                    <a:pt x="12904" y="0"/>
                    <a:pt x="12887" y="0"/>
                    <a:pt x="12869"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2"/>
            <p:cNvSpPr/>
            <p:nvPr/>
          </p:nvSpPr>
          <p:spPr>
            <a:xfrm>
              <a:off x="3025600" y="1576775"/>
              <a:ext cx="296100" cy="426775"/>
            </a:xfrm>
            <a:custGeom>
              <a:avLst/>
              <a:gdLst/>
              <a:ahLst/>
              <a:cxnLst/>
              <a:rect l="l" t="t" r="r" b="b"/>
              <a:pathLst>
                <a:path w="11844" h="17071" extrusionOk="0">
                  <a:moveTo>
                    <a:pt x="6992" y="0"/>
                  </a:moveTo>
                  <a:cubicBezTo>
                    <a:pt x="6985" y="0"/>
                    <a:pt x="6977" y="0"/>
                    <a:pt x="6969" y="0"/>
                  </a:cubicBezTo>
                  <a:cubicBezTo>
                    <a:pt x="4355" y="8"/>
                    <a:pt x="1982" y="1563"/>
                    <a:pt x="587" y="3938"/>
                  </a:cubicBezTo>
                  <a:cubicBezTo>
                    <a:pt x="286" y="4451"/>
                    <a:pt x="1" y="5094"/>
                    <a:pt x="382" y="5603"/>
                  </a:cubicBezTo>
                  <a:lnTo>
                    <a:pt x="8719" y="16700"/>
                  </a:lnTo>
                  <a:cubicBezTo>
                    <a:pt x="8910" y="16954"/>
                    <a:pt x="9168" y="17070"/>
                    <a:pt x="9418" y="17070"/>
                  </a:cubicBezTo>
                  <a:cubicBezTo>
                    <a:pt x="9812" y="17070"/>
                    <a:pt x="10184" y="16782"/>
                    <a:pt x="10240" y="16285"/>
                  </a:cubicBezTo>
                  <a:lnTo>
                    <a:pt x="11779" y="2491"/>
                  </a:lnTo>
                  <a:cubicBezTo>
                    <a:pt x="11843" y="1914"/>
                    <a:pt x="11407" y="1582"/>
                    <a:pt x="11027" y="1300"/>
                  </a:cubicBezTo>
                  <a:cubicBezTo>
                    <a:pt x="10628" y="1004"/>
                    <a:pt x="10203" y="773"/>
                    <a:pt x="9760" y="583"/>
                  </a:cubicBezTo>
                  <a:cubicBezTo>
                    <a:pt x="8865" y="201"/>
                    <a:pt x="7922" y="0"/>
                    <a:pt x="69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2"/>
            <p:cNvSpPr/>
            <p:nvPr/>
          </p:nvSpPr>
          <p:spPr>
            <a:xfrm>
              <a:off x="3025600" y="1612200"/>
              <a:ext cx="224025" cy="347925"/>
            </a:xfrm>
            <a:custGeom>
              <a:avLst/>
              <a:gdLst/>
              <a:ahLst/>
              <a:cxnLst/>
              <a:rect l="l" t="t" r="r" b="b"/>
              <a:pathLst>
                <a:path w="8961" h="13917" extrusionOk="0">
                  <a:moveTo>
                    <a:pt x="2830" y="0"/>
                  </a:moveTo>
                  <a:cubicBezTo>
                    <a:pt x="1945" y="656"/>
                    <a:pt x="1178" y="1516"/>
                    <a:pt x="587" y="2521"/>
                  </a:cubicBezTo>
                  <a:cubicBezTo>
                    <a:pt x="286" y="3034"/>
                    <a:pt x="1" y="3677"/>
                    <a:pt x="382" y="4186"/>
                  </a:cubicBezTo>
                  <a:lnTo>
                    <a:pt x="6736" y="12643"/>
                  </a:lnTo>
                  <a:lnTo>
                    <a:pt x="6736" y="12643"/>
                  </a:lnTo>
                  <a:cubicBezTo>
                    <a:pt x="6736" y="12643"/>
                    <a:pt x="6736" y="12643"/>
                    <a:pt x="6735" y="12643"/>
                  </a:cubicBezTo>
                  <a:lnTo>
                    <a:pt x="6735" y="12643"/>
                  </a:lnTo>
                  <a:lnTo>
                    <a:pt x="7693" y="13917"/>
                  </a:lnTo>
                  <a:lnTo>
                    <a:pt x="6736" y="12643"/>
                  </a:lnTo>
                  <a:lnTo>
                    <a:pt x="6736" y="12643"/>
                  </a:lnTo>
                  <a:cubicBezTo>
                    <a:pt x="6936" y="12665"/>
                    <a:pt x="7135" y="12676"/>
                    <a:pt x="7335" y="12676"/>
                  </a:cubicBezTo>
                  <a:cubicBezTo>
                    <a:pt x="7885" y="12676"/>
                    <a:pt x="8433" y="12594"/>
                    <a:pt x="8960" y="12430"/>
                  </a:cubicBezTo>
                  <a:cubicBezTo>
                    <a:pt x="6474" y="8583"/>
                    <a:pt x="4426" y="4364"/>
                    <a:pt x="2830"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2"/>
            <p:cNvSpPr/>
            <p:nvPr/>
          </p:nvSpPr>
          <p:spPr>
            <a:xfrm>
              <a:off x="3193975" y="1901675"/>
              <a:ext cx="96800" cy="101850"/>
            </a:xfrm>
            <a:custGeom>
              <a:avLst/>
              <a:gdLst/>
              <a:ahLst/>
              <a:cxnLst/>
              <a:rect l="l" t="t" r="r" b="b"/>
              <a:pathLst>
                <a:path w="3872" h="4074" extrusionOk="0">
                  <a:moveTo>
                    <a:pt x="3872" y="1"/>
                  </a:moveTo>
                  <a:lnTo>
                    <a:pt x="3872" y="1"/>
                  </a:lnTo>
                  <a:cubicBezTo>
                    <a:pt x="3413" y="348"/>
                    <a:pt x="2901" y="622"/>
                    <a:pt x="2357" y="810"/>
                  </a:cubicBezTo>
                  <a:cubicBezTo>
                    <a:pt x="1797" y="1002"/>
                    <a:pt x="1205" y="1097"/>
                    <a:pt x="607" y="1097"/>
                  </a:cubicBezTo>
                  <a:cubicBezTo>
                    <a:pt x="405" y="1097"/>
                    <a:pt x="203" y="1086"/>
                    <a:pt x="0" y="1064"/>
                  </a:cubicBezTo>
                  <a:lnTo>
                    <a:pt x="0" y="1064"/>
                  </a:lnTo>
                  <a:lnTo>
                    <a:pt x="1984" y="3704"/>
                  </a:lnTo>
                  <a:cubicBezTo>
                    <a:pt x="2174" y="3957"/>
                    <a:pt x="2433" y="4074"/>
                    <a:pt x="2683" y="4074"/>
                  </a:cubicBezTo>
                  <a:cubicBezTo>
                    <a:pt x="3076" y="4074"/>
                    <a:pt x="3449" y="3785"/>
                    <a:pt x="3505" y="3288"/>
                  </a:cubicBezTo>
                  <a:lnTo>
                    <a:pt x="387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2"/>
            <p:cNvSpPr/>
            <p:nvPr/>
          </p:nvSpPr>
          <p:spPr>
            <a:xfrm>
              <a:off x="2706350" y="520675"/>
              <a:ext cx="616050" cy="1199800"/>
            </a:xfrm>
            <a:custGeom>
              <a:avLst/>
              <a:gdLst/>
              <a:ahLst/>
              <a:cxnLst/>
              <a:rect l="l" t="t" r="r" b="b"/>
              <a:pathLst>
                <a:path w="24642" h="47992" extrusionOk="0">
                  <a:moveTo>
                    <a:pt x="13116" y="1"/>
                  </a:moveTo>
                  <a:cubicBezTo>
                    <a:pt x="13083" y="1"/>
                    <a:pt x="13049" y="5"/>
                    <a:pt x="13016" y="15"/>
                  </a:cubicBezTo>
                  <a:lnTo>
                    <a:pt x="369" y="3468"/>
                  </a:lnTo>
                  <a:cubicBezTo>
                    <a:pt x="130" y="3534"/>
                    <a:pt x="1" y="3817"/>
                    <a:pt x="84" y="4096"/>
                  </a:cubicBezTo>
                  <a:lnTo>
                    <a:pt x="12998" y="47609"/>
                  </a:lnTo>
                  <a:cubicBezTo>
                    <a:pt x="13072" y="47857"/>
                    <a:pt x="13269" y="47991"/>
                    <a:pt x="13457" y="47991"/>
                  </a:cubicBezTo>
                  <a:cubicBezTo>
                    <a:pt x="13606" y="47991"/>
                    <a:pt x="13750" y="47908"/>
                    <a:pt x="13825" y="47732"/>
                  </a:cubicBezTo>
                  <a:lnTo>
                    <a:pt x="15142" y="44621"/>
                  </a:lnTo>
                  <a:cubicBezTo>
                    <a:pt x="15272" y="44315"/>
                    <a:pt x="15535" y="44152"/>
                    <a:pt x="15812" y="44152"/>
                  </a:cubicBezTo>
                  <a:cubicBezTo>
                    <a:pt x="16013" y="44152"/>
                    <a:pt x="16221" y="44238"/>
                    <a:pt x="16393" y="44417"/>
                  </a:cubicBezTo>
                  <a:lnTo>
                    <a:pt x="18134" y="46230"/>
                  </a:lnTo>
                  <a:cubicBezTo>
                    <a:pt x="18308" y="46410"/>
                    <a:pt x="18516" y="46494"/>
                    <a:pt x="18715" y="46494"/>
                  </a:cubicBezTo>
                  <a:cubicBezTo>
                    <a:pt x="19042" y="46494"/>
                    <a:pt x="19345" y="46267"/>
                    <a:pt x="19436" y="45867"/>
                  </a:cubicBezTo>
                  <a:lnTo>
                    <a:pt x="20036" y="43221"/>
                  </a:lnTo>
                  <a:cubicBezTo>
                    <a:pt x="20125" y="42825"/>
                    <a:pt x="20428" y="42593"/>
                    <a:pt x="20757" y="42593"/>
                  </a:cubicBezTo>
                  <a:cubicBezTo>
                    <a:pt x="20921" y="42593"/>
                    <a:pt x="21091" y="42651"/>
                    <a:pt x="21246" y="42775"/>
                  </a:cubicBezTo>
                  <a:lnTo>
                    <a:pt x="23892" y="44890"/>
                  </a:lnTo>
                  <a:cubicBezTo>
                    <a:pt x="23980" y="44960"/>
                    <a:pt x="24073" y="44991"/>
                    <a:pt x="24161" y="44991"/>
                  </a:cubicBezTo>
                  <a:cubicBezTo>
                    <a:pt x="24422" y="44991"/>
                    <a:pt x="24641" y="44719"/>
                    <a:pt x="24555" y="44375"/>
                  </a:cubicBezTo>
                  <a:lnTo>
                    <a:pt x="13580" y="409"/>
                  </a:lnTo>
                  <a:cubicBezTo>
                    <a:pt x="13520" y="167"/>
                    <a:pt x="13322" y="1"/>
                    <a:pt x="131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2"/>
            <p:cNvSpPr/>
            <p:nvPr/>
          </p:nvSpPr>
          <p:spPr>
            <a:xfrm>
              <a:off x="2706350" y="583100"/>
              <a:ext cx="394100" cy="1137375"/>
            </a:xfrm>
            <a:custGeom>
              <a:avLst/>
              <a:gdLst/>
              <a:ahLst/>
              <a:cxnLst/>
              <a:rect l="l" t="t" r="r" b="b"/>
              <a:pathLst>
                <a:path w="15764" h="45495" extrusionOk="0">
                  <a:moveTo>
                    <a:pt x="3926" y="0"/>
                  </a:moveTo>
                  <a:lnTo>
                    <a:pt x="369" y="971"/>
                  </a:lnTo>
                  <a:cubicBezTo>
                    <a:pt x="130" y="1037"/>
                    <a:pt x="1" y="1320"/>
                    <a:pt x="84" y="1599"/>
                  </a:cubicBezTo>
                  <a:lnTo>
                    <a:pt x="12998" y="45112"/>
                  </a:lnTo>
                  <a:cubicBezTo>
                    <a:pt x="13072" y="45361"/>
                    <a:pt x="13269" y="45495"/>
                    <a:pt x="13458" y="45495"/>
                  </a:cubicBezTo>
                  <a:cubicBezTo>
                    <a:pt x="13606" y="45495"/>
                    <a:pt x="13750" y="45412"/>
                    <a:pt x="13825" y="45236"/>
                  </a:cubicBezTo>
                  <a:lnTo>
                    <a:pt x="15142" y="42125"/>
                  </a:lnTo>
                  <a:cubicBezTo>
                    <a:pt x="15265" y="41837"/>
                    <a:pt x="15504" y="41676"/>
                    <a:pt x="15763" y="41659"/>
                  </a:cubicBezTo>
                  <a:lnTo>
                    <a:pt x="3926" y="0"/>
                  </a:ln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2"/>
            <p:cNvSpPr/>
            <p:nvPr/>
          </p:nvSpPr>
          <p:spPr>
            <a:xfrm>
              <a:off x="2944350" y="520700"/>
              <a:ext cx="378050" cy="1124800"/>
            </a:xfrm>
            <a:custGeom>
              <a:avLst/>
              <a:gdLst/>
              <a:ahLst/>
              <a:cxnLst/>
              <a:rect l="l" t="t" r="r" b="b"/>
              <a:pathLst>
                <a:path w="15122" h="44992" extrusionOk="0">
                  <a:moveTo>
                    <a:pt x="3595" y="0"/>
                  </a:moveTo>
                  <a:cubicBezTo>
                    <a:pt x="3562" y="0"/>
                    <a:pt x="3529" y="5"/>
                    <a:pt x="3496" y="14"/>
                  </a:cubicBezTo>
                  <a:lnTo>
                    <a:pt x="0" y="968"/>
                  </a:lnTo>
                  <a:lnTo>
                    <a:pt x="11160" y="42598"/>
                  </a:lnTo>
                  <a:cubicBezTo>
                    <a:pt x="11185" y="42595"/>
                    <a:pt x="11211" y="42593"/>
                    <a:pt x="11238" y="42593"/>
                  </a:cubicBezTo>
                  <a:cubicBezTo>
                    <a:pt x="11401" y="42593"/>
                    <a:pt x="11572" y="42650"/>
                    <a:pt x="11727" y="42774"/>
                  </a:cubicBezTo>
                  <a:lnTo>
                    <a:pt x="14372" y="44890"/>
                  </a:lnTo>
                  <a:cubicBezTo>
                    <a:pt x="14460" y="44960"/>
                    <a:pt x="14553" y="44992"/>
                    <a:pt x="14641" y="44992"/>
                  </a:cubicBezTo>
                  <a:cubicBezTo>
                    <a:pt x="14902" y="44992"/>
                    <a:pt x="15121" y="44719"/>
                    <a:pt x="15035" y="44375"/>
                  </a:cubicBezTo>
                  <a:lnTo>
                    <a:pt x="4060" y="409"/>
                  </a:lnTo>
                  <a:cubicBezTo>
                    <a:pt x="4000" y="166"/>
                    <a:pt x="3801" y="0"/>
                    <a:pt x="3595"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2"/>
            <p:cNvSpPr/>
            <p:nvPr/>
          </p:nvSpPr>
          <p:spPr>
            <a:xfrm>
              <a:off x="3193975" y="1922950"/>
              <a:ext cx="88950" cy="80600"/>
            </a:xfrm>
            <a:custGeom>
              <a:avLst/>
              <a:gdLst/>
              <a:ahLst/>
              <a:cxnLst/>
              <a:rect l="l" t="t" r="r" b="b"/>
              <a:pathLst>
                <a:path w="3558" h="3224" extrusionOk="0">
                  <a:moveTo>
                    <a:pt x="2225" y="0"/>
                  </a:moveTo>
                  <a:cubicBezTo>
                    <a:pt x="1698" y="164"/>
                    <a:pt x="1150" y="246"/>
                    <a:pt x="600" y="246"/>
                  </a:cubicBezTo>
                  <a:cubicBezTo>
                    <a:pt x="400" y="246"/>
                    <a:pt x="200" y="235"/>
                    <a:pt x="0" y="213"/>
                  </a:cubicBezTo>
                  <a:lnTo>
                    <a:pt x="0" y="213"/>
                  </a:lnTo>
                  <a:lnTo>
                    <a:pt x="958" y="1487"/>
                  </a:lnTo>
                  <a:lnTo>
                    <a:pt x="1076" y="1644"/>
                  </a:lnTo>
                  <a:cubicBezTo>
                    <a:pt x="1084" y="1656"/>
                    <a:pt x="1094" y="1668"/>
                    <a:pt x="1103" y="1679"/>
                  </a:cubicBezTo>
                  <a:lnTo>
                    <a:pt x="1227" y="1846"/>
                  </a:lnTo>
                  <a:lnTo>
                    <a:pt x="1569" y="2300"/>
                  </a:lnTo>
                  <a:lnTo>
                    <a:pt x="1654" y="2413"/>
                  </a:lnTo>
                  <a:lnTo>
                    <a:pt x="1720" y="2502"/>
                  </a:lnTo>
                  <a:lnTo>
                    <a:pt x="1917" y="2764"/>
                  </a:lnTo>
                  <a:lnTo>
                    <a:pt x="1940" y="2793"/>
                  </a:lnTo>
                  <a:lnTo>
                    <a:pt x="1984" y="2853"/>
                  </a:lnTo>
                  <a:cubicBezTo>
                    <a:pt x="2175" y="3107"/>
                    <a:pt x="2433" y="3223"/>
                    <a:pt x="2683" y="3223"/>
                  </a:cubicBezTo>
                  <a:cubicBezTo>
                    <a:pt x="3076" y="3223"/>
                    <a:pt x="3449" y="2934"/>
                    <a:pt x="3505" y="2437"/>
                  </a:cubicBezTo>
                  <a:lnTo>
                    <a:pt x="3557" y="1966"/>
                  </a:lnTo>
                  <a:cubicBezTo>
                    <a:pt x="3100" y="1323"/>
                    <a:pt x="2656" y="667"/>
                    <a:pt x="2225"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2"/>
            <p:cNvSpPr/>
            <p:nvPr/>
          </p:nvSpPr>
          <p:spPr>
            <a:xfrm>
              <a:off x="2706275" y="520675"/>
              <a:ext cx="343875" cy="120450"/>
            </a:xfrm>
            <a:custGeom>
              <a:avLst/>
              <a:gdLst/>
              <a:ahLst/>
              <a:cxnLst/>
              <a:rect l="l" t="t" r="r" b="b"/>
              <a:pathLst>
                <a:path w="13755" h="4818" extrusionOk="0">
                  <a:moveTo>
                    <a:pt x="13131" y="1"/>
                  </a:moveTo>
                  <a:cubicBezTo>
                    <a:pt x="13092" y="1"/>
                    <a:pt x="13053" y="6"/>
                    <a:pt x="13013" y="17"/>
                  </a:cubicBezTo>
                  <a:lnTo>
                    <a:pt x="377" y="3467"/>
                  </a:lnTo>
                  <a:cubicBezTo>
                    <a:pt x="141" y="3532"/>
                    <a:pt x="1" y="3775"/>
                    <a:pt x="65" y="4013"/>
                  </a:cubicBezTo>
                  <a:lnTo>
                    <a:pt x="196" y="4491"/>
                  </a:lnTo>
                  <a:cubicBezTo>
                    <a:pt x="250" y="4688"/>
                    <a:pt x="429" y="4818"/>
                    <a:pt x="624" y="4818"/>
                  </a:cubicBezTo>
                  <a:cubicBezTo>
                    <a:pt x="663" y="4818"/>
                    <a:pt x="703" y="4813"/>
                    <a:pt x="742" y="4802"/>
                  </a:cubicBezTo>
                  <a:lnTo>
                    <a:pt x="13377" y="1352"/>
                  </a:lnTo>
                  <a:cubicBezTo>
                    <a:pt x="13615" y="1287"/>
                    <a:pt x="13754" y="1042"/>
                    <a:pt x="13689" y="806"/>
                  </a:cubicBezTo>
                  <a:lnTo>
                    <a:pt x="13559" y="327"/>
                  </a:lnTo>
                  <a:cubicBezTo>
                    <a:pt x="13505" y="130"/>
                    <a:pt x="13326" y="1"/>
                    <a:pt x="131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3" name="Google Shape;113;p2"/>
          <p:cNvGrpSpPr/>
          <p:nvPr/>
        </p:nvGrpSpPr>
        <p:grpSpPr>
          <a:xfrm>
            <a:off x="7821035" y="2622152"/>
            <a:ext cx="1516586" cy="2882555"/>
            <a:chOff x="4949150" y="3435000"/>
            <a:chExt cx="1154175" cy="2193725"/>
          </a:xfrm>
        </p:grpSpPr>
        <p:sp>
          <p:nvSpPr>
            <p:cNvPr id="114" name="Google Shape;114;p2"/>
            <p:cNvSpPr/>
            <p:nvPr/>
          </p:nvSpPr>
          <p:spPr>
            <a:xfrm>
              <a:off x="4959775" y="3435000"/>
              <a:ext cx="1143550" cy="959400"/>
            </a:xfrm>
            <a:custGeom>
              <a:avLst/>
              <a:gdLst/>
              <a:ahLst/>
              <a:cxnLst/>
              <a:rect l="l" t="t" r="r" b="b"/>
              <a:pathLst>
                <a:path w="45742" h="38376" extrusionOk="0">
                  <a:moveTo>
                    <a:pt x="19361" y="24932"/>
                  </a:moveTo>
                  <a:cubicBezTo>
                    <a:pt x="19465" y="24932"/>
                    <a:pt x="19570" y="24937"/>
                    <a:pt x="19673" y="24944"/>
                  </a:cubicBezTo>
                  <a:cubicBezTo>
                    <a:pt x="20499" y="24997"/>
                    <a:pt x="21223" y="25325"/>
                    <a:pt x="21842" y="25875"/>
                  </a:cubicBezTo>
                  <a:cubicBezTo>
                    <a:pt x="22439" y="26436"/>
                    <a:pt x="22908" y="27180"/>
                    <a:pt x="23139" y="27996"/>
                  </a:cubicBezTo>
                  <a:cubicBezTo>
                    <a:pt x="23371" y="28729"/>
                    <a:pt x="23389" y="29503"/>
                    <a:pt x="23242" y="30263"/>
                  </a:cubicBezTo>
                  <a:cubicBezTo>
                    <a:pt x="22805" y="30365"/>
                    <a:pt x="22364" y="30438"/>
                    <a:pt x="21919" y="30483"/>
                  </a:cubicBezTo>
                  <a:cubicBezTo>
                    <a:pt x="21641" y="30509"/>
                    <a:pt x="21364" y="30524"/>
                    <a:pt x="21089" y="30524"/>
                  </a:cubicBezTo>
                  <a:cubicBezTo>
                    <a:pt x="20466" y="30524"/>
                    <a:pt x="19852" y="30452"/>
                    <a:pt x="19264" y="30296"/>
                  </a:cubicBezTo>
                  <a:cubicBezTo>
                    <a:pt x="18414" y="30070"/>
                    <a:pt x="17582" y="29685"/>
                    <a:pt x="16974" y="29149"/>
                  </a:cubicBezTo>
                  <a:cubicBezTo>
                    <a:pt x="16663" y="28887"/>
                    <a:pt x="16429" y="28580"/>
                    <a:pt x="16290" y="28259"/>
                  </a:cubicBezTo>
                  <a:cubicBezTo>
                    <a:pt x="16156" y="27938"/>
                    <a:pt x="16077" y="27605"/>
                    <a:pt x="16138" y="27244"/>
                  </a:cubicBezTo>
                  <a:cubicBezTo>
                    <a:pt x="16220" y="26485"/>
                    <a:pt x="16634" y="25875"/>
                    <a:pt x="17314" y="25469"/>
                  </a:cubicBezTo>
                  <a:cubicBezTo>
                    <a:pt x="17899" y="25115"/>
                    <a:pt x="18637" y="24932"/>
                    <a:pt x="19361" y="24932"/>
                  </a:cubicBezTo>
                  <a:close/>
                  <a:moveTo>
                    <a:pt x="45087" y="1"/>
                  </a:moveTo>
                  <a:cubicBezTo>
                    <a:pt x="43175" y="1"/>
                    <a:pt x="41253" y="430"/>
                    <a:pt x="39532" y="1282"/>
                  </a:cubicBezTo>
                  <a:cubicBezTo>
                    <a:pt x="37709" y="2187"/>
                    <a:pt x="36046" y="3454"/>
                    <a:pt x="34765" y="5058"/>
                  </a:cubicBezTo>
                  <a:lnTo>
                    <a:pt x="34286" y="5662"/>
                  </a:lnTo>
                  <a:lnTo>
                    <a:pt x="33860" y="6304"/>
                  </a:lnTo>
                  <a:lnTo>
                    <a:pt x="33647" y="6625"/>
                  </a:lnTo>
                  <a:cubicBezTo>
                    <a:pt x="33581" y="6737"/>
                    <a:pt x="33522" y="6851"/>
                    <a:pt x="33460" y="6964"/>
                  </a:cubicBezTo>
                  <a:lnTo>
                    <a:pt x="33091" y="7644"/>
                  </a:lnTo>
                  <a:cubicBezTo>
                    <a:pt x="32665" y="8582"/>
                    <a:pt x="32288" y="9557"/>
                    <a:pt x="32107" y="10584"/>
                  </a:cubicBezTo>
                  <a:cubicBezTo>
                    <a:pt x="31680" y="12628"/>
                    <a:pt x="31826" y="14684"/>
                    <a:pt x="31964" y="16654"/>
                  </a:cubicBezTo>
                  <a:cubicBezTo>
                    <a:pt x="32108" y="18623"/>
                    <a:pt x="32278" y="20577"/>
                    <a:pt x="31985" y="22402"/>
                  </a:cubicBezTo>
                  <a:cubicBezTo>
                    <a:pt x="31838" y="23316"/>
                    <a:pt x="31554" y="24191"/>
                    <a:pt x="31133" y="24985"/>
                  </a:cubicBezTo>
                  <a:cubicBezTo>
                    <a:pt x="30712" y="25777"/>
                    <a:pt x="30144" y="26485"/>
                    <a:pt x="29469" y="27098"/>
                  </a:cubicBezTo>
                  <a:cubicBezTo>
                    <a:pt x="28796" y="27712"/>
                    <a:pt x="28016" y="28231"/>
                    <a:pt x="27188" y="28683"/>
                  </a:cubicBezTo>
                  <a:cubicBezTo>
                    <a:pt x="26467" y="29071"/>
                    <a:pt x="25706" y="29437"/>
                    <a:pt x="24944" y="29732"/>
                  </a:cubicBezTo>
                  <a:cubicBezTo>
                    <a:pt x="24956" y="29561"/>
                    <a:pt x="24962" y="29389"/>
                    <a:pt x="24961" y="29214"/>
                  </a:cubicBezTo>
                  <a:cubicBezTo>
                    <a:pt x="24949" y="28646"/>
                    <a:pt x="24864" y="28083"/>
                    <a:pt x="24707" y="27538"/>
                  </a:cubicBezTo>
                  <a:cubicBezTo>
                    <a:pt x="24401" y="26451"/>
                    <a:pt x="23796" y="25453"/>
                    <a:pt x="22957" y="24659"/>
                  </a:cubicBezTo>
                  <a:cubicBezTo>
                    <a:pt x="22524" y="24262"/>
                    <a:pt x="22030" y="23940"/>
                    <a:pt x="21493" y="23702"/>
                  </a:cubicBezTo>
                  <a:cubicBezTo>
                    <a:pt x="20951" y="23459"/>
                    <a:pt x="20361" y="23324"/>
                    <a:pt x="19789" y="23288"/>
                  </a:cubicBezTo>
                  <a:cubicBezTo>
                    <a:pt x="19651" y="23279"/>
                    <a:pt x="19515" y="23275"/>
                    <a:pt x="19377" y="23275"/>
                  </a:cubicBezTo>
                  <a:cubicBezTo>
                    <a:pt x="18368" y="23275"/>
                    <a:pt x="17362" y="23515"/>
                    <a:pt x="16457" y="24057"/>
                  </a:cubicBezTo>
                  <a:cubicBezTo>
                    <a:pt x="15947" y="24366"/>
                    <a:pt x="15476" y="24787"/>
                    <a:pt x="15128" y="25314"/>
                  </a:cubicBezTo>
                  <a:cubicBezTo>
                    <a:pt x="15039" y="25443"/>
                    <a:pt x="14970" y="25586"/>
                    <a:pt x="14892" y="25724"/>
                  </a:cubicBezTo>
                  <a:cubicBezTo>
                    <a:pt x="14818" y="25863"/>
                    <a:pt x="14770" y="26014"/>
                    <a:pt x="14709" y="26159"/>
                  </a:cubicBezTo>
                  <a:cubicBezTo>
                    <a:pt x="14649" y="26304"/>
                    <a:pt x="14627" y="26455"/>
                    <a:pt x="14588" y="26604"/>
                  </a:cubicBezTo>
                  <a:cubicBezTo>
                    <a:pt x="14554" y="26754"/>
                    <a:pt x="14512" y="26898"/>
                    <a:pt x="14506" y="27059"/>
                  </a:cubicBezTo>
                  <a:cubicBezTo>
                    <a:pt x="14411" y="27679"/>
                    <a:pt x="14540" y="28355"/>
                    <a:pt x="14796" y="28932"/>
                  </a:cubicBezTo>
                  <a:cubicBezTo>
                    <a:pt x="15056" y="29513"/>
                    <a:pt x="15453" y="30001"/>
                    <a:pt x="15895" y="30376"/>
                  </a:cubicBezTo>
                  <a:cubicBezTo>
                    <a:pt x="16781" y="31141"/>
                    <a:pt x="17802" y="31585"/>
                    <a:pt x="18853" y="31865"/>
                  </a:cubicBezTo>
                  <a:cubicBezTo>
                    <a:pt x="19562" y="32052"/>
                    <a:pt x="20288" y="32134"/>
                    <a:pt x="21007" y="32134"/>
                  </a:cubicBezTo>
                  <a:cubicBezTo>
                    <a:pt x="21364" y="32134"/>
                    <a:pt x="21723" y="32114"/>
                    <a:pt x="22079" y="32075"/>
                  </a:cubicBezTo>
                  <a:cubicBezTo>
                    <a:pt x="22255" y="32056"/>
                    <a:pt x="22430" y="32033"/>
                    <a:pt x="22604" y="32007"/>
                  </a:cubicBezTo>
                  <a:lnTo>
                    <a:pt x="22604" y="32007"/>
                  </a:lnTo>
                  <a:cubicBezTo>
                    <a:pt x="22442" y="32304"/>
                    <a:pt x="22260" y="32591"/>
                    <a:pt x="22058" y="32863"/>
                  </a:cubicBezTo>
                  <a:cubicBezTo>
                    <a:pt x="20980" y="34309"/>
                    <a:pt x="19391" y="35325"/>
                    <a:pt x="17626" y="35960"/>
                  </a:cubicBezTo>
                  <a:cubicBezTo>
                    <a:pt x="15861" y="36602"/>
                    <a:pt x="13935" y="36892"/>
                    <a:pt x="12005" y="37080"/>
                  </a:cubicBezTo>
                  <a:cubicBezTo>
                    <a:pt x="11039" y="37166"/>
                    <a:pt x="10071" y="37211"/>
                    <a:pt x="9098" y="37216"/>
                  </a:cubicBezTo>
                  <a:cubicBezTo>
                    <a:pt x="8970" y="37217"/>
                    <a:pt x="8841" y="37218"/>
                    <a:pt x="8712" y="37218"/>
                  </a:cubicBezTo>
                  <a:cubicBezTo>
                    <a:pt x="7869" y="37218"/>
                    <a:pt x="7025" y="37186"/>
                    <a:pt x="6182" y="37122"/>
                  </a:cubicBezTo>
                  <a:cubicBezTo>
                    <a:pt x="4239" y="36971"/>
                    <a:pt x="2308" y="36649"/>
                    <a:pt x="404" y="36190"/>
                  </a:cubicBezTo>
                  <a:cubicBezTo>
                    <a:pt x="381" y="36184"/>
                    <a:pt x="357" y="36181"/>
                    <a:pt x="333" y="36181"/>
                  </a:cubicBezTo>
                  <a:cubicBezTo>
                    <a:pt x="332" y="36181"/>
                    <a:pt x="331" y="36181"/>
                    <a:pt x="330" y="36181"/>
                  </a:cubicBezTo>
                  <a:cubicBezTo>
                    <a:pt x="178" y="36181"/>
                    <a:pt x="49" y="36290"/>
                    <a:pt x="25" y="36440"/>
                  </a:cubicBezTo>
                  <a:cubicBezTo>
                    <a:pt x="0" y="36590"/>
                    <a:pt x="89" y="36736"/>
                    <a:pt x="234" y="36783"/>
                  </a:cubicBezTo>
                  <a:cubicBezTo>
                    <a:pt x="2130" y="37405"/>
                    <a:pt x="4094" y="37833"/>
                    <a:pt x="6080" y="38095"/>
                  </a:cubicBezTo>
                  <a:cubicBezTo>
                    <a:pt x="7074" y="38226"/>
                    <a:pt x="8073" y="38312"/>
                    <a:pt x="9079" y="38354"/>
                  </a:cubicBezTo>
                  <a:cubicBezTo>
                    <a:pt x="9492" y="38368"/>
                    <a:pt x="9907" y="38376"/>
                    <a:pt x="10321" y="38376"/>
                  </a:cubicBezTo>
                  <a:cubicBezTo>
                    <a:pt x="10911" y="38376"/>
                    <a:pt x="11503" y="38360"/>
                    <a:pt x="12094" y="38331"/>
                  </a:cubicBezTo>
                  <a:cubicBezTo>
                    <a:pt x="14097" y="38221"/>
                    <a:pt x="16123" y="37973"/>
                    <a:pt x="18100" y="37322"/>
                  </a:cubicBezTo>
                  <a:cubicBezTo>
                    <a:pt x="19084" y="36994"/>
                    <a:pt x="20050" y="36563"/>
                    <a:pt x="20940" y="35977"/>
                  </a:cubicBezTo>
                  <a:cubicBezTo>
                    <a:pt x="21838" y="35395"/>
                    <a:pt x="22633" y="34659"/>
                    <a:pt x="23302" y="33811"/>
                  </a:cubicBezTo>
                  <a:cubicBezTo>
                    <a:pt x="23822" y="33128"/>
                    <a:pt x="24267" y="32366"/>
                    <a:pt x="24561" y="31536"/>
                  </a:cubicBezTo>
                  <a:cubicBezTo>
                    <a:pt x="24757" y="31472"/>
                    <a:pt x="24952" y="31406"/>
                    <a:pt x="25143" y="31335"/>
                  </a:cubicBezTo>
                  <a:cubicBezTo>
                    <a:pt x="25630" y="31155"/>
                    <a:pt x="26110" y="30949"/>
                    <a:pt x="26567" y="30730"/>
                  </a:cubicBezTo>
                  <a:cubicBezTo>
                    <a:pt x="26799" y="30624"/>
                    <a:pt x="27030" y="30515"/>
                    <a:pt x="27257" y="30393"/>
                  </a:cubicBezTo>
                  <a:cubicBezTo>
                    <a:pt x="27484" y="30272"/>
                    <a:pt x="27715" y="30165"/>
                    <a:pt x="27938" y="30030"/>
                  </a:cubicBezTo>
                  <a:cubicBezTo>
                    <a:pt x="28837" y="29526"/>
                    <a:pt x="29712" y="28937"/>
                    <a:pt x="30493" y="28212"/>
                  </a:cubicBezTo>
                  <a:cubicBezTo>
                    <a:pt x="31276" y="27492"/>
                    <a:pt x="31951" y="26624"/>
                    <a:pt x="32436" y="25662"/>
                  </a:cubicBezTo>
                  <a:cubicBezTo>
                    <a:pt x="32924" y="24699"/>
                    <a:pt x="33233" y="23661"/>
                    <a:pt x="33379" y="22621"/>
                  </a:cubicBezTo>
                  <a:cubicBezTo>
                    <a:pt x="33670" y="20525"/>
                    <a:pt x="33434" y="18505"/>
                    <a:pt x="33258" y="16547"/>
                  </a:cubicBezTo>
                  <a:cubicBezTo>
                    <a:pt x="33081" y="14591"/>
                    <a:pt x="32917" y="12651"/>
                    <a:pt x="33273" y="10806"/>
                  </a:cubicBezTo>
                  <a:cubicBezTo>
                    <a:pt x="33410" y="9878"/>
                    <a:pt x="33747" y="8992"/>
                    <a:pt x="34106" y="8123"/>
                  </a:cubicBezTo>
                  <a:lnTo>
                    <a:pt x="34424" y="7490"/>
                  </a:lnTo>
                  <a:cubicBezTo>
                    <a:pt x="34477" y="7385"/>
                    <a:pt x="34528" y="7277"/>
                    <a:pt x="34585" y="7174"/>
                  </a:cubicBezTo>
                  <a:lnTo>
                    <a:pt x="34772" y="6872"/>
                  </a:lnTo>
                  <a:lnTo>
                    <a:pt x="35147" y="6267"/>
                  </a:lnTo>
                  <a:lnTo>
                    <a:pt x="35572" y="5697"/>
                  </a:lnTo>
                  <a:cubicBezTo>
                    <a:pt x="36711" y="4173"/>
                    <a:pt x="38229" y="2939"/>
                    <a:pt x="39911" y="2035"/>
                  </a:cubicBezTo>
                  <a:cubicBezTo>
                    <a:pt x="41612" y="1137"/>
                    <a:pt x="43503" y="652"/>
                    <a:pt x="45427" y="622"/>
                  </a:cubicBezTo>
                  <a:lnTo>
                    <a:pt x="45437" y="622"/>
                  </a:lnTo>
                  <a:cubicBezTo>
                    <a:pt x="45605" y="619"/>
                    <a:pt x="45740" y="483"/>
                    <a:pt x="45741" y="316"/>
                  </a:cubicBezTo>
                  <a:cubicBezTo>
                    <a:pt x="45742" y="147"/>
                    <a:pt x="45608" y="9"/>
                    <a:pt x="45440" y="5"/>
                  </a:cubicBezTo>
                  <a:lnTo>
                    <a:pt x="45440" y="5"/>
                  </a:lnTo>
                  <a:lnTo>
                    <a:pt x="45441" y="6"/>
                  </a:lnTo>
                  <a:cubicBezTo>
                    <a:pt x="45322" y="3"/>
                    <a:pt x="45204" y="1"/>
                    <a:pt x="450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2"/>
            <p:cNvSpPr/>
            <p:nvPr/>
          </p:nvSpPr>
          <p:spPr>
            <a:xfrm>
              <a:off x="4951550" y="4337550"/>
              <a:ext cx="1049300" cy="1291175"/>
            </a:xfrm>
            <a:custGeom>
              <a:avLst/>
              <a:gdLst/>
              <a:ahLst/>
              <a:cxnLst/>
              <a:rect l="l" t="t" r="r" b="b"/>
              <a:pathLst>
                <a:path w="41972" h="51647" extrusionOk="0">
                  <a:moveTo>
                    <a:pt x="870" y="1"/>
                  </a:moveTo>
                  <a:cubicBezTo>
                    <a:pt x="856" y="1"/>
                    <a:pt x="842" y="1"/>
                    <a:pt x="828" y="2"/>
                  </a:cubicBezTo>
                  <a:cubicBezTo>
                    <a:pt x="623" y="10"/>
                    <a:pt x="431" y="98"/>
                    <a:pt x="289" y="244"/>
                  </a:cubicBezTo>
                  <a:cubicBezTo>
                    <a:pt x="93" y="446"/>
                    <a:pt x="0" y="753"/>
                    <a:pt x="97" y="1097"/>
                  </a:cubicBezTo>
                  <a:lnTo>
                    <a:pt x="225" y="1553"/>
                  </a:lnTo>
                  <a:lnTo>
                    <a:pt x="770" y="3488"/>
                  </a:lnTo>
                  <a:lnTo>
                    <a:pt x="3856" y="14457"/>
                  </a:lnTo>
                  <a:cubicBezTo>
                    <a:pt x="3861" y="14474"/>
                    <a:pt x="3868" y="14487"/>
                    <a:pt x="3874" y="14502"/>
                  </a:cubicBezTo>
                  <a:cubicBezTo>
                    <a:pt x="3884" y="14607"/>
                    <a:pt x="3922" y="14708"/>
                    <a:pt x="3985" y="14793"/>
                  </a:cubicBezTo>
                  <a:lnTo>
                    <a:pt x="30416" y="51044"/>
                  </a:lnTo>
                  <a:cubicBezTo>
                    <a:pt x="30423" y="51056"/>
                    <a:pt x="30426" y="51070"/>
                    <a:pt x="30434" y="51081"/>
                  </a:cubicBezTo>
                  <a:lnTo>
                    <a:pt x="30637" y="51346"/>
                  </a:lnTo>
                  <a:lnTo>
                    <a:pt x="30681" y="51408"/>
                  </a:lnTo>
                  <a:cubicBezTo>
                    <a:pt x="30687" y="51415"/>
                    <a:pt x="30693" y="51421"/>
                    <a:pt x="30699" y="51427"/>
                  </a:cubicBezTo>
                  <a:lnTo>
                    <a:pt x="30735" y="51475"/>
                  </a:lnTo>
                  <a:cubicBezTo>
                    <a:pt x="30820" y="51585"/>
                    <a:pt x="30950" y="51646"/>
                    <a:pt x="31083" y="51646"/>
                  </a:cubicBezTo>
                  <a:cubicBezTo>
                    <a:pt x="31131" y="51646"/>
                    <a:pt x="31178" y="51639"/>
                    <a:pt x="31225" y="51623"/>
                  </a:cubicBezTo>
                  <a:cubicBezTo>
                    <a:pt x="31241" y="51619"/>
                    <a:pt x="31259" y="51614"/>
                    <a:pt x="31275" y="51608"/>
                  </a:cubicBezTo>
                  <a:cubicBezTo>
                    <a:pt x="31304" y="51596"/>
                    <a:pt x="31330" y="51579"/>
                    <a:pt x="31354" y="51562"/>
                  </a:cubicBezTo>
                  <a:lnTo>
                    <a:pt x="34234" y="49363"/>
                  </a:lnTo>
                  <a:lnTo>
                    <a:pt x="36565" y="47584"/>
                  </a:lnTo>
                  <a:lnTo>
                    <a:pt x="41771" y="43610"/>
                  </a:lnTo>
                  <a:lnTo>
                    <a:pt x="41774" y="43607"/>
                  </a:lnTo>
                  <a:cubicBezTo>
                    <a:pt x="41812" y="43577"/>
                    <a:pt x="41844" y="43540"/>
                    <a:pt x="41868" y="43499"/>
                  </a:cubicBezTo>
                  <a:cubicBezTo>
                    <a:pt x="41972" y="43344"/>
                    <a:pt x="41967" y="43138"/>
                    <a:pt x="41853" y="42988"/>
                  </a:cubicBezTo>
                  <a:lnTo>
                    <a:pt x="41817" y="42941"/>
                  </a:lnTo>
                  <a:cubicBezTo>
                    <a:pt x="41811" y="42934"/>
                    <a:pt x="41808" y="42926"/>
                    <a:pt x="41804" y="42919"/>
                  </a:cubicBezTo>
                  <a:lnTo>
                    <a:pt x="41756" y="42859"/>
                  </a:lnTo>
                  <a:lnTo>
                    <a:pt x="41553" y="42595"/>
                  </a:lnTo>
                  <a:cubicBezTo>
                    <a:pt x="41545" y="42583"/>
                    <a:pt x="41531" y="42577"/>
                    <a:pt x="41522" y="42567"/>
                  </a:cubicBezTo>
                  <a:lnTo>
                    <a:pt x="13478" y="7451"/>
                  </a:lnTo>
                  <a:cubicBezTo>
                    <a:pt x="13415" y="7368"/>
                    <a:pt x="13329" y="7305"/>
                    <a:pt x="13230" y="7269"/>
                  </a:cubicBezTo>
                  <a:cubicBezTo>
                    <a:pt x="13220" y="7265"/>
                    <a:pt x="13210" y="7265"/>
                    <a:pt x="13201" y="7262"/>
                  </a:cubicBezTo>
                  <a:lnTo>
                    <a:pt x="11040" y="5963"/>
                  </a:lnTo>
                  <a:lnTo>
                    <a:pt x="10719" y="5771"/>
                  </a:lnTo>
                  <a:lnTo>
                    <a:pt x="9618" y="5109"/>
                  </a:lnTo>
                  <a:lnTo>
                    <a:pt x="8964" y="4716"/>
                  </a:lnTo>
                  <a:lnTo>
                    <a:pt x="8163" y="4235"/>
                  </a:lnTo>
                  <a:lnTo>
                    <a:pt x="7648" y="3924"/>
                  </a:lnTo>
                  <a:lnTo>
                    <a:pt x="7069" y="3578"/>
                  </a:lnTo>
                  <a:lnTo>
                    <a:pt x="6283" y="3105"/>
                  </a:lnTo>
                  <a:lnTo>
                    <a:pt x="5638" y="2717"/>
                  </a:lnTo>
                  <a:lnTo>
                    <a:pt x="4033" y="1753"/>
                  </a:lnTo>
                  <a:lnTo>
                    <a:pt x="3439" y="1396"/>
                  </a:lnTo>
                  <a:lnTo>
                    <a:pt x="3211" y="1259"/>
                  </a:lnTo>
                  <a:lnTo>
                    <a:pt x="2853" y="1044"/>
                  </a:lnTo>
                  <a:lnTo>
                    <a:pt x="1629" y="308"/>
                  </a:lnTo>
                  <a:lnTo>
                    <a:pt x="1444" y="197"/>
                  </a:lnTo>
                  <a:lnTo>
                    <a:pt x="1413" y="178"/>
                  </a:lnTo>
                  <a:lnTo>
                    <a:pt x="1350" y="141"/>
                  </a:lnTo>
                  <a:cubicBezTo>
                    <a:pt x="1230" y="66"/>
                    <a:pt x="1096" y="20"/>
                    <a:pt x="956" y="5"/>
                  </a:cubicBezTo>
                  <a:cubicBezTo>
                    <a:pt x="927" y="2"/>
                    <a:pt x="899" y="1"/>
                    <a:pt x="870"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2"/>
            <p:cNvSpPr/>
            <p:nvPr/>
          </p:nvSpPr>
          <p:spPr>
            <a:xfrm>
              <a:off x="4949150" y="4337350"/>
              <a:ext cx="355725" cy="379225"/>
            </a:xfrm>
            <a:custGeom>
              <a:avLst/>
              <a:gdLst/>
              <a:ahLst/>
              <a:cxnLst/>
              <a:rect l="l" t="t" r="r" b="b"/>
              <a:pathLst>
                <a:path w="14229" h="15169" extrusionOk="0">
                  <a:moveTo>
                    <a:pt x="965" y="1"/>
                  </a:moveTo>
                  <a:cubicBezTo>
                    <a:pt x="423" y="1"/>
                    <a:pt x="1" y="523"/>
                    <a:pt x="207" y="1136"/>
                  </a:cubicBezTo>
                  <a:lnTo>
                    <a:pt x="4639" y="14289"/>
                  </a:lnTo>
                  <a:cubicBezTo>
                    <a:pt x="4824" y="14839"/>
                    <a:pt x="5359" y="14955"/>
                    <a:pt x="5824" y="15050"/>
                  </a:cubicBezTo>
                  <a:cubicBezTo>
                    <a:pt x="6231" y="15134"/>
                    <a:pt x="6635" y="15169"/>
                    <a:pt x="7039" y="15169"/>
                  </a:cubicBezTo>
                  <a:cubicBezTo>
                    <a:pt x="7118" y="15169"/>
                    <a:pt x="7196" y="15168"/>
                    <a:pt x="7275" y="15165"/>
                  </a:cubicBezTo>
                  <a:cubicBezTo>
                    <a:pt x="8255" y="15133"/>
                    <a:pt x="9202" y="14914"/>
                    <a:pt x="10051" y="14515"/>
                  </a:cubicBezTo>
                  <a:cubicBezTo>
                    <a:pt x="12415" y="13404"/>
                    <a:pt x="13910" y="10992"/>
                    <a:pt x="14171" y="8250"/>
                  </a:cubicBezTo>
                  <a:cubicBezTo>
                    <a:pt x="14228" y="7657"/>
                    <a:pt x="14214" y="6954"/>
                    <a:pt x="13653" y="6655"/>
                  </a:cubicBezTo>
                  <a:lnTo>
                    <a:pt x="1409" y="117"/>
                  </a:lnTo>
                  <a:cubicBezTo>
                    <a:pt x="1259" y="37"/>
                    <a:pt x="1108" y="1"/>
                    <a:pt x="965" y="1"/>
                  </a:cubicBezTo>
                  <a:close/>
                </a:path>
              </a:pathLst>
            </a:custGeom>
            <a:solidFill>
              <a:srgbClr val="F6D2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2"/>
            <p:cNvSpPr/>
            <p:nvPr/>
          </p:nvSpPr>
          <p:spPr>
            <a:xfrm>
              <a:off x="5009050" y="4360375"/>
              <a:ext cx="295825" cy="264025"/>
            </a:xfrm>
            <a:custGeom>
              <a:avLst/>
              <a:gdLst/>
              <a:ahLst/>
              <a:cxnLst/>
              <a:rect l="l" t="t" r="r" b="b"/>
              <a:pathLst>
                <a:path w="11833" h="10561" extrusionOk="0">
                  <a:moveTo>
                    <a:pt x="521" y="1"/>
                  </a:moveTo>
                  <a:lnTo>
                    <a:pt x="1927" y="752"/>
                  </a:lnTo>
                  <a:cubicBezTo>
                    <a:pt x="1214" y="993"/>
                    <a:pt x="558" y="1378"/>
                    <a:pt x="0" y="1884"/>
                  </a:cubicBezTo>
                  <a:cubicBezTo>
                    <a:pt x="3878" y="4321"/>
                    <a:pt x="7517" y="7281"/>
                    <a:pt x="10807" y="10561"/>
                  </a:cubicBezTo>
                  <a:cubicBezTo>
                    <a:pt x="11333" y="9592"/>
                    <a:pt x="11665" y="8490"/>
                    <a:pt x="11775" y="7329"/>
                  </a:cubicBezTo>
                  <a:cubicBezTo>
                    <a:pt x="11832" y="6736"/>
                    <a:pt x="11818" y="6033"/>
                    <a:pt x="11257" y="5734"/>
                  </a:cubicBezTo>
                  <a:lnTo>
                    <a:pt x="521" y="1"/>
                  </a:ln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2"/>
            <p:cNvSpPr/>
            <p:nvPr/>
          </p:nvSpPr>
          <p:spPr>
            <a:xfrm>
              <a:off x="4949150" y="4337350"/>
              <a:ext cx="108075" cy="106800"/>
            </a:xfrm>
            <a:custGeom>
              <a:avLst/>
              <a:gdLst/>
              <a:ahLst/>
              <a:cxnLst/>
              <a:rect l="l" t="t" r="r" b="b"/>
              <a:pathLst>
                <a:path w="4323" h="4272" extrusionOk="0">
                  <a:moveTo>
                    <a:pt x="966" y="1"/>
                  </a:moveTo>
                  <a:cubicBezTo>
                    <a:pt x="423" y="1"/>
                    <a:pt x="1" y="523"/>
                    <a:pt x="208" y="1136"/>
                  </a:cubicBezTo>
                  <a:lnTo>
                    <a:pt x="1264" y="4271"/>
                  </a:lnTo>
                  <a:cubicBezTo>
                    <a:pt x="1533" y="3762"/>
                    <a:pt x="1880" y="3298"/>
                    <a:pt x="2295" y="2898"/>
                  </a:cubicBezTo>
                  <a:cubicBezTo>
                    <a:pt x="2865" y="2348"/>
                    <a:pt x="3560" y="1934"/>
                    <a:pt x="4323" y="1673"/>
                  </a:cubicBezTo>
                  <a:lnTo>
                    <a:pt x="1410" y="117"/>
                  </a:lnTo>
                  <a:cubicBezTo>
                    <a:pt x="1260" y="37"/>
                    <a:pt x="1109" y="1"/>
                    <a:pt x="96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2"/>
            <p:cNvSpPr/>
            <p:nvPr/>
          </p:nvSpPr>
          <p:spPr>
            <a:xfrm>
              <a:off x="5062025" y="4502650"/>
              <a:ext cx="991525" cy="1085800"/>
            </a:xfrm>
            <a:custGeom>
              <a:avLst/>
              <a:gdLst/>
              <a:ahLst/>
              <a:cxnLst/>
              <a:rect l="l" t="t" r="r" b="b"/>
              <a:pathLst>
                <a:path w="39661" h="43432" extrusionOk="0">
                  <a:moveTo>
                    <a:pt x="8981" y="1"/>
                  </a:moveTo>
                  <a:cubicBezTo>
                    <a:pt x="8760" y="1"/>
                    <a:pt x="8568" y="161"/>
                    <a:pt x="8577" y="431"/>
                  </a:cubicBezTo>
                  <a:lnTo>
                    <a:pt x="8696" y="3806"/>
                  </a:lnTo>
                  <a:cubicBezTo>
                    <a:pt x="8713" y="4265"/>
                    <a:pt x="8385" y="4583"/>
                    <a:pt x="7972" y="4583"/>
                  </a:cubicBezTo>
                  <a:cubicBezTo>
                    <a:pt x="7869" y="4583"/>
                    <a:pt x="7760" y="4563"/>
                    <a:pt x="7650" y="4520"/>
                  </a:cubicBezTo>
                  <a:lnTo>
                    <a:pt x="5305" y="3614"/>
                  </a:lnTo>
                  <a:cubicBezTo>
                    <a:pt x="5194" y="3571"/>
                    <a:pt x="5085" y="3551"/>
                    <a:pt x="4982" y="3551"/>
                  </a:cubicBezTo>
                  <a:cubicBezTo>
                    <a:pt x="4513" y="3551"/>
                    <a:pt x="4165" y="3962"/>
                    <a:pt x="4279" y="4493"/>
                  </a:cubicBezTo>
                  <a:lnTo>
                    <a:pt x="4853" y="7144"/>
                  </a:lnTo>
                  <a:cubicBezTo>
                    <a:pt x="4966" y="7665"/>
                    <a:pt x="4627" y="8084"/>
                    <a:pt x="4152" y="8084"/>
                  </a:cubicBezTo>
                  <a:cubicBezTo>
                    <a:pt x="4085" y="8084"/>
                    <a:pt x="4016" y="8076"/>
                    <a:pt x="3945" y="8059"/>
                  </a:cubicBezTo>
                  <a:lnTo>
                    <a:pt x="653" y="7259"/>
                  </a:lnTo>
                  <a:cubicBezTo>
                    <a:pt x="612" y="7249"/>
                    <a:pt x="572" y="7244"/>
                    <a:pt x="535" y="7244"/>
                  </a:cubicBezTo>
                  <a:cubicBezTo>
                    <a:pt x="178" y="7244"/>
                    <a:pt x="0" y="7672"/>
                    <a:pt x="269" y="8005"/>
                  </a:cubicBezTo>
                  <a:lnTo>
                    <a:pt x="28789" y="43220"/>
                  </a:lnTo>
                  <a:cubicBezTo>
                    <a:pt x="28901" y="43358"/>
                    <a:pt x="29059" y="43432"/>
                    <a:pt x="29209" y="43432"/>
                  </a:cubicBezTo>
                  <a:cubicBezTo>
                    <a:pt x="29303" y="43432"/>
                    <a:pt x="29395" y="43402"/>
                    <a:pt x="29468" y="43340"/>
                  </a:cubicBezTo>
                  <a:lnTo>
                    <a:pt x="39472" y="34868"/>
                  </a:lnTo>
                  <a:cubicBezTo>
                    <a:pt x="39661" y="34707"/>
                    <a:pt x="39659" y="34395"/>
                    <a:pt x="39465" y="34178"/>
                  </a:cubicBezTo>
                  <a:lnTo>
                    <a:pt x="9379" y="193"/>
                  </a:lnTo>
                  <a:cubicBezTo>
                    <a:pt x="9262" y="61"/>
                    <a:pt x="9116" y="1"/>
                    <a:pt x="89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2"/>
            <p:cNvSpPr/>
            <p:nvPr/>
          </p:nvSpPr>
          <p:spPr>
            <a:xfrm>
              <a:off x="5270300" y="4502650"/>
              <a:ext cx="783250" cy="931275"/>
            </a:xfrm>
            <a:custGeom>
              <a:avLst/>
              <a:gdLst/>
              <a:ahLst/>
              <a:cxnLst/>
              <a:rect l="l" t="t" r="r" b="b"/>
              <a:pathLst>
                <a:path w="31330" h="37251" extrusionOk="0">
                  <a:moveTo>
                    <a:pt x="650" y="1"/>
                  </a:moveTo>
                  <a:cubicBezTo>
                    <a:pt x="429" y="1"/>
                    <a:pt x="237" y="161"/>
                    <a:pt x="246" y="430"/>
                  </a:cubicBezTo>
                  <a:lnTo>
                    <a:pt x="366" y="3805"/>
                  </a:lnTo>
                  <a:cubicBezTo>
                    <a:pt x="377" y="4119"/>
                    <a:pt x="228" y="4366"/>
                    <a:pt x="0" y="4490"/>
                  </a:cubicBezTo>
                  <a:lnTo>
                    <a:pt x="28328" y="37250"/>
                  </a:lnTo>
                  <a:lnTo>
                    <a:pt x="31141" y="34868"/>
                  </a:lnTo>
                  <a:cubicBezTo>
                    <a:pt x="31330" y="34707"/>
                    <a:pt x="31328" y="34395"/>
                    <a:pt x="31134" y="34178"/>
                  </a:cubicBezTo>
                  <a:lnTo>
                    <a:pt x="1048" y="193"/>
                  </a:lnTo>
                  <a:cubicBezTo>
                    <a:pt x="931" y="61"/>
                    <a:pt x="785" y="1"/>
                    <a:pt x="650"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2"/>
            <p:cNvSpPr/>
            <p:nvPr/>
          </p:nvSpPr>
          <p:spPr>
            <a:xfrm>
              <a:off x="5062025" y="4683725"/>
              <a:ext cx="805800" cy="904725"/>
            </a:xfrm>
            <a:custGeom>
              <a:avLst/>
              <a:gdLst/>
              <a:ahLst/>
              <a:cxnLst/>
              <a:rect l="l" t="t" r="r" b="b"/>
              <a:pathLst>
                <a:path w="32232" h="36189" extrusionOk="0">
                  <a:moveTo>
                    <a:pt x="535" y="1"/>
                  </a:moveTo>
                  <a:cubicBezTo>
                    <a:pt x="178" y="1"/>
                    <a:pt x="0" y="429"/>
                    <a:pt x="269" y="762"/>
                  </a:cubicBezTo>
                  <a:lnTo>
                    <a:pt x="28789" y="35977"/>
                  </a:lnTo>
                  <a:cubicBezTo>
                    <a:pt x="28901" y="36115"/>
                    <a:pt x="29059" y="36189"/>
                    <a:pt x="29208" y="36189"/>
                  </a:cubicBezTo>
                  <a:cubicBezTo>
                    <a:pt x="29303" y="36189"/>
                    <a:pt x="29395" y="36159"/>
                    <a:pt x="29468" y="36097"/>
                  </a:cubicBezTo>
                  <a:lnTo>
                    <a:pt x="32232" y="33755"/>
                  </a:lnTo>
                  <a:lnTo>
                    <a:pt x="4533" y="736"/>
                  </a:lnTo>
                  <a:cubicBezTo>
                    <a:pt x="4423" y="803"/>
                    <a:pt x="4293" y="841"/>
                    <a:pt x="4151" y="841"/>
                  </a:cubicBezTo>
                  <a:cubicBezTo>
                    <a:pt x="4084" y="841"/>
                    <a:pt x="4016" y="833"/>
                    <a:pt x="3945" y="816"/>
                  </a:cubicBezTo>
                  <a:lnTo>
                    <a:pt x="653" y="16"/>
                  </a:lnTo>
                  <a:cubicBezTo>
                    <a:pt x="612" y="6"/>
                    <a:pt x="572" y="1"/>
                    <a:pt x="535"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2"/>
            <p:cNvSpPr/>
            <p:nvPr/>
          </p:nvSpPr>
          <p:spPr>
            <a:xfrm>
              <a:off x="5016750" y="4357550"/>
              <a:ext cx="975" cy="550"/>
            </a:xfrm>
            <a:custGeom>
              <a:avLst/>
              <a:gdLst/>
              <a:ahLst/>
              <a:cxnLst/>
              <a:rect l="l" t="t" r="r" b="b"/>
              <a:pathLst>
                <a:path w="39" h="22" extrusionOk="0">
                  <a:moveTo>
                    <a:pt x="1" y="1"/>
                  </a:moveTo>
                  <a:lnTo>
                    <a:pt x="39" y="22"/>
                  </a:lnTo>
                  <a:close/>
                </a:path>
              </a:pathLst>
            </a:custGeom>
            <a:solidFill>
              <a:srgbClr val="F6D2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2"/>
            <p:cNvSpPr/>
            <p:nvPr/>
          </p:nvSpPr>
          <p:spPr>
            <a:xfrm>
              <a:off x="4986000" y="4341125"/>
              <a:ext cx="850" cy="475"/>
            </a:xfrm>
            <a:custGeom>
              <a:avLst/>
              <a:gdLst/>
              <a:ahLst/>
              <a:cxnLst/>
              <a:rect l="l" t="t" r="r" b="b"/>
              <a:pathLst>
                <a:path w="34" h="19" extrusionOk="0">
                  <a:moveTo>
                    <a:pt x="1" y="1"/>
                  </a:moveTo>
                  <a:lnTo>
                    <a:pt x="34" y="18"/>
                  </a:lnTo>
                  <a:close/>
                </a:path>
              </a:pathLst>
            </a:custGeom>
            <a:solidFill>
              <a:srgbClr val="F6D2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2"/>
            <p:cNvSpPr/>
            <p:nvPr/>
          </p:nvSpPr>
          <p:spPr>
            <a:xfrm>
              <a:off x="4999650" y="4348400"/>
              <a:ext cx="12550" cy="6725"/>
            </a:xfrm>
            <a:custGeom>
              <a:avLst/>
              <a:gdLst/>
              <a:ahLst/>
              <a:cxnLst/>
              <a:rect l="l" t="t" r="r" b="b"/>
              <a:pathLst>
                <a:path w="502" h="269" extrusionOk="0">
                  <a:moveTo>
                    <a:pt x="0" y="1"/>
                  </a:moveTo>
                  <a:lnTo>
                    <a:pt x="501" y="269"/>
                  </a:lnTo>
                  <a:close/>
                </a:path>
              </a:pathLst>
            </a:custGeom>
            <a:solidFill>
              <a:srgbClr val="F6D2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2"/>
            <p:cNvSpPr/>
            <p:nvPr/>
          </p:nvSpPr>
          <p:spPr>
            <a:xfrm>
              <a:off x="4994075" y="4345450"/>
              <a:ext cx="2475" cy="1350"/>
            </a:xfrm>
            <a:custGeom>
              <a:avLst/>
              <a:gdLst/>
              <a:ahLst/>
              <a:cxnLst/>
              <a:rect l="l" t="t" r="r" b="b"/>
              <a:pathLst>
                <a:path w="99" h="54" extrusionOk="0">
                  <a:moveTo>
                    <a:pt x="0" y="1"/>
                  </a:moveTo>
                  <a:lnTo>
                    <a:pt x="99" y="53"/>
                  </a:lnTo>
                  <a:close/>
                </a:path>
              </a:pathLst>
            </a:custGeom>
            <a:solidFill>
              <a:srgbClr val="F6D2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2"/>
            <p:cNvSpPr/>
            <p:nvPr/>
          </p:nvSpPr>
          <p:spPr>
            <a:xfrm>
              <a:off x="4996525" y="4346775"/>
              <a:ext cx="3125" cy="1650"/>
            </a:xfrm>
            <a:custGeom>
              <a:avLst/>
              <a:gdLst/>
              <a:ahLst/>
              <a:cxnLst/>
              <a:rect l="l" t="t" r="r" b="b"/>
              <a:pathLst>
                <a:path w="125" h="66" extrusionOk="0">
                  <a:moveTo>
                    <a:pt x="1" y="0"/>
                  </a:moveTo>
                  <a:lnTo>
                    <a:pt x="124" y="66"/>
                  </a:ln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2"/>
            <p:cNvSpPr/>
            <p:nvPr/>
          </p:nvSpPr>
          <p:spPr>
            <a:xfrm>
              <a:off x="4986825" y="4341575"/>
              <a:ext cx="7275" cy="3900"/>
            </a:xfrm>
            <a:custGeom>
              <a:avLst/>
              <a:gdLst/>
              <a:ahLst/>
              <a:cxnLst/>
              <a:rect l="l" t="t" r="r" b="b"/>
              <a:pathLst>
                <a:path w="291" h="156" extrusionOk="0">
                  <a:moveTo>
                    <a:pt x="1" y="0"/>
                  </a:moveTo>
                  <a:lnTo>
                    <a:pt x="290" y="156"/>
                  </a:ln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2"/>
            <p:cNvSpPr/>
            <p:nvPr/>
          </p:nvSpPr>
          <p:spPr>
            <a:xfrm>
              <a:off x="4984400" y="4340250"/>
              <a:ext cx="1625" cy="900"/>
            </a:xfrm>
            <a:custGeom>
              <a:avLst/>
              <a:gdLst/>
              <a:ahLst/>
              <a:cxnLst/>
              <a:rect l="l" t="t" r="r" b="b"/>
              <a:pathLst>
                <a:path w="65" h="36" extrusionOk="0">
                  <a:moveTo>
                    <a:pt x="0" y="1"/>
                  </a:moveTo>
                  <a:lnTo>
                    <a:pt x="65" y="36"/>
                  </a:ln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2"/>
            <p:cNvSpPr/>
            <p:nvPr/>
          </p:nvSpPr>
          <p:spPr>
            <a:xfrm>
              <a:off x="4954300" y="4365725"/>
              <a:ext cx="3825" cy="11300"/>
            </a:xfrm>
            <a:custGeom>
              <a:avLst/>
              <a:gdLst/>
              <a:ahLst/>
              <a:cxnLst/>
              <a:rect l="l" t="t" r="r" b="b"/>
              <a:pathLst>
                <a:path w="153" h="452" extrusionOk="0">
                  <a:moveTo>
                    <a:pt x="1" y="1"/>
                  </a:moveTo>
                  <a:lnTo>
                    <a:pt x="153" y="451"/>
                  </a:lnTo>
                  <a:lnTo>
                    <a:pt x="153" y="451"/>
                  </a:ln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2"/>
            <p:cNvSpPr/>
            <p:nvPr/>
          </p:nvSpPr>
          <p:spPr>
            <a:xfrm>
              <a:off x="5012175" y="4355100"/>
              <a:ext cx="4600" cy="2475"/>
            </a:xfrm>
            <a:custGeom>
              <a:avLst/>
              <a:gdLst/>
              <a:ahLst/>
              <a:cxnLst/>
              <a:rect l="l" t="t" r="r" b="b"/>
              <a:pathLst>
                <a:path w="184" h="99" extrusionOk="0">
                  <a:moveTo>
                    <a:pt x="0" y="1"/>
                  </a:moveTo>
                  <a:lnTo>
                    <a:pt x="184" y="99"/>
                  </a:ln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2"/>
            <p:cNvSpPr/>
            <p:nvPr/>
          </p:nvSpPr>
          <p:spPr>
            <a:xfrm>
              <a:off x="4958100" y="4377000"/>
              <a:ext cx="22625" cy="67150"/>
            </a:xfrm>
            <a:custGeom>
              <a:avLst/>
              <a:gdLst/>
              <a:ahLst/>
              <a:cxnLst/>
              <a:rect l="l" t="t" r="r" b="b"/>
              <a:pathLst>
                <a:path w="905" h="2686" extrusionOk="0">
                  <a:moveTo>
                    <a:pt x="1" y="0"/>
                  </a:moveTo>
                  <a:lnTo>
                    <a:pt x="905" y="2685"/>
                  </a:lnTo>
                  <a:lnTo>
                    <a:pt x="905" y="2685"/>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2"/>
            <p:cNvSpPr/>
            <p:nvPr/>
          </p:nvSpPr>
          <p:spPr>
            <a:xfrm>
              <a:off x="5017750" y="4358075"/>
              <a:ext cx="4325" cy="2325"/>
            </a:xfrm>
            <a:custGeom>
              <a:avLst/>
              <a:gdLst/>
              <a:ahLst/>
              <a:cxnLst/>
              <a:rect l="l" t="t" r="r" b="b"/>
              <a:pathLst>
                <a:path w="173" h="93" extrusionOk="0">
                  <a:moveTo>
                    <a:pt x="0" y="1"/>
                  </a:moveTo>
                  <a:lnTo>
                    <a:pt x="54" y="30"/>
                  </a:lnTo>
                  <a:lnTo>
                    <a:pt x="54" y="30"/>
                  </a:lnTo>
                  <a:cubicBezTo>
                    <a:pt x="36" y="20"/>
                    <a:pt x="18" y="10"/>
                    <a:pt x="0" y="1"/>
                  </a:cubicBezTo>
                  <a:close/>
                  <a:moveTo>
                    <a:pt x="54" y="30"/>
                  </a:moveTo>
                  <a:lnTo>
                    <a:pt x="54" y="30"/>
                  </a:lnTo>
                  <a:cubicBezTo>
                    <a:pt x="93" y="50"/>
                    <a:pt x="132" y="71"/>
                    <a:pt x="173" y="93"/>
                  </a:cubicBezTo>
                  <a:lnTo>
                    <a:pt x="54" y="30"/>
                  </a:ln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2"/>
            <p:cNvSpPr/>
            <p:nvPr/>
          </p:nvSpPr>
          <p:spPr>
            <a:xfrm>
              <a:off x="4949150" y="4337350"/>
              <a:ext cx="108075" cy="70150"/>
            </a:xfrm>
            <a:custGeom>
              <a:avLst/>
              <a:gdLst/>
              <a:ahLst/>
              <a:cxnLst/>
              <a:rect l="l" t="t" r="r" b="b"/>
              <a:pathLst>
                <a:path w="4323" h="2806" extrusionOk="0">
                  <a:moveTo>
                    <a:pt x="966" y="1"/>
                  </a:moveTo>
                  <a:cubicBezTo>
                    <a:pt x="424" y="1"/>
                    <a:pt x="1" y="523"/>
                    <a:pt x="208" y="1136"/>
                  </a:cubicBezTo>
                  <a:lnTo>
                    <a:pt x="360" y="1586"/>
                  </a:lnTo>
                  <a:cubicBezTo>
                    <a:pt x="1045" y="1977"/>
                    <a:pt x="1724" y="2382"/>
                    <a:pt x="2396" y="2805"/>
                  </a:cubicBezTo>
                  <a:cubicBezTo>
                    <a:pt x="2954" y="2299"/>
                    <a:pt x="3610" y="1914"/>
                    <a:pt x="4323" y="1673"/>
                  </a:cubicBezTo>
                  <a:lnTo>
                    <a:pt x="2917" y="922"/>
                  </a:lnTo>
                  <a:lnTo>
                    <a:pt x="2744" y="830"/>
                  </a:lnTo>
                  <a:lnTo>
                    <a:pt x="2705" y="809"/>
                  </a:lnTo>
                  <a:lnTo>
                    <a:pt x="2521" y="711"/>
                  </a:lnTo>
                  <a:lnTo>
                    <a:pt x="2019" y="443"/>
                  </a:lnTo>
                  <a:lnTo>
                    <a:pt x="1896" y="376"/>
                  </a:lnTo>
                  <a:lnTo>
                    <a:pt x="1798" y="325"/>
                  </a:lnTo>
                  <a:lnTo>
                    <a:pt x="1509" y="169"/>
                  </a:lnTo>
                  <a:lnTo>
                    <a:pt x="1476" y="152"/>
                  </a:lnTo>
                  <a:lnTo>
                    <a:pt x="1410" y="117"/>
                  </a:lnTo>
                  <a:cubicBezTo>
                    <a:pt x="1260" y="37"/>
                    <a:pt x="1109" y="1"/>
                    <a:pt x="966"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2"/>
            <p:cNvSpPr/>
            <p:nvPr/>
          </p:nvSpPr>
          <p:spPr>
            <a:xfrm>
              <a:off x="5771200" y="5345375"/>
              <a:ext cx="282800" cy="243325"/>
            </a:xfrm>
            <a:custGeom>
              <a:avLst/>
              <a:gdLst/>
              <a:ahLst/>
              <a:cxnLst/>
              <a:rect l="l" t="t" r="r" b="b"/>
              <a:pathLst>
                <a:path w="11312" h="9733" extrusionOk="0">
                  <a:moveTo>
                    <a:pt x="10493" y="0"/>
                  </a:moveTo>
                  <a:cubicBezTo>
                    <a:pt x="10391" y="0"/>
                    <a:pt x="10289" y="35"/>
                    <a:pt x="10206" y="106"/>
                  </a:cubicBezTo>
                  <a:lnTo>
                    <a:pt x="210" y="8570"/>
                  </a:lnTo>
                  <a:cubicBezTo>
                    <a:pt x="23" y="8729"/>
                    <a:pt x="0" y="9010"/>
                    <a:pt x="159" y="9197"/>
                  </a:cubicBezTo>
                  <a:lnTo>
                    <a:pt x="479" y="9575"/>
                  </a:lnTo>
                  <a:cubicBezTo>
                    <a:pt x="567" y="9679"/>
                    <a:pt x="692" y="9732"/>
                    <a:pt x="819" y="9732"/>
                  </a:cubicBezTo>
                  <a:cubicBezTo>
                    <a:pt x="920" y="9732"/>
                    <a:pt x="1022" y="9698"/>
                    <a:pt x="1105" y="9627"/>
                  </a:cubicBezTo>
                  <a:lnTo>
                    <a:pt x="11100" y="1162"/>
                  </a:lnTo>
                  <a:cubicBezTo>
                    <a:pt x="11288" y="1004"/>
                    <a:pt x="11311" y="723"/>
                    <a:pt x="11153" y="536"/>
                  </a:cubicBezTo>
                  <a:lnTo>
                    <a:pt x="10833" y="157"/>
                  </a:lnTo>
                  <a:cubicBezTo>
                    <a:pt x="10745" y="54"/>
                    <a:pt x="10619" y="0"/>
                    <a:pt x="104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5" name="Google Shape;135;p2"/>
          <p:cNvGrpSpPr/>
          <p:nvPr/>
        </p:nvGrpSpPr>
        <p:grpSpPr>
          <a:xfrm>
            <a:off x="8665459" y="1927334"/>
            <a:ext cx="340589" cy="570867"/>
            <a:chOff x="5268375" y="3348400"/>
            <a:chExt cx="259200" cy="434450"/>
          </a:xfrm>
        </p:grpSpPr>
        <p:sp>
          <p:nvSpPr>
            <p:cNvPr id="136" name="Google Shape;136;p2"/>
            <p:cNvSpPr/>
            <p:nvPr/>
          </p:nvSpPr>
          <p:spPr>
            <a:xfrm>
              <a:off x="5268375" y="3359525"/>
              <a:ext cx="243725" cy="423325"/>
            </a:xfrm>
            <a:custGeom>
              <a:avLst/>
              <a:gdLst/>
              <a:ahLst/>
              <a:cxnLst/>
              <a:rect l="l" t="t" r="r" b="b"/>
              <a:pathLst>
                <a:path w="9749" h="16933" extrusionOk="0">
                  <a:moveTo>
                    <a:pt x="2973" y="1"/>
                  </a:moveTo>
                  <a:cubicBezTo>
                    <a:pt x="2637" y="1"/>
                    <a:pt x="2299" y="57"/>
                    <a:pt x="1981" y="174"/>
                  </a:cubicBezTo>
                  <a:cubicBezTo>
                    <a:pt x="1348" y="395"/>
                    <a:pt x="799" y="856"/>
                    <a:pt x="465" y="1435"/>
                  </a:cubicBezTo>
                  <a:cubicBezTo>
                    <a:pt x="381" y="1579"/>
                    <a:pt x="316" y="1732"/>
                    <a:pt x="252" y="1884"/>
                  </a:cubicBezTo>
                  <a:cubicBezTo>
                    <a:pt x="205" y="2038"/>
                    <a:pt x="140" y="2196"/>
                    <a:pt x="113" y="2349"/>
                  </a:cubicBezTo>
                  <a:cubicBezTo>
                    <a:pt x="40" y="2657"/>
                    <a:pt x="12" y="2968"/>
                    <a:pt x="7" y="3274"/>
                  </a:cubicBezTo>
                  <a:cubicBezTo>
                    <a:pt x="1" y="4505"/>
                    <a:pt x="393" y="5597"/>
                    <a:pt x="681" y="6625"/>
                  </a:cubicBezTo>
                  <a:cubicBezTo>
                    <a:pt x="1267" y="8739"/>
                    <a:pt x="1974" y="10866"/>
                    <a:pt x="3021" y="12850"/>
                  </a:cubicBezTo>
                  <a:cubicBezTo>
                    <a:pt x="3548" y="13823"/>
                    <a:pt x="4106" y="14827"/>
                    <a:pt x="4975" y="15667"/>
                  </a:cubicBezTo>
                  <a:cubicBezTo>
                    <a:pt x="5197" y="15876"/>
                    <a:pt x="5435" y="16066"/>
                    <a:pt x="5690" y="16234"/>
                  </a:cubicBezTo>
                  <a:cubicBezTo>
                    <a:pt x="5949" y="16398"/>
                    <a:pt x="6224" y="16537"/>
                    <a:pt x="6510" y="16648"/>
                  </a:cubicBezTo>
                  <a:cubicBezTo>
                    <a:pt x="6791" y="16755"/>
                    <a:pt x="7081" y="16849"/>
                    <a:pt x="7402" y="16898"/>
                  </a:cubicBezTo>
                  <a:cubicBezTo>
                    <a:pt x="7535" y="16917"/>
                    <a:pt x="7675" y="16932"/>
                    <a:pt x="7822" y="16932"/>
                  </a:cubicBezTo>
                  <a:cubicBezTo>
                    <a:pt x="8026" y="16932"/>
                    <a:pt x="8242" y="16904"/>
                    <a:pt x="8468" y="16817"/>
                  </a:cubicBezTo>
                  <a:cubicBezTo>
                    <a:pt x="8657" y="16743"/>
                    <a:pt x="8851" y="16619"/>
                    <a:pt x="8990" y="16454"/>
                  </a:cubicBezTo>
                  <a:cubicBezTo>
                    <a:pt x="9072" y="16368"/>
                    <a:pt x="9105" y="16304"/>
                    <a:pt x="9154" y="16233"/>
                  </a:cubicBezTo>
                  <a:cubicBezTo>
                    <a:pt x="9202" y="16166"/>
                    <a:pt x="9245" y="16093"/>
                    <a:pt x="9281" y="16018"/>
                  </a:cubicBezTo>
                  <a:cubicBezTo>
                    <a:pt x="9433" y="15732"/>
                    <a:pt x="9536" y="15421"/>
                    <a:pt x="9588" y="15101"/>
                  </a:cubicBezTo>
                  <a:cubicBezTo>
                    <a:pt x="9695" y="14477"/>
                    <a:pt x="9644" y="13875"/>
                    <a:pt x="9540" y="13302"/>
                  </a:cubicBezTo>
                  <a:cubicBezTo>
                    <a:pt x="9435" y="12734"/>
                    <a:pt x="9251" y="12171"/>
                    <a:pt x="9070" y="11662"/>
                  </a:cubicBezTo>
                  <a:cubicBezTo>
                    <a:pt x="8888" y="11142"/>
                    <a:pt x="8700" y="10621"/>
                    <a:pt x="8492" y="10106"/>
                  </a:cubicBezTo>
                  <a:cubicBezTo>
                    <a:pt x="8073" y="9070"/>
                    <a:pt x="7606" y="8071"/>
                    <a:pt x="6960" y="7100"/>
                  </a:cubicBezTo>
                  <a:cubicBezTo>
                    <a:pt x="6782" y="6851"/>
                    <a:pt x="6577" y="6622"/>
                    <a:pt x="6348" y="6419"/>
                  </a:cubicBezTo>
                  <a:cubicBezTo>
                    <a:pt x="6109" y="6215"/>
                    <a:pt x="5826" y="6025"/>
                    <a:pt x="5463" y="5934"/>
                  </a:cubicBezTo>
                  <a:cubicBezTo>
                    <a:pt x="5365" y="5907"/>
                    <a:pt x="5261" y="5894"/>
                    <a:pt x="5155" y="5894"/>
                  </a:cubicBezTo>
                  <a:cubicBezTo>
                    <a:pt x="4872" y="5894"/>
                    <a:pt x="4579" y="5988"/>
                    <a:pt x="4366" y="6140"/>
                  </a:cubicBezTo>
                  <a:cubicBezTo>
                    <a:pt x="4082" y="6338"/>
                    <a:pt x="3870" y="6571"/>
                    <a:pt x="3694" y="6848"/>
                  </a:cubicBezTo>
                  <a:cubicBezTo>
                    <a:pt x="3348" y="7402"/>
                    <a:pt x="3249" y="8043"/>
                    <a:pt x="3270" y="8634"/>
                  </a:cubicBezTo>
                  <a:cubicBezTo>
                    <a:pt x="3296" y="9229"/>
                    <a:pt x="3423" y="9798"/>
                    <a:pt x="3612" y="10338"/>
                  </a:cubicBezTo>
                  <a:cubicBezTo>
                    <a:pt x="3799" y="10877"/>
                    <a:pt x="4044" y="11395"/>
                    <a:pt x="4340" y="11883"/>
                  </a:cubicBezTo>
                  <a:cubicBezTo>
                    <a:pt x="4637" y="12369"/>
                    <a:pt x="4980" y="12831"/>
                    <a:pt x="5426" y="13230"/>
                  </a:cubicBezTo>
                  <a:cubicBezTo>
                    <a:pt x="5485" y="13284"/>
                    <a:pt x="5559" y="13311"/>
                    <a:pt x="5634" y="13311"/>
                  </a:cubicBezTo>
                  <a:cubicBezTo>
                    <a:pt x="5718" y="13311"/>
                    <a:pt x="5801" y="13277"/>
                    <a:pt x="5862" y="13210"/>
                  </a:cubicBezTo>
                  <a:cubicBezTo>
                    <a:pt x="5977" y="13084"/>
                    <a:pt x="5968" y="12889"/>
                    <a:pt x="5842" y="12774"/>
                  </a:cubicBezTo>
                  <a:lnTo>
                    <a:pt x="5836" y="12769"/>
                  </a:lnTo>
                  <a:cubicBezTo>
                    <a:pt x="5474" y="12431"/>
                    <a:pt x="5165" y="11999"/>
                    <a:pt x="4905" y="11549"/>
                  </a:cubicBezTo>
                  <a:cubicBezTo>
                    <a:pt x="4645" y="11095"/>
                    <a:pt x="4433" y="10616"/>
                    <a:pt x="4273" y="10119"/>
                  </a:cubicBezTo>
                  <a:cubicBezTo>
                    <a:pt x="4113" y="9624"/>
                    <a:pt x="4016" y="9114"/>
                    <a:pt x="4007" y="8616"/>
                  </a:cubicBezTo>
                  <a:cubicBezTo>
                    <a:pt x="4000" y="8120"/>
                    <a:pt x="4102" y="7638"/>
                    <a:pt x="4349" y="7266"/>
                  </a:cubicBezTo>
                  <a:cubicBezTo>
                    <a:pt x="4469" y="7085"/>
                    <a:pt x="4623" y="6927"/>
                    <a:pt x="4805" y="6806"/>
                  </a:cubicBezTo>
                  <a:cubicBezTo>
                    <a:pt x="4913" y="6740"/>
                    <a:pt x="5012" y="6705"/>
                    <a:pt x="5119" y="6705"/>
                  </a:cubicBezTo>
                  <a:cubicBezTo>
                    <a:pt x="5167" y="6705"/>
                    <a:pt x="5217" y="6712"/>
                    <a:pt x="5269" y="6727"/>
                  </a:cubicBezTo>
                  <a:cubicBezTo>
                    <a:pt x="5615" y="6820"/>
                    <a:pt x="5990" y="7193"/>
                    <a:pt x="6260" y="7593"/>
                  </a:cubicBezTo>
                  <a:cubicBezTo>
                    <a:pt x="6531" y="8003"/>
                    <a:pt x="6794" y="8493"/>
                    <a:pt x="7022" y="8964"/>
                  </a:cubicBezTo>
                  <a:cubicBezTo>
                    <a:pt x="7254" y="9443"/>
                    <a:pt x="7461" y="9935"/>
                    <a:pt x="7655" y="10436"/>
                  </a:cubicBezTo>
                  <a:cubicBezTo>
                    <a:pt x="7848" y="10936"/>
                    <a:pt x="8027" y="11445"/>
                    <a:pt x="8197" y="11959"/>
                  </a:cubicBezTo>
                  <a:cubicBezTo>
                    <a:pt x="8374" y="12481"/>
                    <a:pt x="8522" y="12962"/>
                    <a:pt x="8609" y="13471"/>
                  </a:cubicBezTo>
                  <a:cubicBezTo>
                    <a:pt x="8696" y="13970"/>
                    <a:pt x="8724" y="14474"/>
                    <a:pt x="8637" y="14929"/>
                  </a:cubicBezTo>
                  <a:cubicBezTo>
                    <a:pt x="8601" y="15149"/>
                    <a:pt x="8527" y="15361"/>
                    <a:pt x="8420" y="15555"/>
                  </a:cubicBezTo>
                  <a:cubicBezTo>
                    <a:pt x="8397" y="15604"/>
                    <a:pt x="8369" y="15650"/>
                    <a:pt x="8337" y="15691"/>
                  </a:cubicBezTo>
                  <a:cubicBezTo>
                    <a:pt x="8309" y="15733"/>
                    <a:pt x="8274" y="15789"/>
                    <a:pt x="8257" y="15799"/>
                  </a:cubicBezTo>
                  <a:cubicBezTo>
                    <a:pt x="8221" y="15844"/>
                    <a:pt x="8174" y="15869"/>
                    <a:pt x="8112" y="15894"/>
                  </a:cubicBezTo>
                  <a:cubicBezTo>
                    <a:pt x="8043" y="15922"/>
                    <a:pt x="7949" y="15936"/>
                    <a:pt x="7841" y="15936"/>
                  </a:cubicBezTo>
                  <a:cubicBezTo>
                    <a:pt x="7755" y="15936"/>
                    <a:pt x="7659" y="15927"/>
                    <a:pt x="7562" y="15910"/>
                  </a:cubicBezTo>
                  <a:cubicBezTo>
                    <a:pt x="7343" y="15875"/>
                    <a:pt x="7110" y="15797"/>
                    <a:pt x="6884" y="15707"/>
                  </a:cubicBezTo>
                  <a:cubicBezTo>
                    <a:pt x="6661" y="15618"/>
                    <a:pt x="6448" y="15507"/>
                    <a:pt x="6246" y="15379"/>
                  </a:cubicBezTo>
                  <a:cubicBezTo>
                    <a:pt x="6046" y="15244"/>
                    <a:pt x="5856" y="15093"/>
                    <a:pt x="5681" y="14926"/>
                  </a:cubicBezTo>
                  <a:cubicBezTo>
                    <a:pt x="4971" y="14241"/>
                    <a:pt x="4441" y="13310"/>
                    <a:pt x="3940" y="12366"/>
                  </a:cubicBezTo>
                  <a:cubicBezTo>
                    <a:pt x="2953" y="10477"/>
                    <a:pt x="2277" y="8430"/>
                    <a:pt x="1707" y="6336"/>
                  </a:cubicBezTo>
                  <a:cubicBezTo>
                    <a:pt x="1408" y="5272"/>
                    <a:pt x="1073" y="4258"/>
                    <a:pt x="1090" y="3290"/>
                  </a:cubicBezTo>
                  <a:cubicBezTo>
                    <a:pt x="1097" y="2809"/>
                    <a:pt x="1191" y="2343"/>
                    <a:pt x="1407" y="1983"/>
                  </a:cubicBezTo>
                  <a:cubicBezTo>
                    <a:pt x="1515" y="1802"/>
                    <a:pt x="1649" y="1638"/>
                    <a:pt x="1808" y="1499"/>
                  </a:cubicBezTo>
                  <a:cubicBezTo>
                    <a:pt x="1972" y="1371"/>
                    <a:pt x="2147" y="1247"/>
                    <a:pt x="2349" y="1183"/>
                  </a:cubicBezTo>
                  <a:cubicBezTo>
                    <a:pt x="2556" y="1104"/>
                    <a:pt x="2779" y="1065"/>
                    <a:pt x="3003" y="1065"/>
                  </a:cubicBezTo>
                  <a:cubicBezTo>
                    <a:pt x="3206" y="1065"/>
                    <a:pt x="3411" y="1097"/>
                    <a:pt x="3606" y="1160"/>
                  </a:cubicBezTo>
                  <a:cubicBezTo>
                    <a:pt x="3813" y="1224"/>
                    <a:pt x="4010" y="1328"/>
                    <a:pt x="4191" y="1455"/>
                  </a:cubicBezTo>
                  <a:cubicBezTo>
                    <a:pt x="4378" y="1586"/>
                    <a:pt x="4561" y="1751"/>
                    <a:pt x="4729" y="1927"/>
                  </a:cubicBezTo>
                  <a:cubicBezTo>
                    <a:pt x="5402" y="2651"/>
                    <a:pt x="5889" y="3604"/>
                    <a:pt x="6407" y="4565"/>
                  </a:cubicBezTo>
                  <a:cubicBezTo>
                    <a:pt x="7426" y="6484"/>
                    <a:pt x="8392" y="8421"/>
                    <a:pt x="9116" y="10455"/>
                  </a:cubicBezTo>
                  <a:cubicBezTo>
                    <a:pt x="9161" y="10582"/>
                    <a:pt x="9280" y="10662"/>
                    <a:pt x="9407" y="10662"/>
                  </a:cubicBezTo>
                  <a:cubicBezTo>
                    <a:pt x="9437" y="10662"/>
                    <a:pt x="9468" y="10657"/>
                    <a:pt x="9498" y="10648"/>
                  </a:cubicBezTo>
                  <a:cubicBezTo>
                    <a:pt x="9657" y="10598"/>
                    <a:pt x="9749" y="10433"/>
                    <a:pt x="9706" y="10273"/>
                  </a:cubicBezTo>
                  <a:cubicBezTo>
                    <a:pt x="9132" y="8130"/>
                    <a:pt x="8226" y="6098"/>
                    <a:pt x="7259" y="4130"/>
                  </a:cubicBezTo>
                  <a:cubicBezTo>
                    <a:pt x="6782" y="3156"/>
                    <a:pt x="6302" y="2114"/>
                    <a:pt x="5487" y="1222"/>
                  </a:cubicBezTo>
                  <a:cubicBezTo>
                    <a:pt x="5280" y="1001"/>
                    <a:pt x="5059" y="794"/>
                    <a:pt x="4804" y="608"/>
                  </a:cubicBezTo>
                  <a:cubicBezTo>
                    <a:pt x="4540" y="418"/>
                    <a:pt x="4249" y="261"/>
                    <a:pt x="3937" y="159"/>
                  </a:cubicBezTo>
                  <a:cubicBezTo>
                    <a:pt x="3629" y="54"/>
                    <a:pt x="3302" y="1"/>
                    <a:pt x="2973"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2"/>
            <p:cNvSpPr/>
            <p:nvPr/>
          </p:nvSpPr>
          <p:spPr>
            <a:xfrm>
              <a:off x="5283850" y="3348400"/>
              <a:ext cx="243725" cy="423300"/>
            </a:xfrm>
            <a:custGeom>
              <a:avLst/>
              <a:gdLst/>
              <a:ahLst/>
              <a:cxnLst/>
              <a:rect l="l" t="t" r="r" b="b"/>
              <a:pathLst>
                <a:path w="9749" h="16932" extrusionOk="0">
                  <a:moveTo>
                    <a:pt x="2973" y="0"/>
                  </a:moveTo>
                  <a:cubicBezTo>
                    <a:pt x="2636" y="0"/>
                    <a:pt x="2299" y="57"/>
                    <a:pt x="1980" y="173"/>
                  </a:cubicBezTo>
                  <a:cubicBezTo>
                    <a:pt x="1347" y="395"/>
                    <a:pt x="799" y="856"/>
                    <a:pt x="465" y="1436"/>
                  </a:cubicBezTo>
                  <a:cubicBezTo>
                    <a:pt x="381" y="1579"/>
                    <a:pt x="315" y="1732"/>
                    <a:pt x="251" y="1883"/>
                  </a:cubicBezTo>
                  <a:cubicBezTo>
                    <a:pt x="204" y="2038"/>
                    <a:pt x="138" y="2196"/>
                    <a:pt x="112" y="2348"/>
                  </a:cubicBezTo>
                  <a:cubicBezTo>
                    <a:pt x="39" y="2656"/>
                    <a:pt x="11" y="2968"/>
                    <a:pt x="7" y="3273"/>
                  </a:cubicBezTo>
                  <a:cubicBezTo>
                    <a:pt x="0" y="4506"/>
                    <a:pt x="392" y="5597"/>
                    <a:pt x="679" y="6625"/>
                  </a:cubicBezTo>
                  <a:cubicBezTo>
                    <a:pt x="1265" y="8739"/>
                    <a:pt x="1973" y="10866"/>
                    <a:pt x="3020" y="12850"/>
                  </a:cubicBezTo>
                  <a:cubicBezTo>
                    <a:pt x="3547" y="13823"/>
                    <a:pt x="4105" y="14827"/>
                    <a:pt x="4975" y="15666"/>
                  </a:cubicBezTo>
                  <a:cubicBezTo>
                    <a:pt x="5196" y="15876"/>
                    <a:pt x="5435" y="16065"/>
                    <a:pt x="5689" y="16233"/>
                  </a:cubicBezTo>
                  <a:cubicBezTo>
                    <a:pt x="5948" y="16398"/>
                    <a:pt x="6222" y="16537"/>
                    <a:pt x="6509" y="16648"/>
                  </a:cubicBezTo>
                  <a:cubicBezTo>
                    <a:pt x="6791" y="16755"/>
                    <a:pt x="7080" y="16848"/>
                    <a:pt x="7401" y="16897"/>
                  </a:cubicBezTo>
                  <a:cubicBezTo>
                    <a:pt x="7534" y="16916"/>
                    <a:pt x="7675" y="16931"/>
                    <a:pt x="7822" y="16931"/>
                  </a:cubicBezTo>
                  <a:cubicBezTo>
                    <a:pt x="8025" y="16931"/>
                    <a:pt x="8241" y="16902"/>
                    <a:pt x="8467" y="16816"/>
                  </a:cubicBezTo>
                  <a:cubicBezTo>
                    <a:pt x="8657" y="16742"/>
                    <a:pt x="8851" y="16619"/>
                    <a:pt x="8989" y="16453"/>
                  </a:cubicBezTo>
                  <a:cubicBezTo>
                    <a:pt x="9071" y="16367"/>
                    <a:pt x="9103" y="16304"/>
                    <a:pt x="9153" y="16233"/>
                  </a:cubicBezTo>
                  <a:cubicBezTo>
                    <a:pt x="9201" y="16164"/>
                    <a:pt x="9243" y="16093"/>
                    <a:pt x="9280" y="16018"/>
                  </a:cubicBezTo>
                  <a:cubicBezTo>
                    <a:pt x="9432" y="15732"/>
                    <a:pt x="9536" y="15421"/>
                    <a:pt x="9588" y="15101"/>
                  </a:cubicBezTo>
                  <a:cubicBezTo>
                    <a:pt x="9694" y="14478"/>
                    <a:pt x="9642" y="13874"/>
                    <a:pt x="9538" y="13301"/>
                  </a:cubicBezTo>
                  <a:cubicBezTo>
                    <a:pt x="9433" y="12733"/>
                    <a:pt x="9250" y="12171"/>
                    <a:pt x="9069" y="11661"/>
                  </a:cubicBezTo>
                  <a:cubicBezTo>
                    <a:pt x="8889" y="11141"/>
                    <a:pt x="8699" y="10621"/>
                    <a:pt x="8491" y="10105"/>
                  </a:cubicBezTo>
                  <a:cubicBezTo>
                    <a:pt x="8072" y="9070"/>
                    <a:pt x="7605" y="8071"/>
                    <a:pt x="6958" y="7100"/>
                  </a:cubicBezTo>
                  <a:cubicBezTo>
                    <a:pt x="6782" y="6850"/>
                    <a:pt x="6577" y="6621"/>
                    <a:pt x="6347" y="6419"/>
                  </a:cubicBezTo>
                  <a:cubicBezTo>
                    <a:pt x="6109" y="6215"/>
                    <a:pt x="5825" y="6024"/>
                    <a:pt x="5462" y="5934"/>
                  </a:cubicBezTo>
                  <a:cubicBezTo>
                    <a:pt x="5364" y="5907"/>
                    <a:pt x="5260" y="5894"/>
                    <a:pt x="5155" y="5894"/>
                  </a:cubicBezTo>
                  <a:cubicBezTo>
                    <a:pt x="4872" y="5894"/>
                    <a:pt x="4579" y="5988"/>
                    <a:pt x="4366" y="6139"/>
                  </a:cubicBezTo>
                  <a:cubicBezTo>
                    <a:pt x="4081" y="6338"/>
                    <a:pt x="3869" y="6571"/>
                    <a:pt x="3693" y="6847"/>
                  </a:cubicBezTo>
                  <a:cubicBezTo>
                    <a:pt x="3347" y="7402"/>
                    <a:pt x="3248" y="8043"/>
                    <a:pt x="3269" y="8633"/>
                  </a:cubicBezTo>
                  <a:cubicBezTo>
                    <a:pt x="3295" y="9227"/>
                    <a:pt x="3423" y="9798"/>
                    <a:pt x="3611" y="10338"/>
                  </a:cubicBezTo>
                  <a:cubicBezTo>
                    <a:pt x="3799" y="10877"/>
                    <a:pt x="4042" y="11396"/>
                    <a:pt x="4340" y="11883"/>
                  </a:cubicBezTo>
                  <a:cubicBezTo>
                    <a:pt x="4636" y="12369"/>
                    <a:pt x="4978" y="12831"/>
                    <a:pt x="5424" y="13230"/>
                  </a:cubicBezTo>
                  <a:cubicBezTo>
                    <a:pt x="5484" y="13284"/>
                    <a:pt x="5558" y="13310"/>
                    <a:pt x="5632" y="13310"/>
                  </a:cubicBezTo>
                  <a:cubicBezTo>
                    <a:pt x="5716" y="13310"/>
                    <a:pt x="5800" y="13276"/>
                    <a:pt x="5861" y="13209"/>
                  </a:cubicBezTo>
                  <a:cubicBezTo>
                    <a:pt x="5975" y="13084"/>
                    <a:pt x="5967" y="12889"/>
                    <a:pt x="5841" y="12774"/>
                  </a:cubicBezTo>
                  <a:lnTo>
                    <a:pt x="5835" y="12769"/>
                  </a:lnTo>
                  <a:cubicBezTo>
                    <a:pt x="5474" y="12430"/>
                    <a:pt x="5164" y="11999"/>
                    <a:pt x="4905" y="11547"/>
                  </a:cubicBezTo>
                  <a:cubicBezTo>
                    <a:pt x="4644" y="11095"/>
                    <a:pt x="4432" y="10616"/>
                    <a:pt x="4272" y="10119"/>
                  </a:cubicBezTo>
                  <a:cubicBezTo>
                    <a:pt x="4112" y="9624"/>
                    <a:pt x="4015" y="9114"/>
                    <a:pt x="4006" y="8616"/>
                  </a:cubicBezTo>
                  <a:cubicBezTo>
                    <a:pt x="4000" y="8120"/>
                    <a:pt x="4101" y="7638"/>
                    <a:pt x="4347" y="7266"/>
                  </a:cubicBezTo>
                  <a:cubicBezTo>
                    <a:pt x="4468" y="7084"/>
                    <a:pt x="4623" y="6927"/>
                    <a:pt x="4803" y="6806"/>
                  </a:cubicBezTo>
                  <a:cubicBezTo>
                    <a:pt x="4912" y="6740"/>
                    <a:pt x="5011" y="6705"/>
                    <a:pt x="5118" y="6705"/>
                  </a:cubicBezTo>
                  <a:cubicBezTo>
                    <a:pt x="5166" y="6705"/>
                    <a:pt x="5216" y="6712"/>
                    <a:pt x="5268" y="6727"/>
                  </a:cubicBezTo>
                  <a:cubicBezTo>
                    <a:pt x="5615" y="6820"/>
                    <a:pt x="5989" y="7193"/>
                    <a:pt x="6260" y="7592"/>
                  </a:cubicBezTo>
                  <a:cubicBezTo>
                    <a:pt x="6531" y="8003"/>
                    <a:pt x="6794" y="8493"/>
                    <a:pt x="7022" y="8964"/>
                  </a:cubicBezTo>
                  <a:cubicBezTo>
                    <a:pt x="7252" y="9443"/>
                    <a:pt x="7461" y="9935"/>
                    <a:pt x="7655" y="10436"/>
                  </a:cubicBezTo>
                  <a:cubicBezTo>
                    <a:pt x="7848" y="10935"/>
                    <a:pt x="8025" y="11445"/>
                    <a:pt x="8196" y="11959"/>
                  </a:cubicBezTo>
                  <a:cubicBezTo>
                    <a:pt x="8373" y="12481"/>
                    <a:pt x="8522" y="12962"/>
                    <a:pt x="8609" y="13469"/>
                  </a:cubicBezTo>
                  <a:cubicBezTo>
                    <a:pt x="8694" y="13969"/>
                    <a:pt x="8722" y="14474"/>
                    <a:pt x="8635" y="14929"/>
                  </a:cubicBezTo>
                  <a:cubicBezTo>
                    <a:pt x="8599" y="15149"/>
                    <a:pt x="8526" y="15360"/>
                    <a:pt x="8419" y="15556"/>
                  </a:cubicBezTo>
                  <a:cubicBezTo>
                    <a:pt x="8396" y="15604"/>
                    <a:pt x="8368" y="15648"/>
                    <a:pt x="8336" y="15691"/>
                  </a:cubicBezTo>
                  <a:cubicBezTo>
                    <a:pt x="8306" y="15732"/>
                    <a:pt x="8272" y="15789"/>
                    <a:pt x="8256" y="15798"/>
                  </a:cubicBezTo>
                  <a:cubicBezTo>
                    <a:pt x="8220" y="15844"/>
                    <a:pt x="8173" y="15869"/>
                    <a:pt x="8111" y="15894"/>
                  </a:cubicBezTo>
                  <a:cubicBezTo>
                    <a:pt x="8041" y="15922"/>
                    <a:pt x="7946" y="15935"/>
                    <a:pt x="7838" y="15935"/>
                  </a:cubicBezTo>
                  <a:cubicBezTo>
                    <a:pt x="7752" y="15935"/>
                    <a:pt x="7657" y="15927"/>
                    <a:pt x="7561" y="15910"/>
                  </a:cubicBezTo>
                  <a:cubicBezTo>
                    <a:pt x="7342" y="15875"/>
                    <a:pt x="7109" y="15797"/>
                    <a:pt x="6882" y="15707"/>
                  </a:cubicBezTo>
                  <a:cubicBezTo>
                    <a:pt x="6660" y="15618"/>
                    <a:pt x="6447" y="15507"/>
                    <a:pt x="6244" y="15379"/>
                  </a:cubicBezTo>
                  <a:cubicBezTo>
                    <a:pt x="6044" y="15244"/>
                    <a:pt x="5855" y="15092"/>
                    <a:pt x="5680" y="14926"/>
                  </a:cubicBezTo>
                  <a:cubicBezTo>
                    <a:pt x="4970" y="14241"/>
                    <a:pt x="4439" y="13310"/>
                    <a:pt x="3937" y="12366"/>
                  </a:cubicBezTo>
                  <a:cubicBezTo>
                    <a:pt x="2950" y="10477"/>
                    <a:pt x="2276" y="8430"/>
                    <a:pt x="1706" y="6336"/>
                  </a:cubicBezTo>
                  <a:cubicBezTo>
                    <a:pt x="1406" y="5272"/>
                    <a:pt x="1072" y="4258"/>
                    <a:pt x="1087" y="3290"/>
                  </a:cubicBezTo>
                  <a:cubicBezTo>
                    <a:pt x="1096" y="2809"/>
                    <a:pt x="1190" y="2343"/>
                    <a:pt x="1405" y="1982"/>
                  </a:cubicBezTo>
                  <a:cubicBezTo>
                    <a:pt x="1514" y="1801"/>
                    <a:pt x="1648" y="1638"/>
                    <a:pt x="1807" y="1499"/>
                  </a:cubicBezTo>
                  <a:cubicBezTo>
                    <a:pt x="1971" y="1371"/>
                    <a:pt x="2146" y="1247"/>
                    <a:pt x="2348" y="1182"/>
                  </a:cubicBezTo>
                  <a:cubicBezTo>
                    <a:pt x="2554" y="1103"/>
                    <a:pt x="2777" y="1065"/>
                    <a:pt x="3001" y="1065"/>
                  </a:cubicBezTo>
                  <a:cubicBezTo>
                    <a:pt x="3205" y="1065"/>
                    <a:pt x="3410" y="1097"/>
                    <a:pt x="3605" y="1160"/>
                  </a:cubicBezTo>
                  <a:cubicBezTo>
                    <a:pt x="3812" y="1225"/>
                    <a:pt x="4007" y="1327"/>
                    <a:pt x="4190" y="1455"/>
                  </a:cubicBezTo>
                  <a:cubicBezTo>
                    <a:pt x="4377" y="1586"/>
                    <a:pt x="4560" y="1751"/>
                    <a:pt x="4728" y="1928"/>
                  </a:cubicBezTo>
                  <a:cubicBezTo>
                    <a:pt x="5400" y="2650"/>
                    <a:pt x="5888" y="3604"/>
                    <a:pt x="6406" y="4565"/>
                  </a:cubicBezTo>
                  <a:cubicBezTo>
                    <a:pt x="7425" y="6484"/>
                    <a:pt x="8390" y="8421"/>
                    <a:pt x="9114" y="10454"/>
                  </a:cubicBezTo>
                  <a:lnTo>
                    <a:pt x="9115" y="10455"/>
                  </a:lnTo>
                  <a:cubicBezTo>
                    <a:pt x="9159" y="10582"/>
                    <a:pt x="9278" y="10662"/>
                    <a:pt x="9405" y="10662"/>
                  </a:cubicBezTo>
                  <a:cubicBezTo>
                    <a:pt x="9436" y="10662"/>
                    <a:pt x="9467" y="10657"/>
                    <a:pt x="9498" y="10648"/>
                  </a:cubicBezTo>
                  <a:cubicBezTo>
                    <a:pt x="9657" y="10598"/>
                    <a:pt x="9748" y="10432"/>
                    <a:pt x="9705" y="10273"/>
                  </a:cubicBezTo>
                  <a:cubicBezTo>
                    <a:pt x="9131" y="8130"/>
                    <a:pt x="8225" y="6097"/>
                    <a:pt x="7259" y="4131"/>
                  </a:cubicBezTo>
                  <a:cubicBezTo>
                    <a:pt x="6782" y="3156"/>
                    <a:pt x="6302" y="2114"/>
                    <a:pt x="5486" y="1222"/>
                  </a:cubicBezTo>
                  <a:cubicBezTo>
                    <a:pt x="5279" y="1001"/>
                    <a:pt x="5059" y="794"/>
                    <a:pt x="4802" y="608"/>
                  </a:cubicBezTo>
                  <a:cubicBezTo>
                    <a:pt x="4540" y="418"/>
                    <a:pt x="4249" y="261"/>
                    <a:pt x="3935" y="157"/>
                  </a:cubicBezTo>
                  <a:cubicBezTo>
                    <a:pt x="3628" y="54"/>
                    <a:pt x="3301" y="0"/>
                    <a:pt x="29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8" name="Google Shape;138;p2"/>
          <p:cNvGrpSpPr/>
          <p:nvPr/>
        </p:nvGrpSpPr>
        <p:grpSpPr>
          <a:xfrm>
            <a:off x="1446225" y="2806940"/>
            <a:ext cx="340786" cy="570834"/>
            <a:chOff x="2002900" y="3914700"/>
            <a:chExt cx="259350" cy="434425"/>
          </a:xfrm>
        </p:grpSpPr>
        <p:sp>
          <p:nvSpPr>
            <p:cNvPr id="139" name="Google Shape;139;p2"/>
            <p:cNvSpPr/>
            <p:nvPr/>
          </p:nvSpPr>
          <p:spPr>
            <a:xfrm>
              <a:off x="2002900" y="3925825"/>
              <a:ext cx="243750" cy="423300"/>
            </a:xfrm>
            <a:custGeom>
              <a:avLst/>
              <a:gdLst/>
              <a:ahLst/>
              <a:cxnLst/>
              <a:rect l="l" t="t" r="r" b="b"/>
              <a:pathLst>
                <a:path w="9750" h="16932" extrusionOk="0">
                  <a:moveTo>
                    <a:pt x="2974" y="0"/>
                  </a:moveTo>
                  <a:cubicBezTo>
                    <a:pt x="2638" y="0"/>
                    <a:pt x="2300" y="57"/>
                    <a:pt x="1982" y="173"/>
                  </a:cubicBezTo>
                  <a:cubicBezTo>
                    <a:pt x="1348" y="395"/>
                    <a:pt x="800" y="856"/>
                    <a:pt x="466" y="1436"/>
                  </a:cubicBezTo>
                  <a:cubicBezTo>
                    <a:pt x="382" y="1579"/>
                    <a:pt x="316" y="1732"/>
                    <a:pt x="252" y="1883"/>
                  </a:cubicBezTo>
                  <a:cubicBezTo>
                    <a:pt x="205" y="2038"/>
                    <a:pt x="140" y="2197"/>
                    <a:pt x="113" y="2349"/>
                  </a:cubicBezTo>
                  <a:cubicBezTo>
                    <a:pt x="40" y="2656"/>
                    <a:pt x="12" y="2968"/>
                    <a:pt x="8" y="3273"/>
                  </a:cubicBezTo>
                  <a:cubicBezTo>
                    <a:pt x="1" y="4506"/>
                    <a:pt x="393" y="5597"/>
                    <a:pt x="681" y="6626"/>
                  </a:cubicBezTo>
                  <a:cubicBezTo>
                    <a:pt x="1267" y="8739"/>
                    <a:pt x="1974" y="10866"/>
                    <a:pt x="3021" y="12850"/>
                  </a:cubicBezTo>
                  <a:cubicBezTo>
                    <a:pt x="3548" y="13823"/>
                    <a:pt x="4106" y="14827"/>
                    <a:pt x="4976" y="15666"/>
                  </a:cubicBezTo>
                  <a:cubicBezTo>
                    <a:pt x="5197" y="15876"/>
                    <a:pt x="5437" y="16065"/>
                    <a:pt x="5690" y="16233"/>
                  </a:cubicBezTo>
                  <a:cubicBezTo>
                    <a:pt x="5949" y="16399"/>
                    <a:pt x="6224" y="16537"/>
                    <a:pt x="6510" y="16648"/>
                  </a:cubicBezTo>
                  <a:cubicBezTo>
                    <a:pt x="6791" y="16755"/>
                    <a:pt x="7081" y="16848"/>
                    <a:pt x="7402" y="16897"/>
                  </a:cubicBezTo>
                  <a:cubicBezTo>
                    <a:pt x="7536" y="16916"/>
                    <a:pt x="7677" y="16931"/>
                    <a:pt x="7824" y="16931"/>
                  </a:cubicBezTo>
                  <a:cubicBezTo>
                    <a:pt x="8027" y="16931"/>
                    <a:pt x="8243" y="16903"/>
                    <a:pt x="8468" y="16817"/>
                  </a:cubicBezTo>
                  <a:cubicBezTo>
                    <a:pt x="8659" y="16743"/>
                    <a:pt x="8852" y="16619"/>
                    <a:pt x="8990" y="16454"/>
                  </a:cubicBezTo>
                  <a:cubicBezTo>
                    <a:pt x="9072" y="16367"/>
                    <a:pt x="9105" y="16305"/>
                    <a:pt x="9154" y="16233"/>
                  </a:cubicBezTo>
                  <a:cubicBezTo>
                    <a:pt x="9202" y="16165"/>
                    <a:pt x="9245" y="16094"/>
                    <a:pt x="9282" y="16018"/>
                  </a:cubicBezTo>
                  <a:cubicBezTo>
                    <a:pt x="9434" y="15732"/>
                    <a:pt x="9538" y="15421"/>
                    <a:pt x="9589" y="15101"/>
                  </a:cubicBezTo>
                  <a:cubicBezTo>
                    <a:pt x="9695" y="14477"/>
                    <a:pt x="9644" y="13874"/>
                    <a:pt x="9540" y="13301"/>
                  </a:cubicBezTo>
                  <a:cubicBezTo>
                    <a:pt x="9435" y="12734"/>
                    <a:pt x="9251" y="12171"/>
                    <a:pt x="9071" y="11661"/>
                  </a:cubicBezTo>
                  <a:cubicBezTo>
                    <a:pt x="8889" y="11142"/>
                    <a:pt x="8700" y="10622"/>
                    <a:pt x="8492" y="10106"/>
                  </a:cubicBezTo>
                  <a:cubicBezTo>
                    <a:pt x="8074" y="9070"/>
                    <a:pt x="7607" y="8071"/>
                    <a:pt x="6960" y="7100"/>
                  </a:cubicBezTo>
                  <a:cubicBezTo>
                    <a:pt x="6782" y="6850"/>
                    <a:pt x="6578" y="6621"/>
                    <a:pt x="6348" y="6419"/>
                  </a:cubicBezTo>
                  <a:cubicBezTo>
                    <a:pt x="6109" y="6216"/>
                    <a:pt x="5826" y="6024"/>
                    <a:pt x="5463" y="5935"/>
                  </a:cubicBezTo>
                  <a:cubicBezTo>
                    <a:pt x="5365" y="5907"/>
                    <a:pt x="5261" y="5894"/>
                    <a:pt x="5156" y="5894"/>
                  </a:cubicBezTo>
                  <a:cubicBezTo>
                    <a:pt x="4873" y="5894"/>
                    <a:pt x="4580" y="5988"/>
                    <a:pt x="4367" y="6139"/>
                  </a:cubicBezTo>
                  <a:cubicBezTo>
                    <a:pt x="4082" y="6338"/>
                    <a:pt x="3870" y="6571"/>
                    <a:pt x="3694" y="6847"/>
                  </a:cubicBezTo>
                  <a:cubicBezTo>
                    <a:pt x="3348" y="7402"/>
                    <a:pt x="3249" y="8044"/>
                    <a:pt x="3271" y="8634"/>
                  </a:cubicBezTo>
                  <a:cubicBezTo>
                    <a:pt x="3296" y="9228"/>
                    <a:pt x="3423" y="9798"/>
                    <a:pt x="3612" y="10338"/>
                  </a:cubicBezTo>
                  <a:cubicBezTo>
                    <a:pt x="3800" y="10877"/>
                    <a:pt x="4044" y="11396"/>
                    <a:pt x="4340" y="11883"/>
                  </a:cubicBezTo>
                  <a:cubicBezTo>
                    <a:pt x="4637" y="12369"/>
                    <a:pt x="4980" y="12831"/>
                    <a:pt x="5426" y="13230"/>
                  </a:cubicBezTo>
                  <a:cubicBezTo>
                    <a:pt x="5485" y="13284"/>
                    <a:pt x="5559" y="13311"/>
                    <a:pt x="5633" y="13311"/>
                  </a:cubicBezTo>
                  <a:cubicBezTo>
                    <a:pt x="5717" y="13311"/>
                    <a:pt x="5801" y="13277"/>
                    <a:pt x="5862" y="13209"/>
                  </a:cubicBezTo>
                  <a:cubicBezTo>
                    <a:pt x="5977" y="13084"/>
                    <a:pt x="5968" y="12889"/>
                    <a:pt x="5842" y="12774"/>
                  </a:cubicBezTo>
                  <a:lnTo>
                    <a:pt x="5837" y="12769"/>
                  </a:lnTo>
                  <a:cubicBezTo>
                    <a:pt x="5474" y="12430"/>
                    <a:pt x="5165" y="11999"/>
                    <a:pt x="4906" y="11548"/>
                  </a:cubicBezTo>
                  <a:cubicBezTo>
                    <a:pt x="4645" y="11095"/>
                    <a:pt x="4433" y="10616"/>
                    <a:pt x="4273" y="10119"/>
                  </a:cubicBezTo>
                  <a:cubicBezTo>
                    <a:pt x="4114" y="9624"/>
                    <a:pt x="4016" y="9114"/>
                    <a:pt x="4008" y="8616"/>
                  </a:cubicBezTo>
                  <a:cubicBezTo>
                    <a:pt x="4001" y="8120"/>
                    <a:pt x="4102" y="7638"/>
                    <a:pt x="4349" y="7266"/>
                  </a:cubicBezTo>
                  <a:cubicBezTo>
                    <a:pt x="4469" y="7084"/>
                    <a:pt x="4624" y="6927"/>
                    <a:pt x="4805" y="6806"/>
                  </a:cubicBezTo>
                  <a:cubicBezTo>
                    <a:pt x="4913" y="6740"/>
                    <a:pt x="5013" y="6705"/>
                    <a:pt x="5119" y="6705"/>
                  </a:cubicBezTo>
                  <a:cubicBezTo>
                    <a:pt x="5167" y="6705"/>
                    <a:pt x="5217" y="6712"/>
                    <a:pt x="5269" y="6727"/>
                  </a:cubicBezTo>
                  <a:cubicBezTo>
                    <a:pt x="5616" y="6820"/>
                    <a:pt x="5990" y="7193"/>
                    <a:pt x="6261" y="7592"/>
                  </a:cubicBezTo>
                  <a:cubicBezTo>
                    <a:pt x="6531" y="8003"/>
                    <a:pt x="6796" y="8493"/>
                    <a:pt x="7023" y="8964"/>
                  </a:cubicBezTo>
                  <a:cubicBezTo>
                    <a:pt x="7254" y="9443"/>
                    <a:pt x="7462" y="9935"/>
                    <a:pt x="7656" y="10436"/>
                  </a:cubicBezTo>
                  <a:cubicBezTo>
                    <a:pt x="7849" y="10935"/>
                    <a:pt x="8027" y="11445"/>
                    <a:pt x="8197" y="11959"/>
                  </a:cubicBezTo>
                  <a:cubicBezTo>
                    <a:pt x="8375" y="12481"/>
                    <a:pt x="8523" y="12962"/>
                    <a:pt x="8610" y="13470"/>
                  </a:cubicBezTo>
                  <a:cubicBezTo>
                    <a:pt x="8696" y="13970"/>
                    <a:pt x="8724" y="14474"/>
                    <a:pt x="8638" y="14929"/>
                  </a:cubicBezTo>
                  <a:cubicBezTo>
                    <a:pt x="8601" y="15149"/>
                    <a:pt x="8527" y="15360"/>
                    <a:pt x="8420" y="15556"/>
                  </a:cubicBezTo>
                  <a:cubicBezTo>
                    <a:pt x="8397" y="15604"/>
                    <a:pt x="8370" y="15649"/>
                    <a:pt x="8337" y="15691"/>
                  </a:cubicBezTo>
                  <a:cubicBezTo>
                    <a:pt x="8309" y="15732"/>
                    <a:pt x="8275" y="15790"/>
                    <a:pt x="8257" y="15798"/>
                  </a:cubicBezTo>
                  <a:cubicBezTo>
                    <a:pt x="8221" y="15844"/>
                    <a:pt x="8174" y="15869"/>
                    <a:pt x="8112" y="15895"/>
                  </a:cubicBezTo>
                  <a:cubicBezTo>
                    <a:pt x="8043" y="15922"/>
                    <a:pt x="7948" y="15935"/>
                    <a:pt x="7840" y="15935"/>
                  </a:cubicBezTo>
                  <a:cubicBezTo>
                    <a:pt x="7754" y="15935"/>
                    <a:pt x="7660" y="15927"/>
                    <a:pt x="7563" y="15910"/>
                  </a:cubicBezTo>
                  <a:cubicBezTo>
                    <a:pt x="7344" y="15875"/>
                    <a:pt x="7112" y="15797"/>
                    <a:pt x="6884" y="15708"/>
                  </a:cubicBezTo>
                  <a:cubicBezTo>
                    <a:pt x="6662" y="15618"/>
                    <a:pt x="6449" y="15509"/>
                    <a:pt x="6247" y="15380"/>
                  </a:cubicBezTo>
                  <a:cubicBezTo>
                    <a:pt x="6046" y="15245"/>
                    <a:pt x="5857" y="15093"/>
                    <a:pt x="5683" y="14927"/>
                  </a:cubicBezTo>
                  <a:cubicBezTo>
                    <a:pt x="4972" y="14241"/>
                    <a:pt x="4442" y="13310"/>
                    <a:pt x="3940" y="12368"/>
                  </a:cubicBezTo>
                  <a:cubicBezTo>
                    <a:pt x="2953" y="10477"/>
                    <a:pt x="2278" y="8431"/>
                    <a:pt x="1708" y="6337"/>
                  </a:cubicBezTo>
                  <a:cubicBezTo>
                    <a:pt x="1408" y="5272"/>
                    <a:pt x="1073" y="4259"/>
                    <a:pt x="1090" y="3290"/>
                  </a:cubicBezTo>
                  <a:cubicBezTo>
                    <a:pt x="1097" y="2810"/>
                    <a:pt x="1192" y="2344"/>
                    <a:pt x="1408" y="1983"/>
                  </a:cubicBezTo>
                  <a:cubicBezTo>
                    <a:pt x="1515" y="1802"/>
                    <a:pt x="1650" y="1639"/>
                    <a:pt x="1809" y="1499"/>
                  </a:cubicBezTo>
                  <a:cubicBezTo>
                    <a:pt x="1973" y="1371"/>
                    <a:pt x="2148" y="1249"/>
                    <a:pt x="2350" y="1183"/>
                  </a:cubicBezTo>
                  <a:cubicBezTo>
                    <a:pt x="2557" y="1104"/>
                    <a:pt x="2780" y="1065"/>
                    <a:pt x="3005" y="1065"/>
                  </a:cubicBezTo>
                  <a:cubicBezTo>
                    <a:pt x="3208" y="1065"/>
                    <a:pt x="3413" y="1097"/>
                    <a:pt x="3607" y="1160"/>
                  </a:cubicBezTo>
                  <a:cubicBezTo>
                    <a:pt x="3814" y="1226"/>
                    <a:pt x="4010" y="1328"/>
                    <a:pt x="4191" y="1455"/>
                  </a:cubicBezTo>
                  <a:cubicBezTo>
                    <a:pt x="4379" y="1587"/>
                    <a:pt x="4561" y="1753"/>
                    <a:pt x="4729" y="1929"/>
                  </a:cubicBezTo>
                  <a:cubicBezTo>
                    <a:pt x="5403" y="2652"/>
                    <a:pt x="5889" y="3604"/>
                    <a:pt x="6407" y="4566"/>
                  </a:cubicBezTo>
                  <a:cubicBezTo>
                    <a:pt x="7426" y="6486"/>
                    <a:pt x="8393" y="8422"/>
                    <a:pt x="9117" y="10455"/>
                  </a:cubicBezTo>
                  <a:cubicBezTo>
                    <a:pt x="9161" y="10582"/>
                    <a:pt x="9280" y="10662"/>
                    <a:pt x="9408" y="10662"/>
                  </a:cubicBezTo>
                  <a:cubicBezTo>
                    <a:pt x="9438" y="10662"/>
                    <a:pt x="9469" y="10657"/>
                    <a:pt x="9499" y="10648"/>
                  </a:cubicBezTo>
                  <a:cubicBezTo>
                    <a:pt x="9658" y="10599"/>
                    <a:pt x="9750" y="10432"/>
                    <a:pt x="9706" y="10273"/>
                  </a:cubicBezTo>
                  <a:cubicBezTo>
                    <a:pt x="9132" y="8130"/>
                    <a:pt x="8227" y="6099"/>
                    <a:pt x="7259" y="4131"/>
                  </a:cubicBezTo>
                  <a:cubicBezTo>
                    <a:pt x="6782" y="3156"/>
                    <a:pt x="6302" y="2115"/>
                    <a:pt x="5487" y="1222"/>
                  </a:cubicBezTo>
                  <a:cubicBezTo>
                    <a:pt x="5280" y="1002"/>
                    <a:pt x="5060" y="794"/>
                    <a:pt x="4804" y="608"/>
                  </a:cubicBezTo>
                  <a:cubicBezTo>
                    <a:pt x="4541" y="418"/>
                    <a:pt x="4250" y="261"/>
                    <a:pt x="3937" y="158"/>
                  </a:cubicBezTo>
                  <a:cubicBezTo>
                    <a:pt x="3629" y="54"/>
                    <a:pt x="3302" y="0"/>
                    <a:pt x="2974"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2"/>
            <p:cNvSpPr/>
            <p:nvPr/>
          </p:nvSpPr>
          <p:spPr>
            <a:xfrm>
              <a:off x="2018350" y="3914700"/>
              <a:ext cx="243900" cy="423300"/>
            </a:xfrm>
            <a:custGeom>
              <a:avLst/>
              <a:gdLst/>
              <a:ahLst/>
              <a:cxnLst/>
              <a:rect l="l" t="t" r="r" b="b"/>
              <a:pathLst>
                <a:path w="9756" h="16932" extrusionOk="0">
                  <a:moveTo>
                    <a:pt x="2974" y="0"/>
                  </a:moveTo>
                  <a:cubicBezTo>
                    <a:pt x="2637" y="0"/>
                    <a:pt x="2300" y="57"/>
                    <a:pt x="1981" y="173"/>
                  </a:cubicBezTo>
                  <a:cubicBezTo>
                    <a:pt x="1347" y="395"/>
                    <a:pt x="798" y="856"/>
                    <a:pt x="465" y="1436"/>
                  </a:cubicBezTo>
                  <a:cubicBezTo>
                    <a:pt x="381" y="1579"/>
                    <a:pt x="315" y="1732"/>
                    <a:pt x="251" y="1883"/>
                  </a:cubicBezTo>
                  <a:cubicBezTo>
                    <a:pt x="205" y="2038"/>
                    <a:pt x="139" y="2197"/>
                    <a:pt x="113" y="2349"/>
                  </a:cubicBezTo>
                  <a:cubicBezTo>
                    <a:pt x="40" y="2656"/>
                    <a:pt x="11" y="2968"/>
                    <a:pt x="7" y="3273"/>
                  </a:cubicBezTo>
                  <a:cubicBezTo>
                    <a:pt x="0" y="4506"/>
                    <a:pt x="393" y="5597"/>
                    <a:pt x="680" y="6626"/>
                  </a:cubicBezTo>
                  <a:cubicBezTo>
                    <a:pt x="1266" y="8739"/>
                    <a:pt x="1974" y="10866"/>
                    <a:pt x="3021" y="12850"/>
                  </a:cubicBezTo>
                  <a:cubicBezTo>
                    <a:pt x="3548" y="13823"/>
                    <a:pt x="4106" y="14828"/>
                    <a:pt x="4975" y="15666"/>
                  </a:cubicBezTo>
                  <a:cubicBezTo>
                    <a:pt x="5197" y="15876"/>
                    <a:pt x="5435" y="16065"/>
                    <a:pt x="5690" y="16234"/>
                  </a:cubicBezTo>
                  <a:cubicBezTo>
                    <a:pt x="5949" y="16399"/>
                    <a:pt x="6223" y="16537"/>
                    <a:pt x="6510" y="16648"/>
                  </a:cubicBezTo>
                  <a:cubicBezTo>
                    <a:pt x="6791" y="16755"/>
                    <a:pt x="7081" y="16849"/>
                    <a:pt x="7402" y="16897"/>
                  </a:cubicBezTo>
                  <a:cubicBezTo>
                    <a:pt x="7535" y="16916"/>
                    <a:pt x="7676" y="16931"/>
                    <a:pt x="7824" y="16931"/>
                  </a:cubicBezTo>
                  <a:cubicBezTo>
                    <a:pt x="8027" y="16931"/>
                    <a:pt x="8242" y="16903"/>
                    <a:pt x="8468" y="16817"/>
                  </a:cubicBezTo>
                  <a:cubicBezTo>
                    <a:pt x="8658" y="16743"/>
                    <a:pt x="8852" y="16619"/>
                    <a:pt x="8990" y="16454"/>
                  </a:cubicBezTo>
                  <a:cubicBezTo>
                    <a:pt x="9072" y="16368"/>
                    <a:pt x="9104" y="16305"/>
                    <a:pt x="9154" y="16234"/>
                  </a:cubicBezTo>
                  <a:cubicBezTo>
                    <a:pt x="9202" y="16165"/>
                    <a:pt x="9244" y="16094"/>
                    <a:pt x="9281" y="16018"/>
                  </a:cubicBezTo>
                  <a:cubicBezTo>
                    <a:pt x="9433" y="15732"/>
                    <a:pt x="9537" y="15421"/>
                    <a:pt x="9588" y="15101"/>
                  </a:cubicBezTo>
                  <a:cubicBezTo>
                    <a:pt x="9695" y="14478"/>
                    <a:pt x="9643" y="13875"/>
                    <a:pt x="9539" y="13302"/>
                  </a:cubicBezTo>
                  <a:cubicBezTo>
                    <a:pt x="9434" y="12734"/>
                    <a:pt x="9251" y="12171"/>
                    <a:pt x="9070" y="11662"/>
                  </a:cubicBezTo>
                  <a:cubicBezTo>
                    <a:pt x="8889" y="11142"/>
                    <a:pt x="8700" y="10622"/>
                    <a:pt x="8492" y="10106"/>
                  </a:cubicBezTo>
                  <a:cubicBezTo>
                    <a:pt x="8072" y="9070"/>
                    <a:pt x="7606" y="8071"/>
                    <a:pt x="6959" y="7100"/>
                  </a:cubicBezTo>
                  <a:cubicBezTo>
                    <a:pt x="6782" y="6850"/>
                    <a:pt x="6578" y="6621"/>
                    <a:pt x="6348" y="6419"/>
                  </a:cubicBezTo>
                  <a:cubicBezTo>
                    <a:pt x="6109" y="6216"/>
                    <a:pt x="5825" y="6025"/>
                    <a:pt x="5463" y="5935"/>
                  </a:cubicBezTo>
                  <a:cubicBezTo>
                    <a:pt x="5365" y="5907"/>
                    <a:pt x="5261" y="5894"/>
                    <a:pt x="5156" y="5894"/>
                  </a:cubicBezTo>
                  <a:cubicBezTo>
                    <a:pt x="4873" y="5894"/>
                    <a:pt x="4580" y="5988"/>
                    <a:pt x="4367" y="6140"/>
                  </a:cubicBezTo>
                  <a:cubicBezTo>
                    <a:pt x="4082" y="6338"/>
                    <a:pt x="3870" y="6571"/>
                    <a:pt x="3694" y="6849"/>
                  </a:cubicBezTo>
                  <a:cubicBezTo>
                    <a:pt x="3348" y="7402"/>
                    <a:pt x="3249" y="8044"/>
                    <a:pt x="3270" y="8634"/>
                  </a:cubicBezTo>
                  <a:cubicBezTo>
                    <a:pt x="3296" y="9228"/>
                    <a:pt x="3422" y="9798"/>
                    <a:pt x="3612" y="10338"/>
                  </a:cubicBezTo>
                  <a:cubicBezTo>
                    <a:pt x="3800" y="10877"/>
                    <a:pt x="4043" y="11396"/>
                    <a:pt x="4340" y="11883"/>
                  </a:cubicBezTo>
                  <a:cubicBezTo>
                    <a:pt x="4637" y="12369"/>
                    <a:pt x="4979" y="12831"/>
                    <a:pt x="5425" y="13230"/>
                  </a:cubicBezTo>
                  <a:cubicBezTo>
                    <a:pt x="5483" y="13278"/>
                    <a:pt x="5553" y="13301"/>
                    <a:pt x="5623" y="13301"/>
                  </a:cubicBezTo>
                  <a:cubicBezTo>
                    <a:pt x="5707" y="13301"/>
                    <a:pt x="5791" y="13267"/>
                    <a:pt x="5852" y="13201"/>
                  </a:cubicBezTo>
                  <a:cubicBezTo>
                    <a:pt x="5962" y="13079"/>
                    <a:pt x="5958" y="12891"/>
                    <a:pt x="5841" y="12774"/>
                  </a:cubicBezTo>
                  <a:lnTo>
                    <a:pt x="5835" y="12769"/>
                  </a:lnTo>
                  <a:cubicBezTo>
                    <a:pt x="5473" y="12431"/>
                    <a:pt x="5165" y="11999"/>
                    <a:pt x="4905" y="11549"/>
                  </a:cubicBezTo>
                  <a:cubicBezTo>
                    <a:pt x="4644" y="11096"/>
                    <a:pt x="4433" y="10616"/>
                    <a:pt x="4272" y="10119"/>
                  </a:cubicBezTo>
                  <a:cubicBezTo>
                    <a:pt x="4112" y="9626"/>
                    <a:pt x="4015" y="9114"/>
                    <a:pt x="4006" y="8616"/>
                  </a:cubicBezTo>
                  <a:cubicBezTo>
                    <a:pt x="4000" y="8121"/>
                    <a:pt x="4101" y="7638"/>
                    <a:pt x="4348" y="7266"/>
                  </a:cubicBezTo>
                  <a:cubicBezTo>
                    <a:pt x="4468" y="7085"/>
                    <a:pt x="4623" y="6927"/>
                    <a:pt x="4804" y="6806"/>
                  </a:cubicBezTo>
                  <a:cubicBezTo>
                    <a:pt x="4912" y="6741"/>
                    <a:pt x="5011" y="6705"/>
                    <a:pt x="5117" y="6705"/>
                  </a:cubicBezTo>
                  <a:cubicBezTo>
                    <a:pt x="5165" y="6705"/>
                    <a:pt x="5216" y="6713"/>
                    <a:pt x="5269" y="6728"/>
                  </a:cubicBezTo>
                  <a:cubicBezTo>
                    <a:pt x="5614" y="6820"/>
                    <a:pt x="5989" y="7194"/>
                    <a:pt x="6261" y="7593"/>
                  </a:cubicBezTo>
                  <a:cubicBezTo>
                    <a:pt x="6531" y="8003"/>
                    <a:pt x="6795" y="8493"/>
                    <a:pt x="7023" y="8964"/>
                  </a:cubicBezTo>
                  <a:cubicBezTo>
                    <a:pt x="7253" y="9443"/>
                    <a:pt x="7461" y="9936"/>
                    <a:pt x="7655" y="10436"/>
                  </a:cubicBezTo>
                  <a:cubicBezTo>
                    <a:pt x="7848" y="10936"/>
                    <a:pt x="8026" y="11445"/>
                    <a:pt x="8197" y="11959"/>
                  </a:cubicBezTo>
                  <a:cubicBezTo>
                    <a:pt x="8374" y="12481"/>
                    <a:pt x="8522" y="12963"/>
                    <a:pt x="8609" y="13471"/>
                  </a:cubicBezTo>
                  <a:cubicBezTo>
                    <a:pt x="8695" y="13970"/>
                    <a:pt x="8724" y="14474"/>
                    <a:pt x="8636" y="14929"/>
                  </a:cubicBezTo>
                  <a:cubicBezTo>
                    <a:pt x="8600" y="15149"/>
                    <a:pt x="8527" y="15361"/>
                    <a:pt x="8420" y="15556"/>
                  </a:cubicBezTo>
                  <a:cubicBezTo>
                    <a:pt x="8397" y="15604"/>
                    <a:pt x="8369" y="15650"/>
                    <a:pt x="8337" y="15692"/>
                  </a:cubicBezTo>
                  <a:cubicBezTo>
                    <a:pt x="8308" y="15733"/>
                    <a:pt x="8273" y="15790"/>
                    <a:pt x="8257" y="15799"/>
                  </a:cubicBezTo>
                  <a:cubicBezTo>
                    <a:pt x="8221" y="15845"/>
                    <a:pt x="8174" y="15869"/>
                    <a:pt x="8112" y="15895"/>
                  </a:cubicBezTo>
                  <a:cubicBezTo>
                    <a:pt x="8043" y="15922"/>
                    <a:pt x="7949" y="15936"/>
                    <a:pt x="7842" y="15936"/>
                  </a:cubicBezTo>
                  <a:cubicBezTo>
                    <a:pt x="7755" y="15936"/>
                    <a:pt x="7659" y="15927"/>
                    <a:pt x="7562" y="15910"/>
                  </a:cubicBezTo>
                  <a:cubicBezTo>
                    <a:pt x="7343" y="15875"/>
                    <a:pt x="7110" y="15798"/>
                    <a:pt x="6884" y="15708"/>
                  </a:cubicBezTo>
                  <a:cubicBezTo>
                    <a:pt x="6661" y="15618"/>
                    <a:pt x="6448" y="15509"/>
                    <a:pt x="6245" y="15380"/>
                  </a:cubicBezTo>
                  <a:cubicBezTo>
                    <a:pt x="6045" y="15245"/>
                    <a:pt x="5856" y="15093"/>
                    <a:pt x="5681" y="14927"/>
                  </a:cubicBezTo>
                  <a:cubicBezTo>
                    <a:pt x="4971" y="14242"/>
                    <a:pt x="4440" y="13310"/>
                    <a:pt x="3940" y="12368"/>
                  </a:cubicBezTo>
                  <a:cubicBezTo>
                    <a:pt x="2952" y="10477"/>
                    <a:pt x="2277" y="8431"/>
                    <a:pt x="1707" y="6337"/>
                  </a:cubicBezTo>
                  <a:cubicBezTo>
                    <a:pt x="1407" y="5272"/>
                    <a:pt x="1073" y="4259"/>
                    <a:pt x="1089" y="3290"/>
                  </a:cubicBezTo>
                  <a:cubicBezTo>
                    <a:pt x="1097" y="2810"/>
                    <a:pt x="1191" y="2344"/>
                    <a:pt x="1406" y="1983"/>
                  </a:cubicBezTo>
                  <a:cubicBezTo>
                    <a:pt x="1515" y="1802"/>
                    <a:pt x="1649" y="1639"/>
                    <a:pt x="1808" y="1499"/>
                  </a:cubicBezTo>
                  <a:cubicBezTo>
                    <a:pt x="1972" y="1371"/>
                    <a:pt x="2147" y="1249"/>
                    <a:pt x="2349" y="1183"/>
                  </a:cubicBezTo>
                  <a:cubicBezTo>
                    <a:pt x="2555" y="1104"/>
                    <a:pt x="2779" y="1065"/>
                    <a:pt x="3003" y="1065"/>
                  </a:cubicBezTo>
                  <a:cubicBezTo>
                    <a:pt x="3207" y="1065"/>
                    <a:pt x="3411" y="1097"/>
                    <a:pt x="3606" y="1160"/>
                  </a:cubicBezTo>
                  <a:cubicBezTo>
                    <a:pt x="3814" y="1226"/>
                    <a:pt x="4010" y="1329"/>
                    <a:pt x="4191" y="1455"/>
                  </a:cubicBezTo>
                  <a:cubicBezTo>
                    <a:pt x="4378" y="1587"/>
                    <a:pt x="4561" y="1753"/>
                    <a:pt x="4729" y="1929"/>
                  </a:cubicBezTo>
                  <a:cubicBezTo>
                    <a:pt x="5401" y="2652"/>
                    <a:pt x="5889" y="3604"/>
                    <a:pt x="6407" y="4566"/>
                  </a:cubicBezTo>
                  <a:cubicBezTo>
                    <a:pt x="7426" y="6486"/>
                    <a:pt x="8393" y="8422"/>
                    <a:pt x="9115" y="10455"/>
                  </a:cubicBezTo>
                  <a:cubicBezTo>
                    <a:pt x="9156" y="10588"/>
                    <a:pt x="9278" y="10673"/>
                    <a:pt x="9410" y="10673"/>
                  </a:cubicBezTo>
                  <a:cubicBezTo>
                    <a:pt x="9440" y="10673"/>
                    <a:pt x="9471" y="10668"/>
                    <a:pt x="9501" y="10659"/>
                  </a:cubicBezTo>
                  <a:cubicBezTo>
                    <a:pt x="9664" y="10608"/>
                    <a:pt x="9756" y="10436"/>
                    <a:pt x="9706" y="10273"/>
                  </a:cubicBezTo>
                  <a:cubicBezTo>
                    <a:pt x="9132" y="8130"/>
                    <a:pt x="8226" y="6099"/>
                    <a:pt x="7259" y="4131"/>
                  </a:cubicBezTo>
                  <a:cubicBezTo>
                    <a:pt x="6782" y="3157"/>
                    <a:pt x="6302" y="2115"/>
                    <a:pt x="5487" y="1222"/>
                  </a:cubicBezTo>
                  <a:cubicBezTo>
                    <a:pt x="5280" y="1002"/>
                    <a:pt x="5060" y="794"/>
                    <a:pt x="4803" y="608"/>
                  </a:cubicBezTo>
                  <a:cubicBezTo>
                    <a:pt x="4540" y="418"/>
                    <a:pt x="4250" y="261"/>
                    <a:pt x="3936" y="158"/>
                  </a:cubicBezTo>
                  <a:cubicBezTo>
                    <a:pt x="3629" y="54"/>
                    <a:pt x="3302" y="0"/>
                    <a:pt x="29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1" name="Google Shape;141;p2"/>
          <p:cNvGrpSpPr/>
          <p:nvPr/>
        </p:nvGrpSpPr>
        <p:grpSpPr>
          <a:xfrm>
            <a:off x="2113485" y="1866901"/>
            <a:ext cx="340589" cy="570900"/>
            <a:chOff x="4347400" y="1195150"/>
            <a:chExt cx="259200" cy="434475"/>
          </a:xfrm>
        </p:grpSpPr>
        <p:sp>
          <p:nvSpPr>
            <p:cNvPr id="142" name="Google Shape;142;p2"/>
            <p:cNvSpPr/>
            <p:nvPr/>
          </p:nvSpPr>
          <p:spPr>
            <a:xfrm>
              <a:off x="4347400" y="1206300"/>
              <a:ext cx="243750" cy="423325"/>
            </a:xfrm>
            <a:custGeom>
              <a:avLst/>
              <a:gdLst/>
              <a:ahLst/>
              <a:cxnLst/>
              <a:rect l="l" t="t" r="r" b="b"/>
              <a:pathLst>
                <a:path w="9750" h="16933" extrusionOk="0">
                  <a:moveTo>
                    <a:pt x="2975" y="1"/>
                  </a:moveTo>
                  <a:cubicBezTo>
                    <a:pt x="2639" y="1"/>
                    <a:pt x="2301" y="57"/>
                    <a:pt x="1982" y="174"/>
                  </a:cubicBezTo>
                  <a:cubicBezTo>
                    <a:pt x="1348" y="394"/>
                    <a:pt x="800" y="857"/>
                    <a:pt x="467" y="1435"/>
                  </a:cubicBezTo>
                  <a:cubicBezTo>
                    <a:pt x="381" y="1578"/>
                    <a:pt x="316" y="1733"/>
                    <a:pt x="252" y="1883"/>
                  </a:cubicBezTo>
                  <a:cubicBezTo>
                    <a:pt x="205" y="2038"/>
                    <a:pt x="140" y="2197"/>
                    <a:pt x="113" y="2349"/>
                  </a:cubicBezTo>
                  <a:cubicBezTo>
                    <a:pt x="40" y="2656"/>
                    <a:pt x="12" y="2969"/>
                    <a:pt x="7" y="3274"/>
                  </a:cubicBezTo>
                  <a:cubicBezTo>
                    <a:pt x="1" y="4505"/>
                    <a:pt x="393" y="5597"/>
                    <a:pt x="681" y="6626"/>
                  </a:cubicBezTo>
                  <a:cubicBezTo>
                    <a:pt x="1267" y="8738"/>
                    <a:pt x="1974" y="10867"/>
                    <a:pt x="3022" y="12849"/>
                  </a:cubicBezTo>
                  <a:cubicBezTo>
                    <a:pt x="3550" y="13823"/>
                    <a:pt x="4106" y="14828"/>
                    <a:pt x="4976" y="15667"/>
                  </a:cubicBezTo>
                  <a:cubicBezTo>
                    <a:pt x="5198" y="15876"/>
                    <a:pt x="5437" y="16066"/>
                    <a:pt x="5690" y="16234"/>
                  </a:cubicBezTo>
                  <a:cubicBezTo>
                    <a:pt x="5950" y="16399"/>
                    <a:pt x="6225" y="16537"/>
                    <a:pt x="6510" y="16649"/>
                  </a:cubicBezTo>
                  <a:cubicBezTo>
                    <a:pt x="6792" y="16755"/>
                    <a:pt x="7082" y="16849"/>
                    <a:pt x="7404" y="16898"/>
                  </a:cubicBezTo>
                  <a:cubicBezTo>
                    <a:pt x="7537" y="16917"/>
                    <a:pt x="7677" y="16932"/>
                    <a:pt x="7824" y="16932"/>
                  </a:cubicBezTo>
                  <a:cubicBezTo>
                    <a:pt x="8027" y="16932"/>
                    <a:pt x="8243" y="16903"/>
                    <a:pt x="8470" y="16817"/>
                  </a:cubicBezTo>
                  <a:cubicBezTo>
                    <a:pt x="8659" y="16743"/>
                    <a:pt x="8852" y="16619"/>
                    <a:pt x="8991" y="16454"/>
                  </a:cubicBezTo>
                  <a:cubicBezTo>
                    <a:pt x="9073" y="16368"/>
                    <a:pt x="9106" y="16304"/>
                    <a:pt x="9155" y="16233"/>
                  </a:cubicBezTo>
                  <a:cubicBezTo>
                    <a:pt x="9203" y="16165"/>
                    <a:pt x="9246" y="16093"/>
                    <a:pt x="9282" y="16019"/>
                  </a:cubicBezTo>
                  <a:cubicBezTo>
                    <a:pt x="9434" y="15731"/>
                    <a:pt x="9538" y="15422"/>
                    <a:pt x="9589" y="15100"/>
                  </a:cubicBezTo>
                  <a:cubicBezTo>
                    <a:pt x="9696" y="14478"/>
                    <a:pt x="9645" y="13875"/>
                    <a:pt x="9540" y="13302"/>
                  </a:cubicBezTo>
                  <a:cubicBezTo>
                    <a:pt x="9436" y="12733"/>
                    <a:pt x="9251" y="12170"/>
                    <a:pt x="9071" y="11662"/>
                  </a:cubicBezTo>
                  <a:cubicBezTo>
                    <a:pt x="8890" y="11142"/>
                    <a:pt x="8701" y="10621"/>
                    <a:pt x="8494" y="10106"/>
                  </a:cubicBezTo>
                  <a:cubicBezTo>
                    <a:pt x="8074" y="9070"/>
                    <a:pt x="7607" y="8070"/>
                    <a:pt x="6961" y="7101"/>
                  </a:cubicBezTo>
                  <a:cubicBezTo>
                    <a:pt x="6784" y="6850"/>
                    <a:pt x="6578" y="6622"/>
                    <a:pt x="6349" y="6418"/>
                  </a:cubicBezTo>
                  <a:cubicBezTo>
                    <a:pt x="6110" y="6215"/>
                    <a:pt x="5827" y="6025"/>
                    <a:pt x="5464" y="5935"/>
                  </a:cubicBezTo>
                  <a:cubicBezTo>
                    <a:pt x="5366" y="5907"/>
                    <a:pt x="5262" y="5894"/>
                    <a:pt x="5156" y="5894"/>
                  </a:cubicBezTo>
                  <a:cubicBezTo>
                    <a:pt x="4873" y="5894"/>
                    <a:pt x="4580" y="5988"/>
                    <a:pt x="4368" y="6140"/>
                  </a:cubicBezTo>
                  <a:cubicBezTo>
                    <a:pt x="4083" y="6338"/>
                    <a:pt x="3871" y="6572"/>
                    <a:pt x="3695" y="6848"/>
                  </a:cubicBezTo>
                  <a:cubicBezTo>
                    <a:pt x="3350" y="7402"/>
                    <a:pt x="3250" y="8044"/>
                    <a:pt x="3271" y="8634"/>
                  </a:cubicBezTo>
                  <a:cubicBezTo>
                    <a:pt x="3297" y="9228"/>
                    <a:pt x="3424" y="9799"/>
                    <a:pt x="3613" y="10339"/>
                  </a:cubicBezTo>
                  <a:cubicBezTo>
                    <a:pt x="3800" y="10878"/>
                    <a:pt x="4045" y="11395"/>
                    <a:pt x="4341" y="11883"/>
                  </a:cubicBezTo>
                  <a:cubicBezTo>
                    <a:pt x="4639" y="12369"/>
                    <a:pt x="4981" y="12832"/>
                    <a:pt x="5427" y="13230"/>
                  </a:cubicBezTo>
                  <a:cubicBezTo>
                    <a:pt x="5486" y="13284"/>
                    <a:pt x="5560" y="13310"/>
                    <a:pt x="5635" y="13310"/>
                  </a:cubicBezTo>
                  <a:cubicBezTo>
                    <a:pt x="5718" y="13310"/>
                    <a:pt x="5802" y="13277"/>
                    <a:pt x="5863" y="13210"/>
                  </a:cubicBezTo>
                  <a:cubicBezTo>
                    <a:pt x="5978" y="13084"/>
                    <a:pt x="5969" y="12890"/>
                    <a:pt x="5842" y="12774"/>
                  </a:cubicBezTo>
                  <a:lnTo>
                    <a:pt x="5837" y="12769"/>
                  </a:lnTo>
                  <a:cubicBezTo>
                    <a:pt x="5475" y="12431"/>
                    <a:pt x="5167" y="12000"/>
                    <a:pt x="4907" y="11548"/>
                  </a:cubicBezTo>
                  <a:cubicBezTo>
                    <a:pt x="4646" y="11096"/>
                    <a:pt x="4434" y="10617"/>
                    <a:pt x="4275" y="10119"/>
                  </a:cubicBezTo>
                  <a:cubicBezTo>
                    <a:pt x="4114" y="9625"/>
                    <a:pt x="4017" y="9115"/>
                    <a:pt x="4008" y="8617"/>
                  </a:cubicBezTo>
                  <a:cubicBezTo>
                    <a:pt x="4001" y="8121"/>
                    <a:pt x="4103" y="7639"/>
                    <a:pt x="4350" y="7267"/>
                  </a:cubicBezTo>
                  <a:cubicBezTo>
                    <a:pt x="4470" y="7084"/>
                    <a:pt x="4624" y="6928"/>
                    <a:pt x="4806" y="6806"/>
                  </a:cubicBezTo>
                  <a:cubicBezTo>
                    <a:pt x="4914" y="6740"/>
                    <a:pt x="5012" y="6705"/>
                    <a:pt x="5118" y="6705"/>
                  </a:cubicBezTo>
                  <a:cubicBezTo>
                    <a:pt x="5167" y="6705"/>
                    <a:pt x="5217" y="6712"/>
                    <a:pt x="5271" y="6728"/>
                  </a:cubicBezTo>
                  <a:cubicBezTo>
                    <a:pt x="5616" y="6820"/>
                    <a:pt x="5991" y="7194"/>
                    <a:pt x="6261" y="7593"/>
                  </a:cubicBezTo>
                  <a:cubicBezTo>
                    <a:pt x="6532" y="8004"/>
                    <a:pt x="6797" y="8492"/>
                    <a:pt x="7023" y="8965"/>
                  </a:cubicBezTo>
                  <a:cubicBezTo>
                    <a:pt x="7255" y="9444"/>
                    <a:pt x="7463" y="9936"/>
                    <a:pt x="7656" y="10436"/>
                  </a:cubicBezTo>
                  <a:cubicBezTo>
                    <a:pt x="7850" y="10936"/>
                    <a:pt x="8028" y="11445"/>
                    <a:pt x="8198" y="11959"/>
                  </a:cubicBezTo>
                  <a:cubicBezTo>
                    <a:pt x="8376" y="12482"/>
                    <a:pt x="8523" y="12963"/>
                    <a:pt x="8611" y="13470"/>
                  </a:cubicBezTo>
                  <a:cubicBezTo>
                    <a:pt x="8697" y="13970"/>
                    <a:pt x="8725" y="14474"/>
                    <a:pt x="8638" y="14930"/>
                  </a:cubicBezTo>
                  <a:cubicBezTo>
                    <a:pt x="8602" y="15149"/>
                    <a:pt x="8529" y="15361"/>
                    <a:pt x="8421" y="15556"/>
                  </a:cubicBezTo>
                  <a:cubicBezTo>
                    <a:pt x="8399" y="15603"/>
                    <a:pt x="8370" y="15649"/>
                    <a:pt x="8338" y="15692"/>
                  </a:cubicBezTo>
                  <a:cubicBezTo>
                    <a:pt x="8310" y="15732"/>
                    <a:pt x="8275" y="15789"/>
                    <a:pt x="8259" y="15799"/>
                  </a:cubicBezTo>
                  <a:cubicBezTo>
                    <a:pt x="8222" y="15845"/>
                    <a:pt x="8175" y="15869"/>
                    <a:pt x="8113" y="15895"/>
                  </a:cubicBezTo>
                  <a:cubicBezTo>
                    <a:pt x="8044" y="15923"/>
                    <a:pt x="7949" y="15936"/>
                    <a:pt x="7841" y="15936"/>
                  </a:cubicBezTo>
                  <a:cubicBezTo>
                    <a:pt x="7755" y="15936"/>
                    <a:pt x="7660" y="15928"/>
                    <a:pt x="7563" y="15911"/>
                  </a:cubicBezTo>
                  <a:cubicBezTo>
                    <a:pt x="7345" y="15874"/>
                    <a:pt x="7112" y="15798"/>
                    <a:pt x="6885" y="15708"/>
                  </a:cubicBezTo>
                  <a:cubicBezTo>
                    <a:pt x="6662" y="15618"/>
                    <a:pt x="6449" y="15508"/>
                    <a:pt x="6247" y="15380"/>
                  </a:cubicBezTo>
                  <a:cubicBezTo>
                    <a:pt x="6047" y="15245"/>
                    <a:pt x="5858" y="15093"/>
                    <a:pt x="5683" y="14927"/>
                  </a:cubicBezTo>
                  <a:cubicBezTo>
                    <a:pt x="4972" y="14241"/>
                    <a:pt x="4442" y="13310"/>
                    <a:pt x="3941" y="12367"/>
                  </a:cubicBezTo>
                  <a:cubicBezTo>
                    <a:pt x="2954" y="10477"/>
                    <a:pt x="2278" y="8431"/>
                    <a:pt x="1709" y="6336"/>
                  </a:cubicBezTo>
                  <a:cubicBezTo>
                    <a:pt x="1409" y="5273"/>
                    <a:pt x="1074" y="4258"/>
                    <a:pt x="1091" y="3289"/>
                  </a:cubicBezTo>
                  <a:cubicBezTo>
                    <a:pt x="1099" y="2809"/>
                    <a:pt x="1193" y="2344"/>
                    <a:pt x="1409" y="1983"/>
                  </a:cubicBezTo>
                  <a:cubicBezTo>
                    <a:pt x="1516" y="1801"/>
                    <a:pt x="1651" y="1639"/>
                    <a:pt x="1808" y="1499"/>
                  </a:cubicBezTo>
                  <a:cubicBezTo>
                    <a:pt x="1973" y="1371"/>
                    <a:pt x="2148" y="1248"/>
                    <a:pt x="2350" y="1183"/>
                  </a:cubicBezTo>
                  <a:cubicBezTo>
                    <a:pt x="2557" y="1103"/>
                    <a:pt x="2780" y="1064"/>
                    <a:pt x="3005" y="1064"/>
                  </a:cubicBezTo>
                  <a:cubicBezTo>
                    <a:pt x="3208" y="1064"/>
                    <a:pt x="3412" y="1096"/>
                    <a:pt x="3608" y="1160"/>
                  </a:cubicBezTo>
                  <a:cubicBezTo>
                    <a:pt x="3814" y="1225"/>
                    <a:pt x="4010" y="1328"/>
                    <a:pt x="4191" y="1455"/>
                  </a:cubicBezTo>
                  <a:cubicBezTo>
                    <a:pt x="4380" y="1586"/>
                    <a:pt x="4561" y="1752"/>
                    <a:pt x="4729" y="1928"/>
                  </a:cubicBezTo>
                  <a:cubicBezTo>
                    <a:pt x="5402" y="2651"/>
                    <a:pt x="5889" y="3603"/>
                    <a:pt x="6408" y="4564"/>
                  </a:cubicBezTo>
                  <a:cubicBezTo>
                    <a:pt x="7427" y="6485"/>
                    <a:pt x="8393" y="8421"/>
                    <a:pt x="9117" y="10455"/>
                  </a:cubicBezTo>
                  <a:lnTo>
                    <a:pt x="9117" y="10456"/>
                  </a:lnTo>
                  <a:cubicBezTo>
                    <a:pt x="9161" y="10582"/>
                    <a:pt x="9280" y="10662"/>
                    <a:pt x="9408" y="10662"/>
                  </a:cubicBezTo>
                  <a:cubicBezTo>
                    <a:pt x="9438" y="10662"/>
                    <a:pt x="9469" y="10658"/>
                    <a:pt x="9499" y="10648"/>
                  </a:cubicBezTo>
                  <a:cubicBezTo>
                    <a:pt x="9658" y="10599"/>
                    <a:pt x="9750" y="10433"/>
                    <a:pt x="9706" y="10272"/>
                  </a:cubicBezTo>
                  <a:cubicBezTo>
                    <a:pt x="9132" y="8130"/>
                    <a:pt x="8227" y="6099"/>
                    <a:pt x="7259" y="4131"/>
                  </a:cubicBezTo>
                  <a:cubicBezTo>
                    <a:pt x="6783" y="3157"/>
                    <a:pt x="6303" y="2115"/>
                    <a:pt x="5487" y="1223"/>
                  </a:cubicBezTo>
                  <a:cubicBezTo>
                    <a:pt x="5280" y="1001"/>
                    <a:pt x="5061" y="793"/>
                    <a:pt x="4804" y="608"/>
                  </a:cubicBezTo>
                  <a:cubicBezTo>
                    <a:pt x="4541" y="418"/>
                    <a:pt x="4251" y="261"/>
                    <a:pt x="3937" y="158"/>
                  </a:cubicBezTo>
                  <a:cubicBezTo>
                    <a:pt x="3630" y="54"/>
                    <a:pt x="3303" y="1"/>
                    <a:pt x="2975"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2"/>
            <p:cNvSpPr/>
            <p:nvPr/>
          </p:nvSpPr>
          <p:spPr>
            <a:xfrm>
              <a:off x="4362875" y="1195150"/>
              <a:ext cx="243725" cy="423300"/>
            </a:xfrm>
            <a:custGeom>
              <a:avLst/>
              <a:gdLst/>
              <a:ahLst/>
              <a:cxnLst/>
              <a:rect l="l" t="t" r="r" b="b"/>
              <a:pathLst>
                <a:path w="9749" h="16932" extrusionOk="0">
                  <a:moveTo>
                    <a:pt x="2974" y="0"/>
                  </a:moveTo>
                  <a:cubicBezTo>
                    <a:pt x="2637" y="0"/>
                    <a:pt x="2300" y="57"/>
                    <a:pt x="1982" y="173"/>
                  </a:cubicBezTo>
                  <a:cubicBezTo>
                    <a:pt x="1348" y="394"/>
                    <a:pt x="800" y="856"/>
                    <a:pt x="466" y="1435"/>
                  </a:cubicBezTo>
                  <a:cubicBezTo>
                    <a:pt x="382" y="1578"/>
                    <a:pt x="316" y="1731"/>
                    <a:pt x="252" y="1883"/>
                  </a:cubicBezTo>
                  <a:cubicBezTo>
                    <a:pt x="205" y="2038"/>
                    <a:pt x="140" y="2196"/>
                    <a:pt x="113" y="2349"/>
                  </a:cubicBezTo>
                  <a:cubicBezTo>
                    <a:pt x="40" y="2656"/>
                    <a:pt x="12" y="2968"/>
                    <a:pt x="8" y="3274"/>
                  </a:cubicBezTo>
                  <a:cubicBezTo>
                    <a:pt x="1" y="4505"/>
                    <a:pt x="393" y="5596"/>
                    <a:pt x="681" y="6625"/>
                  </a:cubicBezTo>
                  <a:cubicBezTo>
                    <a:pt x="1267" y="8738"/>
                    <a:pt x="1974" y="10866"/>
                    <a:pt x="3021" y="12849"/>
                  </a:cubicBezTo>
                  <a:cubicBezTo>
                    <a:pt x="3548" y="13822"/>
                    <a:pt x="4106" y="14827"/>
                    <a:pt x="4976" y="15667"/>
                  </a:cubicBezTo>
                  <a:cubicBezTo>
                    <a:pt x="5197" y="15875"/>
                    <a:pt x="5437" y="16066"/>
                    <a:pt x="5690" y="16234"/>
                  </a:cubicBezTo>
                  <a:cubicBezTo>
                    <a:pt x="5949" y="16398"/>
                    <a:pt x="6224" y="16537"/>
                    <a:pt x="6510" y="16647"/>
                  </a:cubicBezTo>
                  <a:cubicBezTo>
                    <a:pt x="6791" y="16754"/>
                    <a:pt x="7081" y="16849"/>
                    <a:pt x="7402" y="16898"/>
                  </a:cubicBezTo>
                  <a:cubicBezTo>
                    <a:pt x="7536" y="16917"/>
                    <a:pt x="7676" y="16932"/>
                    <a:pt x="7823" y="16932"/>
                  </a:cubicBezTo>
                  <a:cubicBezTo>
                    <a:pt x="8027" y="16932"/>
                    <a:pt x="8242" y="16903"/>
                    <a:pt x="8468" y="16817"/>
                  </a:cubicBezTo>
                  <a:cubicBezTo>
                    <a:pt x="8659" y="16742"/>
                    <a:pt x="8852" y="16619"/>
                    <a:pt x="8990" y="16454"/>
                  </a:cubicBezTo>
                  <a:cubicBezTo>
                    <a:pt x="9072" y="16367"/>
                    <a:pt x="9105" y="16304"/>
                    <a:pt x="9154" y="16233"/>
                  </a:cubicBezTo>
                  <a:cubicBezTo>
                    <a:pt x="9202" y="16165"/>
                    <a:pt x="9245" y="16093"/>
                    <a:pt x="9282" y="16019"/>
                  </a:cubicBezTo>
                  <a:cubicBezTo>
                    <a:pt x="9434" y="15731"/>
                    <a:pt x="9538" y="15422"/>
                    <a:pt x="9588" y="15100"/>
                  </a:cubicBezTo>
                  <a:cubicBezTo>
                    <a:pt x="9695" y="14477"/>
                    <a:pt x="9644" y="13875"/>
                    <a:pt x="9540" y="13302"/>
                  </a:cubicBezTo>
                  <a:cubicBezTo>
                    <a:pt x="9435" y="12733"/>
                    <a:pt x="9251" y="12170"/>
                    <a:pt x="9071" y="11662"/>
                  </a:cubicBezTo>
                  <a:cubicBezTo>
                    <a:pt x="8889" y="11141"/>
                    <a:pt x="8700" y="10621"/>
                    <a:pt x="8492" y="10106"/>
                  </a:cubicBezTo>
                  <a:cubicBezTo>
                    <a:pt x="8073" y="9070"/>
                    <a:pt x="7607" y="8070"/>
                    <a:pt x="6960" y="7101"/>
                  </a:cubicBezTo>
                  <a:cubicBezTo>
                    <a:pt x="6782" y="6850"/>
                    <a:pt x="6578" y="6622"/>
                    <a:pt x="6348" y="6418"/>
                  </a:cubicBezTo>
                  <a:cubicBezTo>
                    <a:pt x="6109" y="6215"/>
                    <a:pt x="5826" y="6025"/>
                    <a:pt x="5463" y="5934"/>
                  </a:cubicBezTo>
                  <a:cubicBezTo>
                    <a:pt x="5365" y="5906"/>
                    <a:pt x="5262" y="5893"/>
                    <a:pt x="5157" y="5893"/>
                  </a:cubicBezTo>
                  <a:cubicBezTo>
                    <a:pt x="4874" y="5893"/>
                    <a:pt x="4580" y="5988"/>
                    <a:pt x="4367" y="6140"/>
                  </a:cubicBezTo>
                  <a:cubicBezTo>
                    <a:pt x="4082" y="6338"/>
                    <a:pt x="3870" y="6570"/>
                    <a:pt x="3694" y="6848"/>
                  </a:cubicBezTo>
                  <a:cubicBezTo>
                    <a:pt x="3348" y="7402"/>
                    <a:pt x="3249" y="8043"/>
                    <a:pt x="3271" y="8633"/>
                  </a:cubicBezTo>
                  <a:cubicBezTo>
                    <a:pt x="3296" y="9228"/>
                    <a:pt x="3423" y="9798"/>
                    <a:pt x="3612" y="10339"/>
                  </a:cubicBezTo>
                  <a:cubicBezTo>
                    <a:pt x="3800" y="10878"/>
                    <a:pt x="4044" y="11395"/>
                    <a:pt x="4340" y="11883"/>
                  </a:cubicBezTo>
                  <a:cubicBezTo>
                    <a:pt x="4637" y="12368"/>
                    <a:pt x="4980" y="12832"/>
                    <a:pt x="5426" y="13230"/>
                  </a:cubicBezTo>
                  <a:cubicBezTo>
                    <a:pt x="5485" y="13284"/>
                    <a:pt x="5559" y="13310"/>
                    <a:pt x="5634" y="13310"/>
                  </a:cubicBezTo>
                  <a:cubicBezTo>
                    <a:pt x="5718" y="13310"/>
                    <a:pt x="5801" y="13277"/>
                    <a:pt x="5862" y="13210"/>
                  </a:cubicBezTo>
                  <a:cubicBezTo>
                    <a:pt x="5977" y="13084"/>
                    <a:pt x="5968" y="12889"/>
                    <a:pt x="5842" y="12774"/>
                  </a:cubicBezTo>
                  <a:lnTo>
                    <a:pt x="5837" y="12768"/>
                  </a:lnTo>
                  <a:cubicBezTo>
                    <a:pt x="5474" y="12430"/>
                    <a:pt x="5165" y="11999"/>
                    <a:pt x="4906" y="11548"/>
                  </a:cubicBezTo>
                  <a:cubicBezTo>
                    <a:pt x="4645" y="11096"/>
                    <a:pt x="4433" y="10616"/>
                    <a:pt x="4273" y="10118"/>
                  </a:cubicBezTo>
                  <a:cubicBezTo>
                    <a:pt x="4114" y="9625"/>
                    <a:pt x="4016" y="9113"/>
                    <a:pt x="4008" y="8616"/>
                  </a:cubicBezTo>
                  <a:cubicBezTo>
                    <a:pt x="4000" y="8121"/>
                    <a:pt x="4102" y="7637"/>
                    <a:pt x="4349" y="7267"/>
                  </a:cubicBezTo>
                  <a:cubicBezTo>
                    <a:pt x="4469" y="7084"/>
                    <a:pt x="4624" y="6928"/>
                    <a:pt x="4805" y="6805"/>
                  </a:cubicBezTo>
                  <a:cubicBezTo>
                    <a:pt x="4913" y="6740"/>
                    <a:pt x="5011" y="6705"/>
                    <a:pt x="5117" y="6705"/>
                  </a:cubicBezTo>
                  <a:cubicBezTo>
                    <a:pt x="5166" y="6705"/>
                    <a:pt x="5216" y="6712"/>
                    <a:pt x="5269" y="6728"/>
                  </a:cubicBezTo>
                  <a:cubicBezTo>
                    <a:pt x="5615" y="6820"/>
                    <a:pt x="5990" y="7194"/>
                    <a:pt x="6261" y="7593"/>
                  </a:cubicBezTo>
                  <a:cubicBezTo>
                    <a:pt x="6532" y="8003"/>
                    <a:pt x="6796" y="8492"/>
                    <a:pt x="7023" y="8965"/>
                  </a:cubicBezTo>
                  <a:cubicBezTo>
                    <a:pt x="7254" y="9444"/>
                    <a:pt x="7461" y="9936"/>
                    <a:pt x="7655" y="10436"/>
                  </a:cubicBezTo>
                  <a:cubicBezTo>
                    <a:pt x="7848" y="10936"/>
                    <a:pt x="8027" y="11445"/>
                    <a:pt x="8197" y="11959"/>
                  </a:cubicBezTo>
                  <a:cubicBezTo>
                    <a:pt x="8374" y="12482"/>
                    <a:pt x="8522" y="12963"/>
                    <a:pt x="8609" y="13470"/>
                  </a:cubicBezTo>
                  <a:cubicBezTo>
                    <a:pt x="8696" y="13970"/>
                    <a:pt x="8723" y="14475"/>
                    <a:pt x="8637" y="14930"/>
                  </a:cubicBezTo>
                  <a:cubicBezTo>
                    <a:pt x="8601" y="15150"/>
                    <a:pt x="8527" y="15361"/>
                    <a:pt x="8420" y="15556"/>
                  </a:cubicBezTo>
                  <a:cubicBezTo>
                    <a:pt x="8397" y="15604"/>
                    <a:pt x="8369" y="15649"/>
                    <a:pt x="8337" y="15692"/>
                  </a:cubicBezTo>
                  <a:cubicBezTo>
                    <a:pt x="8308" y="15732"/>
                    <a:pt x="8274" y="15790"/>
                    <a:pt x="8257" y="15799"/>
                  </a:cubicBezTo>
                  <a:cubicBezTo>
                    <a:pt x="8221" y="15845"/>
                    <a:pt x="8174" y="15870"/>
                    <a:pt x="8112" y="15895"/>
                  </a:cubicBezTo>
                  <a:cubicBezTo>
                    <a:pt x="8043" y="15923"/>
                    <a:pt x="7947" y="15936"/>
                    <a:pt x="7839" y="15936"/>
                  </a:cubicBezTo>
                  <a:cubicBezTo>
                    <a:pt x="7753" y="15936"/>
                    <a:pt x="7658" y="15927"/>
                    <a:pt x="7562" y="15910"/>
                  </a:cubicBezTo>
                  <a:cubicBezTo>
                    <a:pt x="7343" y="15874"/>
                    <a:pt x="7110" y="15798"/>
                    <a:pt x="6883" y="15708"/>
                  </a:cubicBezTo>
                  <a:cubicBezTo>
                    <a:pt x="6661" y="15617"/>
                    <a:pt x="6448" y="15508"/>
                    <a:pt x="6246" y="15380"/>
                  </a:cubicBezTo>
                  <a:cubicBezTo>
                    <a:pt x="6046" y="15245"/>
                    <a:pt x="5856" y="15093"/>
                    <a:pt x="5681" y="14926"/>
                  </a:cubicBezTo>
                  <a:cubicBezTo>
                    <a:pt x="4971" y="14242"/>
                    <a:pt x="4441" y="13310"/>
                    <a:pt x="3939" y="12367"/>
                  </a:cubicBezTo>
                  <a:cubicBezTo>
                    <a:pt x="2951" y="10478"/>
                    <a:pt x="2277" y="8431"/>
                    <a:pt x="1707" y="6336"/>
                  </a:cubicBezTo>
                  <a:cubicBezTo>
                    <a:pt x="1407" y="5273"/>
                    <a:pt x="1073" y="4259"/>
                    <a:pt x="1089" y="3289"/>
                  </a:cubicBezTo>
                  <a:cubicBezTo>
                    <a:pt x="1097" y="2809"/>
                    <a:pt x="1191" y="2344"/>
                    <a:pt x="1407" y="1983"/>
                  </a:cubicBezTo>
                  <a:cubicBezTo>
                    <a:pt x="1515" y="1801"/>
                    <a:pt x="1649" y="1638"/>
                    <a:pt x="1808" y="1500"/>
                  </a:cubicBezTo>
                  <a:cubicBezTo>
                    <a:pt x="1972" y="1372"/>
                    <a:pt x="2147" y="1248"/>
                    <a:pt x="2349" y="1184"/>
                  </a:cubicBezTo>
                  <a:cubicBezTo>
                    <a:pt x="2556" y="1104"/>
                    <a:pt x="2779" y="1065"/>
                    <a:pt x="3003" y="1065"/>
                  </a:cubicBezTo>
                  <a:cubicBezTo>
                    <a:pt x="3206" y="1065"/>
                    <a:pt x="3411" y="1097"/>
                    <a:pt x="3606" y="1161"/>
                  </a:cubicBezTo>
                  <a:cubicBezTo>
                    <a:pt x="3813" y="1225"/>
                    <a:pt x="4009" y="1329"/>
                    <a:pt x="4191" y="1456"/>
                  </a:cubicBezTo>
                  <a:cubicBezTo>
                    <a:pt x="4378" y="1587"/>
                    <a:pt x="4561" y="1752"/>
                    <a:pt x="4729" y="1928"/>
                  </a:cubicBezTo>
                  <a:cubicBezTo>
                    <a:pt x="5402" y="2651"/>
                    <a:pt x="5889" y="3604"/>
                    <a:pt x="6407" y="4565"/>
                  </a:cubicBezTo>
                  <a:cubicBezTo>
                    <a:pt x="7425" y="6485"/>
                    <a:pt x="8392" y="8421"/>
                    <a:pt x="9116" y="10455"/>
                  </a:cubicBezTo>
                  <a:lnTo>
                    <a:pt x="9117" y="10456"/>
                  </a:lnTo>
                  <a:cubicBezTo>
                    <a:pt x="9161" y="10581"/>
                    <a:pt x="9280" y="10661"/>
                    <a:pt x="9408" y="10661"/>
                  </a:cubicBezTo>
                  <a:cubicBezTo>
                    <a:pt x="9438" y="10661"/>
                    <a:pt x="9469" y="10657"/>
                    <a:pt x="9499" y="10647"/>
                  </a:cubicBezTo>
                  <a:cubicBezTo>
                    <a:pt x="9657" y="10598"/>
                    <a:pt x="9749" y="10433"/>
                    <a:pt x="9706" y="10272"/>
                  </a:cubicBezTo>
                  <a:cubicBezTo>
                    <a:pt x="9132" y="8129"/>
                    <a:pt x="8227" y="6098"/>
                    <a:pt x="7259" y="4130"/>
                  </a:cubicBezTo>
                  <a:cubicBezTo>
                    <a:pt x="6784" y="3156"/>
                    <a:pt x="6304" y="2114"/>
                    <a:pt x="5487" y="1222"/>
                  </a:cubicBezTo>
                  <a:cubicBezTo>
                    <a:pt x="5280" y="1001"/>
                    <a:pt x="5060" y="793"/>
                    <a:pt x="4804" y="608"/>
                  </a:cubicBezTo>
                  <a:cubicBezTo>
                    <a:pt x="4541" y="417"/>
                    <a:pt x="4250" y="261"/>
                    <a:pt x="3937" y="158"/>
                  </a:cubicBezTo>
                  <a:cubicBezTo>
                    <a:pt x="3629" y="54"/>
                    <a:pt x="3302" y="0"/>
                    <a:pt x="297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4" name="Google Shape;144;p2"/>
          <p:cNvGrpSpPr/>
          <p:nvPr/>
        </p:nvGrpSpPr>
        <p:grpSpPr>
          <a:xfrm>
            <a:off x="588714" y="3918056"/>
            <a:ext cx="354386" cy="578521"/>
            <a:chOff x="2254100" y="3662800"/>
            <a:chExt cx="269700" cy="440275"/>
          </a:xfrm>
        </p:grpSpPr>
        <p:sp>
          <p:nvSpPr>
            <p:cNvPr id="145" name="Google Shape;145;p2"/>
            <p:cNvSpPr/>
            <p:nvPr/>
          </p:nvSpPr>
          <p:spPr>
            <a:xfrm>
              <a:off x="2254100" y="3676075"/>
              <a:ext cx="250775" cy="427000"/>
            </a:xfrm>
            <a:custGeom>
              <a:avLst/>
              <a:gdLst/>
              <a:ahLst/>
              <a:cxnLst/>
              <a:rect l="l" t="t" r="r" b="b"/>
              <a:pathLst>
                <a:path w="10031" h="17080" extrusionOk="0">
                  <a:moveTo>
                    <a:pt x="7007" y="1"/>
                  </a:moveTo>
                  <a:cubicBezTo>
                    <a:pt x="6694" y="1"/>
                    <a:pt x="6381" y="51"/>
                    <a:pt x="6087" y="151"/>
                  </a:cubicBezTo>
                  <a:cubicBezTo>
                    <a:pt x="5929" y="204"/>
                    <a:pt x="5778" y="276"/>
                    <a:pt x="5631" y="347"/>
                  </a:cubicBezTo>
                  <a:cubicBezTo>
                    <a:pt x="5493" y="434"/>
                    <a:pt x="5340" y="509"/>
                    <a:pt x="5220" y="607"/>
                  </a:cubicBezTo>
                  <a:cubicBezTo>
                    <a:pt x="4962" y="790"/>
                    <a:pt x="4735" y="1006"/>
                    <a:pt x="4531" y="1233"/>
                  </a:cubicBezTo>
                  <a:cubicBezTo>
                    <a:pt x="3714" y="2154"/>
                    <a:pt x="3290" y="3235"/>
                    <a:pt x="2828" y="4198"/>
                  </a:cubicBezTo>
                  <a:cubicBezTo>
                    <a:pt x="1876" y="6173"/>
                    <a:pt x="1006" y="8240"/>
                    <a:pt x="488" y="10422"/>
                  </a:cubicBezTo>
                  <a:cubicBezTo>
                    <a:pt x="243" y="11501"/>
                    <a:pt x="0" y="12624"/>
                    <a:pt x="102" y="13829"/>
                  </a:cubicBezTo>
                  <a:cubicBezTo>
                    <a:pt x="131" y="14132"/>
                    <a:pt x="186" y="14432"/>
                    <a:pt x="266" y="14726"/>
                  </a:cubicBezTo>
                  <a:cubicBezTo>
                    <a:pt x="352" y="15020"/>
                    <a:pt x="468" y="15306"/>
                    <a:pt x="610" y="15578"/>
                  </a:cubicBezTo>
                  <a:cubicBezTo>
                    <a:pt x="751" y="15844"/>
                    <a:pt x="908" y="16105"/>
                    <a:pt x="1116" y="16354"/>
                  </a:cubicBezTo>
                  <a:cubicBezTo>
                    <a:pt x="1325" y="16598"/>
                    <a:pt x="1581" y="16851"/>
                    <a:pt x="1972" y="16996"/>
                  </a:cubicBezTo>
                  <a:cubicBezTo>
                    <a:pt x="2114" y="17047"/>
                    <a:pt x="2276" y="17079"/>
                    <a:pt x="2436" y="17079"/>
                  </a:cubicBezTo>
                  <a:cubicBezTo>
                    <a:pt x="2493" y="17079"/>
                    <a:pt x="2548" y="17076"/>
                    <a:pt x="2603" y="17067"/>
                  </a:cubicBezTo>
                  <a:cubicBezTo>
                    <a:pt x="2722" y="17055"/>
                    <a:pt x="2788" y="17030"/>
                    <a:pt x="2872" y="17009"/>
                  </a:cubicBezTo>
                  <a:cubicBezTo>
                    <a:pt x="2953" y="16989"/>
                    <a:pt x="3033" y="16963"/>
                    <a:pt x="3109" y="16930"/>
                  </a:cubicBezTo>
                  <a:cubicBezTo>
                    <a:pt x="3413" y="16816"/>
                    <a:pt x="3695" y="16651"/>
                    <a:pt x="3945" y="16443"/>
                  </a:cubicBezTo>
                  <a:cubicBezTo>
                    <a:pt x="4436" y="16045"/>
                    <a:pt x="4794" y="15557"/>
                    <a:pt x="5094" y="15058"/>
                  </a:cubicBezTo>
                  <a:cubicBezTo>
                    <a:pt x="5390" y="14561"/>
                    <a:pt x="5623" y="14017"/>
                    <a:pt x="5822" y="13515"/>
                  </a:cubicBezTo>
                  <a:cubicBezTo>
                    <a:pt x="6029" y="13004"/>
                    <a:pt x="6229" y="12488"/>
                    <a:pt x="6412" y="11964"/>
                  </a:cubicBezTo>
                  <a:cubicBezTo>
                    <a:pt x="6780" y="10907"/>
                    <a:pt x="7088" y="9848"/>
                    <a:pt x="7240" y="8692"/>
                  </a:cubicBezTo>
                  <a:cubicBezTo>
                    <a:pt x="7272" y="8388"/>
                    <a:pt x="7268" y="8081"/>
                    <a:pt x="7229" y="7777"/>
                  </a:cubicBezTo>
                  <a:cubicBezTo>
                    <a:pt x="7183" y="7467"/>
                    <a:pt x="7096" y="7137"/>
                    <a:pt x="6882" y="6829"/>
                  </a:cubicBezTo>
                  <a:cubicBezTo>
                    <a:pt x="6678" y="6515"/>
                    <a:pt x="6279" y="6297"/>
                    <a:pt x="5923" y="6262"/>
                  </a:cubicBezTo>
                  <a:cubicBezTo>
                    <a:pt x="5830" y="6251"/>
                    <a:pt x="5739" y="6246"/>
                    <a:pt x="5650" y="6246"/>
                  </a:cubicBezTo>
                  <a:cubicBezTo>
                    <a:pt x="5409" y="6246"/>
                    <a:pt x="5179" y="6284"/>
                    <a:pt x="4949" y="6352"/>
                  </a:cubicBezTo>
                  <a:cubicBezTo>
                    <a:pt x="4324" y="6540"/>
                    <a:pt x="3827" y="6957"/>
                    <a:pt x="3454" y="7414"/>
                  </a:cubicBezTo>
                  <a:cubicBezTo>
                    <a:pt x="3081" y="7879"/>
                    <a:pt x="2801" y="8392"/>
                    <a:pt x="2587" y="8922"/>
                  </a:cubicBezTo>
                  <a:cubicBezTo>
                    <a:pt x="2374" y="9451"/>
                    <a:pt x="2216" y="10002"/>
                    <a:pt x="2118" y="10564"/>
                  </a:cubicBezTo>
                  <a:cubicBezTo>
                    <a:pt x="2021" y="11125"/>
                    <a:pt x="1974" y="11698"/>
                    <a:pt x="2047" y="12292"/>
                  </a:cubicBezTo>
                  <a:cubicBezTo>
                    <a:pt x="2066" y="12448"/>
                    <a:pt x="2199" y="12563"/>
                    <a:pt x="2353" y="12563"/>
                  </a:cubicBezTo>
                  <a:cubicBezTo>
                    <a:pt x="2364" y="12563"/>
                    <a:pt x="2375" y="12563"/>
                    <a:pt x="2387" y="12562"/>
                  </a:cubicBezTo>
                  <a:cubicBezTo>
                    <a:pt x="2555" y="12543"/>
                    <a:pt x="2678" y="12392"/>
                    <a:pt x="2660" y="12224"/>
                  </a:cubicBezTo>
                  <a:lnTo>
                    <a:pt x="2659" y="12216"/>
                  </a:lnTo>
                  <a:cubicBezTo>
                    <a:pt x="2610" y="11723"/>
                    <a:pt x="2661" y="11195"/>
                    <a:pt x="2764" y="10684"/>
                  </a:cubicBezTo>
                  <a:cubicBezTo>
                    <a:pt x="2866" y="10173"/>
                    <a:pt x="3022" y="9672"/>
                    <a:pt x="3230" y="9193"/>
                  </a:cubicBezTo>
                  <a:cubicBezTo>
                    <a:pt x="3435" y="8715"/>
                    <a:pt x="3699" y="8267"/>
                    <a:pt x="4019" y="7888"/>
                  </a:cubicBezTo>
                  <a:cubicBezTo>
                    <a:pt x="4342" y="7511"/>
                    <a:pt x="4736" y="7214"/>
                    <a:pt x="5166" y="7097"/>
                  </a:cubicBezTo>
                  <a:cubicBezTo>
                    <a:pt x="5309" y="7058"/>
                    <a:pt x="5457" y="7038"/>
                    <a:pt x="5604" y="7038"/>
                  </a:cubicBezTo>
                  <a:cubicBezTo>
                    <a:pt x="5674" y="7038"/>
                    <a:pt x="5744" y="7043"/>
                    <a:pt x="5813" y="7051"/>
                  </a:cubicBezTo>
                  <a:cubicBezTo>
                    <a:pt x="5994" y="7083"/>
                    <a:pt x="6119" y="7151"/>
                    <a:pt x="6213" y="7298"/>
                  </a:cubicBezTo>
                  <a:cubicBezTo>
                    <a:pt x="6413" y="7596"/>
                    <a:pt x="6450" y="8124"/>
                    <a:pt x="6389" y="8603"/>
                  </a:cubicBezTo>
                  <a:cubicBezTo>
                    <a:pt x="6323" y="9090"/>
                    <a:pt x="6198" y="9632"/>
                    <a:pt x="6059" y="10137"/>
                  </a:cubicBezTo>
                  <a:cubicBezTo>
                    <a:pt x="5917" y="10648"/>
                    <a:pt x="5750" y="11157"/>
                    <a:pt x="5565" y="11660"/>
                  </a:cubicBezTo>
                  <a:cubicBezTo>
                    <a:pt x="5381" y="12164"/>
                    <a:pt x="5179" y="12664"/>
                    <a:pt x="4969" y="13163"/>
                  </a:cubicBezTo>
                  <a:cubicBezTo>
                    <a:pt x="4758" y="13672"/>
                    <a:pt x="4553" y="14133"/>
                    <a:pt x="4284" y="14572"/>
                  </a:cubicBezTo>
                  <a:cubicBezTo>
                    <a:pt x="4018" y="15003"/>
                    <a:pt x="3708" y="15402"/>
                    <a:pt x="3342" y="15686"/>
                  </a:cubicBezTo>
                  <a:cubicBezTo>
                    <a:pt x="3171" y="15827"/>
                    <a:pt x="2975" y="15939"/>
                    <a:pt x="2766" y="16014"/>
                  </a:cubicBezTo>
                  <a:cubicBezTo>
                    <a:pt x="2717" y="16035"/>
                    <a:pt x="2667" y="16051"/>
                    <a:pt x="2614" y="16062"/>
                  </a:cubicBezTo>
                  <a:cubicBezTo>
                    <a:pt x="2569" y="16073"/>
                    <a:pt x="2512" y="16091"/>
                    <a:pt x="2488" y="16091"/>
                  </a:cubicBezTo>
                  <a:cubicBezTo>
                    <a:pt x="2486" y="16091"/>
                    <a:pt x="2484" y="16091"/>
                    <a:pt x="2483" y="16091"/>
                  </a:cubicBezTo>
                  <a:cubicBezTo>
                    <a:pt x="2469" y="16093"/>
                    <a:pt x="2456" y="16094"/>
                    <a:pt x="2443" y="16094"/>
                  </a:cubicBezTo>
                  <a:cubicBezTo>
                    <a:pt x="2401" y="16094"/>
                    <a:pt x="2359" y="16083"/>
                    <a:pt x="2311" y="16067"/>
                  </a:cubicBezTo>
                  <a:cubicBezTo>
                    <a:pt x="2185" y="16022"/>
                    <a:pt x="2026" y="15888"/>
                    <a:pt x="1887" y="15716"/>
                  </a:cubicBezTo>
                  <a:cubicBezTo>
                    <a:pt x="1746" y="15545"/>
                    <a:pt x="1621" y="15334"/>
                    <a:pt x="1510" y="15117"/>
                  </a:cubicBezTo>
                  <a:cubicBezTo>
                    <a:pt x="1403" y="14902"/>
                    <a:pt x="1314" y="14679"/>
                    <a:pt x="1246" y="14450"/>
                  </a:cubicBezTo>
                  <a:cubicBezTo>
                    <a:pt x="1184" y="14217"/>
                    <a:pt x="1143" y="13977"/>
                    <a:pt x="1121" y="13737"/>
                  </a:cubicBezTo>
                  <a:cubicBezTo>
                    <a:pt x="1038" y="12754"/>
                    <a:pt x="1252" y="11703"/>
                    <a:pt x="1497" y="10664"/>
                  </a:cubicBezTo>
                  <a:cubicBezTo>
                    <a:pt x="2000" y="8592"/>
                    <a:pt x="2841" y="6609"/>
                    <a:pt x="3792" y="4657"/>
                  </a:cubicBezTo>
                  <a:cubicBezTo>
                    <a:pt x="4267" y="3659"/>
                    <a:pt x="4683" y="2676"/>
                    <a:pt x="5334" y="1958"/>
                  </a:cubicBezTo>
                  <a:cubicBezTo>
                    <a:pt x="5657" y="1602"/>
                    <a:pt x="6035" y="1314"/>
                    <a:pt x="6434" y="1185"/>
                  </a:cubicBezTo>
                  <a:cubicBezTo>
                    <a:pt x="6634" y="1119"/>
                    <a:pt x="6844" y="1085"/>
                    <a:pt x="7054" y="1085"/>
                  </a:cubicBezTo>
                  <a:cubicBezTo>
                    <a:pt x="7262" y="1097"/>
                    <a:pt x="7474" y="1119"/>
                    <a:pt x="7670" y="1203"/>
                  </a:cubicBezTo>
                  <a:cubicBezTo>
                    <a:pt x="8065" y="1350"/>
                    <a:pt x="8410" y="1644"/>
                    <a:pt x="8631" y="2016"/>
                  </a:cubicBezTo>
                  <a:cubicBezTo>
                    <a:pt x="8744" y="2200"/>
                    <a:pt x="8823" y="2407"/>
                    <a:pt x="8877" y="2622"/>
                  </a:cubicBezTo>
                  <a:cubicBezTo>
                    <a:pt x="8931" y="2845"/>
                    <a:pt x="8959" y="3090"/>
                    <a:pt x="8970" y="3333"/>
                  </a:cubicBezTo>
                  <a:cubicBezTo>
                    <a:pt x="8999" y="4320"/>
                    <a:pt x="8738" y="5358"/>
                    <a:pt x="8494" y="6423"/>
                  </a:cubicBezTo>
                  <a:cubicBezTo>
                    <a:pt x="7995" y="8537"/>
                    <a:pt x="7447" y="10631"/>
                    <a:pt x="6651" y="12637"/>
                  </a:cubicBezTo>
                  <a:lnTo>
                    <a:pt x="6650" y="12636"/>
                  </a:lnTo>
                  <a:lnTo>
                    <a:pt x="6650" y="12636"/>
                  </a:lnTo>
                  <a:cubicBezTo>
                    <a:pt x="6588" y="12790"/>
                    <a:pt x="6661" y="12965"/>
                    <a:pt x="6811" y="13032"/>
                  </a:cubicBezTo>
                  <a:cubicBezTo>
                    <a:pt x="6852" y="13050"/>
                    <a:pt x="6895" y="13059"/>
                    <a:pt x="6937" y="13059"/>
                  </a:cubicBezTo>
                  <a:cubicBezTo>
                    <a:pt x="7051" y="13059"/>
                    <a:pt x="7160" y="12995"/>
                    <a:pt x="7214" y="12887"/>
                  </a:cubicBezTo>
                  <a:cubicBezTo>
                    <a:pt x="8193" y="10896"/>
                    <a:pt x="8851" y="8772"/>
                    <a:pt x="9421" y="6656"/>
                  </a:cubicBezTo>
                  <a:cubicBezTo>
                    <a:pt x="9704" y="5608"/>
                    <a:pt x="10030" y="4508"/>
                    <a:pt x="10004" y="3300"/>
                  </a:cubicBezTo>
                  <a:cubicBezTo>
                    <a:pt x="9994" y="2997"/>
                    <a:pt x="9964" y="2697"/>
                    <a:pt x="9894" y="2387"/>
                  </a:cubicBezTo>
                  <a:cubicBezTo>
                    <a:pt x="9821" y="2071"/>
                    <a:pt x="9706" y="1762"/>
                    <a:pt x="9539" y="1478"/>
                  </a:cubicBezTo>
                  <a:cubicBezTo>
                    <a:pt x="9210" y="909"/>
                    <a:pt x="8683" y="442"/>
                    <a:pt x="8058" y="201"/>
                  </a:cubicBezTo>
                  <a:cubicBezTo>
                    <a:pt x="7726" y="67"/>
                    <a:pt x="7366" y="1"/>
                    <a:pt x="7007"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2"/>
            <p:cNvSpPr/>
            <p:nvPr/>
          </p:nvSpPr>
          <p:spPr>
            <a:xfrm>
              <a:off x="2273050" y="3662800"/>
              <a:ext cx="250750" cy="427000"/>
            </a:xfrm>
            <a:custGeom>
              <a:avLst/>
              <a:gdLst/>
              <a:ahLst/>
              <a:cxnLst/>
              <a:rect l="l" t="t" r="r" b="b"/>
              <a:pathLst>
                <a:path w="10030" h="17080" extrusionOk="0">
                  <a:moveTo>
                    <a:pt x="7007" y="0"/>
                  </a:moveTo>
                  <a:cubicBezTo>
                    <a:pt x="6694" y="0"/>
                    <a:pt x="6381" y="51"/>
                    <a:pt x="6087" y="151"/>
                  </a:cubicBezTo>
                  <a:cubicBezTo>
                    <a:pt x="5929" y="204"/>
                    <a:pt x="5779" y="276"/>
                    <a:pt x="5630" y="347"/>
                  </a:cubicBezTo>
                  <a:cubicBezTo>
                    <a:pt x="5494" y="433"/>
                    <a:pt x="5339" y="510"/>
                    <a:pt x="5219" y="607"/>
                  </a:cubicBezTo>
                  <a:cubicBezTo>
                    <a:pt x="4962" y="790"/>
                    <a:pt x="4736" y="1006"/>
                    <a:pt x="4530" y="1232"/>
                  </a:cubicBezTo>
                  <a:cubicBezTo>
                    <a:pt x="3715" y="2155"/>
                    <a:pt x="3290" y="3234"/>
                    <a:pt x="2828" y="4197"/>
                  </a:cubicBezTo>
                  <a:cubicBezTo>
                    <a:pt x="1877" y="6173"/>
                    <a:pt x="1007" y="8239"/>
                    <a:pt x="487" y="10422"/>
                  </a:cubicBezTo>
                  <a:cubicBezTo>
                    <a:pt x="244" y="11501"/>
                    <a:pt x="1" y="12625"/>
                    <a:pt x="103" y="13828"/>
                  </a:cubicBezTo>
                  <a:cubicBezTo>
                    <a:pt x="131" y="14131"/>
                    <a:pt x="186" y="14432"/>
                    <a:pt x="265" y="14726"/>
                  </a:cubicBezTo>
                  <a:cubicBezTo>
                    <a:pt x="352" y="15020"/>
                    <a:pt x="468" y="15305"/>
                    <a:pt x="610" y="15578"/>
                  </a:cubicBezTo>
                  <a:cubicBezTo>
                    <a:pt x="751" y="15843"/>
                    <a:pt x="907" y="16105"/>
                    <a:pt x="1116" y="16354"/>
                  </a:cubicBezTo>
                  <a:cubicBezTo>
                    <a:pt x="1325" y="16598"/>
                    <a:pt x="1581" y="16850"/>
                    <a:pt x="1972" y="16996"/>
                  </a:cubicBezTo>
                  <a:cubicBezTo>
                    <a:pt x="2114" y="17047"/>
                    <a:pt x="2275" y="17079"/>
                    <a:pt x="2436" y="17079"/>
                  </a:cubicBezTo>
                  <a:cubicBezTo>
                    <a:pt x="2492" y="17079"/>
                    <a:pt x="2548" y="17075"/>
                    <a:pt x="2603" y="17067"/>
                  </a:cubicBezTo>
                  <a:cubicBezTo>
                    <a:pt x="2721" y="17056"/>
                    <a:pt x="2788" y="17030"/>
                    <a:pt x="2872" y="17009"/>
                  </a:cubicBezTo>
                  <a:cubicBezTo>
                    <a:pt x="2953" y="16989"/>
                    <a:pt x="3033" y="16963"/>
                    <a:pt x="3109" y="16931"/>
                  </a:cubicBezTo>
                  <a:cubicBezTo>
                    <a:pt x="3413" y="16815"/>
                    <a:pt x="3695" y="16650"/>
                    <a:pt x="3944" y="16442"/>
                  </a:cubicBezTo>
                  <a:cubicBezTo>
                    <a:pt x="4435" y="16044"/>
                    <a:pt x="4794" y="15557"/>
                    <a:pt x="5093" y="15057"/>
                  </a:cubicBezTo>
                  <a:cubicBezTo>
                    <a:pt x="5390" y="14561"/>
                    <a:pt x="5623" y="14016"/>
                    <a:pt x="5822" y="13515"/>
                  </a:cubicBezTo>
                  <a:cubicBezTo>
                    <a:pt x="6028" y="13004"/>
                    <a:pt x="6228" y="12488"/>
                    <a:pt x="6412" y="11963"/>
                  </a:cubicBezTo>
                  <a:cubicBezTo>
                    <a:pt x="6779" y="10907"/>
                    <a:pt x="7088" y="9848"/>
                    <a:pt x="7240" y="8692"/>
                  </a:cubicBezTo>
                  <a:cubicBezTo>
                    <a:pt x="7271" y="8388"/>
                    <a:pt x="7268" y="8081"/>
                    <a:pt x="7229" y="7777"/>
                  </a:cubicBezTo>
                  <a:cubicBezTo>
                    <a:pt x="7183" y="7466"/>
                    <a:pt x="7095" y="7136"/>
                    <a:pt x="6882" y="6829"/>
                  </a:cubicBezTo>
                  <a:cubicBezTo>
                    <a:pt x="6678" y="6514"/>
                    <a:pt x="6279" y="6298"/>
                    <a:pt x="5922" y="6262"/>
                  </a:cubicBezTo>
                  <a:cubicBezTo>
                    <a:pt x="5830" y="6251"/>
                    <a:pt x="5739" y="6246"/>
                    <a:pt x="5651" y="6246"/>
                  </a:cubicBezTo>
                  <a:cubicBezTo>
                    <a:pt x="5409" y="6246"/>
                    <a:pt x="5179" y="6283"/>
                    <a:pt x="4949" y="6351"/>
                  </a:cubicBezTo>
                  <a:cubicBezTo>
                    <a:pt x="4324" y="6540"/>
                    <a:pt x="3826" y="6957"/>
                    <a:pt x="3454" y="7415"/>
                  </a:cubicBezTo>
                  <a:cubicBezTo>
                    <a:pt x="3081" y="7879"/>
                    <a:pt x="2801" y="8391"/>
                    <a:pt x="2587" y="8922"/>
                  </a:cubicBezTo>
                  <a:cubicBezTo>
                    <a:pt x="2373" y="9451"/>
                    <a:pt x="2216" y="10002"/>
                    <a:pt x="2117" y="10564"/>
                  </a:cubicBezTo>
                  <a:cubicBezTo>
                    <a:pt x="2020" y="11125"/>
                    <a:pt x="1973" y="11699"/>
                    <a:pt x="2046" y="12292"/>
                  </a:cubicBezTo>
                  <a:cubicBezTo>
                    <a:pt x="2066" y="12448"/>
                    <a:pt x="2198" y="12563"/>
                    <a:pt x="2352" y="12563"/>
                  </a:cubicBezTo>
                  <a:cubicBezTo>
                    <a:pt x="2363" y="12563"/>
                    <a:pt x="2375" y="12562"/>
                    <a:pt x="2386" y="12561"/>
                  </a:cubicBezTo>
                  <a:cubicBezTo>
                    <a:pt x="2555" y="12543"/>
                    <a:pt x="2676" y="12392"/>
                    <a:pt x="2660" y="12223"/>
                  </a:cubicBezTo>
                  <a:lnTo>
                    <a:pt x="2660" y="12216"/>
                  </a:lnTo>
                  <a:cubicBezTo>
                    <a:pt x="2611" y="11724"/>
                    <a:pt x="2662" y="11196"/>
                    <a:pt x="2764" y="10685"/>
                  </a:cubicBezTo>
                  <a:cubicBezTo>
                    <a:pt x="2866" y="10172"/>
                    <a:pt x="3023" y="9673"/>
                    <a:pt x="3230" y="9193"/>
                  </a:cubicBezTo>
                  <a:cubicBezTo>
                    <a:pt x="3435" y="8716"/>
                    <a:pt x="3698" y="8268"/>
                    <a:pt x="4020" y="7887"/>
                  </a:cubicBezTo>
                  <a:cubicBezTo>
                    <a:pt x="4341" y="7510"/>
                    <a:pt x="4736" y="7214"/>
                    <a:pt x="5167" y="7098"/>
                  </a:cubicBezTo>
                  <a:cubicBezTo>
                    <a:pt x="5308" y="7058"/>
                    <a:pt x="5455" y="7038"/>
                    <a:pt x="5601" y="7038"/>
                  </a:cubicBezTo>
                  <a:cubicBezTo>
                    <a:pt x="5672" y="7038"/>
                    <a:pt x="5743" y="7043"/>
                    <a:pt x="5813" y="7052"/>
                  </a:cubicBezTo>
                  <a:cubicBezTo>
                    <a:pt x="5994" y="7084"/>
                    <a:pt x="6119" y="7150"/>
                    <a:pt x="6214" y="7299"/>
                  </a:cubicBezTo>
                  <a:cubicBezTo>
                    <a:pt x="6413" y="7597"/>
                    <a:pt x="6449" y="8125"/>
                    <a:pt x="6390" y="8602"/>
                  </a:cubicBezTo>
                  <a:cubicBezTo>
                    <a:pt x="6322" y="9090"/>
                    <a:pt x="6199" y="9632"/>
                    <a:pt x="6059" y="10137"/>
                  </a:cubicBezTo>
                  <a:cubicBezTo>
                    <a:pt x="5918" y="10649"/>
                    <a:pt x="5749" y="11156"/>
                    <a:pt x="5566" y="11660"/>
                  </a:cubicBezTo>
                  <a:cubicBezTo>
                    <a:pt x="5381" y="12164"/>
                    <a:pt x="5180" y="12664"/>
                    <a:pt x="4970" y="13164"/>
                  </a:cubicBezTo>
                  <a:cubicBezTo>
                    <a:pt x="4759" y="13673"/>
                    <a:pt x="4552" y="14132"/>
                    <a:pt x="4284" y="14572"/>
                  </a:cubicBezTo>
                  <a:cubicBezTo>
                    <a:pt x="4019" y="15004"/>
                    <a:pt x="3707" y="15402"/>
                    <a:pt x="3343" y="15687"/>
                  </a:cubicBezTo>
                  <a:cubicBezTo>
                    <a:pt x="3170" y="15828"/>
                    <a:pt x="2976" y="15938"/>
                    <a:pt x="2767" y="16015"/>
                  </a:cubicBezTo>
                  <a:cubicBezTo>
                    <a:pt x="2718" y="16036"/>
                    <a:pt x="2666" y="16052"/>
                    <a:pt x="2615" y="16062"/>
                  </a:cubicBezTo>
                  <a:cubicBezTo>
                    <a:pt x="2570" y="16073"/>
                    <a:pt x="2514" y="16091"/>
                    <a:pt x="2490" y="16091"/>
                  </a:cubicBezTo>
                  <a:cubicBezTo>
                    <a:pt x="2488" y="16091"/>
                    <a:pt x="2485" y="16091"/>
                    <a:pt x="2484" y="16090"/>
                  </a:cubicBezTo>
                  <a:cubicBezTo>
                    <a:pt x="2469" y="16093"/>
                    <a:pt x="2455" y="16094"/>
                    <a:pt x="2440" y="16094"/>
                  </a:cubicBezTo>
                  <a:cubicBezTo>
                    <a:pt x="2399" y="16094"/>
                    <a:pt x="2358" y="16083"/>
                    <a:pt x="2311" y="16066"/>
                  </a:cubicBezTo>
                  <a:cubicBezTo>
                    <a:pt x="2185" y="16023"/>
                    <a:pt x="2026" y="15889"/>
                    <a:pt x="1888" y="15716"/>
                  </a:cubicBezTo>
                  <a:cubicBezTo>
                    <a:pt x="1746" y="15546"/>
                    <a:pt x="1622" y="15334"/>
                    <a:pt x="1511" y="15117"/>
                  </a:cubicBezTo>
                  <a:cubicBezTo>
                    <a:pt x="1402" y="14903"/>
                    <a:pt x="1314" y="14680"/>
                    <a:pt x="1246" y="14450"/>
                  </a:cubicBezTo>
                  <a:cubicBezTo>
                    <a:pt x="1185" y="14216"/>
                    <a:pt x="1142" y="13978"/>
                    <a:pt x="1120" y="13738"/>
                  </a:cubicBezTo>
                  <a:cubicBezTo>
                    <a:pt x="1037" y="12755"/>
                    <a:pt x="1253" y="11704"/>
                    <a:pt x="1497" y="10664"/>
                  </a:cubicBezTo>
                  <a:cubicBezTo>
                    <a:pt x="1999" y="8593"/>
                    <a:pt x="2840" y="6608"/>
                    <a:pt x="3791" y="4658"/>
                  </a:cubicBezTo>
                  <a:cubicBezTo>
                    <a:pt x="4267" y="3660"/>
                    <a:pt x="4683" y="2677"/>
                    <a:pt x="5334" y="1958"/>
                  </a:cubicBezTo>
                  <a:cubicBezTo>
                    <a:pt x="5657" y="1603"/>
                    <a:pt x="6035" y="1314"/>
                    <a:pt x="6435" y="1185"/>
                  </a:cubicBezTo>
                  <a:cubicBezTo>
                    <a:pt x="6635" y="1120"/>
                    <a:pt x="6844" y="1086"/>
                    <a:pt x="7055" y="1085"/>
                  </a:cubicBezTo>
                  <a:cubicBezTo>
                    <a:pt x="7263" y="1098"/>
                    <a:pt x="7475" y="1120"/>
                    <a:pt x="7670" y="1204"/>
                  </a:cubicBezTo>
                  <a:cubicBezTo>
                    <a:pt x="8065" y="1350"/>
                    <a:pt x="8409" y="1645"/>
                    <a:pt x="8630" y="2015"/>
                  </a:cubicBezTo>
                  <a:cubicBezTo>
                    <a:pt x="8744" y="2201"/>
                    <a:pt x="8824" y="2408"/>
                    <a:pt x="8876" y="2623"/>
                  </a:cubicBezTo>
                  <a:cubicBezTo>
                    <a:pt x="8931" y="2845"/>
                    <a:pt x="8959" y="3090"/>
                    <a:pt x="8969" y="3334"/>
                  </a:cubicBezTo>
                  <a:cubicBezTo>
                    <a:pt x="9000" y="4320"/>
                    <a:pt x="8739" y="5357"/>
                    <a:pt x="8495" y="6422"/>
                  </a:cubicBezTo>
                  <a:cubicBezTo>
                    <a:pt x="7996" y="8537"/>
                    <a:pt x="7447" y="10630"/>
                    <a:pt x="6650" y="12637"/>
                  </a:cubicBezTo>
                  <a:lnTo>
                    <a:pt x="6650" y="12636"/>
                  </a:lnTo>
                  <a:lnTo>
                    <a:pt x="6650" y="12636"/>
                  </a:lnTo>
                  <a:cubicBezTo>
                    <a:pt x="6588" y="12790"/>
                    <a:pt x="6660" y="12965"/>
                    <a:pt x="6811" y="13032"/>
                  </a:cubicBezTo>
                  <a:cubicBezTo>
                    <a:pt x="6852" y="13051"/>
                    <a:pt x="6895" y="13059"/>
                    <a:pt x="6937" y="13059"/>
                  </a:cubicBezTo>
                  <a:cubicBezTo>
                    <a:pt x="7051" y="13059"/>
                    <a:pt x="7160" y="12996"/>
                    <a:pt x="7213" y="12887"/>
                  </a:cubicBezTo>
                  <a:cubicBezTo>
                    <a:pt x="8194" y="10896"/>
                    <a:pt x="8852" y="8772"/>
                    <a:pt x="9421" y="6655"/>
                  </a:cubicBezTo>
                  <a:cubicBezTo>
                    <a:pt x="9704" y="5608"/>
                    <a:pt x="10030" y="4508"/>
                    <a:pt x="10003" y="3300"/>
                  </a:cubicBezTo>
                  <a:cubicBezTo>
                    <a:pt x="9994" y="2997"/>
                    <a:pt x="9965" y="2696"/>
                    <a:pt x="9894" y="2387"/>
                  </a:cubicBezTo>
                  <a:cubicBezTo>
                    <a:pt x="9822" y="2072"/>
                    <a:pt x="9707" y="1762"/>
                    <a:pt x="9539" y="1477"/>
                  </a:cubicBezTo>
                  <a:cubicBezTo>
                    <a:pt x="9210" y="909"/>
                    <a:pt x="8683" y="442"/>
                    <a:pt x="8059" y="201"/>
                  </a:cubicBezTo>
                  <a:cubicBezTo>
                    <a:pt x="7726" y="67"/>
                    <a:pt x="7366" y="0"/>
                    <a:pt x="70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02"/>
        <p:cNvGrpSpPr/>
        <p:nvPr/>
      </p:nvGrpSpPr>
      <p:grpSpPr>
        <a:xfrm>
          <a:off x="0" y="0"/>
          <a:ext cx="0" cy="0"/>
          <a:chOff x="0" y="0"/>
          <a:chExt cx="0" cy="0"/>
        </a:xfrm>
      </p:grpSpPr>
      <p:grpSp>
        <p:nvGrpSpPr>
          <p:cNvPr id="203" name="Google Shape;203;p4"/>
          <p:cNvGrpSpPr/>
          <p:nvPr/>
        </p:nvGrpSpPr>
        <p:grpSpPr>
          <a:xfrm>
            <a:off x="-119100" y="-16593"/>
            <a:ext cx="9382200" cy="5250878"/>
            <a:chOff x="-119100" y="-64178"/>
            <a:chExt cx="9382200" cy="5250878"/>
          </a:xfrm>
        </p:grpSpPr>
        <p:grpSp>
          <p:nvGrpSpPr>
            <p:cNvPr id="204" name="Google Shape;204;p4"/>
            <p:cNvGrpSpPr/>
            <p:nvPr/>
          </p:nvGrpSpPr>
          <p:grpSpPr>
            <a:xfrm>
              <a:off x="-119100" y="-57269"/>
              <a:ext cx="9382200" cy="5243970"/>
              <a:chOff x="-83362" y="-66754"/>
              <a:chExt cx="9382200" cy="5243970"/>
            </a:xfrm>
          </p:grpSpPr>
          <p:cxnSp>
            <p:nvCxnSpPr>
              <p:cNvPr id="205" name="Google Shape;205;p4"/>
              <p:cNvCxnSpPr/>
              <p:nvPr/>
            </p:nvCxnSpPr>
            <p:spPr>
              <a:xfrm>
                <a:off x="-83362" y="-6675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6" name="Google Shape;206;p4"/>
              <p:cNvCxnSpPr/>
              <p:nvPr/>
            </p:nvCxnSpPr>
            <p:spPr>
              <a:xfrm>
                <a:off x="-83362" y="37143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7" name="Google Shape;207;p4"/>
              <p:cNvCxnSpPr/>
              <p:nvPr/>
            </p:nvCxnSpPr>
            <p:spPr>
              <a:xfrm>
                <a:off x="-83362" y="80962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8" name="Google Shape;208;p4"/>
              <p:cNvCxnSpPr/>
              <p:nvPr/>
            </p:nvCxnSpPr>
            <p:spPr>
              <a:xfrm>
                <a:off x="-83362" y="124781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9" name="Google Shape;209;p4"/>
              <p:cNvCxnSpPr/>
              <p:nvPr/>
            </p:nvCxnSpPr>
            <p:spPr>
              <a:xfrm>
                <a:off x="-83362" y="168600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0" name="Google Shape;210;p4"/>
              <p:cNvCxnSpPr/>
              <p:nvPr/>
            </p:nvCxnSpPr>
            <p:spPr>
              <a:xfrm>
                <a:off x="-83362" y="212419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1" name="Google Shape;211;p4"/>
              <p:cNvCxnSpPr/>
              <p:nvPr/>
            </p:nvCxnSpPr>
            <p:spPr>
              <a:xfrm>
                <a:off x="-83362" y="256238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2" name="Google Shape;212;p4"/>
              <p:cNvCxnSpPr/>
              <p:nvPr/>
            </p:nvCxnSpPr>
            <p:spPr>
              <a:xfrm>
                <a:off x="-83362" y="300057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3" name="Google Shape;213;p4"/>
              <p:cNvCxnSpPr/>
              <p:nvPr/>
            </p:nvCxnSpPr>
            <p:spPr>
              <a:xfrm>
                <a:off x="-83362" y="343876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4" name="Google Shape;214;p4"/>
              <p:cNvCxnSpPr/>
              <p:nvPr/>
            </p:nvCxnSpPr>
            <p:spPr>
              <a:xfrm>
                <a:off x="-83362" y="387695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5" name="Google Shape;215;p4"/>
              <p:cNvCxnSpPr/>
              <p:nvPr/>
            </p:nvCxnSpPr>
            <p:spPr>
              <a:xfrm>
                <a:off x="-83362" y="431514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6" name="Google Shape;216;p4"/>
              <p:cNvCxnSpPr/>
              <p:nvPr/>
            </p:nvCxnSpPr>
            <p:spPr>
              <a:xfrm>
                <a:off x="-83362" y="475333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7" name="Google Shape;217;p4"/>
              <p:cNvCxnSpPr/>
              <p:nvPr/>
            </p:nvCxnSpPr>
            <p:spPr>
              <a:xfrm>
                <a:off x="-83362" y="5177215"/>
                <a:ext cx="9382200" cy="0"/>
              </a:xfrm>
              <a:prstGeom prst="straightConnector1">
                <a:avLst/>
              </a:prstGeom>
              <a:noFill/>
              <a:ln w="9525" cap="flat" cmpd="sng">
                <a:solidFill>
                  <a:srgbClr val="C6DFF6"/>
                </a:solidFill>
                <a:prstDash val="solid"/>
                <a:round/>
                <a:headEnd type="none" w="med" len="med"/>
                <a:tailEnd type="none" w="med" len="med"/>
              </a:ln>
            </p:spPr>
          </p:cxnSp>
        </p:grpSp>
        <p:grpSp>
          <p:nvGrpSpPr>
            <p:cNvPr id="218" name="Google Shape;218;p4"/>
            <p:cNvGrpSpPr/>
            <p:nvPr/>
          </p:nvGrpSpPr>
          <p:grpSpPr>
            <a:xfrm>
              <a:off x="212142" y="-64178"/>
              <a:ext cx="8809975" cy="5214627"/>
              <a:chOff x="299872" y="-35537"/>
              <a:chExt cx="8809975" cy="5214627"/>
            </a:xfrm>
          </p:grpSpPr>
          <p:grpSp>
            <p:nvGrpSpPr>
              <p:cNvPr id="219" name="Google Shape;219;p4"/>
              <p:cNvGrpSpPr/>
              <p:nvPr/>
            </p:nvGrpSpPr>
            <p:grpSpPr>
              <a:xfrm rot="5400000">
                <a:off x="1669520" y="-1405185"/>
                <a:ext cx="5214627" cy="7953923"/>
                <a:chOff x="-83362" y="-2664949"/>
                <a:chExt cx="9382200" cy="7433573"/>
              </a:xfrm>
            </p:grpSpPr>
            <p:cxnSp>
              <p:nvCxnSpPr>
                <p:cNvPr id="220" name="Google Shape;220;p4"/>
                <p:cNvCxnSpPr/>
                <p:nvPr/>
              </p:nvCxnSpPr>
              <p:spPr>
                <a:xfrm>
                  <a:off x="-83362" y="-2664949"/>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21" name="Google Shape;221;p4"/>
                <p:cNvCxnSpPr/>
                <p:nvPr/>
              </p:nvCxnSpPr>
              <p:spPr>
                <a:xfrm>
                  <a:off x="-83362" y="-225197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22" name="Google Shape;222;p4"/>
                <p:cNvCxnSpPr/>
                <p:nvPr/>
              </p:nvCxnSpPr>
              <p:spPr>
                <a:xfrm>
                  <a:off x="-83362" y="-183899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23" name="Google Shape;223;p4"/>
                <p:cNvCxnSpPr/>
                <p:nvPr/>
              </p:nvCxnSpPr>
              <p:spPr>
                <a:xfrm>
                  <a:off x="-83362" y="-1426020"/>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24" name="Google Shape;224;p4"/>
                <p:cNvCxnSpPr/>
                <p:nvPr/>
              </p:nvCxnSpPr>
              <p:spPr>
                <a:xfrm>
                  <a:off x="-83362" y="-101304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25" name="Google Shape;225;p4"/>
                <p:cNvCxnSpPr/>
                <p:nvPr/>
              </p:nvCxnSpPr>
              <p:spPr>
                <a:xfrm>
                  <a:off x="-83362" y="-600068"/>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26" name="Google Shape;226;p4"/>
                <p:cNvCxnSpPr/>
                <p:nvPr/>
              </p:nvCxnSpPr>
              <p:spPr>
                <a:xfrm>
                  <a:off x="-83362" y="-187092"/>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27" name="Google Shape;227;p4"/>
                <p:cNvCxnSpPr/>
                <p:nvPr/>
              </p:nvCxnSpPr>
              <p:spPr>
                <a:xfrm>
                  <a:off x="-83362" y="22588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28" name="Google Shape;228;p4"/>
                <p:cNvCxnSpPr/>
                <p:nvPr/>
              </p:nvCxnSpPr>
              <p:spPr>
                <a:xfrm>
                  <a:off x="-83362" y="638861"/>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29" name="Google Shape;229;p4"/>
                <p:cNvCxnSpPr/>
                <p:nvPr/>
              </p:nvCxnSpPr>
              <p:spPr>
                <a:xfrm>
                  <a:off x="-83362" y="105183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30" name="Google Shape;230;p4"/>
                <p:cNvCxnSpPr/>
                <p:nvPr/>
              </p:nvCxnSpPr>
              <p:spPr>
                <a:xfrm>
                  <a:off x="-83362" y="146481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31" name="Google Shape;231;p4"/>
                <p:cNvCxnSpPr/>
                <p:nvPr/>
              </p:nvCxnSpPr>
              <p:spPr>
                <a:xfrm>
                  <a:off x="-83362" y="1877790"/>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32" name="Google Shape;232;p4"/>
                <p:cNvCxnSpPr/>
                <p:nvPr/>
              </p:nvCxnSpPr>
              <p:spPr>
                <a:xfrm>
                  <a:off x="-83362" y="2290766"/>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33" name="Google Shape;233;p4"/>
                <p:cNvCxnSpPr/>
                <p:nvPr/>
              </p:nvCxnSpPr>
              <p:spPr>
                <a:xfrm>
                  <a:off x="-83362" y="2703742"/>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34" name="Google Shape;234;p4"/>
                <p:cNvCxnSpPr/>
                <p:nvPr/>
              </p:nvCxnSpPr>
              <p:spPr>
                <a:xfrm>
                  <a:off x="-83362" y="3116719"/>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35" name="Google Shape;235;p4"/>
                <p:cNvCxnSpPr/>
                <p:nvPr/>
              </p:nvCxnSpPr>
              <p:spPr>
                <a:xfrm>
                  <a:off x="-83362" y="352969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36" name="Google Shape;236;p4"/>
                <p:cNvCxnSpPr/>
                <p:nvPr/>
              </p:nvCxnSpPr>
              <p:spPr>
                <a:xfrm>
                  <a:off x="-83362" y="3942671"/>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37" name="Google Shape;237;p4"/>
                <p:cNvCxnSpPr/>
                <p:nvPr/>
              </p:nvCxnSpPr>
              <p:spPr>
                <a:xfrm>
                  <a:off x="-83362" y="435564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38" name="Google Shape;238;p4"/>
                <p:cNvCxnSpPr/>
                <p:nvPr/>
              </p:nvCxnSpPr>
              <p:spPr>
                <a:xfrm>
                  <a:off x="-83362" y="4768624"/>
                  <a:ext cx="9382200" cy="0"/>
                </a:xfrm>
                <a:prstGeom prst="straightConnector1">
                  <a:avLst/>
                </a:prstGeom>
                <a:noFill/>
                <a:ln w="9525" cap="flat" cmpd="sng">
                  <a:solidFill>
                    <a:srgbClr val="C6DFF6"/>
                  </a:solidFill>
                  <a:prstDash val="solid"/>
                  <a:round/>
                  <a:headEnd type="none" w="med" len="med"/>
                  <a:tailEnd type="none" w="med" len="med"/>
                </a:ln>
              </p:spPr>
            </p:cxnSp>
          </p:grpSp>
          <p:cxnSp>
            <p:nvCxnSpPr>
              <p:cNvPr id="239" name="Google Shape;239;p4"/>
              <p:cNvCxnSpPr/>
              <p:nvPr/>
            </p:nvCxnSpPr>
            <p:spPr>
              <a:xfrm rot="5400000">
                <a:off x="6502547" y="2571763"/>
                <a:ext cx="5214600" cy="0"/>
              </a:xfrm>
              <a:prstGeom prst="straightConnector1">
                <a:avLst/>
              </a:prstGeom>
              <a:noFill/>
              <a:ln w="9525" cap="flat" cmpd="sng">
                <a:solidFill>
                  <a:srgbClr val="C6DFF6"/>
                </a:solidFill>
                <a:prstDash val="solid"/>
                <a:round/>
                <a:headEnd type="none" w="med" len="med"/>
                <a:tailEnd type="none" w="med" len="med"/>
              </a:ln>
            </p:spPr>
          </p:cxnSp>
          <p:cxnSp>
            <p:nvCxnSpPr>
              <p:cNvPr id="240" name="Google Shape;240;p4"/>
              <p:cNvCxnSpPr/>
              <p:nvPr/>
            </p:nvCxnSpPr>
            <p:spPr>
              <a:xfrm rot="5400000">
                <a:off x="6060662" y="2571763"/>
                <a:ext cx="5214600" cy="0"/>
              </a:xfrm>
              <a:prstGeom prst="straightConnector1">
                <a:avLst/>
              </a:prstGeom>
              <a:noFill/>
              <a:ln w="9525" cap="flat" cmpd="sng">
                <a:solidFill>
                  <a:srgbClr val="C6DFF6"/>
                </a:solidFill>
                <a:prstDash val="solid"/>
                <a:round/>
                <a:headEnd type="none" w="med" len="med"/>
                <a:tailEnd type="none" w="med" len="med"/>
              </a:ln>
            </p:spPr>
          </p:cxnSp>
        </p:grpSp>
      </p:grpSp>
      <p:sp>
        <p:nvSpPr>
          <p:cNvPr id="241" name="Google Shape;241;p4"/>
          <p:cNvSpPr txBox="1">
            <a:spLocks noGrp="1"/>
          </p:cNvSpPr>
          <p:nvPr>
            <p:ph type="title"/>
          </p:nvPr>
        </p:nvSpPr>
        <p:spPr>
          <a:xfrm>
            <a:off x="819829" y="378006"/>
            <a:ext cx="5049300" cy="1033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3000"/>
              <a:buNone/>
              <a:defRPr sz="3000"/>
            </a:lvl1pPr>
            <a:lvl2pPr lvl="1">
              <a:lnSpc>
                <a:spcPct val="100000"/>
              </a:lnSpc>
              <a:spcBef>
                <a:spcPts val="0"/>
              </a:spcBef>
              <a:spcAft>
                <a:spcPts val="0"/>
              </a:spcAft>
              <a:buSzPts val="2600"/>
              <a:buNone/>
              <a:defRPr sz="2600"/>
            </a:lvl2pPr>
            <a:lvl3pPr lvl="2">
              <a:lnSpc>
                <a:spcPct val="100000"/>
              </a:lnSpc>
              <a:spcBef>
                <a:spcPts val="0"/>
              </a:spcBef>
              <a:spcAft>
                <a:spcPts val="0"/>
              </a:spcAft>
              <a:buSzPts val="2600"/>
              <a:buNone/>
              <a:defRPr sz="2600"/>
            </a:lvl3pPr>
            <a:lvl4pPr lvl="3">
              <a:lnSpc>
                <a:spcPct val="100000"/>
              </a:lnSpc>
              <a:spcBef>
                <a:spcPts val="0"/>
              </a:spcBef>
              <a:spcAft>
                <a:spcPts val="0"/>
              </a:spcAft>
              <a:buSzPts val="2600"/>
              <a:buNone/>
              <a:defRPr sz="2600"/>
            </a:lvl4pPr>
            <a:lvl5pPr lvl="4">
              <a:lnSpc>
                <a:spcPct val="100000"/>
              </a:lnSpc>
              <a:spcBef>
                <a:spcPts val="0"/>
              </a:spcBef>
              <a:spcAft>
                <a:spcPts val="0"/>
              </a:spcAft>
              <a:buSzPts val="2600"/>
              <a:buNone/>
              <a:defRPr sz="2600"/>
            </a:lvl5pPr>
            <a:lvl6pPr lvl="5">
              <a:lnSpc>
                <a:spcPct val="100000"/>
              </a:lnSpc>
              <a:spcBef>
                <a:spcPts val="0"/>
              </a:spcBef>
              <a:spcAft>
                <a:spcPts val="0"/>
              </a:spcAft>
              <a:buSzPts val="2600"/>
              <a:buNone/>
              <a:defRPr sz="2600"/>
            </a:lvl6pPr>
            <a:lvl7pPr lvl="6">
              <a:lnSpc>
                <a:spcPct val="100000"/>
              </a:lnSpc>
              <a:spcBef>
                <a:spcPts val="0"/>
              </a:spcBef>
              <a:spcAft>
                <a:spcPts val="0"/>
              </a:spcAft>
              <a:buSzPts val="2600"/>
              <a:buNone/>
              <a:defRPr sz="2600"/>
            </a:lvl7pPr>
            <a:lvl8pPr lvl="7">
              <a:lnSpc>
                <a:spcPct val="100000"/>
              </a:lnSpc>
              <a:spcBef>
                <a:spcPts val="0"/>
              </a:spcBef>
              <a:spcAft>
                <a:spcPts val="0"/>
              </a:spcAft>
              <a:buSzPts val="2600"/>
              <a:buNone/>
              <a:defRPr sz="2600"/>
            </a:lvl8pPr>
            <a:lvl9pPr lvl="8">
              <a:lnSpc>
                <a:spcPct val="100000"/>
              </a:lnSpc>
              <a:spcBef>
                <a:spcPts val="0"/>
              </a:spcBef>
              <a:spcAft>
                <a:spcPts val="0"/>
              </a:spcAft>
              <a:buSzPts val="2600"/>
              <a:buNone/>
              <a:defRPr sz="2600"/>
            </a:lvl9pPr>
          </a:lstStyle>
          <a:p>
            <a:endParaRPr/>
          </a:p>
        </p:txBody>
      </p:sp>
      <p:sp>
        <p:nvSpPr>
          <p:cNvPr id="242" name="Google Shape;242;p4"/>
          <p:cNvSpPr txBox="1">
            <a:spLocks noGrp="1"/>
          </p:cNvSpPr>
          <p:nvPr>
            <p:ph type="body" idx="1"/>
          </p:nvPr>
        </p:nvSpPr>
        <p:spPr>
          <a:xfrm>
            <a:off x="819829" y="1874085"/>
            <a:ext cx="4168200" cy="3118200"/>
          </a:xfrm>
          <a:prstGeom prst="rect">
            <a:avLst/>
          </a:prstGeom>
        </p:spPr>
        <p:txBody>
          <a:bodyPr spcFirstLastPara="1" wrap="square" lIns="91425" tIns="91425" rIns="91425" bIns="91425" anchor="t" anchorCtr="0">
            <a:noAutofit/>
          </a:bodyPr>
          <a:lstStyle>
            <a:lvl1pPr marL="457200" lvl="0" indent="-330200">
              <a:spcBef>
                <a:spcPts val="0"/>
              </a:spcBef>
              <a:spcAft>
                <a:spcPts val="0"/>
              </a:spcAft>
              <a:buSzPts val="1600"/>
              <a:buChar char="●"/>
              <a:defRPr sz="1600"/>
            </a:lvl1pPr>
            <a:lvl2pPr marL="914400" lvl="1" indent="-330200">
              <a:spcBef>
                <a:spcPts val="1600"/>
              </a:spcBef>
              <a:spcAft>
                <a:spcPts val="0"/>
              </a:spcAft>
              <a:buSzPts val="1600"/>
              <a:buChar char="○"/>
              <a:defRPr sz="1600"/>
            </a:lvl2pPr>
            <a:lvl3pPr marL="1371600" lvl="2" indent="-330200">
              <a:spcBef>
                <a:spcPts val="1600"/>
              </a:spcBef>
              <a:spcAft>
                <a:spcPts val="0"/>
              </a:spcAft>
              <a:buSzPts val="1600"/>
              <a:buChar char="■"/>
              <a:defRPr sz="1600"/>
            </a:lvl3pPr>
            <a:lvl4pPr marL="1828800" lvl="3" indent="-330200">
              <a:spcBef>
                <a:spcPts val="1600"/>
              </a:spcBef>
              <a:spcAft>
                <a:spcPts val="0"/>
              </a:spcAft>
              <a:buSzPts val="1600"/>
              <a:buChar char="●"/>
              <a:defRPr sz="1600"/>
            </a:lvl4pPr>
            <a:lvl5pPr marL="2286000" lvl="4" indent="-330200">
              <a:spcBef>
                <a:spcPts val="1600"/>
              </a:spcBef>
              <a:spcAft>
                <a:spcPts val="0"/>
              </a:spcAft>
              <a:buSzPts val="1600"/>
              <a:buChar char="○"/>
              <a:defRPr sz="1600"/>
            </a:lvl5pPr>
            <a:lvl6pPr marL="2743200" lvl="5" indent="-330200">
              <a:spcBef>
                <a:spcPts val="1600"/>
              </a:spcBef>
              <a:spcAft>
                <a:spcPts val="0"/>
              </a:spcAft>
              <a:buSzPts val="1600"/>
              <a:buChar char="■"/>
              <a:defRPr sz="1600"/>
            </a:lvl6pPr>
            <a:lvl7pPr marL="3200400" lvl="6" indent="-330200">
              <a:spcBef>
                <a:spcPts val="1600"/>
              </a:spcBef>
              <a:spcAft>
                <a:spcPts val="0"/>
              </a:spcAft>
              <a:buSzPts val="1600"/>
              <a:buChar char="●"/>
              <a:defRPr sz="1600"/>
            </a:lvl7pPr>
            <a:lvl8pPr marL="3657600" lvl="7" indent="-330200">
              <a:spcBef>
                <a:spcPts val="1600"/>
              </a:spcBef>
              <a:spcAft>
                <a:spcPts val="0"/>
              </a:spcAft>
              <a:buSzPts val="1600"/>
              <a:buChar char="○"/>
              <a:defRPr sz="1600"/>
            </a:lvl8pPr>
            <a:lvl9pPr marL="4114800" lvl="8" indent="-330200">
              <a:spcBef>
                <a:spcPts val="1600"/>
              </a:spcBef>
              <a:spcAft>
                <a:spcPts val="1600"/>
              </a:spcAft>
              <a:buSzPts val="1600"/>
              <a:buChar char="■"/>
              <a:defRPr sz="1600"/>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63"/>
        <p:cNvGrpSpPr/>
        <p:nvPr/>
      </p:nvGrpSpPr>
      <p:grpSpPr>
        <a:xfrm>
          <a:off x="0" y="0"/>
          <a:ext cx="0" cy="0"/>
          <a:chOff x="0" y="0"/>
          <a:chExt cx="0" cy="0"/>
        </a:xfrm>
      </p:grpSpPr>
      <p:grpSp>
        <p:nvGrpSpPr>
          <p:cNvPr id="464" name="Google Shape;464;p10"/>
          <p:cNvGrpSpPr/>
          <p:nvPr/>
        </p:nvGrpSpPr>
        <p:grpSpPr>
          <a:xfrm>
            <a:off x="-119100" y="-16593"/>
            <a:ext cx="9382200" cy="5250878"/>
            <a:chOff x="-119100" y="-64178"/>
            <a:chExt cx="9382200" cy="5250878"/>
          </a:xfrm>
        </p:grpSpPr>
        <p:grpSp>
          <p:nvGrpSpPr>
            <p:cNvPr id="465" name="Google Shape;465;p10"/>
            <p:cNvGrpSpPr/>
            <p:nvPr/>
          </p:nvGrpSpPr>
          <p:grpSpPr>
            <a:xfrm>
              <a:off x="-119100" y="-57269"/>
              <a:ext cx="9382200" cy="5243970"/>
              <a:chOff x="-83362" y="-66754"/>
              <a:chExt cx="9382200" cy="5243970"/>
            </a:xfrm>
          </p:grpSpPr>
          <p:cxnSp>
            <p:nvCxnSpPr>
              <p:cNvPr id="466" name="Google Shape;466;p10"/>
              <p:cNvCxnSpPr/>
              <p:nvPr/>
            </p:nvCxnSpPr>
            <p:spPr>
              <a:xfrm>
                <a:off x="-83362" y="-6675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67" name="Google Shape;467;p10"/>
              <p:cNvCxnSpPr/>
              <p:nvPr/>
            </p:nvCxnSpPr>
            <p:spPr>
              <a:xfrm>
                <a:off x="-83362" y="37143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68" name="Google Shape;468;p10"/>
              <p:cNvCxnSpPr/>
              <p:nvPr/>
            </p:nvCxnSpPr>
            <p:spPr>
              <a:xfrm>
                <a:off x="-83362" y="80962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69" name="Google Shape;469;p10"/>
              <p:cNvCxnSpPr/>
              <p:nvPr/>
            </p:nvCxnSpPr>
            <p:spPr>
              <a:xfrm>
                <a:off x="-83362" y="124781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70" name="Google Shape;470;p10"/>
              <p:cNvCxnSpPr/>
              <p:nvPr/>
            </p:nvCxnSpPr>
            <p:spPr>
              <a:xfrm>
                <a:off x="-83362" y="168600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71" name="Google Shape;471;p10"/>
              <p:cNvCxnSpPr/>
              <p:nvPr/>
            </p:nvCxnSpPr>
            <p:spPr>
              <a:xfrm>
                <a:off x="-83362" y="212419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72" name="Google Shape;472;p10"/>
              <p:cNvCxnSpPr/>
              <p:nvPr/>
            </p:nvCxnSpPr>
            <p:spPr>
              <a:xfrm>
                <a:off x="-83362" y="256238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73" name="Google Shape;473;p10"/>
              <p:cNvCxnSpPr/>
              <p:nvPr/>
            </p:nvCxnSpPr>
            <p:spPr>
              <a:xfrm>
                <a:off x="-83362" y="300057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74" name="Google Shape;474;p10"/>
              <p:cNvCxnSpPr/>
              <p:nvPr/>
            </p:nvCxnSpPr>
            <p:spPr>
              <a:xfrm>
                <a:off x="-83362" y="343876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75" name="Google Shape;475;p10"/>
              <p:cNvCxnSpPr/>
              <p:nvPr/>
            </p:nvCxnSpPr>
            <p:spPr>
              <a:xfrm>
                <a:off x="-83362" y="387695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76" name="Google Shape;476;p10"/>
              <p:cNvCxnSpPr/>
              <p:nvPr/>
            </p:nvCxnSpPr>
            <p:spPr>
              <a:xfrm>
                <a:off x="-83362" y="431514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77" name="Google Shape;477;p10"/>
              <p:cNvCxnSpPr/>
              <p:nvPr/>
            </p:nvCxnSpPr>
            <p:spPr>
              <a:xfrm>
                <a:off x="-83362" y="475333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78" name="Google Shape;478;p10"/>
              <p:cNvCxnSpPr/>
              <p:nvPr/>
            </p:nvCxnSpPr>
            <p:spPr>
              <a:xfrm>
                <a:off x="-83362" y="5177215"/>
                <a:ext cx="9382200" cy="0"/>
              </a:xfrm>
              <a:prstGeom prst="straightConnector1">
                <a:avLst/>
              </a:prstGeom>
              <a:noFill/>
              <a:ln w="9525" cap="flat" cmpd="sng">
                <a:solidFill>
                  <a:srgbClr val="C6DFF6"/>
                </a:solidFill>
                <a:prstDash val="solid"/>
                <a:round/>
                <a:headEnd type="none" w="med" len="med"/>
                <a:tailEnd type="none" w="med" len="med"/>
              </a:ln>
            </p:spPr>
          </p:cxnSp>
        </p:grpSp>
        <p:grpSp>
          <p:nvGrpSpPr>
            <p:cNvPr id="479" name="Google Shape;479;p10"/>
            <p:cNvGrpSpPr/>
            <p:nvPr/>
          </p:nvGrpSpPr>
          <p:grpSpPr>
            <a:xfrm>
              <a:off x="212142" y="-64178"/>
              <a:ext cx="8809975" cy="5214627"/>
              <a:chOff x="299872" y="-35537"/>
              <a:chExt cx="8809975" cy="5214627"/>
            </a:xfrm>
          </p:grpSpPr>
          <p:grpSp>
            <p:nvGrpSpPr>
              <p:cNvPr id="480" name="Google Shape;480;p10"/>
              <p:cNvGrpSpPr/>
              <p:nvPr/>
            </p:nvGrpSpPr>
            <p:grpSpPr>
              <a:xfrm rot="5400000">
                <a:off x="1669520" y="-1405185"/>
                <a:ext cx="5214627" cy="7953923"/>
                <a:chOff x="-83362" y="-2664949"/>
                <a:chExt cx="9382200" cy="7433573"/>
              </a:xfrm>
            </p:grpSpPr>
            <p:cxnSp>
              <p:nvCxnSpPr>
                <p:cNvPr id="481" name="Google Shape;481;p10"/>
                <p:cNvCxnSpPr/>
                <p:nvPr/>
              </p:nvCxnSpPr>
              <p:spPr>
                <a:xfrm>
                  <a:off x="-83362" y="-2664949"/>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82" name="Google Shape;482;p10"/>
                <p:cNvCxnSpPr/>
                <p:nvPr/>
              </p:nvCxnSpPr>
              <p:spPr>
                <a:xfrm>
                  <a:off x="-83362" y="-225197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83" name="Google Shape;483;p10"/>
                <p:cNvCxnSpPr/>
                <p:nvPr/>
              </p:nvCxnSpPr>
              <p:spPr>
                <a:xfrm>
                  <a:off x="-83362" y="-183899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84" name="Google Shape;484;p10"/>
                <p:cNvCxnSpPr/>
                <p:nvPr/>
              </p:nvCxnSpPr>
              <p:spPr>
                <a:xfrm>
                  <a:off x="-83362" y="-1426020"/>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85" name="Google Shape;485;p10"/>
                <p:cNvCxnSpPr/>
                <p:nvPr/>
              </p:nvCxnSpPr>
              <p:spPr>
                <a:xfrm>
                  <a:off x="-83362" y="-101304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86" name="Google Shape;486;p10"/>
                <p:cNvCxnSpPr/>
                <p:nvPr/>
              </p:nvCxnSpPr>
              <p:spPr>
                <a:xfrm>
                  <a:off x="-83362" y="-600068"/>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87" name="Google Shape;487;p10"/>
                <p:cNvCxnSpPr/>
                <p:nvPr/>
              </p:nvCxnSpPr>
              <p:spPr>
                <a:xfrm>
                  <a:off x="-83362" y="-187092"/>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88" name="Google Shape;488;p10"/>
                <p:cNvCxnSpPr/>
                <p:nvPr/>
              </p:nvCxnSpPr>
              <p:spPr>
                <a:xfrm>
                  <a:off x="-83362" y="22588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89" name="Google Shape;489;p10"/>
                <p:cNvCxnSpPr/>
                <p:nvPr/>
              </p:nvCxnSpPr>
              <p:spPr>
                <a:xfrm>
                  <a:off x="-83362" y="638861"/>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90" name="Google Shape;490;p10"/>
                <p:cNvCxnSpPr/>
                <p:nvPr/>
              </p:nvCxnSpPr>
              <p:spPr>
                <a:xfrm>
                  <a:off x="-83362" y="105183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91" name="Google Shape;491;p10"/>
                <p:cNvCxnSpPr/>
                <p:nvPr/>
              </p:nvCxnSpPr>
              <p:spPr>
                <a:xfrm>
                  <a:off x="-83362" y="146481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92" name="Google Shape;492;p10"/>
                <p:cNvCxnSpPr/>
                <p:nvPr/>
              </p:nvCxnSpPr>
              <p:spPr>
                <a:xfrm>
                  <a:off x="-83362" y="1877790"/>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93" name="Google Shape;493;p10"/>
                <p:cNvCxnSpPr/>
                <p:nvPr/>
              </p:nvCxnSpPr>
              <p:spPr>
                <a:xfrm>
                  <a:off x="-83362" y="2290766"/>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94" name="Google Shape;494;p10"/>
                <p:cNvCxnSpPr/>
                <p:nvPr/>
              </p:nvCxnSpPr>
              <p:spPr>
                <a:xfrm>
                  <a:off x="-83362" y="2703742"/>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95" name="Google Shape;495;p10"/>
                <p:cNvCxnSpPr/>
                <p:nvPr/>
              </p:nvCxnSpPr>
              <p:spPr>
                <a:xfrm>
                  <a:off x="-83362" y="3116719"/>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96" name="Google Shape;496;p10"/>
                <p:cNvCxnSpPr/>
                <p:nvPr/>
              </p:nvCxnSpPr>
              <p:spPr>
                <a:xfrm>
                  <a:off x="-83362" y="352969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97" name="Google Shape;497;p10"/>
                <p:cNvCxnSpPr/>
                <p:nvPr/>
              </p:nvCxnSpPr>
              <p:spPr>
                <a:xfrm>
                  <a:off x="-83362" y="3942671"/>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98" name="Google Shape;498;p10"/>
                <p:cNvCxnSpPr/>
                <p:nvPr/>
              </p:nvCxnSpPr>
              <p:spPr>
                <a:xfrm>
                  <a:off x="-83362" y="435564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499" name="Google Shape;499;p10"/>
                <p:cNvCxnSpPr/>
                <p:nvPr/>
              </p:nvCxnSpPr>
              <p:spPr>
                <a:xfrm>
                  <a:off x="-83362" y="4768624"/>
                  <a:ext cx="9382200" cy="0"/>
                </a:xfrm>
                <a:prstGeom prst="straightConnector1">
                  <a:avLst/>
                </a:prstGeom>
                <a:noFill/>
                <a:ln w="9525" cap="flat" cmpd="sng">
                  <a:solidFill>
                    <a:srgbClr val="C6DFF6"/>
                  </a:solidFill>
                  <a:prstDash val="solid"/>
                  <a:round/>
                  <a:headEnd type="none" w="med" len="med"/>
                  <a:tailEnd type="none" w="med" len="med"/>
                </a:ln>
              </p:spPr>
            </p:cxnSp>
          </p:grpSp>
          <p:cxnSp>
            <p:nvCxnSpPr>
              <p:cNvPr id="500" name="Google Shape;500;p10"/>
              <p:cNvCxnSpPr/>
              <p:nvPr/>
            </p:nvCxnSpPr>
            <p:spPr>
              <a:xfrm rot="5400000">
                <a:off x="6502547" y="2571763"/>
                <a:ext cx="5214600" cy="0"/>
              </a:xfrm>
              <a:prstGeom prst="straightConnector1">
                <a:avLst/>
              </a:prstGeom>
              <a:noFill/>
              <a:ln w="9525" cap="flat" cmpd="sng">
                <a:solidFill>
                  <a:srgbClr val="C6DFF6"/>
                </a:solidFill>
                <a:prstDash val="solid"/>
                <a:round/>
                <a:headEnd type="none" w="med" len="med"/>
                <a:tailEnd type="none" w="med" len="med"/>
              </a:ln>
            </p:spPr>
          </p:cxnSp>
          <p:cxnSp>
            <p:nvCxnSpPr>
              <p:cNvPr id="501" name="Google Shape;501;p10"/>
              <p:cNvCxnSpPr/>
              <p:nvPr/>
            </p:nvCxnSpPr>
            <p:spPr>
              <a:xfrm rot="5400000">
                <a:off x="6060662" y="2571763"/>
                <a:ext cx="5214600" cy="0"/>
              </a:xfrm>
              <a:prstGeom prst="straightConnector1">
                <a:avLst/>
              </a:prstGeom>
              <a:noFill/>
              <a:ln w="9525" cap="flat" cmpd="sng">
                <a:solidFill>
                  <a:srgbClr val="C6DFF6"/>
                </a:solidFill>
                <a:prstDash val="solid"/>
                <a:round/>
                <a:headEnd type="none" w="med" len="med"/>
                <a:tailEnd type="none" w="med" len="med"/>
              </a:ln>
            </p:spPr>
          </p:cxnSp>
        </p:grpSp>
      </p:grpSp>
      <p:sp>
        <p:nvSpPr>
          <p:cNvPr id="502" name="Google Shape;502;p10"/>
          <p:cNvSpPr txBox="1">
            <a:spLocks noGrp="1"/>
          </p:cNvSpPr>
          <p:nvPr>
            <p:ph type="title"/>
          </p:nvPr>
        </p:nvSpPr>
        <p:spPr>
          <a:xfrm>
            <a:off x="819829" y="378006"/>
            <a:ext cx="5049300" cy="103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3000"/>
              <a:buNone/>
              <a:defRPr sz="3000"/>
            </a:lvl1pPr>
            <a:lvl2pPr lvl="1" rtl="0">
              <a:lnSpc>
                <a:spcPct val="100000"/>
              </a:lnSpc>
              <a:spcBef>
                <a:spcPts val="0"/>
              </a:spcBef>
              <a:spcAft>
                <a:spcPts val="0"/>
              </a:spcAft>
              <a:buSzPts val="2800"/>
              <a:buNone/>
              <a:defRPr/>
            </a:lvl2pPr>
            <a:lvl3pPr lvl="2" rtl="0">
              <a:lnSpc>
                <a:spcPct val="100000"/>
              </a:lnSpc>
              <a:spcBef>
                <a:spcPts val="0"/>
              </a:spcBef>
              <a:spcAft>
                <a:spcPts val="0"/>
              </a:spcAft>
              <a:buSzPts val="2800"/>
              <a:buNone/>
              <a:defRPr/>
            </a:lvl3pPr>
            <a:lvl4pPr lvl="3" rtl="0">
              <a:lnSpc>
                <a:spcPct val="100000"/>
              </a:lnSpc>
              <a:spcBef>
                <a:spcPts val="0"/>
              </a:spcBef>
              <a:spcAft>
                <a:spcPts val="0"/>
              </a:spcAft>
              <a:buSzPts val="2800"/>
              <a:buNone/>
              <a:defRPr/>
            </a:lvl4pPr>
            <a:lvl5pPr lvl="4" rtl="0">
              <a:lnSpc>
                <a:spcPct val="100000"/>
              </a:lnSpc>
              <a:spcBef>
                <a:spcPts val="0"/>
              </a:spcBef>
              <a:spcAft>
                <a:spcPts val="0"/>
              </a:spcAft>
              <a:buSzPts val="2800"/>
              <a:buNone/>
              <a:defRPr/>
            </a:lvl5pPr>
            <a:lvl6pPr lvl="5" rtl="0">
              <a:lnSpc>
                <a:spcPct val="100000"/>
              </a:lnSpc>
              <a:spcBef>
                <a:spcPts val="0"/>
              </a:spcBef>
              <a:spcAft>
                <a:spcPts val="0"/>
              </a:spcAft>
              <a:buSzPts val="2800"/>
              <a:buNone/>
              <a:defRPr/>
            </a:lvl6pPr>
            <a:lvl7pPr lvl="6" rtl="0">
              <a:lnSpc>
                <a:spcPct val="100000"/>
              </a:lnSpc>
              <a:spcBef>
                <a:spcPts val="0"/>
              </a:spcBef>
              <a:spcAft>
                <a:spcPts val="0"/>
              </a:spcAft>
              <a:buSzPts val="2800"/>
              <a:buNone/>
              <a:defRPr/>
            </a:lvl7pPr>
            <a:lvl8pPr lvl="7" rtl="0">
              <a:lnSpc>
                <a:spcPct val="100000"/>
              </a:lnSpc>
              <a:spcBef>
                <a:spcPts val="0"/>
              </a:spcBef>
              <a:spcAft>
                <a:spcPts val="0"/>
              </a:spcAft>
              <a:buSzPts val="2800"/>
              <a:buNone/>
              <a:defRPr/>
            </a:lvl8pPr>
            <a:lvl9pPr lvl="8" rtl="0">
              <a:lnSpc>
                <a:spcPct val="100000"/>
              </a:lnSpc>
              <a:spcBef>
                <a:spcPts val="0"/>
              </a:spcBef>
              <a:spcAft>
                <a:spcPts val="0"/>
              </a:spcAft>
              <a:buSzPts val="2800"/>
              <a:buNone/>
              <a:defRPr/>
            </a:lvl9pPr>
          </a:lstStyle>
          <a:p>
            <a:endParaRPr/>
          </a:p>
        </p:txBody>
      </p:sp>
      <p:sp>
        <p:nvSpPr>
          <p:cNvPr id="503" name="Google Shape;503;p10"/>
          <p:cNvSpPr/>
          <p:nvPr/>
        </p:nvSpPr>
        <p:spPr>
          <a:xfrm rot="-10401206" flipH="1">
            <a:off x="-1265508" y="3825615"/>
            <a:ext cx="2681013" cy="2378964"/>
          </a:xfrm>
          <a:custGeom>
            <a:avLst/>
            <a:gdLst/>
            <a:ahLst/>
            <a:cxnLst/>
            <a:rect l="l" t="t" r="r" b="b"/>
            <a:pathLst>
              <a:path w="125126" h="111029" extrusionOk="0">
                <a:moveTo>
                  <a:pt x="64572" y="0"/>
                </a:moveTo>
                <a:cubicBezTo>
                  <a:pt x="63677" y="0"/>
                  <a:pt x="62783" y="116"/>
                  <a:pt x="61917" y="355"/>
                </a:cubicBezTo>
                <a:cubicBezTo>
                  <a:pt x="58261" y="1364"/>
                  <a:pt x="55292" y="4531"/>
                  <a:pt x="54520" y="8244"/>
                </a:cubicBezTo>
                <a:cubicBezTo>
                  <a:pt x="53505" y="13125"/>
                  <a:pt x="56063" y="18149"/>
                  <a:pt x="55407" y="23090"/>
                </a:cubicBezTo>
                <a:cubicBezTo>
                  <a:pt x="55028" y="25941"/>
                  <a:pt x="53481" y="28690"/>
                  <a:pt x="51037" y="30205"/>
                </a:cubicBezTo>
                <a:cubicBezTo>
                  <a:pt x="49595" y="31098"/>
                  <a:pt x="47855" y="31537"/>
                  <a:pt x="46108" y="31537"/>
                </a:cubicBezTo>
                <a:cubicBezTo>
                  <a:pt x="43482" y="31537"/>
                  <a:pt x="40841" y="30546"/>
                  <a:pt x="39172" y="28616"/>
                </a:cubicBezTo>
                <a:cubicBezTo>
                  <a:pt x="37308" y="26462"/>
                  <a:pt x="36160" y="23733"/>
                  <a:pt x="34135" y="21728"/>
                </a:cubicBezTo>
                <a:cubicBezTo>
                  <a:pt x="32095" y="19710"/>
                  <a:pt x="29231" y="18682"/>
                  <a:pt x="26365" y="18682"/>
                </a:cubicBezTo>
                <a:cubicBezTo>
                  <a:pt x="24225" y="18682"/>
                  <a:pt x="22085" y="19254"/>
                  <a:pt x="20284" y="20414"/>
                </a:cubicBezTo>
                <a:cubicBezTo>
                  <a:pt x="16071" y="23125"/>
                  <a:pt x="14003" y="28689"/>
                  <a:pt x="15209" y="33552"/>
                </a:cubicBezTo>
                <a:cubicBezTo>
                  <a:pt x="16263" y="37806"/>
                  <a:pt x="19526" y="41750"/>
                  <a:pt x="18656" y="46046"/>
                </a:cubicBezTo>
                <a:cubicBezTo>
                  <a:pt x="18114" y="48725"/>
                  <a:pt x="15924" y="51113"/>
                  <a:pt x="13704" y="52596"/>
                </a:cubicBezTo>
                <a:cubicBezTo>
                  <a:pt x="11184" y="54278"/>
                  <a:pt x="8931" y="55545"/>
                  <a:pt x="6752" y="57829"/>
                </a:cubicBezTo>
                <a:cubicBezTo>
                  <a:pt x="2138" y="62664"/>
                  <a:pt x="0" y="70071"/>
                  <a:pt x="2346" y="76332"/>
                </a:cubicBezTo>
                <a:cubicBezTo>
                  <a:pt x="4479" y="82019"/>
                  <a:pt x="11314" y="87124"/>
                  <a:pt x="17730" y="87124"/>
                </a:cubicBezTo>
                <a:cubicBezTo>
                  <a:pt x="19292" y="87124"/>
                  <a:pt x="20830" y="86821"/>
                  <a:pt x="22269" y="86151"/>
                </a:cubicBezTo>
                <a:cubicBezTo>
                  <a:pt x="24431" y="85143"/>
                  <a:pt x="26325" y="83623"/>
                  <a:pt x="28494" y="82631"/>
                </a:cubicBezTo>
                <a:cubicBezTo>
                  <a:pt x="29695" y="82082"/>
                  <a:pt x="31051" y="81716"/>
                  <a:pt x="32365" y="81716"/>
                </a:cubicBezTo>
                <a:cubicBezTo>
                  <a:pt x="33424" y="81716"/>
                  <a:pt x="34455" y="81954"/>
                  <a:pt x="35354" y="82524"/>
                </a:cubicBezTo>
                <a:cubicBezTo>
                  <a:pt x="36848" y="83470"/>
                  <a:pt x="37717" y="85186"/>
                  <a:pt x="38033" y="86926"/>
                </a:cubicBezTo>
                <a:cubicBezTo>
                  <a:pt x="38796" y="91122"/>
                  <a:pt x="36954" y="95267"/>
                  <a:pt x="37225" y="99505"/>
                </a:cubicBezTo>
                <a:cubicBezTo>
                  <a:pt x="37583" y="105099"/>
                  <a:pt x="42248" y="110092"/>
                  <a:pt x="47793" y="110907"/>
                </a:cubicBezTo>
                <a:cubicBezTo>
                  <a:pt x="48347" y="110989"/>
                  <a:pt x="48904" y="111028"/>
                  <a:pt x="49461" y="111028"/>
                </a:cubicBezTo>
                <a:cubicBezTo>
                  <a:pt x="54473" y="111028"/>
                  <a:pt x="59418" y="107820"/>
                  <a:pt x="61347" y="103159"/>
                </a:cubicBezTo>
                <a:cubicBezTo>
                  <a:pt x="62543" y="100267"/>
                  <a:pt x="62653" y="97032"/>
                  <a:pt x="63718" y="94090"/>
                </a:cubicBezTo>
                <a:cubicBezTo>
                  <a:pt x="64728" y="91296"/>
                  <a:pt x="67118" y="88595"/>
                  <a:pt x="70022" y="88595"/>
                </a:cubicBezTo>
                <a:cubicBezTo>
                  <a:pt x="70176" y="88595"/>
                  <a:pt x="70332" y="88603"/>
                  <a:pt x="70489" y="88618"/>
                </a:cubicBezTo>
                <a:cubicBezTo>
                  <a:pt x="72921" y="88861"/>
                  <a:pt x="74769" y="90938"/>
                  <a:pt x="75908" y="93101"/>
                </a:cubicBezTo>
                <a:cubicBezTo>
                  <a:pt x="77049" y="95262"/>
                  <a:pt x="77762" y="97673"/>
                  <a:pt x="79264" y="99603"/>
                </a:cubicBezTo>
                <a:cubicBezTo>
                  <a:pt x="81488" y="102460"/>
                  <a:pt x="85222" y="103857"/>
                  <a:pt x="88852" y="103857"/>
                </a:cubicBezTo>
                <a:cubicBezTo>
                  <a:pt x="88993" y="103857"/>
                  <a:pt x="89133" y="103855"/>
                  <a:pt x="89274" y="103851"/>
                </a:cubicBezTo>
                <a:cubicBezTo>
                  <a:pt x="93035" y="103739"/>
                  <a:pt x="96641" y="102290"/>
                  <a:pt x="99915" y="100436"/>
                </a:cubicBezTo>
                <a:cubicBezTo>
                  <a:pt x="102345" y="99059"/>
                  <a:pt x="104701" y="97389"/>
                  <a:pt x="106229" y="95050"/>
                </a:cubicBezTo>
                <a:cubicBezTo>
                  <a:pt x="107755" y="92710"/>
                  <a:pt x="108314" y="89584"/>
                  <a:pt x="107051" y="87092"/>
                </a:cubicBezTo>
                <a:cubicBezTo>
                  <a:pt x="105386" y="83808"/>
                  <a:pt x="101075" y="82338"/>
                  <a:pt x="99856" y="78863"/>
                </a:cubicBezTo>
                <a:cubicBezTo>
                  <a:pt x="97909" y="73314"/>
                  <a:pt x="103258" y="67056"/>
                  <a:pt x="108181" y="65322"/>
                </a:cubicBezTo>
                <a:cubicBezTo>
                  <a:pt x="111853" y="64029"/>
                  <a:pt x="116040" y="64375"/>
                  <a:pt x="119476" y="62547"/>
                </a:cubicBezTo>
                <a:cubicBezTo>
                  <a:pt x="122986" y="60679"/>
                  <a:pt x="125125" y="56521"/>
                  <a:pt x="124606" y="52580"/>
                </a:cubicBezTo>
                <a:cubicBezTo>
                  <a:pt x="123534" y="44459"/>
                  <a:pt x="113365" y="43769"/>
                  <a:pt x="110274" y="37100"/>
                </a:cubicBezTo>
                <a:cubicBezTo>
                  <a:pt x="108101" y="32413"/>
                  <a:pt x="110142" y="26197"/>
                  <a:pt x="114071" y="23119"/>
                </a:cubicBezTo>
                <a:cubicBezTo>
                  <a:pt x="114603" y="22702"/>
                  <a:pt x="115226" y="22234"/>
                  <a:pt x="115259" y="21559"/>
                </a:cubicBezTo>
                <a:cubicBezTo>
                  <a:pt x="115305" y="20657"/>
                  <a:pt x="114472" y="19682"/>
                  <a:pt x="113551" y="18825"/>
                </a:cubicBezTo>
                <a:cubicBezTo>
                  <a:pt x="112812" y="18137"/>
                  <a:pt x="112017" y="17526"/>
                  <a:pt x="111575" y="17090"/>
                </a:cubicBezTo>
                <a:cubicBezTo>
                  <a:pt x="107059" y="12636"/>
                  <a:pt x="101987" y="8419"/>
                  <a:pt x="98073" y="3414"/>
                </a:cubicBezTo>
                <a:cubicBezTo>
                  <a:pt x="97904" y="3200"/>
                  <a:pt x="97708" y="2968"/>
                  <a:pt x="97438" y="2938"/>
                </a:cubicBezTo>
                <a:cubicBezTo>
                  <a:pt x="97418" y="2936"/>
                  <a:pt x="97398" y="2935"/>
                  <a:pt x="97378" y="2935"/>
                </a:cubicBezTo>
                <a:cubicBezTo>
                  <a:pt x="97098" y="2935"/>
                  <a:pt x="96855" y="3155"/>
                  <a:pt x="96653" y="3359"/>
                </a:cubicBezTo>
                <a:cubicBezTo>
                  <a:pt x="94180" y="5862"/>
                  <a:pt x="91688" y="7938"/>
                  <a:pt x="88896" y="10060"/>
                </a:cubicBezTo>
                <a:cubicBezTo>
                  <a:pt x="86954" y="11536"/>
                  <a:pt x="84702" y="13029"/>
                  <a:pt x="82238" y="13029"/>
                </a:cubicBezTo>
                <a:cubicBezTo>
                  <a:pt x="81724" y="13029"/>
                  <a:pt x="81201" y="12964"/>
                  <a:pt x="80670" y="12821"/>
                </a:cubicBezTo>
                <a:cubicBezTo>
                  <a:pt x="76510" y="11696"/>
                  <a:pt x="75233" y="6502"/>
                  <a:pt x="72315" y="3331"/>
                </a:cubicBezTo>
                <a:cubicBezTo>
                  <a:pt x="70355" y="1201"/>
                  <a:pt x="67459" y="0"/>
                  <a:pt x="6457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04" name="Google Shape;504;p10"/>
          <p:cNvGrpSpPr/>
          <p:nvPr/>
        </p:nvGrpSpPr>
        <p:grpSpPr>
          <a:xfrm rot="-1793390">
            <a:off x="7580484" y="-947456"/>
            <a:ext cx="1516561" cy="2882508"/>
            <a:chOff x="4949150" y="3435000"/>
            <a:chExt cx="1154175" cy="2193725"/>
          </a:xfrm>
        </p:grpSpPr>
        <p:sp>
          <p:nvSpPr>
            <p:cNvPr id="505" name="Google Shape;505;p10"/>
            <p:cNvSpPr/>
            <p:nvPr/>
          </p:nvSpPr>
          <p:spPr>
            <a:xfrm>
              <a:off x="4959775" y="3435000"/>
              <a:ext cx="1143550" cy="959400"/>
            </a:xfrm>
            <a:custGeom>
              <a:avLst/>
              <a:gdLst/>
              <a:ahLst/>
              <a:cxnLst/>
              <a:rect l="l" t="t" r="r" b="b"/>
              <a:pathLst>
                <a:path w="45742" h="38376" extrusionOk="0">
                  <a:moveTo>
                    <a:pt x="19361" y="24932"/>
                  </a:moveTo>
                  <a:cubicBezTo>
                    <a:pt x="19465" y="24932"/>
                    <a:pt x="19570" y="24937"/>
                    <a:pt x="19673" y="24944"/>
                  </a:cubicBezTo>
                  <a:cubicBezTo>
                    <a:pt x="20499" y="24997"/>
                    <a:pt x="21223" y="25325"/>
                    <a:pt x="21842" y="25875"/>
                  </a:cubicBezTo>
                  <a:cubicBezTo>
                    <a:pt x="22439" y="26436"/>
                    <a:pt x="22908" y="27180"/>
                    <a:pt x="23139" y="27996"/>
                  </a:cubicBezTo>
                  <a:cubicBezTo>
                    <a:pt x="23371" y="28729"/>
                    <a:pt x="23389" y="29503"/>
                    <a:pt x="23242" y="30263"/>
                  </a:cubicBezTo>
                  <a:cubicBezTo>
                    <a:pt x="22805" y="30365"/>
                    <a:pt x="22364" y="30438"/>
                    <a:pt x="21919" y="30483"/>
                  </a:cubicBezTo>
                  <a:cubicBezTo>
                    <a:pt x="21641" y="30509"/>
                    <a:pt x="21364" y="30524"/>
                    <a:pt x="21089" y="30524"/>
                  </a:cubicBezTo>
                  <a:cubicBezTo>
                    <a:pt x="20466" y="30524"/>
                    <a:pt x="19852" y="30452"/>
                    <a:pt x="19264" y="30296"/>
                  </a:cubicBezTo>
                  <a:cubicBezTo>
                    <a:pt x="18414" y="30070"/>
                    <a:pt x="17582" y="29685"/>
                    <a:pt x="16974" y="29149"/>
                  </a:cubicBezTo>
                  <a:cubicBezTo>
                    <a:pt x="16663" y="28887"/>
                    <a:pt x="16429" y="28580"/>
                    <a:pt x="16290" y="28259"/>
                  </a:cubicBezTo>
                  <a:cubicBezTo>
                    <a:pt x="16156" y="27938"/>
                    <a:pt x="16077" y="27605"/>
                    <a:pt x="16138" y="27244"/>
                  </a:cubicBezTo>
                  <a:cubicBezTo>
                    <a:pt x="16220" y="26485"/>
                    <a:pt x="16634" y="25875"/>
                    <a:pt x="17314" y="25469"/>
                  </a:cubicBezTo>
                  <a:cubicBezTo>
                    <a:pt x="17899" y="25115"/>
                    <a:pt x="18637" y="24932"/>
                    <a:pt x="19361" y="24932"/>
                  </a:cubicBezTo>
                  <a:close/>
                  <a:moveTo>
                    <a:pt x="45087" y="1"/>
                  </a:moveTo>
                  <a:cubicBezTo>
                    <a:pt x="43175" y="1"/>
                    <a:pt x="41253" y="430"/>
                    <a:pt x="39532" y="1282"/>
                  </a:cubicBezTo>
                  <a:cubicBezTo>
                    <a:pt x="37709" y="2187"/>
                    <a:pt x="36046" y="3454"/>
                    <a:pt x="34765" y="5058"/>
                  </a:cubicBezTo>
                  <a:lnTo>
                    <a:pt x="34286" y="5662"/>
                  </a:lnTo>
                  <a:lnTo>
                    <a:pt x="33860" y="6304"/>
                  </a:lnTo>
                  <a:lnTo>
                    <a:pt x="33647" y="6625"/>
                  </a:lnTo>
                  <a:cubicBezTo>
                    <a:pt x="33581" y="6737"/>
                    <a:pt x="33522" y="6851"/>
                    <a:pt x="33460" y="6964"/>
                  </a:cubicBezTo>
                  <a:lnTo>
                    <a:pt x="33091" y="7644"/>
                  </a:lnTo>
                  <a:cubicBezTo>
                    <a:pt x="32665" y="8582"/>
                    <a:pt x="32288" y="9557"/>
                    <a:pt x="32107" y="10584"/>
                  </a:cubicBezTo>
                  <a:cubicBezTo>
                    <a:pt x="31680" y="12628"/>
                    <a:pt x="31826" y="14684"/>
                    <a:pt x="31964" y="16654"/>
                  </a:cubicBezTo>
                  <a:cubicBezTo>
                    <a:pt x="32108" y="18623"/>
                    <a:pt x="32278" y="20577"/>
                    <a:pt x="31985" y="22402"/>
                  </a:cubicBezTo>
                  <a:cubicBezTo>
                    <a:pt x="31838" y="23316"/>
                    <a:pt x="31554" y="24191"/>
                    <a:pt x="31133" y="24985"/>
                  </a:cubicBezTo>
                  <a:cubicBezTo>
                    <a:pt x="30712" y="25777"/>
                    <a:pt x="30144" y="26485"/>
                    <a:pt x="29469" y="27098"/>
                  </a:cubicBezTo>
                  <a:cubicBezTo>
                    <a:pt x="28796" y="27712"/>
                    <a:pt x="28016" y="28231"/>
                    <a:pt x="27188" y="28683"/>
                  </a:cubicBezTo>
                  <a:cubicBezTo>
                    <a:pt x="26467" y="29071"/>
                    <a:pt x="25706" y="29437"/>
                    <a:pt x="24944" y="29732"/>
                  </a:cubicBezTo>
                  <a:cubicBezTo>
                    <a:pt x="24956" y="29561"/>
                    <a:pt x="24962" y="29389"/>
                    <a:pt x="24961" y="29214"/>
                  </a:cubicBezTo>
                  <a:cubicBezTo>
                    <a:pt x="24949" y="28646"/>
                    <a:pt x="24864" y="28083"/>
                    <a:pt x="24707" y="27538"/>
                  </a:cubicBezTo>
                  <a:cubicBezTo>
                    <a:pt x="24401" y="26451"/>
                    <a:pt x="23796" y="25453"/>
                    <a:pt x="22957" y="24659"/>
                  </a:cubicBezTo>
                  <a:cubicBezTo>
                    <a:pt x="22524" y="24262"/>
                    <a:pt x="22030" y="23940"/>
                    <a:pt x="21493" y="23702"/>
                  </a:cubicBezTo>
                  <a:cubicBezTo>
                    <a:pt x="20951" y="23459"/>
                    <a:pt x="20361" y="23324"/>
                    <a:pt x="19789" y="23288"/>
                  </a:cubicBezTo>
                  <a:cubicBezTo>
                    <a:pt x="19651" y="23279"/>
                    <a:pt x="19515" y="23275"/>
                    <a:pt x="19377" y="23275"/>
                  </a:cubicBezTo>
                  <a:cubicBezTo>
                    <a:pt x="18368" y="23275"/>
                    <a:pt x="17362" y="23515"/>
                    <a:pt x="16457" y="24057"/>
                  </a:cubicBezTo>
                  <a:cubicBezTo>
                    <a:pt x="15947" y="24366"/>
                    <a:pt x="15476" y="24787"/>
                    <a:pt x="15128" y="25314"/>
                  </a:cubicBezTo>
                  <a:cubicBezTo>
                    <a:pt x="15039" y="25443"/>
                    <a:pt x="14970" y="25586"/>
                    <a:pt x="14892" y="25724"/>
                  </a:cubicBezTo>
                  <a:cubicBezTo>
                    <a:pt x="14818" y="25863"/>
                    <a:pt x="14770" y="26014"/>
                    <a:pt x="14709" y="26159"/>
                  </a:cubicBezTo>
                  <a:cubicBezTo>
                    <a:pt x="14649" y="26304"/>
                    <a:pt x="14627" y="26455"/>
                    <a:pt x="14588" y="26604"/>
                  </a:cubicBezTo>
                  <a:cubicBezTo>
                    <a:pt x="14554" y="26754"/>
                    <a:pt x="14512" y="26898"/>
                    <a:pt x="14506" y="27059"/>
                  </a:cubicBezTo>
                  <a:cubicBezTo>
                    <a:pt x="14411" y="27679"/>
                    <a:pt x="14540" y="28355"/>
                    <a:pt x="14796" y="28932"/>
                  </a:cubicBezTo>
                  <a:cubicBezTo>
                    <a:pt x="15056" y="29513"/>
                    <a:pt x="15453" y="30001"/>
                    <a:pt x="15895" y="30376"/>
                  </a:cubicBezTo>
                  <a:cubicBezTo>
                    <a:pt x="16781" y="31141"/>
                    <a:pt x="17802" y="31585"/>
                    <a:pt x="18853" y="31865"/>
                  </a:cubicBezTo>
                  <a:cubicBezTo>
                    <a:pt x="19562" y="32052"/>
                    <a:pt x="20288" y="32134"/>
                    <a:pt x="21007" y="32134"/>
                  </a:cubicBezTo>
                  <a:cubicBezTo>
                    <a:pt x="21364" y="32134"/>
                    <a:pt x="21723" y="32114"/>
                    <a:pt x="22079" y="32075"/>
                  </a:cubicBezTo>
                  <a:cubicBezTo>
                    <a:pt x="22255" y="32056"/>
                    <a:pt x="22430" y="32033"/>
                    <a:pt x="22604" y="32007"/>
                  </a:cubicBezTo>
                  <a:lnTo>
                    <a:pt x="22604" y="32007"/>
                  </a:lnTo>
                  <a:cubicBezTo>
                    <a:pt x="22442" y="32304"/>
                    <a:pt x="22260" y="32591"/>
                    <a:pt x="22058" y="32863"/>
                  </a:cubicBezTo>
                  <a:cubicBezTo>
                    <a:pt x="20980" y="34309"/>
                    <a:pt x="19391" y="35325"/>
                    <a:pt x="17626" y="35960"/>
                  </a:cubicBezTo>
                  <a:cubicBezTo>
                    <a:pt x="15861" y="36602"/>
                    <a:pt x="13935" y="36892"/>
                    <a:pt x="12005" y="37080"/>
                  </a:cubicBezTo>
                  <a:cubicBezTo>
                    <a:pt x="11039" y="37166"/>
                    <a:pt x="10071" y="37211"/>
                    <a:pt x="9098" y="37216"/>
                  </a:cubicBezTo>
                  <a:cubicBezTo>
                    <a:pt x="8970" y="37217"/>
                    <a:pt x="8841" y="37218"/>
                    <a:pt x="8712" y="37218"/>
                  </a:cubicBezTo>
                  <a:cubicBezTo>
                    <a:pt x="7869" y="37218"/>
                    <a:pt x="7025" y="37186"/>
                    <a:pt x="6182" y="37122"/>
                  </a:cubicBezTo>
                  <a:cubicBezTo>
                    <a:pt x="4239" y="36971"/>
                    <a:pt x="2308" y="36649"/>
                    <a:pt x="404" y="36190"/>
                  </a:cubicBezTo>
                  <a:cubicBezTo>
                    <a:pt x="381" y="36184"/>
                    <a:pt x="357" y="36181"/>
                    <a:pt x="333" y="36181"/>
                  </a:cubicBezTo>
                  <a:cubicBezTo>
                    <a:pt x="332" y="36181"/>
                    <a:pt x="331" y="36181"/>
                    <a:pt x="330" y="36181"/>
                  </a:cubicBezTo>
                  <a:cubicBezTo>
                    <a:pt x="178" y="36181"/>
                    <a:pt x="49" y="36290"/>
                    <a:pt x="25" y="36440"/>
                  </a:cubicBezTo>
                  <a:cubicBezTo>
                    <a:pt x="0" y="36590"/>
                    <a:pt x="89" y="36736"/>
                    <a:pt x="234" y="36783"/>
                  </a:cubicBezTo>
                  <a:cubicBezTo>
                    <a:pt x="2130" y="37405"/>
                    <a:pt x="4094" y="37833"/>
                    <a:pt x="6080" y="38095"/>
                  </a:cubicBezTo>
                  <a:cubicBezTo>
                    <a:pt x="7074" y="38226"/>
                    <a:pt x="8073" y="38312"/>
                    <a:pt x="9079" y="38354"/>
                  </a:cubicBezTo>
                  <a:cubicBezTo>
                    <a:pt x="9492" y="38368"/>
                    <a:pt x="9907" y="38376"/>
                    <a:pt x="10321" y="38376"/>
                  </a:cubicBezTo>
                  <a:cubicBezTo>
                    <a:pt x="10911" y="38376"/>
                    <a:pt x="11503" y="38360"/>
                    <a:pt x="12094" y="38331"/>
                  </a:cubicBezTo>
                  <a:cubicBezTo>
                    <a:pt x="14097" y="38221"/>
                    <a:pt x="16123" y="37973"/>
                    <a:pt x="18100" y="37322"/>
                  </a:cubicBezTo>
                  <a:cubicBezTo>
                    <a:pt x="19084" y="36994"/>
                    <a:pt x="20050" y="36563"/>
                    <a:pt x="20940" y="35977"/>
                  </a:cubicBezTo>
                  <a:cubicBezTo>
                    <a:pt x="21838" y="35395"/>
                    <a:pt x="22633" y="34659"/>
                    <a:pt x="23302" y="33811"/>
                  </a:cubicBezTo>
                  <a:cubicBezTo>
                    <a:pt x="23822" y="33128"/>
                    <a:pt x="24267" y="32366"/>
                    <a:pt x="24561" y="31536"/>
                  </a:cubicBezTo>
                  <a:cubicBezTo>
                    <a:pt x="24757" y="31472"/>
                    <a:pt x="24952" y="31406"/>
                    <a:pt x="25143" y="31335"/>
                  </a:cubicBezTo>
                  <a:cubicBezTo>
                    <a:pt x="25630" y="31155"/>
                    <a:pt x="26110" y="30949"/>
                    <a:pt x="26567" y="30730"/>
                  </a:cubicBezTo>
                  <a:cubicBezTo>
                    <a:pt x="26799" y="30624"/>
                    <a:pt x="27030" y="30515"/>
                    <a:pt x="27257" y="30393"/>
                  </a:cubicBezTo>
                  <a:cubicBezTo>
                    <a:pt x="27484" y="30272"/>
                    <a:pt x="27715" y="30165"/>
                    <a:pt x="27938" y="30030"/>
                  </a:cubicBezTo>
                  <a:cubicBezTo>
                    <a:pt x="28837" y="29526"/>
                    <a:pt x="29712" y="28937"/>
                    <a:pt x="30493" y="28212"/>
                  </a:cubicBezTo>
                  <a:cubicBezTo>
                    <a:pt x="31276" y="27492"/>
                    <a:pt x="31951" y="26624"/>
                    <a:pt x="32436" y="25662"/>
                  </a:cubicBezTo>
                  <a:cubicBezTo>
                    <a:pt x="32924" y="24699"/>
                    <a:pt x="33233" y="23661"/>
                    <a:pt x="33379" y="22621"/>
                  </a:cubicBezTo>
                  <a:cubicBezTo>
                    <a:pt x="33670" y="20525"/>
                    <a:pt x="33434" y="18505"/>
                    <a:pt x="33258" y="16547"/>
                  </a:cubicBezTo>
                  <a:cubicBezTo>
                    <a:pt x="33081" y="14591"/>
                    <a:pt x="32917" y="12651"/>
                    <a:pt x="33273" y="10806"/>
                  </a:cubicBezTo>
                  <a:cubicBezTo>
                    <a:pt x="33410" y="9878"/>
                    <a:pt x="33747" y="8992"/>
                    <a:pt x="34106" y="8123"/>
                  </a:cubicBezTo>
                  <a:lnTo>
                    <a:pt x="34424" y="7490"/>
                  </a:lnTo>
                  <a:cubicBezTo>
                    <a:pt x="34477" y="7385"/>
                    <a:pt x="34528" y="7277"/>
                    <a:pt x="34585" y="7174"/>
                  </a:cubicBezTo>
                  <a:lnTo>
                    <a:pt x="34772" y="6872"/>
                  </a:lnTo>
                  <a:lnTo>
                    <a:pt x="35147" y="6267"/>
                  </a:lnTo>
                  <a:lnTo>
                    <a:pt x="35572" y="5697"/>
                  </a:lnTo>
                  <a:cubicBezTo>
                    <a:pt x="36711" y="4173"/>
                    <a:pt x="38229" y="2939"/>
                    <a:pt x="39911" y="2035"/>
                  </a:cubicBezTo>
                  <a:cubicBezTo>
                    <a:pt x="41612" y="1137"/>
                    <a:pt x="43503" y="652"/>
                    <a:pt x="45427" y="622"/>
                  </a:cubicBezTo>
                  <a:lnTo>
                    <a:pt x="45437" y="622"/>
                  </a:lnTo>
                  <a:cubicBezTo>
                    <a:pt x="45605" y="619"/>
                    <a:pt x="45740" y="483"/>
                    <a:pt x="45741" y="316"/>
                  </a:cubicBezTo>
                  <a:cubicBezTo>
                    <a:pt x="45742" y="147"/>
                    <a:pt x="45608" y="9"/>
                    <a:pt x="45440" y="5"/>
                  </a:cubicBezTo>
                  <a:lnTo>
                    <a:pt x="45440" y="5"/>
                  </a:lnTo>
                  <a:lnTo>
                    <a:pt x="45441" y="6"/>
                  </a:lnTo>
                  <a:cubicBezTo>
                    <a:pt x="45322" y="3"/>
                    <a:pt x="45204" y="1"/>
                    <a:pt x="450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10"/>
            <p:cNvSpPr/>
            <p:nvPr/>
          </p:nvSpPr>
          <p:spPr>
            <a:xfrm>
              <a:off x="4951550" y="4337550"/>
              <a:ext cx="1049300" cy="1291175"/>
            </a:xfrm>
            <a:custGeom>
              <a:avLst/>
              <a:gdLst/>
              <a:ahLst/>
              <a:cxnLst/>
              <a:rect l="l" t="t" r="r" b="b"/>
              <a:pathLst>
                <a:path w="41972" h="51647" extrusionOk="0">
                  <a:moveTo>
                    <a:pt x="870" y="1"/>
                  </a:moveTo>
                  <a:cubicBezTo>
                    <a:pt x="856" y="1"/>
                    <a:pt x="842" y="1"/>
                    <a:pt x="828" y="2"/>
                  </a:cubicBezTo>
                  <a:cubicBezTo>
                    <a:pt x="623" y="10"/>
                    <a:pt x="431" y="98"/>
                    <a:pt x="289" y="244"/>
                  </a:cubicBezTo>
                  <a:cubicBezTo>
                    <a:pt x="93" y="446"/>
                    <a:pt x="0" y="753"/>
                    <a:pt x="97" y="1097"/>
                  </a:cubicBezTo>
                  <a:lnTo>
                    <a:pt x="225" y="1553"/>
                  </a:lnTo>
                  <a:lnTo>
                    <a:pt x="770" y="3488"/>
                  </a:lnTo>
                  <a:lnTo>
                    <a:pt x="3856" y="14457"/>
                  </a:lnTo>
                  <a:cubicBezTo>
                    <a:pt x="3861" y="14474"/>
                    <a:pt x="3868" y="14487"/>
                    <a:pt x="3874" y="14502"/>
                  </a:cubicBezTo>
                  <a:cubicBezTo>
                    <a:pt x="3884" y="14607"/>
                    <a:pt x="3922" y="14708"/>
                    <a:pt x="3985" y="14793"/>
                  </a:cubicBezTo>
                  <a:lnTo>
                    <a:pt x="30416" y="51044"/>
                  </a:lnTo>
                  <a:cubicBezTo>
                    <a:pt x="30423" y="51056"/>
                    <a:pt x="30426" y="51070"/>
                    <a:pt x="30434" y="51081"/>
                  </a:cubicBezTo>
                  <a:lnTo>
                    <a:pt x="30637" y="51346"/>
                  </a:lnTo>
                  <a:lnTo>
                    <a:pt x="30681" y="51408"/>
                  </a:lnTo>
                  <a:cubicBezTo>
                    <a:pt x="30687" y="51415"/>
                    <a:pt x="30693" y="51421"/>
                    <a:pt x="30699" y="51427"/>
                  </a:cubicBezTo>
                  <a:lnTo>
                    <a:pt x="30735" y="51475"/>
                  </a:lnTo>
                  <a:cubicBezTo>
                    <a:pt x="30820" y="51585"/>
                    <a:pt x="30950" y="51646"/>
                    <a:pt x="31083" y="51646"/>
                  </a:cubicBezTo>
                  <a:cubicBezTo>
                    <a:pt x="31131" y="51646"/>
                    <a:pt x="31178" y="51639"/>
                    <a:pt x="31225" y="51623"/>
                  </a:cubicBezTo>
                  <a:cubicBezTo>
                    <a:pt x="31241" y="51619"/>
                    <a:pt x="31259" y="51614"/>
                    <a:pt x="31275" y="51608"/>
                  </a:cubicBezTo>
                  <a:cubicBezTo>
                    <a:pt x="31304" y="51596"/>
                    <a:pt x="31330" y="51579"/>
                    <a:pt x="31354" y="51562"/>
                  </a:cubicBezTo>
                  <a:lnTo>
                    <a:pt x="34234" y="49363"/>
                  </a:lnTo>
                  <a:lnTo>
                    <a:pt x="36565" y="47584"/>
                  </a:lnTo>
                  <a:lnTo>
                    <a:pt x="41771" y="43610"/>
                  </a:lnTo>
                  <a:lnTo>
                    <a:pt x="41774" y="43607"/>
                  </a:lnTo>
                  <a:cubicBezTo>
                    <a:pt x="41812" y="43577"/>
                    <a:pt x="41844" y="43540"/>
                    <a:pt x="41868" y="43499"/>
                  </a:cubicBezTo>
                  <a:cubicBezTo>
                    <a:pt x="41972" y="43344"/>
                    <a:pt x="41967" y="43138"/>
                    <a:pt x="41853" y="42988"/>
                  </a:cubicBezTo>
                  <a:lnTo>
                    <a:pt x="41817" y="42941"/>
                  </a:lnTo>
                  <a:cubicBezTo>
                    <a:pt x="41811" y="42934"/>
                    <a:pt x="41808" y="42926"/>
                    <a:pt x="41804" y="42919"/>
                  </a:cubicBezTo>
                  <a:lnTo>
                    <a:pt x="41756" y="42859"/>
                  </a:lnTo>
                  <a:lnTo>
                    <a:pt x="41553" y="42595"/>
                  </a:lnTo>
                  <a:cubicBezTo>
                    <a:pt x="41545" y="42583"/>
                    <a:pt x="41531" y="42577"/>
                    <a:pt x="41522" y="42567"/>
                  </a:cubicBezTo>
                  <a:lnTo>
                    <a:pt x="13478" y="7451"/>
                  </a:lnTo>
                  <a:cubicBezTo>
                    <a:pt x="13415" y="7368"/>
                    <a:pt x="13329" y="7305"/>
                    <a:pt x="13230" y="7269"/>
                  </a:cubicBezTo>
                  <a:cubicBezTo>
                    <a:pt x="13220" y="7265"/>
                    <a:pt x="13210" y="7265"/>
                    <a:pt x="13201" y="7262"/>
                  </a:cubicBezTo>
                  <a:lnTo>
                    <a:pt x="11040" y="5963"/>
                  </a:lnTo>
                  <a:lnTo>
                    <a:pt x="10719" y="5771"/>
                  </a:lnTo>
                  <a:lnTo>
                    <a:pt x="9618" y="5109"/>
                  </a:lnTo>
                  <a:lnTo>
                    <a:pt x="8964" y="4716"/>
                  </a:lnTo>
                  <a:lnTo>
                    <a:pt x="8163" y="4235"/>
                  </a:lnTo>
                  <a:lnTo>
                    <a:pt x="7648" y="3924"/>
                  </a:lnTo>
                  <a:lnTo>
                    <a:pt x="7069" y="3578"/>
                  </a:lnTo>
                  <a:lnTo>
                    <a:pt x="6283" y="3105"/>
                  </a:lnTo>
                  <a:lnTo>
                    <a:pt x="5638" y="2717"/>
                  </a:lnTo>
                  <a:lnTo>
                    <a:pt x="4033" y="1753"/>
                  </a:lnTo>
                  <a:lnTo>
                    <a:pt x="3439" y="1396"/>
                  </a:lnTo>
                  <a:lnTo>
                    <a:pt x="3211" y="1259"/>
                  </a:lnTo>
                  <a:lnTo>
                    <a:pt x="2853" y="1044"/>
                  </a:lnTo>
                  <a:lnTo>
                    <a:pt x="1629" y="308"/>
                  </a:lnTo>
                  <a:lnTo>
                    <a:pt x="1444" y="197"/>
                  </a:lnTo>
                  <a:lnTo>
                    <a:pt x="1413" y="178"/>
                  </a:lnTo>
                  <a:lnTo>
                    <a:pt x="1350" y="141"/>
                  </a:lnTo>
                  <a:cubicBezTo>
                    <a:pt x="1230" y="66"/>
                    <a:pt x="1096" y="20"/>
                    <a:pt x="956" y="5"/>
                  </a:cubicBezTo>
                  <a:cubicBezTo>
                    <a:pt x="927" y="2"/>
                    <a:pt x="899" y="1"/>
                    <a:pt x="870"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10"/>
            <p:cNvSpPr/>
            <p:nvPr/>
          </p:nvSpPr>
          <p:spPr>
            <a:xfrm>
              <a:off x="4949150" y="4337350"/>
              <a:ext cx="355725" cy="379225"/>
            </a:xfrm>
            <a:custGeom>
              <a:avLst/>
              <a:gdLst/>
              <a:ahLst/>
              <a:cxnLst/>
              <a:rect l="l" t="t" r="r" b="b"/>
              <a:pathLst>
                <a:path w="14229" h="15169" extrusionOk="0">
                  <a:moveTo>
                    <a:pt x="965" y="1"/>
                  </a:moveTo>
                  <a:cubicBezTo>
                    <a:pt x="423" y="1"/>
                    <a:pt x="1" y="523"/>
                    <a:pt x="207" y="1136"/>
                  </a:cubicBezTo>
                  <a:lnTo>
                    <a:pt x="4639" y="14289"/>
                  </a:lnTo>
                  <a:cubicBezTo>
                    <a:pt x="4824" y="14839"/>
                    <a:pt x="5359" y="14955"/>
                    <a:pt x="5824" y="15050"/>
                  </a:cubicBezTo>
                  <a:cubicBezTo>
                    <a:pt x="6231" y="15134"/>
                    <a:pt x="6635" y="15169"/>
                    <a:pt x="7039" y="15169"/>
                  </a:cubicBezTo>
                  <a:cubicBezTo>
                    <a:pt x="7118" y="15169"/>
                    <a:pt x="7196" y="15168"/>
                    <a:pt x="7275" y="15165"/>
                  </a:cubicBezTo>
                  <a:cubicBezTo>
                    <a:pt x="8255" y="15133"/>
                    <a:pt x="9202" y="14914"/>
                    <a:pt x="10051" y="14515"/>
                  </a:cubicBezTo>
                  <a:cubicBezTo>
                    <a:pt x="12415" y="13404"/>
                    <a:pt x="13910" y="10992"/>
                    <a:pt x="14171" y="8250"/>
                  </a:cubicBezTo>
                  <a:cubicBezTo>
                    <a:pt x="14228" y="7657"/>
                    <a:pt x="14214" y="6954"/>
                    <a:pt x="13653" y="6655"/>
                  </a:cubicBezTo>
                  <a:lnTo>
                    <a:pt x="1409" y="117"/>
                  </a:lnTo>
                  <a:cubicBezTo>
                    <a:pt x="1259" y="37"/>
                    <a:pt x="1108" y="1"/>
                    <a:pt x="965" y="1"/>
                  </a:cubicBezTo>
                  <a:close/>
                </a:path>
              </a:pathLst>
            </a:custGeom>
            <a:solidFill>
              <a:srgbClr val="F6D2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10"/>
            <p:cNvSpPr/>
            <p:nvPr/>
          </p:nvSpPr>
          <p:spPr>
            <a:xfrm>
              <a:off x="5009050" y="4360375"/>
              <a:ext cx="295825" cy="264025"/>
            </a:xfrm>
            <a:custGeom>
              <a:avLst/>
              <a:gdLst/>
              <a:ahLst/>
              <a:cxnLst/>
              <a:rect l="l" t="t" r="r" b="b"/>
              <a:pathLst>
                <a:path w="11833" h="10561" extrusionOk="0">
                  <a:moveTo>
                    <a:pt x="521" y="1"/>
                  </a:moveTo>
                  <a:lnTo>
                    <a:pt x="1927" y="752"/>
                  </a:lnTo>
                  <a:cubicBezTo>
                    <a:pt x="1214" y="993"/>
                    <a:pt x="558" y="1378"/>
                    <a:pt x="0" y="1884"/>
                  </a:cubicBezTo>
                  <a:cubicBezTo>
                    <a:pt x="3878" y="4321"/>
                    <a:pt x="7517" y="7281"/>
                    <a:pt x="10807" y="10561"/>
                  </a:cubicBezTo>
                  <a:cubicBezTo>
                    <a:pt x="11333" y="9592"/>
                    <a:pt x="11665" y="8490"/>
                    <a:pt x="11775" y="7329"/>
                  </a:cubicBezTo>
                  <a:cubicBezTo>
                    <a:pt x="11832" y="6736"/>
                    <a:pt x="11818" y="6033"/>
                    <a:pt x="11257" y="5734"/>
                  </a:cubicBezTo>
                  <a:lnTo>
                    <a:pt x="521" y="1"/>
                  </a:ln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10"/>
            <p:cNvSpPr/>
            <p:nvPr/>
          </p:nvSpPr>
          <p:spPr>
            <a:xfrm>
              <a:off x="4949150" y="4337350"/>
              <a:ext cx="108075" cy="106800"/>
            </a:xfrm>
            <a:custGeom>
              <a:avLst/>
              <a:gdLst/>
              <a:ahLst/>
              <a:cxnLst/>
              <a:rect l="l" t="t" r="r" b="b"/>
              <a:pathLst>
                <a:path w="4323" h="4272" extrusionOk="0">
                  <a:moveTo>
                    <a:pt x="966" y="1"/>
                  </a:moveTo>
                  <a:cubicBezTo>
                    <a:pt x="423" y="1"/>
                    <a:pt x="1" y="523"/>
                    <a:pt x="208" y="1136"/>
                  </a:cubicBezTo>
                  <a:lnTo>
                    <a:pt x="1264" y="4271"/>
                  </a:lnTo>
                  <a:cubicBezTo>
                    <a:pt x="1533" y="3762"/>
                    <a:pt x="1880" y="3298"/>
                    <a:pt x="2295" y="2898"/>
                  </a:cubicBezTo>
                  <a:cubicBezTo>
                    <a:pt x="2865" y="2348"/>
                    <a:pt x="3560" y="1934"/>
                    <a:pt x="4323" y="1673"/>
                  </a:cubicBezTo>
                  <a:lnTo>
                    <a:pt x="1410" y="117"/>
                  </a:lnTo>
                  <a:cubicBezTo>
                    <a:pt x="1260" y="37"/>
                    <a:pt x="1109" y="1"/>
                    <a:pt x="96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10"/>
            <p:cNvSpPr/>
            <p:nvPr/>
          </p:nvSpPr>
          <p:spPr>
            <a:xfrm>
              <a:off x="5062025" y="4502650"/>
              <a:ext cx="991525" cy="1085800"/>
            </a:xfrm>
            <a:custGeom>
              <a:avLst/>
              <a:gdLst/>
              <a:ahLst/>
              <a:cxnLst/>
              <a:rect l="l" t="t" r="r" b="b"/>
              <a:pathLst>
                <a:path w="39661" h="43432" extrusionOk="0">
                  <a:moveTo>
                    <a:pt x="8981" y="1"/>
                  </a:moveTo>
                  <a:cubicBezTo>
                    <a:pt x="8760" y="1"/>
                    <a:pt x="8568" y="161"/>
                    <a:pt x="8577" y="431"/>
                  </a:cubicBezTo>
                  <a:lnTo>
                    <a:pt x="8696" y="3806"/>
                  </a:lnTo>
                  <a:cubicBezTo>
                    <a:pt x="8713" y="4265"/>
                    <a:pt x="8385" y="4583"/>
                    <a:pt x="7972" y="4583"/>
                  </a:cubicBezTo>
                  <a:cubicBezTo>
                    <a:pt x="7869" y="4583"/>
                    <a:pt x="7760" y="4563"/>
                    <a:pt x="7650" y="4520"/>
                  </a:cubicBezTo>
                  <a:lnTo>
                    <a:pt x="5305" y="3614"/>
                  </a:lnTo>
                  <a:cubicBezTo>
                    <a:pt x="5194" y="3571"/>
                    <a:pt x="5085" y="3551"/>
                    <a:pt x="4982" y="3551"/>
                  </a:cubicBezTo>
                  <a:cubicBezTo>
                    <a:pt x="4513" y="3551"/>
                    <a:pt x="4165" y="3962"/>
                    <a:pt x="4279" y="4493"/>
                  </a:cubicBezTo>
                  <a:lnTo>
                    <a:pt x="4853" y="7144"/>
                  </a:lnTo>
                  <a:cubicBezTo>
                    <a:pt x="4966" y="7665"/>
                    <a:pt x="4627" y="8084"/>
                    <a:pt x="4152" y="8084"/>
                  </a:cubicBezTo>
                  <a:cubicBezTo>
                    <a:pt x="4085" y="8084"/>
                    <a:pt x="4016" y="8076"/>
                    <a:pt x="3945" y="8059"/>
                  </a:cubicBezTo>
                  <a:lnTo>
                    <a:pt x="653" y="7259"/>
                  </a:lnTo>
                  <a:cubicBezTo>
                    <a:pt x="612" y="7249"/>
                    <a:pt x="572" y="7244"/>
                    <a:pt x="535" y="7244"/>
                  </a:cubicBezTo>
                  <a:cubicBezTo>
                    <a:pt x="178" y="7244"/>
                    <a:pt x="0" y="7672"/>
                    <a:pt x="269" y="8005"/>
                  </a:cubicBezTo>
                  <a:lnTo>
                    <a:pt x="28789" y="43220"/>
                  </a:lnTo>
                  <a:cubicBezTo>
                    <a:pt x="28901" y="43358"/>
                    <a:pt x="29059" y="43432"/>
                    <a:pt x="29209" y="43432"/>
                  </a:cubicBezTo>
                  <a:cubicBezTo>
                    <a:pt x="29303" y="43432"/>
                    <a:pt x="29395" y="43402"/>
                    <a:pt x="29468" y="43340"/>
                  </a:cubicBezTo>
                  <a:lnTo>
                    <a:pt x="39472" y="34868"/>
                  </a:lnTo>
                  <a:cubicBezTo>
                    <a:pt x="39661" y="34707"/>
                    <a:pt x="39659" y="34395"/>
                    <a:pt x="39465" y="34178"/>
                  </a:cubicBezTo>
                  <a:lnTo>
                    <a:pt x="9379" y="193"/>
                  </a:lnTo>
                  <a:cubicBezTo>
                    <a:pt x="9262" y="61"/>
                    <a:pt x="9116" y="1"/>
                    <a:pt x="89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10"/>
            <p:cNvSpPr/>
            <p:nvPr/>
          </p:nvSpPr>
          <p:spPr>
            <a:xfrm>
              <a:off x="5270300" y="4502650"/>
              <a:ext cx="783250" cy="931275"/>
            </a:xfrm>
            <a:custGeom>
              <a:avLst/>
              <a:gdLst/>
              <a:ahLst/>
              <a:cxnLst/>
              <a:rect l="l" t="t" r="r" b="b"/>
              <a:pathLst>
                <a:path w="31330" h="37251" extrusionOk="0">
                  <a:moveTo>
                    <a:pt x="650" y="1"/>
                  </a:moveTo>
                  <a:cubicBezTo>
                    <a:pt x="429" y="1"/>
                    <a:pt x="237" y="161"/>
                    <a:pt x="246" y="430"/>
                  </a:cubicBezTo>
                  <a:lnTo>
                    <a:pt x="366" y="3805"/>
                  </a:lnTo>
                  <a:cubicBezTo>
                    <a:pt x="377" y="4119"/>
                    <a:pt x="228" y="4366"/>
                    <a:pt x="0" y="4490"/>
                  </a:cubicBezTo>
                  <a:lnTo>
                    <a:pt x="28328" y="37250"/>
                  </a:lnTo>
                  <a:lnTo>
                    <a:pt x="31141" y="34868"/>
                  </a:lnTo>
                  <a:cubicBezTo>
                    <a:pt x="31330" y="34707"/>
                    <a:pt x="31328" y="34395"/>
                    <a:pt x="31134" y="34178"/>
                  </a:cubicBezTo>
                  <a:lnTo>
                    <a:pt x="1048" y="193"/>
                  </a:lnTo>
                  <a:cubicBezTo>
                    <a:pt x="931" y="61"/>
                    <a:pt x="785" y="1"/>
                    <a:pt x="650"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10"/>
            <p:cNvSpPr/>
            <p:nvPr/>
          </p:nvSpPr>
          <p:spPr>
            <a:xfrm>
              <a:off x="5062025" y="4683725"/>
              <a:ext cx="805800" cy="904725"/>
            </a:xfrm>
            <a:custGeom>
              <a:avLst/>
              <a:gdLst/>
              <a:ahLst/>
              <a:cxnLst/>
              <a:rect l="l" t="t" r="r" b="b"/>
              <a:pathLst>
                <a:path w="32232" h="36189" extrusionOk="0">
                  <a:moveTo>
                    <a:pt x="535" y="1"/>
                  </a:moveTo>
                  <a:cubicBezTo>
                    <a:pt x="178" y="1"/>
                    <a:pt x="0" y="429"/>
                    <a:pt x="269" y="762"/>
                  </a:cubicBezTo>
                  <a:lnTo>
                    <a:pt x="28789" y="35977"/>
                  </a:lnTo>
                  <a:cubicBezTo>
                    <a:pt x="28901" y="36115"/>
                    <a:pt x="29059" y="36189"/>
                    <a:pt x="29208" y="36189"/>
                  </a:cubicBezTo>
                  <a:cubicBezTo>
                    <a:pt x="29303" y="36189"/>
                    <a:pt x="29395" y="36159"/>
                    <a:pt x="29468" y="36097"/>
                  </a:cubicBezTo>
                  <a:lnTo>
                    <a:pt x="32232" y="33755"/>
                  </a:lnTo>
                  <a:lnTo>
                    <a:pt x="4533" y="736"/>
                  </a:lnTo>
                  <a:cubicBezTo>
                    <a:pt x="4423" y="803"/>
                    <a:pt x="4293" y="841"/>
                    <a:pt x="4151" y="841"/>
                  </a:cubicBezTo>
                  <a:cubicBezTo>
                    <a:pt x="4084" y="841"/>
                    <a:pt x="4016" y="833"/>
                    <a:pt x="3945" y="816"/>
                  </a:cubicBezTo>
                  <a:lnTo>
                    <a:pt x="653" y="16"/>
                  </a:lnTo>
                  <a:cubicBezTo>
                    <a:pt x="612" y="6"/>
                    <a:pt x="572" y="1"/>
                    <a:pt x="535"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10"/>
            <p:cNvSpPr/>
            <p:nvPr/>
          </p:nvSpPr>
          <p:spPr>
            <a:xfrm>
              <a:off x="5016750" y="4357550"/>
              <a:ext cx="975" cy="550"/>
            </a:xfrm>
            <a:custGeom>
              <a:avLst/>
              <a:gdLst/>
              <a:ahLst/>
              <a:cxnLst/>
              <a:rect l="l" t="t" r="r" b="b"/>
              <a:pathLst>
                <a:path w="39" h="22" extrusionOk="0">
                  <a:moveTo>
                    <a:pt x="1" y="1"/>
                  </a:moveTo>
                  <a:lnTo>
                    <a:pt x="39" y="22"/>
                  </a:lnTo>
                  <a:close/>
                </a:path>
              </a:pathLst>
            </a:custGeom>
            <a:solidFill>
              <a:srgbClr val="F6D2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10"/>
            <p:cNvSpPr/>
            <p:nvPr/>
          </p:nvSpPr>
          <p:spPr>
            <a:xfrm>
              <a:off x="4986000" y="4341125"/>
              <a:ext cx="850" cy="475"/>
            </a:xfrm>
            <a:custGeom>
              <a:avLst/>
              <a:gdLst/>
              <a:ahLst/>
              <a:cxnLst/>
              <a:rect l="l" t="t" r="r" b="b"/>
              <a:pathLst>
                <a:path w="34" h="19" extrusionOk="0">
                  <a:moveTo>
                    <a:pt x="1" y="1"/>
                  </a:moveTo>
                  <a:lnTo>
                    <a:pt x="34" y="18"/>
                  </a:lnTo>
                  <a:close/>
                </a:path>
              </a:pathLst>
            </a:custGeom>
            <a:solidFill>
              <a:srgbClr val="F6D2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10"/>
            <p:cNvSpPr/>
            <p:nvPr/>
          </p:nvSpPr>
          <p:spPr>
            <a:xfrm>
              <a:off x="4999650" y="4348400"/>
              <a:ext cx="12550" cy="6725"/>
            </a:xfrm>
            <a:custGeom>
              <a:avLst/>
              <a:gdLst/>
              <a:ahLst/>
              <a:cxnLst/>
              <a:rect l="l" t="t" r="r" b="b"/>
              <a:pathLst>
                <a:path w="502" h="269" extrusionOk="0">
                  <a:moveTo>
                    <a:pt x="0" y="1"/>
                  </a:moveTo>
                  <a:lnTo>
                    <a:pt x="501" y="269"/>
                  </a:lnTo>
                  <a:close/>
                </a:path>
              </a:pathLst>
            </a:custGeom>
            <a:solidFill>
              <a:srgbClr val="F6D2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10"/>
            <p:cNvSpPr/>
            <p:nvPr/>
          </p:nvSpPr>
          <p:spPr>
            <a:xfrm>
              <a:off x="4994075" y="4345450"/>
              <a:ext cx="2475" cy="1350"/>
            </a:xfrm>
            <a:custGeom>
              <a:avLst/>
              <a:gdLst/>
              <a:ahLst/>
              <a:cxnLst/>
              <a:rect l="l" t="t" r="r" b="b"/>
              <a:pathLst>
                <a:path w="99" h="54" extrusionOk="0">
                  <a:moveTo>
                    <a:pt x="0" y="1"/>
                  </a:moveTo>
                  <a:lnTo>
                    <a:pt x="99" y="53"/>
                  </a:lnTo>
                  <a:close/>
                </a:path>
              </a:pathLst>
            </a:custGeom>
            <a:solidFill>
              <a:srgbClr val="F6D2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10"/>
            <p:cNvSpPr/>
            <p:nvPr/>
          </p:nvSpPr>
          <p:spPr>
            <a:xfrm>
              <a:off x="4996525" y="4346775"/>
              <a:ext cx="3125" cy="1650"/>
            </a:xfrm>
            <a:custGeom>
              <a:avLst/>
              <a:gdLst/>
              <a:ahLst/>
              <a:cxnLst/>
              <a:rect l="l" t="t" r="r" b="b"/>
              <a:pathLst>
                <a:path w="125" h="66" extrusionOk="0">
                  <a:moveTo>
                    <a:pt x="1" y="0"/>
                  </a:moveTo>
                  <a:lnTo>
                    <a:pt x="124" y="66"/>
                  </a:ln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10"/>
            <p:cNvSpPr/>
            <p:nvPr/>
          </p:nvSpPr>
          <p:spPr>
            <a:xfrm>
              <a:off x="4986825" y="4341575"/>
              <a:ext cx="7275" cy="3900"/>
            </a:xfrm>
            <a:custGeom>
              <a:avLst/>
              <a:gdLst/>
              <a:ahLst/>
              <a:cxnLst/>
              <a:rect l="l" t="t" r="r" b="b"/>
              <a:pathLst>
                <a:path w="291" h="156" extrusionOk="0">
                  <a:moveTo>
                    <a:pt x="1" y="0"/>
                  </a:moveTo>
                  <a:lnTo>
                    <a:pt x="290" y="156"/>
                  </a:ln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10"/>
            <p:cNvSpPr/>
            <p:nvPr/>
          </p:nvSpPr>
          <p:spPr>
            <a:xfrm>
              <a:off x="4984400" y="4340250"/>
              <a:ext cx="1625" cy="900"/>
            </a:xfrm>
            <a:custGeom>
              <a:avLst/>
              <a:gdLst/>
              <a:ahLst/>
              <a:cxnLst/>
              <a:rect l="l" t="t" r="r" b="b"/>
              <a:pathLst>
                <a:path w="65" h="36" extrusionOk="0">
                  <a:moveTo>
                    <a:pt x="0" y="1"/>
                  </a:moveTo>
                  <a:lnTo>
                    <a:pt x="65" y="36"/>
                  </a:ln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10"/>
            <p:cNvSpPr/>
            <p:nvPr/>
          </p:nvSpPr>
          <p:spPr>
            <a:xfrm>
              <a:off x="4954300" y="4365725"/>
              <a:ext cx="3825" cy="11300"/>
            </a:xfrm>
            <a:custGeom>
              <a:avLst/>
              <a:gdLst/>
              <a:ahLst/>
              <a:cxnLst/>
              <a:rect l="l" t="t" r="r" b="b"/>
              <a:pathLst>
                <a:path w="153" h="452" extrusionOk="0">
                  <a:moveTo>
                    <a:pt x="1" y="1"/>
                  </a:moveTo>
                  <a:lnTo>
                    <a:pt x="153" y="451"/>
                  </a:lnTo>
                  <a:lnTo>
                    <a:pt x="153" y="451"/>
                  </a:ln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10"/>
            <p:cNvSpPr/>
            <p:nvPr/>
          </p:nvSpPr>
          <p:spPr>
            <a:xfrm>
              <a:off x="5012175" y="4355100"/>
              <a:ext cx="4600" cy="2475"/>
            </a:xfrm>
            <a:custGeom>
              <a:avLst/>
              <a:gdLst/>
              <a:ahLst/>
              <a:cxnLst/>
              <a:rect l="l" t="t" r="r" b="b"/>
              <a:pathLst>
                <a:path w="184" h="99" extrusionOk="0">
                  <a:moveTo>
                    <a:pt x="0" y="1"/>
                  </a:moveTo>
                  <a:lnTo>
                    <a:pt x="184" y="99"/>
                  </a:ln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10"/>
            <p:cNvSpPr/>
            <p:nvPr/>
          </p:nvSpPr>
          <p:spPr>
            <a:xfrm>
              <a:off x="4958100" y="4377000"/>
              <a:ext cx="22625" cy="67150"/>
            </a:xfrm>
            <a:custGeom>
              <a:avLst/>
              <a:gdLst/>
              <a:ahLst/>
              <a:cxnLst/>
              <a:rect l="l" t="t" r="r" b="b"/>
              <a:pathLst>
                <a:path w="905" h="2686" extrusionOk="0">
                  <a:moveTo>
                    <a:pt x="1" y="0"/>
                  </a:moveTo>
                  <a:lnTo>
                    <a:pt x="905" y="2685"/>
                  </a:lnTo>
                  <a:lnTo>
                    <a:pt x="905" y="2685"/>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10"/>
            <p:cNvSpPr/>
            <p:nvPr/>
          </p:nvSpPr>
          <p:spPr>
            <a:xfrm>
              <a:off x="5017750" y="4358075"/>
              <a:ext cx="4325" cy="2325"/>
            </a:xfrm>
            <a:custGeom>
              <a:avLst/>
              <a:gdLst/>
              <a:ahLst/>
              <a:cxnLst/>
              <a:rect l="l" t="t" r="r" b="b"/>
              <a:pathLst>
                <a:path w="173" h="93" extrusionOk="0">
                  <a:moveTo>
                    <a:pt x="0" y="1"/>
                  </a:moveTo>
                  <a:lnTo>
                    <a:pt x="54" y="30"/>
                  </a:lnTo>
                  <a:lnTo>
                    <a:pt x="54" y="30"/>
                  </a:lnTo>
                  <a:cubicBezTo>
                    <a:pt x="36" y="20"/>
                    <a:pt x="18" y="10"/>
                    <a:pt x="0" y="1"/>
                  </a:cubicBezTo>
                  <a:close/>
                  <a:moveTo>
                    <a:pt x="54" y="30"/>
                  </a:moveTo>
                  <a:lnTo>
                    <a:pt x="54" y="30"/>
                  </a:lnTo>
                  <a:cubicBezTo>
                    <a:pt x="93" y="50"/>
                    <a:pt x="132" y="71"/>
                    <a:pt x="173" y="93"/>
                  </a:cubicBezTo>
                  <a:lnTo>
                    <a:pt x="54" y="30"/>
                  </a:ln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10"/>
            <p:cNvSpPr/>
            <p:nvPr/>
          </p:nvSpPr>
          <p:spPr>
            <a:xfrm>
              <a:off x="4949150" y="4337350"/>
              <a:ext cx="108075" cy="70150"/>
            </a:xfrm>
            <a:custGeom>
              <a:avLst/>
              <a:gdLst/>
              <a:ahLst/>
              <a:cxnLst/>
              <a:rect l="l" t="t" r="r" b="b"/>
              <a:pathLst>
                <a:path w="4323" h="2806" extrusionOk="0">
                  <a:moveTo>
                    <a:pt x="966" y="1"/>
                  </a:moveTo>
                  <a:cubicBezTo>
                    <a:pt x="424" y="1"/>
                    <a:pt x="1" y="523"/>
                    <a:pt x="208" y="1136"/>
                  </a:cubicBezTo>
                  <a:lnTo>
                    <a:pt x="360" y="1586"/>
                  </a:lnTo>
                  <a:cubicBezTo>
                    <a:pt x="1045" y="1977"/>
                    <a:pt x="1724" y="2382"/>
                    <a:pt x="2396" y="2805"/>
                  </a:cubicBezTo>
                  <a:cubicBezTo>
                    <a:pt x="2954" y="2299"/>
                    <a:pt x="3610" y="1914"/>
                    <a:pt x="4323" y="1673"/>
                  </a:cubicBezTo>
                  <a:lnTo>
                    <a:pt x="2917" y="922"/>
                  </a:lnTo>
                  <a:lnTo>
                    <a:pt x="2744" y="830"/>
                  </a:lnTo>
                  <a:lnTo>
                    <a:pt x="2705" y="809"/>
                  </a:lnTo>
                  <a:lnTo>
                    <a:pt x="2521" y="711"/>
                  </a:lnTo>
                  <a:lnTo>
                    <a:pt x="2019" y="443"/>
                  </a:lnTo>
                  <a:lnTo>
                    <a:pt x="1896" y="376"/>
                  </a:lnTo>
                  <a:lnTo>
                    <a:pt x="1798" y="325"/>
                  </a:lnTo>
                  <a:lnTo>
                    <a:pt x="1509" y="169"/>
                  </a:lnTo>
                  <a:lnTo>
                    <a:pt x="1476" y="152"/>
                  </a:lnTo>
                  <a:lnTo>
                    <a:pt x="1410" y="117"/>
                  </a:lnTo>
                  <a:cubicBezTo>
                    <a:pt x="1260" y="37"/>
                    <a:pt x="1109" y="1"/>
                    <a:pt x="966"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10"/>
            <p:cNvSpPr/>
            <p:nvPr/>
          </p:nvSpPr>
          <p:spPr>
            <a:xfrm>
              <a:off x="5771200" y="5345375"/>
              <a:ext cx="282800" cy="243325"/>
            </a:xfrm>
            <a:custGeom>
              <a:avLst/>
              <a:gdLst/>
              <a:ahLst/>
              <a:cxnLst/>
              <a:rect l="l" t="t" r="r" b="b"/>
              <a:pathLst>
                <a:path w="11312" h="9733" extrusionOk="0">
                  <a:moveTo>
                    <a:pt x="10493" y="0"/>
                  </a:moveTo>
                  <a:cubicBezTo>
                    <a:pt x="10391" y="0"/>
                    <a:pt x="10289" y="35"/>
                    <a:pt x="10206" y="106"/>
                  </a:cubicBezTo>
                  <a:lnTo>
                    <a:pt x="210" y="8570"/>
                  </a:lnTo>
                  <a:cubicBezTo>
                    <a:pt x="23" y="8729"/>
                    <a:pt x="0" y="9010"/>
                    <a:pt x="159" y="9197"/>
                  </a:cubicBezTo>
                  <a:lnTo>
                    <a:pt x="479" y="9575"/>
                  </a:lnTo>
                  <a:cubicBezTo>
                    <a:pt x="567" y="9679"/>
                    <a:pt x="692" y="9732"/>
                    <a:pt x="819" y="9732"/>
                  </a:cubicBezTo>
                  <a:cubicBezTo>
                    <a:pt x="920" y="9732"/>
                    <a:pt x="1022" y="9698"/>
                    <a:pt x="1105" y="9627"/>
                  </a:cubicBezTo>
                  <a:lnTo>
                    <a:pt x="11100" y="1162"/>
                  </a:lnTo>
                  <a:cubicBezTo>
                    <a:pt x="11288" y="1004"/>
                    <a:pt x="11311" y="723"/>
                    <a:pt x="11153" y="536"/>
                  </a:cubicBezTo>
                  <a:lnTo>
                    <a:pt x="10833" y="157"/>
                  </a:lnTo>
                  <a:cubicBezTo>
                    <a:pt x="10745" y="54"/>
                    <a:pt x="10619" y="0"/>
                    <a:pt x="104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614"/>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ig Title">
  <p:cSld name="SECTION_HEADER_1">
    <p:spTree>
      <p:nvGrpSpPr>
        <p:cNvPr id="1" name="Shape 662"/>
        <p:cNvGrpSpPr/>
        <p:nvPr/>
      </p:nvGrpSpPr>
      <p:grpSpPr>
        <a:xfrm>
          <a:off x="0" y="0"/>
          <a:ext cx="0" cy="0"/>
          <a:chOff x="0" y="0"/>
          <a:chExt cx="0" cy="0"/>
        </a:xfrm>
      </p:grpSpPr>
      <p:grpSp>
        <p:nvGrpSpPr>
          <p:cNvPr id="663" name="Google Shape;663;p14"/>
          <p:cNvGrpSpPr/>
          <p:nvPr/>
        </p:nvGrpSpPr>
        <p:grpSpPr>
          <a:xfrm>
            <a:off x="-119100" y="-16593"/>
            <a:ext cx="9382200" cy="5250878"/>
            <a:chOff x="-119100" y="-64178"/>
            <a:chExt cx="9382200" cy="5250878"/>
          </a:xfrm>
        </p:grpSpPr>
        <p:grpSp>
          <p:nvGrpSpPr>
            <p:cNvPr id="664" name="Google Shape;664;p14"/>
            <p:cNvGrpSpPr/>
            <p:nvPr/>
          </p:nvGrpSpPr>
          <p:grpSpPr>
            <a:xfrm>
              <a:off x="-119100" y="-57269"/>
              <a:ext cx="9382200" cy="5243970"/>
              <a:chOff x="-83362" y="-66754"/>
              <a:chExt cx="9382200" cy="5243970"/>
            </a:xfrm>
          </p:grpSpPr>
          <p:cxnSp>
            <p:nvCxnSpPr>
              <p:cNvPr id="665" name="Google Shape;665;p14"/>
              <p:cNvCxnSpPr/>
              <p:nvPr/>
            </p:nvCxnSpPr>
            <p:spPr>
              <a:xfrm>
                <a:off x="-83362" y="-6675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66" name="Google Shape;666;p14"/>
              <p:cNvCxnSpPr/>
              <p:nvPr/>
            </p:nvCxnSpPr>
            <p:spPr>
              <a:xfrm>
                <a:off x="-83362" y="37143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67" name="Google Shape;667;p14"/>
              <p:cNvCxnSpPr/>
              <p:nvPr/>
            </p:nvCxnSpPr>
            <p:spPr>
              <a:xfrm>
                <a:off x="-83362" y="80962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68" name="Google Shape;668;p14"/>
              <p:cNvCxnSpPr/>
              <p:nvPr/>
            </p:nvCxnSpPr>
            <p:spPr>
              <a:xfrm>
                <a:off x="-83362" y="124781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69" name="Google Shape;669;p14"/>
              <p:cNvCxnSpPr/>
              <p:nvPr/>
            </p:nvCxnSpPr>
            <p:spPr>
              <a:xfrm>
                <a:off x="-83362" y="168600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70" name="Google Shape;670;p14"/>
              <p:cNvCxnSpPr/>
              <p:nvPr/>
            </p:nvCxnSpPr>
            <p:spPr>
              <a:xfrm>
                <a:off x="-83362" y="212419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71" name="Google Shape;671;p14"/>
              <p:cNvCxnSpPr/>
              <p:nvPr/>
            </p:nvCxnSpPr>
            <p:spPr>
              <a:xfrm>
                <a:off x="-83362" y="256238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72" name="Google Shape;672;p14"/>
              <p:cNvCxnSpPr/>
              <p:nvPr/>
            </p:nvCxnSpPr>
            <p:spPr>
              <a:xfrm>
                <a:off x="-83362" y="300057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73" name="Google Shape;673;p14"/>
              <p:cNvCxnSpPr/>
              <p:nvPr/>
            </p:nvCxnSpPr>
            <p:spPr>
              <a:xfrm>
                <a:off x="-83362" y="343876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74" name="Google Shape;674;p14"/>
              <p:cNvCxnSpPr/>
              <p:nvPr/>
            </p:nvCxnSpPr>
            <p:spPr>
              <a:xfrm>
                <a:off x="-83362" y="387695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75" name="Google Shape;675;p14"/>
              <p:cNvCxnSpPr/>
              <p:nvPr/>
            </p:nvCxnSpPr>
            <p:spPr>
              <a:xfrm>
                <a:off x="-83362" y="431514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76" name="Google Shape;676;p14"/>
              <p:cNvCxnSpPr/>
              <p:nvPr/>
            </p:nvCxnSpPr>
            <p:spPr>
              <a:xfrm>
                <a:off x="-83362" y="475333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77" name="Google Shape;677;p14"/>
              <p:cNvCxnSpPr/>
              <p:nvPr/>
            </p:nvCxnSpPr>
            <p:spPr>
              <a:xfrm>
                <a:off x="-83362" y="5177215"/>
                <a:ext cx="9382200" cy="0"/>
              </a:xfrm>
              <a:prstGeom prst="straightConnector1">
                <a:avLst/>
              </a:prstGeom>
              <a:noFill/>
              <a:ln w="9525" cap="flat" cmpd="sng">
                <a:solidFill>
                  <a:srgbClr val="C6DFF6"/>
                </a:solidFill>
                <a:prstDash val="solid"/>
                <a:round/>
                <a:headEnd type="none" w="med" len="med"/>
                <a:tailEnd type="none" w="med" len="med"/>
              </a:ln>
            </p:spPr>
          </p:cxnSp>
        </p:grpSp>
        <p:grpSp>
          <p:nvGrpSpPr>
            <p:cNvPr id="678" name="Google Shape;678;p14"/>
            <p:cNvGrpSpPr/>
            <p:nvPr/>
          </p:nvGrpSpPr>
          <p:grpSpPr>
            <a:xfrm>
              <a:off x="212142" y="-64178"/>
              <a:ext cx="8809975" cy="5214627"/>
              <a:chOff x="299872" y="-35537"/>
              <a:chExt cx="8809975" cy="5214627"/>
            </a:xfrm>
          </p:grpSpPr>
          <p:grpSp>
            <p:nvGrpSpPr>
              <p:cNvPr id="679" name="Google Shape;679;p14"/>
              <p:cNvGrpSpPr/>
              <p:nvPr/>
            </p:nvGrpSpPr>
            <p:grpSpPr>
              <a:xfrm rot="5400000">
                <a:off x="1669520" y="-1405185"/>
                <a:ext cx="5214627" cy="7953923"/>
                <a:chOff x="-83362" y="-2664949"/>
                <a:chExt cx="9382200" cy="7433573"/>
              </a:xfrm>
            </p:grpSpPr>
            <p:cxnSp>
              <p:nvCxnSpPr>
                <p:cNvPr id="680" name="Google Shape;680;p14"/>
                <p:cNvCxnSpPr/>
                <p:nvPr/>
              </p:nvCxnSpPr>
              <p:spPr>
                <a:xfrm>
                  <a:off x="-83362" y="-2664949"/>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81" name="Google Shape;681;p14"/>
                <p:cNvCxnSpPr/>
                <p:nvPr/>
              </p:nvCxnSpPr>
              <p:spPr>
                <a:xfrm>
                  <a:off x="-83362" y="-225197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82" name="Google Shape;682;p14"/>
                <p:cNvCxnSpPr/>
                <p:nvPr/>
              </p:nvCxnSpPr>
              <p:spPr>
                <a:xfrm>
                  <a:off x="-83362" y="-183899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83" name="Google Shape;683;p14"/>
                <p:cNvCxnSpPr/>
                <p:nvPr/>
              </p:nvCxnSpPr>
              <p:spPr>
                <a:xfrm>
                  <a:off x="-83362" y="-1426020"/>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84" name="Google Shape;684;p14"/>
                <p:cNvCxnSpPr/>
                <p:nvPr/>
              </p:nvCxnSpPr>
              <p:spPr>
                <a:xfrm>
                  <a:off x="-83362" y="-101304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85" name="Google Shape;685;p14"/>
                <p:cNvCxnSpPr/>
                <p:nvPr/>
              </p:nvCxnSpPr>
              <p:spPr>
                <a:xfrm>
                  <a:off x="-83362" y="-600068"/>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86" name="Google Shape;686;p14"/>
                <p:cNvCxnSpPr/>
                <p:nvPr/>
              </p:nvCxnSpPr>
              <p:spPr>
                <a:xfrm>
                  <a:off x="-83362" y="-187092"/>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87" name="Google Shape;687;p14"/>
                <p:cNvCxnSpPr/>
                <p:nvPr/>
              </p:nvCxnSpPr>
              <p:spPr>
                <a:xfrm>
                  <a:off x="-83362" y="22588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88" name="Google Shape;688;p14"/>
                <p:cNvCxnSpPr/>
                <p:nvPr/>
              </p:nvCxnSpPr>
              <p:spPr>
                <a:xfrm>
                  <a:off x="-83362" y="638861"/>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89" name="Google Shape;689;p14"/>
                <p:cNvCxnSpPr/>
                <p:nvPr/>
              </p:nvCxnSpPr>
              <p:spPr>
                <a:xfrm>
                  <a:off x="-83362" y="105183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90" name="Google Shape;690;p14"/>
                <p:cNvCxnSpPr/>
                <p:nvPr/>
              </p:nvCxnSpPr>
              <p:spPr>
                <a:xfrm>
                  <a:off x="-83362" y="146481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91" name="Google Shape;691;p14"/>
                <p:cNvCxnSpPr/>
                <p:nvPr/>
              </p:nvCxnSpPr>
              <p:spPr>
                <a:xfrm>
                  <a:off x="-83362" y="1877790"/>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92" name="Google Shape;692;p14"/>
                <p:cNvCxnSpPr/>
                <p:nvPr/>
              </p:nvCxnSpPr>
              <p:spPr>
                <a:xfrm>
                  <a:off x="-83362" y="2290766"/>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93" name="Google Shape;693;p14"/>
                <p:cNvCxnSpPr/>
                <p:nvPr/>
              </p:nvCxnSpPr>
              <p:spPr>
                <a:xfrm>
                  <a:off x="-83362" y="2703742"/>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94" name="Google Shape;694;p14"/>
                <p:cNvCxnSpPr/>
                <p:nvPr/>
              </p:nvCxnSpPr>
              <p:spPr>
                <a:xfrm>
                  <a:off x="-83362" y="3116719"/>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95" name="Google Shape;695;p14"/>
                <p:cNvCxnSpPr/>
                <p:nvPr/>
              </p:nvCxnSpPr>
              <p:spPr>
                <a:xfrm>
                  <a:off x="-83362" y="352969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96" name="Google Shape;696;p14"/>
                <p:cNvCxnSpPr/>
                <p:nvPr/>
              </p:nvCxnSpPr>
              <p:spPr>
                <a:xfrm>
                  <a:off x="-83362" y="3942671"/>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97" name="Google Shape;697;p14"/>
                <p:cNvCxnSpPr/>
                <p:nvPr/>
              </p:nvCxnSpPr>
              <p:spPr>
                <a:xfrm>
                  <a:off x="-83362" y="435564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698" name="Google Shape;698;p14"/>
                <p:cNvCxnSpPr/>
                <p:nvPr/>
              </p:nvCxnSpPr>
              <p:spPr>
                <a:xfrm>
                  <a:off x="-83362" y="4768624"/>
                  <a:ext cx="9382200" cy="0"/>
                </a:xfrm>
                <a:prstGeom prst="straightConnector1">
                  <a:avLst/>
                </a:prstGeom>
                <a:noFill/>
                <a:ln w="9525" cap="flat" cmpd="sng">
                  <a:solidFill>
                    <a:srgbClr val="C6DFF6"/>
                  </a:solidFill>
                  <a:prstDash val="solid"/>
                  <a:round/>
                  <a:headEnd type="none" w="med" len="med"/>
                  <a:tailEnd type="none" w="med" len="med"/>
                </a:ln>
              </p:spPr>
            </p:cxnSp>
          </p:grpSp>
          <p:cxnSp>
            <p:nvCxnSpPr>
              <p:cNvPr id="699" name="Google Shape;699;p14"/>
              <p:cNvCxnSpPr/>
              <p:nvPr/>
            </p:nvCxnSpPr>
            <p:spPr>
              <a:xfrm rot="5400000">
                <a:off x="6502547" y="2571763"/>
                <a:ext cx="5214600" cy="0"/>
              </a:xfrm>
              <a:prstGeom prst="straightConnector1">
                <a:avLst/>
              </a:prstGeom>
              <a:noFill/>
              <a:ln w="9525" cap="flat" cmpd="sng">
                <a:solidFill>
                  <a:srgbClr val="C6DFF6"/>
                </a:solidFill>
                <a:prstDash val="solid"/>
                <a:round/>
                <a:headEnd type="none" w="med" len="med"/>
                <a:tailEnd type="none" w="med" len="med"/>
              </a:ln>
            </p:spPr>
          </p:cxnSp>
          <p:cxnSp>
            <p:nvCxnSpPr>
              <p:cNvPr id="700" name="Google Shape;700;p14"/>
              <p:cNvCxnSpPr/>
              <p:nvPr/>
            </p:nvCxnSpPr>
            <p:spPr>
              <a:xfrm rot="5400000">
                <a:off x="6060662" y="2571763"/>
                <a:ext cx="5214600" cy="0"/>
              </a:xfrm>
              <a:prstGeom prst="straightConnector1">
                <a:avLst/>
              </a:prstGeom>
              <a:noFill/>
              <a:ln w="9525" cap="flat" cmpd="sng">
                <a:solidFill>
                  <a:srgbClr val="C6DFF6"/>
                </a:solidFill>
                <a:prstDash val="solid"/>
                <a:round/>
                <a:headEnd type="none" w="med" len="med"/>
                <a:tailEnd type="none" w="med" len="med"/>
              </a:ln>
            </p:spPr>
          </p:cxnSp>
        </p:grpSp>
      </p:grpSp>
      <p:sp>
        <p:nvSpPr>
          <p:cNvPr id="701" name="Google Shape;701;p14"/>
          <p:cNvSpPr txBox="1">
            <a:spLocks noGrp="1"/>
          </p:cNvSpPr>
          <p:nvPr>
            <p:ph type="title"/>
          </p:nvPr>
        </p:nvSpPr>
        <p:spPr>
          <a:xfrm>
            <a:off x="1978200" y="1547871"/>
            <a:ext cx="5187600" cy="13311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7200"/>
              <a:buNone/>
              <a:defRPr sz="72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702" name="Google Shape;702;p14"/>
          <p:cNvSpPr txBox="1">
            <a:spLocks noGrp="1"/>
          </p:cNvSpPr>
          <p:nvPr>
            <p:ph type="subTitle" idx="1"/>
          </p:nvPr>
        </p:nvSpPr>
        <p:spPr>
          <a:xfrm>
            <a:off x="2832450" y="2731238"/>
            <a:ext cx="3479100" cy="1028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
        <p:nvSpPr>
          <p:cNvPr id="703" name="Google Shape;703;p14"/>
          <p:cNvSpPr/>
          <p:nvPr/>
        </p:nvSpPr>
        <p:spPr>
          <a:xfrm rot="-10303763">
            <a:off x="-926076" y="3388122"/>
            <a:ext cx="3427184" cy="3041069"/>
          </a:xfrm>
          <a:custGeom>
            <a:avLst/>
            <a:gdLst/>
            <a:ahLst/>
            <a:cxnLst/>
            <a:rect l="l" t="t" r="r" b="b"/>
            <a:pathLst>
              <a:path w="125126" h="111029" extrusionOk="0">
                <a:moveTo>
                  <a:pt x="64572" y="0"/>
                </a:moveTo>
                <a:cubicBezTo>
                  <a:pt x="63677" y="0"/>
                  <a:pt x="62783" y="116"/>
                  <a:pt x="61917" y="355"/>
                </a:cubicBezTo>
                <a:cubicBezTo>
                  <a:pt x="58261" y="1364"/>
                  <a:pt x="55292" y="4531"/>
                  <a:pt x="54520" y="8244"/>
                </a:cubicBezTo>
                <a:cubicBezTo>
                  <a:pt x="53505" y="13125"/>
                  <a:pt x="56063" y="18149"/>
                  <a:pt x="55407" y="23090"/>
                </a:cubicBezTo>
                <a:cubicBezTo>
                  <a:pt x="55028" y="25941"/>
                  <a:pt x="53481" y="28690"/>
                  <a:pt x="51037" y="30205"/>
                </a:cubicBezTo>
                <a:cubicBezTo>
                  <a:pt x="49595" y="31098"/>
                  <a:pt x="47855" y="31537"/>
                  <a:pt x="46108" y="31537"/>
                </a:cubicBezTo>
                <a:cubicBezTo>
                  <a:pt x="43482" y="31537"/>
                  <a:pt x="40841" y="30546"/>
                  <a:pt x="39172" y="28616"/>
                </a:cubicBezTo>
                <a:cubicBezTo>
                  <a:pt x="37308" y="26462"/>
                  <a:pt x="36160" y="23733"/>
                  <a:pt x="34135" y="21728"/>
                </a:cubicBezTo>
                <a:cubicBezTo>
                  <a:pt x="32095" y="19710"/>
                  <a:pt x="29231" y="18682"/>
                  <a:pt x="26365" y="18682"/>
                </a:cubicBezTo>
                <a:cubicBezTo>
                  <a:pt x="24225" y="18682"/>
                  <a:pt x="22085" y="19254"/>
                  <a:pt x="20284" y="20414"/>
                </a:cubicBezTo>
                <a:cubicBezTo>
                  <a:pt x="16071" y="23125"/>
                  <a:pt x="14003" y="28689"/>
                  <a:pt x="15209" y="33552"/>
                </a:cubicBezTo>
                <a:cubicBezTo>
                  <a:pt x="16263" y="37806"/>
                  <a:pt x="19526" y="41750"/>
                  <a:pt x="18656" y="46046"/>
                </a:cubicBezTo>
                <a:cubicBezTo>
                  <a:pt x="18114" y="48725"/>
                  <a:pt x="15924" y="51113"/>
                  <a:pt x="13704" y="52596"/>
                </a:cubicBezTo>
                <a:cubicBezTo>
                  <a:pt x="11184" y="54278"/>
                  <a:pt x="8931" y="55545"/>
                  <a:pt x="6752" y="57829"/>
                </a:cubicBezTo>
                <a:cubicBezTo>
                  <a:pt x="2138" y="62664"/>
                  <a:pt x="0" y="70071"/>
                  <a:pt x="2346" y="76332"/>
                </a:cubicBezTo>
                <a:cubicBezTo>
                  <a:pt x="4479" y="82019"/>
                  <a:pt x="11314" y="87124"/>
                  <a:pt x="17730" y="87124"/>
                </a:cubicBezTo>
                <a:cubicBezTo>
                  <a:pt x="19292" y="87124"/>
                  <a:pt x="20830" y="86821"/>
                  <a:pt x="22269" y="86151"/>
                </a:cubicBezTo>
                <a:cubicBezTo>
                  <a:pt x="24431" y="85143"/>
                  <a:pt x="26325" y="83623"/>
                  <a:pt x="28494" y="82631"/>
                </a:cubicBezTo>
                <a:cubicBezTo>
                  <a:pt x="29695" y="82082"/>
                  <a:pt x="31051" y="81716"/>
                  <a:pt x="32365" y="81716"/>
                </a:cubicBezTo>
                <a:cubicBezTo>
                  <a:pt x="33424" y="81716"/>
                  <a:pt x="34455" y="81954"/>
                  <a:pt x="35354" y="82524"/>
                </a:cubicBezTo>
                <a:cubicBezTo>
                  <a:pt x="36848" y="83470"/>
                  <a:pt x="37717" y="85186"/>
                  <a:pt x="38033" y="86926"/>
                </a:cubicBezTo>
                <a:cubicBezTo>
                  <a:pt x="38796" y="91122"/>
                  <a:pt x="36954" y="95267"/>
                  <a:pt x="37225" y="99505"/>
                </a:cubicBezTo>
                <a:cubicBezTo>
                  <a:pt x="37583" y="105099"/>
                  <a:pt x="42248" y="110092"/>
                  <a:pt x="47793" y="110907"/>
                </a:cubicBezTo>
                <a:cubicBezTo>
                  <a:pt x="48347" y="110989"/>
                  <a:pt x="48904" y="111028"/>
                  <a:pt x="49461" y="111028"/>
                </a:cubicBezTo>
                <a:cubicBezTo>
                  <a:pt x="54473" y="111028"/>
                  <a:pt x="59418" y="107820"/>
                  <a:pt x="61347" y="103159"/>
                </a:cubicBezTo>
                <a:cubicBezTo>
                  <a:pt x="62543" y="100267"/>
                  <a:pt x="62653" y="97032"/>
                  <a:pt x="63718" y="94090"/>
                </a:cubicBezTo>
                <a:cubicBezTo>
                  <a:pt x="64728" y="91296"/>
                  <a:pt x="67118" y="88595"/>
                  <a:pt x="70022" y="88595"/>
                </a:cubicBezTo>
                <a:cubicBezTo>
                  <a:pt x="70176" y="88595"/>
                  <a:pt x="70332" y="88603"/>
                  <a:pt x="70489" y="88618"/>
                </a:cubicBezTo>
                <a:cubicBezTo>
                  <a:pt x="72921" y="88861"/>
                  <a:pt x="74769" y="90938"/>
                  <a:pt x="75908" y="93101"/>
                </a:cubicBezTo>
                <a:cubicBezTo>
                  <a:pt x="77049" y="95262"/>
                  <a:pt x="77762" y="97673"/>
                  <a:pt x="79264" y="99603"/>
                </a:cubicBezTo>
                <a:cubicBezTo>
                  <a:pt x="81488" y="102460"/>
                  <a:pt x="85222" y="103857"/>
                  <a:pt x="88852" y="103857"/>
                </a:cubicBezTo>
                <a:cubicBezTo>
                  <a:pt x="88993" y="103857"/>
                  <a:pt x="89133" y="103855"/>
                  <a:pt x="89274" y="103851"/>
                </a:cubicBezTo>
                <a:cubicBezTo>
                  <a:pt x="93035" y="103739"/>
                  <a:pt x="96641" y="102290"/>
                  <a:pt x="99915" y="100436"/>
                </a:cubicBezTo>
                <a:cubicBezTo>
                  <a:pt x="102345" y="99059"/>
                  <a:pt x="104701" y="97389"/>
                  <a:pt x="106229" y="95050"/>
                </a:cubicBezTo>
                <a:cubicBezTo>
                  <a:pt x="107755" y="92710"/>
                  <a:pt x="108314" y="89584"/>
                  <a:pt x="107051" y="87092"/>
                </a:cubicBezTo>
                <a:cubicBezTo>
                  <a:pt x="105386" y="83808"/>
                  <a:pt x="101075" y="82338"/>
                  <a:pt x="99856" y="78863"/>
                </a:cubicBezTo>
                <a:cubicBezTo>
                  <a:pt x="97909" y="73314"/>
                  <a:pt x="103258" y="67056"/>
                  <a:pt x="108181" y="65322"/>
                </a:cubicBezTo>
                <a:cubicBezTo>
                  <a:pt x="111853" y="64029"/>
                  <a:pt x="116040" y="64375"/>
                  <a:pt x="119476" y="62547"/>
                </a:cubicBezTo>
                <a:cubicBezTo>
                  <a:pt x="122986" y="60679"/>
                  <a:pt x="125125" y="56521"/>
                  <a:pt x="124606" y="52580"/>
                </a:cubicBezTo>
                <a:cubicBezTo>
                  <a:pt x="123534" y="44459"/>
                  <a:pt x="113365" y="43769"/>
                  <a:pt x="110274" y="37100"/>
                </a:cubicBezTo>
                <a:cubicBezTo>
                  <a:pt x="108101" y="32413"/>
                  <a:pt x="110142" y="26197"/>
                  <a:pt x="114071" y="23119"/>
                </a:cubicBezTo>
                <a:cubicBezTo>
                  <a:pt x="114603" y="22702"/>
                  <a:pt x="115226" y="22234"/>
                  <a:pt x="115259" y="21559"/>
                </a:cubicBezTo>
                <a:cubicBezTo>
                  <a:pt x="115305" y="20657"/>
                  <a:pt x="114472" y="19682"/>
                  <a:pt x="113551" y="18825"/>
                </a:cubicBezTo>
                <a:cubicBezTo>
                  <a:pt x="112812" y="18137"/>
                  <a:pt x="112017" y="17526"/>
                  <a:pt x="111575" y="17090"/>
                </a:cubicBezTo>
                <a:cubicBezTo>
                  <a:pt x="107059" y="12636"/>
                  <a:pt x="101987" y="8419"/>
                  <a:pt x="98073" y="3414"/>
                </a:cubicBezTo>
                <a:cubicBezTo>
                  <a:pt x="97904" y="3200"/>
                  <a:pt x="97708" y="2968"/>
                  <a:pt x="97438" y="2938"/>
                </a:cubicBezTo>
                <a:cubicBezTo>
                  <a:pt x="97418" y="2936"/>
                  <a:pt x="97398" y="2935"/>
                  <a:pt x="97378" y="2935"/>
                </a:cubicBezTo>
                <a:cubicBezTo>
                  <a:pt x="97098" y="2935"/>
                  <a:pt x="96855" y="3155"/>
                  <a:pt x="96653" y="3359"/>
                </a:cubicBezTo>
                <a:cubicBezTo>
                  <a:pt x="94180" y="5862"/>
                  <a:pt x="91688" y="7938"/>
                  <a:pt x="88896" y="10060"/>
                </a:cubicBezTo>
                <a:cubicBezTo>
                  <a:pt x="86954" y="11536"/>
                  <a:pt x="84702" y="13029"/>
                  <a:pt x="82238" y="13029"/>
                </a:cubicBezTo>
                <a:cubicBezTo>
                  <a:pt x="81724" y="13029"/>
                  <a:pt x="81201" y="12964"/>
                  <a:pt x="80670" y="12821"/>
                </a:cubicBezTo>
                <a:cubicBezTo>
                  <a:pt x="76510" y="11696"/>
                  <a:pt x="75233" y="6502"/>
                  <a:pt x="72315" y="3331"/>
                </a:cubicBezTo>
                <a:cubicBezTo>
                  <a:pt x="70355" y="1201"/>
                  <a:pt x="67459" y="0"/>
                  <a:pt x="645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14"/>
          <p:cNvSpPr/>
          <p:nvPr/>
        </p:nvSpPr>
        <p:spPr>
          <a:xfrm rot="5869302">
            <a:off x="7417885" y="-267663"/>
            <a:ext cx="3427179" cy="3041065"/>
          </a:xfrm>
          <a:custGeom>
            <a:avLst/>
            <a:gdLst/>
            <a:ahLst/>
            <a:cxnLst/>
            <a:rect l="l" t="t" r="r" b="b"/>
            <a:pathLst>
              <a:path w="125126" h="111029" extrusionOk="0">
                <a:moveTo>
                  <a:pt x="64572" y="0"/>
                </a:moveTo>
                <a:cubicBezTo>
                  <a:pt x="63677" y="0"/>
                  <a:pt x="62783" y="116"/>
                  <a:pt x="61917" y="355"/>
                </a:cubicBezTo>
                <a:cubicBezTo>
                  <a:pt x="58261" y="1364"/>
                  <a:pt x="55292" y="4531"/>
                  <a:pt x="54520" y="8244"/>
                </a:cubicBezTo>
                <a:cubicBezTo>
                  <a:pt x="53505" y="13125"/>
                  <a:pt x="56063" y="18149"/>
                  <a:pt x="55407" y="23090"/>
                </a:cubicBezTo>
                <a:cubicBezTo>
                  <a:pt x="55028" y="25941"/>
                  <a:pt x="53481" y="28690"/>
                  <a:pt x="51037" y="30205"/>
                </a:cubicBezTo>
                <a:cubicBezTo>
                  <a:pt x="49595" y="31098"/>
                  <a:pt x="47855" y="31537"/>
                  <a:pt x="46108" y="31537"/>
                </a:cubicBezTo>
                <a:cubicBezTo>
                  <a:pt x="43482" y="31537"/>
                  <a:pt x="40841" y="30546"/>
                  <a:pt x="39172" y="28616"/>
                </a:cubicBezTo>
                <a:cubicBezTo>
                  <a:pt x="37308" y="26462"/>
                  <a:pt x="36160" y="23733"/>
                  <a:pt x="34135" y="21728"/>
                </a:cubicBezTo>
                <a:cubicBezTo>
                  <a:pt x="32095" y="19710"/>
                  <a:pt x="29231" y="18682"/>
                  <a:pt x="26365" y="18682"/>
                </a:cubicBezTo>
                <a:cubicBezTo>
                  <a:pt x="24225" y="18682"/>
                  <a:pt x="22085" y="19254"/>
                  <a:pt x="20284" y="20414"/>
                </a:cubicBezTo>
                <a:cubicBezTo>
                  <a:pt x="16071" y="23125"/>
                  <a:pt x="14003" y="28689"/>
                  <a:pt x="15209" y="33552"/>
                </a:cubicBezTo>
                <a:cubicBezTo>
                  <a:pt x="16263" y="37806"/>
                  <a:pt x="19526" y="41750"/>
                  <a:pt x="18656" y="46046"/>
                </a:cubicBezTo>
                <a:cubicBezTo>
                  <a:pt x="18114" y="48725"/>
                  <a:pt x="15924" y="51113"/>
                  <a:pt x="13704" y="52596"/>
                </a:cubicBezTo>
                <a:cubicBezTo>
                  <a:pt x="11184" y="54278"/>
                  <a:pt x="8931" y="55545"/>
                  <a:pt x="6752" y="57829"/>
                </a:cubicBezTo>
                <a:cubicBezTo>
                  <a:pt x="2138" y="62664"/>
                  <a:pt x="0" y="70071"/>
                  <a:pt x="2346" y="76332"/>
                </a:cubicBezTo>
                <a:cubicBezTo>
                  <a:pt x="4479" y="82019"/>
                  <a:pt x="11314" y="87124"/>
                  <a:pt x="17730" y="87124"/>
                </a:cubicBezTo>
                <a:cubicBezTo>
                  <a:pt x="19292" y="87124"/>
                  <a:pt x="20830" y="86821"/>
                  <a:pt x="22269" y="86151"/>
                </a:cubicBezTo>
                <a:cubicBezTo>
                  <a:pt x="24431" y="85143"/>
                  <a:pt x="26325" y="83623"/>
                  <a:pt x="28494" y="82631"/>
                </a:cubicBezTo>
                <a:cubicBezTo>
                  <a:pt x="29695" y="82082"/>
                  <a:pt x="31051" y="81716"/>
                  <a:pt x="32365" y="81716"/>
                </a:cubicBezTo>
                <a:cubicBezTo>
                  <a:pt x="33424" y="81716"/>
                  <a:pt x="34455" y="81954"/>
                  <a:pt x="35354" y="82524"/>
                </a:cubicBezTo>
                <a:cubicBezTo>
                  <a:pt x="36848" y="83470"/>
                  <a:pt x="37717" y="85186"/>
                  <a:pt x="38033" y="86926"/>
                </a:cubicBezTo>
                <a:cubicBezTo>
                  <a:pt x="38796" y="91122"/>
                  <a:pt x="36954" y="95267"/>
                  <a:pt x="37225" y="99505"/>
                </a:cubicBezTo>
                <a:cubicBezTo>
                  <a:pt x="37583" y="105099"/>
                  <a:pt x="42248" y="110092"/>
                  <a:pt x="47793" y="110907"/>
                </a:cubicBezTo>
                <a:cubicBezTo>
                  <a:pt x="48347" y="110989"/>
                  <a:pt x="48904" y="111028"/>
                  <a:pt x="49461" y="111028"/>
                </a:cubicBezTo>
                <a:cubicBezTo>
                  <a:pt x="54473" y="111028"/>
                  <a:pt x="59418" y="107820"/>
                  <a:pt x="61347" y="103159"/>
                </a:cubicBezTo>
                <a:cubicBezTo>
                  <a:pt x="62543" y="100267"/>
                  <a:pt x="62653" y="97032"/>
                  <a:pt x="63718" y="94090"/>
                </a:cubicBezTo>
                <a:cubicBezTo>
                  <a:pt x="64728" y="91296"/>
                  <a:pt x="67118" y="88595"/>
                  <a:pt x="70022" y="88595"/>
                </a:cubicBezTo>
                <a:cubicBezTo>
                  <a:pt x="70176" y="88595"/>
                  <a:pt x="70332" y="88603"/>
                  <a:pt x="70489" y="88618"/>
                </a:cubicBezTo>
                <a:cubicBezTo>
                  <a:pt x="72921" y="88861"/>
                  <a:pt x="74769" y="90938"/>
                  <a:pt x="75908" y="93101"/>
                </a:cubicBezTo>
                <a:cubicBezTo>
                  <a:pt x="77049" y="95262"/>
                  <a:pt x="77762" y="97673"/>
                  <a:pt x="79264" y="99603"/>
                </a:cubicBezTo>
                <a:cubicBezTo>
                  <a:pt x="81488" y="102460"/>
                  <a:pt x="85222" y="103857"/>
                  <a:pt x="88852" y="103857"/>
                </a:cubicBezTo>
                <a:cubicBezTo>
                  <a:pt x="88993" y="103857"/>
                  <a:pt x="89133" y="103855"/>
                  <a:pt x="89274" y="103851"/>
                </a:cubicBezTo>
                <a:cubicBezTo>
                  <a:pt x="93035" y="103739"/>
                  <a:pt x="96641" y="102290"/>
                  <a:pt x="99915" y="100436"/>
                </a:cubicBezTo>
                <a:cubicBezTo>
                  <a:pt x="102345" y="99059"/>
                  <a:pt x="104701" y="97389"/>
                  <a:pt x="106229" y="95050"/>
                </a:cubicBezTo>
                <a:cubicBezTo>
                  <a:pt x="107755" y="92710"/>
                  <a:pt x="108314" y="89584"/>
                  <a:pt x="107051" y="87092"/>
                </a:cubicBezTo>
                <a:cubicBezTo>
                  <a:pt x="105386" y="83808"/>
                  <a:pt x="101075" y="82338"/>
                  <a:pt x="99856" y="78863"/>
                </a:cubicBezTo>
                <a:cubicBezTo>
                  <a:pt x="97909" y="73314"/>
                  <a:pt x="103258" y="67056"/>
                  <a:pt x="108181" y="65322"/>
                </a:cubicBezTo>
                <a:cubicBezTo>
                  <a:pt x="111853" y="64029"/>
                  <a:pt x="116040" y="64375"/>
                  <a:pt x="119476" y="62547"/>
                </a:cubicBezTo>
                <a:cubicBezTo>
                  <a:pt x="122986" y="60679"/>
                  <a:pt x="125125" y="56521"/>
                  <a:pt x="124606" y="52580"/>
                </a:cubicBezTo>
                <a:cubicBezTo>
                  <a:pt x="123534" y="44459"/>
                  <a:pt x="113365" y="43769"/>
                  <a:pt x="110274" y="37100"/>
                </a:cubicBezTo>
                <a:cubicBezTo>
                  <a:pt x="108101" y="32413"/>
                  <a:pt x="110142" y="26197"/>
                  <a:pt x="114071" y="23119"/>
                </a:cubicBezTo>
                <a:cubicBezTo>
                  <a:pt x="114603" y="22702"/>
                  <a:pt x="115226" y="22234"/>
                  <a:pt x="115259" y="21559"/>
                </a:cubicBezTo>
                <a:cubicBezTo>
                  <a:pt x="115305" y="20657"/>
                  <a:pt x="114472" y="19682"/>
                  <a:pt x="113551" y="18825"/>
                </a:cubicBezTo>
                <a:cubicBezTo>
                  <a:pt x="112812" y="18137"/>
                  <a:pt x="112017" y="17526"/>
                  <a:pt x="111575" y="17090"/>
                </a:cubicBezTo>
                <a:cubicBezTo>
                  <a:pt x="107059" y="12636"/>
                  <a:pt x="101987" y="8419"/>
                  <a:pt x="98073" y="3414"/>
                </a:cubicBezTo>
                <a:cubicBezTo>
                  <a:pt x="97904" y="3200"/>
                  <a:pt x="97708" y="2968"/>
                  <a:pt x="97438" y="2938"/>
                </a:cubicBezTo>
                <a:cubicBezTo>
                  <a:pt x="97418" y="2936"/>
                  <a:pt x="97398" y="2935"/>
                  <a:pt x="97378" y="2935"/>
                </a:cubicBezTo>
                <a:cubicBezTo>
                  <a:pt x="97098" y="2935"/>
                  <a:pt x="96855" y="3155"/>
                  <a:pt x="96653" y="3359"/>
                </a:cubicBezTo>
                <a:cubicBezTo>
                  <a:pt x="94180" y="5862"/>
                  <a:pt x="91688" y="7938"/>
                  <a:pt x="88896" y="10060"/>
                </a:cubicBezTo>
                <a:cubicBezTo>
                  <a:pt x="86954" y="11536"/>
                  <a:pt x="84702" y="13029"/>
                  <a:pt x="82238" y="13029"/>
                </a:cubicBezTo>
                <a:cubicBezTo>
                  <a:pt x="81724" y="13029"/>
                  <a:pt x="81201" y="12964"/>
                  <a:pt x="80670" y="12821"/>
                </a:cubicBezTo>
                <a:cubicBezTo>
                  <a:pt x="76510" y="11696"/>
                  <a:pt x="75233" y="6502"/>
                  <a:pt x="72315" y="3331"/>
                </a:cubicBezTo>
                <a:cubicBezTo>
                  <a:pt x="70355" y="1201"/>
                  <a:pt x="67459" y="0"/>
                  <a:pt x="6457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05" name="Google Shape;705;p14"/>
          <p:cNvGrpSpPr/>
          <p:nvPr/>
        </p:nvGrpSpPr>
        <p:grpSpPr>
          <a:xfrm rot="-937174">
            <a:off x="8399384" y="3207232"/>
            <a:ext cx="340793" cy="570846"/>
            <a:chOff x="2002900" y="3914700"/>
            <a:chExt cx="259350" cy="434425"/>
          </a:xfrm>
        </p:grpSpPr>
        <p:sp>
          <p:nvSpPr>
            <p:cNvPr id="706" name="Google Shape;706;p14"/>
            <p:cNvSpPr/>
            <p:nvPr/>
          </p:nvSpPr>
          <p:spPr>
            <a:xfrm>
              <a:off x="2002900" y="3925825"/>
              <a:ext cx="243750" cy="423300"/>
            </a:xfrm>
            <a:custGeom>
              <a:avLst/>
              <a:gdLst/>
              <a:ahLst/>
              <a:cxnLst/>
              <a:rect l="l" t="t" r="r" b="b"/>
              <a:pathLst>
                <a:path w="9750" h="16932" extrusionOk="0">
                  <a:moveTo>
                    <a:pt x="2974" y="0"/>
                  </a:moveTo>
                  <a:cubicBezTo>
                    <a:pt x="2638" y="0"/>
                    <a:pt x="2300" y="57"/>
                    <a:pt x="1982" y="173"/>
                  </a:cubicBezTo>
                  <a:cubicBezTo>
                    <a:pt x="1348" y="395"/>
                    <a:pt x="800" y="856"/>
                    <a:pt x="466" y="1436"/>
                  </a:cubicBezTo>
                  <a:cubicBezTo>
                    <a:pt x="382" y="1579"/>
                    <a:pt x="316" y="1732"/>
                    <a:pt x="252" y="1883"/>
                  </a:cubicBezTo>
                  <a:cubicBezTo>
                    <a:pt x="205" y="2038"/>
                    <a:pt x="140" y="2197"/>
                    <a:pt x="113" y="2349"/>
                  </a:cubicBezTo>
                  <a:cubicBezTo>
                    <a:pt x="40" y="2656"/>
                    <a:pt x="12" y="2968"/>
                    <a:pt x="8" y="3273"/>
                  </a:cubicBezTo>
                  <a:cubicBezTo>
                    <a:pt x="1" y="4506"/>
                    <a:pt x="393" y="5597"/>
                    <a:pt x="681" y="6626"/>
                  </a:cubicBezTo>
                  <a:cubicBezTo>
                    <a:pt x="1267" y="8739"/>
                    <a:pt x="1974" y="10866"/>
                    <a:pt x="3021" y="12850"/>
                  </a:cubicBezTo>
                  <a:cubicBezTo>
                    <a:pt x="3548" y="13823"/>
                    <a:pt x="4106" y="14827"/>
                    <a:pt x="4976" y="15666"/>
                  </a:cubicBezTo>
                  <a:cubicBezTo>
                    <a:pt x="5197" y="15876"/>
                    <a:pt x="5437" y="16065"/>
                    <a:pt x="5690" y="16233"/>
                  </a:cubicBezTo>
                  <a:cubicBezTo>
                    <a:pt x="5949" y="16399"/>
                    <a:pt x="6224" y="16537"/>
                    <a:pt x="6510" y="16648"/>
                  </a:cubicBezTo>
                  <a:cubicBezTo>
                    <a:pt x="6791" y="16755"/>
                    <a:pt x="7081" y="16848"/>
                    <a:pt x="7402" y="16897"/>
                  </a:cubicBezTo>
                  <a:cubicBezTo>
                    <a:pt x="7536" y="16916"/>
                    <a:pt x="7677" y="16931"/>
                    <a:pt x="7824" y="16931"/>
                  </a:cubicBezTo>
                  <a:cubicBezTo>
                    <a:pt x="8027" y="16931"/>
                    <a:pt x="8243" y="16903"/>
                    <a:pt x="8468" y="16817"/>
                  </a:cubicBezTo>
                  <a:cubicBezTo>
                    <a:pt x="8659" y="16743"/>
                    <a:pt x="8852" y="16619"/>
                    <a:pt x="8990" y="16454"/>
                  </a:cubicBezTo>
                  <a:cubicBezTo>
                    <a:pt x="9072" y="16367"/>
                    <a:pt x="9105" y="16305"/>
                    <a:pt x="9154" y="16233"/>
                  </a:cubicBezTo>
                  <a:cubicBezTo>
                    <a:pt x="9202" y="16165"/>
                    <a:pt x="9245" y="16094"/>
                    <a:pt x="9282" y="16018"/>
                  </a:cubicBezTo>
                  <a:cubicBezTo>
                    <a:pt x="9434" y="15732"/>
                    <a:pt x="9538" y="15421"/>
                    <a:pt x="9589" y="15101"/>
                  </a:cubicBezTo>
                  <a:cubicBezTo>
                    <a:pt x="9695" y="14477"/>
                    <a:pt x="9644" y="13874"/>
                    <a:pt x="9540" y="13301"/>
                  </a:cubicBezTo>
                  <a:cubicBezTo>
                    <a:pt x="9435" y="12734"/>
                    <a:pt x="9251" y="12171"/>
                    <a:pt x="9071" y="11661"/>
                  </a:cubicBezTo>
                  <a:cubicBezTo>
                    <a:pt x="8889" y="11142"/>
                    <a:pt x="8700" y="10622"/>
                    <a:pt x="8492" y="10106"/>
                  </a:cubicBezTo>
                  <a:cubicBezTo>
                    <a:pt x="8074" y="9070"/>
                    <a:pt x="7607" y="8071"/>
                    <a:pt x="6960" y="7100"/>
                  </a:cubicBezTo>
                  <a:cubicBezTo>
                    <a:pt x="6782" y="6850"/>
                    <a:pt x="6578" y="6621"/>
                    <a:pt x="6348" y="6419"/>
                  </a:cubicBezTo>
                  <a:cubicBezTo>
                    <a:pt x="6109" y="6216"/>
                    <a:pt x="5826" y="6024"/>
                    <a:pt x="5463" y="5935"/>
                  </a:cubicBezTo>
                  <a:cubicBezTo>
                    <a:pt x="5365" y="5907"/>
                    <a:pt x="5261" y="5894"/>
                    <a:pt x="5156" y="5894"/>
                  </a:cubicBezTo>
                  <a:cubicBezTo>
                    <a:pt x="4873" y="5894"/>
                    <a:pt x="4580" y="5988"/>
                    <a:pt x="4367" y="6139"/>
                  </a:cubicBezTo>
                  <a:cubicBezTo>
                    <a:pt x="4082" y="6338"/>
                    <a:pt x="3870" y="6571"/>
                    <a:pt x="3694" y="6847"/>
                  </a:cubicBezTo>
                  <a:cubicBezTo>
                    <a:pt x="3348" y="7402"/>
                    <a:pt x="3249" y="8044"/>
                    <a:pt x="3271" y="8634"/>
                  </a:cubicBezTo>
                  <a:cubicBezTo>
                    <a:pt x="3296" y="9228"/>
                    <a:pt x="3423" y="9798"/>
                    <a:pt x="3612" y="10338"/>
                  </a:cubicBezTo>
                  <a:cubicBezTo>
                    <a:pt x="3800" y="10877"/>
                    <a:pt x="4044" y="11396"/>
                    <a:pt x="4340" y="11883"/>
                  </a:cubicBezTo>
                  <a:cubicBezTo>
                    <a:pt x="4637" y="12369"/>
                    <a:pt x="4980" y="12831"/>
                    <a:pt x="5426" y="13230"/>
                  </a:cubicBezTo>
                  <a:cubicBezTo>
                    <a:pt x="5485" y="13284"/>
                    <a:pt x="5559" y="13311"/>
                    <a:pt x="5633" y="13311"/>
                  </a:cubicBezTo>
                  <a:cubicBezTo>
                    <a:pt x="5717" y="13311"/>
                    <a:pt x="5801" y="13277"/>
                    <a:pt x="5862" y="13209"/>
                  </a:cubicBezTo>
                  <a:cubicBezTo>
                    <a:pt x="5977" y="13084"/>
                    <a:pt x="5968" y="12889"/>
                    <a:pt x="5842" y="12774"/>
                  </a:cubicBezTo>
                  <a:lnTo>
                    <a:pt x="5837" y="12769"/>
                  </a:lnTo>
                  <a:cubicBezTo>
                    <a:pt x="5474" y="12430"/>
                    <a:pt x="5165" y="11999"/>
                    <a:pt x="4906" y="11548"/>
                  </a:cubicBezTo>
                  <a:cubicBezTo>
                    <a:pt x="4645" y="11095"/>
                    <a:pt x="4433" y="10616"/>
                    <a:pt x="4273" y="10119"/>
                  </a:cubicBezTo>
                  <a:cubicBezTo>
                    <a:pt x="4114" y="9624"/>
                    <a:pt x="4016" y="9114"/>
                    <a:pt x="4008" y="8616"/>
                  </a:cubicBezTo>
                  <a:cubicBezTo>
                    <a:pt x="4001" y="8120"/>
                    <a:pt x="4102" y="7638"/>
                    <a:pt x="4349" y="7266"/>
                  </a:cubicBezTo>
                  <a:cubicBezTo>
                    <a:pt x="4469" y="7084"/>
                    <a:pt x="4624" y="6927"/>
                    <a:pt x="4805" y="6806"/>
                  </a:cubicBezTo>
                  <a:cubicBezTo>
                    <a:pt x="4913" y="6740"/>
                    <a:pt x="5013" y="6705"/>
                    <a:pt x="5119" y="6705"/>
                  </a:cubicBezTo>
                  <a:cubicBezTo>
                    <a:pt x="5167" y="6705"/>
                    <a:pt x="5217" y="6712"/>
                    <a:pt x="5269" y="6727"/>
                  </a:cubicBezTo>
                  <a:cubicBezTo>
                    <a:pt x="5616" y="6820"/>
                    <a:pt x="5990" y="7193"/>
                    <a:pt x="6261" y="7592"/>
                  </a:cubicBezTo>
                  <a:cubicBezTo>
                    <a:pt x="6531" y="8003"/>
                    <a:pt x="6796" y="8493"/>
                    <a:pt x="7023" y="8964"/>
                  </a:cubicBezTo>
                  <a:cubicBezTo>
                    <a:pt x="7254" y="9443"/>
                    <a:pt x="7462" y="9935"/>
                    <a:pt x="7656" y="10436"/>
                  </a:cubicBezTo>
                  <a:cubicBezTo>
                    <a:pt x="7849" y="10935"/>
                    <a:pt x="8027" y="11445"/>
                    <a:pt x="8197" y="11959"/>
                  </a:cubicBezTo>
                  <a:cubicBezTo>
                    <a:pt x="8375" y="12481"/>
                    <a:pt x="8523" y="12962"/>
                    <a:pt x="8610" y="13470"/>
                  </a:cubicBezTo>
                  <a:cubicBezTo>
                    <a:pt x="8696" y="13970"/>
                    <a:pt x="8724" y="14474"/>
                    <a:pt x="8638" y="14929"/>
                  </a:cubicBezTo>
                  <a:cubicBezTo>
                    <a:pt x="8601" y="15149"/>
                    <a:pt x="8527" y="15360"/>
                    <a:pt x="8420" y="15556"/>
                  </a:cubicBezTo>
                  <a:cubicBezTo>
                    <a:pt x="8397" y="15604"/>
                    <a:pt x="8370" y="15649"/>
                    <a:pt x="8337" y="15691"/>
                  </a:cubicBezTo>
                  <a:cubicBezTo>
                    <a:pt x="8309" y="15732"/>
                    <a:pt x="8275" y="15790"/>
                    <a:pt x="8257" y="15798"/>
                  </a:cubicBezTo>
                  <a:cubicBezTo>
                    <a:pt x="8221" y="15844"/>
                    <a:pt x="8174" y="15869"/>
                    <a:pt x="8112" y="15895"/>
                  </a:cubicBezTo>
                  <a:cubicBezTo>
                    <a:pt x="8043" y="15922"/>
                    <a:pt x="7948" y="15935"/>
                    <a:pt x="7840" y="15935"/>
                  </a:cubicBezTo>
                  <a:cubicBezTo>
                    <a:pt x="7754" y="15935"/>
                    <a:pt x="7660" y="15927"/>
                    <a:pt x="7563" y="15910"/>
                  </a:cubicBezTo>
                  <a:cubicBezTo>
                    <a:pt x="7344" y="15875"/>
                    <a:pt x="7112" y="15797"/>
                    <a:pt x="6884" y="15708"/>
                  </a:cubicBezTo>
                  <a:cubicBezTo>
                    <a:pt x="6662" y="15618"/>
                    <a:pt x="6449" y="15509"/>
                    <a:pt x="6247" y="15380"/>
                  </a:cubicBezTo>
                  <a:cubicBezTo>
                    <a:pt x="6046" y="15245"/>
                    <a:pt x="5857" y="15093"/>
                    <a:pt x="5683" y="14927"/>
                  </a:cubicBezTo>
                  <a:cubicBezTo>
                    <a:pt x="4972" y="14241"/>
                    <a:pt x="4442" y="13310"/>
                    <a:pt x="3940" y="12368"/>
                  </a:cubicBezTo>
                  <a:cubicBezTo>
                    <a:pt x="2953" y="10477"/>
                    <a:pt x="2278" y="8431"/>
                    <a:pt x="1708" y="6337"/>
                  </a:cubicBezTo>
                  <a:cubicBezTo>
                    <a:pt x="1408" y="5272"/>
                    <a:pt x="1073" y="4259"/>
                    <a:pt x="1090" y="3290"/>
                  </a:cubicBezTo>
                  <a:cubicBezTo>
                    <a:pt x="1097" y="2810"/>
                    <a:pt x="1192" y="2344"/>
                    <a:pt x="1408" y="1983"/>
                  </a:cubicBezTo>
                  <a:cubicBezTo>
                    <a:pt x="1515" y="1802"/>
                    <a:pt x="1650" y="1639"/>
                    <a:pt x="1809" y="1499"/>
                  </a:cubicBezTo>
                  <a:cubicBezTo>
                    <a:pt x="1973" y="1371"/>
                    <a:pt x="2148" y="1249"/>
                    <a:pt x="2350" y="1183"/>
                  </a:cubicBezTo>
                  <a:cubicBezTo>
                    <a:pt x="2557" y="1104"/>
                    <a:pt x="2780" y="1065"/>
                    <a:pt x="3005" y="1065"/>
                  </a:cubicBezTo>
                  <a:cubicBezTo>
                    <a:pt x="3208" y="1065"/>
                    <a:pt x="3413" y="1097"/>
                    <a:pt x="3607" y="1160"/>
                  </a:cubicBezTo>
                  <a:cubicBezTo>
                    <a:pt x="3814" y="1226"/>
                    <a:pt x="4010" y="1328"/>
                    <a:pt x="4191" y="1455"/>
                  </a:cubicBezTo>
                  <a:cubicBezTo>
                    <a:pt x="4379" y="1587"/>
                    <a:pt x="4561" y="1753"/>
                    <a:pt x="4729" y="1929"/>
                  </a:cubicBezTo>
                  <a:cubicBezTo>
                    <a:pt x="5403" y="2652"/>
                    <a:pt x="5889" y="3604"/>
                    <a:pt x="6407" y="4566"/>
                  </a:cubicBezTo>
                  <a:cubicBezTo>
                    <a:pt x="7426" y="6486"/>
                    <a:pt x="8393" y="8422"/>
                    <a:pt x="9117" y="10455"/>
                  </a:cubicBezTo>
                  <a:cubicBezTo>
                    <a:pt x="9161" y="10582"/>
                    <a:pt x="9280" y="10662"/>
                    <a:pt x="9408" y="10662"/>
                  </a:cubicBezTo>
                  <a:cubicBezTo>
                    <a:pt x="9438" y="10662"/>
                    <a:pt x="9469" y="10657"/>
                    <a:pt x="9499" y="10648"/>
                  </a:cubicBezTo>
                  <a:cubicBezTo>
                    <a:pt x="9658" y="10599"/>
                    <a:pt x="9750" y="10432"/>
                    <a:pt x="9706" y="10273"/>
                  </a:cubicBezTo>
                  <a:cubicBezTo>
                    <a:pt x="9132" y="8130"/>
                    <a:pt x="8227" y="6099"/>
                    <a:pt x="7259" y="4131"/>
                  </a:cubicBezTo>
                  <a:cubicBezTo>
                    <a:pt x="6782" y="3156"/>
                    <a:pt x="6302" y="2115"/>
                    <a:pt x="5487" y="1222"/>
                  </a:cubicBezTo>
                  <a:cubicBezTo>
                    <a:pt x="5280" y="1002"/>
                    <a:pt x="5060" y="794"/>
                    <a:pt x="4804" y="608"/>
                  </a:cubicBezTo>
                  <a:cubicBezTo>
                    <a:pt x="4541" y="418"/>
                    <a:pt x="4250" y="261"/>
                    <a:pt x="3937" y="158"/>
                  </a:cubicBezTo>
                  <a:cubicBezTo>
                    <a:pt x="3629" y="54"/>
                    <a:pt x="3302" y="0"/>
                    <a:pt x="2974"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14"/>
            <p:cNvSpPr/>
            <p:nvPr/>
          </p:nvSpPr>
          <p:spPr>
            <a:xfrm>
              <a:off x="2018350" y="3914700"/>
              <a:ext cx="243900" cy="423300"/>
            </a:xfrm>
            <a:custGeom>
              <a:avLst/>
              <a:gdLst/>
              <a:ahLst/>
              <a:cxnLst/>
              <a:rect l="l" t="t" r="r" b="b"/>
              <a:pathLst>
                <a:path w="9756" h="16932" extrusionOk="0">
                  <a:moveTo>
                    <a:pt x="2974" y="0"/>
                  </a:moveTo>
                  <a:cubicBezTo>
                    <a:pt x="2637" y="0"/>
                    <a:pt x="2300" y="57"/>
                    <a:pt x="1981" y="173"/>
                  </a:cubicBezTo>
                  <a:cubicBezTo>
                    <a:pt x="1347" y="395"/>
                    <a:pt x="798" y="856"/>
                    <a:pt x="465" y="1436"/>
                  </a:cubicBezTo>
                  <a:cubicBezTo>
                    <a:pt x="381" y="1579"/>
                    <a:pt x="315" y="1732"/>
                    <a:pt x="251" y="1883"/>
                  </a:cubicBezTo>
                  <a:cubicBezTo>
                    <a:pt x="205" y="2038"/>
                    <a:pt x="139" y="2197"/>
                    <a:pt x="113" y="2349"/>
                  </a:cubicBezTo>
                  <a:cubicBezTo>
                    <a:pt x="40" y="2656"/>
                    <a:pt x="11" y="2968"/>
                    <a:pt x="7" y="3273"/>
                  </a:cubicBezTo>
                  <a:cubicBezTo>
                    <a:pt x="0" y="4506"/>
                    <a:pt x="393" y="5597"/>
                    <a:pt x="680" y="6626"/>
                  </a:cubicBezTo>
                  <a:cubicBezTo>
                    <a:pt x="1266" y="8739"/>
                    <a:pt x="1974" y="10866"/>
                    <a:pt x="3021" y="12850"/>
                  </a:cubicBezTo>
                  <a:cubicBezTo>
                    <a:pt x="3548" y="13823"/>
                    <a:pt x="4106" y="14828"/>
                    <a:pt x="4975" y="15666"/>
                  </a:cubicBezTo>
                  <a:cubicBezTo>
                    <a:pt x="5197" y="15876"/>
                    <a:pt x="5435" y="16065"/>
                    <a:pt x="5690" y="16234"/>
                  </a:cubicBezTo>
                  <a:cubicBezTo>
                    <a:pt x="5949" y="16399"/>
                    <a:pt x="6223" y="16537"/>
                    <a:pt x="6510" y="16648"/>
                  </a:cubicBezTo>
                  <a:cubicBezTo>
                    <a:pt x="6791" y="16755"/>
                    <a:pt x="7081" y="16849"/>
                    <a:pt x="7402" y="16897"/>
                  </a:cubicBezTo>
                  <a:cubicBezTo>
                    <a:pt x="7535" y="16916"/>
                    <a:pt x="7676" y="16931"/>
                    <a:pt x="7824" y="16931"/>
                  </a:cubicBezTo>
                  <a:cubicBezTo>
                    <a:pt x="8027" y="16931"/>
                    <a:pt x="8242" y="16903"/>
                    <a:pt x="8468" y="16817"/>
                  </a:cubicBezTo>
                  <a:cubicBezTo>
                    <a:pt x="8658" y="16743"/>
                    <a:pt x="8852" y="16619"/>
                    <a:pt x="8990" y="16454"/>
                  </a:cubicBezTo>
                  <a:cubicBezTo>
                    <a:pt x="9072" y="16368"/>
                    <a:pt x="9104" y="16305"/>
                    <a:pt x="9154" y="16234"/>
                  </a:cubicBezTo>
                  <a:cubicBezTo>
                    <a:pt x="9202" y="16165"/>
                    <a:pt x="9244" y="16094"/>
                    <a:pt x="9281" y="16018"/>
                  </a:cubicBezTo>
                  <a:cubicBezTo>
                    <a:pt x="9433" y="15732"/>
                    <a:pt x="9537" y="15421"/>
                    <a:pt x="9588" y="15101"/>
                  </a:cubicBezTo>
                  <a:cubicBezTo>
                    <a:pt x="9695" y="14478"/>
                    <a:pt x="9643" y="13875"/>
                    <a:pt x="9539" y="13302"/>
                  </a:cubicBezTo>
                  <a:cubicBezTo>
                    <a:pt x="9434" y="12734"/>
                    <a:pt x="9251" y="12171"/>
                    <a:pt x="9070" y="11662"/>
                  </a:cubicBezTo>
                  <a:cubicBezTo>
                    <a:pt x="8889" y="11142"/>
                    <a:pt x="8700" y="10622"/>
                    <a:pt x="8492" y="10106"/>
                  </a:cubicBezTo>
                  <a:cubicBezTo>
                    <a:pt x="8072" y="9070"/>
                    <a:pt x="7606" y="8071"/>
                    <a:pt x="6959" y="7100"/>
                  </a:cubicBezTo>
                  <a:cubicBezTo>
                    <a:pt x="6782" y="6850"/>
                    <a:pt x="6578" y="6621"/>
                    <a:pt x="6348" y="6419"/>
                  </a:cubicBezTo>
                  <a:cubicBezTo>
                    <a:pt x="6109" y="6216"/>
                    <a:pt x="5825" y="6025"/>
                    <a:pt x="5463" y="5935"/>
                  </a:cubicBezTo>
                  <a:cubicBezTo>
                    <a:pt x="5365" y="5907"/>
                    <a:pt x="5261" y="5894"/>
                    <a:pt x="5156" y="5894"/>
                  </a:cubicBezTo>
                  <a:cubicBezTo>
                    <a:pt x="4873" y="5894"/>
                    <a:pt x="4580" y="5988"/>
                    <a:pt x="4367" y="6140"/>
                  </a:cubicBezTo>
                  <a:cubicBezTo>
                    <a:pt x="4082" y="6338"/>
                    <a:pt x="3870" y="6571"/>
                    <a:pt x="3694" y="6849"/>
                  </a:cubicBezTo>
                  <a:cubicBezTo>
                    <a:pt x="3348" y="7402"/>
                    <a:pt x="3249" y="8044"/>
                    <a:pt x="3270" y="8634"/>
                  </a:cubicBezTo>
                  <a:cubicBezTo>
                    <a:pt x="3296" y="9228"/>
                    <a:pt x="3422" y="9798"/>
                    <a:pt x="3612" y="10338"/>
                  </a:cubicBezTo>
                  <a:cubicBezTo>
                    <a:pt x="3800" y="10877"/>
                    <a:pt x="4043" y="11396"/>
                    <a:pt x="4340" y="11883"/>
                  </a:cubicBezTo>
                  <a:cubicBezTo>
                    <a:pt x="4637" y="12369"/>
                    <a:pt x="4979" y="12831"/>
                    <a:pt x="5425" y="13230"/>
                  </a:cubicBezTo>
                  <a:cubicBezTo>
                    <a:pt x="5483" y="13278"/>
                    <a:pt x="5553" y="13301"/>
                    <a:pt x="5623" y="13301"/>
                  </a:cubicBezTo>
                  <a:cubicBezTo>
                    <a:pt x="5707" y="13301"/>
                    <a:pt x="5791" y="13267"/>
                    <a:pt x="5852" y="13201"/>
                  </a:cubicBezTo>
                  <a:cubicBezTo>
                    <a:pt x="5962" y="13079"/>
                    <a:pt x="5958" y="12891"/>
                    <a:pt x="5841" y="12774"/>
                  </a:cubicBezTo>
                  <a:lnTo>
                    <a:pt x="5835" y="12769"/>
                  </a:lnTo>
                  <a:cubicBezTo>
                    <a:pt x="5473" y="12431"/>
                    <a:pt x="5165" y="11999"/>
                    <a:pt x="4905" y="11549"/>
                  </a:cubicBezTo>
                  <a:cubicBezTo>
                    <a:pt x="4644" y="11096"/>
                    <a:pt x="4433" y="10616"/>
                    <a:pt x="4272" y="10119"/>
                  </a:cubicBezTo>
                  <a:cubicBezTo>
                    <a:pt x="4112" y="9626"/>
                    <a:pt x="4015" y="9114"/>
                    <a:pt x="4006" y="8616"/>
                  </a:cubicBezTo>
                  <a:cubicBezTo>
                    <a:pt x="4000" y="8121"/>
                    <a:pt x="4101" y="7638"/>
                    <a:pt x="4348" y="7266"/>
                  </a:cubicBezTo>
                  <a:cubicBezTo>
                    <a:pt x="4468" y="7085"/>
                    <a:pt x="4623" y="6927"/>
                    <a:pt x="4804" y="6806"/>
                  </a:cubicBezTo>
                  <a:cubicBezTo>
                    <a:pt x="4912" y="6741"/>
                    <a:pt x="5011" y="6705"/>
                    <a:pt x="5117" y="6705"/>
                  </a:cubicBezTo>
                  <a:cubicBezTo>
                    <a:pt x="5165" y="6705"/>
                    <a:pt x="5216" y="6713"/>
                    <a:pt x="5269" y="6728"/>
                  </a:cubicBezTo>
                  <a:cubicBezTo>
                    <a:pt x="5614" y="6820"/>
                    <a:pt x="5989" y="7194"/>
                    <a:pt x="6261" y="7593"/>
                  </a:cubicBezTo>
                  <a:cubicBezTo>
                    <a:pt x="6531" y="8003"/>
                    <a:pt x="6795" y="8493"/>
                    <a:pt x="7023" y="8964"/>
                  </a:cubicBezTo>
                  <a:cubicBezTo>
                    <a:pt x="7253" y="9443"/>
                    <a:pt x="7461" y="9936"/>
                    <a:pt x="7655" y="10436"/>
                  </a:cubicBezTo>
                  <a:cubicBezTo>
                    <a:pt x="7848" y="10936"/>
                    <a:pt x="8026" y="11445"/>
                    <a:pt x="8197" y="11959"/>
                  </a:cubicBezTo>
                  <a:cubicBezTo>
                    <a:pt x="8374" y="12481"/>
                    <a:pt x="8522" y="12963"/>
                    <a:pt x="8609" y="13471"/>
                  </a:cubicBezTo>
                  <a:cubicBezTo>
                    <a:pt x="8695" y="13970"/>
                    <a:pt x="8724" y="14474"/>
                    <a:pt x="8636" y="14929"/>
                  </a:cubicBezTo>
                  <a:cubicBezTo>
                    <a:pt x="8600" y="15149"/>
                    <a:pt x="8527" y="15361"/>
                    <a:pt x="8420" y="15556"/>
                  </a:cubicBezTo>
                  <a:cubicBezTo>
                    <a:pt x="8397" y="15604"/>
                    <a:pt x="8369" y="15650"/>
                    <a:pt x="8337" y="15692"/>
                  </a:cubicBezTo>
                  <a:cubicBezTo>
                    <a:pt x="8308" y="15733"/>
                    <a:pt x="8273" y="15790"/>
                    <a:pt x="8257" y="15799"/>
                  </a:cubicBezTo>
                  <a:cubicBezTo>
                    <a:pt x="8221" y="15845"/>
                    <a:pt x="8174" y="15869"/>
                    <a:pt x="8112" y="15895"/>
                  </a:cubicBezTo>
                  <a:cubicBezTo>
                    <a:pt x="8043" y="15922"/>
                    <a:pt x="7949" y="15936"/>
                    <a:pt x="7842" y="15936"/>
                  </a:cubicBezTo>
                  <a:cubicBezTo>
                    <a:pt x="7755" y="15936"/>
                    <a:pt x="7659" y="15927"/>
                    <a:pt x="7562" y="15910"/>
                  </a:cubicBezTo>
                  <a:cubicBezTo>
                    <a:pt x="7343" y="15875"/>
                    <a:pt x="7110" y="15798"/>
                    <a:pt x="6884" y="15708"/>
                  </a:cubicBezTo>
                  <a:cubicBezTo>
                    <a:pt x="6661" y="15618"/>
                    <a:pt x="6448" y="15509"/>
                    <a:pt x="6245" y="15380"/>
                  </a:cubicBezTo>
                  <a:cubicBezTo>
                    <a:pt x="6045" y="15245"/>
                    <a:pt x="5856" y="15093"/>
                    <a:pt x="5681" y="14927"/>
                  </a:cubicBezTo>
                  <a:cubicBezTo>
                    <a:pt x="4971" y="14242"/>
                    <a:pt x="4440" y="13310"/>
                    <a:pt x="3940" y="12368"/>
                  </a:cubicBezTo>
                  <a:cubicBezTo>
                    <a:pt x="2952" y="10477"/>
                    <a:pt x="2277" y="8431"/>
                    <a:pt x="1707" y="6337"/>
                  </a:cubicBezTo>
                  <a:cubicBezTo>
                    <a:pt x="1407" y="5272"/>
                    <a:pt x="1073" y="4259"/>
                    <a:pt x="1089" y="3290"/>
                  </a:cubicBezTo>
                  <a:cubicBezTo>
                    <a:pt x="1097" y="2810"/>
                    <a:pt x="1191" y="2344"/>
                    <a:pt x="1406" y="1983"/>
                  </a:cubicBezTo>
                  <a:cubicBezTo>
                    <a:pt x="1515" y="1802"/>
                    <a:pt x="1649" y="1639"/>
                    <a:pt x="1808" y="1499"/>
                  </a:cubicBezTo>
                  <a:cubicBezTo>
                    <a:pt x="1972" y="1371"/>
                    <a:pt x="2147" y="1249"/>
                    <a:pt x="2349" y="1183"/>
                  </a:cubicBezTo>
                  <a:cubicBezTo>
                    <a:pt x="2555" y="1104"/>
                    <a:pt x="2779" y="1065"/>
                    <a:pt x="3003" y="1065"/>
                  </a:cubicBezTo>
                  <a:cubicBezTo>
                    <a:pt x="3207" y="1065"/>
                    <a:pt x="3411" y="1097"/>
                    <a:pt x="3606" y="1160"/>
                  </a:cubicBezTo>
                  <a:cubicBezTo>
                    <a:pt x="3814" y="1226"/>
                    <a:pt x="4010" y="1329"/>
                    <a:pt x="4191" y="1455"/>
                  </a:cubicBezTo>
                  <a:cubicBezTo>
                    <a:pt x="4378" y="1587"/>
                    <a:pt x="4561" y="1753"/>
                    <a:pt x="4729" y="1929"/>
                  </a:cubicBezTo>
                  <a:cubicBezTo>
                    <a:pt x="5401" y="2652"/>
                    <a:pt x="5889" y="3604"/>
                    <a:pt x="6407" y="4566"/>
                  </a:cubicBezTo>
                  <a:cubicBezTo>
                    <a:pt x="7426" y="6486"/>
                    <a:pt x="8393" y="8422"/>
                    <a:pt x="9115" y="10455"/>
                  </a:cubicBezTo>
                  <a:cubicBezTo>
                    <a:pt x="9156" y="10588"/>
                    <a:pt x="9278" y="10673"/>
                    <a:pt x="9410" y="10673"/>
                  </a:cubicBezTo>
                  <a:cubicBezTo>
                    <a:pt x="9440" y="10673"/>
                    <a:pt x="9471" y="10668"/>
                    <a:pt x="9501" y="10659"/>
                  </a:cubicBezTo>
                  <a:cubicBezTo>
                    <a:pt x="9664" y="10608"/>
                    <a:pt x="9756" y="10436"/>
                    <a:pt x="9706" y="10273"/>
                  </a:cubicBezTo>
                  <a:cubicBezTo>
                    <a:pt x="9132" y="8130"/>
                    <a:pt x="8226" y="6099"/>
                    <a:pt x="7259" y="4131"/>
                  </a:cubicBezTo>
                  <a:cubicBezTo>
                    <a:pt x="6782" y="3157"/>
                    <a:pt x="6302" y="2115"/>
                    <a:pt x="5487" y="1222"/>
                  </a:cubicBezTo>
                  <a:cubicBezTo>
                    <a:pt x="5280" y="1002"/>
                    <a:pt x="5060" y="794"/>
                    <a:pt x="4803" y="608"/>
                  </a:cubicBezTo>
                  <a:cubicBezTo>
                    <a:pt x="4540" y="418"/>
                    <a:pt x="4250" y="261"/>
                    <a:pt x="3936" y="158"/>
                  </a:cubicBezTo>
                  <a:cubicBezTo>
                    <a:pt x="3629" y="54"/>
                    <a:pt x="3302" y="0"/>
                    <a:pt x="29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8" name="Google Shape;708;p14"/>
          <p:cNvGrpSpPr/>
          <p:nvPr/>
        </p:nvGrpSpPr>
        <p:grpSpPr>
          <a:xfrm rot="-937174">
            <a:off x="8151734" y="3807307"/>
            <a:ext cx="340793" cy="570846"/>
            <a:chOff x="2002900" y="3914700"/>
            <a:chExt cx="259350" cy="434425"/>
          </a:xfrm>
        </p:grpSpPr>
        <p:sp>
          <p:nvSpPr>
            <p:cNvPr id="709" name="Google Shape;709;p14"/>
            <p:cNvSpPr/>
            <p:nvPr/>
          </p:nvSpPr>
          <p:spPr>
            <a:xfrm>
              <a:off x="2002900" y="3925825"/>
              <a:ext cx="243750" cy="423300"/>
            </a:xfrm>
            <a:custGeom>
              <a:avLst/>
              <a:gdLst/>
              <a:ahLst/>
              <a:cxnLst/>
              <a:rect l="l" t="t" r="r" b="b"/>
              <a:pathLst>
                <a:path w="9750" h="16932" extrusionOk="0">
                  <a:moveTo>
                    <a:pt x="2974" y="0"/>
                  </a:moveTo>
                  <a:cubicBezTo>
                    <a:pt x="2638" y="0"/>
                    <a:pt x="2300" y="57"/>
                    <a:pt x="1982" y="173"/>
                  </a:cubicBezTo>
                  <a:cubicBezTo>
                    <a:pt x="1348" y="395"/>
                    <a:pt x="800" y="856"/>
                    <a:pt x="466" y="1436"/>
                  </a:cubicBezTo>
                  <a:cubicBezTo>
                    <a:pt x="382" y="1579"/>
                    <a:pt x="316" y="1732"/>
                    <a:pt x="252" y="1883"/>
                  </a:cubicBezTo>
                  <a:cubicBezTo>
                    <a:pt x="205" y="2038"/>
                    <a:pt x="140" y="2197"/>
                    <a:pt x="113" y="2349"/>
                  </a:cubicBezTo>
                  <a:cubicBezTo>
                    <a:pt x="40" y="2656"/>
                    <a:pt x="12" y="2968"/>
                    <a:pt x="8" y="3273"/>
                  </a:cubicBezTo>
                  <a:cubicBezTo>
                    <a:pt x="1" y="4506"/>
                    <a:pt x="393" y="5597"/>
                    <a:pt x="681" y="6626"/>
                  </a:cubicBezTo>
                  <a:cubicBezTo>
                    <a:pt x="1267" y="8739"/>
                    <a:pt x="1974" y="10866"/>
                    <a:pt x="3021" y="12850"/>
                  </a:cubicBezTo>
                  <a:cubicBezTo>
                    <a:pt x="3548" y="13823"/>
                    <a:pt x="4106" y="14827"/>
                    <a:pt x="4976" y="15666"/>
                  </a:cubicBezTo>
                  <a:cubicBezTo>
                    <a:pt x="5197" y="15876"/>
                    <a:pt x="5437" y="16065"/>
                    <a:pt x="5690" y="16233"/>
                  </a:cubicBezTo>
                  <a:cubicBezTo>
                    <a:pt x="5949" y="16399"/>
                    <a:pt x="6224" y="16537"/>
                    <a:pt x="6510" y="16648"/>
                  </a:cubicBezTo>
                  <a:cubicBezTo>
                    <a:pt x="6791" y="16755"/>
                    <a:pt x="7081" y="16848"/>
                    <a:pt x="7402" y="16897"/>
                  </a:cubicBezTo>
                  <a:cubicBezTo>
                    <a:pt x="7536" y="16916"/>
                    <a:pt x="7677" y="16931"/>
                    <a:pt x="7824" y="16931"/>
                  </a:cubicBezTo>
                  <a:cubicBezTo>
                    <a:pt x="8027" y="16931"/>
                    <a:pt x="8243" y="16903"/>
                    <a:pt x="8468" y="16817"/>
                  </a:cubicBezTo>
                  <a:cubicBezTo>
                    <a:pt x="8659" y="16743"/>
                    <a:pt x="8852" y="16619"/>
                    <a:pt x="8990" y="16454"/>
                  </a:cubicBezTo>
                  <a:cubicBezTo>
                    <a:pt x="9072" y="16367"/>
                    <a:pt x="9105" y="16305"/>
                    <a:pt x="9154" y="16233"/>
                  </a:cubicBezTo>
                  <a:cubicBezTo>
                    <a:pt x="9202" y="16165"/>
                    <a:pt x="9245" y="16094"/>
                    <a:pt x="9282" y="16018"/>
                  </a:cubicBezTo>
                  <a:cubicBezTo>
                    <a:pt x="9434" y="15732"/>
                    <a:pt x="9538" y="15421"/>
                    <a:pt x="9589" y="15101"/>
                  </a:cubicBezTo>
                  <a:cubicBezTo>
                    <a:pt x="9695" y="14477"/>
                    <a:pt x="9644" y="13874"/>
                    <a:pt x="9540" y="13301"/>
                  </a:cubicBezTo>
                  <a:cubicBezTo>
                    <a:pt x="9435" y="12734"/>
                    <a:pt x="9251" y="12171"/>
                    <a:pt x="9071" y="11661"/>
                  </a:cubicBezTo>
                  <a:cubicBezTo>
                    <a:pt x="8889" y="11142"/>
                    <a:pt x="8700" y="10622"/>
                    <a:pt x="8492" y="10106"/>
                  </a:cubicBezTo>
                  <a:cubicBezTo>
                    <a:pt x="8074" y="9070"/>
                    <a:pt x="7607" y="8071"/>
                    <a:pt x="6960" y="7100"/>
                  </a:cubicBezTo>
                  <a:cubicBezTo>
                    <a:pt x="6782" y="6850"/>
                    <a:pt x="6578" y="6621"/>
                    <a:pt x="6348" y="6419"/>
                  </a:cubicBezTo>
                  <a:cubicBezTo>
                    <a:pt x="6109" y="6216"/>
                    <a:pt x="5826" y="6024"/>
                    <a:pt x="5463" y="5935"/>
                  </a:cubicBezTo>
                  <a:cubicBezTo>
                    <a:pt x="5365" y="5907"/>
                    <a:pt x="5261" y="5894"/>
                    <a:pt x="5156" y="5894"/>
                  </a:cubicBezTo>
                  <a:cubicBezTo>
                    <a:pt x="4873" y="5894"/>
                    <a:pt x="4580" y="5988"/>
                    <a:pt x="4367" y="6139"/>
                  </a:cubicBezTo>
                  <a:cubicBezTo>
                    <a:pt x="4082" y="6338"/>
                    <a:pt x="3870" y="6571"/>
                    <a:pt x="3694" y="6847"/>
                  </a:cubicBezTo>
                  <a:cubicBezTo>
                    <a:pt x="3348" y="7402"/>
                    <a:pt x="3249" y="8044"/>
                    <a:pt x="3271" y="8634"/>
                  </a:cubicBezTo>
                  <a:cubicBezTo>
                    <a:pt x="3296" y="9228"/>
                    <a:pt x="3423" y="9798"/>
                    <a:pt x="3612" y="10338"/>
                  </a:cubicBezTo>
                  <a:cubicBezTo>
                    <a:pt x="3800" y="10877"/>
                    <a:pt x="4044" y="11396"/>
                    <a:pt x="4340" y="11883"/>
                  </a:cubicBezTo>
                  <a:cubicBezTo>
                    <a:pt x="4637" y="12369"/>
                    <a:pt x="4980" y="12831"/>
                    <a:pt x="5426" y="13230"/>
                  </a:cubicBezTo>
                  <a:cubicBezTo>
                    <a:pt x="5485" y="13284"/>
                    <a:pt x="5559" y="13311"/>
                    <a:pt x="5633" y="13311"/>
                  </a:cubicBezTo>
                  <a:cubicBezTo>
                    <a:pt x="5717" y="13311"/>
                    <a:pt x="5801" y="13277"/>
                    <a:pt x="5862" y="13209"/>
                  </a:cubicBezTo>
                  <a:cubicBezTo>
                    <a:pt x="5977" y="13084"/>
                    <a:pt x="5968" y="12889"/>
                    <a:pt x="5842" y="12774"/>
                  </a:cubicBezTo>
                  <a:lnTo>
                    <a:pt x="5837" y="12769"/>
                  </a:lnTo>
                  <a:cubicBezTo>
                    <a:pt x="5474" y="12430"/>
                    <a:pt x="5165" y="11999"/>
                    <a:pt x="4906" y="11548"/>
                  </a:cubicBezTo>
                  <a:cubicBezTo>
                    <a:pt x="4645" y="11095"/>
                    <a:pt x="4433" y="10616"/>
                    <a:pt x="4273" y="10119"/>
                  </a:cubicBezTo>
                  <a:cubicBezTo>
                    <a:pt x="4114" y="9624"/>
                    <a:pt x="4016" y="9114"/>
                    <a:pt x="4008" y="8616"/>
                  </a:cubicBezTo>
                  <a:cubicBezTo>
                    <a:pt x="4001" y="8120"/>
                    <a:pt x="4102" y="7638"/>
                    <a:pt x="4349" y="7266"/>
                  </a:cubicBezTo>
                  <a:cubicBezTo>
                    <a:pt x="4469" y="7084"/>
                    <a:pt x="4624" y="6927"/>
                    <a:pt x="4805" y="6806"/>
                  </a:cubicBezTo>
                  <a:cubicBezTo>
                    <a:pt x="4913" y="6740"/>
                    <a:pt x="5013" y="6705"/>
                    <a:pt x="5119" y="6705"/>
                  </a:cubicBezTo>
                  <a:cubicBezTo>
                    <a:pt x="5167" y="6705"/>
                    <a:pt x="5217" y="6712"/>
                    <a:pt x="5269" y="6727"/>
                  </a:cubicBezTo>
                  <a:cubicBezTo>
                    <a:pt x="5616" y="6820"/>
                    <a:pt x="5990" y="7193"/>
                    <a:pt x="6261" y="7592"/>
                  </a:cubicBezTo>
                  <a:cubicBezTo>
                    <a:pt x="6531" y="8003"/>
                    <a:pt x="6796" y="8493"/>
                    <a:pt x="7023" y="8964"/>
                  </a:cubicBezTo>
                  <a:cubicBezTo>
                    <a:pt x="7254" y="9443"/>
                    <a:pt x="7462" y="9935"/>
                    <a:pt x="7656" y="10436"/>
                  </a:cubicBezTo>
                  <a:cubicBezTo>
                    <a:pt x="7849" y="10935"/>
                    <a:pt x="8027" y="11445"/>
                    <a:pt x="8197" y="11959"/>
                  </a:cubicBezTo>
                  <a:cubicBezTo>
                    <a:pt x="8375" y="12481"/>
                    <a:pt x="8523" y="12962"/>
                    <a:pt x="8610" y="13470"/>
                  </a:cubicBezTo>
                  <a:cubicBezTo>
                    <a:pt x="8696" y="13970"/>
                    <a:pt x="8724" y="14474"/>
                    <a:pt x="8638" y="14929"/>
                  </a:cubicBezTo>
                  <a:cubicBezTo>
                    <a:pt x="8601" y="15149"/>
                    <a:pt x="8527" y="15360"/>
                    <a:pt x="8420" y="15556"/>
                  </a:cubicBezTo>
                  <a:cubicBezTo>
                    <a:pt x="8397" y="15604"/>
                    <a:pt x="8370" y="15649"/>
                    <a:pt x="8337" y="15691"/>
                  </a:cubicBezTo>
                  <a:cubicBezTo>
                    <a:pt x="8309" y="15732"/>
                    <a:pt x="8275" y="15790"/>
                    <a:pt x="8257" y="15798"/>
                  </a:cubicBezTo>
                  <a:cubicBezTo>
                    <a:pt x="8221" y="15844"/>
                    <a:pt x="8174" y="15869"/>
                    <a:pt x="8112" y="15895"/>
                  </a:cubicBezTo>
                  <a:cubicBezTo>
                    <a:pt x="8043" y="15922"/>
                    <a:pt x="7948" y="15935"/>
                    <a:pt x="7840" y="15935"/>
                  </a:cubicBezTo>
                  <a:cubicBezTo>
                    <a:pt x="7754" y="15935"/>
                    <a:pt x="7660" y="15927"/>
                    <a:pt x="7563" y="15910"/>
                  </a:cubicBezTo>
                  <a:cubicBezTo>
                    <a:pt x="7344" y="15875"/>
                    <a:pt x="7112" y="15797"/>
                    <a:pt x="6884" y="15708"/>
                  </a:cubicBezTo>
                  <a:cubicBezTo>
                    <a:pt x="6662" y="15618"/>
                    <a:pt x="6449" y="15509"/>
                    <a:pt x="6247" y="15380"/>
                  </a:cubicBezTo>
                  <a:cubicBezTo>
                    <a:pt x="6046" y="15245"/>
                    <a:pt x="5857" y="15093"/>
                    <a:pt x="5683" y="14927"/>
                  </a:cubicBezTo>
                  <a:cubicBezTo>
                    <a:pt x="4972" y="14241"/>
                    <a:pt x="4442" y="13310"/>
                    <a:pt x="3940" y="12368"/>
                  </a:cubicBezTo>
                  <a:cubicBezTo>
                    <a:pt x="2953" y="10477"/>
                    <a:pt x="2278" y="8431"/>
                    <a:pt x="1708" y="6337"/>
                  </a:cubicBezTo>
                  <a:cubicBezTo>
                    <a:pt x="1408" y="5272"/>
                    <a:pt x="1073" y="4259"/>
                    <a:pt x="1090" y="3290"/>
                  </a:cubicBezTo>
                  <a:cubicBezTo>
                    <a:pt x="1097" y="2810"/>
                    <a:pt x="1192" y="2344"/>
                    <a:pt x="1408" y="1983"/>
                  </a:cubicBezTo>
                  <a:cubicBezTo>
                    <a:pt x="1515" y="1802"/>
                    <a:pt x="1650" y="1639"/>
                    <a:pt x="1809" y="1499"/>
                  </a:cubicBezTo>
                  <a:cubicBezTo>
                    <a:pt x="1973" y="1371"/>
                    <a:pt x="2148" y="1249"/>
                    <a:pt x="2350" y="1183"/>
                  </a:cubicBezTo>
                  <a:cubicBezTo>
                    <a:pt x="2557" y="1104"/>
                    <a:pt x="2780" y="1065"/>
                    <a:pt x="3005" y="1065"/>
                  </a:cubicBezTo>
                  <a:cubicBezTo>
                    <a:pt x="3208" y="1065"/>
                    <a:pt x="3413" y="1097"/>
                    <a:pt x="3607" y="1160"/>
                  </a:cubicBezTo>
                  <a:cubicBezTo>
                    <a:pt x="3814" y="1226"/>
                    <a:pt x="4010" y="1328"/>
                    <a:pt x="4191" y="1455"/>
                  </a:cubicBezTo>
                  <a:cubicBezTo>
                    <a:pt x="4379" y="1587"/>
                    <a:pt x="4561" y="1753"/>
                    <a:pt x="4729" y="1929"/>
                  </a:cubicBezTo>
                  <a:cubicBezTo>
                    <a:pt x="5403" y="2652"/>
                    <a:pt x="5889" y="3604"/>
                    <a:pt x="6407" y="4566"/>
                  </a:cubicBezTo>
                  <a:cubicBezTo>
                    <a:pt x="7426" y="6486"/>
                    <a:pt x="8393" y="8422"/>
                    <a:pt x="9117" y="10455"/>
                  </a:cubicBezTo>
                  <a:cubicBezTo>
                    <a:pt x="9161" y="10582"/>
                    <a:pt x="9280" y="10662"/>
                    <a:pt x="9408" y="10662"/>
                  </a:cubicBezTo>
                  <a:cubicBezTo>
                    <a:pt x="9438" y="10662"/>
                    <a:pt x="9469" y="10657"/>
                    <a:pt x="9499" y="10648"/>
                  </a:cubicBezTo>
                  <a:cubicBezTo>
                    <a:pt x="9658" y="10599"/>
                    <a:pt x="9750" y="10432"/>
                    <a:pt x="9706" y="10273"/>
                  </a:cubicBezTo>
                  <a:cubicBezTo>
                    <a:pt x="9132" y="8130"/>
                    <a:pt x="8227" y="6099"/>
                    <a:pt x="7259" y="4131"/>
                  </a:cubicBezTo>
                  <a:cubicBezTo>
                    <a:pt x="6782" y="3156"/>
                    <a:pt x="6302" y="2115"/>
                    <a:pt x="5487" y="1222"/>
                  </a:cubicBezTo>
                  <a:cubicBezTo>
                    <a:pt x="5280" y="1002"/>
                    <a:pt x="5060" y="794"/>
                    <a:pt x="4804" y="608"/>
                  </a:cubicBezTo>
                  <a:cubicBezTo>
                    <a:pt x="4541" y="418"/>
                    <a:pt x="4250" y="261"/>
                    <a:pt x="3937" y="158"/>
                  </a:cubicBezTo>
                  <a:cubicBezTo>
                    <a:pt x="3629" y="54"/>
                    <a:pt x="3302" y="0"/>
                    <a:pt x="2974"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14"/>
            <p:cNvSpPr/>
            <p:nvPr/>
          </p:nvSpPr>
          <p:spPr>
            <a:xfrm>
              <a:off x="2018350" y="3914700"/>
              <a:ext cx="243900" cy="423300"/>
            </a:xfrm>
            <a:custGeom>
              <a:avLst/>
              <a:gdLst/>
              <a:ahLst/>
              <a:cxnLst/>
              <a:rect l="l" t="t" r="r" b="b"/>
              <a:pathLst>
                <a:path w="9756" h="16932" extrusionOk="0">
                  <a:moveTo>
                    <a:pt x="2974" y="0"/>
                  </a:moveTo>
                  <a:cubicBezTo>
                    <a:pt x="2637" y="0"/>
                    <a:pt x="2300" y="57"/>
                    <a:pt x="1981" y="173"/>
                  </a:cubicBezTo>
                  <a:cubicBezTo>
                    <a:pt x="1347" y="395"/>
                    <a:pt x="798" y="856"/>
                    <a:pt x="465" y="1436"/>
                  </a:cubicBezTo>
                  <a:cubicBezTo>
                    <a:pt x="381" y="1579"/>
                    <a:pt x="315" y="1732"/>
                    <a:pt x="251" y="1883"/>
                  </a:cubicBezTo>
                  <a:cubicBezTo>
                    <a:pt x="205" y="2038"/>
                    <a:pt x="139" y="2197"/>
                    <a:pt x="113" y="2349"/>
                  </a:cubicBezTo>
                  <a:cubicBezTo>
                    <a:pt x="40" y="2656"/>
                    <a:pt x="11" y="2968"/>
                    <a:pt x="7" y="3273"/>
                  </a:cubicBezTo>
                  <a:cubicBezTo>
                    <a:pt x="0" y="4506"/>
                    <a:pt x="393" y="5597"/>
                    <a:pt x="680" y="6626"/>
                  </a:cubicBezTo>
                  <a:cubicBezTo>
                    <a:pt x="1266" y="8739"/>
                    <a:pt x="1974" y="10866"/>
                    <a:pt x="3021" y="12850"/>
                  </a:cubicBezTo>
                  <a:cubicBezTo>
                    <a:pt x="3548" y="13823"/>
                    <a:pt x="4106" y="14828"/>
                    <a:pt x="4975" y="15666"/>
                  </a:cubicBezTo>
                  <a:cubicBezTo>
                    <a:pt x="5197" y="15876"/>
                    <a:pt x="5435" y="16065"/>
                    <a:pt x="5690" y="16234"/>
                  </a:cubicBezTo>
                  <a:cubicBezTo>
                    <a:pt x="5949" y="16399"/>
                    <a:pt x="6223" y="16537"/>
                    <a:pt x="6510" y="16648"/>
                  </a:cubicBezTo>
                  <a:cubicBezTo>
                    <a:pt x="6791" y="16755"/>
                    <a:pt x="7081" y="16849"/>
                    <a:pt x="7402" y="16897"/>
                  </a:cubicBezTo>
                  <a:cubicBezTo>
                    <a:pt x="7535" y="16916"/>
                    <a:pt x="7676" y="16931"/>
                    <a:pt x="7824" y="16931"/>
                  </a:cubicBezTo>
                  <a:cubicBezTo>
                    <a:pt x="8027" y="16931"/>
                    <a:pt x="8242" y="16903"/>
                    <a:pt x="8468" y="16817"/>
                  </a:cubicBezTo>
                  <a:cubicBezTo>
                    <a:pt x="8658" y="16743"/>
                    <a:pt x="8852" y="16619"/>
                    <a:pt x="8990" y="16454"/>
                  </a:cubicBezTo>
                  <a:cubicBezTo>
                    <a:pt x="9072" y="16368"/>
                    <a:pt x="9104" y="16305"/>
                    <a:pt x="9154" y="16234"/>
                  </a:cubicBezTo>
                  <a:cubicBezTo>
                    <a:pt x="9202" y="16165"/>
                    <a:pt x="9244" y="16094"/>
                    <a:pt x="9281" y="16018"/>
                  </a:cubicBezTo>
                  <a:cubicBezTo>
                    <a:pt x="9433" y="15732"/>
                    <a:pt x="9537" y="15421"/>
                    <a:pt x="9588" y="15101"/>
                  </a:cubicBezTo>
                  <a:cubicBezTo>
                    <a:pt x="9695" y="14478"/>
                    <a:pt x="9643" y="13875"/>
                    <a:pt x="9539" y="13302"/>
                  </a:cubicBezTo>
                  <a:cubicBezTo>
                    <a:pt x="9434" y="12734"/>
                    <a:pt x="9251" y="12171"/>
                    <a:pt x="9070" y="11662"/>
                  </a:cubicBezTo>
                  <a:cubicBezTo>
                    <a:pt x="8889" y="11142"/>
                    <a:pt x="8700" y="10622"/>
                    <a:pt x="8492" y="10106"/>
                  </a:cubicBezTo>
                  <a:cubicBezTo>
                    <a:pt x="8072" y="9070"/>
                    <a:pt x="7606" y="8071"/>
                    <a:pt x="6959" y="7100"/>
                  </a:cubicBezTo>
                  <a:cubicBezTo>
                    <a:pt x="6782" y="6850"/>
                    <a:pt x="6578" y="6621"/>
                    <a:pt x="6348" y="6419"/>
                  </a:cubicBezTo>
                  <a:cubicBezTo>
                    <a:pt x="6109" y="6216"/>
                    <a:pt x="5825" y="6025"/>
                    <a:pt x="5463" y="5935"/>
                  </a:cubicBezTo>
                  <a:cubicBezTo>
                    <a:pt x="5365" y="5907"/>
                    <a:pt x="5261" y="5894"/>
                    <a:pt x="5156" y="5894"/>
                  </a:cubicBezTo>
                  <a:cubicBezTo>
                    <a:pt x="4873" y="5894"/>
                    <a:pt x="4580" y="5988"/>
                    <a:pt x="4367" y="6140"/>
                  </a:cubicBezTo>
                  <a:cubicBezTo>
                    <a:pt x="4082" y="6338"/>
                    <a:pt x="3870" y="6571"/>
                    <a:pt x="3694" y="6849"/>
                  </a:cubicBezTo>
                  <a:cubicBezTo>
                    <a:pt x="3348" y="7402"/>
                    <a:pt x="3249" y="8044"/>
                    <a:pt x="3270" y="8634"/>
                  </a:cubicBezTo>
                  <a:cubicBezTo>
                    <a:pt x="3296" y="9228"/>
                    <a:pt x="3422" y="9798"/>
                    <a:pt x="3612" y="10338"/>
                  </a:cubicBezTo>
                  <a:cubicBezTo>
                    <a:pt x="3800" y="10877"/>
                    <a:pt x="4043" y="11396"/>
                    <a:pt x="4340" y="11883"/>
                  </a:cubicBezTo>
                  <a:cubicBezTo>
                    <a:pt x="4637" y="12369"/>
                    <a:pt x="4979" y="12831"/>
                    <a:pt x="5425" y="13230"/>
                  </a:cubicBezTo>
                  <a:cubicBezTo>
                    <a:pt x="5483" y="13278"/>
                    <a:pt x="5553" y="13301"/>
                    <a:pt x="5623" y="13301"/>
                  </a:cubicBezTo>
                  <a:cubicBezTo>
                    <a:pt x="5707" y="13301"/>
                    <a:pt x="5791" y="13267"/>
                    <a:pt x="5852" y="13201"/>
                  </a:cubicBezTo>
                  <a:cubicBezTo>
                    <a:pt x="5962" y="13079"/>
                    <a:pt x="5958" y="12891"/>
                    <a:pt x="5841" y="12774"/>
                  </a:cubicBezTo>
                  <a:lnTo>
                    <a:pt x="5835" y="12769"/>
                  </a:lnTo>
                  <a:cubicBezTo>
                    <a:pt x="5473" y="12431"/>
                    <a:pt x="5165" y="11999"/>
                    <a:pt x="4905" y="11549"/>
                  </a:cubicBezTo>
                  <a:cubicBezTo>
                    <a:pt x="4644" y="11096"/>
                    <a:pt x="4433" y="10616"/>
                    <a:pt x="4272" y="10119"/>
                  </a:cubicBezTo>
                  <a:cubicBezTo>
                    <a:pt x="4112" y="9626"/>
                    <a:pt x="4015" y="9114"/>
                    <a:pt x="4006" y="8616"/>
                  </a:cubicBezTo>
                  <a:cubicBezTo>
                    <a:pt x="4000" y="8121"/>
                    <a:pt x="4101" y="7638"/>
                    <a:pt x="4348" y="7266"/>
                  </a:cubicBezTo>
                  <a:cubicBezTo>
                    <a:pt x="4468" y="7085"/>
                    <a:pt x="4623" y="6927"/>
                    <a:pt x="4804" y="6806"/>
                  </a:cubicBezTo>
                  <a:cubicBezTo>
                    <a:pt x="4912" y="6741"/>
                    <a:pt x="5011" y="6705"/>
                    <a:pt x="5117" y="6705"/>
                  </a:cubicBezTo>
                  <a:cubicBezTo>
                    <a:pt x="5165" y="6705"/>
                    <a:pt x="5216" y="6713"/>
                    <a:pt x="5269" y="6728"/>
                  </a:cubicBezTo>
                  <a:cubicBezTo>
                    <a:pt x="5614" y="6820"/>
                    <a:pt x="5989" y="7194"/>
                    <a:pt x="6261" y="7593"/>
                  </a:cubicBezTo>
                  <a:cubicBezTo>
                    <a:pt x="6531" y="8003"/>
                    <a:pt x="6795" y="8493"/>
                    <a:pt x="7023" y="8964"/>
                  </a:cubicBezTo>
                  <a:cubicBezTo>
                    <a:pt x="7253" y="9443"/>
                    <a:pt x="7461" y="9936"/>
                    <a:pt x="7655" y="10436"/>
                  </a:cubicBezTo>
                  <a:cubicBezTo>
                    <a:pt x="7848" y="10936"/>
                    <a:pt x="8026" y="11445"/>
                    <a:pt x="8197" y="11959"/>
                  </a:cubicBezTo>
                  <a:cubicBezTo>
                    <a:pt x="8374" y="12481"/>
                    <a:pt x="8522" y="12963"/>
                    <a:pt x="8609" y="13471"/>
                  </a:cubicBezTo>
                  <a:cubicBezTo>
                    <a:pt x="8695" y="13970"/>
                    <a:pt x="8724" y="14474"/>
                    <a:pt x="8636" y="14929"/>
                  </a:cubicBezTo>
                  <a:cubicBezTo>
                    <a:pt x="8600" y="15149"/>
                    <a:pt x="8527" y="15361"/>
                    <a:pt x="8420" y="15556"/>
                  </a:cubicBezTo>
                  <a:cubicBezTo>
                    <a:pt x="8397" y="15604"/>
                    <a:pt x="8369" y="15650"/>
                    <a:pt x="8337" y="15692"/>
                  </a:cubicBezTo>
                  <a:cubicBezTo>
                    <a:pt x="8308" y="15733"/>
                    <a:pt x="8273" y="15790"/>
                    <a:pt x="8257" y="15799"/>
                  </a:cubicBezTo>
                  <a:cubicBezTo>
                    <a:pt x="8221" y="15845"/>
                    <a:pt x="8174" y="15869"/>
                    <a:pt x="8112" y="15895"/>
                  </a:cubicBezTo>
                  <a:cubicBezTo>
                    <a:pt x="8043" y="15922"/>
                    <a:pt x="7949" y="15936"/>
                    <a:pt x="7842" y="15936"/>
                  </a:cubicBezTo>
                  <a:cubicBezTo>
                    <a:pt x="7755" y="15936"/>
                    <a:pt x="7659" y="15927"/>
                    <a:pt x="7562" y="15910"/>
                  </a:cubicBezTo>
                  <a:cubicBezTo>
                    <a:pt x="7343" y="15875"/>
                    <a:pt x="7110" y="15798"/>
                    <a:pt x="6884" y="15708"/>
                  </a:cubicBezTo>
                  <a:cubicBezTo>
                    <a:pt x="6661" y="15618"/>
                    <a:pt x="6448" y="15509"/>
                    <a:pt x="6245" y="15380"/>
                  </a:cubicBezTo>
                  <a:cubicBezTo>
                    <a:pt x="6045" y="15245"/>
                    <a:pt x="5856" y="15093"/>
                    <a:pt x="5681" y="14927"/>
                  </a:cubicBezTo>
                  <a:cubicBezTo>
                    <a:pt x="4971" y="14242"/>
                    <a:pt x="4440" y="13310"/>
                    <a:pt x="3940" y="12368"/>
                  </a:cubicBezTo>
                  <a:cubicBezTo>
                    <a:pt x="2952" y="10477"/>
                    <a:pt x="2277" y="8431"/>
                    <a:pt x="1707" y="6337"/>
                  </a:cubicBezTo>
                  <a:cubicBezTo>
                    <a:pt x="1407" y="5272"/>
                    <a:pt x="1073" y="4259"/>
                    <a:pt x="1089" y="3290"/>
                  </a:cubicBezTo>
                  <a:cubicBezTo>
                    <a:pt x="1097" y="2810"/>
                    <a:pt x="1191" y="2344"/>
                    <a:pt x="1406" y="1983"/>
                  </a:cubicBezTo>
                  <a:cubicBezTo>
                    <a:pt x="1515" y="1802"/>
                    <a:pt x="1649" y="1639"/>
                    <a:pt x="1808" y="1499"/>
                  </a:cubicBezTo>
                  <a:cubicBezTo>
                    <a:pt x="1972" y="1371"/>
                    <a:pt x="2147" y="1249"/>
                    <a:pt x="2349" y="1183"/>
                  </a:cubicBezTo>
                  <a:cubicBezTo>
                    <a:pt x="2555" y="1104"/>
                    <a:pt x="2779" y="1065"/>
                    <a:pt x="3003" y="1065"/>
                  </a:cubicBezTo>
                  <a:cubicBezTo>
                    <a:pt x="3207" y="1065"/>
                    <a:pt x="3411" y="1097"/>
                    <a:pt x="3606" y="1160"/>
                  </a:cubicBezTo>
                  <a:cubicBezTo>
                    <a:pt x="3814" y="1226"/>
                    <a:pt x="4010" y="1329"/>
                    <a:pt x="4191" y="1455"/>
                  </a:cubicBezTo>
                  <a:cubicBezTo>
                    <a:pt x="4378" y="1587"/>
                    <a:pt x="4561" y="1753"/>
                    <a:pt x="4729" y="1929"/>
                  </a:cubicBezTo>
                  <a:cubicBezTo>
                    <a:pt x="5401" y="2652"/>
                    <a:pt x="5889" y="3604"/>
                    <a:pt x="6407" y="4566"/>
                  </a:cubicBezTo>
                  <a:cubicBezTo>
                    <a:pt x="7426" y="6486"/>
                    <a:pt x="8393" y="8422"/>
                    <a:pt x="9115" y="10455"/>
                  </a:cubicBezTo>
                  <a:cubicBezTo>
                    <a:pt x="9156" y="10588"/>
                    <a:pt x="9278" y="10673"/>
                    <a:pt x="9410" y="10673"/>
                  </a:cubicBezTo>
                  <a:cubicBezTo>
                    <a:pt x="9440" y="10673"/>
                    <a:pt x="9471" y="10668"/>
                    <a:pt x="9501" y="10659"/>
                  </a:cubicBezTo>
                  <a:cubicBezTo>
                    <a:pt x="9664" y="10608"/>
                    <a:pt x="9756" y="10436"/>
                    <a:pt x="9706" y="10273"/>
                  </a:cubicBezTo>
                  <a:cubicBezTo>
                    <a:pt x="9132" y="8130"/>
                    <a:pt x="8226" y="6099"/>
                    <a:pt x="7259" y="4131"/>
                  </a:cubicBezTo>
                  <a:cubicBezTo>
                    <a:pt x="6782" y="3157"/>
                    <a:pt x="6302" y="2115"/>
                    <a:pt x="5487" y="1222"/>
                  </a:cubicBezTo>
                  <a:cubicBezTo>
                    <a:pt x="5280" y="1002"/>
                    <a:pt x="5060" y="794"/>
                    <a:pt x="4803" y="608"/>
                  </a:cubicBezTo>
                  <a:cubicBezTo>
                    <a:pt x="4540" y="418"/>
                    <a:pt x="4250" y="261"/>
                    <a:pt x="3936" y="158"/>
                  </a:cubicBezTo>
                  <a:cubicBezTo>
                    <a:pt x="3629" y="54"/>
                    <a:pt x="3302" y="0"/>
                    <a:pt x="29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11" name="Google Shape;711;p14"/>
          <p:cNvSpPr/>
          <p:nvPr/>
        </p:nvSpPr>
        <p:spPr>
          <a:xfrm>
            <a:off x="-176197" y="2"/>
            <a:ext cx="1928312" cy="2339618"/>
          </a:xfrm>
          <a:custGeom>
            <a:avLst/>
            <a:gdLst/>
            <a:ahLst/>
            <a:cxnLst/>
            <a:rect l="l" t="t" r="r" b="b"/>
            <a:pathLst>
              <a:path w="42954" h="52116" extrusionOk="0">
                <a:moveTo>
                  <a:pt x="16522" y="22002"/>
                </a:moveTo>
                <a:cubicBezTo>
                  <a:pt x="16588" y="22002"/>
                  <a:pt x="16653" y="22006"/>
                  <a:pt x="16719" y="22013"/>
                </a:cubicBezTo>
                <a:cubicBezTo>
                  <a:pt x="17011" y="22053"/>
                  <a:pt x="17265" y="22151"/>
                  <a:pt x="17520" y="22346"/>
                </a:cubicBezTo>
                <a:cubicBezTo>
                  <a:pt x="18021" y="22722"/>
                  <a:pt x="18393" y="23438"/>
                  <a:pt x="18513" y="24189"/>
                </a:cubicBezTo>
                <a:cubicBezTo>
                  <a:pt x="18642" y="24970"/>
                  <a:pt x="18554" y="25845"/>
                  <a:pt x="18379" y="26765"/>
                </a:cubicBezTo>
                <a:cubicBezTo>
                  <a:pt x="18292" y="27226"/>
                  <a:pt x="18177" y="27699"/>
                  <a:pt x="18075" y="28165"/>
                </a:cubicBezTo>
                <a:cubicBezTo>
                  <a:pt x="18057" y="28235"/>
                  <a:pt x="18040" y="28305"/>
                  <a:pt x="18022" y="28375"/>
                </a:cubicBezTo>
                <a:lnTo>
                  <a:pt x="18009" y="28373"/>
                </a:lnTo>
                <a:cubicBezTo>
                  <a:pt x="17596" y="28306"/>
                  <a:pt x="17190" y="28193"/>
                  <a:pt x="16803" y="28033"/>
                </a:cubicBezTo>
                <a:cubicBezTo>
                  <a:pt x="16415" y="27877"/>
                  <a:pt x="16073" y="27693"/>
                  <a:pt x="15755" y="27454"/>
                </a:cubicBezTo>
                <a:cubicBezTo>
                  <a:pt x="15118" y="26979"/>
                  <a:pt x="14600" y="26319"/>
                  <a:pt x="14326" y="25607"/>
                </a:cubicBezTo>
                <a:cubicBezTo>
                  <a:pt x="14189" y="25252"/>
                  <a:pt x="14113" y="24884"/>
                  <a:pt x="14107" y="24528"/>
                </a:cubicBezTo>
                <a:cubicBezTo>
                  <a:pt x="14105" y="24351"/>
                  <a:pt x="14119" y="24174"/>
                  <a:pt x="14148" y="24000"/>
                </a:cubicBezTo>
                <a:cubicBezTo>
                  <a:pt x="14178" y="23840"/>
                  <a:pt x="14225" y="23684"/>
                  <a:pt x="14290" y="23535"/>
                </a:cubicBezTo>
                <a:cubicBezTo>
                  <a:pt x="14549" y="22929"/>
                  <a:pt x="15137" y="22384"/>
                  <a:pt x="15780" y="22146"/>
                </a:cubicBezTo>
                <a:cubicBezTo>
                  <a:pt x="16030" y="22051"/>
                  <a:pt x="16284" y="22002"/>
                  <a:pt x="16522" y="22002"/>
                </a:cubicBezTo>
                <a:close/>
                <a:moveTo>
                  <a:pt x="42620" y="1"/>
                </a:moveTo>
                <a:cubicBezTo>
                  <a:pt x="42482" y="1"/>
                  <a:pt x="42360" y="94"/>
                  <a:pt x="42323" y="228"/>
                </a:cubicBezTo>
                <a:cubicBezTo>
                  <a:pt x="41267" y="4038"/>
                  <a:pt x="40150" y="7830"/>
                  <a:pt x="38625" y="11432"/>
                </a:cubicBezTo>
                <a:cubicBezTo>
                  <a:pt x="37105" y="15029"/>
                  <a:pt x="35165" y="18441"/>
                  <a:pt x="32594" y="21298"/>
                </a:cubicBezTo>
                <a:cubicBezTo>
                  <a:pt x="31325" y="22739"/>
                  <a:pt x="29888" y="24016"/>
                  <a:pt x="28342" y="25118"/>
                </a:cubicBezTo>
                <a:cubicBezTo>
                  <a:pt x="26784" y="26197"/>
                  <a:pt x="25106" y="27094"/>
                  <a:pt x="23332" y="27703"/>
                </a:cubicBezTo>
                <a:cubicBezTo>
                  <a:pt x="22442" y="28000"/>
                  <a:pt x="21543" y="28253"/>
                  <a:pt x="20643" y="28372"/>
                </a:cubicBezTo>
                <a:cubicBezTo>
                  <a:pt x="20503" y="28393"/>
                  <a:pt x="20363" y="28409"/>
                  <a:pt x="20224" y="28425"/>
                </a:cubicBezTo>
                <a:cubicBezTo>
                  <a:pt x="20322" y="28011"/>
                  <a:pt x="20414" y="27595"/>
                  <a:pt x="20501" y="27175"/>
                </a:cubicBezTo>
                <a:cubicBezTo>
                  <a:pt x="20701" y="26157"/>
                  <a:pt x="20852" y="25033"/>
                  <a:pt x="20671" y="23849"/>
                </a:cubicBezTo>
                <a:cubicBezTo>
                  <a:pt x="20576" y="23249"/>
                  <a:pt x="20396" y="22657"/>
                  <a:pt x="20103" y="22102"/>
                </a:cubicBezTo>
                <a:cubicBezTo>
                  <a:pt x="19812" y="21549"/>
                  <a:pt x="19412" y="21021"/>
                  <a:pt x="18876" y="20604"/>
                </a:cubicBezTo>
                <a:cubicBezTo>
                  <a:pt x="18356" y="20184"/>
                  <a:pt x="17657" y="19896"/>
                  <a:pt x="16968" y="19821"/>
                </a:cubicBezTo>
                <a:cubicBezTo>
                  <a:pt x="16825" y="19806"/>
                  <a:pt x="16681" y="19797"/>
                  <a:pt x="16536" y="19797"/>
                </a:cubicBezTo>
                <a:cubicBezTo>
                  <a:pt x="15995" y="19797"/>
                  <a:pt x="15473" y="19908"/>
                  <a:pt x="14997" y="20091"/>
                </a:cubicBezTo>
                <a:cubicBezTo>
                  <a:pt x="13798" y="20563"/>
                  <a:pt x="12816" y="21462"/>
                  <a:pt x="12285" y="22674"/>
                </a:cubicBezTo>
                <a:cubicBezTo>
                  <a:pt x="12153" y="22974"/>
                  <a:pt x="12060" y="23306"/>
                  <a:pt x="12001" y="23628"/>
                </a:cubicBezTo>
                <a:cubicBezTo>
                  <a:pt x="11949" y="23942"/>
                  <a:pt x="11926" y="24260"/>
                  <a:pt x="11932" y="24578"/>
                </a:cubicBezTo>
                <a:cubicBezTo>
                  <a:pt x="11948" y="25211"/>
                  <a:pt x="12084" y="25828"/>
                  <a:pt x="12306" y="26394"/>
                </a:cubicBezTo>
                <a:cubicBezTo>
                  <a:pt x="12756" y="27528"/>
                  <a:pt x="13523" y="28474"/>
                  <a:pt x="14471" y="29180"/>
                </a:cubicBezTo>
                <a:cubicBezTo>
                  <a:pt x="15381" y="29849"/>
                  <a:pt x="16416" y="30246"/>
                  <a:pt x="17461" y="30430"/>
                </a:cubicBezTo>
                <a:cubicBezTo>
                  <a:pt x="16991" y="31983"/>
                  <a:pt x="16415" y="33502"/>
                  <a:pt x="15736" y="34976"/>
                </a:cubicBezTo>
                <a:cubicBezTo>
                  <a:pt x="14928" y="36725"/>
                  <a:pt x="14009" y="38427"/>
                  <a:pt x="12945" y="40042"/>
                </a:cubicBezTo>
                <a:cubicBezTo>
                  <a:pt x="11879" y="41646"/>
                  <a:pt x="10701" y="43221"/>
                  <a:pt x="9443" y="44695"/>
                </a:cubicBezTo>
                <a:cubicBezTo>
                  <a:pt x="8814" y="45435"/>
                  <a:pt x="8144" y="46136"/>
                  <a:pt x="7464" y="46825"/>
                </a:cubicBezTo>
                <a:cubicBezTo>
                  <a:pt x="6776" y="47504"/>
                  <a:pt x="6053" y="48146"/>
                  <a:pt x="5296" y="48746"/>
                </a:cubicBezTo>
                <a:cubicBezTo>
                  <a:pt x="4533" y="49334"/>
                  <a:pt x="3739" y="49883"/>
                  <a:pt x="2901" y="50357"/>
                </a:cubicBezTo>
                <a:cubicBezTo>
                  <a:pt x="2056" y="50816"/>
                  <a:pt x="1177" y="51216"/>
                  <a:pt x="255" y="51510"/>
                </a:cubicBezTo>
                <a:lnTo>
                  <a:pt x="245" y="51513"/>
                </a:lnTo>
                <a:cubicBezTo>
                  <a:pt x="89" y="51564"/>
                  <a:pt x="0" y="51728"/>
                  <a:pt x="43" y="51887"/>
                </a:cubicBezTo>
                <a:cubicBezTo>
                  <a:pt x="80" y="52024"/>
                  <a:pt x="204" y="52115"/>
                  <a:pt x="342" y="52115"/>
                </a:cubicBezTo>
                <a:cubicBezTo>
                  <a:pt x="363" y="52115"/>
                  <a:pt x="384" y="52113"/>
                  <a:pt x="406" y="52109"/>
                </a:cubicBezTo>
                <a:cubicBezTo>
                  <a:pt x="1402" y="51891"/>
                  <a:pt x="2374" y="51575"/>
                  <a:pt x="3305" y="51162"/>
                </a:cubicBezTo>
                <a:cubicBezTo>
                  <a:pt x="4229" y="50733"/>
                  <a:pt x="5117" y="50229"/>
                  <a:pt x="5966" y="49669"/>
                </a:cubicBezTo>
                <a:cubicBezTo>
                  <a:pt x="7642" y="48518"/>
                  <a:pt x="9175" y="47176"/>
                  <a:pt x="10564" y="45711"/>
                </a:cubicBezTo>
                <a:cubicBezTo>
                  <a:pt x="11955" y="44244"/>
                  <a:pt x="13244" y="42711"/>
                  <a:pt x="14425" y="41054"/>
                </a:cubicBezTo>
                <a:cubicBezTo>
                  <a:pt x="15594" y="39401"/>
                  <a:pt x="16659" y="37662"/>
                  <a:pt x="17541" y="35829"/>
                </a:cubicBezTo>
                <a:cubicBezTo>
                  <a:pt x="18372" y="34128"/>
                  <a:pt x="19072" y="32367"/>
                  <a:pt x="19636" y="30560"/>
                </a:cubicBezTo>
                <a:cubicBezTo>
                  <a:pt x="20076" y="30538"/>
                  <a:pt x="20516" y="30491"/>
                  <a:pt x="20951" y="30421"/>
                </a:cubicBezTo>
                <a:cubicBezTo>
                  <a:pt x="22013" y="30259"/>
                  <a:pt x="23023" y="29957"/>
                  <a:pt x="24004" y="29611"/>
                </a:cubicBezTo>
                <a:cubicBezTo>
                  <a:pt x="25965" y="28902"/>
                  <a:pt x="27802" y="27889"/>
                  <a:pt x="29458" y="26663"/>
                </a:cubicBezTo>
                <a:cubicBezTo>
                  <a:pt x="31104" y="25423"/>
                  <a:pt x="32607" y="24010"/>
                  <a:pt x="33913" y="22442"/>
                </a:cubicBezTo>
                <a:cubicBezTo>
                  <a:pt x="35231" y="20884"/>
                  <a:pt x="36372" y="19187"/>
                  <a:pt x="37343" y="17411"/>
                </a:cubicBezTo>
                <a:cubicBezTo>
                  <a:pt x="37837" y="16528"/>
                  <a:pt x="38273" y="15618"/>
                  <a:pt x="38698" y="14704"/>
                </a:cubicBezTo>
                <a:cubicBezTo>
                  <a:pt x="39104" y="13783"/>
                  <a:pt x="39491" y="12854"/>
                  <a:pt x="39832" y="11910"/>
                </a:cubicBezTo>
                <a:cubicBezTo>
                  <a:pt x="41230" y="8146"/>
                  <a:pt x="42144" y="4257"/>
                  <a:pt x="42923" y="370"/>
                </a:cubicBezTo>
                <a:cubicBezTo>
                  <a:pt x="42954" y="212"/>
                  <a:pt x="42858" y="56"/>
                  <a:pt x="42702" y="13"/>
                </a:cubicBezTo>
                <a:cubicBezTo>
                  <a:pt x="42675" y="5"/>
                  <a:pt x="42648" y="1"/>
                  <a:pt x="4262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able of contents">
  <p:cSld name="SECTION_TITLE_AND_DESCRIPTION_1_1">
    <p:spTree>
      <p:nvGrpSpPr>
        <p:cNvPr id="1" name="Shape 712"/>
        <p:cNvGrpSpPr/>
        <p:nvPr/>
      </p:nvGrpSpPr>
      <p:grpSpPr>
        <a:xfrm>
          <a:off x="0" y="0"/>
          <a:ext cx="0" cy="0"/>
          <a:chOff x="0" y="0"/>
          <a:chExt cx="0" cy="0"/>
        </a:xfrm>
      </p:grpSpPr>
      <p:grpSp>
        <p:nvGrpSpPr>
          <p:cNvPr id="713" name="Google Shape;713;p15"/>
          <p:cNvGrpSpPr/>
          <p:nvPr/>
        </p:nvGrpSpPr>
        <p:grpSpPr>
          <a:xfrm>
            <a:off x="-119100" y="-16593"/>
            <a:ext cx="9382200" cy="5250878"/>
            <a:chOff x="-119100" y="-64178"/>
            <a:chExt cx="9382200" cy="5250878"/>
          </a:xfrm>
        </p:grpSpPr>
        <p:grpSp>
          <p:nvGrpSpPr>
            <p:cNvPr id="714" name="Google Shape;714;p15"/>
            <p:cNvGrpSpPr/>
            <p:nvPr/>
          </p:nvGrpSpPr>
          <p:grpSpPr>
            <a:xfrm>
              <a:off x="-119100" y="-57269"/>
              <a:ext cx="9382200" cy="5243970"/>
              <a:chOff x="-83362" y="-66754"/>
              <a:chExt cx="9382200" cy="5243970"/>
            </a:xfrm>
          </p:grpSpPr>
          <p:cxnSp>
            <p:nvCxnSpPr>
              <p:cNvPr id="715" name="Google Shape;715;p15"/>
              <p:cNvCxnSpPr/>
              <p:nvPr/>
            </p:nvCxnSpPr>
            <p:spPr>
              <a:xfrm>
                <a:off x="-83362" y="-6675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16" name="Google Shape;716;p15"/>
              <p:cNvCxnSpPr/>
              <p:nvPr/>
            </p:nvCxnSpPr>
            <p:spPr>
              <a:xfrm>
                <a:off x="-83362" y="37143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17" name="Google Shape;717;p15"/>
              <p:cNvCxnSpPr/>
              <p:nvPr/>
            </p:nvCxnSpPr>
            <p:spPr>
              <a:xfrm>
                <a:off x="-83362" y="80962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18" name="Google Shape;718;p15"/>
              <p:cNvCxnSpPr/>
              <p:nvPr/>
            </p:nvCxnSpPr>
            <p:spPr>
              <a:xfrm>
                <a:off x="-83362" y="124781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19" name="Google Shape;719;p15"/>
              <p:cNvCxnSpPr/>
              <p:nvPr/>
            </p:nvCxnSpPr>
            <p:spPr>
              <a:xfrm>
                <a:off x="-83362" y="168600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20" name="Google Shape;720;p15"/>
              <p:cNvCxnSpPr/>
              <p:nvPr/>
            </p:nvCxnSpPr>
            <p:spPr>
              <a:xfrm>
                <a:off x="-83362" y="212419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21" name="Google Shape;721;p15"/>
              <p:cNvCxnSpPr/>
              <p:nvPr/>
            </p:nvCxnSpPr>
            <p:spPr>
              <a:xfrm>
                <a:off x="-83362" y="256238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22" name="Google Shape;722;p15"/>
              <p:cNvCxnSpPr/>
              <p:nvPr/>
            </p:nvCxnSpPr>
            <p:spPr>
              <a:xfrm>
                <a:off x="-83362" y="300057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23" name="Google Shape;723;p15"/>
              <p:cNvCxnSpPr/>
              <p:nvPr/>
            </p:nvCxnSpPr>
            <p:spPr>
              <a:xfrm>
                <a:off x="-83362" y="343876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24" name="Google Shape;724;p15"/>
              <p:cNvCxnSpPr/>
              <p:nvPr/>
            </p:nvCxnSpPr>
            <p:spPr>
              <a:xfrm>
                <a:off x="-83362" y="387695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25" name="Google Shape;725;p15"/>
              <p:cNvCxnSpPr/>
              <p:nvPr/>
            </p:nvCxnSpPr>
            <p:spPr>
              <a:xfrm>
                <a:off x="-83362" y="431514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26" name="Google Shape;726;p15"/>
              <p:cNvCxnSpPr/>
              <p:nvPr/>
            </p:nvCxnSpPr>
            <p:spPr>
              <a:xfrm>
                <a:off x="-83362" y="475333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27" name="Google Shape;727;p15"/>
              <p:cNvCxnSpPr/>
              <p:nvPr/>
            </p:nvCxnSpPr>
            <p:spPr>
              <a:xfrm>
                <a:off x="-83362" y="5177215"/>
                <a:ext cx="9382200" cy="0"/>
              </a:xfrm>
              <a:prstGeom prst="straightConnector1">
                <a:avLst/>
              </a:prstGeom>
              <a:noFill/>
              <a:ln w="9525" cap="flat" cmpd="sng">
                <a:solidFill>
                  <a:srgbClr val="C6DFF6"/>
                </a:solidFill>
                <a:prstDash val="solid"/>
                <a:round/>
                <a:headEnd type="none" w="med" len="med"/>
                <a:tailEnd type="none" w="med" len="med"/>
              </a:ln>
            </p:spPr>
          </p:cxnSp>
        </p:grpSp>
        <p:grpSp>
          <p:nvGrpSpPr>
            <p:cNvPr id="728" name="Google Shape;728;p15"/>
            <p:cNvGrpSpPr/>
            <p:nvPr/>
          </p:nvGrpSpPr>
          <p:grpSpPr>
            <a:xfrm>
              <a:off x="212142" y="-64178"/>
              <a:ext cx="8809975" cy="5214627"/>
              <a:chOff x="299872" y="-35537"/>
              <a:chExt cx="8809975" cy="5214627"/>
            </a:xfrm>
          </p:grpSpPr>
          <p:grpSp>
            <p:nvGrpSpPr>
              <p:cNvPr id="729" name="Google Shape;729;p15"/>
              <p:cNvGrpSpPr/>
              <p:nvPr/>
            </p:nvGrpSpPr>
            <p:grpSpPr>
              <a:xfrm rot="5400000">
                <a:off x="1669520" y="-1405185"/>
                <a:ext cx="5214627" cy="7953923"/>
                <a:chOff x="-83362" y="-2664949"/>
                <a:chExt cx="9382200" cy="7433573"/>
              </a:xfrm>
            </p:grpSpPr>
            <p:cxnSp>
              <p:nvCxnSpPr>
                <p:cNvPr id="730" name="Google Shape;730;p15"/>
                <p:cNvCxnSpPr/>
                <p:nvPr/>
              </p:nvCxnSpPr>
              <p:spPr>
                <a:xfrm>
                  <a:off x="-83362" y="-2664949"/>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31" name="Google Shape;731;p15"/>
                <p:cNvCxnSpPr/>
                <p:nvPr/>
              </p:nvCxnSpPr>
              <p:spPr>
                <a:xfrm>
                  <a:off x="-83362" y="-225197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32" name="Google Shape;732;p15"/>
                <p:cNvCxnSpPr/>
                <p:nvPr/>
              </p:nvCxnSpPr>
              <p:spPr>
                <a:xfrm>
                  <a:off x="-83362" y="-183899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33" name="Google Shape;733;p15"/>
                <p:cNvCxnSpPr/>
                <p:nvPr/>
              </p:nvCxnSpPr>
              <p:spPr>
                <a:xfrm>
                  <a:off x="-83362" y="-1426020"/>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34" name="Google Shape;734;p15"/>
                <p:cNvCxnSpPr/>
                <p:nvPr/>
              </p:nvCxnSpPr>
              <p:spPr>
                <a:xfrm>
                  <a:off x="-83362" y="-101304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35" name="Google Shape;735;p15"/>
                <p:cNvCxnSpPr/>
                <p:nvPr/>
              </p:nvCxnSpPr>
              <p:spPr>
                <a:xfrm>
                  <a:off x="-83362" y="-600068"/>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36" name="Google Shape;736;p15"/>
                <p:cNvCxnSpPr/>
                <p:nvPr/>
              </p:nvCxnSpPr>
              <p:spPr>
                <a:xfrm>
                  <a:off x="-83362" y="-187092"/>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37" name="Google Shape;737;p15"/>
                <p:cNvCxnSpPr/>
                <p:nvPr/>
              </p:nvCxnSpPr>
              <p:spPr>
                <a:xfrm>
                  <a:off x="-83362" y="22588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38" name="Google Shape;738;p15"/>
                <p:cNvCxnSpPr/>
                <p:nvPr/>
              </p:nvCxnSpPr>
              <p:spPr>
                <a:xfrm>
                  <a:off x="-83362" y="638861"/>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39" name="Google Shape;739;p15"/>
                <p:cNvCxnSpPr/>
                <p:nvPr/>
              </p:nvCxnSpPr>
              <p:spPr>
                <a:xfrm>
                  <a:off x="-83362" y="105183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40" name="Google Shape;740;p15"/>
                <p:cNvCxnSpPr/>
                <p:nvPr/>
              </p:nvCxnSpPr>
              <p:spPr>
                <a:xfrm>
                  <a:off x="-83362" y="146481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41" name="Google Shape;741;p15"/>
                <p:cNvCxnSpPr/>
                <p:nvPr/>
              </p:nvCxnSpPr>
              <p:spPr>
                <a:xfrm>
                  <a:off x="-83362" y="1877790"/>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42" name="Google Shape;742;p15"/>
                <p:cNvCxnSpPr/>
                <p:nvPr/>
              </p:nvCxnSpPr>
              <p:spPr>
                <a:xfrm>
                  <a:off x="-83362" y="2290766"/>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43" name="Google Shape;743;p15"/>
                <p:cNvCxnSpPr/>
                <p:nvPr/>
              </p:nvCxnSpPr>
              <p:spPr>
                <a:xfrm>
                  <a:off x="-83362" y="2703742"/>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44" name="Google Shape;744;p15"/>
                <p:cNvCxnSpPr/>
                <p:nvPr/>
              </p:nvCxnSpPr>
              <p:spPr>
                <a:xfrm>
                  <a:off x="-83362" y="3116719"/>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45" name="Google Shape;745;p15"/>
                <p:cNvCxnSpPr/>
                <p:nvPr/>
              </p:nvCxnSpPr>
              <p:spPr>
                <a:xfrm>
                  <a:off x="-83362" y="352969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46" name="Google Shape;746;p15"/>
                <p:cNvCxnSpPr/>
                <p:nvPr/>
              </p:nvCxnSpPr>
              <p:spPr>
                <a:xfrm>
                  <a:off x="-83362" y="3942671"/>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47" name="Google Shape;747;p15"/>
                <p:cNvCxnSpPr/>
                <p:nvPr/>
              </p:nvCxnSpPr>
              <p:spPr>
                <a:xfrm>
                  <a:off x="-83362" y="435564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748" name="Google Shape;748;p15"/>
                <p:cNvCxnSpPr/>
                <p:nvPr/>
              </p:nvCxnSpPr>
              <p:spPr>
                <a:xfrm>
                  <a:off x="-83362" y="4768624"/>
                  <a:ext cx="9382200" cy="0"/>
                </a:xfrm>
                <a:prstGeom prst="straightConnector1">
                  <a:avLst/>
                </a:prstGeom>
                <a:noFill/>
                <a:ln w="9525" cap="flat" cmpd="sng">
                  <a:solidFill>
                    <a:srgbClr val="C6DFF6"/>
                  </a:solidFill>
                  <a:prstDash val="solid"/>
                  <a:round/>
                  <a:headEnd type="none" w="med" len="med"/>
                  <a:tailEnd type="none" w="med" len="med"/>
                </a:ln>
              </p:spPr>
            </p:cxnSp>
          </p:grpSp>
          <p:cxnSp>
            <p:nvCxnSpPr>
              <p:cNvPr id="749" name="Google Shape;749;p15"/>
              <p:cNvCxnSpPr/>
              <p:nvPr/>
            </p:nvCxnSpPr>
            <p:spPr>
              <a:xfrm rot="5400000">
                <a:off x="6502547" y="2571763"/>
                <a:ext cx="5214600" cy="0"/>
              </a:xfrm>
              <a:prstGeom prst="straightConnector1">
                <a:avLst/>
              </a:prstGeom>
              <a:noFill/>
              <a:ln w="9525" cap="flat" cmpd="sng">
                <a:solidFill>
                  <a:srgbClr val="C6DFF6"/>
                </a:solidFill>
                <a:prstDash val="solid"/>
                <a:round/>
                <a:headEnd type="none" w="med" len="med"/>
                <a:tailEnd type="none" w="med" len="med"/>
              </a:ln>
            </p:spPr>
          </p:cxnSp>
          <p:cxnSp>
            <p:nvCxnSpPr>
              <p:cNvPr id="750" name="Google Shape;750;p15"/>
              <p:cNvCxnSpPr/>
              <p:nvPr/>
            </p:nvCxnSpPr>
            <p:spPr>
              <a:xfrm rot="5400000">
                <a:off x="6060662" y="2571763"/>
                <a:ext cx="5214600" cy="0"/>
              </a:xfrm>
              <a:prstGeom prst="straightConnector1">
                <a:avLst/>
              </a:prstGeom>
              <a:noFill/>
              <a:ln w="9525" cap="flat" cmpd="sng">
                <a:solidFill>
                  <a:srgbClr val="C6DFF6"/>
                </a:solidFill>
                <a:prstDash val="solid"/>
                <a:round/>
                <a:headEnd type="none" w="med" len="med"/>
                <a:tailEnd type="none" w="med" len="med"/>
              </a:ln>
            </p:spPr>
          </p:cxnSp>
        </p:grpSp>
      </p:grpSp>
      <p:sp>
        <p:nvSpPr>
          <p:cNvPr id="751" name="Google Shape;751;p15"/>
          <p:cNvSpPr txBox="1">
            <a:spLocks noGrp="1"/>
          </p:cNvSpPr>
          <p:nvPr>
            <p:ph type="title"/>
          </p:nvPr>
        </p:nvSpPr>
        <p:spPr>
          <a:xfrm>
            <a:off x="819829" y="378006"/>
            <a:ext cx="5049300" cy="103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3000"/>
              <a:buNone/>
              <a:defRPr sz="3000"/>
            </a:lvl1pPr>
            <a:lvl2pPr lvl="1" rtl="0">
              <a:lnSpc>
                <a:spcPct val="100000"/>
              </a:lnSpc>
              <a:spcBef>
                <a:spcPts val="0"/>
              </a:spcBef>
              <a:spcAft>
                <a:spcPts val="0"/>
              </a:spcAft>
              <a:buSzPts val="2800"/>
              <a:buNone/>
              <a:defRPr/>
            </a:lvl2pPr>
            <a:lvl3pPr lvl="2" rtl="0">
              <a:lnSpc>
                <a:spcPct val="100000"/>
              </a:lnSpc>
              <a:spcBef>
                <a:spcPts val="0"/>
              </a:spcBef>
              <a:spcAft>
                <a:spcPts val="0"/>
              </a:spcAft>
              <a:buSzPts val="2800"/>
              <a:buNone/>
              <a:defRPr/>
            </a:lvl3pPr>
            <a:lvl4pPr lvl="3" rtl="0">
              <a:lnSpc>
                <a:spcPct val="100000"/>
              </a:lnSpc>
              <a:spcBef>
                <a:spcPts val="0"/>
              </a:spcBef>
              <a:spcAft>
                <a:spcPts val="0"/>
              </a:spcAft>
              <a:buSzPts val="2800"/>
              <a:buNone/>
              <a:defRPr/>
            </a:lvl4pPr>
            <a:lvl5pPr lvl="4" rtl="0">
              <a:lnSpc>
                <a:spcPct val="100000"/>
              </a:lnSpc>
              <a:spcBef>
                <a:spcPts val="0"/>
              </a:spcBef>
              <a:spcAft>
                <a:spcPts val="0"/>
              </a:spcAft>
              <a:buSzPts val="2800"/>
              <a:buNone/>
              <a:defRPr/>
            </a:lvl5pPr>
            <a:lvl6pPr lvl="5" rtl="0">
              <a:lnSpc>
                <a:spcPct val="100000"/>
              </a:lnSpc>
              <a:spcBef>
                <a:spcPts val="0"/>
              </a:spcBef>
              <a:spcAft>
                <a:spcPts val="0"/>
              </a:spcAft>
              <a:buSzPts val="2800"/>
              <a:buNone/>
              <a:defRPr/>
            </a:lvl6pPr>
            <a:lvl7pPr lvl="6" rtl="0">
              <a:lnSpc>
                <a:spcPct val="100000"/>
              </a:lnSpc>
              <a:spcBef>
                <a:spcPts val="0"/>
              </a:spcBef>
              <a:spcAft>
                <a:spcPts val="0"/>
              </a:spcAft>
              <a:buSzPts val="2800"/>
              <a:buNone/>
              <a:defRPr/>
            </a:lvl7pPr>
            <a:lvl8pPr lvl="7" rtl="0">
              <a:lnSpc>
                <a:spcPct val="100000"/>
              </a:lnSpc>
              <a:spcBef>
                <a:spcPts val="0"/>
              </a:spcBef>
              <a:spcAft>
                <a:spcPts val="0"/>
              </a:spcAft>
              <a:buSzPts val="2800"/>
              <a:buNone/>
              <a:defRPr/>
            </a:lvl8pPr>
            <a:lvl9pPr lvl="8" rtl="0">
              <a:lnSpc>
                <a:spcPct val="100000"/>
              </a:lnSpc>
              <a:spcBef>
                <a:spcPts val="0"/>
              </a:spcBef>
              <a:spcAft>
                <a:spcPts val="0"/>
              </a:spcAft>
              <a:buSzPts val="2800"/>
              <a:buNone/>
              <a:defRPr/>
            </a:lvl9pPr>
          </a:lstStyle>
          <a:p>
            <a:endParaRPr/>
          </a:p>
        </p:txBody>
      </p:sp>
      <p:sp>
        <p:nvSpPr>
          <p:cNvPr id="752" name="Google Shape;752;p15"/>
          <p:cNvSpPr txBox="1">
            <a:spLocks noGrp="1"/>
          </p:cNvSpPr>
          <p:nvPr>
            <p:ph type="title" idx="2"/>
          </p:nvPr>
        </p:nvSpPr>
        <p:spPr>
          <a:xfrm>
            <a:off x="1043000" y="3206575"/>
            <a:ext cx="1941600" cy="431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None/>
              <a:defRPr sz="1800"/>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753" name="Google Shape;753;p15"/>
          <p:cNvSpPr txBox="1">
            <a:spLocks noGrp="1"/>
          </p:cNvSpPr>
          <p:nvPr>
            <p:ph type="subTitle" idx="1"/>
          </p:nvPr>
        </p:nvSpPr>
        <p:spPr>
          <a:xfrm>
            <a:off x="1043000" y="3582500"/>
            <a:ext cx="1941600" cy="93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2200"/>
              <a:buNone/>
              <a:defRPr sz="2200"/>
            </a:lvl2pPr>
            <a:lvl3pPr lvl="2" algn="ctr" rtl="0">
              <a:lnSpc>
                <a:spcPct val="100000"/>
              </a:lnSpc>
              <a:spcBef>
                <a:spcPts val="0"/>
              </a:spcBef>
              <a:spcAft>
                <a:spcPts val="0"/>
              </a:spcAft>
              <a:buSzPts val="2200"/>
              <a:buNone/>
              <a:defRPr sz="2200"/>
            </a:lvl3pPr>
            <a:lvl4pPr lvl="3" algn="ctr" rtl="0">
              <a:lnSpc>
                <a:spcPct val="100000"/>
              </a:lnSpc>
              <a:spcBef>
                <a:spcPts val="0"/>
              </a:spcBef>
              <a:spcAft>
                <a:spcPts val="0"/>
              </a:spcAft>
              <a:buSzPts val="2200"/>
              <a:buNone/>
              <a:defRPr sz="2200"/>
            </a:lvl4pPr>
            <a:lvl5pPr lvl="4" algn="ctr" rtl="0">
              <a:lnSpc>
                <a:spcPct val="100000"/>
              </a:lnSpc>
              <a:spcBef>
                <a:spcPts val="0"/>
              </a:spcBef>
              <a:spcAft>
                <a:spcPts val="0"/>
              </a:spcAft>
              <a:buSzPts val="2200"/>
              <a:buNone/>
              <a:defRPr sz="2200"/>
            </a:lvl5pPr>
            <a:lvl6pPr lvl="5" algn="ctr" rtl="0">
              <a:lnSpc>
                <a:spcPct val="100000"/>
              </a:lnSpc>
              <a:spcBef>
                <a:spcPts val="0"/>
              </a:spcBef>
              <a:spcAft>
                <a:spcPts val="0"/>
              </a:spcAft>
              <a:buSzPts val="2200"/>
              <a:buNone/>
              <a:defRPr sz="2200"/>
            </a:lvl6pPr>
            <a:lvl7pPr lvl="6" algn="ctr" rtl="0">
              <a:lnSpc>
                <a:spcPct val="100000"/>
              </a:lnSpc>
              <a:spcBef>
                <a:spcPts val="0"/>
              </a:spcBef>
              <a:spcAft>
                <a:spcPts val="0"/>
              </a:spcAft>
              <a:buSzPts val="2200"/>
              <a:buNone/>
              <a:defRPr sz="2200"/>
            </a:lvl7pPr>
            <a:lvl8pPr lvl="7" algn="ctr" rtl="0">
              <a:lnSpc>
                <a:spcPct val="100000"/>
              </a:lnSpc>
              <a:spcBef>
                <a:spcPts val="0"/>
              </a:spcBef>
              <a:spcAft>
                <a:spcPts val="0"/>
              </a:spcAft>
              <a:buSzPts val="2200"/>
              <a:buNone/>
              <a:defRPr sz="2200"/>
            </a:lvl8pPr>
            <a:lvl9pPr lvl="8" algn="ctr" rtl="0">
              <a:lnSpc>
                <a:spcPct val="100000"/>
              </a:lnSpc>
              <a:spcBef>
                <a:spcPts val="0"/>
              </a:spcBef>
              <a:spcAft>
                <a:spcPts val="0"/>
              </a:spcAft>
              <a:buSzPts val="2200"/>
              <a:buNone/>
              <a:defRPr sz="2200"/>
            </a:lvl9pPr>
          </a:lstStyle>
          <a:p>
            <a:endParaRPr/>
          </a:p>
        </p:txBody>
      </p:sp>
      <p:sp>
        <p:nvSpPr>
          <p:cNvPr id="754" name="Google Shape;754;p15"/>
          <p:cNvSpPr txBox="1">
            <a:spLocks noGrp="1"/>
          </p:cNvSpPr>
          <p:nvPr>
            <p:ph type="title" idx="3" hasCustomPrompt="1"/>
          </p:nvPr>
        </p:nvSpPr>
        <p:spPr>
          <a:xfrm>
            <a:off x="1359199" y="2131000"/>
            <a:ext cx="1309200" cy="577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3600"/>
              <a:buNone/>
              <a:defRPr sz="3600">
                <a:solidFill>
                  <a:schemeClr val="dk1"/>
                </a:solidFill>
              </a:defRPr>
            </a:lvl1pPr>
            <a:lvl2pPr lvl="1" algn="ctr" rtl="0">
              <a:spcBef>
                <a:spcPts val="0"/>
              </a:spcBef>
              <a:spcAft>
                <a:spcPts val="0"/>
              </a:spcAft>
              <a:buClr>
                <a:schemeClr val="dk1"/>
              </a:buClr>
              <a:buSzPts val="3600"/>
              <a:buNone/>
              <a:defRPr sz="3600">
                <a:solidFill>
                  <a:schemeClr val="dk1"/>
                </a:solidFill>
              </a:defRPr>
            </a:lvl2pPr>
            <a:lvl3pPr lvl="2" algn="ctr" rtl="0">
              <a:spcBef>
                <a:spcPts val="0"/>
              </a:spcBef>
              <a:spcAft>
                <a:spcPts val="0"/>
              </a:spcAft>
              <a:buClr>
                <a:schemeClr val="dk1"/>
              </a:buClr>
              <a:buSzPts val="3600"/>
              <a:buNone/>
              <a:defRPr sz="3600">
                <a:solidFill>
                  <a:schemeClr val="dk1"/>
                </a:solidFill>
              </a:defRPr>
            </a:lvl3pPr>
            <a:lvl4pPr lvl="3" algn="ctr" rtl="0">
              <a:spcBef>
                <a:spcPts val="0"/>
              </a:spcBef>
              <a:spcAft>
                <a:spcPts val="0"/>
              </a:spcAft>
              <a:buClr>
                <a:schemeClr val="dk1"/>
              </a:buClr>
              <a:buSzPts val="3600"/>
              <a:buNone/>
              <a:defRPr sz="3600">
                <a:solidFill>
                  <a:schemeClr val="dk1"/>
                </a:solidFill>
              </a:defRPr>
            </a:lvl4pPr>
            <a:lvl5pPr lvl="4" algn="ctr" rtl="0">
              <a:spcBef>
                <a:spcPts val="0"/>
              </a:spcBef>
              <a:spcAft>
                <a:spcPts val="0"/>
              </a:spcAft>
              <a:buClr>
                <a:schemeClr val="dk1"/>
              </a:buClr>
              <a:buSzPts val="3600"/>
              <a:buNone/>
              <a:defRPr sz="3600">
                <a:solidFill>
                  <a:schemeClr val="dk1"/>
                </a:solidFill>
              </a:defRPr>
            </a:lvl5pPr>
            <a:lvl6pPr lvl="5" algn="ctr" rtl="0">
              <a:spcBef>
                <a:spcPts val="0"/>
              </a:spcBef>
              <a:spcAft>
                <a:spcPts val="0"/>
              </a:spcAft>
              <a:buClr>
                <a:schemeClr val="dk1"/>
              </a:buClr>
              <a:buSzPts val="3600"/>
              <a:buNone/>
              <a:defRPr sz="3600">
                <a:solidFill>
                  <a:schemeClr val="dk1"/>
                </a:solidFill>
              </a:defRPr>
            </a:lvl6pPr>
            <a:lvl7pPr lvl="6" algn="ctr" rtl="0">
              <a:spcBef>
                <a:spcPts val="0"/>
              </a:spcBef>
              <a:spcAft>
                <a:spcPts val="0"/>
              </a:spcAft>
              <a:buClr>
                <a:schemeClr val="dk1"/>
              </a:buClr>
              <a:buSzPts val="3600"/>
              <a:buNone/>
              <a:defRPr sz="3600">
                <a:solidFill>
                  <a:schemeClr val="dk1"/>
                </a:solidFill>
              </a:defRPr>
            </a:lvl7pPr>
            <a:lvl8pPr lvl="7" algn="ctr" rtl="0">
              <a:spcBef>
                <a:spcPts val="0"/>
              </a:spcBef>
              <a:spcAft>
                <a:spcPts val="0"/>
              </a:spcAft>
              <a:buClr>
                <a:schemeClr val="dk1"/>
              </a:buClr>
              <a:buSzPts val="3600"/>
              <a:buNone/>
              <a:defRPr sz="3600">
                <a:solidFill>
                  <a:schemeClr val="dk1"/>
                </a:solidFill>
              </a:defRPr>
            </a:lvl8pPr>
            <a:lvl9pPr lvl="8" algn="ctr" rtl="0">
              <a:spcBef>
                <a:spcPts val="0"/>
              </a:spcBef>
              <a:spcAft>
                <a:spcPts val="0"/>
              </a:spcAft>
              <a:buClr>
                <a:schemeClr val="dk1"/>
              </a:buClr>
              <a:buSzPts val="3600"/>
              <a:buNone/>
              <a:defRPr sz="3600">
                <a:solidFill>
                  <a:schemeClr val="dk1"/>
                </a:solidFill>
              </a:defRPr>
            </a:lvl9pPr>
          </a:lstStyle>
          <a:p>
            <a:r>
              <a:t>xx%</a:t>
            </a:r>
          </a:p>
        </p:txBody>
      </p:sp>
      <p:sp>
        <p:nvSpPr>
          <p:cNvPr id="755" name="Google Shape;755;p15"/>
          <p:cNvSpPr txBox="1">
            <a:spLocks noGrp="1"/>
          </p:cNvSpPr>
          <p:nvPr>
            <p:ph type="title" idx="4"/>
          </p:nvPr>
        </p:nvSpPr>
        <p:spPr>
          <a:xfrm>
            <a:off x="3601200" y="3206575"/>
            <a:ext cx="1941600" cy="431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None/>
              <a:defRPr sz="1800"/>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756" name="Google Shape;756;p15"/>
          <p:cNvSpPr txBox="1">
            <a:spLocks noGrp="1"/>
          </p:cNvSpPr>
          <p:nvPr>
            <p:ph type="subTitle" idx="5"/>
          </p:nvPr>
        </p:nvSpPr>
        <p:spPr>
          <a:xfrm>
            <a:off x="3601200" y="3582500"/>
            <a:ext cx="1941600" cy="93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2200"/>
              <a:buNone/>
              <a:defRPr sz="2200"/>
            </a:lvl2pPr>
            <a:lvl3pPr lvl="2" algn="ctr" rtl="0">
              <a:lnSpc>
                <a:spcPct val="100000"/>
              </a:lnSpc>
              <a:spcBef>
                <a:spcPts val="0"/>
              </a:spcBef>
              <a:spcAft>
                <a:spcPts val="0"/>
              </a:spcAft>
              <a:buSzPts val="2200"/>
              <a:buNone/>
              <a:defRPr sz="2200"/>
            </a:lvl3pPr>
            <a:lvl4pPr lvl="3" algn="ctr" rtl="0">
              <a:lnSpc>
                <a:spcPct val="100000"/>
              </a:lnSpc>
              <a:spcBef>
                <a:spcPts val="0"/>
              </a:spcBef>
              <a:spcAft>
                <a:spcPts val="0"/>
              </a:spcAft>
              <a:buSzPts val="2200"/>
              <a:buNone/>
              <a:defRPr sz="2200"/>
            </a:lvl4pPr>
            <a:lvl5pPr lvl="4" algn="ctr" rtl="0">
              <a:lnSpc>
                <a:spcPct val="100000"/>
              </a:lnSpc>
              <a:spcBef>
                <a:spcPts val="0"/>
              </a:spcBef>
              <a:spcAft>
                <a:spcPts val="0"/>
              </a:spcAft>
              <a:buSzPts val="2200"/>
              <a:buNone/>
              <a:defRPr sz="2200"/>
            </a:lvl5pPr>
            <a:lvl6pPr lvl="5" algn="ctr" rtl="0">
              <a:lnSpc>
                <a:spcPct val="100000"/>
              </a:lnSpc>
              <a:spcBef>
                <a:spcPts val="0"/>
              </a:spcBef>
              <a:spcAft>
                <a:spcPts val="0"/>
              </a:spcAft>
              <a:buSzPts val="2200"/>
              <a:buNone/>
              <a:defRPr sz="2200"/>
            </a:lvl6pPr>
            <a:lvl7pPr lvl="6" algn="ctr" rtl="0">
              <a:lnSpc>
                <a:spcPct val="100000"/>
              </a:lnSpc>
              <a:spcBef>
                <a:spcPts val="0"/>
              </a:spcBef>
              <a:spcAft>
                <a:spcPts val="0"/>
              </a:spcAft>
              <a:buSzPts val="2200"/>
              <a:buNone/>
              <a:defRPr sz="2200"/>
            </a:lvl7pPr>
            <a:lvl8pPr lvl="7" algn="ctr" rtl="0">
              <a:lnSpc>
                <a:spcPct val="100000"/>
              </a:lnSpc>
              <a:spcBef>
                <a:spcPts val="0"/>
              </a:spcBef>
              <a:spcAft>
                <a:spcPts val="0"/>
              </a:spcAft>
              <a:buSzPts val="2200"/>
              <a:buNone/>
              <a:defRPr sz="2200"/>
            </a:lvl8pPr>
            <a:lvl9pPr lvl="8" algn="ctr" rtl="0">
              <a:lnSpc>
                <a:spcPct val="100000"/>
              </a:lnSpc>
              <a:spcBef>
                <a:spcPts val="0"/>
              </a:spcBef>
              <a:spcAft>
                <a:spcPts val="0"/>
              </a:spcAft>
              <a:buSzPts val="2200"/>
              <a:buNone/>
              <a:defRPr sz="2200"/>
            </a:lvl9pPr>
          </a:lstStyle>
          <a:p>
            <a:endParaRPr/>
          </a:p>
        </p:txBody>
      </p:sp>
      <p:sp>
        <p:nvSpPr>
          <p:cNvPr id="757" name="Google Shape;757;p15"/>
          <p:cNvSpPr txBox="1">
            <a:spLocks noGrp="1"/>
          </p:cNvSpPr>
          <p:nvPr>
            <p:ph type="title" idx="6" hasCustomPrompt="1"/>
          </p:nvPr>
        </p:nvSpPr>
        <p:spPr>
          <a:xfrm>
            <a:off x="3917399" y="2131000"/>
            <a:ext cx="1309200" cy="577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3600"/>
              <a:buNone/>
              <a:defRPr sz="3600">
                <a:solidFill>
                  <a:schemeClr val="dk1"/>
                </a:solidFill>
              </a:defRPr>
            </a:lvl1pPr>
            <a:lvl2pPr lvl="1" algn="ctr" rtl="0">
              <a:spcBef>
                <a:spcPts val="0"/>
              </a:spcBef>
              <a:spcAft>
                <a:spcPts val="0"/>
              </a:spcAft>
              <a:buClr>
                <a:schemeClr val="dk1"/>
              </a:buClr>
              <a:buSzPts val="3600"/>
              <a:buNone/>
              <a:defRPr sz="3600">
                <a:solidFill>
                  <a:schemeClr val="dk1"/>
                </a:solidFill>
              </a:defRPr>
            </a:lvl2pPr>
            <a:lvl3pPr lvl="2" algn="ctr" rtl="0">
              <a:spcBef>
                <a:spcPts val="0"/>
              </a:spcBef>
              <a:spcAft>
                <a:spcPts val="0"/>
              </a:spcAft>
              <a:buClr>
                <a:schemeClr val="dk1"/>
              </a:buClr>
              <a:buSzPts val="3600"/>
              <a:buNone/>
              <a:defRPr sz="3600">
                <a:solidFill>
                  <a:schemeClr val="dk1"/>
                </a:solidFill>
              </a:defRPr>
            </a:lvl3pPr>
            <a:lvl4pPr lvl="3" algn="ctr" rtl="0">
              <a:spcBef>
                <a:spcPts val="0"/>
              </a:spcBef>
              <a:spcAft>
                <a:spcPts val="0"/>
              </a:spcAft>
              <a:buClr>
                <a:schemeClr val="dk1"/>
              </a:buClr>
              <a:buSzPts val="3600"/>
              <a:buNone/>
              <a:defRPr sz="3600">
                <a:solidFill>
                  <a:schemeClr val="dk1"/>
                </a:solidFill>
              </a:defRPr>
            </a:lvl4pPr>
            <a:lvl5pPr lvl="4" algn="ctr" rtl="0">
              <a:spcBef>
                <a:spcPts val="0"/>
              </a:spcBef>
              <a:spcAft>
                <a:spcPts val="0"/>
              </a:spcAft>
              <a:buClr>
                <a:schemeClr val="dk1"/>
              </a:buClr>
              <a:buSzPts val="3600"/>
              <a:buNone/>
              <a:defRPr sz="3600">
                <a:solidFill>
                  <a:schemeClr val="dk1"/>
                </a:solidFill>
              </a:defRPr>
            </a:lvl5pPr>
            <a:lvl6pPr lvl="5" algn="ctr" rtl="0">
              <a:spcBef>
                <a:spcPts val="0"/>
              </a:spcBef>
              <a:spcAft>
                <a:spcPts val="0"/>
              </a:spcAft>
              <a:buClr>
                <a:schemeClr val="dk1"/>
              </a:buClr>
              <a:buSzPts val="3600"/>
              <a:buNone/>
              <a:defRPr sz="3600">
                <a:solidFill>
                  <a:schemeClr val="dk1"/>
                </a:solidFill>
              </a:defRPr>
            </a:lvl6pPr>
            <a:lvl7pPr lvl="6" algn="ctr" rtl="0">
              <a:spcBef>
                <a:spcPts val="0"/>
              </a:spcBef>
              <a:spcAft>
                <a:spcPts val="0"/>
              </a:spcAft>
              <a:buClr>
                <a:schemeClr val="dk1"/>
              </a:buClr>
              <a:buSzPts val="3600"/>
              <a:buNone/>
              <a:defRPr sz="3600">
                <a:solidFill>
                  <a:schemeClr val="dk1"/>
                </a:solidFill>
              </a:defRPr>
            </a:lvl7pPr>
            <a:lvl8pPr lvl="7" algn="ctr" rtl="0">
              <a:spcBef>
                <a:spcPts val="0"/>
              </a:spcBef>
              <a:spcAft>
                <a:spcPts val="0"/>
              </a:spcAft>
              <a:buClr>
                <a:schemeClr val="dk1"/>
              </a:buClr>
              <a:buSzPts val="3600"/>
              <a:buNone/>
              <a:defRPr sz="3600">
                <a:solidFill>
                  <a:schemeClr val="dk1"/>
                </a:solidFill>
              </a:defRPr>
            </a:lvl8pPr>
            <a:lvl9pPr lvl="8" algn="ctr" rtl="0">
              <a:spcBef>
                <a:spcPts val="0"/>
              </a:spcBef>
              <a:spcAft>
                <a:spcPts val="0"/>
              </a:spcAft>
              <a:buClr>
                <a:schemeClr val="dk1"/>
              </a:buClr>
              <a:buSzPts val="3600"/>
              <a:buNone/>
              <a:defRPr sz="3600">
                <a:solidFill>
                  <a:schemeClr val="dk1"/>
                </a:solidFill>
              </a:defRPr>
            </a:lvl9pPr>
          </a:lstStyle>
          <a:p>
            <a:r>
              <a:t>xx%</a:t>
            </a:r>
          </a:p>
        </p:txBody>
      </p:sp>
      <p:sp>
        <p:nvSpPr>
          <p:cNvPr id="758" name="Google Shape;758;p15"/>
          <p:cNvSpPr txBox="1">
            <a:spLocks noGrp="1"/>
          </p:cNvSpPr>
          <p:nvPr>
            <p:ph type="title" idx="7"/>
          </p:nvPr>
        </p:nvSpPr>
        <p:spPr>
          <a:xfrm>
            <a:off x="6159400" y="3206575"/>
            <a:ext cx="1941600" cy="431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None/>
              <a:defRPr sz="1800"/>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759" name="Google Shape;759;p15"/>
          <p:cNvSpPr txBox="1">
            <a:spLocks noGrp="1"/>
          </p:cNvSpPr>
          <p:nvPr>
            <p:ph type="subTitle" idx="8"/>
          </p:nvPr>
        </p:nvSpPr>
        <p:spPr>
          <a:xfrm>
            <a:off x="6159400" y="3582500"/>
            <a:ext cx="1941600" cy="93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2200"/>
              <a:buNone/>
              <a:defRPr sz="2200"/>
            </a:lvl2pPr>
            <a:lvl3pPr lvl="2" algn="ctr" rtl="0">
              <a:lnSpc>
                <a:spcPct val="100000"/>
              </a:lnSpc>
              <a:spcBef>
                <a:spcPts val="0"/>
              </a:spcBef>
              <a:spcAft>
                <a:spcPts val="0"/>
              </a:spcAft>
              <a:buSzPts val="2200"/>
              <a:buNone/>
              <a:defRPr sz="2200"/>
            </a:lvl3pPr>
            <a:lvl4pPr lvl="3" algn="ctr" rtl="0">
              <a:lnSpc>
                <a:spcPct val="100000"/>
              </a:lnSpc>
              <a:spcBef>
                <a:spcPts val="0"/>
              </a:spcBef>
              <a:spcAft>
                <a:spcPts val="0"/>
              </a:spcAft>
              <a:buSzPts val="2200"/>
              <a:buNone/>
              <a:defRPr sz="2200"/>
            </a:lvl4pPr>
            <a:lvl5pPr lvl="4" algn="ctr" rtl="0">
              <a:lnSpc>
                <a:spcPct val="100000"/>
              </a:lnSpc>
              <a:spcBef>
                <a:spcPts val="0"/>
              </a:spcBef>
              <a:spcAft>
                <a:spcPts val="0"/>
              </a:spcAft>
              <a:buSzPts val="2200"/>
              <a:buNone/>
              <a:defRPr sz="2200"/>
            </a:lvl5pPr>
            <a:lvl6pPr lvl="5" algn="ctr" rtl="0">
              <a:lnSpc>
                <a:spcPct val="100000"/>
              </a:lnSpc>
              <a:spcBef>
                <a:spcPts val="0"/>
              </a:spcBef>
              <a:spcAft>
                <a:spcPts val="0"/>
              </a:spcAft>
              <a:buSzPts val="2200"/>
              <a:buNone/>
              <a:defRPr sz="2200"/>
            </a:lvl6pPr>
            <a:lvl7pPr lvl="6" algn="ctr" rtl="0">
              <a:lnSpc>
                <a:spcPct val="100000"/>
              </a:lnSpc>
              <a:spcBef>
                <a:spcPts val="0"/>
              </a:spcBef>
              <a:spcAft>
                <a:spcPts val="0"/>
              </a:spcAft>
              <a:buSzPts val="2200"/>
              <a:buNone/>
              <a:defRPr sz="2200"/>
            </a:lvl7pPr>
            <a:lvl8pPr lvl="7" algn="ctr" rtl="0">
              <a:lnSpc>
                <a:spcPct val="100000"/>
              </a:lnSpc>
              <a:spcBef>
                <a:spcPts val="0"/>
              </a:spcBef>
              <a:spcAft>
                <a:spcPts val="0"/>
              </a:spcAft>
              <a:buSzPts val="2200"/>
              <a:buNone/>
              <a:defRPr sz="2200"/>
            </a:lvl8pPr>
            <a:lvl9pPr lvl="8" algn="ctr" rtl="0">
              <a:lnSpc>
                <a:spcPct val="100000"/>
              </a:lnSpc>
              <a:spcBef>
                <a:spcPts val="0"/>
              </a:spcBef>
              <a:spcAft>
                <a:spcPts val="0"/>
              </a:spcAft>
              <a:buSzPts val="2200"/>
              <a:buNone/>
              <a:defRPr sz="2200"/>
            </a:lvl9pPr>
          </a:lstStyle>
          <a:p>
            <a:endParaRPr/>
          </a:p>
        </p:txBody>
      </p:sp>
      <p:sp>
        <p:nvSpPr>
          <p:cNvPr id="760" name="Google Shape;760;p15"/>
          <p:cNvSpPr txBox="1">
            <a:spLocks noGrp="1"/>
          </p:cNvSpPr>
          <p:nvPr>
            <p:ph type="title" idx="9" hasCustomPrompt="1"/>
          </p:nvPr>
        </p:nvSpPr>
        <p:spPr>
          <a:xfrm>
            <a:off x="6475599" y="2131000"/>
            <a:ext cx="1309200" cy="577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3600"/>
              <a:buNone/>
              <a:defRPr sz="3600">
                <a:solidFill>
                  <a:schemeClr val="dk1"/>
                </a:solidFill>
              </a:defRPr>
            </a:lvl1pPr>
            <a:lvl2pPr lvl="1" algn="ctr" rtl="0">
              <a:spcBef>
                <a:spcPts val="0"/>
              </a:spcBef>
              <a:spcAft>
                <a:spcPts val="0"/>
              </a:spcAft>
              <a:buClr>
                <a:schemeClr val="dk1"/>
              </a:buClr>
              <a:buSzPts val="3600"/>
              <a:buNone/>
              <a:defRPr sz="3600">
                <a:solidFill>
                  <a:schemeClr val="dk1"/>
                </a:solidFill>
              </a:defRPr>
            </a:lvl2pPr>
            <a:lvl3pPr lvl="2" algn="ctr" rtl="0">
              <a:spcBef>
                <a:spcPts val="0"/>
              </a:spcBef>
              <a:spcAft>
                <a:spcPts val="0"/>
              </a:spcAft>
              <a:buClr>
                <a:schemeClr val="dk1"/>
              </a:buClr>
              <a:buSzPts val="3600"/>
              <a:buNone/>
              <a:defRPr sz="3600">
                <a:solidFill>
                  <a:schemeClr val="dk1"/>
                </a:solidFill>
              </a:defRPr>
            </a:lvl3pPr>
            <a:lvl4pPr lvl="3" algn="ctr" rtl="0">
              <a:spcBef>
                <a:spcPts val="0"/>
              </a:spcBef>
              <a:spcAft>
                <a:spcPts val="0"/>
              </a:spcAft>
              <a:buClr>
                <a:schemeClr val="dk1"/>
              </a:buClr>
              <a:buSzPts val="3600"/>
              <a:buNone/>
              <a:defRPr sz="3600">
                <a:solidFill>
                  <a:schemeClr val="dk1"/>
                </a:solidFill>
              </a:defRPr>
            </a:lvl4pPr>
            <a:lvl5pPr lvl="4" algn="ctr" rtl="0">
              <a:spcBef>
                <a:spcPts val="0"/>
              </a:spcBef>
              <a:spcAft>
                <a:spcPts val="0"/>
              </a:spcAft>
              <a:buClr>
                <a:schemeClr val="dk1"/>
              </a:buClr>
              <a:buSzPts val="3600"/>
              <a:buNone/>
              <a:defRPr sz="3600">
                <a:solidFill>
                  <a:schemeClr val="dk1"/>
                </a:solidFill>
              </a:defRPr>
            </a:lvl5pPr>
            <a:lvl6pPr lvl="5" algn="ctr" rtl="0">
              <a:spcBef>
                <a:spcPts val="0"/>
              </a:spcBef>
              <a:spcAft>
                <a:spcPts val="0"/>
              </a:spcAft>
              <a:buClr>
                <a:schemeClr val="dk1"/>
              </a:buClr>
              <a:buSzPts val="3600"/>
              <a:buNone/>
              <a:defRPr sz="3600">
                <a:solidFill>
                  <a:schemeClr val="dk1"/>
                </a:solidFill>
              </a:defRPr>
            </a:lvl6pPr>
            <a:lvl7pPr lvl="6" algn="ctr" rtl="0">
              <a:spcBef>
                <a:spcPts val="0"/>
              </a:spcBef>
              <a:spcAft>
                <a:spcPts val="0"/>
              </a:spcAft>
              <a:buClr>
                <a:schemeClr val="dk1"/>
              </a:buClr>
              <a:buSzPts val="3600"/>
              <a:buNone/>
              <a:defRPr sz="3600">
                <a:solidFill>
                  <a:schemeClr val="dk1"/>
                </a:solidFill>
              </a:defRPr>
            </a:lvl7pPr>
            <a:lvl8pPr lvl="7" algn="ctr" rtl="0">
              <a:spcBef>
                <a:spcPts val="0"/>
              </a:spcBef>
              <a:spcAft>
                <a:spcPts val="0"/>
              </a:spcAft>
              <a:buClr>
                <a:schemeClr val="dk1"/>
              </a:buClr>
              <a:buSzPts val="3600"/>
              <a:buNone/>
              <a:defRPr sz="3600">
                <a:solidFill>
                  <a:schemeClr val="dk1"/>
                </a:solidFill>
              </a:defRPr>
            </a:lvl8pPr>
            <a:lvl9pPr lvl="8" algn="ctr" rtl="0">
              <a:spcBef>
                <a:spcPts val="0"/>
              </a:spcBef>
              <a:spcAft>
                <a:spcPts val="0"/>
              </a:spcAft>
              <a:buClr>
                <a:schemeClr val="dk1"/>
              </a:buClr>
              <a:buSzPts val="3600"/>
              <a:buNone/>
              <a:defRPr sz="3600">
                <a:solidFill>
                  <a:schemeClr val="dk1"/>
                </a:solidFill>
              </a:defRPr>
            </a:lvl9pPr>
          </a:lstStyle>
          <a:p>
            <a:r>
              <a:t>xx%</a:t>
            </a:r>
          </a:p>
        </p:txBody>
      </p:sp>
      <p:grpSp>
        <p:nvGrpSpPr>
          <p:cNvPr id="761" name="Google Shape;761;p15"/>
          <p:cNvGrpSpPr/>
          <p:nvPr/>
        </p:nvGrpSpPr>
        <p:grpSpPr>
          <a:xfrm rot="-1793390">
            <a:off x="7580484" y="-947456"/>
            <a:ext cx="1516561" cy="2882508"/>
            <a:chOff x="4949150" y="3435000"/>
            <a:chExt cx="1154175" cy="2193725"/>
          </a:xfrm>
        </p:grpSpPr>
        <p:sp>
          <p:nvSpPr>
            <p:cNvPr id="762" name="Google Shape;762;p15"/>
            <p:cNvSpPr/>
            <p:nvPr/>
          </p:nvSpPr>
          <p:spPr>
            <a:xfrm>
              <a:off x="4959775" y="3435000"/>
              <a:ext cx="1143550" cy="959400"/>
            </a:xfrm>
            <a:custGeom>
              <a:avLst/>
              <a:gdLst/>
              <a:ahLst/>
              <a:cxnLst/>
              <a:rect l="l" t="t" r="r" b="b"/>
              <a:pathLst>
                <a:path w="45742" h="38376" extrusionOk="0">
                  <a:moveTo>
                    <a:pt x="19361" y="24932"/>
                  </a:moveTo>
                  <a:cubicBezTo>
                    <a:pt x="19465" y="24932"/>
                    <a:pt x="19570" y="24937"/>
                    <a:pt x="19673" y="24944"/>
                  </a:cubicBezTo>
                  <a:cubicBezTo>
                    <a:pt x="20499" y="24997"/>
                    <a:pt x="21223" y="25325"/>
                    <a:pt x="21842" y="25875"/>
                  </a:cubicBezTo>
                  <a:cubicBezTo>
                    <a:pt x="22439" y="26436"/>
                    <a:pt x="22908" y="27180"/>
                    <a:pt x="23139" y="27996"/>
                  </a:cubicBezTo>
                  <a:cubicBezTo>
                    <a:pt x="23371" y="28729"/>
                    <a:pt x="23389" y="29503"/>
                    <a:pt x="23242" y="30263"/>
                  </a:cubicBezTo>
                  <a:cubicBezTo>
                    <a:pt x="22805" y="30365"/>
                    <a:pt x="22364" y="30438"/>
                    <a:pt x="21919" y="30483"/>
                  </a:cubicBezTo>
                  <a:cubicBezTo>
                    <a:pt x="21641" y="30509"/>
                    <a:pt x="21364" y="30524"/>
                    <a:pt x="21089" y="30524"/>
                  </a:cubicBezTo>
                  <a:cubicBezTo>
                    <a:pt x="20466" y="30524"/>
                    <a:pt x="19852" y="30452"/>
                    <a:pt x="19264" y="30296"/>
                  </a:cubicBezTo>
                  <a:cubicBezTo>
                    <a:pt x="18414" y="30070"/>
                    <a:pt x="17582" y="29685"/>
                    <a:pt x="16974" y="29149"/>
                  </a:cubicBezTo>
                  <a:cubicBezTo>
                    <a:pt x="16663" y="28887"/>
                    <a:pt x="16429" y="28580"/>
                    <a:pt x="16290" y="28259"/>
                  </a:cubicBezTo>
                  <a:cubicBezTo>
                    <a:pt x="16156" y="27938"/>
                    <a:pt x="16077" y="27605"/>
                    <a:pt x="16138" y="27244"/>
                  </a:cubicBezTo>
                  <a:cubicBezTo>
                    <a:pt x="16220" y="26485"/>
                    <a:pt x="16634" y="25875"/>
                    <a:pt x="17314" y="25469"/>
                  </a:cubicBezTo>
                  <a:cubicBezTo>
                    <a:pt x="17899" y="25115"/>
                    <a:pt x="18637" y="24932"/>
                    <a:pt x="19361" y="24932"/>
                  </a:cubicBezTo>
                  <a:close/>
                  <a:moveTo>
                    <a:pt x="45087" y="1"/>
                  </a:moveTo>
                  <a:cubicBezTo>
                    <a:pt x="43175" y="1"/>
                    <a:pt x="41253" y="430"/>
                    <a:pt x="39532" y="1282"/>
                  </a:cubicBezTo>
                  <a:cubicBezTo>
                    <a:pt x="37709" y="2187"/>
                    <a:pt x="36046" y="3454"/>
                    <a:pt x="34765" y="5058"/>
                  </a:cubicBezTo>
                  <a:lnTo>
                    <a:pt x="34286" y="5662"/>
                  </a:lnTo>
                  <a:lnTo>
                    <a:pt x="33860" y="6304"/>
                  </a:lnTo>
                  <a:lnTo>
                    <a:pt x="33647" y="6625"/>
                  </a:lnTo>
                  <a:cubicBezTo>
                    <a:pt x="33581" y="6737"/>
                    <a:pt x="33522" y="6851"/>
                    <a:pt x="33460" y="6964"/>
                  </a:cubicBezTo>
                  <a:lnTo>
                    <a:pt x="33091" y="7644"/>
                  </a:lnTo>
                  <a:cubicBezTo>
                    <a:pt x="32665" y="8582"/>
                    <a:pt x="32288" y="9557"/>
                    <a:pt x="32107" y="10584"/>
                  </a:cubicBezTo>
                  <a:cubicBezTo>
                    <a:pt x="31680" y="12628"/>
                    <a:pt x="31826" y="14684"/>
                    <a:pt x="31964" y="16654"/>
                  </a:cubicBezTo>
                  <a:cubicBezTo>
                    <a:pt x="32108" y="18623"/>
                    <a:pt x="32278" y="20577"/>
                    <a:pt x="31985" y="22402"/>
                  </a:cubicBezTo>
                  <a:cubicBezTo>
                    <a:pt x="31838" y="23316"/>
                    <a:pt x="31554" y="24191"/>
                    <a:pt x="31133" y="24985"/>
                  </a:cubicBezTo>
                  <a:cubicBezTo>
                    <a:pt x="30712" y="25777"/>
                    <a:pt x="30144" y="26485"/>
                    <a:pt x="29469" y="27098"/>
                  </a:cubicBezTo>
                  <a:cubicBezTo>
                    <a:pt x="28796" y="27712"/>
                    <a:pt x="28016" y="28231"/>
                    <a:pt x="27188" y="28683"/>
                  </a:cubicBezTo>
                  <a:cubicBezTo>
                    <a:pt x="26467" y="29071"/>
                    <a:pt x="25706" y="29437"/>
                    <a:pt x="24944" y="29732"/>
                  </a:cubicBezTo>
                  <a:cubicBezTo>
                    <a:pt x="24956" y="29561"/>
                    <a:pt x="24962" y="29389"/>
                    <a:pt x="24961" y="29214"/>
                  </a:cubicBezTo>
                  <a:cubicBezTo>
                    <a:pt x="24949" y="28646"/>
                    <a:pt x="24864" y="28083"/>
                    <a:pt x="24707" y="27538"/>
                  </a:cubicBezTo>
                  <a:cubicBezTo>
                    <a:pt x="24401" y="26451"/>
                    <a:pt x="23796" y="25453"/>
                    <a:pt x="22957" y="24659"/>
                  </a:cubicBezTo>
                  <a:cubicBezTo>
                    <a:pt x="22524" y="24262"/>
                    <a:pt x="22030" y="23940"/>
                    <a:pt x="21493" y="23702"/>
                  </a:cubicBezTo>
                  <a:cubicBezTo>
                    <a:pt x="20951" y="23459"/>
                    <a:pt x="20361" y="23324"/>
                    <a:pt x="19789" y="23288"/>
                  </a:cubicBezTo>
                  <a:cubicBezTo>
                    <a:pt x="19651" y="23279"/>
                    <a:pt x="19515" y="23275"/>
                    <a:pt x="19377" y="23275"/>
                  </a:cubicBezTo>
                  <a:cubicBezTo>
                    <a:pt x="18368" y="23275"/>
                    <a:pt x="17362" y="23515"/>
                    <a:pt x="16457" y="24057"/>
                  </a:cubicBezTo>
                  <a:cubicBezTo>
                    <a:pt x="15947" y="24366"/>
                    <a:pt x="15476" y="24787"/>
                    <a:pt x="15128" y="25314"/>
                  </a:cubicBezTo>
                  <a:cubicBezTo>
                    <a:pt x="15039" y="25443"/>
                    <a:pt x="14970" y="25586"/>
                    <a:pt x="14892" y="25724"/>
                  </a:cubicBezTo>
                  <a:cubicBezTo>
                    <a:pt x="14818" y="25863"/>
                    <a:pt x="14770" y="26014"/>
                    <a:pt x="14709" y="26159"/>
                  </a:cubicBezTo>
                  <a:cubicBezTo>
                    <a:pt x="14649" y="26304"/>
                    <a:pt x="14627" y="26455"/>
                    <a:pt x="14588" y="26604"/>
                  </a:cubicBezTo>
                  <a:cubicBezTo>
                    <a:pt x="14554" y="26754"/>
                    <a:pt x="14512" y="26898"/>
                    <a:pt x="14506" y="27059"/>
                  </a:cubicBezTo>
                  <a:cubicBezTo>
                    <a:pt x="14411" y="27679"/>
                    <a:pt x="14540" y="28355"/>
                    <a:pt x="14796" y="28932"/>
                  </a:cubicBezTo>
                  <a:cubicBezTo>
                    <a:pt x="15056" y="29513"/>
                    <a:pt x="15453" y="30001"/>
                    <a:pt x="15895" y="30376"/>
                  </a:cubicBezTo>
                  <a:cubicBezTo>
                    <a:pt x="16781" y="31141"/>
                    <a:pt x="17802" y="31585"/>
                    <a:pt x="18853" y="31865"/>
                  </a:cubicBezTo>
                  <a:cubicBezTo>
                    <a:pt x="19562" y="32052"/>
                    <a:pt x="20288" y="32134"/>
                    <a:pt x="21007" y="32134"/>
                  </a:cubicBezTo>
                  <a:cubicBezTo>
                    <a:pt x="21364" y="32134"/>
                    <a:pt x="21723" y="32114"/>
                    <a:pt x="22079" y="32075"/>
                  </a:cubicBezTo>
                  <a:cubicBezTo>
                    <a:pt x="22255" y="32056"/>
                    <a:pt x="22430" y="32033"/>
                    <a:pt x="22604" y="32007"/>
                  </a:cubicBezTo>
                  <a:lnTo>
                    <a:pt x="22604" y="32007"/>
                  </a:lnTo>
                  <a:cubicBezTo>
                    <a:pt x="22442" y="32304"/>
                    <a:pt x="22260" y="32591"/>
                    <a:pt x="22058" y="32863"/>
                  </a:cubicBezTo>
                  <a:cubicBezTo>
                    <a:pt x="20980" y="34309"/>
                    <a:pt x="19391" y="35325"/>
                    <a:pt x="17626" y="35960"/>
                  </a:cubicBezTo>
                  <a:cubicBezTo>
                    <a:pt x="15861" y="36602"/>
                    <a:pt x="13935" y="36892"/>
                    <a:pt x="12005" y="37080"/>
                  </a:cubicBezTo>
                  <a:cubicBezTo>
                    <a:pt x="11039" y="37166"/>
                    <a:pt x="10071" y="37211"/>
                    <a:pt x="9098" y="37216"/>
                  </a:cubicBezTo>
                  <a:cubicBezTo>
                    <a:pt x="8970" y="37217"/>
                    <a:pt x="8841" y="37218"/>
                    <a:pt x="8712" y="37218"/>
                  </a:cubicBezTo>
                  <a:cubicBezTo>
                    <a:pt x="7869" y="37218"/>
                    <a:pt x="7025" y="37186"/>
                    <a:pt x="6182" y="37122"/>
                  </a:cubicBezTo>
                  <a:cubicBezTo>
                    <a:pt x="4239" y="36971"/>
                    <a:pt x="2308" y="36649"/>
                    <a:pt x="404" y="36190"/>
                  </a:cubicBezTo>
                  <a:cubicBezTo>
                    <a:pt x="381" y="36184"/>
                    <a:pt x="357" y="36181"/>
                    <a:pt x="333" y="36181"/>
                  </a:cubicBezTo>
                  <a:cubicBezTo>
                    <a:pt x="332" y="36181"/>
                    <a:pt x="331" y="36181"/>
                    <a:pt x="330" y="36181"/>
                  </a:cubicBezTo>
                  <a:cubicBezTo>
                    <a:pt x="178" y="36181"/>
                    <a:pt x="49" y="36290"/>
                    <a:pt x="25" y="36440"/>
                  </a:cubicBezTo>
                  <a:cubicBezTo>
                    <a:pt x="0" y="36590"/>
                    <a:pt x="89" y="36736"/>
                    <a:pt x="234" y="36783"/>
                  </a:cubicBezTo>
                  <a:cubicBezTo>
                    <a:pt x="2130" y="37405"/>
                    <a:pt x="4094" y="37833"/>
                    <a:pt x="6080" y="38095"/>
                  </a:cubicBezTo>
                  <a:cubicBezTo>
                    <a:pt x="7074" y="38226"/>
                    <a:pt x="8073" y="38312"/>
                    <a:pt x="9079" y="38354"/>
                  </a:cubicBezTo>
                  <a:cubicBezTo>
                    <a:pt x="9492" y="38368"/>
                    <a:pt x="9907" y="38376"/>
                    <a:pt x="10321" y="38376"/>
                  </a:cubicBezTo>
                  <a:cubicBezTo>
                    <a:pt x="10911" y="38376"/>
                    <a:pt x="11503" y="38360"/>
                    <a:pt x="12094" y="38331"/>
                  </a:cubicBezTo>
                  <a:cubicBezTo>
                    <a:pt x="14097" y="38221"/>
                    <a:pt x="16123" y="37973"/>
                    <a:pt x="18100" y="37322"/>
                  </a:cubicBezTo>
                  <a:cubicBezTo>
                    <a:pt x="19084" y="36994"/>
                    <a:pt x="20050" y="36563"/>
                    <a:pt x="20940" y="35977"/>
                  </a:cubicBezTo>
                  <a:cubicBezTo>
                    <a:pt x="21838" y="35395"/>
                    <a:pt x="22633" y="34659"/>
                    <a:pt x="23302" y="33811"/>
                  </a:cubicBezTo>
                  <a:cubicBezTo>
                    <a:pt x="23822" y="33128"/>
                    <a:pt x="24267" y="32366"/>
                    <a:pt x="24561" y="31536"/>
                  </a:cubicBezTo>
                  <a:cubicBezTo>
                    <a:pt x="24757" y="31472"/>
                    <a:pt x="24952" y="31406"/>
                    <a:pt x="25143" y="31335"/>
                  </a:cubicBezTo>
                  <a:cubicBezTo>
                    <a:pt x="25630" y="31155"/>
                    <a:pt x="26110" y="30949"/>
                    <a:pt x="26567" y="30730"/>
                  </a:cubicBezTo>
                  <a:cubicBezTo>
                    <a:pt x="26799" y="30624"/>
                    <a:pt x="27030" y="30515"/>
                    <a:pt x="27257" y="30393"/>
                  </a:cubicBezTo>
                  <a:cubicBezTo>
                    <a:pt x="27484" y="30272"/>
                    <a:pt x="27715" y="30165"/>
                    <a:pt x="27938" y="30030"/>
                  </a:cubicBezTo>
                  <a:cubicBezTo>
                    <a:pt x="28837" y="29526"/>
                    <a:pt x="29712" y="28937"/>
                    <a:pt x="30493" y="28212"/>
                  </a:cubicBezTo>
                  <a:cubicBezTo>
                    <a:pt x="31276" y="27492"/>
                    <a:pt x="31951" y="26624"/>
                    <a:pt x="32436" y="25662"/>
                  </a:cubicBezTo>
                  <a:cubicBezTo>
                    <a:pt x="32924" y="24699"/>
                    <a:pt x="33233" y="23661"/>
                    <a:pt x="33379" y="22621"/>
                  </a:cubicBezTo>
                  <a:cubicBezTo>
                    <a:pt x="33670" y="20525"/>
                    <a:pt x="33434" y="18505"/>
                    <a:pt x="33258" y="16547"/>
                  </a:cubicBezTo>
                  <a:cubicBezTo>
                    <a:pt x="33081" y="14591"/>
                    <a:pt x="32917" y="12651"/>
                    <a:pt x="33273" y="10806"/>
                  </a:cubicBezTo>
                  <a:cubicBezTo>
                    <a:pt x="33410" y="9878"/>
                    <a:pt x="33747" y="8992"/>
                    <a:pt x="34106" y="8123"/>
                  </a:cubicBezTo>
                  <a:lnTo>
                    <a:pt x="34424" y="7490"/>
                  </a:lnTo>
                  <a:cubicBezTo>
                    <a:pt x="34477" y="7385"/>
                    <a:pt x="34528" y="7277"/>
                    <a:pt x="34585" y="7174"/>
                  </a:cubicBezTo>
                  <a:lnTo>
                    <a:pt x="34772" y="6872"/>
                  </a:lnTo>
                  <a:lnTo>
                    <a:pt x="35147" y="6267"/>
                  </a:lnTo>
                  <a:lnTo>
                    <a:pt x="35572" y="5697"/>
                  </a:lnTo>
                  <a:cubicBezTo>
                    <a:pt x="36711" y="4173"/>
                    <a:pt x="38229" y="2939"/>
                    <a:pt x="39911" y="2035"/>
                  </a:cubicBezTo>
                  <a:cubicBezTo>
                    <a:pt x="41612" y="1137"/>
                    <a:pt x="43503" y="652"/>
                    <a:pt x="45427" y="622"/>
                  </a:cubicBezTo>
                  <a:lnTo>
                    <a:pt x="45437" y="622"/>
                  </a:lnTo>
                  <a:cubicBezTo>
                    <a:pt x="45605" y="619"/>
                    <a:pt x="45740" y="483"/>
                    <a:pt x="45741" y="316"/>
                  </a:cubicBezTo>
                  <a:cubicBezTo>
                    <a:pt x="45742" y="147"/>
                    <a:pt x="45608" y="9"/>
                    <a:pt x="45440" y="5"/>
                  </a:cubicBezTo>
                  <a:lnTo>
                    <a:pt x="45440" y="5"/>
                  </a:lnTo>
                  <a:lnTo>
                    <a:pt x="45441" y="6"/>
                  </a:lnTo>
                  <a:cubicBezTo>
                    <a:pt x="45322" y="3"/>
                    <a:pt x="45204" y="1"/>
                    <a:pt x="450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15"/>
            <p:cNvSpPr/>
            <p:nvPr/>
          </p:nvSpPr>
          <p:spPr>
            <a:xfrm>
              <a:off x="4951550" y="4337550"/>
              <a:ext cx="1049300" cy="1291175"/>
            </a:xfrm>
            <a:custGeom>
              <a:avLst/>
              <a:gdLst/>
              <a:ahLst/>
              <a:cxnLst/>
              <a:rect l="l" t="t" r="r" b="b"/>
              <a:pathLst>
                <a:path w="41972" h="51647" extrusionOk="0">
                  <a:moveTo>
                    <a:pt x="870" y="1"/>
                  </a:moveTo>
                  <a:cubicBezTo>
                    <a:pt x="856" y="1"/>
                    <a:pt x="842" y="1"/>
                    <a:pt x="828" y="2"/>
                  </a:cubicBezTo>
                  <a:cubicBezTo>
                    <a:pt x="623" y="10"/>
                    <a:pt x="431" y="98"/>
                    <a:pt x="289" y="244"/>
                  </a:cubicBezTo>
                  <a:cubicBezTo>
                    <a:pt x="93" y="446"/>
                    <a:pt x="0" y="753"/>
                    <a:pt x="97" y="1097"/>
                  </a:cubicBezTo>
                  <a:lnTo>
                    <a:pt x="225" y="1553"/>
                  </a:lnTo>
                  <a:lnTo>
                    <a:pt x="770" y="3488"/>
                  </a:lnTo>
                  <a:lnTo>
                    <a:pt x="3856" y="14457"/>
                  </a:lnTo>
                  <a:cubicBezTo>
                    <a:pt x="3861" y="14474"/>
                    <a:pt x="3868" y="14487"/>
                    <a:pt x="3874" y="14502"/>
                  </a:cubicBezTo>
                  <a:cubicBezTo>
                    <a:pt x="3884" y="14607"/>
                    <a:pt x="3922" y="14708"/>
                    <a:pt x="3985" y="14793"/>
                  </a:cubicBezTo>
                  <a:lnTo>
                    <a:pt x="30416" y="51044"/>
                  </a:lnTo>
                  <a:cubicBezTo>
                    <a:pt x="30423" y="51056"/>
                    <a:pt x="30426" y="51070"/>
                    <a:pt x="30434" y="51081"/>
                  </a:cubicBezTo>
                  <a:lnTo>
                    <a:pt x="30637" y="51346"/>
                  </a:lnTo>
                  <a:lnTo>
                    <a:pt x="30681" y="51408"/>
                  </a:lnTo>
                  <a:cubicBezTo>
                    <a:pt x="30687" y="51415"/>
                    <a:pt x="30693" y="51421"/>
                    <a:pt x="30699" y="51427"/>
                  </a:cubicBezTo>
                  <a:lnTo>
                    <a:pt x="30735" y="51475"/>
                  </a:lnTo>
                  <a:cubicBezTo>
                    <a:pt x="30820" y="51585"/>
                    <a:pt x="30950" y="51646"/>
                    <a:pt x="31083" y="51646"/>
                  </a:cubicBezTo>
                  <a:cubicBezTo>
                    <a:pt x="31131" y="51646"/>
                    <a:pt x="31178" y="51639"/>
                    <a:pt x="31225" y="51623"/>
                  </a:cubicBezTo>
                  <a:cubicBezTo>
                    <a:pt x="31241" y="51619"/>
                    <a:pt x="31259" y="51614"/>
                    <a:pt x="31275" y="51608"/>
                  </a:cubicBezTo>
                  <a:cubicBezTo>
                    <a:pt x="31304" y="51596"/>
                    <a:pt x="31330" y="51579"/>
                    <a:pt x="31354" y="51562"/>
                  </a:cubicBezTo>
                  <a:lnTo>
                    <a:pt x="34234" y="49363"/>
                  </a:lnTo>
                  <a:lnTo>
                    <a:pt x="36565" y="47584"/>
                  </a:lnTo>
                  <a:lnTo>
                    <a:pt x="41771" y="43610"/>
                  </a:lnTo>
                  <a:lnTo>
                    <a:pt x="41774" y="43607"/>
                  </a:lnTo>
                  <a:cubicBezTo>
                    <a:pt x="41812" y="43577"/>
                    <a:pt x="41844" y="43540"/>
                    <a:pt x="41868" y="43499"/>
                  </a:cubicBezTo>
                  <a:cubicBezTo>
                    <a:pt x="41972" y="43344"/>
                    <a:pt x="41967" y="43138"/>
                    <a:pt x="41853" y="42988"/>
                  </a:cubicBezTo>
                  <a:lnTo>
                    <a:pt x="41817" y="42941"/>
                  </a:lnTo>
                  <a:cubicBezTo>
                    <a:pt x="41811" y="42934"/>
                    <a:pt x="41808" y="42926"/>
                    <a:pt x="41804" y="42919"/>
                  </a:cubicBezTo>
                  <a:lnTo>
                    <a:pt x="41756" y="42859"/>
                  </a:lnTo>
                  <a:lnTo>
                    <a:pt x="41553" y="42595"/>
                  </a:lnTo>
                  <a:cubicBezTo>
                    <a:pt x="41545" y="42583"/>
                    <a:pt x="41531" y="42577"/>
                    <a:pt x="41522" y="42567"/>
                  </a:cubicBezTo>
                  <a:lnTo>
                    <a:pt x="13478" y="7451"/>
                  </a:lnTo>
                  <a:cubicBezTo>
                    <a:pt x="13415" y="7368"/>
                    <a:pt x="13329" y="7305"/>
                    <a:pt x="13230" y="7269"/>
                  </a:cubicBezTo>
                  <a:cubicBezTo>
                    <a:pt x="13220" y="7265"/>
                    <a:pt x="13210" y="7265"/>
                    <a:pt x="13201" y="7262"/>
                  </a:cubicBezTo>
                  <a:lnTo>
                    <a:pt x="11040" y="5963"/>
                  </a:lnTo>
                  <a:lnTo>
                    <a:pt x="10719" y="5771"/>
                  </a:lnTo>
                  <a:lnTo>
                    <a:pt x="9618" y="5109"/>
                  </a:lnTo>
                  <a:lnTo>
                    <a:pt x="8964" y="4716"/>
                  </a:lnTo>
                  <a:lnTo>
                    <a:pt x="8163" y="4235"/>
                  </a:lnTo>
                  <a:lnTo>
                    <a:pt x="7648" y="3924"/>
                  </a:lnTo>
                  <a:lnTo>
                    <a:pt x="7069" y="3578"/>
                  </a:lnTo>
                  <a:lnTo>
                    <a:pt x="6283" y="3105"/>
                  </a:lnTo>
                  <a:lnTo>
                    <a:pt x="5638" y="2717"/>
                  </a:lnTo>
                  <a:lnTo>
                    <a:pt x="4033" y="1753"/>
                  </a:lnTo>
                  <a:lnTo>
                    <a:pt x="3439" y="1396"/>
                  </a:lnTo>
                  <a:lnTo>
                    <a:pt x="3211" y="1259"/>
                  </a:lnTo>
                  <a:lnTo>
                    <a:pt x="2853" y="1044"/>
                  </a:lnTo>
                  <a:lnTo>
                    <a:pt x="1629" y="308"/>
                  </a:lnTo>
                  <a:lnTo>
                    <a:pt x="1444" y="197"/>
                  </a:lnTo>
                  <a:lnTo>
                    <a:pt x="1413" y="178"/>
                  </a:lnTo>
                  <a:lnTo>
                    <a:pt x="1350" y="141"/>
                  </a:lnTo>
                  <a:cubicBezTo>
                    <a:pt x="1230" y="66"/>
                    <a:pt x="1096" y="20"/>
                    <a:pt x="956" y="5"/>
                  </a:cubicBezTo>
                  <a:cubicBezTo>
                    <a:pt x="927" y="2"/>
                    <a:pt x="899" y="1"/>
                    <a:pt x="870"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15"/>
            <p:cNvSpPr/>
            <p:nvPr/>
          </p:nvSpPr>
          <p:spPr>
            <a:xfrm>
              <a:off x="4949150" y="4337350"/>
              <a:ext cx="355725" cy="379225"/>
            </a:xfrm>
            <a:custGeom>
              <a:avLst/>
              <a:gdLst/>
              <a:ahLst/>
              <a:cxnLst/>
              <a:rect l="l" t="t" r="r" b="b"/>
              <a:pathLst>
                <a:path w="14229" h="15169" extrusionOk="0">
                  <a:moveTo>
                    <a:pt x="965" y="1"/>
                  </a:moveTo>
                  <a:cubicBezTo>
                    <a:pt x="423" y="1"/>
                    <a:pt x="1" y="523"/>
                    <a:pt x="207" y="1136"/>
                  </a:cubicBezTo>
                  <a:lnTo>
                    <a:pt x="4639" y="14289"/>
                  </a:lnTo>
                  <a:cubicBezTo>
                    <a:pt x="4824" y="14839"/>
                    <a:pt x="5359" y="14955"/>
                    <a:pt x="5824" y="15050"/>
                  </a:cubicBezTo>
                  <a:cubicBezTo>
                    <a:pt x="6231" y="15134"/>
                    <a:pt x="6635" y="15169"/>
                    <a:pt x="7039" y="15169"/>
                  </a:cubicBezTo>
                  <a:cubicBezTo>
                    <a:pt x="7118" y="15169"/>
                    <a:pt x="7196" y="15168"/>
                    <a:pt x="7275" y="15165"/>
                  </a:cubicBezTo>
                  <a:cubicBezTo>
                    <a:pt x="8255" y="15133"/>
                    <a:pt x="9202" y="14914"/>
                    <a:pt x="10051" y="14515"/>
                  </a:cubicBezTo>
                  <a:cubicBezTo>
                    <a:pt x="12415" y="13404"/>
                    <a:pt x="13910" y="10992"/>
                    <a:pt x="14171" y="8250"/>
                  </a:cubicBezTo>
                  <a:cubicBezTo>
                    <a:pt x="14228" y="7657"/>
                    <a:pt x="14214" y="6954"/>
                    <a:pt x="13653" y="6655"/>
                  </a:cubicBezTo>
                  <a:lnTo>
                    <a:pt x="1409" y="117"/>
                  </a:lnTo>
                  <a:cubicBezTo>
                    <a:pt x="1259" y="37"/>
                    <a:pt x="1108" y="1"/>
                    <a:pt x="965" y="1"/>
                  </a:cubicBezTo>
                  <a:close/>
                </a:path>
              </a:pathLst>
            </a:custGeom>
            <a:solidFill>
              <a:srgbClr val="F6D2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15"/>
            <p:cNvSpPr/>
            <p:nvPr/>
          </p:nvSpPr>
          <p:spPr>
            <a:xfrm>
              <a:off x="5009050" y="4360375"/>
              <a:ext cx="295825" cy="264025"/>
            </a:xfrm>
            <a:custGeom>
              <a:avLst/>
              <a:gdLst/>
              <a:ahLst/>
              <a:cxnLst/>
              <a:rect l="l" t="t" r="r" b="b"/>
              <a:pathLst>
                <a:path w="11833" h="10561" extrusionOk="0">
                  <a:moveTo>
                    <a:pt x="521" y="1"/>
                  </a:moveTo>
                  <a:lnTo>
                    <a:pt x="1927" y="752"/>
                  </a:lnTo>
                  <a:cubicBezTo>
                    <a:pt x="1214" y="993"/>
                    <a:pt x="558" y="1378"/>
                    <a:pt x="0" y="1884"/>
                  </a:cubicBezTo>
                  <a:cubicBezTo>
                    <a:pt x="3878" y="4321"/>
                    <a:pt x="7517" y="7281"/>
                    <a:pt x="10807" y="10561"/>
                  </a:cubicBezTo>
                  <a:cubicBezTo>
                    <a:pt x="11333" y="9592"/>
                    <a:pt x="11665" y="8490"/>
                    <a:pt x="11775" y="7329"/>
                  </a:cubicBezTo>
                  <a:cubicBezTo>
                    <a:pt x="11832" y="6736"/>
                    <a:pt x="11818" y="6033"/>
                    <a:pt x="11257" y="5734"/>
                  </a:cubicBezTo>
                  <a:lnTo>
                    <a:pt x="521" y="1"/>
                  </a:ln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15"/>
            <p:cNvSpPr/>
            <p:nvPr/>
          </p:nvSpPr>
          <p:spPr>
            <a:xfrm>
              <a:off x="4949150" y="4337350"/>
              <a:ext cx="108075" cy="106800"/>
            </a:xfrm>
            <a:custGeom>
              <a:avLst/>
              <a:gdLst/>
              <a:ahLst/>
              <a:cxnLst/>
              <a:rect l="l" t="t" r="r" b="b"/>
              <a:pathLst>
                <a:path w="4323" h="4272" extrusionOk="0">
                  <a:moveTo>
                    <a:pt x="966" y="1"/>
                  </a:moveTo>
                  <a:cubicBezTo>
                    <a:pt x="423" y="1"/>
                    <a:pt x="1" y="523"/>
                    <a:pt x="208" y="1136"/>
                  </a:cubicBezTo>
                  <a:lnTo>
                    <a:pt x="1264" y="4271"/>
                  </a:lnTo>
                  <a:cubicBezTo>
                    <a:pt x="1533" y="3762"/>
                    <a:pt x="1880" y="3298"/>
                    <a:pt x="2295" y="2898"/>
                  </a:cubicBezTo>
                  <a:cubicBezTo>
                    <a:pt x="2865" y="2348"/>
                    <a:pt x="3560" y="1934"/>
                    <a:pt x="4323" y="1673"/>
                  </a:cubicBezTo>
                  <a:lnTo>
                    <a:pt x="1410" y="117"/>
                  </a:lnTo>
                  <a:cubicBezTo>
                    <a:pt x="1260" y="37"/>
                    <a:pt x="1109" y="1"/>
                    <a:pt x="96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15"/>
            <p:cNvSpPr/>
            <p:nvPr/>
          </p:nvSpPr>
          <p:spPr>
            <a:xfrm>
              <a:off x="5062025" y="4502650"/>
              <a:ext cx="991525" cy="1085800"/>
            </a:xfrm>
            <a:custGeom>
              <a:avLst/>
              <a:gdLst/>
              <a:ahLst/>
              <a:cxnLst/>
              <a:rect l="l" t="t" r="r" b="b"/>
              <a:pathLst>
                <a:path w="39661" h="43432" extrusionOk="0">
                  <a:moveTo>
                    <a:pt x="8981" y="1"/>
                  </a:moveTo>
                  <a:cubicBezTo>
                    <a:pt x="8760" y="1"/>
                    <a:pt x="8568" y="161"/>
                    <a:pt x="8577" y="431"/>
                  </a:cubicBezTo>
                  <a:lnTo>
                    <a:pt x="8696" y="3806"/>
                  </a:lnTo>
                  <a:cubicBezTo>
                    <a:pt x="8713" y="4265"/>
                    <a:pt x="8385" y="4583"/>
                    <a:pt x="7972" y="4583"/>
                  </a:cubicBezTo>
                  <a:cubicBezTo>
                    <a:pt x="7869" y="4583"/>
                    <a:pt x="7760" y="4563"/>
                    <a:pt x="7650" y="4520"/>
                  </a:cubicBezTo>
                  <a:lnTo>
                    <a:pt x="5305" y="3614"/>
                  </a:lnTo>
                  <a:cubicBezTo>
                    <a:pt x="5194" y="3571"/>
                    <a:pt x="5085" y="3551"/>
                    <a:pt x="4982" y="3551"/>
                  </a:cubicBezTo>
                  <a:cubicBezTo>
                    <a:pt x="4513" y="3551"/>
                    <a:pt x="4165" y="3962"/>
                    <a:pt x="4279" y="4493"/>
                  </a:cubicBezTo>
                  <a:lnTo>
                    <a:pt x="4853" y="7144"/>
                  </a:lnTo>
                  <a:cubicBezTo>
                    <a:pt x="4966" y="7665"/>
                    <a:pt x="4627" y="8084"/>
                    <a:pt x="4152" y="8084"/>
                  </a:cubicBezTo>
                  <a:cubicBezTo>
                    <a:pt x="4085" y="8084"/>
                    <a:pt x="4016" y="8076"/>
                    <a:pt x="3945" y="8059"/>
                  </a:cubicBezTo>
                  <a:lnTo>
                    <a:pt x="653" y="7259"/>
                  </a:lnTo>
                  <a:cubicBezTo>
                    <a:pt x="612" y="7249"/>
                    <a:pt x="572" y="7244"/>
                    <a:pt x="535" y="7244"/>
                  </a:cubicBezTo>
                  <a:cubicBezTo>
                    <a:pt x="178" y="7244"/>
                    <a:pt x="0" y="7672"/>
                    <a:pt x="269" y="8005"/>
                  </a:cubicBezTo>
                  <a:lnTo>
                    <a:pt x="28789" y="43220"/>
                  </a:lnTo>
                  <a:cubicBezTo>
                    <a:pt x="28901" y="43358"/>
                    <a:pt x="29059" y="43432"/>
                    <a:pt x="29209" y="43432"/>
                  </a:cubicBezTo>
                  <a:cubicBezTo>
                    <a:pt x="29303" y="43432"/>
                    <a:pt x="29395" y="43402"/>
                    <a:pt x="29468" y="43340"/>
                  </a:cubicBezTo>
                  <a:lnTo>
                    <a:pt x="39472" y="34868"/>
                  </a:lnTo>
                  <a:cubicBezTo>
                    <a:pt x="39661" y="34707"/>
                    <a:pt x="39659" y="34395"/>
                    <a:pt x="39465" y="34178"/>
                  </a:cubicBezTo>
                  <a:lnTo>
                    <a:pt x="9379" y="193"/>
                  </a:lnTo>
                  <a:cubicBezTo>
                    <a:pt x="9262" y="61"/>
                    <a:pt x="9116" y="1"/>
                    <a:pt x="89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15"/>
            <p:cNvSpPr/>
            <p:nvPr/>
          </p:nvSpPr>
          <p:spPr>
            <a:xfrm>
              <a:off x="5270300" y="4502650"/>
              <a:ext cx="783250" cy="931275"/>
            </a:xfrm>
            <a:custGeom>
              <a:avLst/>
              <a:gdLst/>
              <a:ahLst/>
              <a:cxnLst/>
              <a:rect l="l" t="t" r="r" b="b"/>
              <a:pathLst>
                <a:path w="31330" h="37251" extrusionOk="0">
                  <a:moveTo>
                    <a:pt x="650" y="1"/>
                  </a:moveTo>
                  <a:cubicBezTo>
                    <a:pt x="429" y="1"/>
                    <a:pt x="237" y="161"/>
                    <a:pt x="246" y="430"/>
                  </a:cubicBezTo>
                  <a:lnTo>
                    <a:pt x="366" y="3805"/>
                  </a:lnTo>
                  <a:cubicBezTo>
                    <a:pt x="377" y="4119"/>
                    <a:pt x="228" y="4366"/>
                    <a:pt x="0" y="4490"/>
                  </a:cubicBezTo>
                  <a:lnTo>
                    <a:pt x="28328" y="37250"/>
                  </a:lnTo>
                  <a:lnTo>
                    <a:pt x="31141" y="34868"/>
                  </a:lnTo>
                  <a:cubicBezTo>
                    <a:pt x="31330" y="34707"/>
                    <a:pt x="31328" y="34395"/>
                    <a:pt x="31134" y="34178"/>
                  </a:cubicBezTo>
                  <a:lnTo>
                    <a:pt x="1048" y="193"/>
                  </a:lnTo>
                  <a:cubicBezTo>
                    <a:pt x="931" y="61"/>
                    <a:pt x="785" y="1"/>
                    <a:pt x="650"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15"/>
            <p:cNvSpPr/>
            <p:nvPr/>
          </p:nvSpPr>
          <p:spPr>
            <a:xfrm>
              <a:off x="5062025" y="4683725"/>
              <a:ext cx="805800" cy="904725"/>
            </a:xfrm>
            <a:custGeom>
              <a:avLst/>
              <a:gdLst/>
              <a:ahLst/>
              <a:cxnLst/>
              <a:rect l="l" t="t" r="r" b="b"/>
              <a:pathLst>
                <a:path w="32232" h="36189" extrusionOk="0">
                  <a:moveTo>
                    <a:pt x="535" y="1"/>
                  </a:moveTo>
                  <a:cubicBezTo>
                    <a:pt x="178" y="1"/>
                    <a:pt x="0" y="429"/>
                    <a:pt x="269" y="762"/>
                  </a:cubicBezTo>
                  <a:lnTo>
                    <a:pt x="28789" y="35977"/>
                  </a:lnTo>
                  <a:cubicBezTo>
                    <a:pt x="28901" y="36115"/>
                    <a:pt x="29059" y="36189"/>
                    <a:pt x="29208" y="36189"/>
                  </a:cubicBezTo>
                  <a:cubicBezTo>
                    <a:pt x="29303" y="36189"/>
                    <a:pt x="29395" y="36159"/>
                    <a:pt x="29468" y="36097"/>
                  </a:cubicBezTo>
                  <a:lnTo>
                    <a:pt x="32232" y="33755"/>
                  </a:lnTo>
                  <a:lnTo>
                    <a:pt x="4533" y="736"/>
                  </a:lnTo>
                  <a:cubicBezTo>
                    <a:pt x="4423" y="803"/>
                    <a:pt x="4293" y="841"/>
                    <a:pt x="4151" y="841"/>
                  </a:cubicBezTo>
                  <a:cubicBezTo>
                    <a:pt x="4084" y="841"/>
                    <a:pt x="4016" y="833"/>
                    <a:pt x="3945" y="816"/>
                  </a:cubicBezTo>
                  <a:lnTo>
                    <a:pt x="653" y="16"/>
                  </a:lnTo>
                  <a:cubicBezTo>
                    <a:pt x="612" y="6"/>
                    <a:pt x="572" y="1"/>
                    <a:pt x="535"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15"/>
            <p:cNvSpPr/>
            <p:nvPr/>
          </p:nvSpPr>
          <p:spPr>
            <a:xfrm>
              <a:off x="5016750" y="4357550"/>
              <a:ext cx="975" cy="550"/>
            </a:xfrm>
            <a:custGeom>
              <a:avLst/>
              <a:gdLst/>
              <a:ahLst/>
              <a:cxnLst/>
              <a:rect l="l" t="t" r="r" b="b"/>
              <a:pathLst>
                <a:path w="39" h="22" extrusionOk="0">
                  <a:moveTo>
                    <a:pt x="1" y="1"/>
                  </a:moveTo>
                  <a:lnTo>
                    <a:pt x="39" y="22"/>
                  </a:lnTo>
                  <a:close/>
                </a:path>
              </a:pathLst>
            </a:custGeom>
            <a:solidFill>
              <a:srgbClr val="F6D2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15"/>
            <p:cNvSpPr/>
            <p:nvPr/>
          </p:nvSpPr>
          <p:spPr>
            <a:xfrm>
              <a:off x="4986000" y="4341125"/>
              <a:ext cx="850" cy="475"/>
            </a:xfrm>
            <a:custGeom>
              <a:avLst/>
              <a:gdLst/>
              <a:ahLst/>
              <a:cxnLst/>
              <a:rect l="l" t="t" r="r" b="b"/>
              <a:pathLst>
                <a:path w="34" h="19" extrusionOk="0">
                  <a:moveTo>
                    <a:pt x="1" y="1"/>
                  </a:moveTo>
                  <a:lnTo>
                    <a:pt x="34" y="18"/>
                  </a:lnTo>
                  <a:close/>
                </a:path>
              </a:pathLst>
            </a:custGeom>
            <a:solidFill>
              <a:srgbClr val="F6D2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15"/>
            <p:cNvSpPr/>
            <p:nvPr/>
          </p:nvSpPr>
          <p:spPr>
            <a:xfrm>
              <a:off x="4999650" y="4348400"/>
              <a:ext cx="12550" cy="6725"/>
            </a:xfrm>
            <a:custGeom>
              <a:avLst/>
              <a:gdLst/>
              <a:ahLst/>
              <a:cxnLst/>
              <a:rect l="l" t="t" r="r" b="b"/>
              <a:pathLst>
                <a:path w="502" h="269" extrusionOk="0">
                  <a:moveTo>
                    <a:pt x="0" y="1"/>
                  </a:moveTo>
                  <a:lnTo>
                    <a:pt x="501" y="269"/>
                  </a:lnTo>
                  <a:close/>
                </a:path>
              </a:pathLst>
            </a:custGeom>
            <a:solidFill>
              <a:srgbClr val="F6D2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15"/>
            <p:cNvSpPr/>
            <p:nvPr/>
          </p:nvSpPr>
          <p:spPr>
            <a:xfrm>
              <a:off x="4994075" y="4345450"/>
              <a:ext cx="2475" cy="1350"/>
            </a:xfrm>
            <a:custGeom>
              <a:avLst/>
              <a:gdLst/>
              <a:ahLst/>
              <a:cxnLst/>
              <a:rect l="l" t="t" r="r" b="b"/>
              <a:pathLst>
                <a:path w="99" h="54" extrusionOk="0">
                  <a:moveTo>
                    <a:pt x="0" y="1"/>
                  </a:moveTo>
                  <a:lnTo>
                    <a:pt x="99" y="53"/>
                  </a:lnTo>
                  <a:close/>
                </a:path>
              </a:pathLst>
            </a:custGeom>
            <a:solidFill>
              <a:srgbClr val="F6D2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15"/>
            <p:cNvSpPr/>
            <p:nvPr/>
          </p:nvSpPr>
          <p:spPr>
            <a:xfrm>
              <a:off x="4996525" y="4346775"/>
              <a:ext cx="3125" cy="1650"/>
            </a:xfrm>
            <a:custGeom>
              <a:avLst/>
              <a:gdLst/>
              <a:ahLst/>
              <a:cxnLst/>
              <a:rect l="l" t="t" r="r" b="b"/>
              <a:pathLst>
                <a:path w="125" h="66" extrusionOk="0">
                  <a:moveTo>
                    <a:pt x="1" y="0"/>
                  </a:moveTo>
                  <a:lnTo>
                    <a:pt x="124" y="66"/>
                  </a:ln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15"/>
            <p:cNvSpPr/>
            <p:nvPr/>
          </p:nvSpPr>
          <p:spPr>
            <a:xfrm>
              <a:off x="4986825" y="4341575"/>
              <a:ext cx="7275" cy="3900"/>
            </a:xfrm>
            <a:custGeom>
              <a:avLst/>
              <a:gdLst/>
              <a:ahLst/>
              <a:cxnLst/>
              <a:rect l="l" t="t" r="r" b="b"/>
              <a:pathLst>
                <a:path w="291" h="156" extrusionOk="0">
                  <a:moveTo>
                    <a:pt x="1" y="0"/>
                  </a:moveTo>
                  <a:lnTo>
                    <a:pt x="290" y="156"/>
                  </a:ln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15"/>
            <p:cNvSpPr/>
            <p:nvPr/>
          </p:nvSpPr>
          <p:spPr>
            <a:xfrm>
              <a:off x="4984400" y="4340250"/>
              <a:ext cx="1625" cy="900"/>
            </a:xfrm>
            <a:custGeom>
              <a:avLst/>
              <a:gdLst/>
              <a:ahLst/>
              <a:cxnLst/>
              <a:rect l="l" t="t" r="r" b="b"/>
              <a:pathLst>
                <a:path w="65" h="36" extrusionOk="0">
                  <a:moveTo>
                    <a:pt x="0" y="1"/>
                  </a:moveTo>
                  <a:lnTo>
                    <a:pt x="65" y="36"/>
                  </a:ln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15"/>
            <p:cNvSpPr/>
            <p:nvPr/>
          </p:nvSpPr>
          <p:spPr>
            <a:xfrm>
              <a:off x="4954300" y="4365725"/>
              <a:ext cx="3825" cy="11300"/>
            </a:xfrm>
            <a:custGeom>
              <a:avLst/>
              <a:gdLst/>
              <a:ahLst/>
              <a:cxnLst/>
              <a:rect l="l" t="t" r="r" b="b"/>
              <a:pathLst>
                <a:path w="153" h="452" extrusionOk="0">
                  <a:moveTo>
                    <a:pt x="1" y="1"/>
                  </a:moveTo>
                  <a:lnTo>
                    <a:pt x="153" y="451"/>
                  </a:lnTo>
                  <a:lnTo>
                    <a:pt x="153" y="451"/>
                  </a:ln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15"/>
            <p:cNvSpPr/>
            <p:nvPr/>
          </p:nvSpPr>
          <p:spPr>
            <a:xfrm>
              <a:off x="5012175" y="4355100"/>
              <a:ext cx="4600" cy="2475"/>
            </a:xfrm>
            <a:custGeom>
              <a:avLst/>
              <a:gdLst/>
              <a:ahLst/>
              <a:cxnLst/>
              <a:rect l="l" t="t" r="r" b="b"/>
              <a:pathLst>
                <a:path w="184" h="99" extrusionOk="0">
                  <a:moveTo>
                    <a:pt x="0" y="1"/>
                  </a:moveTo>
                  <a:lnTo>
                    <a:pt x="184" y="99"/>
                  </a:ln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15"/>
            <p:cNvSpPr/>
            <p:nvPr/>
          </p:nvSpPr>
          <p:spPr>
            <a:xfrm>
              <a:off x="4958100" y="4377000"/>
              <a:ext cx="22625" cy="67150"/>
            </a:xfrm>
            <a:custGeom>
              <a:avLst/>
              <a:gdLst/>
              <a:ahLst/>
              <a:cxnLst/>
              <a:rect l="l" t="t" r="r" b="b"/>
              <a:pathLst>
                <a:path w="905" h="2686" extrusionOk="0">
                  <a:moveTo>
                    <a:pt x="1" y="0"/>
                  </a:moveTo>
                  <a:lnTo>
                    <a:pt x="905" y="2685"/>
                  </a:lnTo>
                  <a:lnTo>
                    <a:pt x="905" y="2685"/>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15"/>
            <p:cNvSpPr/>
            <p:nvPr/>
          </p:nvSpPr>
          <p:spPr>
            <a:xfrm>
              <a:off x="5017750" y="4358075"/>
              <a:ext cx="4325" cy="2325"/>
            </a:xfrm>
            <a:custGeom>
              <a:avLst/>
              <a:gdLst/>
              <a:ahLst/>
              <a:cxnLst/>
              <a:rect l="l" t="t" r="r" b="b"/>
              <a:pathLst>
                <a:path w="173" h="93" extrusionOk="0">
                  <a:moveTo>
                    <a:pt x="0" y="1"/>
                  </a:moveTo>
                  <a:lnTo>
                    <a:pt x="54" y="30"/>
                  </a:lnTo>
                  <a:lnTo>
                    <a:pt x="54" y="30"/>
                  </a:lnTo>
                  <a:cubicBezTo>
                    <a:pt x="36" y="20"/>
                    <a:pt x="18" y="10"/>
                    <a:pt x="0" y="1"/>
                  </a:cubicBezTo>
                  <a:close/>
                  <a:moveTo>
                    <a:pt x="54" y="30"/>
                  </a:moveTo>
                  <a:lnTo>
                    <a:pt x="54" y="30"/>
                  </a:lnTo>
                  <a:cubicBezTo>
                    <a:pt x="93" y="50"/>
                    <a:pt x="132" y="71"/>
                    <a:pt x="173" y="93"/>
                  </a:cubicBezTo>
                  <a:lnTo>
                    <a:pt x="54" y="30"/>
                  </a:ln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15"/>
            <p:cNvSpPr/>
            <p:nvPr/>
          </p:nvSpPr>
          <p:spPr>
            <a:xfrm>
              <a:off x="4949150" y="4337350"/>
              <a:ext cx="108075" cy="70150"/>
            </a:xfrm>
            <a:custGeom>
              <a:avLst/>
              <a:gdLst/>
              <a:ahLst/>
              <a:cxnLst/>
              <a:rect l="l" t="t" r="r" b="b"/>
              <a:pathLst>
                <a:path w="4323" h="2806" extrusionOk="0">
                  <a:moveTo>
                    <a:pt x="966" y="1"/>
                  </a:moveTo>
                  <a:cubicBezTo>
                    <a:pt x="424" y="1"/>
                    <a:pt x="1" y="523"/>
                    <a:pt x="208" y="1136"/>
                  </a:cubicBezTo>
                  <a:lnTo>
                    <a:pt x="360" y="1586"/>
                  </a:lnTo>
                  <a:cubicBezTo>
                    <a:pt x="1045" y="1977"/>
                    <a:pt x="1724" y="2382"/>
                    <a:pt x="2396" y="2805"/>
                  </a:cubicBezTo>
                  <a:cubicBezTo>
                    <a:pt x="2954" y="2299"/>
                    <a:pt x="3610" y="1914"/>
                    <a:pt x="4323" y="1673"/>
                  </a:cubicBezTo>
                  <a:lnTo>
                    <a:pt x="2917" y="922"/>
                  </a:lnTo>
                  <a:lnTo>
                    <a:pt x="2744" y="830"/>
                  </a:lnTo>
                  <a:lnTo>
                    <a:pt x="2705" y="809"/>
                  </a:lnTo>
                  <a:lnTo>
                    <a:pt x="2521" y="711"/>
                  </a:lnTo>
                  <a:lnTo>
                    <a:pt x="2019" y="443"/>
                  </a:lnTo>
                  <a:lnTo>
                    <a:pt x="1896" y="376"/>
                  </a:lnTo>
                  <a:lnTo>
                    <a:pt x="1798" y="325"/>
                  </a:lnTo>
                  <a:lnTo>
                    <a:pt x="1509" y="169"/>
                  </a:lnTo>
                  <a:lnTo>
                    <a:pt x="1476" y="152"/>
                  </a:lnTo>
                  <a:lnTo>
                    <a:pt x="1410" y="117"/>
                  </a:lnTo>
                  <a:cubicBezTo>
                    <a:pt x="1260" y="37"/>
                    <a:pt x="1109" y="1"/>
                    <a:pt x="966"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15"/>
            <p:cNvSpPr/>
            <p:nvPr/>
          </p:nvSpPr>
          <p:spPr>
            <a:xfrm>
              <a:off x="5771200" y="5345375"/>
              <a:ext cx="282800" cy="243325"/>
            </a:xfrm>
            <a:custGeom>
              <a:avLst/>
              <a:gdLst/>
              <a:ahLst/>
              <a:cxnLst/>
              <a:rect l="l" t="t" r="r" b="b"/>
              <a:pathLst>
                <a:path w="11312" h="9733" extrusionOk="0">
                  <a:moveTo>
                    <a:pt x="10493" y="0"/>
                  </a:moveTo>
                  <a:cubicBezTo>
                    <a:pt x="10391" y="0"/>
                    <a:pt x="10289" y="35"/>
                    <a:pt x="10206" y="106"/>
                  </a:cubicBezTo>
                  <a:lnTo>
                    <a:pt x="210" y="8570"/>
                  </a:lnTo>
                  <a:cubicBezTo>
                    <a:pt x="23" y="8729"/>
                    <a:pt x="0" y="9010"/>
                    <a:pt x="159" y="9197"/>
                  </a:cubicBezTo>
                  <a:lnTo>
                    <a:pt x="479" y="9575"/>
                  </a:lnTo>
                  <a:cubicBezTo>
                    <a:pt x="567" y="9679"/>
                    <a:pt x="692" y="9732"/>
                    <a:pt x="819" y="9732"/>
                  </a:cubicBezTo>
                  <a:cubicBezTo>
                    <a:pt x="920" y="9732"/>
                    <a:pt x="1022" y="9698"/>
                    <a:pt x="1105" y="9627"/>
                  </a:cubicBezTo>
                  <a:lnTo>
                    <a:pt x="11100" y="1162"/>
                  </a:lnTo>
                  <a:cubicBezTo>
                    <a:pt x="11288" y="1004"/>
                    <a:pt x="11311" y="723"/>
                    <a:pt x="11153" y="536"/>
                  </a:cubicBezTo>
                  <a:lnTo>
                    <a:pt x="10833" y="157"/>
                  </a:lnTo>
                  <a:cubicBezTo>
                    <a:pt x="10745" y="54"/>
                    <a:pt x="10619" y="0"/>
                    <a:pt x="104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3" name="Google Shape;783;p15"/>
          <p:cNvGrpSpPr/>
          <p:nvPr/>
        </p:nvGrpSpPr>
        <p:grpSpPr>
          <a:xfrm rot="7199944">
            <a:off x="8752305" y="857774"/>
            <a:ext cx="1040619" cy="1909854"/>
            <a:chOff x="1986275" y="390525"/>
            <a:chExt cx="791925" cy="1453425"/>
          </a:xfrm>
        </p:grpSpPr>
        <p:sp>
          <p:nvSpPr>
            <p:cNvPr id="784" name="Google Shape;784;p15"/>
            <p:cNvSpPr/>
            <p:nvPr/>
          </p:nvSpPr>
          <p:spPr>
            <a:xfrm>
              <a:off x="1986275" y="415100"/>
              <a:ext cx="784925" cy="1428475"/>
            </a:xfrm>
            <a:custGeom>
              <a:avLst/>
              <a:gdLst/>
              <a:ahLst/>
              <a:cxnLst/>
              <a:rect l="l" t="t" r="r" b="b"/>
              <a:pathLst>
                <a:path w="31397" h="57139" extrusionOk="0">
                  <a:moveTo>
                    <a:pt x="12414" y="0"/>
                  </a:moveTo>
                  <a:cubicBezTo>
                    <a:pt x="12401" y="0"/>
                    <a:pt x="12387" y="1"/>
                    <a:pt x="12373" y="2"/>
                  </a:cubicBezTo>
                  <a:cubicBezTo>
                    <a:pt x="12371" y="2"/>
                    <a:pt x="12368" y="2"/>
                    <a:pt x="12366" y="2"/>
                  </a:cubicBezTo>
                  <a:cubicBezTo>
                    <a:pt x="12319" y="2"/>
                    <a:pt x="12274" y="13"/>
                    <a:pt x="12233" y="34"/>
                  </a:cubicBezTo>
                  <a:lnTo>
                    <a:pt x="8933" y="1531"/>
                  </a:lnTo>
                  <a:lnTo>
                    <a:pt x="6263" y="2741"/>
                  </a:lnTo>
                  <a:lnTo>
                    <a:pt x="299" y="5448"/>
                  </a:lnTo>
                  <a:lnTo>
                    <a:pt x="294" y="5450"/>
                  </a:lnTo>
                  <a:cubicBezTo>
                    <a:pt x="250" y="5470"/>
                    <a:pt x="211" y="5499"/>
                    <a:pt x="178" y="5534"/>
                  </a:cubicBezTo>
                  <a:cubicBezTo>
                    <a:pt x="41" y="5663"/>
                    <a:pt x="1" y="5864"/>
                    <a:pt x="77" y="6035"/>
                  </a:cubicBezTo>
                  <a:lnTo>
                    <a:pt x="103" y="6090"/>
                  </a:lnTo>
                  <a:cubicBezTo>
                    <a:pt x="106" y="6098"/>
                    <a:pt x="108" y="6106"/>
                    <a:pt x="111" y="6114"/>
                  </a:cubicBezTo>
                  <a:lnTo>
                    <a:pt x="144" y="6184"/>
                  </a:lnTo>
                  <a:lnTo>
                    <a:pt x="282" y="6488"/>
                  </a:lnTo>
                  <a:cubicBezTo>
                    <a:pt x="290" y="6498"/>
                    <a:pt x="298" y="6510"/>
                    <a:pt x="307" y="6520"/>
                  </a:cubicBezTo>
                  <a:lnTo>
                    <a:pt x="19763" y="47029"/>
                  </a:lnTo>
                  <a:cubicBezTo>
                    <a:pt x="19808" y="47124"/>
                    <a:pt x="19877" y="47205"/>
                    <a:pt x="19965" y="47263"/>
                  </a:cubicBezTo>
                  <a:cubicBezTo>
                    <a:pt x="19973" y="47269"/>
                    <a:pt x="19983" y="47271"/>
                    <a:pt x="19992" y="47276"/>
                  </a:cubicBezTo>
                  <a:lnTo>
                    <a:pt x="21807" y="49026"/>
                  </a:lnTo>
                  <a:lnTo>
                    <a:pt x="22077" y="49286"/>
                  </a:lnTo>
                  <a:lnTo>
                    <a:pt x="23001" y="50177"/>
                  </a:lnTo>
                  <a:lnTo>
                    <a:pt x="23550" y="50706"/>
                  </a:lnTo>
                  <a:lnTo>
                    <a:pt x="24223" y="51356"/>
                  </a:lnTo>
                  <a:lnTo>
                    <a:pt x="24655" y="51772"/>
                  </a:lnTo>
                  <a:lnTo>
                    <a:pt x="25141" y="52241"/>
                  </a:lnTo>
                  <a:cubicBezTo>
                    <a:pt x="25362" y="52454"/>
                    <a:pt x="25582" y="52666"/>
                    <a:pt x="25802" y="52877"/>
                  </a:cubicBezTo>
                  <a:lnTo>
                    <a:pt x="26343" y="53400"/>
                  </a:lnTo>
                  <a:lnTo>
                    <a:pt x="27691" y="54700"/>
                  </a:lnTo>
                  <a:lnTo>
                    <a:pt x="28191" y="55182"/>
                  </a:lnTo>
                  <a:lnTo>
                    <a:pt x="28382" y="55366"/>
                  </a:lnTo>
                  <a:lnTo>
                    <a:pt x="28683" y="55657"/>
                  </a:lnTo>
                  <a:lnTo>
                    <a:pt x="29710" y="56647"/>
                  </a:lnTo>
                  <a:lnTo>
                    <a:pt x="29864" y="56796"/>
                  </a:lnTo>
                  <a:lnTo>
                    <a:pt x="29891" y="56822"/>
                  </a:lnTo>
                  <a:lnTo>
                    <a:pt x="29944" y="56873"/>
                  </a:lnTo>
                  <a:cubicBezTo>
                    <a:pt x="30045" y="56972"/>
                    <a:pt x="30165" y="57047"/>
                    <a:pt x="30299" y="57093"/>
                  </a:cubicBezTo>
                  <a:cubicBezTo>
                    <a:pt x="30339" y="57107"/>
                    <a:pt x="30379" y="57118"/>
                    <a:pt x="30422" y="57126"/>
                  </a:cubicBezTo>
                  <a:cubicBezTo>
                    <a:pt x="30469" y="57134"/>
                    <a:pt x="30516" y="57138"/>
                    <a:pt x="30564" y="57138"/>
                  </a:cubicBezTo>
                  <a:cubicBezTo>
                    <a:pt x="30638" y="57138"/>
                    <a:pt x="30713" y="57128"/>
                    <a:pt x="30785" y="57107"/>
                  </a:cubicBezTo>
                  <a:cubicBezTo>
                    <a:pt x="30862" y="57086"/>
                    <a:pt x="30935" y="57053"/>
                    <a:pt x="31002" y="57009"/>
                  </a:cubicBezTo>
                  <a:cubicBezTo>
                    <a:pt x="31237" y="56857"/>
                    <a:pt x="31396" y="56579"/>
                    <a:pt x="31380" y="56222"/>
                  </a:cubicBezTo>
                  <a:lnTo>
                    <a:pt x="31357" y="55748"/>
                  </a:lnTo>
                  <a:lnTo>
                    <a:pt x="31260" y="53740"/>
                  </a:lnTo>
                  <a:lnTo>
                    <a:pt x="30712" y="42359"/>
                  </a:lnTo>
                  <a:cubicBezTo>
                    <a:pt x="30711" y="42341"/>
                    <a:pt x="30705" y="42327"/>
                    <a:pt x="30704" y="42311"/>
                  </a:cubicBezTo>
                  <a:cubicBezTo>
                    <a:pt x="30718" y="42206"/>
                    <a:pt x="30703" y="42100"/>
                    <a:pt x="30660" y="42002"/>
                  </a:cubicBezTo>
                  <a:lnTo>
                    <a:pt x="13030" y="750"/>
                  </a:lnTo>
                  <a:cubicBezTo>
                    <a:pt x="13025" y="736"/>
                    <a:pt x="13027" y="723"/>
                    <a:pt x="13020" y="708"/>
                  </a:cubicBezTo>
                  <a:lnTo>
                    <a:pt x="12882" y="404"/>
                  </a:lnTo>
                  <a:lnTo>
                    <a:pt x="12853" y="334"/>
                  </a:lnTo>
                  <a:cubicBezTo>
                    <a:pt x="12849" y="326"/>
                    <a:pt x="12844" y="319"/>
                    <a:pt x="12841" y="311"/>
                  </a:cubicBezTo>
                  <a:lnTo>
                    <a:pt x="12816" y="257"/>
                  </a:lnTo>
                  <a:cubicBezTo>
                    <a:pt x="12743" y="99"/>
                    <a:pt x="12586" y="0"/>
                    <a:pt x="12414"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15"/>
            <p:cNvSpPr/>
            <p:nvPr/>
          </p:nvSpPr>
          <p:spPr>
            <a:xfrm>
              <a:off x="2489200" y="1424300"/>
              <a:ext cx="286775" cy="419625"/>
            </a:xfrm>
            <a:custGeom>
              <a:avLst/>
              <a:gdLst/>
              <a:ahLst/>
              <a:cxnLst/>
              <a:rect l="l" t="t" r="r" b="b"/>
              <a:pathLst>
                <a:path w="11471" h="16785" extrusionOk="0">
                  <a:moveTo>
                    <a:pt x="7102" y="1"/>
                  </a:moveTo>
                  <a:cubicBezTo>
                    <a:pt x="6877" y="1"/>
                    <a:pt x="6653" y="12"/>
                    <a:pt x="6430" y="35"/>
                  </a:cubicBezTo>
                  <a:cubicBezTo>
                    <a:pt x="3832" y="302"/>
                    <a:pt x="1623" y="2084"/>
                    <a:pt x="470" y="4584"/>
                  </a:cubicBezTo>
                  <a:cubicBezTo>
                    <a:pt x="220" y="5124"/>
                    <a:pt x="1" y="5793"/>
                    <a:pt x="430" y="6261"/>
                  </a:cubicBezTo>
                  <a:lnTo>
                    <a:pt x="9822" y="16480"/>
                  </a:lnTo>
                  <a:cubicBezTo>
                    <a:pt x="10014" y="16690"/>
                    <a:pt x="10249" y="16784"/>
                    <a:pt x="10475" y="16784"/>
                  </a:cubicBezTo>
                  <a:cubicBezTo>
                    <a:pt x="10899" y="16784"/>
                    <a:pt x="11288" y="16451"/>
                    <a:pt x="11295" y="15917"/>
                  </a:cubicBezTo>
                  <a:lnTo>
                    <a:pt x="11463" y="2039"/>
                  </a:lnTo>
                  <a:cubicBezTo>
                    <a:pt x="11471" y="1458"/>
                    <a:pt x="11004" y="1172"/>
                    <a:pt x="10597" y="928"/>
                  </a:cubicBezTo>
                  <a:cubicBezTo>
                    <a:pt x="10171" y="672"/>
                    <a:pt x="9726" y="485"/>
                    <a:pt x="9265" y="340"/>
                  </a:cubicBezTo>
                  <a:cubicBezTo>
                    <a:pt x="8552" y="116"/>
                    <a:pt x="7822" y="1"/>
                    <a:pt x="710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15"/>
            <p:cNvSpPr/>
            <p:nvPr/>
          </p:nvSpPr>
          <p:spPr>
            <a:xfrm>
              <a:off x="2489200" y="1470675"/>
              <a:ext cx="244525" cy="334225"/>
            </a:xfrm>
            <a:custGeom>
              <a:avLst/>
              <a:gdLst/>
              <a:ahLst/>
              <a:cxnLst/>
              <a:rect l="l" t="t" r="r" b="b"/>
              <a:pathLst>
                <a:path w="9781" h="13369" extrusionOk="0">
                  <a:moveTo>
                    <a:pt x="2453" y="0"/>
                  </a:moveTo>
                  <a:cubicBezTo>
                    <a:pt x="1636" y="740"/>
                    <a:pt x="958" y="1670"/>
                    <a:pt x="470" y="2729"/>
                  </a:cubicBezTo>
                  <a:cubicBezTo>
                    <a:pt x="220" y="3269"/>
                    <a:pt x="1" y="3938"/>
                    <a:pt x="430" y="4406"/>
                  </a:cubicBezTo>
                  <a:lnTo>
                    <a:pt x="8666" y="13368"/>
                  </a:lnTo>
                  <a:lnTo>
                    <a:pt x="7587" y="12194"/>
                  </a:lnTo>
                  <a:lnTo>
                    <a:pt x="7587" y="12194"/>
                  </a:lnTo>
                  <a:cubicBezTo>
                    <a:pt x="7608" y="12194"/>
                    <a:pt x="7630" y="12194"/>
                    <a:pt x="7651" y="12194"/>
                  </a:cubicBezTo>
                  <a:cubicBezTo>
                    <a:pt x="8382" y="12194"/>
                    <a:pt x="9107" y="12048"/>
                    <a:pt x="9780" y="11763"/>
                  </a:cubicBezTo>
                  <a:cubicBezTo>
                    <a:pt x="6927" y="8179"/>
                    <a:pt x="4471" y="4183"/>
                    <a:pt x="2453"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15"/>
            <p:cNvSpPr/>
            <p:nvPr/>
          </p:nvSpPr>
          <p:spPr>
            <a:xfrm>
              <a:off x="2678900" y="1739500"/>
              <a:ext cx="93675" cy="104425"/>
            </a:xfrm>
            <a:custGeom>
              <a:avLst/>
              <a:gdLst/>
              <a:ahLst/>
              <a:cxnLst/>
              <a:rect l="l" t="t" r="r" b="b"/>
              <a:pathLst>
                <a:path w="3747" h="4177" extrusionOk="0">
                  <a:moveTo>
                    <a:pt x="3747" y="1"/>
                  </a:moveTo>
                  <a:lnTo>
                    <a:pt x="3747" y="1"/>
                  </a:lnTo>
                  <a:cubicBezTo>
                    <a:pt x="3324" y="392"/>
                    <a:pt x="2843" y="715"/>
                    <a:pt x="2319" y="956"/>
                  </a:cubicBezTo>
                  <a:cubicBezTo>
                    <a:pt x="1613" y="1279"/>
                    <a:pt x="838" y="1441"/>
                    <a:pt x="47" y="1441"/>
                  </a:cubicBezTo>
                  <a:cubicBezTo>
                    <a:pt x="32" y="1441"/>
                    <a:pt x="16" y="1441"/>
                    <a:pt x="0" y="1441"/>
                  </a:cubicBezTo>
                  <a:lnTo>
                    <a:pt x="0" y="1441"/>
                  </a:lnTo>
                  <a:lnTo>
                    <a:pt x="2234" y="3872"/>
                  </a:lnTo>
                  <a:cubicBezTo>
                    <a:pt x="2426" y="4082"/>
                    <a:pt x="2661" y="4176"/>
                    <a:pt x="2887" y="4176"/>
                  </a:cubicBezTo>
                  <a:cubicBezTo>
                    <a:pt x="3311" y="4176"/>
                    <a:pt x="3700" y="3843"/>
                    <a:pt x="3707" y="3309"/>
                  </a:cubicBezTo>
                  <a:lnTo>
                    <a:pt x="374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15"/>
            <p:cNvSpPr/>
            <p:nvPr/>
          </p:nvSpPr>
          <p:spPr>
            <a:xfrm>
              <a:off x="2064050" y="390575"/>
              <a:ext cx="714150" cy="1193175"/>
            </a:xfrm>
            <a:custGeom>
              <a:avLst/>
              <a:gdLst/>
              <a:ahLst/>
              <a:cxnLst/>
              <a:rect l="l" t="t" r="r" b="b"/>
              <a:pathLst>
                <a:path w="28566" h="47727" extrusionOk="0">
                  <a:moveTo>
                    <a:pt x="12712" y="0"/>
                  </a:moveTo>
                  <a:cubicBezTo>
                    <a:pt x="12666" y="0"/>
                    <a:pt x="12620" y="8"/>
                    <a:pt x="12576" y="25"/>
                  </a:cubicBezTo>
                  <a:lnTo>
                    <a:pt x="332" y="4711"/>
                  </a:lnTo>
                  <a:cubicBezTo>
                    <a:pt x="100" y="4800"/>
                    <a:pt x="0" y="5095"/>
                    <a:pt x="110" y="5364"/>
                  </a:cubicBezTo>
                  <a:lnTo>
                    <a:pt x="17259" y="47389"/>
                  </a:lnTo>
                  <a:cubicBezTo>
                    <a:pt x="17350" y="47612"/>
                    <a:pt x="17537" y="47726"/>
                    <a:pt x="17714" y="47726"/>
                  </a:cubicBezTo>
                  <a:cubicBezTo>
                    <a:pt x="17877" y="47726"/>
                    <a:pt x="18031" y="47629"/>
                    <a:pt x="18093" y="47430"/>
                  </a:cubicBezTo>
                  <a:lnTo>
                    <a:pt x="19098" y="44205"/>
                  </a:lnTo>
                  <a:cubicBezTo>
                    <a:pt x="19205" y="43860"/>
                    <a:pt x="19484" y="43667"/>
                    <a:pt x="19788" y="43667"/>
                  </a:cubicBezTo>
                  <a:cubicBezTo>
                    <a:pt x="19967" y="43667"/>
                    <a:pt x="20155" y="43735"/>
                    <a:pt x="20322" y="43877"/>
                  </a:cubicBezTo>
                  <a:lnTo>
                    <a:pt x="22235" y="45508"/>
                  </a:lnTo>
                  <a:cubicBezTo>
                    <a:pt x="22403" y="45651"/>
                    <a:pt x="22590" y="45717"/>
                    <a:pt x="22768" y="45717"/>
                  </a:cubicBezTo>
                  <a:cubicBezTo>
                    <a:pt x="23122" y="45717"/>
                    <a:pt x="23440" y="45455"/>
                    <a:pt x="23494" y="45018"/>
                  </a:cubicBezTo>
                  <a:lnTo>
                    <a:pt x="23830" y="42326"/>
                  </a:lnTo>
                  <a:cubicBezTo>
                    <a:pt x="23884" y="41895"/>
                    <a:pt x="24198" y="41626"/>
                    <a:pt x="24555" y="41626"/>
                  </a:cubicBezTo>
                  <a:cubicBezTo>
                    <a:pt x="24698" y="41626"/>
                    <a:pt x="24847" y="41669"/>
                    <a:pt x="24990" y="41762"/>
                  </a:cubicBezTo>
                  <a:lnTo>
                    <a:pt x="27831" y="43607"/>
                  </a:lnTo>
                  <a:cubicBezTo>
                    <a:pt x="27913" y="43659"/>
                    <a:pt x="27995" y="43683"/>
                    <a:pt x="28072" y="43683"/>
                  </a:cubicBezTo>
                  <a:cubicBezTo>
                    <a:pt x="28351" y="43683"/>
                    <a:pt x="28565" y="43378"/>
                    <a:pt x="28440" y="43029"/>
                  </a:cubicBezTo>
                  <a:lnTo>
                    <a:pt x="13177" y="363"/>
                  </a:lnTo>
                  <a:cubicBezTo>
                    <a:pt x="13097" y="142"/>
                    <a:pt x="12905" y="0"/>
                    <a:pt x="127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15"/>
            <p:cNvSpPr/>
            <p:nvPr/>
          </p:nvSpPr>
          <p:spPr>
            <a:xfrm>
              <a:off x="2064050" y="475400"/>
              <a:ext cx="491725" cy="1108350"/>
            </a:xfrm>
            <a:custGeom>
              <a:avLst/>
              <a:gdLst/>
              <a:ahLst/>
              <a:cxnLst/>
              <a:rect l="l" t="t" r="r" b="b"/>
              <a:pathLst>
                <a:path w="19669" h="44334" extrusionOk="0">
                  <a:moveTo>
                    <a:pt x="3776" y="1"/>
                  </a:moveTo>
                  <a:lnTo>
                    <a:pt x="332" y="1318"/>
                  </a:lnTo>
                  <a:cubicBezTo>
                    <a:pt x="100" y="1407"/>
                    <a:pt x="0" y="1702"/>
                    <a:pt x="110" y="1971"/>
                  </a:cubicBezTo>
                  <a:lnTo>
                    <a:pt x="17259" y="43996"/>
                  </a:lnTo>
                  <a:cubicBezTo>
                    <a:pt x="17350" y="44219"/>
                    <a:pt x="17537" y="44333"/>
                    <a:pt x="17714" y="44333"/>
                  </a:cubicBezTo>
                  <a:cubicBezTo>
                    <a:pt x="17877" y="44333"/>
                    <a:pt x="18032" y="44236"/>
                    <a:pt x="18093" y="44038"/>
                  </a:cubicBezTo>
                  <a:lnTo>
                    <a:pt x="19097" y="40813"/>
                  </a:lnTo>
                  <a:cubicBezTo>
                    <a:pt x="19190" y="40513"/>
                    <a:pt x="19413" y="40331"/>
                    <a:pt x="19669" y="40287"/>
                  </a:cubicBezTo>
                  <a:lnTo>
                    <a:pt x="3776" y="1"/>
                  </a:ln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15"/>
            <p:cNvSpPr/>
            <p:nvPr/>
          </p:nvSpPr>
          <p:spPr>
            <a:xfrm>
              <a:off x="2293825" y="390575"/>
              <a:ext cx="484375" cy="1092125"/>
            </a:xfrm>
            <a:custGeom>
              <a:avLst/>
              <a:gdLst/>
              <a:ahLst/>
              <a:cxnLst/>
              <a:rect l="l" t="t" r="r" b="b"/>
              <a:pathLst>
                <a:path w="19375" h="43685" extrusionOk="0">
                  <a:moveTo>
                    <a:pt x="3521" y="0"/>
                  </a:moveTo>
                  <a:cubicBezTo>
                    <a:pt x="3475" y="0"/>
                    <a:pt x="3429" y="8"/>
                    <a:pt x="3385" y="25"/>
                  </a:cubicBezTo>
                  <a:lnTo>
                    <a:pt x="1" y="1321"/>
                  </a:lnTo>
                  <a:lnTo>
                    <a:pt x="15216" y="41644"/>
                  </a:lnTo>
                  <a:cubicBezTo>
                    <a:pt x="15264" y="41634"/>
                    <a:pt x="15314" y="41629"/>
                    <a:pt x="15364" y="41629"/>
                  </a:cubicBezTo>
                  <a:cubicBezTo>
                    <a:pt x="15507" y="41629"/>
                    <a:pt x="15657" y="41671"/>
                    <a:pt x="15799" y="41763"/>
                  </a:cubicBezTo>
                  <a:lnTo>
                    <a:pt x="18639" y="43609"/>
                  </a:lnTo>
                  <a:cubicBezTo>
                    <a:pt x="18721" y="43661"/>
                    <a:pt x="18803" y="43685"/>
                    <a:pt x="18880" y="43685"/>
                  </a:cubicBezTo>
                  <a:cubicBezTo>
                    <a:pt x="19159" y="43685"/>
                    <a:pt x="19374" y="43380"/>
                    <a:pt x="19249" y="43030"/>
                  </a:cubicBezTo>
                  <a:lnTo>
                    <a:pt x="3985" y="363"/>
                  </a:lnTo>
                  <a:cubicBezTo>
                    <a:pt x="3906" y="142"/>
                    <a:pt x="3714" y="0"/>
                    <a:pt x="3521"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15"/>
            <p:cNvSpPr/>
            <p:nvPr/>
          </p:nvSpPr>
          <p:spPr>
            <a:xfrm>
              <a:off x="2678900" y="1764750"/>
              <a:ext cx="92800" cy="79200"/>
            </a:xfrm>
            <a:custGeom>
              <a:avLst/>
              <a:gdLst/>
              <a:ahLst/>
              <a:cxnLst/>
              <a:rect l="l" t="t" r="r" b="b"/>
              <a:pathLst>
                <a:path w="3712" h="3168" extrusionOk="0">
                  <a:moveTo>
                    <a:pt x="2192" y="0"/>
                  </a:moveTo>
                  <a:cubicBezTo>
                    <a:pt x="1519" y="285"/>
                    <a:pt x="794" y="431"/>
                    <a:pt x="64" y="431"/>
                  </a:cubicBezTo>
                  <a:cubicBezTo>
                    <a:pt x="43" y="431"/>
                    <a:pt x="21" y="431"/>
                    <a:pt x="0" y="431"/>
                  </a:cubicBezTo>
                  <a:lnTo>
                    <a:pt x="0" y="431"/>
                  </a:lnTo>
                  <a:lnTo>
                    <a:pt x="1078" y="1605"/>
                  </a:lnTo>
                  <a:lnTo>
                    <a:pt x="1212" y="1749"/>
                  </a:lnTo>
                  <a:lnTo>
                    <a:pt x="1241" y="1782"/>
                  </a:lnTo>
                  <a:lnTo>
                    <a:pt x="1382" y="1935"/>
                  </a:lnTo>
                  <a:lnTo>
                    <a:pt x="1767" y="2354"/>
                  </a:lnTo>
                  <a:lnTo>
                    <a:pt x="1861" y="2458"/>
                  </a:lnTo>
                  <a:lnTo>
                    <a:pt x="1936" y="2540"/>
                  </a:lnTo>
                  <a:lnTo>
                    <a:pt x="2158" y="2781"/>
                  </a:lnTo>
                  <a:lnTo>
                    <a:pt x="2184" y="2809"/>
                  </a:lnTo>
                  <a:lnTo>
                    <a:pt x="2234" y="2863"/>
                  </a:lnTo>
                  <a:cubicBezTo>
                    <a:pt x="2426" y="3073"/>
                    <a:pt x="2661" y="3167"/>
                    <a:pt x="2886" y="3167"/>
                  </a:cubicBezTo>
                  <a:cubicBezTo>
                    <a:pt x="3310" y="3167"/>
                    <a:pt x="3699" y="2833"/>
                    <a:pt x="3707" y="2300"/>
                  </a:cubicBezTo>
                  <a:lnTo>
                    <a:pt x="3712" y="1826"/>
                  </a:lnTo>
                  <a:cubicBezTo>
                    <a:pt x="3194" y="1230"/>
                    <a:pt x="2688" y="621"/>
                    <a:pt x="2192"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15"/>
            <p:cNvSpPr/>
            <p:nvPr/>
          </p:nvSpPr>
          <p:spPr>
            <a:xfrm>
              <a:off x="2063850" y="390525"/>
              <a:ext cx="335425" cy="150875"/>
            </a:xfrm>
            <a:custGeom>
              <a:avLst/>
              <a:gdLst/>
              <a:ahLst/>
              <a:cxnLst/>
              <a:rect l="l" t="t" r="r" b="b"/>
              <a:pathLst>
                <a:path w="13417" h="6035" extrusionOk="0">
                  <a:moveTo>
                    <a:pt x="12736" y="0"/>
                  </a:moveTo>
                  <a:cubicBezTo>
                    <a:pt x="12684" y="0"/>
                    <a:pt x="12630" y="10"/>
                    <a:pt x="12578" y="30"/>
                  </a:cubicBezTo>
                  <a:lnTo>
                    <a:pt x="345" y="4711"/>
                  </a:lnTo>
                  <a:cubicBezTo>
                    <a:pt x="116" y="4799"/>
                    <a:pt x="1" y="5057"/>
                    <a:pt x="88" y="5285"/>
                  </a:cubicBezTo>
                  <a:lnTo>
                    <a:pt x="266" y="5749"/>
                  </a:lnTo>
                  <a:cubicBezTo>
                    <a:pt x="334" y="5926"/>
                    <a:pt x="502" y="6034"/>
                    <a:pt x="681" y="6034"/>
                  </a:cubicBezTo>
                  <a:cubicBezTo>
                    <a:pt x="734" y="6034"/>
                    <a:pt x="788" y="6025"/>
                    <a:pt x="840" y="6004"/>
                  </a:cubicBezTo>
                  <a:lnTo>
                    <a:pt x="13073" y="1323"/>
                  </a:lnTo>
                  <a:cubicBezTo>
                    <a:pt x="13302" y="1234"/>
                    <a:pt x="13417" y="977"/>
                    <a:pt x="13329" y="749"/>
                  </a:cubicBezTo>
                  <a:lnTo>
                    <a:pt x="13151" y="285"/>
                  </a:lnTo>
                  <a:cubicBezTo>
                    <a:pt x="13083" y="109"/>
                    <a:pt x="12915" y="0"/>
                    <a:pt x="1273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3" name="Google Shape;793;p15"/>
          <p:cNvGrpSpPr/>
          <p:nvPr/>
        </p:nvGrpSpPr>
        <p:grpSpPr>
          <a:xfrm>
            <a:off x="177050" y="3555090"/>
            <a:ext cx="340786" cy="570834"/>
            <a:chOff x="2002900" y="3914700"/>
            <a:chExt cx="259350" cy="434425"/>
          </a:xfrm>
        </p:grpSpPr>
        <p:sp>
          <p:nvSpPr>
            <p:cNvPr id="794" name="Google Shape;794;p15"/>
            <p:cNvSpPr/>
            <p:nvPr/>
          </p:nvSpPr>
          <p:spPr>
            <a:xfrm>
              <a:off x="2002900" y="3925825"/>
              <a:ext cx="243750" cy="423300"/>
            </a:xfrm>
            <a:custGeom>
              <a:avLst/>
              <a:gdLst/>
              <a:ahLst/>
              <a:cxnLst/>
              <a:rect l="l" t="t" r="r" b="b"/>
              <a:pathLst>
                <a:path w="9750" h="16932" extrusionOk="0">
                  <a:moveTo>
                    <a:pt x="2974" y="0"/>
                  </a:moveTo>
                  <a:cubicBezTo>
                    <a:pt x="2638" y="0"/>
                    <a:pt x="2300" y="57"/>
                    <a:pt x="1982" y="173"/>
                  </a:cubicBezTo>
                  <a:cubicBezTo>
                    <a:pt x="1348" y="395"/>
                    <a:pt x="800" y="856"/>
                    <a:pt x="466" y="1436"/>
                  </a:cubicBezTo>
                  <a:cubicBezTo>
                    <a:pt x="382" y="1579"/>
                    <a:pt x="316" y="1732"/>
                    <a:pt x="252" y="1883"/>
                  </a:cubicBezTo>
                  <a:cubicBezTo>
                    <a:pt x="205" y="2038"/>
                    <a:pt x="140" y="2197"/>
                    <a:pt x="113" y="2349"/>
                  </a:cubicBezTo>
                  <a:cubicBezTo>
                    <a:pt x="40" y="2656"/>
                    <a:pt x="12" y="2968"/>
                    <a:pt x="8" y="3273"/>
                  </a:cubicBezTo>
                  <a:cubicBezTo>
                    <a:pt x="1" y="4506"/>
                    <a:pt x="393" y="5597"/>
                    <a:pt x="681" y="6626"/>
                  </a:cubicBezTo>
                  <a:cubicBezTo>
                    <a:pt x="1267" y="8739"/>
                    <a:pt x="1974" y="10866"/>
                    <a:pt x="3021" y="12850"/>
                  </a:cubicBezTo>
                  <a:cubicBezTo>
                    <a:pt x="3548" y="13823"/>
                    <a:pt x="4106" y="14827"/>
                    <a:pt x="4976" y="15666"/>
                  </a:cubicBezTo>
                  <a:cubicBezTo>
                    <a:pt x="5197" y="15876"/>
                    <a:pt x="5437" y="16065"/>
                    <a:pt x="5690" y="16233"/>
                  </a:cubicBezTo>
                  <a:cubicBezTo>
                    <a:pt x="5949" y="16399"/>
                    <a:pt x="6224" y="16537"/>
                    <a:pt x="6510" y="16648"/>
                  </a:cubicBezTo>
                  <a:cubicBezTo>
                    <a:pt x="6791" y="16755"/>
                    <a:pt x="7081" y="16848"/>
                    <a:pt x="7402" y="16897"/>
                  </a:cubicBezTo>
                  <a:cubicBezTo>
                    <a:pt x="7536" y="16916"/>
                    <a:pt x="7677" y="16931"/>
                    <a:pt x="7824" y="16931"/>
                  </a:cubicBezTo>
                  <a:cubicBezTo>
                    <a:pt x="8027" y="16931"/>
                    <a:pt x="8243" y="16903"/>
                    <a:pt x="8468" y="16817"/>
                  </a:cubicBezTo>
                  <a:cubicBezTo>
                    <a:pt x="8659" y="16743"/>
                    <a:pt x="8852" y="16619"/>
                    <a:pt x="8990" y="16454"/>
                  </a:cubicBezTo>
                  <a:cubicBezTo>
                    <a:pt x="9072" y="16367"/>
                    <a:pt x="9105" y="16305"/>
                    <a:pt x="9154" y="16233"/>
                  </a:cubicBezTo>
                  <a:cubicBezTo>
                    <a:pt x="9202" y="16165"/>
                    <a:pt x="9245" y="16094"/>
                    <a:pt x="9282" y="16018"/>
                  </a:cubicBezTo>
                  <a:cubicBezTo>
                    <a:pt x="9434" y="15732"/>
                    <a:pt x="9538" y="15421"/>
                    <a:pt x="9589" y="15101"/>
                  </a:cubicBezTo>
                  <a:cubicBezTo>
                    <a:pt x="9695" y="14477"/>
                    <a:pt x="9644" y="13874"/>
                    <a:pt x="9540" y="13301"/>
                  </a:cubicBezTo>
                  <a:cubicBezTo>
                    <a:pt x="9435" y="12734"/>
                    <a:pt x="9251" y="12171"/>
                    <a:pt x="9071" y="11661"/>
                  </a:cubicBezTo>
                  <a:cubicBezTo>
                    <a:pt x="8889" y="11142"/>
                    <a:pt x="8700" y="10622"/>
                    <a:pt x="8492" y="10106"/>
                  </a:cubicBezTo>
                  <a:cubicBezTo>
                    <a:pt x="8074" y="9070"/>
                    <a:pt x="7607" y="8071"/>
                    <a:pt x="6960" y="7100"/>
                  </a:cubicBezTo>
                  <a:cubicBezTo>
                    <a:pt x="6782" y="6850"/>
                    <a:pt x="6578" y="6621"/>
                    <a:pt x="6348" y="6419"/>
                  </a:cubicBezTo>
                  <a:cubicBezTo>
                    <a:pt x="6109" y="6216"/>
                    <a:pt x="5826" y="6024"/>
                    <a:pt x="5463" y="5935"/>
                  </a:cubicBezTo>
                  <a:cubicBezTo>
                    <a:pt x="5365" y="5907"/>
                    <a:pt x="5261" y="5894"/>
                    <a:pt x="5156" y="5894"/>
                  </a:cubicBezTo>
                  <a:cubicBezTo>
                    <a:pt x="4873" y="5894"/>
                    <a:pt x="4580" y="5988"/>
                    <a:pt x="4367" y="6139"/>
                  </a:cubicBezTo>
                  <a:cubicBezTo>
                    <a:pt x="4082" y="6338"/>
                    <a:pt x="3870" y="6571"/>
                    <a:pt x="3694" y="6847"/>
                  </a:cubicBezTo>
                  <a:cubicBezTo>
                    <a:pt x="3348" y="7402"/>
                    <a:pt x="3249" y="8044"/>
                    <a:pt x="3271" y="8634"/>
                  </a:cubicBezTo>
                  <a:cubicBezTo>
                    <a:pt x="3296" y="9228"/>
                    <a:pt x="3423" y="9798"/>
                    <a:pt x="3612" y="10338"/>
                  </a:cubicBezTo>
                  <a:cubicBezTo>
                    <a:pt x="3800" y="10877"/>
                    <a:pt x="4044" y="11396"/>
                    <a:pt x="4340" y="11883"/>
                  </a:cubicBezTo>
                  <a:cubicBezTo>
                    <a:pt x="4637" y="12369"/>
                    <a:pt x="4980" y="12831"/>
                    <a:pt x="5426" y="13230"/>
                  </a:cubicBezTo>
                  <a:cubicBezTo>
                    <a:pt x="5485" y="13284"/>
                    <a:pt x="5559" y="13311"/>
                    <a:pt x="5633" y="13311"/>
                  </a:cubicBezTo>
                  <a:cubicBezTo>
                    <a:pt x="5717" y="13311"/>
                    <a:pt x="5801" y="13277"/>
                    <a:pt x="5862" y="13209"/>
                  </a:cubicBezTo>
                  <a:cubicBezTo>
                    <a:pt x="5977" y="13084"/>
                    <a:pt x="5968" y="12889"/>
                    <a:pt x="5842" y="12774"/>
                  </a:cubicBezTo>
                  <a:lnTo>
                    <a:pt x="5837" y="12769"/>
                  </a:lnTo>
                  <a:cubicBezTo>
                    <a:pt x="5474" y="12430"/>
                    <a:pt x="5165" y="11999"/>
                    <a:pt x="4906" y="11548"/>
                  </a:cubicBezTo>
                  <a:cubicBezTo>
                    <a:pt x="4645" y="11095"/>
                    <a:pt x="4433" y="10616"/>
                    <a:pt x="4273" y="10119"/>
                  </a:cubicBezTo>
                  <a:cubicBezTo>
                    <a:pt x="4114" y="9624"/>
                    <a:pt x="4016" y="9114"/>
                    <a:pt x="4008" y="8616"/>
                  </a:cubicBezTo>
                  <a:cubicBezTo>
                    <a:pt x="4001" y="8120"/>
                    <a:pt x="4102" y="7638"/>
                    <a:pt x="4349" y="7266"/>
                  </a:cubicBezTo>
                  <a:cubicBezTo>
                    <a:pt x="4469" y="7084"/>
                    <a:pt x="4624" y="6927"/>
                    <a:pt x="4805" y="6806"/>
                  </a:cubicBezTo>
                  <a:cubicBezTo>
                    <a:pt x="4913" y="6740"/>
                    <a:pt x="5013" y="6705"/>
                    <a:pt x="5119" y="6705"/>
                  </a:cubicBezTo>
                  <a:cubicBezTo>
                    <a:pt x="5167" y="6705"/>
                    <a:pt x="5217" y="6712"/>
                    <a:pt x="5269" y="6727"/>
                  </a:cubicBezTo>
                  <a:cubicBezTo>
                    <a:pt x="5616" y="6820"/>
                    <a:pt x="5990" y="7193"/>
                    <a:pt x="6261" y="7592"/>
                  </a:cubicBezTo>
                  <a:cubicBezTo>
                    <a:pt x="6531" y="8003"/>
                    <a:pt x="6796" y="8493"/>
                    <a:pt x="7023" y="8964"/>
                  </a:cubicBezTo>
                  <a:cubicBezTo>
                    <a:pt x="7254" y="9443"/>
                    <a:pt x="7462" y="9935"/>
                    <a:pt x="7656" y="10436"/>
                  </a:cubicBezTo>
                  <a:cubicBezTo>
                    <a:pt x="7849" y="10935"/>
                    <a:pt x="8027" y="11445"/>
                    <a:pt x="8197" y="11959"/>
                  </a:cubicBezTo>
                  <a:cubicBezTo>
                    <a:pt x="8375" y="12481"/>
                    <a:pt x="8523" y="12962"/>
                    <a:pt x="8610" y="13470"/>
                  </a:cubicBezTo>
                  <a:cubicBezTo>
                    <a:pt x="8696" y="13970"/>
                    <a:pt x="8724" y="14474"/>
                    <a:pt x="8638" y="14929"/>
                  </a:cubicBezTo>
                  <a:cubicBezTo>
                    <a:pt x="8601" y="15149"/>
                    <a:pt x="8527" y="15360"/>
                    <a:pt x="8420" y="15556"/>
                  </a:cubicBezTo>
                  <a:cubicBezTo>
                    <a:pt x="8397" y="15604"/>
                    <a:pt x="8370" y="15649"/>
                    <a:pt x="8337" y="15691"/>
                  </a:cubicBezTo>
                  <a:cubicBezTo>
                    <a:pt x="8309" y="15732"/>
                    <a:pt x="8275" y="15790"/>
                    <a:pt x="8257" y="15798"/>
                  </a:cubicBezTo>
                  <a:cubicBezTo>
                    <a:pt x="8221" y="15844"/>
                    <a:pt x="8174" y="15869"/>
                    <a:pt x="8112" y="15895"/>
                  </a:cubicBezTo>
                  <a:cubicBezTo>
                    <a:pt x="8043" y="15922"/>
                    <a:pt x="7948" y="15935"/>
                    <a:pt x="7840" y="15935"/>
                  </a:cubicBezTo>
                  <a:cubicBezTo>
                    <a:pt x="7754" y="15935"/>
                    <a:pt x="7660" y="15927"/>
                    <a:pt x="7563" y="15910"/>
                  </a:cubicBezTo>
                  <a:cubicBezTo>
                    <a:pt x="7344" y="15875"/>
                    <a:pt x="7112" y="15797"/>
                    <a:pt x="6884" y="15708"/>
                  </a:cubicBezTo>
                  <a:cubicBezTo>
                    <a:pt x="6662" y="15618"/>
                    <a:pt x="6449" y="15509"/>
                    <a:pt x="6247" y="15380"/>
                  </a:cubicBezTo>
                  <a:cubicBezTo>
                    <a:pt x="6046" y="15245"/>
                    <a:pt x="5857" y="15093"/>
                    <a:pt x="5683" y="14927"/>
                  </a:cubicBezTo>
                  <a:cubicBezTo>
                    <a:pt x="4972" y="14241"/>
                    <a:pt x="4442" y="13310"/>
                    <a:pt x="3940" y="12368"/>
                  </a:cubicBezTo>
                  <a:cubicBezTo>
                    <a:pt x="2953" y="10477"/>
                    <a:pt x="2278" y="8431"/>
                    <a:pt x="1708" y="6337"/>
                  </a:cubicBezTo>
                  <a:cubicBezTo>
                    <a:pt x="1408" y="5272"/>
                    <a:pt x="1073" y="4259"/>
                    <a:pt x="1090" y="3290"/>
                  </a:cubicBezTo>
                  <a:cubicBezTo>
                    <a:pt x="1097" y="2810"/>
                    <a:pt x="1192" y="2344"/>
                    <a:pt x="1408" y="1983"/>
                  </a:cubicBezTo>
                  <a:cubicBezTo>
                    <a:pt x="1515" y="1802"/>
                    <a:pt x="1650" y="1639"/>
                    <a:pt x="1809" y="1499"/>
                  </a:cubicBezTo>
                  <a:cubicBezTo>
                    <a:pt x="1973" y="1371"/>
                    <a:pt x="2148" y="1249"/>
                    <a:pt x="2350" y="1183"/>
                  </a:cubicBezTo>
                  <a:cubicBezTo>
                    <a:pt x="2557" y="1104"/>
                    <a:pt x="2780" y="1065"/>
                    <a:pt x="3005" y="1065"/>
                  </a:cubicBezTo>
                  <a:cubicBezTo>
                    <a:pt x="3208" y="1065"/>
                    <a:pt x="3413" y="1097"/>
                    <a:pt x="3607" y="1160"/>
                  </a:cubicBezTo>
                  <a:cubicBezTo>
                    <a:pt x="3814" y="1226"/>
                    <a:pt x="4010" y="1328"/>
                    <a:pt x="4191" y="1455"/>
                  </a:cubicBezTo>
                  <a:cubicBezTo>
                    <a:pt x="4379" y="1587"/>
                    <a:pt x="4561" y="1753"/>
                    <a:pt x="4729" y="1929"/>
                  </a:cubicBezTo>
                  <a:cubicBezTo>
                    <a:pt x="5403" y="2652"/>
                    <a:pt x="5889" y="3604"/>
                    <a:pt x="6407" y="4566"/>
                  </a:cubicBezTo>
                  <a:cubicBezTo>
                    <a:pt x="7426" y="6486"/>
                    <a:pt x="8393" y="8422"/>
                    <a:pt x="9117" y="10455"/>
                  </a:cubicBezTo>
                  <a:cubicBezTo>
                    <a:pt x="9161" y="10582"/>
                    <a:pt x="9280" y="10662"/>
                    <a:pt x="9408" y="10662"/>
                  </a:cubicBezTo>
                  <a:cubicBezTo>
                    <a:pt x="9438" y="10662"/>
                    <a:pt x="9469" y="10657"/>
                    <a:pt x="9499" y="10648"/>
                  </a:cubicBezTo>
                  <a:cubicBezTo>
                    <a:pt x="9658" y="10599"/>
                    <a:pt x="9750" y="10432"/>
                    <a:pt x="9706" y="10273"/>
                  </a:cubicBezTo>
                  <a:cubicBezTo>
                    <a:pt x="9132" y="8130"/>
                    <a:pt x="8227" y="6099"/>
                    <a:pt x="7259" y="4131"/>
                  </a:cubicBezTo>
                  <a:cubicBezTo>
                    <a:pt x="6782" y="3156"/>
                    <a:pt x="6302" y="2115"/>
                    <a:pt x="5487" y="1222"/>
                  </a:cubicBezTo>
                  <a:cubicBezTo>
                    <a:pt x="5280" y="1002"/>
                    <a:pt x="5060" y="794"/>
                    <a:pt x="4804" y="608"/>
                  </a:cubicBezTo>
                  <a:cubicBezTo>
                    <a:pt x="4541" y="418"/>
                    <a:pt x="4250" y="261"/>
                    <a:pt x="3937" y="158"/>
                  </a:cubicBezTo>
                  <a:cubicBezTo>
                    <a:pt x="3629" y="54"/>
                    <a:pt x="3302" y="0"/>
                    <a:pt x="2974"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15"/>
            <p:cNvSpPr/>
            <p:nvPr/>
          </p:nvSpPr>
          <p:spPr>
            <a:xfrm>
              <a:off x="2018350" y="3914700"/>
              <a:ext cx="243900" cy="423300"/>
            </a:xfrm>
            <a:custGeom>
              <a:avLst/>
              <a:gdLst/>
              <a:ahLst/>
              <a:cxnLst/>
              <a:rect l="l" t="t" r="r" b="b"/>
              <a:pathLst>
                <a:path w="9756" h="16932" extrusionOk="0">
                  <a:moveTo>
                    <a:pt x="2974" y="0"/>
                  </a:moveTo>
                  <a:cubicBezTo>
                    <a:pt x="2637" y="0"/>
                    <a:pt x="2300" y="57"/>
                    <a:pt x="1981" y="173"/>
                  </a:cubicBezTo>
                  <a:cubicBezTo>
                    <a:pt x="1347" y="395"/>
                    <a:pt x="798" y="856"/>
                    <a:pt x="465" y="1436"/>
                  </a:cubicBezTo>
                  <a:cubicBezTo>
                    <a:pt x="381" y="1579"/>
                    <a:pt x="315" y="1732"/>
                    <a:pt x="251" y="1883"/>
                  </a:cubicBezTo>
                  <a:cubicBezTo>
                    <a:pt x="205" y="2038"/>
                    <a:pt x="139" y="2197"/>
                    <a:pt x="113" y="2349"/>
                  </a:cubicBezTo>
                  <a:cubicBezTo>
                    <a:pt x="40" y="2656"/>
                    <a:pt x="11" y="2968"/>
                    <a:pt x="7" y="3273"/>
                  </a:cubicBezTo>
                  <a:cubicBezTo>
                    <a:pt x="0" y="4506"/>
                    <a:pt x="393" y="5597"/>
                    <a:pt x="680" y="6626"/>
                  </a:cubicBezTo>
                  <a:cubicBezTo>
                    <a:pt x="1266" y="8739"/>
                    <a:pt x="1974" y="10866"/>
                    <a:pt x="3021" y="12850"/>
                  </a:cubicBezTo>
                  <a:cubicBezTo>
                    <a:pt x="3548" y="13823"/>
                    <a:pt x="4106" y="14828"/>
                    <a:pt x="4975" y="15666"/>
                  </a:cubicBezTo>
                  <a:cubicBezTo>
                    <a:pt x="5197" y="15876"/>
                    <a:pt x="5435" y="16065"/>
                    <a:pt x="5690" y="16234"/>
                  </a:cubicBezTo>
                  <a:cubicBezTo>
                    <a:pt x="5949" y="16399"/>
                    <a:pt x="6223" y="16537"/>
                    <a:pt x="6510" y="16648"/>
                  </a:cubicBezTo>
                  <a:cubicBezTo>
                    <a:pt x="6791" y="16755"/>
                    <a:pt x="7081" y="16849"/>
                    <a:pt x="7402" y="16897"/>
                  </a:cubicBezTo>
                  <a:cubicBezTo>
                    <a:pt x="7535" y="16916"/>
                    <a:pt x="7676" y="16931"/>
                    <a:pt x="7824" y="16931"/>
                  </a:cubicBezTo>
                  <a:cubicBezTo>
                    <a:pt x="8027" y="16931"/>
                    <a:pt x="8242" y="16903"/>
                    <a:pt x="8468" y="16817"/>
                  </a:cubicBezTo>
                  <a:cubicBezTo>
                    <a:pt x="8658" y="16743"/>
                    <a:pt x="8852" y="16619"/>
                    <a:pt x="8990" y="16454"/>
                  </a:cubicBezTo>
                  <a:cubicBezTo>
                    <a:pt x="9072" y="16368"/>
                    <a:pt x="9104" y="16305"/>
                    <a:pt x="9154" y="16234"/>
                  </a:cubicBezTo>
                  <a:cubicBezTo>
                    <a:pt x="9202" y="16165"/>
                    <a:pt x="9244" y="16094"/>
                    <a:pt x="9281" y="16018"/>
                  </a:cubicBezTo>
                  <a:cubicBezTo>
                    <a:pt x="9433" y="15732"/>
                    <a:pt x="9537" y="15421"/>
                    <a:pt x="9588" y="15101"/>
                  </a:cubicBezTo>
                  <a:cubicBezTo>
                    <a:pt x="9695" y="14478"/>
                    <a:pt x="9643" y="13875"/>
                    <a:pt x="9539" y="13302"/>
                  </a:cubicBezTo>
                  <a:cubicBezTo>
                    <a:pt x="9434" y="12734"/>
                    <a:pt x="9251" y="12171"/>
                    <a:pt x="9070" y="11662"/>
                  </a:cubicBezTo>
                  <a:cubicBezTo>
                    <a:pt x="8889" y="11142"/>
                    <a:pt x="8700" y="10622"/>
                    <a:pt x="8492" y="10106"/>
                  </a:cubicBezTo>
                  <a:cubicBezTo>
                    <a:pt x="8072" y="9070"/>
                    <a:pt x="7606" y="8071"/>
                    <a:pt x="6959" y="7100"/>
                  </a:cubicBezTo>
                  <a:cubicBezTo>
                    <a:pt x="6782" y="6850"/>
                    <a:pt x="6578" y="6621"/>
                    <a:pt x="6348" y="6419"/>
                  </a:cubicBezTo>
                  <a:cubicBezTo>
                    <a:pt x="6109" y="6216"/>
                    <a:pt x="5825" y="6025"/>
                    <a:pt x="5463" y="5935"/>
                  </a:cubicBezTo>
                  <a:cubicBezTo>
                    <a:pt x="5365" y="5907"/>
                    <a:pt x="5261" y="5894"/>
                    <a:pt x="5156" y="5894"/>
                  </a:cubicBezTo>
                  <a:cubicBezTo>
                    <a:pt x="4873" y="5894"/>
                    <a:pt x="4580" y="5988"/>
                    <a:pt x="4367" y="6140"/>
                  </a:cubicBezTo>
                  <a:cubicBezTo>
                    <a:pt x="4082" y="6338"/>
                    <a:pt x="3870" y="6571"/>
                    <a:pt x="3694" y="6849"/>
                  </a:cubicBezTo>
                  <a:cubicBezTo>
                    <a:pt x="3348" y="7402"/>
                    <a:pt x="3249" y="8044"/>
                    <a:pt x="3270" y="8634"/>
                  </a:cubicBezTo>
                  <a:cubicBezTo>
                    <a:pt x="3296" y="9228"/>
                    <a:pt x="3422" y="9798"/>
                    <a:pt x="3612" y="10338"/>
                  </a:cubicBezTo>
                  <a:cubicBezTo>
                    <a:pt x="3800" y="10877"/>
                    <a:pt x="4043" y="11396"/>
                    <a:pt x="4340" y="11883"/>
                  </a:cubicBezTo>
                  <a:cubicBezTo>
                    <a:pt x="4637" y="12369"/>
                    <a:pt x="4979" y="12831"/>
                    <a:pt x="5425" y="13230"/>
                  </a:cubicBezTo>
                  <a:cubicBezTo>
                    <a:pt x="5483" y="13278"/>
                    <a:pt x="5553" y="13301"/>
                    <a:pt x="5623" y="13301"/>
                  </a:cubicBezTo>
                  <a:cubicBezTo>
                    <a:pt x="5707" y="13301"/>
                    <a:pt x="5791" y="13267"/>
                    <a:pt x="5852" y="13201"/>
                  </a:cubicBezTo>
                  <a:cubicBezTo>
                    <a:pt x="5962" y="13079"/>
                    <a:pt x="5958" y="12891"/>
                    <a:pt x="5841" y="12774"/>
                  </a:cubicBezTo>
                  <a:lnTo>
                    <a:pt x="5835" y="12769"/>
                  </a:lnTo>
                  <a:cubicBezTo>
                    <a:pt x="5473" y="12431"/>
                    <a:pt x="5165" y="11999"/>
                    <a:pt x="4905" y="11549"/>
                  </a:cubicBezTo>
                  <a:cubicBezTo>
                    <a:pt x="4644" y="11096"/>
                    <a:pt x="4433" y="10616"/>
                    <a:pt x="4272" y="10119"/>
                  </a:cubicBezTo>
                  <a:cubicBezTo>
                    <a:pt x="4112" y="9626"/>
                    <a:pt x="4015" y="9114"/>
                    <a:pt x="4006" y="8616"/>
                  </a:cubicBezTo>
                  <a:cubicBezTo>
                    <a:pt x="4000" y="8121"/>
                    <a:pt x="4101" y="7638"/>
                    <a:pt x="4348" y="7266"/>
                  </a:cubicBezTo>
                  <a:cubicBezTo>
                    <a:pt x="4468" y="7085"/>
                    <a:pt x="4623" y="6927"/>
                    <a:pt x="4804" y="6806"/>
                  </a:cubicBezTo>
                  <a:cubicBezTo>
                    <a:pt x="4912" y="6741"/>
                    <a:pt x="5011" y="6705"/>
                    <a:pt x="5117" y="6705"/>
                  </a:cubicBezTo>
                  <a:cubicBezTo>
                    <a:pt x="5165" y="6705"/>
                    <a:pt x="5216" y="6713"/>
                    <a:pt x="5269" y="6728"/>
                  </a:cubicBezTo>
                  <a:cubicBezTo>
                    <a:pt x="5614" y="6820"/>
                    <a:pt x="5989" y="7194"/>
                    <a:pt x="6261" y="7593"/>
                  </a:cubicBezTo>
                  <a:cubicBezTo>
                    <a:pt x="6531" y="8003"/>
                    <a:pt x="6795" y="8493"/>
                    <a:pt x="7023" y="8964"/>
                  </a:cubicBezTo>
                  <a:cubicBezTo>
                    <a:pt x="7253" y="9443"/>
                    <a:pt x="7461" y="9936"/>
                    <a:pt x="7655" y="10436"/>
                  </a:cubicBezTo>
                  <a:cubicBezTo>
                    <a:pt x="7848" y="10936"/>
                    <a:pt x="8026" y="11445"/>
                    <a:pt x="8197" y="11959"/>
                  </a:cubicBezTo>
                  <a:cubicBezTo>
                    <a:pt x="8374" y="12481"/>
                    <a:pt x="8522" y="12963"/>
                    <a:pt x="8609" y="13471"/>
                  </a:cubicBezTo>
                  <a:cubicBezTo>
                    <a:pt x="8695" y="13970"/>
                    <a:pt x="8724" y="14474"/>
                    <a:pt x="8636" y="14929"/>
                  </a:cubicBezTo>
                  <a:cubicBezTo>
                    <a:pt x="8600" y="15149"/>
                    <a:pt x="8527" y="15361"/>
                    <a:pt x="8420" y="15556"/>
                  </a:cubicBezTo>
                  <a:cubicBezTo>
                    <a:pt x="8397" y="15604"/>
                    <a:pt x="8369" y="15650"/>
                    <a:pt x="8337" y="15692"/>
                  </a:cubicBezTo>
                  <a:cubicBezTo>
                    <a:pt x="8308" y="15733"/>
                    <a:pt x="8273" y="15790"/>
                    <a:pt x="8257" y="15799"/>
                  </a:cubicBezTo>
                  <a:cubicBezTo>
                    <a:pt x="8221" y="15845"/>
                    <a:pt x="8174" y="15869"/>
                    <a:pt x="8112" y="15895"/>
                  </a:cubicBezTo>
                  <a:cubicBezTo>
                    <a:pt x="8043" y="15922"/>
                    <a:pt x="7949" y="15936"/>
                    <a:pt x="7842" y="15936"/>
                  </a:cubicBezTo>
                  <a:cubicBezTo>
                    <a:pt x="7755" y="15936"/>
                    <a:pt x="7659" y="15927"/>
                    <a:pt x="7562" y="15910"/>
                  </a:cubicBezTo>
                  <a:cubicBezTo>
                    <a:pt x="7343" y="15875"/>
                    <a:pt x="7110" y="15798"/>
                    <a:pt x="6884" y="15708"/>
                  </a:cubicBezTo>
                  <a:cubicBezTo>
                    <a:pt x="6661" y="15618"/>
                    <a:pt x="6448" y="15509"/>
                    <a:pt x="6245" y="15380"/>
                  </a:cubicBezTo>
                  <a:cubicBezTo>
                    <a:pt x="6045" y="15245"/>
                    <a:pt x="5856" y="15093"/>
                    <a:pt x="5681" y="14927"/>
                  </a:cubicBezTo>
                  <a:cubicBezTo>
                    <a:pt x="4971" y="14242"/>
                    <a:pt x="4440" y="13310"/>
                    <a:pt x="3940" y="12368"/>
                  </a:cubicBezTo>
                  <a:cubicBezTo>
                    <a:pt x="2952" y="10477"/>
                    <a:pt x="2277" y="8431"/>
                    <a:pt x="1707" y="6337"/>
                  </a:cubicBezTo>
                  <a:cubicBezTo>
                    <a:pt x="1407" y="5272"/>
                    <a:pt x="1073" y="4259"/>
                    <a:pt x="1089" y="3290"/>
                  </a:cubicBezTo>
                  <a:cubicBezTo>
                    <a:pt x="1097" y="2810"/>
                    <a:pt x="1191" y="2344"/>
                    <a:pt x="1406" y="1983"/>
                  </a:cubicBezTo>
                  <a:cubicBezTo>
                    <a:pt x="1515" y="1802"/>
                    <a:pt x="1649" y="1639"/>
                    <a:pt x="1808" y="1499"/>
                  </a:cubicBezTo>
                  <a:cubicBezTo>
                    <a:pt x="1972" y="1371"/>
                    <a:pt x="2147" y="1249"/>
                    <a:pt x="2349" y="1183"/>
                  </a:cubicBezTo>
                  <a:cubicBezTo>
                    <a:pt x="2555" y="1104"/>
                    <a:pt x="2779" y="1065"/>
                    <a:pt x="3003" y="1065"/>
                  </a:cubicBezTo>
                  <a:cubicBezTo>
                    <a:pt x="3207" y="1065"/>
                    <a:pt x="3411" y="1097"/>
                    <a:pt x="3606" y="1160"/>
                  </a:cubicBezTo>
                  <a:cubicBezTo>
                    <a:pt x="3814" y="1226"/>
                    <a:pt x="4010" y="1329"/>
                    <a:pt x="4191" y="1455"/>
                  </a:cubicBezTo>
                  <a:cubicBezTo>
                    <a:pt x="4378" y="1587"/>
                    <a:pt x="4561" y="1753"/>
                    <a:pt x="4729" y="1929"/>
                  </a:cubicBezTo>
                  <a:cubicBezTo>
                    <a:pt x="5401" y="2652"/>
                    <a:pt x="5889" y="3604"/>
                    <a:pt x="6407" y="4566"/>
                  </a:cubicBezTo>
                  <a:cubicBezTo>
                    <a:pt x="7426" y="6486"/>
                    <a:pt x="8393" y="8422"/>
                    <a:pt x="9115" y="10455"/>
                  </a:cubicBezTo>
                  <a:cubicBezTo>
                    <a:pt x="9156" y="10588"/>
                    <a:pt x="9278" y="10673"/>
                    <a:pt x="9410" y="10673"/>
                  </a:cubicBezTo>
                  <a:cubicBezTo>
                    <a:pt x="9440" y="10673"/>
                    <a:pt x="9471" y="10668"/>
                    <a:pt x="9501" y="10659"/>
                  </a:cubicBezTo>
                  <a:cubicBezTo>
                    <a:pt x="9664" y="10608"/>
                    <a:pt x="9756" y="10436"/>
                    <a:pt x="9706" y="10273"/>
                  </a:cubicBezTo>
                  <a:cubicBezTo>
                    <a:pt x="9132" y="8130"/>
                    <a:pt x="8226" y="6099"/>
                    <a:pt x="7259" y="4131"/>
                  </a:cubicBezTo>
                  <a:cubicBezTo>
                    <a:pt x="6782" y="3157"/>
                    <a:pt x="6302" y="2115"/>
                    <a:pt x="5487" y="1222"/>
                  </a:cubicBezTo>
                  <a:cubicBezTo>
                    <a:pt x="5280" y="1002"/>
                    <a:pt x="5060" y="794"/>
                    <a:pt x="4803" y="608"/>
                  </a:cubicBezTo>
                  <a:cubicBezTo>
                    <a:pt x="4540" y="418"/>
                    <a:pt x="4250" y="261"/>
                    <a:pt x="3936" y="158"/>
                  </a:cubicBezTo>
                  <a:cubicBezTo>
                    <a:pt x="3629" y="54"/>
                    <a:pt x="3302" y="0"/>
                    <a:pt x="29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6" name="Google Shape;796;p15"/>
          <p:cNvGrpSpPr/>
          <p:nvPr/>
        </p:nvGrpSpPr>
        <p:grpSpPr>
          <a:xfrm>
            <a:off x="321514" y="4238681"/>
            <a:ext cx="354386" cy="578521"/>
            <a:chOff x="2254100" y="3662800"/>
            <a:chExt cx="269700" cy="440275"/>
          </a:xfrm>
        </p:grpSpPr>
        <p:sp>
          <p:nvSpPr>
            <p:cNvPr id="797" name="Google Shape;797;p15"/>
            <p:cNvSpPr/>
            <p:nvPr/>
          </p:nvSpPr>
          <p:spPr>
            <a:xfrm>
              <a:off x="2254100" y="3676075"/>
              <a:ext cx="250775" cy="427000"/>
            </a:xfrm>
            <a:custGeom>
              <a:avLst/>
              <a:gdLst/>
              <a:ahLst/>
              <a:cxnLst/>
              <a:rect l="l" t="t" r="r" b="b"/>
              <a:pathLst>
                <a:path w="10031" h="17080" extrusionOk="0">
                  <a:moveTo>
                    <a:pt x="7007" y="1"/>
                  </a:moveTo>
                  <a:cubicBezTo>
                    <a:pt x="6694" y="1"/>
                    <a:pt x="6381" y="51"/>
                    <a:pt x="6087" y="151"/>
                  </a:cubicBezTo>
                  <a:cubicBezTo>
                    <a:pt x="5929" y="204"/>
                    <a:pt x="5778" y="276"/>
                    <a:pt x="5631" y="347"/>
                  </a:cubicBezTo>
                  <a:cubicBezTo>
                    <a:pt x="5493" y="434"/>
                    <a:pt x="5340" y="509"/>
                    <a:pt x="5220" y="607"/>
                  </a:cubicBezTo>
                  <a:cubicBezTo>
                    <a:pt x="4962" y="790"/>
                    <a:pt x="4735" y="1006"/>
                    <a:pt x="4531" y="1233"/>
                  </a:cubicBezTo>
                  <a:cubicBezTo>
                    <a:pt x="3714" y="2154"/>
                    <a:pt x="3290" y="3235"/>
                    <a:pt x="2828" y="4198"/>
                  </a:cubicBezTo>
                  <a:cubicBezTo>
                    <a:pt x="1876" y="6173"/>
                    <a:pt x="1006" y="8240"/>
                    <a:pt x="488" y="10422"/>
                  </a:cubicBezTo>
                  <a:cubicBezTo>
                    <a:pt x="243" y="11501"/>
                    <a:pt x="0" y="12624"/>
                    <a:pt x="102" y="13829"/>
                  </a:cubicBezTo>
                  <a:cubicBezTo>
                    <a:pt x="131" y="14132"/>
                    <a:pt x="186" y="14432"/>
                    <a:pt x="266" y="14726"/>
                  </a:cubicBezTo>
                  <a:cubicBezTo>
                    <a:pt x="352" y="15020"/>
                    <a:pt x="468" y="15306"/>
                    <a:pt x="610" y="15578"/>
                  </a:cubicBezTo>
                  <a:cubicBezTo>
                    <a:pt x="751" y="15844"/>
                    <a:pt x="908" y="16105"/>
                    <a:pt x="1116" y="16354"/>
                  </a:cubicBezTo>
                  <a:cubicBezTo>
                    <a:pt x="1325" y="16598"/>
                    <a:pt x="1581" y="16851"/>
                    <a:pt x="1972" y="16996"/>
                  </a:cubicBezTo>
                  <a:cubicBezTo>
                    <a:pt x="2114" y="17047"/>
                    <a:pt x="2276" y="17079"/>
                    <a:pt x="2436" y="17079"/>
                  </a:cubicBezTo>
                  <a:cubicBezTo>
                    <a:pt x="2493" y="17079"/>
                    <a:pt x="2548" y="17076"/>
                    <a:pt x="2603" y="17067"/>
                  </a:cubicBezTo>
                  <a:cubicBezTo>
                    <a:pt x="2722" y="17055"/>
                    <a:pt x="2788" y="17030"/>
                    <a:pt x="2872" y="17009"/>
                  </a:cubicBezTo>
                  <a:cubicBezTo>
                    <a:pt x="2953" y="16989"/>
                    <a:pt x="3033" y="16963"/>
                    <a:pt x="3109" y="16930"/>
                  </a:cubicBezTo>
                  <a:cubicBezTo>
                    <a:pt x="3413" y="16816"/>
                    <a:pt x="3695" y="16651"/>
                    <a:pt x="3945" y="16443"/>
                  </a:cubicBezTo>
                  <a:cubicBezTo>
                    <a:pt x="4436" y="16045"/>
                    <a:pt x="4794" y="15557"/>
                    <a:pt x="5094" y="15058"/>
                  </a:cubicBezTo>
                  <a:cubicBezTo>
                    <a:pt x="5390" y="14561"/>
                    <a:pt x="5623" y="14017"/>
                    <a:pt x="5822" y="13515"/>
                  </a:cubicBezTo>
                  <a:cubicBezTo>
                    <a:pt x="6029" y="13004"/>
                    <a:pt x="6229" y="12488"/>
                    <a:pt x="6412" y="11964"/>
                  </a:cubicBezTo>
                  <a:cubicBezTo>
                    <a:pt x="6780" y="10907"/>
                    <a:pt x="7088" y="9848"/>
                    <a:pt x="7240" y="8692"/>
                  </a:cubicBezTo>
                  <a:cubicBezTo>
                    <a:pt x="7272" y="8388"/>
                    <a:pt x="7268" y="8081"/>
                    <a:pt x="7229" y="7777"/>
                  </a:cubicBezTo>
                  <a:cubicBezTo>
                    <a:pt x="7183" y="7467"/>
                    <a:pt x="7096" y="7137"/>
                    <a:pt x="6882" y="6829"/>
                  </a:cubicBezTo>
                  <a:cubicBezTo>
                    <a:pt x="6678" y="6515"/>
                    <a:pt x="6279" y="6297"/>
                    <a:pt x="5923" y="6262"/>
                  </a:cubicBezTo>
                  <a:cubicBezTo>
                    <a:pt x="5830" y="6251"/>
                    <a:pt x="5739" y="6246"/>
                    <a:pt x="5650" y="6246"/>
                  </a:cubicBezTo>
                  <a:cubicBezTo>
                    <a:pt x="5409" y="6246"/>
                    <a:pt x="5179" y="6284"/>
                    <a:pt x="4949" y="6352"/>
                  </a:cubicBezTo>
                  <a:cubicBezTo>
                    <a:pt x="4324" y="6540"/>
                    <a:pt x="3827" y="6957"/>
                    <a:pt x="3454" y="7414"/>
                  </a:cubicBezTo>
                  <a:cubicBezTo>
                    <a:pt x="3081" y="7879"/>
                    <a:pt x="2801" y="8392"/>
                    <a:pt x="2587" y="8922"/>
                  </a:cubicBezTo>
                  <a:cubicBezTo>
                    <a:pt x="2374" y="9451"/>
                    <a:pt x="2216" y="10002"/>
                    <a:pt x="2118" y="10564"/>
                  </a:cubicBezTo>
                  <a:cubicBezTo>
                    <a:pt x="2021" y="11125"/>
                    <a:pt x="1974" y="11698"/>
                    <a:pt x="2047" y="12292"/>
                  </a:cubicBezTo>
                  <a:cubicBezTo>
                    <a:pt x="2066" y="12448"/>
                    <a:pt x="2199" y="12563"/>
                    <a:pt x="2353" y="12563"/>
                  </a:cubicBezTo>
                  <a:cubicBezTo>
                    <a:pt x="2364" y="12563"/>
                    <a:pt x="2375" y="12563"/>
                    <a:pt x="2387" y="12562"/>
                  </a:cubicBezTo>
                  <a:cubicBezTo>
                    <a:pt x="2555" y="12543"/>
                    <a:pt x="2678" y="12392"/>
                    <a:pt x="2660" y="12224"/>
                  </a:cubicBezTo>
                  <a:lnTo>
                    <a:pt x="2659" y="12216"/>
                  </a:lnTo>
                  <a:cubicBezTo>
                    <a:pt x="2610" y="11723"/>
                    <a:pt x="2661" y="11195"/>
                    <a:pt x="2764" y="10684"/>
                  </a:cubicBezTo>
                  <a:cubicBezTo>
                    <a:pt x="2866" y="10173"/>
                    <a:pt x="3022" y="9672"/>
                    <a:pt x="3230" y="9193"/>
                  </a:cubicBezTo>
                  <a:cubicBezTo>
                    <a:pt x="3435" y="8715"/>
                    <a:pt x="3699" y="8267"/>
                    <a:pt x="4019" y="7888"/>
                  </a:cubicBezTo>
                  <a:cubicBezTo>
                    <a:pt x="4342" y="7511"/>
                    <a:pt x="4736" y="7214"/>
                    <a:pt x="5166" y="7097"/>
                  </a:cubicBezTo>
                  <a:cubicBezTo>
                    <a:pt x="5309" y="7058"/>
                    <a:pt x="5457" y="7038"/>
                    <a:pt x="5604" y="7038"/>
                  </a:cubicBezTo>
                  <a:cubicBezTo>
                    <a:pt x="5674" y="7038"/>
                    <a:pt x="5744" y="7043"/>
                    <a:pt x="5813" y="7051"/>
                  </a:cubicBezTo>
                  <a:cubicBezTo>
                    <a:pt x="5994" y="7083"/>
                    <a:pt x="6119" y="7151"/>
                    <a:pt x="6213" y="7298"/>
                  </a:cubicBezTo>
                  <a:cubicBezTo>
                    <a:pt x="6413" y="7596"/>
                    <a:pt x="6450" y="8124"/>
                    <a:pt x="6389" y="8603"/>
                  </a:cubicBezTo>
                  <a:cubicBezTo>
                    <a:pt x="6323" y="9090"/>
                    <a:pt x="6198" y="9632"/>
                    <a:pt x="6059" y="10137"/>
                  </a:cubicBezTo>
                  <a:cubicBezTo>
                    <a:pt x="5917" y="10648"/>
                    <a:pt x="5750" y="11157"/>
                    <a:pt x="5565" y="11660"/>
                  </a:cubicBezTo>
                  <a:cubicBezTo>
                    <a:pt x="5381" y="12164"/>
                    <a:pt x="5179" y="12664"/>
                    <a:pt x="4969" y="13163"/>
                  </a:cubicBezTo>
                  <a:cubicBezTo>
                    <a:pt x="4758" y="13672"/>
                    <a:pt x="4553" y="14133"/>
                    <a:pt x="4284" y="14572"/>
                  </a:cubicBezTo>
                  <a:cubicBezTo>
                    <a:pt x="4018" y="15003"/>
                    <a:pt x="3708" y="15402"/>
                    <a:pt x="3342" y="15686"/>
                  </a:cubicBezTo>
                  <a:cubicBezTo>
                    <a:pt x="3171" y="15827"/>
                    <a:pt x="2975" y="15939"/>
                    <a:pt x="2766" y="16014"/>
                  </a:cubicBezTo>
                  <a:cubicBezTo>
                    <a:pt x="2717" y="16035"/>
                    <a:pt x="2667" y="16051"/>
                    <a:pt x="2614" y="16062"/>
                  </a:cubicBezTo>
                  <a:cubicBezTo>
                    <a:pt x="2569" y="16073"/>
                    <a:pt x="2512" y="16091"/>
                    <a:pt x="2488" y="16091"/>
                  </a:cubicBezTo>
                  <a:cubicBezTo>
                    <a:pt x="2486" y="16091"/>
                    <a:pt x="2484" y="16091"/>
                    <a:pt x="2483" y="16091"/>
                  </a:cubicBezTo>
                  <a:cubicBezTo>
                    <a:pt x="2469" y="16093"/>
                    <a:pt x="2456" y="16094"/>
                    <a:pt x="2443" y="16094"/>
                  </a:cubicBezTo>
                  <a:cubicBezTo>
                    <a:pt x="2401" y="16094"/>
                    <a:pt x="2359" y="16083"/>
                    <a:pt x="2311" y="16067"/>
                  </a:cubicBezTo>
                  <a:cubicBezTo>
                    <a:pt x="2185" y="16022"/>
                    <a:pt x="2026" y="15888"/>
                    <a:pt x="1887" y="15716"/>
                  </a:cubicBezTo>
                  <a:cubicBezTo>
                    <a:pt x="1746" y="15545"/>
                    <a:pt x="1621" y="15334"/>
                    <a:pt x="1510" y="15117"/>
                  </a:cubicBezTo>
                  <a:cubicBezTo>
                    <a:pt x="1403" y="14902"/>
                    <a:pt x="1314" y="14679"/>
                    <a:pt x="1246" y="14450"/>
                  </a:cubicBezTo>
                  <a:cubicBezTo>
                    <a:pt x="1184" y="14217"/>
                    <a:pt x="1143" y="13977"/>
                    <a:pt x="1121" y="13737"/>
                  </a:cubicBezTo>
                  <a:cubicBezTo>
                    <a:pt x="1038" y="12754"/>
                    <a:pt x="1252" y="11703"/>
                    <a:pt x="1497" y="10664"/>
                  </a:cubicBezTo>
                  <a:cubicBezTo>
                    <a:pt x="2000" y="8592"/>
                    <a:pt x="2841" y="6609"/>
                    <a:pt x="3792" y="4657"/>
                  </a:cubicBezTo>
                  <a:cubicBezTo>
                    <a:pt x="4267" y="3659"/>
                    <a:pt x="4683" y="2676"/>
                    <a:pt x="5334" y="1958"/>
                  </a:cubicBezTo>
                  <a:cubicBezTo>
                    <a:pt x="5657" y="1602"/>
                    <a:pt x="6035" y="1314"/>
                    <a:pt x="6434" y="1185"/>
                  </a:cubicBezTo>
                  <a:cubicBezTo>
                    <a:pt x="6634" y="1119"/>
                    <a:pt x="6844" y="1085"/>
                    <a:pt x="7054" y="1085"/>
                  </a:cubicBezTo>
                  <a:cubicBezTo>
                    <a:pt x="7262" y="1097"/>
                    <a:pt x="7474" y="1119"/>
                    <a:pt x="7670" y="1203"/>
                  </a:cubicBezTo>
                  <a:cubicBezTo>
                    <a:pt x="8065" y="1350"/>
                    <a:pt x="8410" y="1644"/>
                    <a:pt x="8631" y="2016"/>
                  </a:cubicBezTo>
                  <a:cubicBezTo>
                    <a:pt x="8744" y="2200"/>
                    <a:pt x="8823" y="2407"/>
                    <a:pt x="8877" y="2622"/>
                  </a:cubicBezTo>
                  <a:cubicBezTo>
                    <a:pt x="8931" y="2845"/>
                    <a:pt x="8959" y="3090"/>
                    <a:pt x="8970" y="3333"/>
                  </a:cubicBezTo>
                  <a:cubicBezTo>
                    <a:pt x="8999" y="4320"/>
                    <a:pt x="8738" y="5358"/>
                    <a:pt x="8494" y="6423"/>
                  </a:cubicBezTo>
                  <a:cubicBezTo>
                    <a:pt x="7995" y="8537"/>
                    <a:pt x="7447" y="10631"/>
                    <a:pt x="6651" y="12637"/>
                  </a:cubicBezTo>
                  <a:lnTo>
                    <a:pt x="6650" y="12636"/>
                  </a:lnTo>
                  <a:lnTo>
                    <a:pt x="6650" y="12636"/>
                  </a:lnTo>
                  <a:cubicBezTo>
                    <a:pt x="6588" y="12790"/>
                    <a:pt x="6661" y="12965"/>
                    <a:pt x="6811" y="13032"/>
                  </a:cubicBezTo>
                  <a:cubicBezTo>
                    <a:pt x="6852" y="13050"/>
                    <a:pt x="6895" y="13059"/>
                    <a:pt x="6937" y="13059"/>
                  </a:cubicBezTo>
                  <a:cubicBezTo>
                    <a:pt x="7051" y="13059"/>
                    <a:pt x="7160" y="12995"/>
                    <a:pt x="7214" y="12887"/>
                  </a:cubicBezTo>
                  <a:cubicBezTo>
                    <a:pt x="8193" y="10896"/>
                    <a:pt x="8851" y="8772"/>
                    <a:pt x="9421" y="6656"/>
                  </a:cubicBezTo>
                  <a:cubicBezTo>
                    <a:pt x="9704" y="5608"/>
                    <a:pt x="10030" y="4508"/>
                    <a:pt x="10004" y="3300"/>
                  </a:cubicBezTo>
                  <a:cubicBezTo>
                    <a:pt x="9994" y="2997"/>
                    <a:pt x="9964" y="2697"/>
                    <a:pt x="9894" y="2387"/>
                  </a:cubicBezTo>
                  <a:cubicBezTo>
                    <a:pt x="9821" y="2071"/>
                    <a:pt x="9706" y="1762"/>
                    <a:pt x="9539" y="1478"/>
                  </a:cubicBezTo>
                  <a:cubicBezTo>
                    <a:pt x="9210" y="909"/>
                    <a:pt x="8683" y="442"/>
                    <a:pt x="8058" y="201"/>
                  </a:cubicBezTo>
                  <a:cubicBezTo>
                    <a:pt x="7726" y="67"/>
                    <a:pt x="7366" y="1"/>
                    <a:pt x="7007"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15"/>
            <p:cNvSpPr/>
            <p:nvPr/>
          </p:nvSpPr>
          <p:spPr>
            <a:xfrm>
              <a:off x="2273050" y="3662800"/>
              <a:ext cx="250750" cy="427000"/>
            </a:xfrm>
            <a:custGeom>
              <a:avLst/>
              <a:gdLst/>
              <a:ahLst/>
              <a:cxnLst/>
              <a:rect l="l" t="t" r="r" b="b"/>
              <a:pathLst>
                <a:path w="10030" h="17080" extrusionOk="0">
                  <a:moveTo>
                    <a:pt x="7007" y="0"/>
                  </a:moveTo>
                  <a:cubicBezTo>
                    <a:pt x="6694" y="0"/>
                    <a:pt x="6381" y="51"/>
                    <a:pt x="6087" y="151"/>
                  </a:cubicBezTo>
                  <a:cubicBezTo>
                    <a:pt x="5929" y="204"/>
                    <a:pt x="5779" y="276"/>
                    <a:pt x="5630" y="347"/>
                  </a:cubicBezTo>
                  <a:cubicBezTo>
                    <a:pt x="5494" y="433"/>
                    <a:pt x="5339" y="510"/>
                    <a:pt x="5219" y="607"/>
                  </a:cubicBezTo>
                  <a:cubicBezTo>
                    <a:pt x="4962" y="790"/>
                    <a:pt x="4736" y="1006"/>
                    <a:pt x="4530" y="1232"/>
                  </a:cubicBezTo>
                  <a:cubicBezTo>
                    <a:pt x="3715" y="2155"/>
                    <a:pt x="3290" y="3234"/>
                    <a:pt x="2828" y="4197"/>
                  </a:cubicBezTo>
                  <a:cubicBezTo>
                    <a:pt x="1877" y="6173"/>
                    <a:pt x="1007" y="8239"/>
                    <a:pt x="487" y="10422"/>
                  </a:cubicBezTo>
                  <a:cubicBezTo>
                    <a:pt x="244" y="11501"/>
                    <a:pt x="1" y="12625"/>
                    <a:pt x="103" y="13828"/>
                  </a:cubicBezTo>
                  <a:cubicBezTo>
                    <a:pt x="131" y="14131"/>
                    <a:pt x="186" y="14432"/>
                    <a:pt x="265" y="14726"/>
                  </a:cubicBezTo>
                  <a:cubicBezTo>
                    <a:pt x="352" y="15020"/>
                    <a:pt x="468" y="15305"/>
                    <a:pt x="610" y="15578"/>
                  </a:cubicBezTo>
                  <a:cubicBezTo>
                    <a:pt x="751" y="15843"/>
                    <a:pt x="907" y="16105"/>
                    <a:pt x="1116" y="16354"/>
                  </a:cubicBezTo>
                  <a:cubicBezTo>
                    <a:pt x="1325" y="16598"/>
                    <a:pt x="1581" y="16850"/>
                    <a:pt x="1972" y="16996"/>
                  </a:cubicBezTo>
                  <a:cubicBezTo>
                    <a:pt x="2114" y="17047"/>
                    <a:pt x="2275" y="17079"/>
                    <a:pt x="2436" y="17079"/>
                  </a:cubicBezTo>
                  <a:cubicBezTo>
                    <a:pt x="2492" y="17079"/>
                    <a:pt x="2548" y="17075"/>
                    <a:pt x="2603" y="17067"/>
                  </a:cubicBezTo>
                  <a:cubicBezTo>
                    <a:pt x="2721" y="17056"/>
                    <a:pt x="2788" y="17030"/>
                    <a:pt x="2872" y="17009"/>
                  </a:cubicBezTo>
                  <a:cubicBezTo>
                    <a:pt x="2953" y="16989"/>
                    <a:pt x="3033" y="16963"/>
                    <a:pt x="3109" y="16931"/>
                  </a:cubicBezTo>
                  <a:cubicBezTo>
                    <a:pt x="3413" y="16815"/>
                    <a:pt x="3695" y="16650"/>
                    <a:pt x="3944" y="16442"/>
                  </a:cubicBezTo>
                  <a:cubicBezTo>
                    <a:pt x="4435" y="16044"/>
                    <a:pt x="4794" y="15557"/>
                    <a:pt x="5093" y="15057"/>
                  </a:cubicBezTo>
                  <a:cubicBezTo>
                    <a:pt x="5390" y="14561"/>
                    <a:pt x="5623" y="14016"/>
                    <a:pt x="5822" y="13515"/>
                  </a:cubicBezTo>
                  <a:cubicBezTo>
                    <a:pt x="6028" y="13004"/>
                    <a:pt x="6228" y="12488"/>
                    <a:pt x="6412" y="11963"/>
                  </a:cubicBezTo>
                  <a:cubicBezTo>
                    <a:pt x="6779" y="10907"/>
                    <a:pt x="7088" y="9848"/>
                    <a:pt x="7240" y="8692"/>
                  </a:cubicBezTo>
                  <a:cubicBezTo>
                    <a:pt x="7271" y="8388"/>
                    <a:pt x="7268" y="8081"/>
                    <a:pt x="7229" y="7777"/>
                  </a:cubicBezTo>
                  <a:cubicBezTo>
                    <a:pt x="7183" y="7466"/>
                    <a:pt x="7095" y="7136"/>
                    <a:pt x="6882" y="6829"/>
                  </a:cubicBezTo>
                  <a:cubicBezTo>
                    <a:pt x="6678" y="6514"/>
                    <a:pt x="6279" y="6298"/>
                    <a:pt x="5922" y="6262"/>
                  </a:cubicBezTo>
                  <a:cubicBezTo>
                    <a:pt x="5830" y="6251"/>
                    <a:pt x="5739" y="6246"/>
                    <a:pt x="5651" y="6246"/>
                  </a:cubicBezTo>
                  <a:cubicBezTo>
                    <a:pt x="5409" y="6246"/>
                    <a:pt x="5179" y="6283"/>
                    <a:pt x="4949" y="6351"/>
                  </a:cubicBezTo>
                  <a:cubicBezTo>
                    <a:pt x="4324" y="6540"/>
                    <a:pt x="3826" y="6957"/>
                    <a:pt x="3454" y="7415"/>
                  </a:cubicBezTo>
                  <a:cubicBezTo>
                    <a:pt x="3081" y="7879"/>
                    <a:pt x="2801" y="8391"/>
                    <a:pt x="2587" y="8922"/>
                  </a:cubicBezTo>
                  <a:cubicBezTo>
                    <a:pt x="2373" y="9451"/>
                    <a:pt x="2216" y="10002"/>
                    <a:pt x="2117" y="10564"/>
                  </a:cubicBezTo>
                  <a:cubicBezTo>
                    <a:pt x="2020" y="11125"/>
                    <a:pt x="1973" y="11699"/>
                    <a:pt x="2046" y="12292"/>
                  </a:cubicBezTo>
                  <a:cubicBezTo>
                    <a:pt x="2066" y="12448"/>
                    <a:pt x="2198" y="12563"/>
                    <a:pt x="2352" y="12563"/>
                  </a:cubicBezTo>
                  <a:cubicBezTo>
                    <a:pt x="2363" y="12563"/>
                    <a:pt x="2375" y="12562"/>
                    <a:pt x="2386" y="12561"/>
                  </a:cubicBezTo>
                  <a:cubicBezTo>
                    <a:pt x="2555" y="12543"/>
                    <a:pt x="2676" y="12392"/>
                    <a:pt x="2660" y="12223"/>
                  </a:cubicBezTo>
                  <a:lnTo>
                    <a:pt x="2660" y="12216"/>
                  </a:lnTo>
                  <a:cubicBezTo>
                    <a:pt x="2611" y="11724"/>
                    <a:pt x="2662" y="11196"/>
                    <a:pt x="2764" y="10685"/>
                  </a:cubicBezTo>
                  <a:cubicBezTo>
                    <a:pt x="2866" y="10172"/>
                    <a:pt x="3023" y="9673"/>
                    <a:pt x="3230" y="9193"/>
                  </a:cubicBezTo>
                  <a:cubicBezTo>
                    <a:pt x="3435" y="8716"/>
                    <a:pt x="3698" y="8268"/>
                    <a:pt x="4020" y="7887"/>
                  </a:cubicBezTo>
                  <a:cubicBezTo>
                    <a:pt x="4341" y="7510"/>
                    <a:pt x="4736" y="7214"/>
                    <a:pt x="5167" y="7098"/>
                  </a:cubicBezTo>
                  <a:cubicBezTo>
                    <a:pt x="5308" y="7058"/>
                    <a:pt x="5455" y="7038"/>
                    <a:pt x="5601" y="7038"/>
                  </a:cubicBezTo>
                  <a:cubicBezTo>
                    <a:pt x="5672" y="7038"/>
                    <a:pt x="5743" y="7043"/>
                    <a:pt x="5813" y="7052"/>
                  </a:cubicBezTo>
                  <a:cubicBezTo>
                    <a:pt x="5994" y="7084"/>
                    <a:pt x="6119" y="7150"/>
                    <a:pt x="6214" y="7299"/>
                  </a:cubicBezTo>
                  <a:cubicBezTo>
                    <a:pt x="6413" y="7597"/>
                    <a:pt x="6449" y="8125"/>
                    <a:pt x="6390" y="8602"/>
                  </a:cubicBezTo>
                  <a:cubicBezTo>
                    <a:pt x="6322" y="9090"/>
                    <a:pt x="6199" y="9632"/>
                    <a:pt x="6059" y="10137"/>
                  </a:cubicBezTo>
                  <a:cubicBezTo>
                    <a:pt x="5918" y="10649"/>
                    <a:pt x="5749" y="11156"/>
                    <a:pt x="5566" y="11660"/>
                  </a:cubicBezTo>
                  <a:cubicBezTo>
                    <a:pt x="5381" y="12164"/>
                    <a:pt x="5180" y="12664"/>
                    <a:pt x="4970" y="13164"/>
                  </a:cubicBezTo>
                  <a:cubicBezTo>
                    <a:pt x="4759" y="13673"/>
                    <a:pt x="4552" y="14132"/>
                    <a:pt x="4284" y="14572"/>
                  </a:cubicBezTo>
                  <a:cubicBezTo>
                    <a:pt x="4019" y="15004"/>
                    <a:pt x="3707" y="15402"/>
                    <a:pt x="3343" y="15687"/>
                  </a:cubicBezTo>
                  <a:cubicBezTo>
                    <a:pt x="3170" y="15828"/>
                    <a:pt x="2976" y="15938"/>
                    <a:pt x="2767" y="16015"/>
                  </a:cubicBezTo>
                  <a:cubicBezTo>
                    <a:pt x="2718" y="16036"/>
                    <a:pt x="2666" y="16052"/>
                    <a:pt x="2615" y="16062"/>
                  </a:cubicBezTo>
                  <a:cubicBezTo>
                    <a:pt x="2570" y="16073"/>
                    <a:pt x="2514" y="16091"/>
                    <a:pt x="2490" y="16091"/>
                  </a:cubicBezTo>
                  <a:cubicBezTo>
                    <a:pt x="2488" y="16091"/>
                    <a:pt x="2485" y="16091"/>
                    <a:pt x="2484" y="16090"/>
                  </a:cubicBezTo>
                  <a:cubicBezTo>
                    <a:pt x="2469" y="16093"/>
                    <a:pt x="2455" y="16094"/>
                    <a:pt x="2440" y="16094"/>
                  </a:cubicBezTo>
                  <a:cubicBezTo>
                    <a:pt x="2399" y="16094"/>
                    <a:pt x="2358" y="16083"/>
                    <a:pt x="2311" y="16066"/>
                  </a:cubicBezTo>
                  <a:cubicBezTo>
                    <a:pt x="2185" y="16023"/>
                    <a:pt x="2026" y="15889"/>
                    <a:pt x="1888" y="15716"/>
                  </a:cubicBezTo>
                  <a:cubicBezTo>
                    <a:pt x="1746" y="15546"/>
                    <a:pt x="1622" y="15334"/>
                    <a:pt x="1511" y="15117"/>
                  </a:cubicBezTo>
                  <a:cubicBezTo>
                    <a:pt x="1402" y="14903"/>
                    <a:pt x="1314" y="14680"/>
                    <a:pt x="1246" y="14450"/>
                  </a:cubicBezTo>
                  <a:cubicBezTo>
                    <a:pt x="1185" y="14216"/>
                    <a:pt x="1142" y="13978"/>
                    <a:pt x="1120" y="13738"/>
                  </a:cubicBezTo>
                  <a:cubicBezTo>
                    <a:pt x="1037" y="12755"/>
                    <a:pt x="1253" y="11704"/>
                    <a:pt x="1497" y="10664"/>
                  </a:cubicBezTo>
                  <a:cubicBezTo>
                    <a:pt x="1999" y="8593"/>
                    <a:pt x="2840" y="6608"/>
                    <a:pt x="3791" y="4658"/>
                  </a:cubicBezTo>
                  <a:cubicBezTo>
                    <a:pt x="4267" y="3660"/>
                    <a:pt x="4683" y="2677"/>
                    <a:pt x="5334" y="1958"/>
                  </a:cubicBezTo>
                  <a:cubicBezTo>
                    <a:pt x="5657" y="1603"/>
                    <a:pt x="6035" y="1314"/>
                    <a:pt x="6435" y="1185"/>
                  </a:cubicBezTo>
                  <a:cubicBezTo>
                    <a:pt x="6635" y="1120"/>
                    <a:pt x="6844" y="1086"/>
                    <a:pt x="7055" y="1085"/>
                  </a:cubicBezTo>
                  <a:cubicBezTo>
                    <a:pt x="7263" y="1098"/>
                    <a:pt x="7475" y="1120"/>
                    <a:pt x="7670" y="1204"/>
                  </a:cubicBezTo>
                  <a:cubicBezTo>
                    <a:pt x="8065" y="1350"/>
                    <a:pt x="8409" y="1645"/>
                    <a:pt x="8630" y="2015"/>
                  </a:cubicBezTo>
                  <a:cubicBezTo>
                    <a:pt x="8744" y="2201"/>
                    <a:pt x="8824" y="2408"/>
                    <a:pt x="8876" y="2623"/>
                  </a:cubicBezTo>
                  <a:cubicBezTo>
                    <a:pt x="8931" y="2845"/>
                    <a:pt x="8959" y="3090"/>
                    <a:pt x="8969" y="3334"/>
                  </a:cubicBezTo>
                  <a:cubicBezTo>
                    <a:pt x="9000" y="4320"/>
                    <a:pt x="8739" y="5357"/>
                    <a:pt x="8495" y="6422"/>
                  </a:cubicBezTo>
                  <a:cubicBezTo>
                    <a:pt x="7996" y="8537"/>
                    <a:pt x="7447" y="10630"/>
                    <a:pt x="6650" y="12637"/>
                  </a:cubicBezTo>
                  <a:lnTo>
                    <a:pt x="6650" y="12636"/>
                  </a:lnTo>
                  <a:lnTo>
                    <a:pt x="6650" y="12636"/>
                  </a:lnTo>
                  <a:cubicBezTo>
                    <a:pt x="6588" y="12790"/>
                    <a:pt x="6660" y="12965"/>
                    <a:pt x="6811" y="13032"/>
                  </a:cubicBezTo>
                  <a:cubicBezTo>
                    <a:pt x="6852" y="13051"/>
                    <a:pt x="6895" y="13059"/>
                    <a:pt x="6937" y="13059"/>
                  </a:cubicBezTo>
                  <a:cubicBezTo>
                    <a:pt x="7051" y="13059"/>
                    <a:pt x="7160" y="12996"/>
                    <a:pt x="7213" y="12887"/>
                  </a:cubicBezTo>
                  <a:cubicBezTo>
                    <a:pt x="8194" y="10896"/>
                    <a:pt x="8852" y="8772"/>
                    <a:pt x="9421" y="6655"/>
                  </a:cubicBezTo>
                  <a:cubicBezTo>
                    <a:pt x="9704" y="5608"/>
                    <a:pt x="10030" y="4508"/>
                    <a:pt x="10003" y="3300"/>
                  </a:cubicBezTo>
                  <a:cubicBezTo>
                    <a:pt x="9994" y="2997"/>
                    <a:pt x="9965" y="2696"/>
                    <a:pt x="9894" y="2387"/>
                  </a:cubicBezTo>
                  <a:cubicBezTo>
                    <a:pt x="9822" y="2072"/>
                    <a:pt x="9707" y="1762"/>
                    <a:pt x="9539" y="1477"/>
                  </a:cubicBezTo>
                  <a:cubicBezTo>
                    <a:pt x="9210" y="909"/>
                    <a:pt x="8683" y="442"/>
                    <a:pt x="8059" y="201"/>
                  </a:cubicBezTo>
                  <a:cubicBezTo>
                    <a:pt x="7726" y="67"/>
                    <a:pt x="7366" y="0"/>
                    <a:pt x="70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Quote">
  <p:cSld name="TITLE_1">
    <p:spTree>
      <p:nvGrpSpPr>
        <p:cNvPr id="1" name="Shape 799"/>
        <p:cNvGrpSpPr/>
        <p:nvPr/>
      </p:nvGrpSpPr>
      <p:grpSpPr>
        <a:xfrm>
          <a:off x="0" y="0"/>
          <a:ext cx="0" cy="0"/>
          <a:chOff x="0" y="0"/>
          <a:chExt cx="0" cy="0"/>
        </a:xfrm>
      </p:grpSpPr>
      <p:grpSp>
        <p:nvGrpSpPr>
          <p:cNvPr id="800" name="Google Shape;800;p16"/>
          <p:cNvGrpSpPr/>
          <p:nvPr/>
        </p:nvGrpSpPr>
        <p:grpSpPr>
          <a:xfrm>
            <a:off x="-119100" y="-16593"/>
            <a:ext cx="9382200" cy="5250878"/>
            <a:chOff x="-119100" y="-64178"/>
            <a:chExt cx="9382200" cy="5250878"/>
          </a:xfrm>
        </p:grpSpPr>
        <p:grpSp>
          <p:nvGrpSpPr>
            <p:cNvPr id="801" name="Google Shape;801;p16"/>
            <p:cNvGrpSpPr/>
            <p:nvPr/>
          </p:nvGrpSpPr>
          <p:grpSpPr>
            <a:xfrm>
              <a:off x="-119100" y="-57269"/>
              <a:ext cx="9382200" cy="5243970"/>
              <a:chOff x="-83362" y="-66754"/>
              <a:chExt cx="9382200" cy="5243970"/>
            </a:xfrm>
          </p:grpSpPr>
          <p:cxnSp>
            <p:nvCxnSpPr>
              <p:cNvPr id="802" name="Google Shape;802;p16"/>
              <p:cNvCxnSpPr/>
              <p:nvPr/>
            </p:nvCxnSpPr>
            <p:spPr>
              <a:xfrm>
                <a:off x="-83362" y="-6675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03" name="Google Shape;803;p16"/>
              <p:cNvCxnSpPr/>
              <p:nvPr/>
            </p:nvCxnSpPr>
            <p:spPr>
              <a:xfrm>
                <a:off x="-83362" y="37143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04" name="Google Shape;804;p16"/>
              <p:cNvCxnSpPr/>
              <p:nvPr/>
            </p:nvCxnSpPr>
            <p:spPr>
              <a:xfrm>
                <a:off x="-83362" y="80962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05" name="Google Shape;805;p16"/>
              <p:cNvCxnSpPr/>
              <p:nvPr/>
            </p:nvCxnSpPr>
            <p:spPr>
              <a:xfrm>
                <a:off x="-83362" y="124781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06" name="Google Shape;806;p16"/>
              <p:cNvCxnSpPr/>
              <p:nvPr/>
            </p:nvCxnSpPr>
            <p:spPr>
              <a:xfrm>
                <a:off x="-83362" y="168600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07" name="Google Shape;807;p16"/>
              <p:cNvCxnSpPr/>
              <p:nvPr/>
            </p:nvCxnSpPr>
            <p:spPr>
              <a:xfrm>
                <a:off x="-83362" y="212419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08" name="Google Shape;808;p16"/>
              <p:cNvCxnSpPr/>
              <p:nvPr/>
            </p:nvCxnSpPr>
            <p:spPr>
              <a:xfrm>
                <a:off x="-83362" y="256238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09" name="Google Shape;809;p16"/>
              <p:cNvCxnSpPr/>
              <p:nvPr/>
            </p:nvCxnSpPr>
            <p:spPr>
              <a:xfrm>
                <a:off x="-83362" y="300057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10" name="Google Shape;810;p16"/>
              <p:cNvCxnSpPr/>
              <p:nvPr/>
            </p:nvCxnSpPr>
            <p:spPr>
              <a:xfrm>
                <a:off x="-83362" y="343876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11" name="Google Shape;811;p16"/>
              <p:cNvCxnSpPr/>
              <p:nvPr/>
            </p:nvCxnSpPr>
            <p:spPr>
              <a:xfrm>
                <a:off x="-83362" y="387695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12" name="Google Shape;812;p16"/>
              <p:cNvCxnSpPr/>
              <p:nvPr/>
            </p:nvCxnSpPr>
            <p:spPr>
              <a:xfrm>
                <a:off x="-83362" y="431514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13" name="Google Shape;813;p16"/>
              <p:cNvCxnSpPr/>
              <p:nvPr/>
            </p:nvCxnSpPr>
            <p:spPr>
              <a:xfrm>
                <a:off x="-83362" y="475333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14" name="Google Shape;814;p16"/>
              <p:cNvCxnSpPr/>
              <p:nvPr/>
            </p:nvCxnSpPr>
            <p:spPr>
              <a:xfrm>
                <a:off x="-83362" y="5177215"/>
                <a:ext cx="9382200" cy="0"/>
              </a:xfrm>
              <a:prstGeom prst="straightConnector1">
                <a:avLst/>
              </a:prstGeom>
              <a:noFill/>
              <a:ln w="9525" cap="flat" cmpd="sng">
                <a:solidFill>
                  <a:srgbClr val="C6DFF6"/>
                </a:solidFill>
                <a:prstDash val="solid"/>
                <a:round/>
                <a:headEnd type="none" w="med" len="med"/>
                <a:tailEnd type="none" w="med" len="med"/>
              </a:ln>
            </p:spPr>
          </p:cxnSp>
        </p:grpSp>
        <p:grpSp>
          <p:nvGrpSpPr>
            <p:cNvPr id="815" name="Google Shape;815;p16"/>
            <p:cNvGrpSpPr/>
            <p:nvPr/>
          </p:nvGrpSpPr>
          <p:grpSpPr>
            <a:xfrm>
              <a:off x="212142" y="-64178"/>
              <a:ext cx="8809975" cy="5214627"/>
              <a:chOff x="299872" y="-35537"/>
              <a:chExt cx="8809975" cy="5214627"/>
            </a:xfrm>
          </p:grpSpPr>
          <p:grpSp>
            <p:nvGrpSpPr>
              <p:cNvPr id="816" name="Google Shape;816;p16"/>
              <p:cNvGrpSpPr/>
              <p:nvPr/>
            </p:nvGrpSpPr>
            <p:grpSpPr>
              <a:xfrm rot="5400000">
                <a:off x="1669520" y="-1405185"/>
                <a:ext cx="5214627" cy="7953923"/>
                <a:chOff x="-83362" y="-2664949"/>
                <a:chExt cx="9382200" cy="7433573"/>
              </a:xfrm>
            </p:grpSpPr>
            <p:cxnSp>
              <p:nvCxnSpPr>
                <p:cNvPr id="817" name="Google Shape;817;p16"/>
                <p:cNvCxnSpPr/>
                <p:nvPr/>
              </p:nvCxnSpPr>
              <p:spPr>
                <a:xfrm>
                  <a:off x="-83362" y="-2664949"/>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18" name="Google Shape;818;p16"/>
                <p:cNvCxnSpPr/>
                <p:nvPr/>
              </p:nvCxnSpPr>
              <p:spPr>
                <a:xfrm>
                  <a:off x="-83362" y="-225197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19" name="Google Shape;819;p16"/>
                <p:cNvCxnSpPr/>
                <p:nvPr/>
              </p:nvCxnSpPr>
              <p:spPr>
                <a:xfrm>
                  <a:off x="-83362" y="-183899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20" name="Google Shape;820;p16"/>
                <p:cNvCxnSpPr/>
                <p:nvPr/>
              </p:nvCxnSpPr>
              <p:spPr>
                <a:xfrm>
                  <a:off x="-83362" y="-1426020"/>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21" name="Google Shape;821;p16"/>
                <p:cNvCxnSpPr/>
                <p:nvPr/>
              </p:nvCxnSpPr>
              <p:spPr>
                <a:xfrm>
                  <a:off x="-83362" y="-101304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22" name="Google Shape;822;p16"/>
                <p:cNvCxnSpPr/>
                <p:nvPr/>
              </p:nvCxnSpPr>
              <p:spPr>
                <a:xfrm>
                  <a:off x="-83362" y="-600068"/>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23" name="Google Shape;823;p16"/>
                <p:cNvCxnSpPr/>
                <p:nvPr/>
              </p:nvCxnSpPr>
              <p:spPr>
                <a:xfrm>
                  <a:off x="-83362" y="-187092"/>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24" name="Google Shape;824;p16"/>
                <p:cNvCxnSpPr/>
                <p:nvPr/>
              </p:nvCxnSpPr>
              <p:spPr>
                <a:xfrm>
                  <a:off x="-83362" y="22588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25" name="Google Shape;825;p16"/>
                <p:cNvCxnSpPr/>
                <p:nvPr/>
              </p:nvCxnSpPr>
              <p:spPr>
                <a:xfrm>
                  <a:off x="-83362" y="638861"/>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26" name="Google Shape;826;p16"/>
                <p:cNvCxnSpPr/>
                <p:nvPr/>
              </p:nvCxnSpPr>
              <p:spPr>
                <a:xfrm>
                  <a:off x="-83362" y="105183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27" name="Google Shape;827;p16"/>
                <p:cNvCxnSpPr/>
                <p:nvPr/>
              </p:nvCxnSpPr>
              <p:spPr>
                <a:xfrm>
                  <a:off x="-83362" y="146481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28" name="Google Shape;828;p16"/>
                <p:cNvCxnSpPr/>
                <p:nvPr/>
              </p:nvCxnSpPr>
              <p:spPr>
                <a:xfrm>
                  <a:off x="-83362" y="1877790"/>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29" name="Google Shape;829;p16"/>
                <p:cNvCxnSpPr/>
                <p:nvPr/>
              </p:nvCxnSpPr>
              <p:spPr>
                <a:xfrm>
                  <a:off x="-83362" y="2290766"/>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30" name="Google Shape;830;p16"/>
                <p:cNvCxnSpPr/>
                <p:nvPr/>
              </p:nvCxnSpPr>
              <p:spPr>
                <a:xfrm>
                  <a:off x="-83362" y="2703742"/>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31" name="Google Shape;831;p16"/>
                <p:cNvCxnSpPr/>
                <p:nvPr/>
              </p:nvCxnSpPr>
              <p:spPr>
                <a:xfrm>
                  <a:off x="-83362" y="3116719"/>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32" name="Google Shape;832;p16"/>
                <p:cNvCxnSpPr/>
                <p:nvPr/>
              </p:nvCxnSpPr>
              <p:spPr>
                <a:xfrm>
                  <a:off x="-83362" y="352969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33" name="Google Shape;833;p16"/>
                <p:cNvCxnSpPr/>
                <p:nvPr/>
              </p:nvCxnSpPr>
              <p:spPr>
                <a:xfrm>
                  <a:off x="-83362" y="3942671"/>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34" name="Google Shape;834;p16"/>
                <p:cNvCxnSpPr/>
                <p:nvPr/>
              </p:nvCxnSpPr>
              <p:spPr>
                <a:xfrm>
                  <a:off x="-83362" y="435564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35" name="Google Shape;835;p16"/>
                <p:cNvCxnSpPr/>
                <p:nvPr/>
              </p:nvCxnSpPr>
              <p:spPr>
                <a:xfrm>
                  <a:off x="-83362" y="4768624"/>
                  <a:ext cx="9382200" cy="0"/>
                </a:xfrm>
                <a:prstGeom prst="straightConnector1">
                  <a:avLst/>
                </a:prstGeom>
                <a:noFill/>
                <a:ln w="9525" cap="flat" cmpd="sng">
                  <a:solidFill>
                    <a:srgbClr val="C6DFF6"/>
                  </a:solidFill>
                  <a:prstDash val="solid"/>
                  <a:round/>
                  <a:headEnd type="none" w="med" len="med"/>
                  <a:tailEnd type="none" w="med" len="med"/>
                </a:ln>
              </p:spPr>
            </p:cxnSp>
          </p:grpSp>
          <p:cxnSp>
            <p:nvCxnSpPr>
              <p:cNvPr id="836" name="Google Shape;836;p16"/>
              <p:cNvCxnSpPr/>
              <p:nvPr/>
            </p:nvCxnSpPr>
            <p:spPr>
              <a:xfrm rot="5400000">
                <a:off x="6502547" y="2571763"/>
                <a:ext cx="5214600" cy="0"/>
              </a:xfrm>
              <a:prstGeom prst="straightConnector1">
                <a:avLst/>
              </a:prstGeom>
              <a:noFill/>
              <a:ln w="9525" cap="flat" cmpd="sng">
                <a:solidFill>
                  <a:srgbClr val="C6DFF6"/>
                </a:solidFill>
                <a:prstDash val="solid"/>
                <a:round/>
                <a:headEnd type="none" w="med" len="med"/>
                <a:tailEnd type="none" w="med" len="med"/>
              </a:ln>
            </p:spPr>
          </p:cxnSp>
          <p:cxnSp>
            <p:nvCxnSpPr>
              <p:cNvPr id="837" name="Google Shape;837;p16"/>
              <p:cNvCxnSpPr/>
              <p:nvPr/>
            </p:nvCxnSpPr>
            <p:spPr>
              <a:xfrm rot="5400000">
                <a:off x="6060662" y="2571763"/>
                <a:ext cx="5214600" cy="0"/>
              </a:xfrm>
              <a:prstGeom prst="straightConnector1">
                <a:avLst/>
              </a:prstGeom>
              <a:noFill/>
              <a:ln w="9525" cap="flat" cmpd="sng">
                <a:solidFill>
                  <a:srgbClr val="C6DFF6"/>
                </a:solidFill>
                <a:prstDash val="solid"/>
                <a:round/>
                <a:headEnd type="none" w="med" len="med"/>
                <a:tailEnd type="none" w="med" len="med"/>
              </a:ln>
            </p:spPr>
          </p:cxnSp>
        </p:grpSp>
      </p:grpSp>
      <p:sp>
        <p:nvSpPr>
          <p:cNvPr id="838" name="Google Shape;838;p16"/>
          <p:cNvSpPr/>
          <p:nvPr/>
        </p:nvSpPr>
        <p:spPr>
          <a:xfrm>
            <a:off x="7276984" y="746833"/>
            <a:ext cx="1124320" cy="875146"/>
          </a:xfrm>
          <a:custGeom>
            <a:avLst/>
            <a:gdLst/>
            <a:ahLst/>
            <a:cxnLst/>
            <a:rect l="l" t="t" r="r" b="b"/>
            <a:pathLst>
              <a:path w="4255" h="3312" extrusionOk="0">
                <a:moveTo>
                  <a:pt x="1539" y="0"/>
                </a:moveTo>
                <a:cubicBezTo>
                  <a:pt x="781" y="0"/>
                  <a:pt x="130" y="372"/>
                  <a:pt x="40" y="1306"/>
                </a:cubicBezTo>
                <a:cubicBezTo>
                  <a:pt x="0" y="1707"/>
                  <a:pt x="221" y="2099"/>
                  <a:pt x="524" y="2364"/>
                </a:cubicBezTo>
                <a:cubicBezTo>
                  <a:pt x="827" y="2630"/>
                  <a:pt x="1204" y="2794"/>
                  <a:pt x="1575" y="2952"/>
                </a:cubicBezTo>
                <a:cubicBezTo>
                  <a:pt x="1995" y="3133"/>
                  <a:pt x="2469" y="3311"/>
                  <a:pt x="2913" y="3311"/>
                </a:cubicBezTo>
                <a:cubicBezTo>
                  <a:pt x="3149" y="3311"/>
                  <a:pt x="3377" y="3261"/>
                  <a:pt x="3584" y="3134"/>
                </a:cubicBezTo>
                <a:cubicBezTo>
                  <a:pt x="4072" y="2836"/>
                  <a:pt x="4254" y="2172"/>
                  <a:pt x="4097" y="1623"/>
                </a:cubicBezTo>
                <a:cubicBezTo>
                  <a:pt x="3834" y="708"/>
                  <a:pt x="2585" y="0"/>
                  <a:pt x="15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16"/>
          <p:cNvSpPr/>
          <p:nvPr/>
        </p:nvSpPr>
        <p:spPr>
          <a:xfrm rot="9019311" flipH="1">
            <a:off x="5699468" y="1756074"/>
            <a:ext cx="5329755" cy="4729292"/>
          </a:xfrm>
          <a:custGeom>
            <a:avLst/>
            <a:gdLst/>
            <a:ahLst/>
            <a:cxnLst/>
            <a:rect l="l" t="t" r="r" b="b"/>
            <a:pathLst>
              <a:path w="125126" h="111029" extrusionOk="0">
                <a:moveTo>
                  <a:pt x="64572" y="0"/>
                </a:moveTo>
                <a:cubicBezTo>
                  <a:pt x="63677" y="0"/>
                  <a:pt x="62783" y="116"/>
                  <a:pt x="61917" y="355"/>
                </a:cubicBezTo>
                <a:cubicBezTo>
                  <a:pt x="58261" y="1364"/>
                  <a:pt x="55292" y="4531"/>
                  <a:pt x="54520" y="8244"/>
                </a:cubicBezTo>
                <a:cubicBezTo>
                  <a:pt x="53505" y="13125"/>
                  <a:pt x="56063" y="18149"/>
                  <a:pt x="55407" y="23090"/>
                </a:cubicBezTo>
                <a:cubicBezTo>
                  <a:pt x="55028" y="25941"/>
                  <a:pt x="53481" y="28690"/>
                  <a:pt x="51037" y="30205"/>
                </a:cubicBezTo>
                <a:cubicBezTo>
                  <a:pt x="49595" y="31098"/>
                  <a:pt x="47855" y="31537"/>
                  <a:pt x="46108" y="31537"/>
                </a:cubicBezTo>
                <a:cubicBezTo>
                  <a:pt x="43482" y="31537"/>
                  <a:pt x="40841" y="30546"/>
                  <a:pt x="39172" y="28616"/>
                </a:cubicBezTo>
                <a:cubicBezTo>
                  <a:pt x="37308" y="26462"/>
                  <a:pt x="36160" y="23733"/>
                  <a:pt x="34135" y="21728"/>
                </a:cubicBezTo>
                <a:cubicBezTo>
                  <a:pt x="32095" y="19710"/>
                  <a:pt x="29231" y="18682"/>
                  <a:pt x="26365" y="18682"/>
                </a:cubicBezTo>
                <a:cubicBezTo>
                  <a:pt x="24225" y="18682"/>
                  <a:pt x="22085" y="19254"/>
                  <a:pt x="20284" y="20414"/>
                </a:cubicBezTo>
                <a:cubicBezTo>
                  <a:pt x="16071" y="23125"/>
                  <a:pt x="14003" y="28689"/>
                  <a:pt x="15209" y="33552"/>
                </a:cubicBezTo>
                <a:cubicBezTo>
                  <a:pt x="16263" y="37806"/>
                  <a:pt x="19526" y="41750"/>
                  <a:pt x="18656" y="46046"/>
                </a:cubicBezTo>
                <a:cubicBezTo>
                  <a:pt x="18114" y="48725"/>
                  <a:pt x="15924" y="51113"/>
                  <a:pt x="13704" y="52596"/>
                </a:cubicBezTo>
                <a:cubicBezTo>
                  <a:pt x="11184" y="54278"/>
                  <a:pt x="8931" y="55545"/>
                  <a:pt x="6752" y="57829"/>
                </a:cubicBezTo>
                <a:cubicBezTo>
                  <a:pt x="2138" y="62664"/>
                  <a:pt x="0" y="70071"/>
                  <a:pt x="2346" y="76332"/>
                </a:cubicBezTo>
                <a:cubicBezTo>
                  <a:pt x="4479" y="82019"/>
                  <a:pt x="11314" y="87124"/>
                  <a:pt x="17730" y="87124"/>
                </a:cubicBezTo>
                <a:cubicBezTo>
                  <a:pt x="19292" y="87124"/>
                  <a:pt x="20830" y="86821"/>
                  <a:pt x="22269" y="86151"/>
                </a:cubicBezTo>
                <a:cubicBezTo>
                  <a:pt x="24431" y="85143"/>
                  <a:pt x="26325" y="83623"/>
                  <a:pt x="28494" y="82631"/>
                </a:cubicBezTo>
                <a:cubicBezTo>
                  <a:pt x="29695" y="82082"/>
                  <a:pt x="31051" y="81716"/>
                  <a:pt x="32365" y="81716"/>
                </a:cubicBezTo>
                <a:cubicBezTo>
                  <a:pt x="33424" y="81716"/>
                  <a:pt x="34455" y="81954"/>
                  <a:pt x="35354" y="82524"/>
                </a:cubicBezTo>
                <a:cubicBezTo>
                  <a:pt x="36848" y="83470"/>
                  <a:pt x="37717" y="85186"/>
                  <a:pt x="38033" y="86926"/>
                </a:cubicBezTo>
                <a:cubicBezTo>
                  <a:pt x="38796" y="91122"/>
                  <a:pt x="36954" y="95267"/>
                  <a:pt x="37225" y="99505"/>
                </a:cubicBezTo>
                <a:cubicBezTo>
                  <a:pt x="37583" y="105099"/>
                  <a:pt x="42248" y="110092"/>
                  <a:pt x="47793" y="110907"/>
                </a:cubicBezTo>
                <a:cubicBezTo>
                  <a:pt x="48347" y="110989"/>
                  <a:pt x="48904" y="111028"/>
                  <a:pt x="49461" y="111028"/>
                </a:cubicBezTo>
                <a:cubicBezTo>
                  <a:pt x="54473" y="111028"/>
                  <a:pt x="59418" y="107820"/>
                  <a:pt x="61347" y="103159"/>
                </a:cubicBezTo>
                <a:cubicBezTo>
                  <a:pt x="62543" y="100267"/>
                  <a:pt x="62653" y="97032"/>
                  <a:pt x="63718" y="94090"/>
                </a:cubicBezTo>
                <a:cubicBezTo>
                  <a:pt x="64728" y="91296"/>
                  <a:pt x="67118" y="88595"/>
                  <a:pt x="70022" y="88595"/>
                </a:cubicBezTo>
                <a:cubicBezTo>
                  <a:pt x="70176" y="88595"/>
                  <a:pt x="70332" y="88603"/>
                  <a:pt x="70489" y="88618"/>
                </a:cubicBezTo>
                <a:cubicBezTo>
                  <a:pt x="72921" y="88861"/>
                  <a:pt x="74769" y="90938"/>
                  <a:pt x="75908" y="93101"/>
                </a:cubicBezTo>
                <a:cubicBezTo>
                  <a:pt x="77049" y="95262"/>
                  <a:pt x="77762" y="97673"/>
                  <a:pt x="79264" y="99603"/>
                </a:cubicBezTo>
                <a:cubicBezTo>
                  <a:pt x="81488" y="102460"/>
                  <a:pt x="85222" y="103857"/>
                  <a:pt x="88852" y="103857"/>
                </a:cubicBezTo>
                <a:cubicBezTo>
                  <a:pt x="88993" y="103857"/>
                  <a:pt x="89133" y="103855"/>
                  <a:pt x="89274" y="103851"/>
                </a:cubicBezTo>
                <a:cubicBezTo>
                  <a:pt x="93035" y="103739"/>
                  <a:pt x="96641" y="102290"/>
                  <a:pt x="99915" y="100436"/>
                </a:cubicBezTo>
                <a:cubicBezTo>
                  <a:pt x="102345" y="99059"/>
                  <a:pt x="104701" y="97389"/>
                  <a:pt x="106229" y="95050"/>
                </a:cubicBezTo>
                <a:cubicBezTo>
                  <a:pt x="107755" y="92710"/>
                  <a:pt x="108314" y="89584"/>
                  <a:pt x="107051" y="87092"/>
                </a:cubicBezTo>
                <a:cubicBezTo>
                  <a:pt x="105386" y="83808"/>
                  <a:pt x="101075" y="82338"/>
                  <a:pt x="99856" y="78863"/>
                </a:cubicBezTo>
                <a:cubicBezTo>
                  <a:pt x="97909" y="73314"/>
                  <a:pt x="103258" y="67056"/>
                  <a:pt x="108181" y="65322"/>
                </a:cubicBezTo>
                <a:cubicBezTo>
                  <a:pt x="111853" y="64029"/>
                  <a:pt x="116040" y="64375"/>
                  <a:pt x="119476" y="62547"/>
                </a:cubicBezTo>
                <a:cubicBezTo>
                  <a:pt x="122986" y="60679"/>
                  <a:pt x="125125" y="56521"/>
                  <a:pt x="124606" y="52580"/>
                </a:cubicBezTo>
                <a:cubicBezTo>
                  <a:pt x="123534" y="44459"/>
                  <a:pt x="113365" y="43769"/>
                  <a:pt x="110274" y="37100"/>
                </a:cubicBezTo>
                <a:cubicBezTo>
                  <a:pt x="108101" y="32413"/>
                  <a:pt x="110142" y="26197"/>
                  <a:pt x="114071" y="23119"/>
                </a:cubicBezTo>
                <a:cubicBezTo>
                  <a:pt x="114603" y="22702"/>
                  <a:pt x="115226" y="22234"/>
                  <a:pt x="115259" y="21559"/>
                </a:cubicBezTo>
                <a:cubicBezTo>
                  <a:pt x="115305" y="20657"/>
                  <a:pt x="114472" y="19682"/>
                  <a:pt x="113551" y="18825"/>
                </a:cubicBezTo>
                <a:cubicBezTo>
                  <a:pt x="112812" y="18137"/>
                  <a:pt x="112017" y="17526"/>
                  <a:pt x="111575" y="17090"/>
                </a:cubicBezTo>
                <a:cubicBezTo>
                  <a:pt x="107059" y="12636"/>
                  <a:pt x="101987" y="8419"/>
                  <a:pt x="98073" y="3414"/>
                </a:cubicBezTo>
                <a:cubicBezTo>
                  <a:pt x="97904" y="3200"/>
                  <a:pt x="97708" y="2968"/>
                  <a:pt x="97438" y="2938"/>
                </a:cubicBezTo>
                <a:cubicBezTo>
                  <a:pt x="97418" y="2936"/>
                  <a:pt x="97398" y="2935"/>
                  <a:pt x="97378" y="2935"/>
                </a:cubicBezTo>
                <a:cubicBezTo>
                  <a:pt x="97098" y="2935"/>
                  <a:pt x="96855" y="3155"/>
                  <a:pt x="96653" y="3359"/>
                </a:cubicBezTo>
                <a:cubicBezTo>
                  <a:pt x="94180" y="5862"/>
                  <a:pt x="91688" y="7938"/>
                  <a:pt x="88896" y="10060"/>
                </a:cubicBezTo>
                <a:cubicBezTo>
                  <a:pt x="86954" y="11536"/>
                  <a:pt x="84702" y="13029"/>
                  <a:pt x="82238" y="13029"/>
                </a:cubicBezTo>
                <a:cubicBezTo>
                  <a:pt x="81724" y="13029"/>
                  <a:pt x="81201" y="12964"/>
                  <a:pt x="80670" y="12821"/>
                </a:cubicBezTo>
                <a:cubicBezTo>
                  <a:pt x="76510" y="11696"/>
                  <a:pt x="75233" y="6502"/>
                  <a:pt x="72315" y="3331"/>
                </a:cubicBezTo>
                <a:cubicBezTo>
                  <a:pt x="70355" y="1201"/>
                  <a:pt x="67459" y="0"/>
                  <a:pt x="645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16"/>
          <p:cNvSpPr/>
          <p:nvPr/>
        </p:nvSpPr>
        <p:spPr>
          <a:xfrm rot="4484458">
            <a:off x="33323" y="3297261"/>
            <a:ext cx="1928319" cy="2339626"/>
          </a:xfrm>
          <a:custGeom>
            <a:avLst/>
            <a:gdLst/>
            <a:ahLst/>
            <a:cxnLst/>
            <a:rect l="l" t="t" r="r" b="b"/>
            <a:pathLst>
              <a:path w="42954" h="52116" extrusionOk="0">
                <a:moveTo>
                  <a:pt x="16522" y="22002"/>
                </a:moveTo>
                <a:cubicBezTo>
                  <a:pt x="16588" y="22002"/>
                  <a:pt x="16653" y="22006"/>
                  <a:pt x="16719" y="22013"/>
                </a:cubicBezTo>
                <a:cubicBezTo>
                  <a:pt x="17011" y="22053"/>
                  <a:pt x="17265" y="22151"/>
                  <a:pt x="17520" y="22346"/>
                </a:cubicBezTo>
                <a:cubicBezTo>
                  <a:pt x="18021" y="22722"/>
                  <a:pt x="18393" y="23438"/>
                  <a:pt x="18513" y="24189"/>
                </a:cubicBezTo>
                <a:cubicBezTo>
                  <a:pt x="18642" y="24970"/>
                  <a:pt x="18554" y="25845"/>
                  <a:pt x="18379" y="26765"/>
                </a:cubicBezTo>
                <a:cubicBezTo>
                  <a:pt x="18292" y="27226"/>
                  <a:pt x="18177" y="27699"/>
                  <a:pt x="18075" y="28165"/>
                </a:cubicBezTo>
                <a:cubicBezTo>
                  <a:pt x="18057" y="28235"/>
                  <a:pt x="18040" y="28305"/>
                  <a:pt x="18022" y="28375"/>
                </a:cubicBezTo>
                <a:lnTo>
                  <a:pt x="18009" y="28373"/>
                </a:lnTo>
                <a:cubicBezTo>
                  <a:pt x="17596" y="28306"/>
                  <a:pt x="17190" y="28193"/>
                  <a:pt x="16803" y="28033"/>
                </a:cubicBezTo>
                <a:cubicBezTo>
                  <a:pt x="16415" y="27877"/>
                  <a:pt x="16073" y="27693"/>
                  <a:pt x="15755" y="27454"/>
                </a:cubicBezTo>
                <a:cubicBezTo>
                  <a:pt x="15118" y="26979"/>
                  <a:pt x="14600" y="26319"/>
                  <a:pt x="14326" y="25607"/>
                </a:cubicBezTo>
                <a:cubicBezTo>
                  <a:pt x="14189" y="25252"/>
                  <a:pt x="14113" y="24884"/>
                  <a:pt x="14107" y="24528"/>
                </a:cubicBezTo>
                <a:cubicBezTo>
                  <a:pt x="14105" y="24351"/>
                  <a:pt x="14119" y="24174"/>
                  <a:pt x="14148" y="24000"/>
                </a:cubicBezTo>
                <a:cubicBezTo>
                  <a:pt x="14178" y="23840"/>
                  <a:pt x="14225" y="23684"/>
                  <a:pt x="14290" y="23535"/>
                </a:cubicBezTo>
                <a:cubicBezTo>
                  <a:pt x="14549" y="22929"/>
                  <a:pt x="15137" y="22384"/>
                  <a:pt x="15780" y="22146"/>
                </a:cubicBezTo>
                <a:cubicBezTo>
                  <a:pt x="16030" y="22051"/>
                  <a:pt x="16284" y="22002"/>
                  <a:pt x="16522" y="22002"/>
                </a:cubicBezTo>
                <a:close/>
                <a:moveTo>
                  <a:pt x="42620" y="1"/>
                </a:moveTo>
                <a:cubicBezTo>
                  <a:pt x="42482" y="1"/>
                  <a:pt x="42360" y="94"/>
                  <a:pt x="42323" y="228"/>
                </a:cubicBezTo>
                <a:cubicBezTo>
                  <a:pt x="41267" y="4038"/>
                  <a:pt x="40150" y="7830"/>
                  <a:pt x="38625" y="11432"/>
                </a:cubicBezTo>
                <a:cubicBezTo>
                  <a:pt x="37105" y="15029"/>
                  <a:pt x="35165" y="18441"/>
                  <a:pt x="32594" y="21298"/>
                </a:cubicBezTo>
                <a:cubicBezTo>
                  <a:pt x="31325" y="22739"/>
                  <a:pt x="29888" y="24016"/>
                  <a:pt x="28342" y="25118"/>
                </a:cubicBezTo>
                <a:cubicBezTo>
                  <a:pt x="26784" y="26197"/>
                  <a:pt x="25106" y="27094"/>
                  <a:pt x="23332" y="27703"/>
                </a:cubicBezTo>
                <a:cubicBezTo>
                  <a:pt x="22442" y="28000"/>
                  <a:pt x="21543" y="28253"/>
                  <a:pt x="20643" y="28372"/>
                </a:cubicBezTo>
                <a:cubicBezTo>
                  <a:pt x="20503" y="28393"/>
                  <a:pt x="20363" y="28409"/>
                  <a:pt x="20224" y="28425"/>
                </a:cubicBezTo>
                <a:cubicBezTo>
                  <a:pt x="20322" y="28011"/>
                  <a:pt x="20414" y="27595"/>
                  <a:pt x="20501" y="27175"/>
                </a:cubicBezTo>
                <a:cubicBezTo>
                  <a:pt x="20701" y="26157"/>
                  <a:pt x="20852" y="25033"/>
                  <a:pt x="20671" y="23849"/>
                </a:cubicBezTo>
                <a:cubicBezTo>
                  <a:pt x="20576" y="23249"/>
                  <a:pt x="20396" y="22657"/>
                  <a:pt x="20103" y="22102"/>
                </a:cubicBezTo>
                <a:cubicBezTo>
                  <a:pt x="19812" y="21549"/>
                  <a:pt x="19412" y="21021"/>
                  <a:pt x="18876" y="20604"/>
                </a:cubicBezTo>
                <a:cubicBezTo>
                  <a:pt x="18356" y="20184"/>
                  <a:pt x="17657" y="19896"/>
                  <a:pt x="16968" y="19821"/>
                </a:cubicBezTo>
                <a:cubicBezTo>
                  <a:pt x="16825" y="19806"/>
                  <a:pt x="16681" y="19797"/>
                  <a:pt x="16536" y="19797"/>
                </a:cubicBezTo>
                <a:cubicBezTo>
                  <a:pt x="15995" y="19797"/>
                  <a:pt x="15473" y="19908"/>
                  <a:pt x="14997" y="20091"/>
                </a:cubicBezTo>
                <a:cubicBezTo>
                  <a:pt x="13798" y="20563"/>
                  <a:pt x="12816" y="21462"/>
                  <a:pt x="12285" y="22674"/>
                </a:cubicBezTo>
                <a:cubicBezTo>
                  <a:pt x="12153" y="22974"/>
                  <a:pt x="12060" y="23306"/>
                  <a:pt x="12001" y="23628"/>
                </a:cubicBezTo>
                <a:cubicBezTo>
                  <a:pt x="11949" y="23942"/>
                  <a:pt x="11926" y="24260"/>
                  <a:pt x="11932" y="24578"/>
                </a:cubicBezTo>
                <a:cubicBezTo>
                  <a:pt x="11948" y="25211"/>
                  <a:pt x="12084" y="25828"/>
                  <a:pt x="12306" y="26394"/>
                </a:cubicBezTo>
                <a:cubicBezTo>
                  <a:pt x="12756" y="27528"/>
                  <a:pt x="13523" y="28474"/>
                  <a:pt x="14471" y="29180"/>
                </a:cubicBezTo>
                <a:cubicBezTo>
                  <a:pt x="15381" y="29849"/>
                  <a:pt x="16416" y="30246"/>
                  <a:pt x="17461" y="30430"/>
                </a:cubicBezTo>
                <a:cubicBezTo>
                  <a:pt x="16991" y="31983"/>
                  <a:pt x="16415" y="33502"/>
                  <a:pt x="15736" y="34976"/>
                </a:cubicBezTo>
                <a:cubicBezTo>
                  <a:pt x="14928" y="36725"/>
                  <a:pt x="14009" y="38427"/>
                  <a:pt x="12945" y="40042"/>
                </a:cubicBezTo>
                <a:cubicBezTo>
                  <a:pt x="11879" y="41646"/>
                  <a:pt x="10701" y="43221"/>
                  <a:pt x="9443" y="44695"/>
                </a:cubicBezTo>
                <a:cubicBezTo>
                  <a:pt x="8814" y="45435"/>
                  <a:pt x="8144" y="46136"/>
                  <a:pt x="7464" y="46825"/>
                </a:cubicBezTo>
                <a:cubicBezTo>
                  <a:pt x="6776" y="47504"/>
                  <a:pt x="6053" y="48146"/>
                  <a:pt x="5296" y="48746"/>
                </a:cubicBezTo>
                <a:cubicBezTo>
                  <a:pt x="4533" y="49334"/>
                  <a:pt x="3739" y="49883"/>
                  <a:pt x="2901" y="50357"/>
                </a:cubicBezTo>
                <a:cubicBezTo>
                  <a:pt x="2056" y="50816"/>
                  <a:pt x="1177" y="51216"/>
                  <a:pt x="255" y="51510"/>
                </a:cubicBezTo>
                <a:lnTo>
                  <a:pt x="245" y="51513"/>
                </a:lnTo>
                <a:cubicBezTo>
                  <a:pt x="89" y="51564"/>
                  <a:pt x="0" y="51728"/>
                  <a:pt x="43" y="51887"/>
                </a:cubicBezTo>
                <a:cubicBezTo>
                  <a:pt x="80" y="52024"/>
                  <a:pt x="204" y="52115"/>
                  <a:pt x="342" y="52115"/>
                </a:cubicBezTo>
                <a:cubicBezTo>
                  <a:pt x="363" y="52115"/>
                  <a:pt x="384" y="52113"/>
                  <a:pt x="406" y="52109"/>
                </a:cubicBezTo>
                <a:cubicBezTo>
                  <a:pt x="1402" y="51891"/>
                  <a:pt x="2374" y="51575"/>
                  <a:pt x="3305" y="51162"/>
                </a:cubicBezTo>
                <a:cubicBezTo>
                  <a:pt x="4229" y="50733"/>
                  <a:pt x="5117" y="50229"/>
                  <a:pt x="5966" y="49669"/>
                </a:cubicBezTo>
                <a:cubicBezTo>
                  <a:pt x="7642" y="48518"/>
                  <a:pt x="9175" y="47176"/>
                  <a:pt x="10564" y="45711"/>
                </a:cubicBezTo>
                <a:cubicBezTo>
                  <a:pt x="11955" y="44244"/>
                  <a:pt x="13244" y="42711"/>
                  <a:pt x="14425" y="41054"/>
                </a:cubicBezTo>
                <a:cubicBezTo>
                  <a:pt x="15594" y="39401"/>
                  <a:pt x="16659" y="37662"/>
                  <a:pt x="17541" y="35829"/>
                </a:cubicBezTo>
                <a:cubicBezTo>
                  <a:pt x="18372" y="34128"/>
                  <a:pt x="19072" y="32367"/>
                  <a:pt x="19636" y="30560"/>
                </a:cubicBezTo>
                <a:cubicBezTo>
                  <a:pt x="20076" y="30538"/>
                  <a:pt x="20516" y="30491"/>
                  <a:pt x="20951" y="30421"/>
                </a:cubicBezTo>
                <a:cubicBezTo>
                  <a:pt x="22013" y="30259"/>
                  <a:pt x="23023" y="29957"/>
                  <a:pt x="24004" y="29611"/>
                </a:cubicBezTo>
                <a:cubicBezTo>
                  <a:pt x="25965" y="28902"/>
                  <a:pt x="27802" y="27889"/>
                  <a:pt x="29458" y="26663"/>
                </a:cubicBezTo>
                <a:cubicBezTo>
                  <a:pt x="31104" y="25423"/>
                  <a:pt x="32607" y="24010"/>
                  <a:pt x="33913" y="22442"/>
                </a:cubicBezTo>
                <a:cubicBezTo>
                  <a:pt x="35231" y="20884"/>
                  <a:pt x="36372" y="19187"/>
                  <a:pt x="37343" y="17411"/>
                </a:cubicBezTo>
                <a:cubicBezTo>
                  <a:pt x="37837" y="16528"/>
                  <a:pt x="38273" y="15618"/>
                  <a:pt x="38698" y="14704"/>
                </a:cubicBezTo>
                <a:cubicBezTo>
                  <a:pt x="39104" y="13783"/>
                  <a:pt x="39491" y="12854"/>
                  <a:pt x="39832" y="11910"/>
                </a:cubicBezTo>
                <a:cubicBezTo>
                  <a:pt x="41230" y="8146"/>
                  <a:pt x="42144" y="4257"/>
                  <a:pt x="42923" y="370"/>
                </a:cubicBezTo>
                <a:cubicBezTo>
                  <a:pt x="42954" y="212"/>
                  <a:pt x="42858" y="56"/>
                  <a:pt x="42702" y="13"/>
                </a:cubicBezTo>
                <a:cubicBezTo>
                  <a:pt x="42675" y="5"/>
                  <a:pt x="42648" y="1"/>
                  <a:pt x="4262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16"/>
          <p:cNvSpPr txBox="1">
            <a:spLocks noGrp="1"/>
          </p:cNvSpPr>
          <p:nvPr>
            <p:ph type="ctrTitle"/>
          </p:nvPr>
        </p:nvSpPr>
        <p:spPr>
          <a:xfrm>
            <a:off x="1049480" y="3197507"/>
            <a:ext cx="4398000" cy="6855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SzPts val="2000"/>
              <a:buNone/>
              <a:defRPr sz="2000"/>
            </a:lvl1pPr>
            <a:lvl2pPr lvl="1" rtl="0">
              <a:lnSpc>
                <a:spcPct val="80000"/>
              </a:lnSpc>
              <a:spcBef>
                <a:spcPts val="0"/>
              </a:spcBef>
              <a:spcAft>
                <a:spcPts val="0"/>
              </a:spcAft>
              <a:buSzPts val="4600"/>
              <a:buNone/>
              <a:defRPr sz="4600"/>
            </a:lvl2pPr>
            <a:lvl3pPr lvl="2" rtl="0">
              <a:lnSpc>
                <a:spcPct val="80000"/>
              </a:lnSpc>
              <a:spcBef>
                <a:spcPts val="0"/>
              </a:spcBef>
              <a:spcAft>
                <a:spcPts val="0"/>
              </a:spcAft>
              <a:buSzPts val="4600"/>
              <a:buNone/>
              <a:defRPr sz="4600"/>
            </a:lvl3pPr>
            <a:lvl4pPr lvl="3" rtl="0">
              <a:lnSpc>
                <a:spcPct val="80000"/>
              </a:lnSpc>
              <a:spcBef>
                <a:spcPts val="0"/>
              </a:spcBef>
              <a:spcAft>
                <a:spcPts val="0"/>
              </a:spcAft>
              <a:buSzPts val="4600"/>
              <a:buNone/>
              <a:defRPr sz="4600"/>
            </a:lvl4pPr>
            <a:lvl5pPr lvl="4" rtl="0">
              <a:lnSpc>
                <a:spcPct val="80000"/>
              </a:lnSpc>
              <a:spcBef>
                <a:spcPts val="0"/>
              </a:spcBef>
              <a:spcAft>
                <a:spcPts val="0"/>
              </a:spcAft>
              <a:buSzPts val="4600"/>
              <a:buNone/>
              <a:defRPr sz="4600"/>
            </a:lvl5pPr>
            <a:lvl6pPr lvl="5" rtl="0">
              <a:lnSpc>
                <a:spcPct val="80000"/>
              </a:lnSpc>
              <a:spcBef>
                <a:spcPts val="0"/>
              </a:spcBef>
              <a:spcAft>
                <a:spcPts val="0"/>
              </a:spcAft>
              <a:buSzPts val="4600"/>
              <a:buNone/>
              <a:defRPr sz="4600"/>
            </a:lvl6pPr>
            <a:lvl7pPr lvl="6" rtl="0">
              <a:lnSpc>
                <a:spcPct val="80000"/>
              </a:lnSpc>
              <a:spcBef>
                <a:spcPts val="0"/>
              </a:spcBef>
              <a:spcAft>
                <a:spcPts val="0"/>
              </a:spcAft>
              <a:buSzPts val="4600"/>
              <a:buNone/>
              <a:defRPr sz="4600"/>
            </a:lvl7pPr>
            <a:lvl8pPr lvl="7" rtl="0">
              <a:lnSpc>
                <a:spcPct val="80000"/>
              </a:lnSpc>
              <a:spcBef>
                <a:spcPts val="0"/>
              </a:spcBef>
              <a:spcAft>
                <a:spcPts val="0"/>
              </a:spcAft>
              <a:buSzPts val="4600"/>
              <a:buNone/>
              <a:defRPr sz="4600"/>
            </a:lvl8pPr>
            <a:lvl9pPr lvl="8" rtl="0">
              <a:lnSpc>
                <a:spcPct val="80000"/>
              </a:lnSpc>
              <a:spcBef>
                <a:spcPts val="0"/>
              </a:spcBef>
              <a:spcAft>
                <a:spcPts val="0"/>
              </a:spcAft>
              <a:buSzPts val="4600"/>
              <a:buNone/>
              <a:defRPr sz="4600"/>
            </a:lvl9pPr>
          </a:lstStyle>
          <a:p>
            <a:endParaRPr/>
          </a:p>
        </p:txBody>
      </p:sp>
      <p:sp>
        <p:nvSpPr>
          <p:cNvPr id="842" name="Google Shape;842;p16"/>
          <p:cNvSpPr txBox="1">
            <a:spLocks noGrp="1"/>
          </p:cNvSpPr>
          <p:nvPr>
            <p:ph type="subTitle" idx="1"/>
          </p:nvPr>
        </p:nvSpPr>
        <p:spPr>
          <a:xfrm>
            <a:off x="1049480" y="913532"/>
            <a:ext cx="4227300" cy="1579200"/>
          </a:xfrm>
          <a:prstGeom prst="rect">
            <a:avLst/>
          </a:prstGeom>
        </p:spPr>
        <p:txBody>
          <a:bodyPr spcFirstLastPara="1" wrap="square" lIns="91425" tIns="91425" rIns="91425" bIns="91425" anchor="t" anchorCtr="0">
            <a:noAutofit/>
          </a:bodyPr>
          <a:lstStyle>
            <a:lvl1pPr lvl="0" rtl="0">
              <a:lnSpc>
                <a:spcPct val="118000"/>
              </a:lnSpc>
              <a:spcBef>
                <a:spcPts val="0"/>
              </a:spcBef>
              <a:spcAft>
                <a:spcPts val="0"/>
              </a:spcAft>
              <a:buSzPts val="2400"/>
              <a:buNone/>
              <a:defRPr sz="2400"/>
            </a:lvl1pPr>
            <a:lvl2pPr lvl="1" rtl="0">
              <a:lnSpc>
                <a:spcPct val="118000"/>
              </a:lnSpc>
              <a:spcBef>
                <a:spcPts val="0"/>
              </a:spcBef>
              <a:spcAft>
                <a:spcPts val="0"/>
              </a:spcAft>
              <a:buClr>
                <a:schemeClr val="accent5"/>
              </a:buClr>
              <a:buSzPts val="2400"/>
              <a:buNone/>
              <a:defRPr sz="2400">
                <a:solidFill>
                  <a:schemeClr val="accent5"/>
                </a:solidFill>
              </a:defRPr>
            </a:lvl2pPr>
            <a:lvl3pPr lvl="2" rtl="0">
              <a:lnSpc>
                <a:spcPct val="118000"/>
              </a:lnSpc>
              <a:spcBef>
                <a:spcPts val="0"/>
              </a:spcBef>
              <a:spcAft>
                <a:spcPts val="0"/>
              </a:spcAft>
              <a:buClr>
                <a:schemeClr val="accent5"/>
              </a:buClr>
              <a:buSzPts val="2400"/>
              <a:buNone/>
              <a:defRPr sz="2400">
                <a:solidFill>
                  <a:schemeClr val="accent5"/>
                </a:solidFill>
              </a:defRPr>
            </a:lvl3pPr>
            <a:lvl4pPr lvl="3" rtl="0">
              <a:lnSpc>
                <a:spcPct val="118000"/>
              </a:lnSpc>
              <a:spcBef>
                <a:spcPts val="0"/>
              </a:spcBef>
              <a:spcAft>
                <a:spcPts val="0"/>
              </a:spcAft>
              <a:buClr>
                <a:schemeClr val="accent5"/>
              </a:buClr>
              <a:buSzPts val="2400"/>
              <a:buNone/>
              <a:defRPr sz="2400">
                <a:solidFill>
                  <a:schemeClr val="accent5"/>
                </a:solidFill>
              </a:defRPr>
            </a:lvl4pPr>
            <a:lvl5pPr lvl="4" rtl="0">
              <a:lnSpc>
                <a:spcPct val="118000"/>
              </a:lnSpc>
              <a:spcBef>
                <a:spcPts val="0"/>
              </a:spcBef>
              <a:spcAft>
                <a:spcPts val="0"/>
              </a:spcAft>
              <a:buClr>
                <a:schemeClr val="accent5"/>
              </a:buClr>
              <a:buSzPts val="2400"/>
              <a:buNone/>
              <a:defRPr sz="2400">
                <a:solidFill>
                  <a:schemeClr val="accent5"/>
                </a:solidFill>
              </a:defRPr>
            </a:lvl5pPr>
            <a:lvl6pPr lvl="5" rtl="0">
              <a:lnSpc>
                <a:spcPct val="118000"/>
              </a:lnSpc>
              <a:spcBef>
                <a:spcPts val="0"/>
              </a:spcBef>
              <a:spcAft>
                <a:spcPts val="0"/>
              </a:spcAft>
              <a:buClr>
                <a:schemeClr val="accent5"/>
              </a:buClr>
              <a:buSzPts val="2400"/>
              <a:buNone/>
              <a:defRPr sz="2400">
                <a:solidFill>
                  <a:schemeClr val="accent5"/>
                </a:solidFill>
              </a:defRPr>
            </a:lvl6pPr>
            <a:lvl7pPr lvl="6" rtl="0">
              <a:lnSpc>
                <a:spcPct val="118000"/>
              </a:lnSpc>
              <a:spcBef>
                <a:spcPts val="0"/>
              </a:spcBef>
              <a:spcAft>
                <a:spcPts val="0"/>
              </a:spcAft>
              <a:buClr>
                <a:schemeClr val="accent5"/>
              </a:buClr>
              <a:buSzPts val="2400"/>
              <a:buNone/>
              <a:defRPr sz="2400">
                <a:solidFill>
                  <a:schemeClr val="accent5"/>
                </a:solidFill>
              </a:defRPr>
            </a:lvl7pPr>
            <a:lvl8pPr lvl="7" rtl="0">
              <a:lnSpc>
                <a:spcPct val="118000"/>
              </a:lnSpc>
              <a:spcBef>
                <a:spcPts val="0"/>
              </a:spcBef>
              <a:spcAft>
                <a:spcPts val="0"/>
              </a:spcAft>
              <a:buClr>
                <a:schemeClr val="accent5"/>
              </a:buClr>
              <a:buSzPts val="2400"/>
              <a:buNone/>
              <a:defRPr sz="2400">
                <a:solidFill>
                  <a:schemeClr val="accent5"/>
                </a:solidFill>
              </a:defRPr>
            </a:lvl8pPr>
            <a:lvl9pPr lvl="8" rtl="0">
              <a:lnSpc>
                <a:spcPct val="118000"/>
              </a:lnSpc>
              <a:spcBef>
                <a:spcPts val="0"/>
              </a:spcBef>
              <a:spcAft>
                <a:spcPts val="0"/>
              </a:spcAft>
              <a:buClr>
                <a:schemeClr val="accent5"/>
              </a:buClr>
              <a:buSzPts val="2400"/>
              <a:buNone/>
              <a:defRPr sz="2400">
                <a:solidFill>
                  <a:schemeClr val="accent5"/>
                </a:solidFill>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 Two Columns">
  <p:cSld name="SECTION_TITLE_AND_DESCRIPTION_1">
    <p:spTree>
      <p:nvGrpSpPr>
        <p:cNvPr id="1" name="Shape 843"/>
        <p:cNvGrpSpPr/>
        <p:nvPr/>
      </p:nvGrpSpPr>
      <p:grpSpPr>
        <a:xfrm>
          <a:off x="0" y="0"/>
          <a:ext cx="0" cy="0"/>
          <a:chOff x="0" y="0"/>
          <a:chExt cx="0" cy="0"/>
        </a:xfrm>
      </p:grpSpPr>
      <p:grpSp>
        <p:nvGrpSpPr>
          <p:cNvPr id="844" name="Google Shape;844;p17"/>
          <p:cNvGrpSpPr/>
          <p:nvPr/>
        </p:nvGrpSpPr>
        <p:grpSpPr>
          <a:xfrm>
            <a:off x="-119100" y="-16593"/>
            <a:ext cx="9382200" cy="5250878"/>
            <a:chOff x="-119100" y="-64178"/>
            <a:chExt cx="9382200" cy="5250878"/>
          </a:xfrm>
        </p:grpSpPr>
        <p:grpSp>
          <p:nvGrpSpPr>
            <p:cNvPr id="845" name="Google Shape;845;p17"/>
            <p:cNvGrpSpPr/>
            <p:nvPr/>
          </p:nvGrpSpPr>
          <p:grpSpPr>
            <a:xfrm>
              <a:off x="-119100" y="-57269"/>
              <a:ext cx="9382200" cy="5243970"/>
              <a:chOff x="-83362" y="-66754"/>
              <a:chExt cx="9382200" cy="5243970"/>
            </a:xfrm>
          </p:grpSpPr>
          <p:cxnSp>
            <p:nvCxnSpPr>
              <p:cNvPr id="846" name="Google Shape;846;p17"/>
              <p:cNvCxnSpPr/>
              <p:nvPr/>
            </p:nvCxnSpPr>
            <p:spPr>
              <a:xfrm>
                <a:off x="-83362" y="-6675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47" name="Google Shape;847;p17"/>
              <p:cNvCxnSpPr/>
              <p:nvPr/>
            </p:nvCxnSpPr>
            <p:spPr>
              <a:xfrm>
                <a:off x="-83362" y="37143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48" name="Google Shape;848;p17"/>
              <p:cNvCxnSpPr/>
              <p:nvPr/>
            </p:nvCxnSpPr>
            <p:spPr>
              <a:xfrm>
                <a:off x="-83362" y="80962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49" name="Google Shape;849;p17"/>
              <p:cNvCxnSpPr/>
              <p:nvPr/>
            </p:nvCxnSpPr>
            <p:spPr>
              <a:xfrm>
                <a:off x="-83362" y="124781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50" name="Google Shape;850;p17"/>
              <p:cNvCxnSpPr/>
              <p:nvPr/>
            </p:nvCxnSpPr>
            <p:spPr>
              <a:xfrm>
                <a:off x="-83362" y="168600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51" name="Google Shape;851;p17"/>
              <p:cNvCxnSpPr/>
              <p:nvPr/>
            </p:nvCxnSpPr>
            <p:spPr>
              <a:xfrm>
                <a:off x="-83362" y="212419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52" name="Google Shape;852;p17"/>
              <p:cNvCxnSpPr/>
              <p:nvPr/>
            </p:nvCxnSpPr>
            <p:spPr>
              <a:xfrm>
                <a:off x="-83362" y="256238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53" name="Google Shape;853;p17"/>
              <p:cNvCxnSpPr/>
              <p:nvPr/>
            </p:nvCxnSpPr>
            <p:spPr>
              <a:xfrm>
                <a:off x="-83362" y="300057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54" name="Google Shape;854;p17"/>
              <p:cNvCxnSpPr/>
              <p:nvPr/>
            </p:nvCxnSpPr>
            <p:spPr>
              <a:xfrm>
                <a:off x="-83362" y="343876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55" name="Google Shape;855;p17"/>
              <p:cNvCxnSpPr/>
              <p:nvPr/>
            </p:nvCxnSpPr>
            <p:spPr>
              <a:xfrm>
                <a:off x="-83362" y="387695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56" name="Google Shape;856;p17"/>
              <p:cNvCxnSpPr/>
              <p:nvPr/>
            </p:nvCxnSpPr>
            <p:spPr>
              <a:xfrm>
                <a:off x="-83362" y="431514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57" name="Google Shape;857;p17"/>
              <p:cNvCxnSpPr/>
              <p:nvPr/>
            </p:nvCxnSpPr>
            <p:spPr>
              <a:xfrm>
                <a:off x="-83362" y="475333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58" name="Google Shape;858;p17"/>
              <p:cNvCxnSpPr/>
              <p:nvPr/>
            </p:nvCxnSpPr>
            <p:spPr>
              <a:xfrm>
                <a:off x="-83362" y="5177215"/>
                <a:ext cx="9382200" cy="0"/>
              </a:xfrm>
              <a:prstGeom prst="straightConnector1">
                <a:avLst/>
              </a:prstGeom>
              <a:noFill/>
              <a:ln w="9525" cap="flat" cmpd="sng">
                <a:solidFill>
                  <a:srgbClr val="C6DFF6"/>
                </a:solidFill>
                <a:prstDash val="solid"/>
                <a:round/>
                <a:headEnd type="none" w="med" len="med"/>
                <a:tailEnd type="none" w="med" len="med"/>
              </a:ln>
            </p:spPr>
          </p:cxnSp>
        </p:grpSp>
        <p:grpSp>
          <p:nvGrpSpPr>
            <p:cNvPr id="859" name="Google Shape;859;p17"/>
            <p:cNvGrpSpPr/>
            <p:nvPr/>
          </p:nvGrpSpPr>
          <p:grpSpPr>
            <a:xfrm>
              <a:off x="212142" y="-64178"/>
              <a:ext cx="8809975" cy="5214627"/>
              <a:chOff x="299872" y="-35537"/>
              <a:chExt cx="8809975" cy="5214627"/>
            </a:xfrm>
          </p:grpSpPr>
          <p:grpSp>
            <p:nvGrpSpPr>
              <p:cNvPr id="860" name="Google Shape;860;p17"/>
              <p:cNvGrpSpPr/>
              <p:nvPr/>
            </p:nvGrpSpPr>
            <p:grpSpPr>
              <a:xfrm rot="5400000">
                <a:off x="1669520" y="-1405185"/>
                <a:ext cx="5214627" cy="7953923"/>
                <a:chOff x="-83362" y="-2664949"/>
                <a:chExt cx="9382200" cy="7433573"/>
              </a:xfrm>
            </p:grpSpPr>
            <p:cxnSp>
              <p:nvCxnSpPr>
                <p:cNvPr id="861" name="Google Shape;861;p17"/>
                <p:cNvCxnSpPr/>
                <p:nvPr/>
              </p:nvCxnSpPr>
              <p:spPr>
                <a:xfrm>
                  <a:off x="-83362" y="-2664949"/>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62" name="Google Shape;862;p17"/>
                <p:cNvCxnSpPr/>
                <p:nvPr/>
              </p:nvCxnSpPr>
              <p:spPr>
                <a:xfrm>
                  <a:off x="-83362" y="-225197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63" name="Google Shape;863;p17"/>
                <p:cNvCxnSpPr/>
                <p:nvPr/>
              </p:nvCxnSpPr>
              <p:spPr>
                <a:xfrm>
                  <a:off x="-83362" y="-183899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64" name="Google Shape;864;p17"/>
                <p:cNvCxnSpPr/>
                <p:nvPr/>
              </p:nvCxnSpPr>
              <p:spPr>
                <a:xfrm>
                  <a:off x="-83362" y="-1426020"/>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65" name="Google Shape;865;p17"/>
                <p:cNvCxnSpPr/>
                <p:nvPr/>
              </p:nvCxnSpPr>
              <p:spPr>
                <a:xfrm>
                  <a:off x="-83362" y="-101304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66" name="Google Shape;866;p17"/>
                <p:cNvCxnSpPr/>
                <p:nvPr/>
              </p:nvCxnSpPr>
              <p:spPr>
                <a:xfrm>
                  <a:off x="-83362" y="-600068"/>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67" name="Google Shape;867;p17"/>
                <p:cNvCxnSpPr/>
                <p:nvPr/>
              </p:nvCxnSpPr>
              <p:spPr>
                <a:xfrm>
                  <a:off x="-83362" y="-187092"/>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68" name="Google Shape;868;p17"/>
                <p:cNvCxnSpPr/>
                <p:nvPr/>
              </p:nvCxnSpPr>
              <p:spPr>
                <a:xfrm>
                  <a:off x="-83362" y="22588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69" name="Google Shape;869;p17"/>
                <p:cNvCxnSpPr/>
                <p:nvPr/>
              </p:nvCxnSpPr>
              <p:spPr>
                <a:xfrm>
                  <a:off x="-83362" y="638861"/>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70" name="Google Shape;870;p17"/>
                <p:cNvCxnSpPr/>
                <p:nvPr/>
              </p:nvCxnSpPr>
              <p:spPr>
                <a:xfrm>
                  <a:off x="-83362" y="105183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71" name="Google Shape;871;p17"/>
                <p:cNvCxnSpPr/>
                <p:nvPr/>
              </p:nvCxnSpPr>
              <p:spPr>
                <a:xfrm>
                  <a:off x="-83362" y="146481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72" name="Google Shape;872;p17"/>
                <p:cNvCxnSpPr/>
                <p:nvPr/>
              </p:nvCxnSpPr>
              <p:spPr>
                <a:xfrm>
                  <a:off x="-83362" y="1877790"/>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73" name="Google Shape;873;p17"/>
                <p:cNvCxnSpPr/>
                <p:nvPr/>
              </p:nvCxnSpPr>
              <p:spPr>
                <a:xfrm>
                  <a:off x="-83362" y="2290766"/>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74" name="Google Shape;874;p17"/>
                <p:cNvCxnSpPr/>
                <p:nvPr/>
              </p:nvCxnSpPr>
              <p:spPr>
                <a:xfrm>
                  <a:off x="-83362" y="2703742"/>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75" name="Google Shape;875;p17"/>
                <p:cNvCxnSpPr/>
                <p:nvPr/>
              </p:nvCxnSpPr>
              <p:spPr>
                <a:xfrm>
                  <a:off x="-83362" y="3116719"/>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76" name="Google Shape;876;p17"/>
                <p:cNvCxnSpPr/>
                <p:nvPr/>
              </p:nvCxnSpPr>
              <p:spPr>
                <a:xfrm>
                  <a:off x="-83362" y="352969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77" name="Google Shape;877;p17"/>
                <p:cNvCxnSpPr/>
                <p:nvPr/>
              </p:nvCxnSpPr>
              <p:spPr>
                <a:xfrm>
                  <a:off x="-83362" y="3942671"/>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78" name="Google Shape;878;p17"/>
                <p:cNvCxnSpPr/>
                <p:nvPr/>
              </p:nvCxnSpPr>
              <p:spPr>
                <a:xfrm>
                  <a:off x="-83362" y="435564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79" name="Google Shape;879;p17"/>
                <p:cNvCxnSpPr/>
                <p:nvPr/>
              </p:nvCxnSpPr>
              <p:spPr>
                <a:xfrm>
                  <a:off x="-83362" y="4768624"/>
                  <a:ext cx="9382200" cy="0"/>
                </a:xfrm>
                <a:prstGeom prst="straightConnector1">
                  <a:avLst/>
                </a:prstGeom>
                <a:noFill/>
                <a:ln w="9525" cap="flat" cmpd="sng">
                  <a:solidFill>
                    <a:srgbClr val="C6DFF6"/>
                  </a:solidFill>
                  <a:prstDash val="solid"/>
                  <a:round/>
                  <a:headEnd type="none" w="med" len="med"/>
                  <a:tailEnd type="none" w="med" len="med"/>
                </a:ln>
              </p:spPr>
            </p:cxnSp>
          </p:grpSp>
          <p:cxnSp>
            <p:nvCxnSpPr>
              <p:cNvPr id="880" name="Google Shape;880;p17"/>
              <p:cNvCxnSpPr/>
              <p:nvPr/>
            </p:nvCxnSpPr>
            <p:spPr>
              <a:xfrm rot="5400000">
                <a:off x="6502547" y="2571763"/>
                <a:ext cx="5214600" cy="0"/>
              </a:xfrm>
              <a:prstGeom prst="straightConnector1">
                <a:avLst/>
              </a:prstGeom>
              <a:noFill/>
              <a:ln w="9525" cap="flat" cmpd="sng">
                <a:solidFill>
                  <a:srgbClr val="C6DFF6"/>
                </a:solidFill>
                <a:prstDash val="solid"/>
                <a:round/>
                <a:headEnd type="none" w="med" len="med"/>
                <a:tailEnd type="none" w="med" len="med"/>
              </a:ln>
            </p:spPr>
          </p:cxnSp>
          <p:cxnSp>
            <p:nvCxnSpPr>
              <p:cNvPr id="881" name="Google Shape;881;p17"/>
              <p:cNvCxnSpPr/>
              <p:nvPr/>
            </p:nvCxnSpPr>
            <p:spPr>
              <a:xfrm rot="5400000">
                <a:off x="6060662" y="2571763"/>
                <a:ext cx="5214600" cy="0"/>
              </a:xfrm>
              <a:prstGeom prst="straightConnector1">
                <a:avLst/>
              </a:prstGeom>
              <a:noFill/>
              <a:ln w="9525" cap="flat" cmpd="sng">
                <a:solidFill>
                  <a:srgbClr val="C6DFF6"/>
                </a:solidFill>
                <a:prstDash val="solid"/>
                <a:round/>
                <a:headEnd type="none" w="med" len="med"/>
                <a:tailEnd type="none" w="med" len="med"/>
              </a:ln>
            </p:spPr>
          </p:cxnSp>
        </p:grpSp>
      </p:grpSp>
      <p:sp>
        <p:nvSpPr>
          <p:cNvPr id="882" name="Google Shape;882;p17"/>
          <p:cNvSpPr txBox="1">
            <a:spLocks noGrp="1"/>
          </p:cNvSpPr>
          <p:nvPr>
            <p:ph type="title"/>
          </p:nvPr>
        </p:nvSpPr>
        <p:spPr>
          <a:xfrm>
            <a:off x="819829" y="378006"/>
            <a:ext cx="5049300" cy="103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3000"/>
              <a:buNone/>
              <a:defRPr sz="3000"/>
            </a:lvl1pPr>
            <a:lvl2pPr lvl="1" rtl="0">
              <a:lnSpc>
                <a:spcPct val="100000"/>
              </a:lnSpc>
              <a:spcBef>
                <a:spcPts val="0"/>
              </a:spcBef>
              <a:spcAft>
                <a:spcPts val="0"/>
              </a:spcAft>
              <a:buSzPts val="2800"/>
              <a:buNone/>
              <a:defRPr/>
            </a:lvl2pPr>
            <a:lvl3pPr lvl="2" rtl="0">
              <a:lnSpc>
                <a:spcPct val="100000"/>
              </a:lnSpc>
              <a:spcBef>
                <a:spcPts val="0"/>
              </a:spcBef>
              <a:spcAft>
                <a:spcPts val="0"/>
              </a:spcAft>
              <a:buSzPts val="2800"/>
              <a:buNone/>
              <a:defRPr/>
            </a:lvl3pPr>
            <a:lvl4pPr lvl="3" rtl="0">
              <a:lnSpc>
                <a:spcPct val="100000"/>
              </a:lnSpc>
              <a:spcBef>
                <a:spcPts val="0"/>
              </a:spcBef>
              <a:spcAft>
                <a:spcPts val="0"/>
              </a:spcAft>
              <a:buSzPts val="2800"/>
              <a:buNone/>
              <a:defRPr/>
            </a:lvl4pPr>
            <a:lvl5pPr lvl="4" rtl="0">
              <a:lnSpc>
                <a:spcPct val="100000"/>
              </a:lnSpc>
              <a:spcBef>
                <a:spcPts val="0"/>
              </a:spcBef>
              <a:spcAft>
                <a:spcPts val="0"/>
              </a:spcAft>
              <a:buSzPts val="2800"/>
              <a:buNone/>
              <a:defRPr/>
            </a:lvl5pPr>
            <a:lvl6pPr lvl="5" rtl="0">
              <a:lnSpc>
                <a:spcPct val="100000"/>
              </a:lnSpc>
              <a:spcBef>
                <a:spcPts val="0"/>
              </a:spcBef>
              <a:spcAft>
                <a:spcPts val="0"/>
              </a:spcAft>
              <a:buSzPts val="2800"/>
              <a:buNone/>
              <a:defRPr/>
            </a:lvl6pPr>
            <a:lvl7pPr lvl="6" rtl="0">
              <a:lnSpc>
                <a:spcPct val="100000"/>
              </a:lnSpc>
              <a:spcBef>
                <a:spcPts val="0"/>
              </a:spcBef>
              <a:spcAft>
                <a:spcPts val="0"/>
              </a:spcAft>
              <a:buSzPts val="2800"/>
              <a:buNone/>
              <a:defRPr/>
            </a:lvl7pPr>
            <a:lvl8pPr lvl="7" rtl="0">
              <a:lnSpc>
                <a:spcPct val="100000"/>
              </a:lnSpc>
              <a:spcBef>
                <a:spcPts val="0"/>
              </a:spcBef>
              <a:spcAft>
                <a:spcPts val="0"/>
              </a:spcAft>
              <a:buSzPts val="2800"/>
              <a:buNone/>
              <a:defRPr/>
            </a:lvl8pPr>
            <a:lvl9pPr lvl="8" rtl="0">
              <a:lnSpc>
                <a:spcPct val="100000"/>
              </a:lnSpc>
              <a:spcBef>
                <a:spcPts val="0"/>
              </a:spcBef>
              <a:spcAft>
                <a:spcPts val="0"/>
              </a:spcAft>
              <a:buSzPts val="2800"/>
              <a:buNone/>
              <a:defRPr/>
            </a:lvl9pPr>
          </a:lstStyle>
          <a:p>
            <a:endParaRPr/>
          </a:p>
        </p:txBody>
      </p:sp>
      <p:sp>
        <p:nvSpPr>
          <p:cNvPr id="883" name="Google Shape;883;p17"/>
          <p:cNvSpPr txBox="1">
            <a:spLocks noGrp="1"/>
          </p:cNvSpPr>
          <p:nvPr>
            <p:ph type="title" idx="2"/>
          </p:nvPr>
        </p:nvSpPr>
        <p:spPr>
          <a:xfrm>
            <a:off x="1334563" y="2432970"/>
            <a:ext cx="2681400" cy="103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None/>
              <a:defRPr sz="1800"/>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884" name="Google Shape;884;p17"/>
          <p:cNvSpPr txBox="1">
            <a:spLocks noGrp="1"/>
          </p:cNvSpPr>
          <p:nvPr>
            <p:ph type="subTitle" idx="1"/>
          </p:nvPr>
        </p:nvSpPr>
        <p:spPr>
          <a:xfrm>
            <a:off x="1334550" y="3410793"/>
            <a:ext cx="2681400" cy="110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2200"/>
              <a:buNone/>
              <a:defRPr sz="2200"/>
            </a:lvl2pPr>
            <a:lvl3pPr lvl="2" algn="ctr" rtl="0">
              <a:lnSpc>
                <a:spcPct val="100000"/>
              </a:lnSpc>
              <a:spcBef>
                <a:spcPts val="0"/>
              </a:spcBef>
              <a:spcAft>
                <a:spcPts val="0"/>
              </a:spcAft>
              <a:buSzPts val="2200"/>
              <a:buNone/>
              <a:defRPr sz="2200"/>
            </a:lvl3pPr>
            <a:lvl4pPr lvl="3" algn="ctr" rtl="0">
              <a:lnSpc>
                <a:spcPct val="100000"/>
              </a:lnSpc>
              <a:spcBef>
                <a:spcPts val="0"/>
              </a:spcBef>
              <a:spcAft>
                <a:spcPts val="0"/>
              </a:spcAft>
              <a:buSzPts val="2200"/>
              <a:buNone/>
              <a:defRPr sz="2200"/>
            </a:lvl4pPr>
            <a:lvl5pPr lvl="4" algn="ctr" rtl="0">
              <a:lnSpc>
                <a:spcPct val="100000"/>
              </a:lnSpc>
              <a:spcBef>
                <a:spcPts val="0"/>
              </a:spcBef>
              <a:spcAft>
                <a:spcPts val="0"/>
              </a:spcAft>
              <a:buSzPts val="2200"/>
              <a:buNone/>
              <a:defRPr sz="2200"/>
            </a:lvl5pPr>
            <a:lvl6pPr lvl="5" algn="ctr" rtl="0">
              <a:lnSpc>
                <a:spcPct val="100000"/>
              </a:lnSpc>
              <a:spcBef>
                <a:spcPts val="0"/>
              </a:spcBef>
              <a:spcAft>
                <a:spcPts val="0"/>
              </a:spcAft>
              <a:buSzPts val="2200"/>
              <a:buNone/>
              <a:defRPr sz="2200"/>
            </a:lvl6pPr>
            <a:lvl7pPr lvl="6" algn="ctr" rtl="0">
              <a:lnSpc>
                <a:spcPct val="100000"/>
              </a:lnSpc>
              <a:spcBef>
                <a:spcPts val="0"/>
              </a:spcBef>
              <a:spcAft>
                <a:spcPts val="0"/>
              </a:spcAft>
              <a:buSzPts val="2200"/>
              <a:buNone/>
              <a:defRPr sz="2200"/>
            </a:lvl7pPr>
            <a:lvl8pPr lvl="7" algn="ctr" rtl="0">
              <a:lnSpc>
                <a:spcPct val="100000"/>
              </a:lnSpc>
              <a:spcBef>
                <a:spcPts val="0"/>
              </a:spcBef>
              <a:spcAft>
                <a:spcPts val="0"/>
              </a:spcAft>
              <a:buSzPts val="2200"/>
              <a:buNone/>
              <a:defRPr sz="2200"/>
            </a:lvl8pPr>
            <a:lvl9pPr lvl="8" algn="ctr" rtl="0">
              <a:lnSpc>
                <a:spcPct val="100000"/>
              </a:lnSpc>
              <a:spcBef>
                <a:spcPts val="0"/>
              </a:spcBef>
              <a:spcAft>
                <a:spcPts val="0"/>
              </a:spcAft>
              <a:buSzPts val="2200"/>
              <a:buNone/>
              <a:defRPr sz="2200"/>
            </a:lvl9pPr>
          </a:lstStyle>
          <a:p>
            <a:endParaRPr/>
          </a:p>
        </p:txBody>
      </p:sp>
      <p:sp>
        <p:nvSpPr>
          <p:cNvPr id="885" name="Google Shape;885;p17"/>
          <p:cNvSpPr txBox="1">
            <a:spLocks noGrp="1"/>
          </p:cNvSpPr>
          <p:nvPr>
            <p:ph type="title" idx="3"/>
          </p:nvPr>
        </p:nvSpPr>
        <p:spPr>
          <a:xfrm>
            <a:off x="5128038" y="2432970"/>
            <a:ext cx="2681400" cy="103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None/>
              <a:defRPr sz="1800"/>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886" name="Google Shape;886;p17"/>
          <p:cNvSpPr txBox="1">
            <a:spLocks noGrp="1"/>
          </p:cNvSpPr>
          <p:nvPr>
            <p:ph type="subTitle" idx="4"/>
          </p:nvPr>
        </p:nvSpPr>
        <p:spPr>
          <a:xfrm>
            <a:off x="5128025" y="3410793"/>
            <a:ext cx="2681400" cy="110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2200"/>
              <a:buNone/>
              <a:defRPr sz="2200"/>
            </a:lvl2pPr>
            <a:lvl3pPr lvl="2" algn="ctr" rtl="0">
              <a:lnSpc>
                <a:spcPct val="100000"/>
              </a:lnSpc>
              <a:spcBef>
                <a:spcPts val="0"/>
              </a:spcBef>
              <a:spcAft>
                <a:spcPts val="0"/>
              </a:spcAft>
              <a:buSzPts val="2200"/>
              <a:buNone/>
              <a:defRPr sz="2200"/>
            </a:lvl3pPr>
            <a:lvl4pPr lvl="3" algn="ctr" rtl="0">
              <a:lnSpc>
                <a:spcPct val="100000"/>
              </a:lnSpc>
              <a:spcBef>
                <a:spcPts val="0"/>
              </a:spcBef>
              <a:spcAft>
                <a:spcPts val="0"/>
              </a:spcAft>
              <a:buSzPts val="2200"/>
              <a:buNone/>
              <a:defRPr sz="2200"/>
            </a:lvl4pPr>
            <a:lvl5pPr lvl="4" algn="ctr" rtl="0">
              <a:lnSpc>
                <a:spcPct val="100000"/>
              </a:lnSpc>
              <a:spcBef>
                <a:spcPts val="0"/>
              </a:spcBef>
              <a:spcAft>
                <a:spcPts val="0"/>
              </a:spcAft>
              <a:buSzPts val="2200"/>
              <a:buNone/>
              <a:defRPr sz="2200"/>
            </a:lvl5pPr>
            <a:lvl6pPr lvl="5" algn="ctr" rtl="0">
              <a:lnSpc>
                <a:spcPct val="100000"/>
              </a:lnSpc>
              <a:spcBef>
                <a:spcPts val="0"/>
              </a:spcBef>
              <a:spcAft>
                <a:spcPts val="0"/>
              </a:spcAft>
              <a:buSzPts val="2200"/>
              <a:buNone/>
              <a:defRPr sz="2200"/>
            </a:lvl6pPr>
            <a:lvl7pPr lvl="6" algn="ctr" rtl="0">
              <a:lnSpc>
                <a:spcPct val="100000"/>
              </a:lnSpc>
              <a:spcBef>
                <a:spcPts val="0"/>
              </a:spcBef>
              <a:spcAft>
                <a:spcPts val="0"/>
              </a:spcAft>
              <a:buSzPts val="2200"/>
              <a:buNone/>
              <a:defRPr sz="2200"/>
            </a:lvl7pPr>
            <a:lvl8pPr lvl="7" algn="ctr" rtl="0">
              <a:lnSpc>
                <a:spcPct val="100000"/>
              </a:lnSpc>
              <a:spcBef>
                <a:spcPts val="0"/>
              </a:spcBef>
              <a:spcAft>
                <a:spcPts val="0"/>
              </a:spcAft>
              <a:buSzPts val="2200"/>
              <a:buNone/>
              <a:defRPr sz="2200"/>
            </a:lvl8pPr>
            <a:lvl9pPr lvl="8" algn="ctr" rtl="0">
              <a:lnSpc>
                <a:spcPct val="100000"/>
              </a:lnSpc>
              <a:spcBef>
                <a:spcPts val="0"/>
              </a:spcBef>
              <a:spcAft>
                <a:spcPts val="0"/>
              </a:spcAft>
              <a:buSzPts val="2200"/>
              <a:buNone/>
              <a:defRPr sz="2200"/>
            </a:lvl9pPr>
          </a:lstStyle>
          <a:p>
            <a:endParaRPr/>
          </a:p>
        </p:txBody>
      </p:sp>
      <p:sp>
        <p:nvSpPr>
          <p:cNvPr id="887" name="Google Shape;887;p17"/>
          <p:cNvSpPr/>
          <p:nvPr/>
        </p:nvSpPr>
        <p:spPr>
          <a:xfrm rot="-10173037" flipH="1">
            <a:off x="7269982" y="-1573408"/>
            <a:ext cx="3427106" cy="3041000"/>
          </a:xfrm>
          <a:custGeom>
            <a:avLst/>
            <a:gdLst/>
            <a:ahLst/>
            <a:cxnLst/>
            <a:rect l="l" t="t" r="r" b="b"/>
            <a:pathLst>
              <a:path w="125126" h="111029" extrusionOk="0">
                <a:moveTo>
                  <a:pt x="64572" y="0"/>
                </a:moveTo>
                <a:cubicBezTo>
                  <a:pt x="63677" y="0"/>
                  <a:pt x="62783" y="116"/>
                  <a:pt x="61917" y="355"/>
                </a:cubicBezTo>
                <a:cubicBezTo>
                  <a:pt x="58261" y="1364"/>
                  <a:pt x="55292" y="4531"/>
                  <a:pt x="54520" y="8244"/>
                </a:cubicBezTo>
                <a:cubicBezTo>
                  <a:pt x="53505" y="13125"/>
                  <a:pt x="56063" y="18149"/>
                  <a:pt x="55407" y="23090"/>
                </a:cubicBezTo>
                <a:cubicBezTo>
                  <a:pt x="55028" y="25941"/>
                  <a:pt x="53481" y="28690"/>
                  <a:pt x="51037" y="30205"/>
                </a:cubicBezTo>
                <a:cubicBezTo>
                  <a:pt x="49595" y="31098"/>
                  <a:pt x="47855" y="31537"/>
                  <a:pt x="46108" y="31537"/>
                </a:cubicBezTo>
                <a:cubicBezTo>
                  <a:pt x="43482" y="31537"/>
                  <a:pt x="40841" y="30546"/>
                  <a:pt x="39172" y="28616"/>
                </a:cubicBezTo>
                <a:cubicBezTo>
                  <a:pt x="37308" y="26462"/>
                  <a:pt x="36160" y="23733"/>
                  <a:pt x="34135" y="21728"/>
                </a:cubicBezTo>
                <a:cubicBezTo>
                  <a:pt x="32095" y="19710"/>
                  <a:pt x="29231" y="18682"/>
                  <a:pt x="26365" y="18682"/>
                </a:cubicBezTo>
                <a:cubicBezTo>
                  <a:pt x="24225" y="18682"/>
                  <a:pt x="22085" y="19254"/>
                  <a:pt x="20284" y="20414"/>
                </a:cubicBezTo>
                <a:cubicBezTo>
                  <a:pt x="16071" y="23125"/>
                  <a:pt x="14003" y="28689"/>
                  <a:pt x="15209" y="33552"/>
                </a:cubicBezTo>
                <a:cubicBezTo>
                  <a:pt x="16263" y="37806"/>
                  <a:pt x="19526" y="41750"/>
                  <a:pt x="18656" y="46046"/>
                </a:cubicBezTo>
                <a:cubicBezTo>
                  <a:pt x="18114" y="48725"/>
                  <a:pt x="15924" y="51113"/>
                  <a:pt x="13704" y="52596"/>
                </a:cubicBezTo>
                <a:cubicBezTo>
                  <a:pt x="11184" y="54278"/>
                  <a:pt x="8931" y="55545"/>
                  <a:pt x="6752" y="57829"/>
                </a:cubicBezTo>
                <a:cubicBezTo>
                  <a:pt x="2138" y="62664"/>
                  <a:pt x="0" y="70071"/>
                  <a:pt x="2346" y="76332"/>
                </a:cubicBezTo>
                <a:cubicBezTo>
                  <a:pt x="4479" y="82019"/>
                  <a:pt x="11314" y="87124"/>
                  <a:pt x="17730" y="87124"/>
                </a:cubicBezTo>
                <a:cubicBezTo>
                  <a:pt x="19292" y="87124"/>
                  <a:pt x="20830" y="86821"/>
                  <a:pt x="22269" y="86151"/>
                </a:cubicBezTo>
                <a:cubicBezTo>
                  <a:pt x="24431" y="85143"/>
                  <a:pt x="26325" y="83623"/>
                  <a:pt x="28494" y="82631"/>
                </a:cubicBezTo>
                <a:cubicBezTo>
                  <a:pt x="29695" y="82082"/>
                  <a:pt x="31051" y="81716"/>
                  <a:pt x="32365" y="81716"/>
                </a:cubicBezTo>
                <a:cubicBezTo>
                  <a:pt x="33424" y="81716"/>
                  <a:pt x="34455" y="81954"/>
                  <a:pt x="35354" y="82524"/>
                </a:cubicBezTo>
                <a:cubicBezTo>
                  <a:pt x="36848" y="83470"/>
                  <a:pt x="37717" y="85186"/>
                  <a:pt x="38033" y="86926"/>
                </a:cubicBezTo>
                <a:cubicBezTo>
                  <a:pt x="38796" y="91122"/>
                  <a:pt x="36954" y="95267"/>
                  <a:pt x="37225" y="99505"/>
                </a:cubicBezTo>
                <a:cubicBezTo>
                  <a:pt x="37583" y="105099"/>
                  <a:pt x="42248" y="110092"/>
                  <a:pt x="47793" y="110907"/>
                </a:cubicBezTo>
                <a:cubicBezTo>
                  <a:pt x="48347" y="110989"/>
                  <a:pt x="48904" y="111028"/>
                  <a:pt x="49461" y="111028"/>
                </a:cubicBezTo>
                <a:cubicBezTo>
                  <a:pt x="54473" y="111028"/>
                  <a:pt x="59418" y="107820"/>
                  <a:pt x="61347" y="103159"/>
                </a:cubicBezTo>
                <a:cubicBezTo>
                  <a:pt x="62543" y="100267"/>
                  <a:pt x="62653" y="97032"/>
                  <a:pt x="63718" y="94090"/>
                </a:cubicBezTo>
                <a:cubicBezTo>
                  <a:pt x="64728" y="91296"/>
                  <a:pt x="67118" y="88595"/>
                  <a:pt x="70022" y="88595"/>
                </a:cubicBezTo>
                <a:cubicBezTo>
                  <a:pt x="70176" y="88595"/>
                  <a:pt x="70332" y="88603"/>
                  <a:pt x="70489" y="88618"/>
                </a:cubicBezTo>
                <a:cubicBezTo>
                  <a:pt x="72921" y="88861"/>
                  <a:pt x="74769" y="90938"/>
                  <a:pt x="75908" y="93101"/>
                </a:cubicBezTo>
                <a:cubicBezTo>
                  <a:pt x="77049" y="95262"/>
                  <a:pt x="77762" y="97673"/>
                  <a:pt x="79264" y="99603"/>
                </a:cubicBezTo>
                <a:cubicBezTo>
                  <a:pt x="81488" y="102460"/>
                  <a:pt x="85222" y="103857"/>
                  <a:pt x="88852" y="103857"/>
                </a:cubicBezTo>
                <a:cubicBezTo>
                  <a:pt x="88993" y="103857"/>
                  <a:pt x="89133" y="103855"/>
                  <a:pt x="89274" y="103851"/>
                </a:cubicBezTo>
                <a:cubicBezTo>
                  <a:pt x="93035" y="103739"/>
                  <a:pt x="96641" y="102290"/>
                  <a:pt x="99915" y="100436"/>
                </a:cubicBezTo>
                <a:cubicBezTo>
                  <a:pt x="102345" y="99059"/>
                  <a:pt x="104701" y="97389"/>
                  <a:pt x="106229" y="95050"/>
                </a:cubicBezTo>
                <a:cubicBezTo>
                  <a:pt x="107755" y="92710"/>
                  <a:pt x="108314" y="89584"/>
                  <a:pt x="107051" y="87092"/>
                </a:cubicBezTo>
                <a:cubicBezTo>
                  <a:pt x="105386" y="83808"/>
                  <a:pt x="101075" y="82338"/>
                  <a:pt x="99856" y="78863"/>
                </a:cubicBezTo>
                <a:cubicBezTo>
                  <a:pt x="97909" y="73314"/>
                  <a:pt x="103258" y="67056"/>
                  <a:pt x="108181" y="65322"/>
                </a:cubicBezTo>
                <a:cubicBezTo>
                  <a:pt x="111853" y="64029"/>
                  <a:pt x="116040" y="64375"/>
                  <a:pt x="119476" y="62547"/>
                </a:cubicBezTo>
                <a:cubicBezTo>
                  <a:pt x="122986" y="60679"/>
                  <a:pt x="125125" y="56521"/>
                  <a:pt x="124606" y="52580"/>
                </a:cubicBezTo>
                <a:cubicBezTo>
                  <a:pt x="123534" y="44459"/>
                  <a:pt x="113365" y="43769"/>
                  <a:pt x="110274" y="37100"/>
                </a:cubicBezTo>
                <a:cubicBezTo>
                  <a:pt x="108101" y="32413"/>
                  <a:pt x="110142" y="26197"/>
                  <a:pt x="114071" y="23119"/>
                </a:cubicBezTo>
                <a:cubicBezTo>
                  <a:pt x="114603" y="22702"/>
                  <a:pt x="115226" y="22234"/>
                  <a:pt x="115259" y="21559"/>
                </a:cubicBezTo>
                <a:cubicBezTo>
                  <a:pt x="115305" y="20657"/>
                  <a:pt x="114472" y="19682"/>
                  <a:pt x="113551" y="18825"/>
                </a:cubicBezTo>
                <a:cubicBezTo>
                  <a:pt x="112812" y="18137"/>
                  <a:pt x="112017" y="17526"/>
                  <a:pt x="111575" y="17090"/>
                </a:cubicBezTo>
                <a:cubicBezTo>
                  <a:pt x="107059" y="12636"/>
                  <a:pt x="101987" y="8419"/>
                  <a:pt x="98073" y="3414"/>
                </a:cubicBezTo>
                <a:cubicBezTo>
                  <a:pt x="97904" y="3200"/>
                  <a:pt x="97708" y="2968"/>
                  <a:pt x="97438" y="2938"/>
                </a:cubicBezTo>
                <a:cubicBezTo>
                  <a:pt x="97418" y="2936"/>
                  <a:pt x="97398" y="2935"/>
                  <a:pt x="97378" y="2935"/>
                </a:cubicBezTo>
                <a:cubicBezTo>
                  <a:pt x="97098" y="2935"/>
                  <a:pt x="96855" y="3155"/>
                  <a:pt x="96653" y="3359"/>
                </a:cubicBezTo>
                <a:cubicBezTo>
                  <a:pt x="94180" y="5862"/>
                  <a:pt x="91688" y="7938"/>
                  <a:pt x="88896" y="10060"/>
                </a:cubicBezTo>
                <a:cubicBezTo>
                  <a:pt x="86954" y="11536"/>
                  <a:pt x="84702" y="13029"/>
                  <a:pt x="82238" y="13029"/>
                </a:cubicBezTo>
                <a:cubicBezTo>
                  <a:pt x="81724" y="13029"/>
                  <a:pt x="81201" y="12964"/>
                  <a:pt x="80670" y="12821"/>
                </a:cubicBezTo>
                <a:cubicBezTo>
                  <a:pt x="76510" y="11696"/>
                  <a:pt x="75233" y="6502"/>
                  <a:pt x="72315" y="3331"/>
                </a:cubicBezTo>
                <a:cubicBezTo>
                  <a:pt x="70355" y="1201"/>
                  <a:pt x="67459" y="0"/>
                  <a:pt x="645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 name="Google Shape;888;p17"/>
          <p:cNvSpPr/>
          <p:nvPr/>
        </p:nvSpPr>
        <p:spPr>
          <a:xfrm rot="5869396">
            <a:off x="-1129202" y="4002813"/>
            <a:ext cx="2445198" cy="2169716"/>
          </a:xfrm>
          <a:custGeom>
            <a:avLst/>
            <a:gdLst/>
            <a:ahLst/>
            <a:cxnLst/>
            <a:rect l="l" t="t" r="r" b="b"/>
            <a:pathLst>
              <a:path w="125126" h="111029" extrusionOk="0">
                <a:moveTo>
                  <a:pt x="64572" y="0"/>
                </a:moveTo>
                <a:cubicBezTo>
                  <a:pt x="63677" y="0"/>
                  <a:pt x="62783" y="116"/>
                  <a:pt x="61917" y="355"/>
                </a:cubicBezTo>
                <a:cubicBezTo>
                  <a:pt x="58261" y="1364"/>
                  <a:pt x="55292" y="4531"/>
                  <a:pt x="54520" y="8244"/>
                </a:cubicBezTo>
                <a:cubicBezTo>
                  <a:pt x="53505" y="13125"/>
                  <a:pt x="56063" y="18149"/>
                  <a:pt x="55407" y="23090"/>
                </a:cubicBezTo>
                <a:cubicBezTo>
                  <a:pt x="55028" y="25941"/>
                  <a:pt x="53481" y="28690"/>
                  <a:pt x="51037" y="30205"/>
                </a:cubicBezTo>
                <a:cubicBezTo>
                  <a:pt x="49595" y="31098"/>
                  <a:pt x="47855" y="31537"/>
                  <a:pt x="46108" y="31537"/>
                </a:cubicBezTo>
                <a:cubicBezTo>
                  <a:pt x="43482" y="31537"/>
                  <a:pt x="40841" y="30546"/>
                  <a:pt x="39172" y="28616"/>
                </a:cubicBezTo>
                <a:cubicBezTo>
                  <a:pt x="37308" y="26462"/>
                  <a:pt x="36160" y="23733"/>
                  <a:pt x="34135" y="21728"/>
                </a:cubicBezTo>
                <a:cubicBezTo>
                  <a:pt x="32095" y="19710"/>
                  <a:pt x="29231" y="18682"/>
                  <a:pt x="26365" y="18682"/>
                </a:cubicBezTo>
                <a:cubicBezTo>
                  <a:pt x="24225" y="18682"/>
                  <a:pt x="22085" y="19254"/>
                  <a:pt x="20284" y="20414"/>
                </a:cubicBezTo>
                <a:cubicBezTo>
                  <a:pt x="16071" y="23125"/>
                  <a:pt x="14003" y="28689"/>
                  <a:pt x="15209" y="33552"/>
                </a:cubicBezTo>
                <a:cubicBezTo>
                  <a:pt x="16263" y="37806"/>
                  <a:pt x="19526" y="41750"/>
                  <a:pt x="18656" y="46046"/>
                </a:cubicBezTo>
                <a:cubicBezTo>
                  <a:pt x="18114" y="48725"/>
                  <a:pt x="15924" y="51113"/>
                  <a:pt x="13704" y="52596"/>
                </a:cubicBezTo>
                <a:cubicBezTo>
                  <a:pt x="11184" y="54278"/>
                  <a:pt x="8931" y="55545"/>
                  <a:pt x="6752" y="57829"/>
                </a:cubicBezTo>
                <a:cubicBezTo>
                  <a:pt x="2138" y="62664"/>
                  <a:pt x="0" y="70071"/>
                  <a:pt x="2346" y="76332"/>
                </a:cubicBezTo>
                <a:cubicBezTo>
                  <a:pt x="4479" y="82019"/>
                  <a:pt x="11314" y="87124"/>
                  <a:pt x="17730" y="87124"/>
                </a:cubicBezTo>
                <a:cubicBezTo>
                  <a:pt x="19292" y="87124"/>
                  <a:pt x="20830" y="86821"/>
                  <a:pt x="22269" y="86151"/>
                </a:cubicBezTo>
                <a:cubicBezTo>
                  <a:pt x="24431" y="85143"/>
                  <a:pt x="26325" y="83623"/>
                  <a:pt x="28494" y="82631"/>
                </a:cubicBezTo>
                <a:cubicBezTo>
                  <a:pt x="29695" y="82082"/>
                  <a:pt x="31051" y="81716"/>
                  <a:pt x="32365" y="81716"/>
                </a:cubicBezTo>
                <a:cubicBezTo>
                  <a:pt x="33424" y="81716"/>
                  <a:pt x="34455" y="81954"/>
                  <a:pt x="35354" y="82524"/>
                </a:cubicBezTo>
                <a:cubicBezTo>
                  <a:pt x="36848" y="83470"/>
                  <a:pt x="37717" y="85186"/>
                  <a:pt x="38033" y="86926"/>
                </a:cubicBezTo>
                <a:cubicBezTo>
                  <a:pt x="38796" y="91122"/>
                  <a:pt x="36954" y="95267"/>
                  <a:pt x="37225" y="99505"/>
                </a:cubicBezTo>
                <a:cubicBezTo>
                  <a:pt x="37583" y="105099"/>
                  <a:pt x="42248" y="110092"/>
                  <a:pt x="47793" y="110907"/>
                </a:cubicBezTo>
                <a:cubicBezTo>
                  <a:pt x="48347" y="110989"/>
                  <a:pt x="48904" y="111028"/>
                  <a:pt x="49461" y="111028"/>
                </a:cubicBezTo>
                <a:cubicBezTo>
                  <a:pt x="54473" y="111028"/>
                  <a:pt x="59418" y="107820"/>
                  <a:pt x="61347" y="103159"/>
                </a:cubicBezTo>
                <a:cubicBezTo>
                  <a:pt x="62543" y="100267"/>
                  <a:pt x="62653" y="97032"/>
                  <a:pt x="63718" y="94090"/>
                </a:cubicBezTo>
                <a:cubicBezTo>
                  <a:pt x="64728" y="91296"/>
                  <a:pt x="67118" y="88595"/>
                  <a:pt x="70022" y="88595"/>
                </a:cubicBezTo>
                <a:cubicBezTo>
                  <a:pt x="70176" y="88595"/>
                  <a:pt x="70332" y="88603"/>
                  <a:pt x="70489" y="88618"/>
                </a:cubicBezTo>
                <a:cubicBezTo>
                  <a:pt x="72921" y="88861"/>
                  <a:pt x="74769" y="90938"/>
                  <a:pt x="75908" y="93101"/>
                </a:cubicBezTo>
                <a:cubicBezTo>
                  <a:pt x="77049" y="95262"/>
                  <a:pt x="77762" y="97673"/>
                  <a:pt x="79264" y="99603"/>
                </a:cubicBezTo>
                <a:cubicBezTo>
                  <a:pt x="81488" y="102460"/>
                  <a:pt x="85222" y="103857"/>
                  <a:pt x="88852" y="103857"/>
                </a:cubicBezTo>
                <a:cubicBezTo>
                  <a:pt x="88993" y="103857"/>
                  <a:pt x="89133" y="103855"/>
                  <a:pt x="89274" y="103851"/>
                </a:cubicBezTo>
                <a:cubicBezTo>
                  <a:pt x="93035" y="103739"/>
                  <a:pt x="96641" y="102290"/>
                  <a:pt x="99915" y="100436"/>
                </a:cubicBezTo>
                <a:cubicBezTo>
                  <a:pt x="102345" y="99059"/>
                  <a:pt x="104701" y="97389"/>
                  <a:pt x="106229" y="95050"/>
                </a:cubicBezTo>
                <a:cubicBezTo>
                  <a:pt x="107755" y="92710"/>
                  <a:pt x="108314" y="89584"/>
                  <a:pt x="107051" y="87092"/>
                </a:cubicBezTo>
                <a:cubicBezTo>
                  <a:pt x="105386" y="83808"/>
                  <a:pt x="101075" y="82338"/>
                  <a:pt x="99856" y="78863"/>
                </a:cubicBezTo>
                <a:cubicBezTo>
                  <a:pt x="97909" y="73314"/>
                  <a:pt x="103258" y="67056"/>
                  <a:pt x="108181" y="65322"/>
                </a:cubicBezTo>
                <a:cubicBezTo>
                  <a:pt x="111853" y="64029"/>
                  <a:pt x="116040" y="64375"/>
                  <a:pt x="119476" y="62547"/>
                </a:cubicBezTo>
                <a:cubicBezTo>
                  <a:pt x="122986" y="60679"/>
                  <a:pt x="125125" y="56521"/>
                  <a:pt x="124606" y="52580"/>
                </a:cubicBezTo>
                <a:cubicBezTo>
                  <a:pt x="123534" y="44459"/>
                  <a:pt x="113365" y="43769"/>
                  <a:pt x="110274" y="37100"/>
                </a:cubicBezTo>
                <a:cubicBezTo>
                  <a:pt x="108101" y="32413"/>
                  <a:pt x="110142" y="26197"/>
                  <a:pt x="114071" y="23119"/>
                </a:cubicBezTo>
                <a:cubicBezTo>
                  <a:pt x="114603" y="22702"/>
                  <a:pt x="115226" y="22234"/>
                  <a:pt x="115259" y="21559"/>
                </a:cubicBezTo>
                <a:cubicBezTo>
                  <a:pt x="115305" y="20657"/>
                  <a:pt x="114472" y="19682"/>
                  <a:pt x="113551" y="18825"/>
                </a:cubicBezTo>
                <a:cubicBezTo>
                  <a:pt x="112812" y="18137"/>
                  <a:pt x="112017" y="17526"/>
                  <a:pt x="111575" y="17090"/>
                </a:cubicBezTo>
                <a:cubicBezTo>
                  <a:pt x="107059" y="12636"/>
                  <a:pt x="101987" y="8419"/>
                  <a:pt x="98073" y="3414"/>
                </a:cubicBezTo>
                <a:cubicBezTo>
                  <a:pt x="97904" y="3200"/>
                  <a:pt x="97708" y="2968"/>
                  <a:pt x="97438" y="2938"/>
                </a:cubicBezTo>
                <a:cubicBezTo>
                  <a:pt x="97418" y="2936"/>
                  <a:pt x="97398" y="2935"/>
                  <a:pt x="97378" y="2935"/>
                </a:cubicBezTo>
                <a:cubicBezTo>
                  <a:pt x="97098" y="2935"/>
                  <a:pt x="96855" y="3155"/>
                  <a:pt x="96653" y="3359"/>
                </a:cubicBezTo>
                <a:cubicBezTo>
                  <a:pt x="94180" y="5862"/>
                  <a:pt x="91688" y="7938"/>
                  <a:pt x="88896" y="10060"/>
                </a:cubicBezTo>
                <a:cubicBezTo>
                  <a:pt x="86954" y="11536"/>
                  <a:pt x="84702" y="13029"/>
                  <a:pt x="82238" y="13029"/>
                </a:cubicBezTo>
                <a:cubicBezTo>
                  <a:pt x="81724" y="13029"/>
                  <a:pt x="81201" y="12964"/>
                  <a:pt x="80670" y="12821"/>
                </a:cubicBezTo>
                <a:cubicBezTo>
                  <a:pt x="76510" y="11696"/>
                  <a:pt x="75233" y="6502"/>
                  <a:pt x="72315" y="3331"/>
                </a:cubicBezTo>
                <a:cubicBezTo>
                  <a:pt x="70355" y="1201"/>
                  <a:pt x="67459" y="0"/>
                  <a:pt x="645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 name="Google Shape;889;p17"/>
          <p:cNvSpPr/>
          <p:nvPr/>
        </p:nvSpPr>
        <p:spPr>
          <a:xfrm>
            <a:off x="-344152" y="2399831"/>
            <a:ext cx="1259239" cy="1642631"/>
          </a:xfrm>
          <a:custGeom>
            <a:avLst/>
            <a:gdLst/>
            <a:ahLst/>
            <a:cxnLst/>
            <a:rect l="l" t="t" r="r" b="b"/>
            <a:pathLst>
              <a:path w="38333" h="50004" extrusionOk="0">
                <a:moveTo>
                  <a:pt x="32092" y="13501"/>
                </a:moveTo>
                <a:cubicBezTo>
                  <a:pt x="32154" y="13501"/>
                  <a:pt x="32215" y="13503"/>
                  <a:pt x="32277" y="13507"/>
                </a:cubicBezTo>
                <a:lnTo>
                  <a:pt x="32718" y="13521"/>
                </a:lnTo>
                <a:cubicBezTo>
                  <a:pt x="33020" y="13525"/>
                  <a:pt x="33297" y="13541"/>
                  <a:pt x="33569" y="13593"/>
                </a:cubicBezTo>
                <a:cubicBezTo>
                  <a:pt x="33845" y="13634"/>
                  <a:pt x="34115" y="13704"/>
                  <a:pt x="34380" y="13785"/>
                </a:cubicBezTo>
                <a:cubicBezTo>
                  <a:pt x="34902" y="13957"/>
                  <a:pt x="35406" y="14193"/>
                  <a:pt x="35783" y="14512"/>
                </a:cubicBezTo>
                <a:cubicBezTo>
                  <a:pt x="36173" y="14825"/>
                  <a:pt x="36414" y="15199"/>
                  <a:pt x="36507" y="15599"/>
                </a:cubicBezTo>
                <a:cubicBezTo>
                  <a:pt x="36543" y="15804"/>
                  <a:pt x="36555" y="16020"/>
                  <a:pt x="36522" y="16228"/>
                </a:cubicBezTo>
                <a:cubicBezTo>
                  <a:pt x="36479" y="16446"/>
                  <a:pt x="36404" y="16657"/>
                  <a:pt x="36300" y="16854"/>
                </a:cubicBezTo>
                <a:cubicBezTo>
                  <a:pt x="36067" y="17269"/>
                  <a:pt x="35696" y="17672"/>
                  <a:pt x="35253" y="18026"/>
                </a:cubicBezTo>
                <a:cubicBezTo>
                  <a:pt x="34811" y="18384"/>
                  <a:pt x="34309" y="18697"/>
                  <a:pt x="33773" y="18985"/>
                </a:cubicBezTo>
                <a:cubicBezTo>
                  <a:pt x="32668" y="19582"/>
                  <a:pt x="31532" y="20122"/>
                  <a:pt x="30377" y="20618"/>
                </a:cubicBezTo>
                <a:cubicBezTo>
                  <a:pt x="29220" y="21107"/>
                  <a:pt x="28042" y="21544"/>
                  <a:pt x="26844" y="21930"/>
                </a:cubicBezTo>
                <a:cubicBezTo>
                  <a:pt x="25646" y="22314"/>
                  <a:pt x="24428" y="22632"/>
                  <a:pt x="23200" y="22907"/>
                </a:cubicBezTo>
                <a:cubicBezTo>
                  <a:pt x="22115" y="23146"/>
                  <a:pt x="21018" y="23329"/>
                  <a:pt x="19917" y="23476"/>
                </a:cubicBezTo>
                <a:cubicBezTo>
                  <a:pt x="20220" y="22541"/>
                  <a:pt x="20601" y="21636"/>
                  <a:pt x="21076" y="20784"/>
                </a:cubicBezTo>
                <a:cubicBezTo>
                  <a:pt x="21653" y="19714"/>
                  <a:pt x="22393" y="18735"/>
                  <a:pt x="23211" y="17839"/>
                </a:cubicBezTo>
                <a:cubicBezTo>
                  <a:pt x="24035" y="16949"/>
                  <a:pt x="24947" y="16132"/>
                  <a:pt x="25965" y="15483"/>
                </a:cubicBezTo>
                <a:cubicBezTo>
                  <a:pt x="26978" y="14828"/>
                  <a:pt x="28071" y="14308"/>
                  <a:pt x="29211" y="13961"/>
                </a:cubicBezTo>
                <a:cubicBezTo>
                  <a:pt x="29500" y="13888"/>
                  <a:pt x="29783" y="13793"/>
                  <a:pt x="30074" y="13735"/>
                </a:cubicBezTo>
                <a:lnTo>
                  <a:pt x="30950" y="13583"/>
                </a:lnTo>
                <a:cubicBezTo>
                  <a:pt x="31244" y="13552"/>
                  <a:pt x="31540" y="13539"/>
                  <a:pt x="31834" y="13514"/>
                </a:cubicBezTo>
                <a:cubicBezTo>
                  <a:pt x="31920" y="13505"/>
                  <a:pt x="32006" y="13501"/>
                  <a:pt x="32092" y="13501"/>
                </a:cubicBezTo>
                <a:close/>
                <a:moveTo>
                  <a:pt x="3633" y="0"/>
                </a:moveTo>
                <a:cubicBezTo>
                  <a:pt x="2408" y="0"/>
                  <a:pt x="1174" y="338"/>
                  <a:pt x="167" y="1058"/>
                </a:cubicBezTo>
                <a:cubicBezTo>
                  <a:pt x="32" y="1156"/>
                  <a:pt x="0" y="1344"/>
                  <a:pt x="94" y="1482"/>
                </a:cubicBezTo>
                <a:cubicBezTo>
                  <a:pt x="154" y="1569"/>
                  <a:pt x="251" y="1616"/>
                  <a:pt x="350" y="1616"/>
                </a:cubicBezTo>
                <a:cubicBezTo>
                  <a:pt x="407" y="1616"/>
                  <a:pt x="465" y="1600"/>
                  <a:pt x="516" y="1567"/>
                </a:cubicBezTo>
                <a:lnTo>
                  <a:pt x="520" y="1564"/>
                </a:lnTo>
                <a:cubicBezTo>
                  <a:pt x="1361" y="1014"/>
                  <a:pt x="2370" y="755"/>
                  <a:pt x="3375" y="755"/>
                </a:cubicBezTo>
                <a:cubicBezTo>
                  <a:pt x="3576" y="755"/>
                  <a:pt x="3778" y="765"/>
                  <a:pt x="3977" y="786"/>
                </a:cubicBezTo>
                <a:cubicBezTo>
                  <a:pt x="4577" y="848"/>
                  <a:pt x="5168" y="995"/>
                  <a:pt x="5707" y="1236"/>
                </a:cubicBezTo>
                <a:cubicBezTo>
                  <a:pt x="6245" y="1478"/>
                  <a:pt x="6735" y="1821"/>
                  <a:pt x="7068" y="2252"/>
                </a:cubicBezTo>
                <a:cubicBezTo>
                  <a:pt x="7150" y="2359"/>
                  <a:pt x="7232" y="2466"/>
                  <a:pt x="7302" y="2601"/>
                </a:cubicBezTo>
                <a:cubicBezTo>
                  <a:pt x="7380" y="2724"/>
                  <a:pt x="7443" y="2858"/>
                  <a:pt x="7506" y="2990"/>
                </a:cubicBezTo>
                <a:cubicBezTo>
                  <a:pt x="7631" y="3254"/>
                  <a:pt x="7726" y="3534"/>
                  <a:pt x="7807" y="3817"/>
                </a:cubicBezTo>
                <a:cubicBezTo>
                  <a:pt x="7959" y="4389"/>
                  <a:pt x="8023" y="4988"/>
                  <a:pt x="8018" y="5591"/>
                </a:cubicBezTo>
                <a:cubicBezTo>
                  <a:pt x="8005" y="6804"/>
                  <a:pt x="7721" y="8003"/>
                  <a:pt x="7290" y="9171"/>
                </a:cubicBezTo>
                <a:cubicBezTo>
                  <a:pt x="6863" y="10345"/>
                  <a:pt x="6315" y="11497"/>
                  <a:pt x="5821" y="12704"/>
                </a:cubicBezTo>
                <a:cubicBezTo>
                  <a:pt x="5322" y="13902"/>
                  <a:pt x="4872" y="15182"/>
                  <a:pt x="4676" y="16535"/>
                </a:cubicBezTo>
                <a:cubicBezTo>
                  <a:pt x="4488" y="17878"/>
                  <a:pt x="4522" y="19328"/>
                  <a:pt x="5073" y="20674"/>
                </a:cubicBezTo>
                <a:cubicBezTo>
                  <a:pt x="5343" y="21345"/>
                  <a:pt x="5746" y="21959"/>
                  <a:pt x="6223" y="22501"/>
                </a:cubicBezTo>
                <a:cubicBezTo>
                  <a:pt x="6703" y="23044"/>
                  <a:pt x="7285" y="23474"/>
                  <a:pt x="7888" y="23835"/>
                </a:cubicBezTo>
                <a:cubicBezTo>
                  <a:pt x="8494" y="24198"/>
                  <a:pt x="9139" y="24469"/>
                  <a:pt x="9791" y="24677"/>
                </a:cubicBezTo>
                <a:cubicBezTo>
                  <a:pt x="10438" y="24887"/>
                  <a:pt x="11100" y="25046"/>
                  <a:pt x="11773" y="25152"/>
                </a:cubicBezTo>
                <a:cubicBezTo>
                  <a:pt x="12925" y="25348"/>
                  <a:pt x="14097" y="25405"/>
                  <a:pt x="15237" y="25405"/>
                </a:cubicBezTo>
                <a:cubicBezTo>
                  <a:pt x="15408" y="25405"/>
                  <a:pt x="15578" y="25404"/>
                  <a:pt x="15747" y="25401"/>
                </a:cubicBezTo>
                <a:cubicBezTo>
                  <a:pt x="16424" y="25393"/>
                  <a:pt x="17098" y="25366"/>
                  <a:pt x="17774" y="25323"/>
                </a:cubicBezTo>
                <a:lnTo>
                  <a:pt x="17774" y="25323"/>
                </a:lnTo>
                <a:cubicBezTo>
                  <a:pt x="17635" y="26106"/>
                  <a:pt x="17542" y="26896"/>
                  <a:pt x="17494" y="27690"/>
                </a:cubicBezTo>
                <a:cubicBezTo>
                  <a:pt x="17332" y="30355"/>
                  <a:pt x="17678" y="33006"/>
                  <a:pt x="18313" y="35555"/>
                </a:cubicBezTo>
                <a:cubicBezTo>
                  <a:pt x="18626" y="36832"/>
                  <a:pt x="19044" y="38077"/>
                  <a:pt x="19512" y="39300"/>
                </a:cubicBezTo>
                <a:cubicBezTo>
                  <a:pt x="19986" y="40520"/>
                  <a:pt x="20505" y="41717"/>
                  <a:pt x="21123" y="42881"/>
                </a:cubicBezTo>
                <a:cubicBezTo>
                  <a:pt x="21739" y="44046"/>
                  <a:pt x="22452" y="45172"/>
                  <a:pt x="23321" y="46188"/>
                </a:cubicBezTo>
                <a:cubicBezTo>
                  <a:pt x="24192" y="47201"/>
                  <a:pt x="25197" y="48114"/>
                  <a:pt x="26380" y="48786"/>
                </a:cubicBezTo>
                <a:cubicBezTo>
                  <a:pt x="27558" y="49444"/>
                  <a:pt x="28864" y="49878"/>
                  <a:pt x="30213" y="49982"/>
                </a:cubicBezTo>
                <a:cubicBezTo>
                  <a:pt x="30401" y="49996"/>
                  <a:pt x="30590" y="50003"/>
                  <a:pt x="30779" y="50003"/>
                </a:cubicBezTo>
                <a:cubicBezTo>
                  <a:pt x="31942" y="50003"/>
                  <a:pt x="33113" y="49737"/>
                  <a:pt x="34133" y="49167"/>
                </a:cubicBezTo>
                <a:cubicBezTo>
                  <a:pt x="34282" y="49087"/>
                  <a:pt x="34338" y="48902"/>
                  <a:pt x="34260" y="48752"/>
                </a:cubicBezTo>
                <a:cubicBezTo>
                  <a:pt x="34205" y="48646"/>
                  <a:pt x="34097" y="48586"/>
                  <a:pt x="33986" y="48586"/>
                </a:cubicBezTo>
                <a:cubicBezTo>
                  <a:pt x="33938" y="48586"/>
                  <a:pt x="33890" y="48597"/>
                  <a:pt x="33845" y="48620"/>
                </a:cubicBezTo>
                <a:lnTo>
                  <a:pt x="33843" y="48621"/>
                </a:lnTo>
                <a:cubicBezTo>
                  <a:pt x="33001" y="49036"/>
                  <a:pt x="32069" y="49224"/>
                  <a:pt x="31135" y="49224"/>
                </a:cubicBezTo>
                <a:cubicBezTo>
                  <a:pt x="30853" y="49224"/>
                  <a:pt x="30570" y="49206"/>
                  <a:pt x="30290" y="49173"/>
                </a:cubicBezTo>
                <a:cubicBezTo>
                  <a:pt x="29079" y="49033"/>
                  <a:pt x="27907" y="48592"/>
                  <a:pt x="26869" y="47958"/>
                </a:cubicBezTo>
                <a:cubicBezTo>
                  <a:pt x="25837" y="47320"/>
                  <a:pt x="24942" y="46448"/>
                  <a:pt x="24178" y="45484"/>
                </a:cubicBezTo>
                <a:cubicBezTo>
                  <a:pt x="23413" y="44516"/>
                  <a:pt x="22788" y="43434"/>
                  <a:pt x="22228" y="42316"/>
                </a:cubicBezTo>
                <a:cubicBezTo>
                  <a:pt x="21673" y="41195"/>
                  <a:pt x="21200" y="40017"/>
                  <a:pt x="20777" y="38832"/>
                </a:cubicBezTo>
                <a:cubicBezTo>
                  <a:pt x="20361" y="37642"/>
                  <a:pt x="19994" y="36437"/>
                  <a:pt x="19717" y="35215"/>
                </a:cubicBezTo>
                <a:cubicBezTo>
                  <a:pt x="19160" y="32773"/>
                  <a:pt x="18889" y="30263"/>
                  <a:pt x="19090" y="27798"/>
                </a:cubicBezTo>
                <a:cubicBezTo>
                  <a:pt x="19153" y="26917"/>
                  <a:pt x="19276" y="26041"/>
                  <a:pt x="19460" y="25177"/>
                </a:cubicBezTo>
                <a:cubicBezTo>
                  <a:pt x="20832" y="25032"/>
                  <a:pt x="22194" y="24820"/>
                  <a:pt x="23548" y="24540"/>
                </a:cubicBezTo>
                <a:cubicBezTo>
                  <a:pt x="24829" y="24267"/>
                  <a:pt x="26102" y="23946"/>
                  <a:pt x="27354" y="23558"/>
                </a:cubicBezTo>
                <a:cubicBezTo>
                  <a:pt x="28604" y="23165"/>
                  <a:pt x="29843" y="22728"/>
                  <a:pt x="31052" y="22220"/>
                </a:cubicBezTo>
                <a:cubicBezTo>
                  <a:pt x="32259" y="21706"/>
                  <a:pt x="33446" y="21145"/>
                  <a:pt x="34604" y="20525"/>
                </a:cubicBezTo>
                <a:cubicBezTo>
                  <a:pt x="35199" y="20207"/>
                  <a:pt x="35795" y="19843"/>
                  <a:pt x="36353" y="19395"/>
                </a:cubicBezTo>
                <a:cubicBezTo>
                  <a:pt x="36911" y="18947"/>
                  <a:pt x="37447" y="18408"/>
                  <a:pt x="37845" y="17701"/>
                </a:cubicBezTo>
                <a:cubicBezTo>
                  <a:pt x="38045" y="17331"/>
                  <a:pt x="38186" y="16933"/>
                  <a:pt x="38262" y="16519"/>
                </a:cubicBezTo>
                <a:cubicBezTo>
                  <a:pt x="38332" y="16091"/>
                  <a:pt x="38317" y="15658"/>
                  <a:pt x="38236" y="15230"/>
                </a:cubicBezTo>
                <a:cubicBezTo>
                  <a:pt x="38136" y="14810"/>
                  <a:pt x="37973" y="14395"/>
                  <a:pt x="37733" y="14046"/>
                </a:cubicBezTo>
                <a:cubicBezTo>
                  <a:pt x="37497" y="13699"/>
                  <a:pt x="37219" y="13388"/>
                  <a:pt x="36911" y="13144"/>
                </a:cubicBezTo>
                <a:cubicBezTo>
                  <a:pt x="36301" y="12635"/>
                  <a:pt x="35615" y="12323"/>
                  <a:pt x="34923" y="12091"/>
                </a:cubicBezTo>
                <a:cubicBezTo>
                  <a:pt x="34575" y="11982"/>
                  <a:pt x="34222" y="11892"/>
                  <a:pt x="33863" y="11835"/>
                </a:cubicBezTo>
                <a:cubicBezTo>
                  <a:pt x="33503" y="11767"/>
                  <a:pt x="33137" y="11744"/>
                  <a:pt x="32797" y="11741"/>
                </a:cubicBezTo>
                <a:lnTo>
                  <a:pt x="32277" y="11726"/>
                </a:lnTo>
                <a:cubicBezTo>
                  <a:pt x="32212" y="11723"/>
                  <a:pt x="32148" y="11721"/>
                  <a:pt x="32084" y="11721"/>
                </a:cubicBezTo>
                <a:cubicBezTo>
                  <a:pt x="31975" y="11721"/>
                  <a:pt x="31865" y="11726"/>
                  <a:pt x="31757" y="11737"/>
                </a:cubicBezTo>
                <a:cubicBezTo>
                  <a:pt x="31412" y="11765"/>
                  <a:pt x="31065" y="11784"/>
                  <a:pt x="30721" y="11823"/>
                </a:cubicBezTo>
                <a:lnTo>
                  <a:pt x="29700" y="12004"/>
                </a:lnTo>
                <a:cubicBezTo>
                  <a:pt x="29362" y="12074"/>
                  <a:pt x="29034" y="12181"/>
                  <a:pt x="28701" y="12269"/>
                </a:cubicBezTo>
                <a:cubicBezTo>
                  <a:pt x="27385" y="12673"/>
                  <a:pt x="26143" y="13275"/>
                  <a:pt x="25003" y="14018"/>
                </a:cubicBezTo>
                <a:cubicBezTo>
                  <a:pt x="23858" y="14759"/>
                  <a:pt x="22842" y="15673"/>
                  <a:pt x="21928" y="16668"/>
                </a:cubicBezTo>
                <a:cubicBezTo>
                  <a:pt x="21021" y="17672"/>
                  <a:pt x="20221" y="18774"/>
                  <a:pt x="19589" y="19971"/>
                </a:cubicBezTo>
                <a:cubicBezTo>
                  <a:pt x="18954" y="21151"/>
                  <a:pt x="18475" y="22396"/>
                  <a:pt x="18132" y="23673"/>
                </a:cubicBezTo>
                <a:cubicBezTo>
                  <a:pt x="17328" y="23741"/>
                  <a:pt x="16522" y="23784"/>
                  <a:pt x="15715" y="23813"/>
                </a:cubicBezTo>
                <a:cubicBezTo>
                  <a:pt x="15364" y="23824"/>
                  <a:pt x="15015" y="23831"/>
                  <a:pt x="14668" y="23831"/>
                </a:cubicBezTo>
                <a:cubicBezTo>
                  <a:pt x="13767" y="23831"/>
                  <a:pt x="12882" y="23785"/>
                  <a:pt x="12007" y="23653"/>
                </a:cubicBezTo>
                <a:cubicBezTo>
                  <a:pt x="11408" y="23570"/>
                  <a:pt x="10816" y="23440"/>
                  <a:pt x="10238" y="23264"/>
                </a:cubicBezTo>
                <a:cubicBezTo>
                  <a:pt x="9664" y="23094"/>
                  <a:pt x="9113" y="22872"/>
                  <a:pt x="8611" y="22583"/>
                </a:cubicBezTo>
                <a:cubicBezTo>
                  <a:pt x="8109" y="22294"/>
                  <a:pt x="7639" y="21962"/>
                  <a:pt x="7261" y="21545"/>
                </a:cubicBezTo>
                <a:cubicBezTo>
                  <a:pt x="6885" y="21131"/>
                  <a:pt x="6561" y="20664"/>
                  <a:pt x="6342" y="20147"/>
                </a:cubicBezTo>
                <a:cubicBezTo>
                  <a:pt x="5891" y="19113"/>
                  <a:pt x="5822" y="17900"/>
                  <a:pt x="5966" y="16711"/>
                </a:cubicBezTo>
                <a:cubicBezTo>
                  <a:pt x="6117" y="15513"/>
                  <a:pt x="6499" y="14341"/>
                  <a:pt x="6963" y="13162"/>
                </a:cubicBezTo>
                <a:cubicBezTo>
                  <a:pt x="7425" y="11986"/>
                  <a:pt x="7947" y="10797"/>
                  <a:pt x="8361" y="9542"/>
                </a:cubicBezTo>
                <a:cubicBezTo>
                  <a:pt x="8778" y="8292"/>
                  <a:pt x="9062" y="6945"/>
                  <a:pt x="9034" y="5585"/>
                </a:cubicBezTo>
                <a:cubicBezTo>
                  <a:pt x="9002" y="4227"/>
                  <a:pt x="8668" y="2824"/>
                  <a:pt x="7767" y="1688"/>
                </a:cubicBezTo>
                <a:cubicBezTo>
                  <a:pt x="7292" y="1118"/>
                  <a:pt x="6678" y="731"/>
                  <a:pt x="6039" y="465"/>
                </a:cubicBezTo>
                <a:cubicBezTo>
                  <a:pt x="5403" y="205"/>
                  <a:pt x="4727" y="52"/>
                  <a:pt x="4042" y="13"/>
                </a:cubicBezTo>
                <a:cubicBezTo>
                  <a:pt x="3906" y="4"/>
                  <a:pt x="3770" y="0"/>
                  <a:pt x="363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90" name="Google Shape;890;p17"/>
          <p:cNvGrpSpPr/>
          <p:nvPr/>
        </p:nvGrpSpPr>
        <p:grpSpPr>
          <a:xfrm>
            <a:off x="8647125" y="4042440"/>
            <a:ext cx="340786" cy="570834"/>
            <a:chOff x="2002900" y="3914700"/>
            <a:chExt cx="259350" cy="434425"/>
          </a:xfrm>
        </p:grpSpPr>
        <p:sp>
          <p:nvSpPr>
            <p:cNvPr id="891" name="Google Shape;891;p17"/>
            <p:cNvSpPr/>
            <p:nvPr/>
          </p:nvSpPr>
          <p:spPr>
            <a:xfrm>
              <a:off x="2002900" y="3925825"/>
              <a:ext cx="243750" cy="423300"/>
            </a:xfrm>
            <a:custGeom>
              <a:avLst/>
              <a:gdLst/>
              <a:ahLst/>
              <a:cxnLst/>
              <a:rect l="l" t="t" r="r" b="b"/>
              <a:pathLst>
                <a:path w="9750" h="16932" extrusionOk="0">
                  <a:moveTo>
                    <a:pt x="2974" y="0"/>
                  </a:moveTo>
                  <a:cubicBezTo>
                    <a:pt x="2638" y="0"/>
                    <a:pt x="2300" y="57"/>
                    <a:pt x="1982" y="173"/>
                  </a:cubicBezTo>
                  <a:cubicBezTo>
                    <a:pt x="1348" y="395"/>
                    <a:pt x="800" y="856"/>
                    <a:pt x="466" y="1436"/>
                  </a:cubicBezTo>
                  <a:cubicBezTo>
                    <a:pt x="382" y="1579"/>
                    <a:pt x="316" y="1732"/>
                    <a:pt x="252" y="1883"/>
                  </a:cubicBezTo>
                  <a:cubicBezTo>
                    <a:pt x="205" y="2038"/>
                    <a:pt x="140" y="2197"/>
                    <a:pt x="113" y="2349"/>
                  </a:cubicBezTo>
                  <a:cubicBezTo>
                    <a:pt x="40" y="2656"/>
                    <a:pt x="12" y="2968"/>
                    <a:pt x="8" y="3273"/>
                  </a:cubicBezTo>
                  <a:cubicBezTo>
                    <a:pt x="1" y="4506"/>
                    <a:pt x="393" y="5597"/>
                    <a:pt x="681" y="6626"/>
                  </a:cubicBezTo>
                  <a:cubicBezTo>
                    <a:pt x="1267" y="8739"/>
                    <a:pt x="1974" y="10866"/>
                    <a:pt x="3021" y="12850"/>
                  </a:cubicBezTo>
                  <a:cubicBezTo>
                    <a:pt x="3548" y="13823"/>
                    <a:pt x="4106" y="14827"/>
                    <a:pt x="4976" y="15666"/>
                  </a:cubicBezTo>
                  <a:cubicBezTo>
                    <a:pt x="5197" y="15876"/>
                    <a:pt x="5437" y="16065"/>
                    <a:pt x="5690" y="16233"/>
                  </a:cubicBezTo>
                  <a:cubicBezTo>
                    <a:pt x="5949" y="16399"/>
                    <a:pt x="6224" y="16537"/>
                    <a:pt x="6510" y="16648"/>
                  </a:cubicBezTo>
                  <a:cubicBezTo>
                    <a:pt x="6791" y="16755"/>
                    <a:pt x="7081" y="16848"/>
                    <a:pt x="7402" y="16897"/>
                  </a:cubicBezTo>
                  <a:cubicBezTo>
                    <a:pt x="7536" y="16916"/>
                    <a:pt x="7677" y="16931"/>
                    <a:pt x="7824" y="16931"/>
                  </a:cubicBezTo>
                  <a:cubicBezTo>
                    <a:pt x="8027" y="16931"/>
                    <a:pt x="8243" y="16903"/>
                    <a:pt x="8468" y="16817"/>
                  </a:cubicBezTo>
                  <a:cubicBezTo>
                    <a:pt x="8659" y="16743"/>
                    <a:pt x="8852" y="16619"/>
                    <a:pt x="8990" y="16454"/>
                  </a:cubicBezTo>
                  <a:cubicBezTo>
                    <a:pt x="9072" y="16367"/>
                    <a:pt x="9105" y="16305"/>
                    <a:pt x="9154" y="16233"/>
                  </a:cubicBezTo>
                  <a:cubicBezTo>
                    <a:pt x="9202" y="16165"/>
                    <a:pt x="9245" y="16094"/>
                    <a:pt x="9282" y="16018"/>
                  </a:cubicBezTo>
                  <a:cubicBezTo>
                    <a:pt x="9434" y="15732"/>
                    <a:pt x="9538" y="15421"/>
                    <a:pt x="9589" y="15101"/>
                  </a:cubicBezTo>
                  <a:cubicBezTo>
                    <a:pt x="9695" y="14477"/>
                    <a:pt x="9644" y="13874"/>
                    <a:pt x="9540" y="13301"/>
                  </a:cubicBezTo>
                  <a:cubicBezTo>
                    <a:pt x="9435" y="12734"/>
                    <a:pt x="9251" y="12171"/>
                    <a:pt x="9071" y="11661"/>
                  </a:cubicBezTo>
                  <a:cubicBezTo>
                    <a:pt x="8889" y="11142"/>
                    <a:pt x="8700" y="10622"/>
                    <a:pt x="8492" y="10106"/>
                  </a:cubicBezTo>
                  <a:cubicBezTo>
                    <a:pt x="8074" y="9070"/>
                    <a:pt x="7607" y="8071"/>
                    <a:pt x="6960" y="7100"/>
                  </a:cubicBezTo>
                  <a:cubicBezTo>
                    <a:pt x="6782" y="6850"/>
                    <a:pt x="6578" y="6621"/>
                    <a:pt x="6348" y="6419"/>
                  </a:cubicBezTo>
                  <a:cubicBezTo>
                    <a:pt x="6109" y="6216"/>
                    <a:pt x="5826" y="6024"/>
                    <a:pt x="5463" y="5935"/>
                  </a:cubicBezTo>
                  <a:cubicBezTo>
                    <a:pt x="5365" y="5907"/>
                    <a:pt x="5261" y="5894"/>
                    <a:pt x="5156" y="5894"/>
                  </a:cubicBezTo>
                  <a:cubicBezTo>
                    <a:pt x="4873" y="5894"/>
                    <a:pt x="4580" y="5988"/>
                    <a:pt x="4367" y="6139"/>
                  </a:cubicBezTo>
                  <a:cubicBezTo>
                    <a:pt x="4082" y="6338"/>
                    <a:pt x="3870" y="6571"/>
                    <a:pt x="3694" y="6847"/>
                  </a:cubicBezTo>
                  <a:cubicBezTo>
                    <a:pt x="3348" y="7402"/>
                    <a:pt x="3249" y="8044"/>
                    <a:pt x="3271" y="8634"/>
                  </a:cubicBezTo>
                  <a:cubicBezTo>
                    <a:pt x="3296" y="9228"/>
                    <a:pt x="3423" y="9798"/>
                    <a:pt x="3612" y="10338"/>
                  </a:cubicBezTo>
                  <a:cubicBezTo>
                    <a:pt x="3800" y="10877"/>
                    <a:pt x="4044" y="11396"/>
                    <a:pt x="4340" y="11883"/>
                  </a:cubicBezTo>
                  <a:cubicBezTo>
                    <a:pt x="4637" y="12369"/>
                    <a:pt x="4980" y="12831"/>
                    <a:pt x="5426" y="13230"/>
                  </a:cubicBezTo>
                  <a:cubicBezTo>
                    <a:pt x="5485" y="13284"/>
                    <a:pt x="5559" y="13311"/>
                    <a:pt x="5633" y="13311"/>
                  </a:cubicBezTo>
                  <a:cubicBezTo>
                    <a:pt x="5717" y="13311"/>
                    <a:pt x="5801" y="13277"/>
                    <a:pt x="5862" y="13209"/>
                  </a:cubicBezTo>
                  <a:cubicBezTo>
                    <a:pt x="5977" y="13084"/>
                    <a:pt x="5968" y="12889"/>
                    <a:pt x="5842" y="12774"/>
                  </a:cubicBezTo>
                  <a:lnTo>
                    <a:pt x="5837" y="12769"/>
                  </a:lnTo>
                  <a:cubicBezTo>
                    <a:pt x="5474" y="12430"/>
                    <a:pt x="5165" y="11999"/>
                    <a:pt x="4906" y="11548"/>
                  </a:cubicBezTo>
                  <a:cubicBezTo>
                    <a:pt x="4645" y="11095"/>
                    <a:pt x="4433" y="10616"/>
                    <a:pt x="4273" y="10119"/>
                  </a:cubicBezTo>
                  <a:cubicBezTo>
                    <a:pt x="4114" y="9624"/>
                    <a:pt x="4016" y="9114"/>
                    <a:pt x="4008" y="8616"/>
                  </a:cubicBezTo>
                  <a:cubicBezTo>
                    <a:pt x="4001" y="8120"/>
                    <a:pt x="4102" y="7638"/>
                    <a:pt x="4349" y="7266"/>
                  </a:cubicBezTo>
                  <a:cubicBezTo>
                    <a:pt x="4469" y="7084"/>
                    <a:pt x="4624" y="6927"/>
                    <a:pt x="4805" y="6806"/>
                  </a:cubicBezTo>
                  <a:cubicBezTo>
                    <a:pt x="4913" y="6740"/>
                    <a:pt x="5013" y="6705"/>
                    <a:pt x="5119" y="6705"/>
                  </a:cubicBezTo>
                  <a:cubicBezTo>
                    <a:pt x="5167" y="6705"/>
                    <a:pt x="5217" y="6712"/>
                    <a:pt x="5269" y="6727"/>
                  </a:cubicBezTo>
                  <a:cubicBezTo>
                    <a:pt x="5616" y="6820"/>
                    <a:pt x="5990" y="7193"/>
                    <a:pt x="6261" y="7592"/>
                  </a:cubicBezTo>
                  <a:cubicBezTo>
                    <a:pt x="6531" y="8003"/>
                    <a:pt x="6796" y="8493"/>
                    <a:pt x="7023" y="8964"/>
                  </a:cubicBezTo>
                  <a:cubicBezTo>
                    <a:pt x="7254" y="9443"/>
                    <a:pt x="7462" y="9935"/>
                    <a:pt x="7656" y="10436"/>
                  </a:cubicBezTo>
                  <a:cubicBezTo>
                    <a:pt x="7849" y="10935"/>
                    <a:pt x="8027" y="11445"/>
                    <a:pt x="8197" y="11959"/>
                  </a:cubicBezTo>
                  <a:cubicBezTo>
                    <a:pt x="8375" y="12481"/>
                    <a:pt x="8523" y="12962"/>
                    <a:pt x="8610" y="13470"/>
                  </a:cubicBezTo>
                  <a:cubicBezTo>
                    <a:pt x="8696" y="13970"/>
                    <a:pt x="8724" y="14474"/>
                    <a:pt x="8638" y="14929"/>
                  </a:cubicBezTo>
                  <a:cubicBezTo>
                    <a:pt x="8601" y="15149"/>
                    <a:pt x="8527" y="15360"/>
                    <a:pt x="8420" y="15556"/>
                  </a:cubicBezTo>
                  <a:cubicBezTo>
                    <a:pt x="8397" y="15604"/>
                    <a:pt x="8370" y="15649"/>
                    <a:pt x="8337" y="15691"/>
                  </a:cubicBezTo>
                  <a:cubicBezTo>
                    <a:pt x="8309" y="15732"/>
                    <a:pt x="8275" y="15790"/>
                    <a:pt x="8257" y="15798"/>
                  </a:cubicBezTo>
                  <a:cubicBezTo>
                    <a:pt x="8221" y="15844"/>
                    <a:pt x="8174" y="15869"/>
                    <a:pt x="8112" y="15895"/>
                  </a:cubicBezTo>
                  <a:cubicBezTo>
                    <a:pt x="8043" y="15922"/>
                    <a:pt x="7948" y="15935"/>
                    <a:pt x="7840" y="15935"/>
                  </a:cubicBezTo>
                  <a:cubicBezTo>
                    <a:pt x="7754" y="15935"/>
                    <a:pt x="7660" y="15927"/>
                    <a:pt x="7563" y="15910"/>
                  </a:cubicBezTo>
                  <a:cubicBezTo>
                    <a:pt x="7344" y="15875"/>
                    <a:pt x="7112" y="15797"/>
                    <a:pt x="6884" y="15708"/>
                  </a:cubicBezTo>
                  <a:cubicBezTo>
                    <a:pt x="6662" y="15618"/>
                    <a:pt x="6449" y="15509"/>
                    <a:pt x="6247" y="15380"/>
                  </a:cubicBezTo>
                  <a:cubicBezTo>
                    <a:pt x="6046" y="15245"/>
                    <a:pt x="5857" y="15093"/>
                    <a:pt x="5683" y="14927"/>
                  </a:cubicBezTo>
                  <a:cubicBezTo>
                    <a:pt x="4972" y="14241"/>
                    <a:pt x="4442" y="13310"/>
                    <a:pt x="3940" y="12368"/>
                  </a:cubicBezTo>
                  <a:cubicBezTo>
                    <a:pt x="2953" y="10477"/>
                    <a:pt x="2278" y="8431"/>
                    <a:pt x="1708" y="6337"/>
                  </a:cubicBezTo>
                  <a:cubicBezTo>
                    <a:pt x="1408" y="5272"/>
                    <a:pt x="1073" y="4259"/>
                    <a:pt x="1090" y="3290"/>
                  </a:cubicBezTo>
                  <a:cubicBezTo>
                    <a:pt x="1097" y="2810"/>
                    <a:pt x="1192" y="2344"/>
                    <a:pt x="1408" y="1983"/>
                  </a:cubicBezTo>
                  <a:cubicBezTo>
                    <a:pt x="1515" y="1802"/>
                    <a:pt x="1650" y="1639"/>
                    <a:pt x="1809" y="1499"/>
                  </a:cubicBezTo>
                  <a:cubicBezTo>
                    <a:pt x="1973" y="1371"/>
                    <a:pt x="2148" y="1249"/>
                    <a:pt x="2350" y="1183"/>
                  </a:cubicBezTo>
                  <a:cubicBezTo>
                    <a:pt x="2557" y="1104"/>
                    <a:pt x="2780" y="1065"/>
                    <a:pt x="3005" y="1065"/>
                  </a:cubicBezTo>
                  <a:cubicBezTo>
                    <a:pt x="3208" y="1065"/>
                    <a:pt x="3413" y="1097"/>
                    <a:pt x="3607" y="1160"/>
                  </a:cubicBezTo>
                  <a:cubicBezTo>
                    <a:pt x="3814" y="1226"/>
                    <a:pt x="4010" y="1328"/>
                    <a:pt x="4191" y="1455"/>
                  </a:cubicBezTo>
                  <a:cubicBezTo>
                    <a:pt x="4379" y="1587"/>
                    <a:pt x="4561" y="1753"/>
                    <a:pt x="4729" y="1929"/>
                  </a:cubicBezTo>
                  <a:cubicBezTo>
                    <a:pt x="5403" y="2652"/>
                    <a:pt x="5889" y="3604"/>
                    <a:pt x="6407" y="4566"/>
                  </a:cubicBezTo>
                  <a:cubicBezTo>
                    <a:pt x="7426" y="6486"/>
                    <a:pt x="8393" y="8422"/>
                    <a:pt x="9117" y="10455"/>
                  </a:cubicBezTo>
                  <a:cubicBezTo>
                    <a:pt x="9161" y="10582"/>
                    <a:pt x="9280" y="10662"/>
                    <a:pt x="9408" y="10662"/>
                  </a:cubicBezTo>
                  <a:cubicBezTo>
                    <a:pt x="9438" y="10662"/>
                    <a:pt x="9469" y="10657"/>
                    <a:pt x="9499" y="10648"/>
                  </a:cubicBezTo>
                  <a:cubicBezTo>
                    <a:pt x="9658" y="10599"/>
                    <a:pt x="9750" y="10432"/>
                    <a:pt x="9706" y="10273"/>
                  </a:cubicBezTo>
                  <a:cubicBezTo>
                    <a:pt x="9132" y="8130"/>
                    <a:pt x="8227" y="6099"/>
                    <a:pt x="7259" y="4131"/>
                  </a:cubicBezTo>
                  <a:cubicBezTo>
                    <a:pt x="6782" y="3156"/>
                    <a:pt x="6302" y="2115"/>
                    <a:pt x="5487" y="1222"/>
                  </a:cubicBezTo>
                  <a:cubicBezTo>
                    <a:pt x="5280" y="1002"/>
                    <a:pt x="5060" y="794"/>
                    <a:pt x="4804" y="608"/>
                  </a:cubicBezTo>
                  <a:cubicBezTo>
                    <a:pt x="4541" y="418"/>
                    <a:pt x="4250" y="261"/>
                    <a:pt x="3937" y="158"/>
                  </a:cubicBezTo>
                  <a:cubicBezTo>
                    <a:pt x="3629" y="54"/>
                    <a:pt x="3302" y="0"/>
                    <a:pt x="2974"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17"/>
            <p:cNvSpPr/>
            <p:nvPr/>
          </p:nvSpPr>
          <p:spPr>
            <a:xfrm>
              <a:off x="2018350" y="3914700"/>
              <a:ext cx="243900" cy="423300"/>
            </a:xfrm>
            <a:custGeom>
              <a:avLst/>
              <a:gdLst/>
              <a:ahLst/>
              <a:cxnLst/>
              <a:rect l="l" t="t" r="r" b="b"/>
              <a:pathLst>
                <a:path w="9756" h="16932" extrusionOk="0">
                  <a:moveTo>
                    <a:pt x="2974" y="0"/>
                  </a:moveTo>
                  <a:cubicBezTo>
                    <a:pt x="2637" y="0"/>
                    <a:pt x="2300" y="57"/>
                    <a:pt x="1981" y="173"/>
                  </a:cubicBezTo>
                  <a:cubicBezTo>
                    <a:pt x="1347" y="395"/>
                    <a:pt x="798" y="856"/>
                    <a:pt x="465" y="1436"/>
                  </a:cubicBezTo>
                  <a:cubicBezTo>
                    <a:pt x="381" y="1579"/>
                    <a:pt x="315" y="1732"/>
                    <a:pt x="251" y="1883"/>
                  </a:cubicBezTo>
                  <a:cubicBezTo>
                    <a:pt x="205" y="2038"/>
                    <a:pt x="139" y="2197"/>
                    <a:pt x="113" y="2349"/>
                  </a:cubicBezTo>
                  <a:cubicBezTo>
                    <a:pt x="40" y="2656"/>
                    <a:pt x="11" y="2968"/>
                    <a:pt x="7" y="3273"/>
                  </a:cubicBezTo>
                  <a:cubicBezTo>
                    <a:pt x="0" y="4506"/>
                    <a:pt x="393" y="5597"/>
                    <a:pt x="680" y="6626"/>
                  </a:cubicBezTo>
                  <a:cubicBezTo>
                    <a:pt x="1266" y="8739"/>
                    <a:pt x="1974" y="10866"/>
                    <a:pt x="3021" y="12850"/>
                  </a:cubicBezTo>
                  <a:cubicBezTo>
                    <a:pt x="3548" y="13823"/>
                    <a:pt x="4106" y="14828"/>
                    <a:pt x="4975" y="15666"/>
                  </a:cubicBezTo>
                  <a:cubicBezTo>
                    <a:pt x="5197" y="15876"/>
                    <a:pt x="5435" y="16065"/>
                    <a:pt x="5690" y="16234"/>
                  </a:cubicBezTo>
                  <a:cubicBezTo>
                    <a:pt x="5949" y="16399"/>
                    <a:pt x="6223" y="16537"/>
                    <a:pt x="6510" y="16648"/>
                  </a:cubicBezTo>
                  <a:cubicBezTo>
                    <a:pt x="6791" y="16755"/>
                    <a:pt x="7081" y="16849"/>
                    <a:pt x="7402" y="16897"/>
                  </a:cubicBezTo>
                  <a:cubicBezTo>
                    <a:pt x="7535" y="16916"/>
                    <a:pt x="7676" y="16931"/>
                    <a:pt x="7824" y="16931"/>
                  </a:cubicBezTo>
                  <a:cubicBezTo>
                    <a:pt x="8027" y="16931"/>
                    <a:pt x="8242" y="16903"/>
                    <a:pt x="8468" y="16817"/>
                  </a:cubicBezTo>
                  <a:cubicBezTo>
                    <a:pt x="8658" y="16743"/>
                    <a:pt x="8852" y="16619"/>
                    <a:pt x="8990" y="16454"/>
                  </a:cubicBezTo>
                  <a:cubicBezTo>
                    <a:pt x="9072" y="16368"/>
                    <a:pt x="9104" y="16305"/>
                    <a:pt x="9154" y="16234"/>
                  </a:cubicBezTo>
                  <a:cubicBezTo>
                    <a:pt x="9202" y="16165"/>
                    <a:pt x="9244" y="16094"/>
                    <a:pt x="9281" y="16018"/>
                  </a:cubicBezTo>
                  <a:cubicBezTo>
                    <a:pt x="9433" y="15732"/>
                    <a:pt x="9537" y="15421"/>
                    <a:pt x="9588" y="15101"/>
                  </a:cubicBezTo>
                  <a:cubicBezTo>
                    <a:pt x="9695" y="14478"/>
                    <a:pt x="9643" y="13875"/>
                    <a:pt x="9539" y="13302"/>
                  </a:cubicBezTo>
                  <a:cubicBezTo>
                    <a:pt x="9434" y="12734"/>
                    <a:pt x="9251" y="12171"/>
                    <a:pt x="9070" y="11662"/>
                  </a:cubicBezTo>
                  <a:cubicBezTo>
                    <a:pt x="8889" y="11142"/>
                    <a:pt x="8700" y="10622"/>
                    <a:pt x="8492" y="10106"/>
                  </a:cubicBezTo>
                  <a:cubicBezTo>
                    <a:pt x="8072" y="9070"/>
                    <a:pt x="7606" y="8071"/>
                    <a:pt x="6959" y="7100"/>
                  </a:cubicBezTo>
                  <a:cubicBezTo>
                    <a:pt x="6782" y="6850"/>
                    <a:pt x="6578" y="6621"/>
                    <a:pt x="6348" y="6419"/>
                  </a:cubicBezTo>
                  <a:cubicBezTo>
                    <a:pt x="6109" y="6216"/>
                    <a:pt x="5825" y="6025"/>
                    <a:pt x="5463" y="5935"/>
                  </a:cubicBezTo>
                  <a:cubicBezTo>
                    <a:pt x="5365" y="5907"/>
                    <a:pt x="5261" y="5894"/>
                    <a:pt x="5156" y="5894"/>
                  </a:cubicBezTo>
                  <a:cubicBezTo>
                    <a:pt x="4873" y="5894"/>
                    <a:pt x="4580" y="5988"/>
                    <a:pt x="4367" y="6140"/>
                  </a:cubicBezTo>
                  <a:cubicBezTo>
                    <a:pt x="4082" y="6338"/>
                    <a:pt x="3870" y="6571"/>
                    <a:pt x="3694" y="6849"/>
                  </a:cubicBezTo>
                  <a:cubicBezTo>
                    <a:pt x="3348" y="7402"/>
                    <a:pt x="3249" y="8044"/>
                    <a:pt x="3270" y="8634"/>
                  </a:cubicBezTo>
                  <a:cubicBezTo>
                    <a:pt x="3296" y="9228"/>
                    <a:pt x="3422" y="9798"/>
                    <a:pt x="3612" y="10338"/>
                  </a:cubicBezTo>
                  <a:cubicBezTo>
                    <a:pt x="3800" y="10877"/>
                    <a:pt x="4043" y="11396"/>
                    <a:pt x="4340" y="11883"/>
                  </a:cubicBezTo>
                  <a:cubicBezTo>
                    <a:pt x="4637" y="12369"/>
                    <a:pt x="4979" y="12831"/>
                    <a:pt x="5425" y="13230"/>
                  </a:cubicBezTo>
                  <a:cubicBezTo>
                    <a:pt x="5483" y="13278"/>
                    <a:pt x="5553" y="13301"/>
                    <a:pt x="5623" y="13301"/>
                  </a:cubicBezTo>
                  <a:cubicBezTo>
                    <a:pt x="5707" y="13301"/>
                    <a:pt x="5791" y="13267"/>
                    <a:pt x="5852" y="13201"/>
                  </a:cubicBezTo>
                  <a:cubicBezTo>
                    <a:pt x="5962" y="13079"/>
                    <a:pt x="5958" y="12891"/>
                    <a:pt x="5841" y="12774"/>
                  </a:cubicBezTo>
                  <a:lnTo>
                    <a:pt x="5835" y="12769"/>
                  </a:lnTo>
                  <a:cubicBezTo>
                    <a:pt x="5473" y="12431"/>
                    <a:pt x="5165" y="11999"/>
                    <a:pt x="4905" y="11549"/>
                  </a:cubicBezTo>
                  <a:cubicBezTo>
                    <a:pt x="4644" y="11096"/>
                    <a:pt x="4433" y="10616"/>
                    <a:pt x="4272" y="10119"/>
                  </a:cubicBezTo>
                  <a:cubicBezTo>
                    <a:pt x="4112" y="9626"/>
                    <a:pt x="4015" y="9114"/>
                    <a:pt x="4006" y="8616"/>
                  </a:cubicBezTo>
                  <a:cubicBezTo>
                    <a:pt x="4000" y="8121"/>
                    <a:pt x="4101" y="7638"/>
                    <a:pt x="4348" y="7266"/>
                  </a:cubicBezTo>
                  <a:cubicBezTo>
                    <a:pt x="4468" y="7085"/>
                    <a:pt x="4623" y="6927"/>
                    <a:pt x="4804" y="6806"/>
                  </a:cubicBezTo>
                  <a:cubicBezTo>
                    <a:pt x="4912" y="6741"/>
                    <a:pt x="5011" y="6705"/>
                    <a:pt x="5117" y="6705"/>
                  </a:cubicBezTo>
                  <a:cubicBezTo>
                    <a:pt x="5165" y="6705"/>
                    <a:pt x="5216" y="6713"/>
                    <a:pt x="5269" y="6728"/>
                  </a:cubicBezTo>
                  <a:cubicBezTo>
                    <a:pt x="5614" y="6820"/>
                    <a:pt x="5989" y="7194"/>
                    <a:pt x="6261" y="7593"/>
                  </a:cubicBezTo>
                  <a:cubicBezTo>
                    <a:pt x="6531" y="8003"/>
                    <a:pt x="6795" y="8493"/>
                    <a:pt x="7023" y="8964"/>
                  </a:cubicBezTo>
                  <a:cubicBezTo>
                    <a:pt x="7253" y="9443"/>
                    <a:pt x="7461" y="9936"/>
                    <a:pt x="7655" y="10436"/>
                  </a:cubicBezTo>
                  <a:cubicBezTo>
                    <a:pt x="7848" y="10936"/>
                    <a:pt x="8026" y="11445"/>
                    <a:pt x="8197" y="11959"/>
                  </a:cubicBezTo>
                  <a:cubicBezTo>
                    <a:pt x="8374" y="12481"/>
                    <a:pt x="8522" y="12963"/>
                    <a:pt x="8609" y="13471"/>
                  </a:cubicBezTo>
                  <a:cubicBezTo>
                    <a:pt x="8695" y="13970"/>
                    <a:pt x="8724" y="14474"/>
                    <a:pt x="8636" y="14929"/>
                  </a:cubicBezTo>
                  <a:cubicBezTo>
                    <a:pt x="8600" y="15149"/>
                    <a:pt x="8527" y="15361"/>
                    <a:pt x="8420" y="15556"/>
                  </a:cubicBezTo>
                  <a:cubicBezTo>
                    <a:pt x="8397" y="15604"/>
                    <a:pt x="8369" y="15650"/>
                    <a:pt x="8337" y="15692"/>
                  </a:cubicBezTo>
                  <a:cubicBezTo>
                    <a:pt x="8308" y="15733"/>
                    <a:pt x="8273" y="15790"/>
                    <a:pt x="8257" y="15799"/>
                  </a:cubicBezTo>
                  <a:cubicBezTo>
                    <a:pt x="8221" y="15845"/>
                    <a:pt x="8174" y="15869"/>
                    <a:pt x="8112" y="15895"/>
                  </a:cubicBezTo>
                  <a:cubicBezTo>
                    <a:pt x="8043" y="15922"/>
                    <a:pt x="7949" y="15936"/>
                    <a:pt x="7842" y="15936"/>
                  </a:cubicBezTo>
                  <a:cubicBezTo>
                    <a:pt x="7755" y="15936"/>
                    <a:pt x="7659" y="15927"/>
                    <a:pt x="7562" y="15910"/>
                  </a:cubicBezTo>
                  <a:cubicBezTo>
                    <a:pt x="7343" y="15875"/>
                    <a:pt x="7110" y="15798"/>
                    <a:pt x="6884" y="15708"/>
                  </a:cubicBezTo>
                  <a:cubicBezTo>
                    <a:pt x="6661" y="15618"/>
                    <a:pt x="6448" y="15509"/>
                    <a:pt x="6245" y="15380"/>
                  </a:cubicBezTo>
                  <a:cubicBezTo>
                    <a:pt x="6045" y="15245"/>
                    <a:pt x="5856" y="15093"/>
                    <a:pt x="5681" y="14927"/>
                  </a:cubicBezTo>
                  <a:cubicBezTo>
                    <a:pt x="4971" y="14242"/>
                    <a:pt x="4440" y="13310"/>
                    <a:pt x="3940" y="12368"/>
                  </a:cubicBezTo>
                  <a:cubicBezTo>
                    <a:pt x="2952" y="10477"/>
                    <a:pt x="2277" y="8431"/>
                    <a:pt x="1707" y="6337"/>
                  </a:cubicBezTo>
                  <a:cubicBezTo>
                    <a:pt x="1407" y="5272"/>
                    <a:pt x="1073" y="4259"/>
                    <a:pt x="1089" y="3290"/>
                  </a:cubicBezTo>
                  <a:cubicBezTo>
                    <a:pt x="1097" y="2810"/>
                    <a:pt x="1191" y="2344"/>
                    <a:pt x="1406" y="1983"/>
                  </a:cubicBezTo>
                  <a:cubicBezTo>
                    <a:pt x="1515" y="1802"/>
                    <a:pt x="1649" y="1639"/>
                    <a:pt x="1808" y="1499"/>
                  </a:cubicBezTo>
                  <a:cubicBezTo>
                    <a:pt x="1972" y="1371"/>
                    <a:pt x="2147" y="1249"/>
                    <a:pt x="2349" y="1183"/>
                  </a:cubicBezTo>
                  <a:cubicBezTo>
                    <a:pt x="2555" y="1104"/>
                    <a:pt x="2779" y="1065"/>
                    <a:pt x="3003" y="1065"/>
                  </a:cubicBezTo>
                  <a:cubicBezTo>
                    <a:pt x="3207" y="1065"/>
                    <a:pt x="3411" y="1097"/>
                    <a:pt x="3606" y="1160"/>
                  </a:cubicBezTo>
                  <a:cubicBezTo>
                    <a:pt x="3814" y="1226"/>
                    <a:pt x="4010" y="1329"/>
                    <a:pt x="4191" y="1455"/>
                  </a:cubicBezTo>
                  <a:cubicBezTo>
                    <a:pt x="4378" y="1587"/>
                    <a:pt x="4561" y="1753"/>
                    <a:pt x="4729" y="1929"/>
                  </a:cubicBezTo>
                  <a:cubicBezTo>
                    <a:pt x="5401" y="2652"/>
                    <a:pt x="5889" y="3604"/>
                    <a:pt x="6407" y="4566"/>
                  </a:cubicBezTo>
                  <a:cubicBezTo>
                    <a:pt x="7426" y="6486"/>
                    <a:pt x="8393" y="8422"/>
                    <a:pt x="9115" y="10455"/>
                  </a:cubicBezTo>
                  <a:cubicBezTo>
                    <a:pt x="9156" y="10588"/>
                    <a:pt x="9278" y="10673"/>
                    <a:pt x="9410" y="10673"/>
                  </a:cubicBezTo>
                  <a:cubicBezTo>
                    <a:pt x="9440" y="10673"/>
                    <a:pt x="9471" y="10668"/>
                    <a:pt x="9501" y="10659"/>
                  </a:cubicBezTo>
                  <a:cubicBezTo>
                    <a:pt x="9664" y="10608"/>
                    <a:pt x="9756" y="10436"/>
                    <a:pt x="9706" y="10273"/>
                  </a:cubicBezTo>
                  <a:cubicBezTo>
                    <a:pt x="9132" y="8130"/>
                    <a:pt x="8226" y="6099"/>
                    <a:pt x="7259" y="4131"/>
                  </a:cubicBezTo>
                  <a:cubicBezTo>
                    <a:pt x="6782" y="3157"/>
                    <a:pt x="6302" y="2115"/>
                    <a:pt x="5487" y="1222"/>
                  </a:cubicBezTo>
                  <a:cubicBezTo>
                    <a:pt x="5280" y="1002"/>
                    <a:pt x="5060" y="794"/>
                    <a:pt x="4803" y="608"/>
                  </a:cubicBezTo>
                  <a:cubicBezTo>
                    <a:pt x="4540" y="418"/>
                    <a:pt x="4250" y="261"/>
                    <a:pt x="3936" y="158"/>
                  </a:cubicBezTo>
                  <a:cubicBezTo>
                    <a:pt x="3629" y="54"/>
                    <a:pt x="3302" y="0"/>
                    <a:pt x="297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 Three Columns ">
  <p:cSld name="SECTION_TITLE_AND_DESCRIPTION_1_2">
    <p:spTree>
      <p:nvGrpSpPr>
        <p:cNvPr id="1" name="Shape 893"/>
        <p:cNvGrpSpPr/>
        <p:nvPr/>
      </p:nvGrpSpPr>
      <p:grpSpPr>
        <a:xfrm>
          <a:off x="0" y="0"/>
          <a:ext cx="0" cy="0"/>
          <a:chOff x="0" y="0"/>
          <a:chExt cx="0" cy="0"/>
        </a:xfrm>
      </p:grpSpPr>
      <p:grpSp>
        <p:nvGrpSpPr>
          <p:cNvPr id="894" name="Google Shape;894;p18"/>
          <p:cNvGrpSpPr/>
          <p:nvPr/>
        </p:nvGrpSpPr>
        <p:grpSpPr>
          <a:xfrm>
            <a:off x="-119100" y="-16593"/>
            <a:ext cx="9382200" cy="5250878"/>
            <a:chOff x="-119100" y="-64178"/>
            <a:chExt cx="9382200" cy="5250878"/>
          </a:xfrm>
        </p:grpSpPr>
        <p:grpSp>
          <p:nvGrpSpPr>
            <p:cNvPr id="895" name="Google Shape;895;p18"/>
            <p:cNvGrpSpPr/>
            <p:nvPr/>
          </p:nvGrpSpPr>
          <p:grpSpPr>
            <a:xfrm>
              <a:off x="-119100" y="-57269"/>
              <a:ext cx="9382200" cy="5243970"/>
              <a:chOff x="-83362" y="-66754"/>
              <a:chExt cx="9382200" cy="5243970"/>
            </a:xfrm>
          </p:grpSpPr>
          <p:cxnSp>
            <p:nvCxnSpPr>
              <p:cNvPr id="896" name="Google Shape;896;p18"/>
              <p:cNvCxnSpPr/>
              <p:nvPr/>
            </p:nvCxnSpPr>
            <p:spPr>
              <a:xfrm>
                <a:off x="-83362" y="-6675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97" name="Google Shape;897;p18"/>
              <p:cNvCxnSpPr/>
              <p:nvPr/>
            </p:nvCxnSpPr>
            <p:spPr>
              <a:xfrm>
                <a:off x="-83362" y="37143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98" name="Google Shape;898;p18"/>
              <p:cNvCxnSpPr/>
              <p:nvPr/>
            </p:nvCxnSpPr>
            <p:spPr>
              <a:xfrm>
                <a:off x="-83362" y="80962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899" name="Google Shape;899;p18"/>
              <p:cNvCxnSpPr/>
              <p:nvPr/>
            </p:nvCxnSpPr>
            <p:spPr>
              <a:xfrm>
                <a:off x="-83362" y="124781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900" name="Google Shape;900;p18"/>
              <p:cNvCxnSpPr/>
              <p:nvPr/>
            </p:nvCxnSpPr>
            <p:spPr>
              <a:xfrm>
                <a:off x="-83362" y="168600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901" name="Google Shape;901;p18"/>
              <p:cNvCxnSpPr/>
              <p:nvPr/>
            </p:nvCxnSpPr>
            <p:spPr>
              <a:xfrm>
                <a:off x="-83362" y="212419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902" name="Google Shape;902;p18"/>
              <p:cNvCxnSpPr/>
              <p:nvPr/>
            </p:nvCxnSpPr>
            <p:spPr>
              <a:xfrm>
                <a:off x="-83362" y="256238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903" name="Google Shape;903;p18"/>
              <p:cNvCxnSpPr/>
              <p:nvPr/>
            </p:nvCxnSpPr>
            <p:spPr>
              <a:xfrm>
                <a:off x="-83362" y="300057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904" name="Google Shape;904;p18"/>
              <p:cNvCxnSpPr/>
              <p:nvPr/>
            </p:nvCxnSpPr>
            <p:spPr>
              <a:xfrm>
                <a:off x="-83362" y="343876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905" name="Google Shape;905;p18"/>
              <p:cNvCxnSpPr/>
              <p:nvPr/>
            </p:nvCxnSpPr>
            <p:spPr>
              <a:xfrm>
                <a:off x="-83362" y="387695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906" name="Google Shape;906;p18"/>
              <p:cNvCxnSpPr/>
              <p:nvPr/>
            </p:nvCxnSpPr>
            <p:spPr>
              <a:xfrm>
                <a:off x="-83362" y="431514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907" name="Google Shape;907;p18"/>
              <p:cNvCxnSpPr/>
              <p:nvPr/>
            </p:nvCxnSpPr>
            <p:spPr>
              <a:xfrm>
                <a:off x="-83362" y="475333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908" name="Google Shape;908;p18"/>
              <p:cNvCxnSpPr/>
              <p:nvPr/>
            </p:nvCxnSpPr>
            <p:spPr>
              <a:xfrm>
                <a:off x="-83362" y="5177215"/>
                <a:ext cx="9382200" cy="0"/>
              </a:xfrm>
              <a:prstGeom prst="straightConnector1">
                <a:avLst/>
              </a:prstGeom>
              <a:noFill/>
              <a:ln w="9525" cap="flat" cmpd="sng">
                <a:solidFill>
                  <a:srgbClr val="C6DFF6"/>
                </a:solidFill>
                <a:prstDash val="solid"/>
                <a:round/>
                <a:headEnd type="none" w="med" len="med"/>
                <a:tailEnd type="none" w="med" len="med"/>
              </a:ln>
            </p:spPr>
          </p:cxnSp>
        </p:grpSp>
        <p:grpSp>
          <p:nvGrpSpPr>
            <p:cNvPr id="909" name="Google Shape;909;p18"/>
            <p:cNvGrpSpPr/>
            <p:nvPr/>
          </p:nvGrpSpPr>
          <p:grpSpPr>
            <a:xfrm>
              <a:off x="212142" y="-64178"/>
              <a:ext cx="8809975" cy="5214627"/>
              <a:chOff x="299872" y="-35537"/>
              <a:chExt cx="8809975" cy="5214627"/>
            </a:xfrm>
          </p:grpSpPr>
          <p:grpSp>
            <p:nvGrpSpPr>
              <p:cNvPr id="910" name="Google Shape;910;p18"/>
              <p:cNvGrpSpPr/>
              <p:nvPr/>
            </p:nvGrpSpPr>
            <p:grpSpPr>
              <a:xfrm rot="5400000">
                <a:off x="1669520" y="-1405185"/>
                <a:ext cx="5214627" cy="7953923"/>
                <a:chOff x="-83362" y="-2664949"/>
                <a:chExt cx="9382200" cy="7433573"/>
              </a:xfrm>
            </p:grpSpPr>
            <p:cxnSp>
              <p:nvCxnSpPr>
                <p:cNvPr id="911" name="Google Shape;911;p18"/>
                <p:cNvCxnSpPr/>
                <p:nvPr/>
              </p:nvCxnSpPr>
              <p:spPr>
                <a:xfrm>
                  <a:off x="-83362" y="-2664949"/>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912" name="Google Shape;912;p18"/>
                <p:cNvCxnSpPr/>
                <p:nvPr/>
              </p:nvCxnSpPr>
              <p:spPr>
                <a:xfrm>
                  <a:off x="-83362" y="-225197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913" name="Google Shape;913;p18"/>
                <p:cNvCxnSpPr/>
                <p:nvPr/>
              </p:nvCxnSpPr>
              <p:spPr>
                <a:xfrm>
                  <a:off x="-83362" y="-183899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914" name="Google Shape;914;p18"/>
                <p:cNvCxnSpPr/>
                <p:nvPr/>
              </p:nvCxnSpPr>
              <p:spPr>
                <a:xfrm>
                  <a:off x="-83362" y="-1426020"/>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915" name="Google Shape;915;p18"/>
                <p:cNvCxnSpPr/>
                <p:nvPr/>
              </p:nvCxnSpPr>
              <p:spPr>
                <a:xfrm>
                  <a:off x="-83362" y="-101304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916" name="Google Shape;916;p18"/>
                <p:cNvCxnSpPr/>
                <p:nvPr/>
              </p:nvCxnSpPr>
              <p:spPr>
                <a:xfrm>
                  <a:off x="-83362" y="-600068"/>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917" name="Google Shape;917;p18"/>
                <p:cNvCxnSpPr/>
                <p:nvPr/>
              </p:nvCxnSpPr>
              <p:spPr>
                <a:xfrm>
                  <a:off x="-83362" y="-187092"/>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918" name="Google Shape;918;p18"/>
                <p:cNvCxnSpPr/>
                <p:nvPr/>
              </p:nvCxnSpPr>
              <p:spPr>
                <a:xfrm>
                  <a:off x="-83362" y="22588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919" name="Google Shape;919;p18"/>
                <p:cNvCxnSpPr/>
                <p:nvPr/>
              </p:nvCxnSpPr>
              <p:spPr>
                <a:xfrm>
                  <a:off x="-83362" y="638861"/>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920" name="Google Shape;920;p18"/>
                <p:cNvCxnSpPr/>
                <p:nvPr/>
              </p:nvCxnSpPr>
              <p:spPr>
                <a:xfrm>
                  <a:off x="-83362" y="105183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921" name="Google Shape;921;p18"/>
                <p:cNvCxnSpPr/>
                <p:nvPr/>
              </p:nvCxnSpPr>
              <p:spPr>
                <a:xfrm>
                  <a:off x="-83362" y="146481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922" name="Google Shape;922;p18"/>
                <p:cNvCxnSpPr/>
                <p:nvPr/>
              </p:nvCxnSpPr>
              <p:spPr>
                <a:xfrm>
                  <a:off x="-83362" y="1877790"/>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923" name="Google Shape;923;p18"/>
                <p:cNvCxnSpPr/>
                <p:nvPr/>
              </p:nvCxnSpPr>
              <p:spPr>
                <a:xfrm>
                  <a:off x="-83362" y="2290766"/>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924" name="Google Shape;924;p18"/>
                <p:cNvCxnSpPr/>
                <p:nvPr/>
              </p:nvCxnSpPr>
              <p:spPr>
                <a:xfrm>
                  <a:off x="-83362" y="2703742"/>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925" name="Google Shape;925;p18"/>
                <p:cNvCxnSpPr/>
                <p:nvPr/>
              </p:nvCxnSpPr>
              <p:spPr>
                <a:xfrm>
                  <a:off x="-83362" y="3116719"/>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926" name="Google Shape;926;p18"/>
                <p:cNvCxnSpPr/>
                <p:nvPr/>
              </p:nvCxnSpPr>
              <p:spPr>
                <a:xfrm>
                  <a:off x="-83362" y="352969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927" name="Google Shape;927;p18"/>
                <p:cNvCxnSpPr/>
                <p:nvPr/>
              </p:nvCxnSpPr>
              <p:spPr>
                <a:xfrm>
                  <a:off x="-83362" y="3942671"/>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928" name="Google Shape;928;p18"/>
                <p:cNvCxnSpPr/>
                <p:nvPr/>
              </p:nvCxnSpPr>
              <p:spPr>
                <a:xfrm>
                  <a:off x="-83362" y="435564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929" name="Google Shape;929;p18"/>
                <p:cNvCxnSpPr/>
                <p:nvPr/>
              </p:nvCxnSpPr>
              <p:spPr>
                <a:xfrm>
                  <a:off x="-83362" y="4768624"/>
                  <a:ext cx="9382200" cy="0"/>
                </a:xfrm>
                <a:prstGeom prst="straightConnector1">
                  <a:avLst/>
                </a:prstGeom>
                <a:noFill/>
                <a:ln w="9525" cap="flat" cmpd="sng">
                  <a:solidFill>
                    <a:srgbClr val="C6DFF6"/>
                  </a:solidFill>
                  <a:prstDash val="solid"/>
                  <a:round/>
                  <a:headEnd type="none" w="med" len="med"/>
                  <a:tailEnd type="none" w="med" len="med"/>
                </a:ln>
              </p:spPr>
            </p:cxnSp>
          </p:grpSp>
          <p:cxnSp>
            <p:nvCxnSpPr>
              <p:cNvPr id="930" name="Google Shape;930;p18"/>
              <p:cNvCxnSpPr/>
              <p:nvPr/>
            </p:nvCxnSpPr>
            <p:spPr>
              <a:xfrm rot="5400000">
                <a:off x="6502547" y="2571763"/>
                <a:ext cx="5214600" cy="0"/>
              </a:xfrm>
              <a:prstGeom prst="straightConnector1">
                <a:avLst/>
              </a:prstGeom>
              <a:noFill/>
              <a:ln w="9525" cap="flat" cmpd="sng">
                <a:solidFill>
                  <a:srgbClr val="C6DFF6"/>
                </a:solidFill>
                <a:prstDash val="solid"/>
                <a:round/>
                <a:headEnd type="none" w="med" len="med"/>
                <a:tailEnd type="none" w="med" len="med"/>
              </a:ln>
            </p:spPr>
          </p:cxnSp>
          <p:cxnSp>
            <p:nvCxnSpPr>
              <p:cNvPr id="931" name="Google Shape;931;p18"/>
              <p:cNvCxnSpPr/>
              <p:nvPr/>
            </p:nvCxnSpPr>
            <p:spPr>
              <a:xfrm rot="5400000">
                <a:off x="6060662" y="2571763"/>
                <a:ext cx="5214600" cy="0"/>
              </a:xfrm>
              <a:prstGeom prst="straightConnector1">
                <a:avLst/>
              </a:prstGeom>
              <a:noFill/>
              <a:ln w="9525" cap="flat" cmpd="sng">
                <a:solidFill>
                  <a:srgbClr val="C6DFF6"/>
                </a:solidFill>
                <a:prstDash val="solid"/>
                <a:round/>
                <a:headEnd type="none" w="med" len="med"/>
                <a:tailEnd type="none" w="med" len="med"/>
              </a:ln>
            </p:spPr>
          </p:cxnSp>
        </p:grpSp>
      </p:grpSp>
      <p:sp>
        <p:nvSpPr>
          <p:cNvPr id="932" name="Google Shape;932;p18"/>
          <p:cNvSpPr txBox="1">
            <a:spLocks noGrp="1"/>
          </p:cNvSpPr>
          <p:nvPr>
            <p:ph type="title"/>
          </p:nvPr>
        </p:nvSpPr>
        <p:spPr>
          <a:xfrm>
            <a:off x="819829" y="378006"/>
            <a:ext cx="5049300" cy="103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3000"/>
              <a:buNone/>
              <a:defRPr sz="3000"/>
            </a:lvl1pPr>
            <a:lvl2pPr lvl="1" rtl="0">
              <a:lnSpc>
                <a:spcPct val="100000"/>
              </a:lnSpc>
              <a:spcBef>
                <a:spcPts val="0"/>
              </a:spcBef>
              <a:spcAft>
                <a:spcPts val="0"/>
              </a:spcAft>
              <a:buSzPts val="2800"/>
              <a:buNone/>
              <a:defRPr/>
            </a:lvl2pPr>
            <a:lvl3pPr lvl="2" rtl="0">
              <a:lnSpc>
                <a:spcPct val="100000"/>
              </a:lnSpc>
              <a:spcBef>
                <a:spcPts val="0"/>
              </a:spcBef>
              <a:spcAft>
                <a:spcPts val="0"/>
              </a:spcAft>
              <a:buSzPts val="2800"/>
              <a:buNone/>
              <a:defRPr/>
            </a:lvl3pPr>
            <a:lvl4pPr lvl="3" rtl="0">
              <a:lnSpc>
                <a:spcPct val="100000"/>
              </a:lnSpc>
              <a:spcBef>
                <a:spcPts val="0"/>
              </a:spcBef>
              <a:spcAft>
                <a:spcPts val="0"/>
              </a:spcAft>
              <a:buSzPts val="2800"/>
              <a:buNone/>
              <a:defRPr/>
            </a:lvl4pPr>
            <a:lvl5pPr lvl="4" rtl="0">
              <a:lnSpc>
                <a:spcPct val="100000"/>
              </a:lnSpc>
              <a:spcBef>
                <a:spcPts val="0"/>
              </a:spcBef>
              <a:spcAft>
                <a:spcPts val="0"/>
              </a:spcAft>
              <a:buSzPts val="2800"/>
              <a:buNone/>
              <a:defRPr/>
            </a:lvl5pPr>
            <a:lvl6pPr lvl="5" rtl="0">
              <a:lnSpc>
                <a:spcPct val="100000"/>
              </a:lnSpc>
              <a:spcBef>
                <a:spcPts val="0"/>
              </a:spcBef>
              <a:spcAft>
                <a:spcPts val="0"/>
              </a:spcAft>
              <a:buSzPts val="2800"/>
              <a:buNone/>
              <a:defRPr/>
            </a:lvl6pPr>
            <a:lvl7pPr lvl="6" rtl="0">
              <a:lnSpc>
                <a:spcPct val="100000"/>
              </a:lnSpc>
              <a:spcBef>
                <a:spcPts val="0"/>
              </a:spcBef>
              <a:spcAft>
                <a:spcPts val="0"/>
              </a:spcAft>
              <a:buSzPts val="2800"/>
              <a:buNone/>
              <a:defRPr/>
            </a:lvl7pPr>
            <a:lvl8pPr lvl="7" rtl="0">
              <a:lnSpc>
                <a:spcPct val="100000"/>
              </a:lnSpc>
              <a:spcBef>
                <a:spcPts val="0"/>
              </a:spcBef>
              <a:spcAft>
                <a:spcPts val="0"/>
              </a:spcAft>
              <a:buSzPts val="2800"/>
              <a:buNone/>
              <a:defRPr/>
            </a:lvl8pPr>
            <a:lvl9pPr lvl="8" rtl="0">
              <a:lnSpc>
                <a:spcPct val="100000"/>
              </a:lnSpc>
              <a:spcBef>
                <a:spcPts val="0"/>
              </a:spcBef>
              <a:spcAft>
                <a:spcPts val="0"/>
              </a:spcAft>
              <a:buSzPts val="2800"/>
              <a:buNone/>
              <a:defRPr/>
            </a:lvl9pPr>
          </a:lstStyle>
          <a:p>
            <a:endParaRPr/>
          </a:p>
        </p:txBody>
      </p:sp>
      <p:sp>
        <p:nvSpPr>
          <p:cNvPr id="933" name="Google Shape;933;p18"/>
          <p:cNvSpPr txBox="1">
            <a:spLocks noGrp="1"/>
          </p:cNvSpPr>
          <p:nvPr>
            <p:ph type="title" idx="2"/>
          </p:nvPr>
        </p:nvSpPr>
        <p:spPr>
          <a:xfrm>
            <a:off x="819836" y="2426693"/>
            <a:ext cx="2271600" cy="103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None/>
              <a:defRPr sz="1800"/>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934" name="Google Shape;934;p18"/>
          <p:cNvSpPr txBox="1">
            <a:spLocks noGrp="1"/>
          </p:cNvSpPr>
          <p:nvPr>
            <p:ph type="subTitle" idx="1"/>
          </p:nvPr>
        </p:nvSpPr>
        <p:spPr>
          <a:xfrm>
            <a:off x="819825" y="3404518"/>
            <a:ext cx="2271600" cy="110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2200"/>
              <a:buNone/>
              <a:defRPr sz="2200"/>
            </a:lvl2pPr>
            <a:lvl3pPr lvl="2" algn="ctr" rtl="0">
              <a:lnSpc>
                <a:spcPct val="100000"/>
              </a:lnSpc>
              <a:spcBef>
                <a:spcPts val="0"/>
              </a:spcBef>
              <a:spcAft>
                <a:spcPts val="0"/>
              </a:spcAft>
              <a:buSzPts val="2200"/>
              <a:buNone/>
              <a:defRPr sz="2200"/>
            </a:lvl3pPr>
            <a:lvl4pPr lvl="3" algn="ctr" rtl="0">
              <a:lnSpc>
                <a:spcPct val="100000"/>
              </a:lnSpc>
              <a:spcBef>
                <a:spcPts val="0"/>
              </a:spcBef>
              <a:spcAft>
                <a:spcPts val="0"/>
              </a:spcAft>
              <a:buSzPts val="2200"/>
              <a:buNone/>
              <a:defRPr sz="2200"/>
            </a:lvl4pPr>
            <a:lvl5pPr lvl="4" algn="ctr" rtl="0">
              <a:lnSpc>
                <a:spcPct val="100000"/>
              </a:lnSpc>
              <a:spcBef>
                <a:spcPts val="0"/>
              </a:spcBef>
              <a:spcAft>
                <a:spcPts val="0"/>
              </a:spcAft>
              <a:buSzPts val="2200"/>
              <a:buNone/>
              <a:defRPr sz="2200"/>
            </a:lvl5pPr>
            <a:lvl6pPr lvl="5" algn="ctr" rtl="0">
              <a:lnSpc>
                <a:spcPct val="100000"/>
              </a:lnSpc>
              <a:spcBef>
                <a:spcPts val="0"/>
              </a:spcBef>
              <a:spcAft>
                <a:spcPts val="0"/>
              </a:spcAft>
              <a:buSzPts val="2200"/>
              <a:buNone/>
              <a:defRPr sz="2200"/>
            </a:lvl6pPr>
            <a:lvl7pPr lvl="6" algn="ctr" rtl="0">
              <a:lnSpc>
                <a:spcPct val="100000"/>
              </a:lnSpc>
              <a:spcBef>
                <a:spcPts val="0"/>
              </a:spcBef>
              <a:spcAft>
                <a:spcPts val="0"/>
              </a:spcAft>
              <a:buSzPts val="2200"/>
              <a:buNone/>
              <a:defRPr sz="2200"/>
            </a:lvl7pPr>
            <a:lvl8pPr lvl="7" algn="ctr" rtl="0">
              <a:lnSpc>
                <a:spcPct val="100000"/>
              </a:lnSpc>
              <a:spcBef>
                <a:spcPts val="0"/>
              </a:spcBef>
              <a:spcAft>
                <a:spcPts val="0"/>
              </a:spcAft>
              <a:buSzPts val="2200"/>
              <a:buNone/>
              <a:defRPr sz="2200"/>
            </a:lvl8pPr>
            <a:lvl9pPr lvl="8" algn="ctr" rtl="0">
              <a:lnSpc>
                <a:spcPct val="100000"/>
              </a:lnSpc>
              <a:spcBef>
                <a:spcPts val="0"/>
              </a:spcBef>
              <a:spcAft>
                <a:spcPts val="0"/>
              </a:spcAft>
              <a:buSzPts val="2200"/>
              <a:buNone/>
              <a:defRPr sz="2200"/>
            </a:lvl9pPr>
          </a:lstStyle>
          <a:p>
            <a:endParaRPr/>
          </a:p>
        </p:txBody>
      </p:sp>
      <p:sp>
        <p:nvSpPr>
          <p:cNvPr id="935" name="Google Shape;935;p18"/>
          <p:cNvSpPr txBox="1">
            <a:spLocks noGrp="1"/>
          </p:cNvSpPr>
          <p:nvPr>
            <p:ph type="title" idx="3"/>
          </p:nvPr>
        </p:nvSpPr>
        <p:spPr>
          <a:xfrm>
            <a:off x="3436211" y="2426693"/>
            <a:ext cx="2271600" cy="103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None/>
              <a:defRPr sz="1800"/>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936" name="Google Shape;936;p18"/>
          <p:cNvSpPr txBox="1">
            <a:spLocks noGrp="1"/>
          </p:cNvSpPr>
          <p:nvPr>
            <p:ph type="subTitle" idx="4"/>
          </p:nvPr>
        </p:nvSpPr>
        <p:spPr>
          <a:xfrm>
            <a:off x="3436200" y="3404518"/>
            <a:ext cx="2271600" cy="110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2200"/>
              <a:buNone/>
              <a:defRPr sz="2200"/>
            </a:lvl2pPr>
            <a:lvl3pPr lvl="2" algn="ctr" rtl="0">
              <a:lnSpc>
                <a:spcPct val="100000"/>
              </a:lnSpc>
              <a:spcBef>
                <a:spcPts val="0"/>
              </a:spcBef>
              <a:spcAft>
                <a:spcPts val="0"/>
              </a:spcAft>
              <a:buSzPts val="2200"/>
              <a:buNone/>
              <a:defRPr sz="2200"/>
            </a:lvl3pPr>
            <a:lvl4pPr lvl="3" algn="ctr" rtl="0">
              <a:lnSpc>
                <a:spcPct val="100000"/>
              </a:lnSpc>
              <a:spcBef>
                <a:spcPts val="0"/>
              </a:spcBef>
              <a:spcAft>
                <a:spcPts val="0"/>
              </a:spcAft>
              <a:buSzPts val="2200"/>
              <a:buNone/>
              <a:defRPr sz="2200"/>
            </a:lvl4pPr>
            <a:lvl5pPr lvl="4" algn="ctr" rtl="0">
              <a:lnSpc>
                <a:spcPct val="100000"/>
              </a:lnSpc>
              <a:spcBef>
                <a:spcPts val="0"/>
              </a:spcBef>
              <a:spcAft>
                <a:spcPts val="0"/>
              </a:spcAft>
              <a:buSzPts val="2200"/>
              <a:buNone/>
              <a:defRPr sz="2200"/>
            </a:lvl5pPr>
            <a:lvl6pPr lvl="5" algn="ctr" rtl="0">
              <a:lnSpc>
                <a:spcPct val="100000"/>
              </a:lnSpc>
              <a:spcBef>
                <a:spcPts val="0"/>
              </a:spcBef>
              <a:spcAft>
                <a:spcPts val="0"/>
              </a:spcAft>
              <a:buSzPts val="2200"/>
              <a:buNone/>
              <a:defRPr sz="2200"/>
            </a:lvl6pPr>
            <a:lvl7pPr lvl="6" algn="ctr" rtl="0">
              <a:lnSpc>
                <a:spcPct val="100000"/>
              </a:lnSpc>
              <a:spcBef>
                <a:spcPts val="0"/>
              </a:spcBef>
              <a:spcAft>
                <a:spcPts val="0"/>
              </a:spcAft>
              <a:buSzPts val="2200"/>
              <a:buNone/>
              <a:defRPr sz="2200"/>
            </a:lvl7pPr>
            <a:lvl8pPr lvl="7" algn="ctr" rtl="0">
              <a:lnSpc>
                <a:spcPct val="100000"/>
              </a:lnSpc>
              <a:spcBef>
                <a:spcPts val="0"/>
              </a:spcBef>
              <a:spcAft>
                <a:spcPts val="0"/>
              </a:spcAft>
              <a:buSzPts val="2200"/>
              <a:buNone/>
              <a:defRPr sz="2200"/>
            </a:lvl8pPr>
            <a:lvl9pPr lvl="8" algn="ctr" rtl="0">
              <a:lnSpc>
                <a:spcPct val="100000"/>
              </a:lnSpc>
              <a:spcBef>
                <a:spcPts val="0"/>
              </a:spcBef>
              <a:spcAft>
                <a:spcPts val="0"/>
              </a:spcAft>
              <a:buSzPts val="2200"/>
              <a:buNone/>
              <a:defRPr sz="2200"/>
            </a:lvl9pPr>
          </a:lstStyle>
          <a:p>
            <a:endParaRPr/>
          </a:p>
        </p:txBody>
      </p:sp>
      <p:sp>
        <p:nvSpPr>
          <p:cNvPr id="937" name="Google Shape;937;p18"/>
          <p:cNvSpPr txBox="1">
            <a:spLocks noGrp="1"/>
          </p:cNvSpPr>
          <p:nvPr>
            <p:ph type="title" idx="5"/>
          </p:nvPr>
        </p:nvSpPr>
        <p:spPr>
          <a:xfrm>
            <a:off x="6052586" y="2426693"/>
            <a:ext cx="2271600" cy="103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800"/>
              <a:buNone/>
              <a:defRPr sz="1800"/>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938" name="Google Shape;938;p18"/>
          <p:cNvSpPr txBox="1">
            <a:spLocks noGrp="1"/>
          </p:cNvSpPr>
          <p:nvPr>
            <p:ph type="subTitle" idx="6"/>
          </p:nvPr>
        </p:nvSpPr>
        <p:spPr>
          <a:xfrm>
            <a:off x="6052575" y="3404518"/>
            <a:ext cx="2271600" cy="110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2200"/>
              <a:buNone/>
              <a:defRPr sz="2200"/>
            </a:lvl2pPr>
            <a:lvl3pPr lvl="2" algn="ctr" rtl="0">
              <a:lnSpc>
                <a:spcPct val="100000"/>
              </a:lnSpc>
              <a:spcBef>
                <a:spcPts val="0"/>
              </a:spcBef>
              <a:spcAft>
                <a:spcPts val="0"/>
              </a:spcAft>
              <a:buSzPts val="2200"/>
              <a:buNone/>
              <a:defRPr sz="2200"/>
            </a:lvl3pPr>
            <a:lvl4pPr lvl="3" algn="ctr" rtl="0">
              <a:lnSpc>
                <a:spcPct val="100000"/>
              </a:lnSpc>
              <a:spcBef>
                <a:spcPts val="0"/>
              </a:spcBef>
              <a:spcAft>
                <a:spcPts val="0"/>
              </a:spcAft>
              <a:buSzPts val="2200"/>
              <a:buNone/>
              <a:defRPr sz="2200"/>
            </a:lvl4pPr>
            <a:lvl5pPr lvl="4" algn="ctr" rtl="0">
              <a:lnSpc>
                <a:spcPct val="100000"/>
              </a:lnSpc>
              <a:spcBef>
                <a:spcPts val="0"/>
              </a:spcBef>
              <a:spcAft>
                <a:spcPts val="0"/>
              </a:spcAft>
              <a:buSzPts val="2200"/>
              <a:buNone/>
              <a:defRPr sz="2200"/>
            </a:lvl5pPr>
            <a:lvl6pPr lvl="5" algn="ctr" rtl="0">
              <a:lnSpc>
                <a:spcPct val="100000"/>
              </a:lnSpc>
              <a:spcBef>
                <a:spcPts val="0"/>
              </a:spcBef>
              <a:spcAft>
                <a:spcPts val="0"/>
              </a:spcAft>
              <a:buSzPts val="2200"/>
              <a:buNone/>
              <a:defRPr sz="2200"/>
            </a:lvl6pPr>
            <a:lvl7pPr lvl="6" algn="ctr" rtl="0">
              <a:lnSpc>
                <a:spcPct val="100000"/>
              </a:lnSpc>
              <a:spcBef>
                <a:spcPts val="0"/>
              </a:spcBef>
              <a:spcAft>
                <a:spcPts val="0"/>
              </a:spcAft>
              <a:buSzPts val="2200"/>
              <a:buNone/>
              <a:defRPr sz="2200"/>
            </a:lvl7pPr>
            <a:lvl8pPr lvl="7" algn="ctr" rtl="0">
              <a:lnSpc>
                <a:spcPct val="100000"/>
              </a:lnSpc>
              <a:spcBef>
                <a:spcPts val="0"/>
              </a:spcBef>
              <a:spcAft>
                <a:spcPts val="0"/>
              </a:spcAft>
              <a:buSzPts val="2200"/>
              <a:buNone/>
              <a:defRPr sz="2200"/>
            </a:lvl8pPr>
            <a:lvl9pPr lvl="8" algn="ctr" rtl="0">
              <a:lnSpc>
                <a:spcPct val="100000"/>
              </a:lnSpc>
              <a:spcBef>
                <a:spcPts val="0"/>
              </a:spcBef>
              <a:spcAft>
                <a:spcPts val="0"/>
              </a:spcAft>
              <a:buSzPts val="2200"/>
              <a:buNone/>
              <a:defRPr sz="2200"/>
            </a:lvl9pPr>
          </a:lstStyle>
          <a:p>
            <a:endParaRPr/>
          </a:p>
        </p:txBody>
      </p:sp>
      <p:grpSp>
        <p:nvGrpSpPr>
          <p:cNvPr id="939" name="Google Shape;939;p18"/>
          <p:cNvGrpSpPr/>
          <p:nvPr/>
        </p:nvGrpSpPr>
        <p:grpSpPr>
          <a:xfrm rot="1061750" flipH="1">
            <a:off x="7160723" y="176497"/>
            <a:ext cx="2741636" cy="1642597"/>
            <a:chOff x="1690100" y="4210450"/>
            <a:chExt cx="2086525" cy="1250100"/>
          </a:xfrm>
        </p:grpSpPr>
        <p:sp>
          <p:nvSpPr>
            <p:cNvPr id="940" name="Google Shape;940;p18"/>
            <p:cNvSpPr/>
            <p:nvPr/>
          </p:nvSpPr>
          <p:spPr>
            <a:xfrm>
              <a:off x="2818300" y="4210450"/>
              <a:ext cx="958325" cy="1250100"/>
            </a:xfrm>
            <a:custGeom>
              <a:avLst/>
              <a:gdLst/>
              <a:ahLst/>
              <a:cxnLst/>
              <a:rect l="l" t="t" r="r" b="b"/>
              <a:pathLst>
                <a:path w="38333" h="50004" extrusionOk="0">
                  <a:moveTo>
                    <a:pt x="32092" y="13501"/>
                  </a:moveTo>
                  <a:cubicBezTo>
                    <a:pt x="32154" y="13501"/>
                    <a:pt x="32215" y="13503"/>
                    <a:pt x="32277" y="13507"/>
                  </a:cubicBezTo>
                  <a:lnTo>
                    <a:pt x="32718" y="13521"/>
                  </a:lnTo>
                  <a:cubicBezTo>
                    <a:pt x="33020" y="13525"/>
                    <a:pt x="33297" y="13541"/>
                    <a:pt x="33569" y="13593"/>
                  </a:cubicBezTo>
                  <a:cubicBezTo>
                    <a:pt x="33845" y="13634"/>
                    <a:pt x="34115" y="13704"/>
                    <a:pt x="34380" y="13785"/>
                  </a:cubicBezTo>
                  <a:cubicBezTo>
                    <a:pt x="34902" y="13957"/>
                    <a:pt x="35406" y="14193"/>
                    <a:pt x="35783" y="14512"/>
                  </a:cubicBezTo>
                  <a:cubicBezTo>
                    <a:pt x="36173" y="14825"/>
                    <a:pt x="36414" y="15199"/>
                    <a:pt x="36507" y="15599"/>
                  </a:cubicBezTo>
                  <a:cubicBezTo>
                    <a:pt x="36543" y="15804"/>
                    <a:pt x="36555" y="16020"/>
                    <a:pt x="36522" y="16228"/>
                  </a:cubicBezTo>
                  <a:cubicBezTo>
                    <a:pt x="36479" y="16446"/>
                    <a:pt x="36404" y="16657"/>
                    <a:pt x="36300" y="16854"/>
                  </a:cubicBezTo>
                  <a:cubicBezTo>
                    <a:pt x="36067" y="17269"/>
                    <a:pt x="35696" y="17672"/>
                    <a:pt x="35253" y="18026"/>
                  </a:cubicBezTo>
                  <a:cubicBezTo>
                    <a:pt x="34811" y="18384"/>
                    <a:pt x="34309" y="18697"/>
                    <a:pt x="33773" y="18985"/>
                  </a:cubicBezTo>
                  <a:cubicBezTo>
                    <a:pt x="32668" y="19582"/>
                    <a:pt x="31532" y="20122"/>
                    <a:pt x="30377" y="20618"/>
                  </a:cubicBezTo>
                  <a:cubicBezTo>
                    <a:pt x="29220" y="21107"/>
                    <a:pt x="28042" y="21544"/>
                    <a:pt x="26844" y="21930"/>
                  </a:cubicBezTo>
                  <a:cubicBezTo>
                    <a:pt x="25646" y="22314"/>
                    <a:pt x="24428" y="22632"/>
                    <a:pt x="23200" y="22907"/>
                  </a:cubicBezTo>
                  <a:cubicBezTo>
                    <a:pt x="22115" y="23146"/>
                    <a:pt x="21018" y="23329"/>
                    <a:pt x="19917" y="23476"/>
                  </a:cubicBezTo>
                  <a:cubicBezTo>
                    <a:pt x="20220" y="22541"/>
                    <a:pt x="20601" y="21636"/>
                    <a:pt x="21076" y="20784"/>
                  </a:cubicBezTo>
                  <a:cubicBezTo>
                    <a:pt x="21653" y="19714"/>
                    <a:pt x="22393" y="18735"/>
                    <a:pt x="23211" y="17839"/>
                  </a:cubicBezTo>
                  <a:cubicBezTo>
                    <a:pt x="24035" y="16949"/>
                    <a:pt x="24947" y="16132"/>
                    <a:pt x="25965" y="15483"/>
                  </a:cubicBezTo>
                  <a:cubicBezTo>
                    <a:pt x="26978" y="14828"/>
                    <a:pt x="28071" y="14308"/>
                    <a:pt x="29211" y="13961"/>
                  </a:cubicBezTo>
                  <a:cubicBezTo>
                    <a:pt x="29500" y="13888"/>
                    <a:pt x="29783" y="13793"/>
                    <a:pt x="30074" y="13735"/>
                  </a:cubicBezTo>
                  <a:lnTo>
                    <a:pt x="30950" y="13583"/>
                  </a:lnTo>
                  <a:cubicBezTo>
                    <a:pt x="31244" y="13552"/>
                    <a:pt x="31540" y="13539"/>
                    <a:pt x="31834" y="13514"/>
                  </a:cubicBezTo>
                  <a:cubicBezTo>
                    <a:pt x="31920" y="13505"/>
                    <a:pt x="32006" y="13501"/>
                    <a:pt x="32092" y="13501"/>
                  </a:cubicBezTo>
                  <a:close/>
                  <a:moveTo>
                    <a:pt x="3633" y="0"/>
                  </a:moveTo>
                  <a:cubicBezTo>
                    <a:pt x="2408" y="0"/>
                    <a:pt x="1174" y="338"/>
                    <a:pt x="167" y="1058"/>
                  </a:cubicBezTo>
                  <a:cubicBezTo>
                    <a:pt x="32" y="1156"/>
                    <a:pt x="0" y="1344"/>
                    <a:pt x="94" y="1482"/>
                  </a:cubicBezTo>
                  <a:cubicBezTo>
                    <a:pt x="154" y="1569"/>
                    <a:pt x="251" y="1616"/>
                    <a:pt x="350" y="1616"/>
                  </a:cubicBezTo>
                  <a:cubicBezTo>
                    <a:pt x="407" y="1616"/>
                    <a:pt x="465" y="1600"/>
                    <a:pt x="516" y="1567"/>
                  </a:cubicBezTo>
                  <a:lnTo>
                    <a:pt x="520" y="1564"/>
                  </a:lnTo>
                  <a:cubicBezTo>
                    <a:pt x="1361" y="1014"/>
                    <a:pt x="2370" y="755"/>
                    <a:pt x="3375" y="755"/>
                  </a:cubicBezTo>
                  <a:cubicBezTo>
                    <a:pt x="3576" y="755"/>
                    <a:pt x="3778" y="765"/>
                    <a:pt x="3977" y="786"/>
                  </a:cubicBezTo>
                  <a:cubicBezTo>
                    <a:pt x="4577" y="848"/>
                    <a:pt x="5168" y="995"/>
                    <a:pt x="5707" y="1236"/>
                  </a:cubicBezTo>
                  <a:cubicBezTo>
                    <a:pt x="6245" y="1478"/>
                    <a:pt x="6735" y="1821"/>
                    <a:pt x="7068" y="2252"/>
                  </a:cubicBezTo>
                  <a:cubicBezTo>
                    <a:pt x="7150" y="2359"/>
                    <a:pt x="7232" y="2466"/>
                    <a:pt x="7302" y="2601"/>
                  </a:cubicBezTo>
                  <a:cubicBezTo>
                    <a:pt x="7380" y="2724"/>
                    <a:pt x="7443" y="2858"/>
                    <a:pt x="7506" y="2990"/>
                  </a:cubicBezTo>
                  <a:cubicBezTo>
                    <a:pt x="7631" y="3254"/>
                    <a:pt x="7726" y="3534"/>
                    <a:pt x="7807" y="3817"/>
                  </a:cubicBezTo>
                  <a:cubicBezTo>
                    <a:pt x="7959" y="4389"/>
                    <a:pt x="8023" y="4988"/>
                    <a:pt x="8018" y="5591"/>
                  </a:cubicBezTo>
                  <a:cubicBezTo>
                    <a:pt x="8005" y="6804"/>
                    <a:pt x="7721" y="8003"/>
                    <a:pt x="7290" y="9171"/>
                  </a:cubicBezTo>
                  <a:cubicBezTo>
                    <a:pt x="6863" y="10345"/>
                    <a:pt x="6315" y="11497"/>
                    <a:pt x="5821" y="12704"/>
                  </a:cubicBezTo>
                  <a:cubicBezTo>
                    <a:pt x="5322" y="13902"/>
                    <a:pt x="4872" y="15182"/>
                    <a:pt x="4676" y="16535"/>
                  </a:cubicBezTo>
                  <a:cubicBezTo>
                    <a:pt x="4488" y="17878"/>
                    <a:pt x="4522" y="19328"/>
                    <a:pt x="5073" y="20674"/>
                  </a:cubicBezTo>
                  <a:cubicBezTo>
                    <a:pt x="5343" y="21345"/>
                    <a:pt x="5746" y="21959"/>
                    <a:pt x="6223" y="22501"/>
                  </a:cubicBezTo>
                  <a:cubicBezTo>
                    <a:pt x="6703" y="23044"/>
                    <a:pt x="7285" y="23474"/>
                    <a:pt x="7888" y="23835"/>
                  </a:cubicBezTo>
                  <a:cubicBezTo>
                    <a:pt x="8494" y="24198"/>
                    <a:pt x="9139" y="24469"/>
                    <a:pt x="9791" y="24677"/>
                  </a:cubicBezTo>
                  <a:cubicBezTo>
                    <a:pt x="10438" y="24887"/>
                    <a:pt x="11100" y="25046"/>
                    <a:pt x="11773" y="25152"/>
                  </a:cubicBezTo>
                  <a:cubicBezTo>
                    <a:pt x="12925" y="25348"/>
                    <a:pt x="14097" y="25405"/>
                    <a:pt x="15237" y="25405"/>
                  </a:cubicBezTo>
                  <a:cubicBezTo>
                    <a:pt x="15408" y="25405"/>
                    <a:pt x="15578" y="25404"/>
                    <a:pt x="15747" y="25401"/>
                  </a:cubicBezTo>
                  <a:cubicBezTo>
                    <a:pt x="16424" y="25393"/>
                    <a:pt x="17098" y="25366"/>
                    <a:pt x="17774" y="25323"/>
                  </a:cubicBezTo>
                  <a:lnTo>
                    <a:pt x="17774" y="25323"/>
                  </a:lnTo>
                  <a:cubicBezTo>
                    <a:pt x="17635" y="26106"/>
                    <a:pt x="17542" y="26896"/>
                    <a:pt x="17494" y="27690"/>
                  </a:cubicBezTo>
                  <a:cubicBezTo>
                    <a:pt x="17332" y="30355"/>
                    <a:pt x="17678" y="33006"/>
                    <a:pt x="18313" y="35555"/>
                  </a:cubicBezTo>
                  <a:cubicBezTo>
                    <a:pt x="18626" y="36832"/>
                    <a:pt x="19044" y="38077"/>
                    <a:pt x="19512" y="39300"/>
                  </a:cubicBezTo>
                  <a:cubicBezTo>
                    <a:pt x="19986" y="40520"/>
                    <a:pt x="20505" y="41717"/>
                    <a:pt x="21123" y="42881"/>
                  </a:cubicBezTo>
                  <a:cubicBezTo>
                    <a:pt x="21739" y="44046"/>
                    <a:pt x="22452" y="45172"/>
                    <a:pt x="23321" y="46188"/>
                  </a:cubicBezTo>
                  <a:cubicBezTo>
                    <a:pt x="24192" y="47201"/>
                    <a:pt x="25197" y="48114"/>
                    <a:pt x="26380" y="48786"/>
                  </a:cubicBezTo>
                  <a:cubicBezTo>
                    <a:pt x="27558" y="49444"/>
                    <a:pt x="28864" y="49878"/>
                    <a:pt x="30213" y="49982"/>
                  </a:cubicBezTo>
                  <a:cubicBezTo>
                    <a:pt x="30401" y="49996"/>
                    <a:pt x="30590" y="50003"/>
                    <a:pt x="30779" y="50003"/>
                  </a:cubicBezTo>
                  <a:cubicBezTo>
                    <a:pt x="31942" y="50003"/>
                    <a:pt x="33113" y="49737"/>
                    <a:pt x="34133" y="49167"/>
                  </a:cubicBezTo>
                  <a:cubicBezTo>
                    <a:pt x="34282" y="49087"/>
                    <a:pt x="34338" y="48902"/>
                    <a:pt x="34260" y="48752"/>
                  </a:cubicBezTo>
                  <a:cubicBezTo>
                    <a:pt x="34205" y="48646"/>
                    <a:pt x="34097" y="48586"/>
                    <a:pt x="33986" y="48586"/>
                  </a:cubicBezTo>
                  <a:cubicBezTo>
                    <a:pt x="33938" y="48586"/>
                    <a:pt x="33890" y="48597"/>
                    <a:pt x="33845" y="48620"/>
                  </a:cubicBezTo>
                  <a:lnTo>
                    <a:pt x="33843" y="48621"/>
                  </a:lnTo>
                  <a:cubicBezTo>
                    <a:pt x="33001" y="49036"/>
                    <a:pt x="32069" y="49224"/>
                    <a:pt x="31135" y="49224"/>
                  </a:cubicBezTo>
                  <a:cubicBezTo>
                    <a:pt x="30853" y="49224"/>
                    <a:pt x="30570" y="49206"/>
                    <a:pt x="30290" y="49173"/>
                  </a:cubicBezTo>
                  <a:cubicBezTo>
                    <a:pt x="29079" y="49033"/>
                    <a:pt x="27907" y="48592"/>
                    <a:pt x="26869" y="47958"/>
                  </a:cubicBezTo>
                  <a:cubicBezTo>
                    <a:pt x="25837" y="47320"/>
                    <a:pt x="24942" y="46448"/>
                    <a:pt x="24178" y="45484"/>
                  </a:cubicBezTo>
                  <a:cubicBezTo>
                    <a:pt x="23413" y="44516"/>
                    <a:pt x="22788" y="43434"/>
                    <a:pt x="22228" y="42316"/>
                  </a:cubicBezTo>
                  <a:cubicBezTo>
                    <a:pt x="21673" y="41195"/>
                    <a:pt x="21200" y="40017"/>
                    <a:pt x="20777" y="38832"/>
                  </a:cubicBezTo>
                  <a:cubicBezTo>
                    <a:pt x="20361" y="37642"/>
                    <a:pt x="19994" y="36437"/>
                    <a:pt x="19717" y="35215"/>
                  </a:cubicBezTo>
                  <a:cubicBezTo>
                    <a:pt x="19160" y="32773"/>
                    <a:pt x="18889" y="30263"/>
                    <a:pt x="19090" y="27798"/>
                  </a:cubicBezTo>
                  <a:cubicBezTo>
                    <a:pt x="19153" y="26917"/>
                    <a:pt x="19276" y="26041"/>
                    <a:pt x="19460" y="25177"/>
                  </a:cubicBezTo>
                  <a:cubicBezTo>
                    <a:pt x="20832" y="25032"/>
                    <a:pt x="22194" y="24820"/>
                    <a:pt x="23548" y="24540"/>
                  </a:cubicBezTo>
                  <a:cubicBezTo>
                    <a:pt x="24829" y="24267"/>
                    <a:pt x="26102" y="23946"/>
                    <a:pt x="27354" y="23558"/>
                  </a:cubicBezTo>
                  <a:cubicBezTo>
                    <a:pt x="28604" y="23165"/>
                    <a:pt x="29843" y="22728"/>
                    <a:pt x="31052" y="22220"/>
                  </a:cubicBezTo>
                  <a:cubicBezTo>
                    <a:pt x="32259" y="21706"/>
                    <a:pt x="33446" y="21145"/>
                    <a:pt x="34604" y="20525"/>
                  </a:cubicBezTo>
                  <a:cubicBezTo>
                    <a:pt x="35199" y="20207"/>
                    <a:pt x="35795" y="19843"/>
                    <a:pt x="36353" y="19395"/>
                  </a:cubicBezTo>
                  <a:cubicBezTo>
                    <a:pt x="36911" y="18947"/>
                    <a:pt x="37447" y="18408"/>
                    <a:pt x="37845" y="17701"/>
                  </a:cubicBezTo>
                  <a:cubicBezTo>
                    <a:pt x="38045" y="17331"/>
                    <a:pt x="38186" y="16933"/>
                    <a:pt x="38262" y="16519"/>
                  </a:cubicBezTo>
                  <a:cubicBezTo>
                    <a:pt x="38332" y="16091"/>
                    <a:pt x="38317" y="15658"/>
                    <a:pt x="38236" y="15230"/>
                  </a:cubicBezTo>
                  <a:cubicBezTo>
                    <a:pt x="38136" y="14810"/>
                    <a:pt x="37973" y="14395"/>
                    <a:pt x="37733" y="14046"/>
                  </a:cubicBezTo>
                  <a:cubicBezTo>
                    <a:pt x="37497" y="13699"/>
                    <a:pt x="37219" y="13388"/>
                    <a:pt x="36911" y="13144"/>
                  </a:cubicBezTo>
                  <a:cubicBezTo>
                    <a:pt x="36301" y="12635"/>
                    <a:pt x="35615" y="12323"/>
                    <a:pt x="34923" y="12091"/>
                  </a:cubicBezTo>
                  <a:cubicBezTo>
                    <a:pt x="34575" y="11982"/>
                    <a:pt x="34222" y="11892"/>
                    <a:pt x="33863" y="11835"/>
                  </a:cubicBezTo>
                  <a:cubicBezTo>
                    <a:pt x="33503" y="11767"/>
                    <a:pt x="33137" y="11744"/>
                    <a:pt x="32797" y="11741"/>
                  </a:cubicBezTo>
                  <a:lnTo>
                    <a:pt x="32277" y="11726"/>
                  </a:lnTo>
                  <a:cubicBezTo>
                    <a:pt x="32212" y="11723"/>
                    <a:pt x="32148" y="11721"/>
                    <a:pt x="32084" y="11721"/>
                  </a:cubicBezTo>
                  <a:cubicBezTo>
                    <a:pt x="31975" y="11721"/>
                    <a:pt x="31865" y="11726"/>
                    <a:pt x="31757" y="11737"/>
                  </a:cubicBezTo>
                  <a:cubicBezTo>
                    <a:pt x="31412" y="11765"/>
                    <a:pt x="31065" y="11784"/>
                    <a:pt x="30721" y="11823"/>
                  </a:cubicBezTo>
                  <a:lnTo>
                    <a:pt x="29700" y="12004"/>
                  </a:lnTo>
                  <a:cubicBezTo>
                    <a:pt x="29362" y="12074"/>
                    <a:pt x="29034" y="12181"/>
                    <a:pt x="28701" y="12269"/>
                  </a:cubicBezTo>
                  <a:cubicBezTo>
                    <a:pt x="27385" y="12673"/>
                    <a:pt x="26143" y="13275"/>
                    <a:pt x="25003" y="14018"/>
                  </a:cubicBezTo>
                  <a:cubicBezTo>
                    <a:pt x="23858" y="14759"/>
                    <a:pt x="22842" y="15673"/>
                    <a:pt x="21928" y="16668"/>
                  </a:cubicBezTo>
                  <a:cubicBezTo>
                    <a:pt x="21021" y="17672"/>
                    <a:pt x="20221" y="18774"/>
                    <a:pt x="19589" y="19971"/>
                  </a:cubicBezTo>
                  <a:cubicBezTo>
                    <a:pt x="18954" y="21151"/>
                    <a:pt x="18475" y="22396"/>
                    <a:pt x="18132" y="23673"/>
                  </a:cubicBezTo>
                  <a:cubicBezTo>
                    <a:pt x="17328" y="23741"/>
                    <a:pt x="16522" y="23784"/>
                    <a:pt x="15715" y="23813"/>
                  </a:cubicBezTo>
                  <a:cubicBezTo>
                    <a:pt x="15364" y="23824"/>
                    <a:pt x="15015" y="23831"/>
                    <a:pt x="14668" y="23831"/>
                  </a:cubicBezTo>
                  <a:cubicBezTo>
                    <a:pt x="13767" y="23831"/>
                    <a:pt x="12882" y="23785"/>
                    <a:pt x="12007" y="23653"/>
                  </a:cubicBezTo>
                  <a:cubicBezTo>
                    <a:pt x="11408" y="23570"/>
                    <a:pt x="10816" y="23440"/>
                    <a:pt x="10238" y="23264"/>
                  </a:cubicBezTo>
                  <a:cubicBezTo>
                    <a:pt x="9664" y="23094"/>
                    <a:pt x="9113" y="22872"/>
                    <a:pt x="8611" y="22583"/>
                  </a:cubicBezTo>
                  <a:cubicBezTo>
                    <a:pt x="8109" y="22294"/>
                    <a:pt x="7639" y="21962"/>
                    <a:pt x="7261" y="21545"/>
                  </a:cubicBezTo>
                  <a:cubicBezTo>
                    <a:pt x="6885" y="21131"/>
                    <a:pt x="6561" y="20664"/>
                    <a:pt x="6342" y="20147"/>
                  </a:cubicBezTo>
                  <a:cubicBezTo>
                    <a:pt x="5891" y="19113"/>
                    <a:pt x="5822" y="17900"/>
                    <a:pt x="5966" y="16711"/>
                  </a:cubicBezTo>
                  <a:cubicBezTo>
                    <a:pt x="6117" y="15513"/>
                    <a:pt x="6499" y="14341"/>
                    <a:pt x="6963" y="13162"/>
                  </a:cubicBezTo>
                  <a:cubicBezTo>
                    <a:pt x="7425" y="11986"/>
                    <a:pt x="7947" y="10797"/>
                    <a:pt x="8361" y="9542"/>
                  </a:cubicBezTo>
                  <a:cubicBezTo>
                    <a:pt x="8778" y="8292"/>
                    <a:pt x="9062" y="6945"/>
                    <a:pt x="9034" y="5585"/>
                  </a:cubicBezTo>
                  <a:cubicBezTo>
                    <a:pt x="9002" y="4227"/>
                    <a:pt x="8668" y="2824"/>
                    <a:pt x="7767" y="1688"/>
                  </a:cubicBezTo>
                  <a:cubicBezTo>
                    <a:pt x="7292" y="1118"/>
                    <a:pt x="6678" y="731"/>
                    <a:pt x="6039" y="465"/>
                  </a:cubicBezTo>
                  <a:cubicBezTo>
                    <a:pt x="5403" y="205"/>
                    <a:pt x="4727" y="52"/>
                    <a:pt x="4042" y="13"/>
                  </a:cubicBezTo>
                  <a:cubicBezTo>
                    <a:pt x="3906" y="4"/>
                    <a:pt x="3770" y="0"/>
                    <a:pt x="363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18"/>
            <p:cNvSpPr/>
            <p:nvPr/>
          </p:nvSpPr>
          <p:spPr>
            <a:xfrm>
              <a:off x="1690100" y="4214175"/>
              <a:ext cx="1182125" cy="1177650"/>
            </a:xfrm>
            <a:custGeom>
              <a:avLst/>
              <a:gdLst/>
              <a:ahLst/>
              <a:cxnLst/>
              <a:rect l="l" t="t" r="r" b="b"/>
              <a:pathLst>
                <a:path w="47285" h="47106" extrusionOk="0">
                  <a:moveTo>
                    <a:pt x="46466" y="0"/>
                  </a:moveTo>
                  <a:cubicBezTo>
                    <a:pt x="46344" y="0"/>
                    <a:pt x="46216" y="26"/>
                    <a:pt x="46086" y="81"/>
                  </a:cubicBezTo>
                  <a:lnTo>
                    <a:pt x="45650" y="269"/>
                  </a:lnTo>
                  <a:lnTo>
                    <a:pt x="43803" y="1062"/>
                  </a:lnTo>
                  <a:lnTo>
                    <a:pt x="33335" y="5562"/>
                  </a:lnTo>
                  <a:cubicBezTo>
                    <a:pt x="33319" y="5569"/>
                    <a:pt x="33307" y="5578"/>
                    <a:pt x="33292" y="5586"/>
                  </a:cubicBezTo>
                  <a:cubicBezTo>
                    <a:pt x="33189" y="5609"/>
                    <a:pt x="33094" y="5660"/>
                    <a:pt x="33019" y="5735"/>
                  </a:cubicBezTo>
                  <a:lnTo>
                    <a:pt x="553" y="36697"/>
                  </a:lnTo>
                  <a:cubicBezTo>
                    <a:pt x="541" y="36704"/>
                    <a:pt x="530" y="36711"/>
                    <a:pt x="518" y="36720"/>
                  </a:cubicBezTo>
                  <a:lnTo>
                    <a:pt x="282" y="36955"/>
                  </a:lnTo>
                  <a:lnTo>
                    <a:pt x="227" y="37009"/>
                  </a:lnTo>
                  <a:cubicBezTo>
                    <a:pt x="221" y="37014"/>
                    <a:pt x="215" y="37022"/>
                    <a:pt x="210" y="37027"/>
                  </a:cubicBezTo>
                  <a:lnTo>
                    <a:pt x="167" y="37070"/>
                  </a:lnTo>
                  <a:cubicBezTo>
                    <a:pt x="35" y="37203"/>
                    <a:pt x="1" y="37406"/>
                    <a:pt x="84" y="37574"/>
                  </a:cubicBezTo>
                  <a:cubicBezTo>
                    <a:pt x="91" y="37590"/>
                    <a:pt x="98" y="37607"/>
                    <a:pt x="106" y="37623"/>
                  </a:cubicBezTo>
                  <a:cubicBezTo>
                    <a:pt x="122" y="37648"/>
                    <a:pt x="141" y="37672"/>
                    <a:pt x="163" y="37694"/>
                  </a:cubicBezTo>
                  <a:lnTo>
                    <a:pt x="2719" y="40260"/>
                  </a:lnTo>
                  <a:lnTo>
                    <a:pt x="4790" y="42338"/>
                  </a:lnTo>
                  <a:lnTo>
                    <a:pt x="9413" y="46976"/>
                  </a:lnTo>
                  <a:lnTo>
                    <a:pt x="9416" y="46981"/>
                  </a:lnTo>
                  <a:cubicBezTo>
                    <a:pt x="9450" y="47015"/>
                    <a:pt x="9491" y="47041"/>
                    <a:pt x="9536" y="47061"/>
                  </a:cubicBezTo>
                  <a:cubicBezTo>
                    <a:pt x="9597" y="47091"/>
                    <a:pt x="9664" y="47105"/>
                    <a:pt x="9729" y="47105"/>
                  </a:cubicBezTo>
                  <a:cubicBezTo>
                    <a:pt x="9843" y="47105"/>
                    <a:pt x="9955" y="47062"/>
                    <a:pt x="10040" y="46979"/>
                  </a:cubicBezTo>
                  <a:lnTo>
                    <a:pt x="10082" y="46936"/>
                  </a:lnTo>
                  <a:cubicBezTo>
                    <a:pt x="10089" y="46929"/>
                    <a:pt x="10096" y="46925"/>
                    <a:pt x="10102" y="46918"/>
                  </a:cubicBezTo>
                  <a:lnTo>
                    <a:pt x="10156" y="46864"/>
                  </a:lnTo>
                  <a:lnTo>
                    <a:pt x="10392" y="46629"/>
                  </a:lnTo>
                  <a:cubicBezTo>
                    <a:pt x="10399" y="46618"/>
                    <a:pt x="10407" y="46606"/>
                    <a:pt x="10415" y="46594"/>
                  </a:cubicBezTo>
                  <a:lnTo>
                    <a:pt x="41543" y="14183"/>
                  </a:lnTo>
                  <a:cubicBezTo>
                    <a:pt x="41616" y="14108"/>
                    <a:pt x="41668" y="14014"/>
                    <a:pt x="41692" y="13913"/>
                  </a:cubicBezTo>
                  <a:cubicBezTo>
                    <a:pt x="41694" y="13903"/>
                    <a:pt x="41693" y="13893"/>
                    <a:pt x="41695" y="13882"/>
                  </a:cubicBezTo>
                  <a:cubicBezTo>
                    <a:pt x="41785" y="13673"/>
                    <a:pt x="42171" y="12787"/>
                    <a:pt x="42699" y="11570"/>
                  </a:cubicBezTo>
                  <a:lnTo>
                    <a:pt x="42847" y="11225"/>
                  </a:lnTo>
                  <a:lnTo>
                    <a:pt x="43359" y="10048"/>
                  </a:lnTo>
                  <a:lnTo>
                    <a:pt x="43662" y="9348"/>
                  </a:lnTo>
                  <a:lnTo>
                    <a:pt x="44035" y="8491"/>
                  </a:lnTo>
                  <a:cubicBezTo>
                    <a:pt x="44113" y="8307"/>
                    <a:pt x="44193" y="8124"/>
                    <a:pt x="44274" y="7939"/>
                  </a:cubicBezTo>
                  <a:lnTo>
                    <a:pt x="44542" y="7320"/>
                  </a:lnTo>
                  <a:cubicBezTo>
                    <a:pt x="44664" y="7038"/>
                    <a:pt x="44786" y="6757"/>
                    <a:pt x="44907" y="6479"/>
                  </a:cubicBezTo>
                  <a:lnTo>
                    <a:pt x="45207" y="5789"/>
                  </a:lnTo>
                  <a:lnTo>
                    <a:pt x="45952" y="4071"/>
                  </a:lnTo>
                  <a:cubicBezTo>
                    <a:pt x="46049" y="3850"/>
                    <a:pt x="46142" y="3637"/>
                    <a:pt x="46229" y="3435"/>
                  </a:cubicBezTo>
                  <a:cubicBezTo>
                    <a:pt x="46265" y="3351"/>
                    <a:pt x="46300" y="3271"/>
                    <a:pt x="46335" y="3191"/>
                  </a:cubicBezTo>
                  <a:cubicBezTo>
                    <a:pt x="46392" y="3058"/>
                    <a:pt x="46448" y="2929"/>
                    <a:pt x="46501" y="2807"/>
                  </a:cubicBezTo>
                  <a:cubicBezTo>
                    <a:pt x="46752" y="2229"/>
                    <a:pt x="46950" y="1774"/>
                    <a:pt x="47070" y="1498"/>
                  </a:cubicBezTo>
                  <a:lnTo>
                    <a:pt x="47155" y="1300"/>
                  </a:lnTo>
                  <a:cubicBezTo>
                    <a:pt x="47161" y="1289"/>
                    <a:pt x="47165" y="1276"/>
                    <a:pt x="47169" y="1267"/>
                  </a:cubicBezTo>
                  <a:cubicBezTo>
                    <a:pt x="47189" y="1224"/>
                    <a:pt x="47199" y="1199"/>
                    <a:pt x="47199" y="1199"/>
                  </a:cubicBezTo>
                  <a:cubicBezTo>
                    <a:pt x="47257" y="1070"/>
                    <a:pt x="47284" y="930"/>
                    <a:pt x="47281" y="789"/>
                  </a:cubicBezTo>
                  <a:cubicBezTo>
                    <a:pt x="47280" y="746"/>
                    <a:pt x="47275" y="705"/>
                    <a:pt x="47268" y="662"/>
                  </a:cubicBezTo>
                  <a:cubicBezTo>
                    <a:pt x="47246" y="542"/>
                    <a:pt x="47197" y="427"/>
                    <a:pt x="47123" y="328"/>
                  </a:cubicBezTo>
                  <a:cubicBezTo>
                    <a:pt x="47076" y="264"/>
                    <a:pt x="47019" y="207"/>
                    <a:pt x="46955" y="160"/>
                  </a:cubicBezTo>
                  <a:cubicBezTo>
                    <a:pt x="46820" y="59"/>
                    <a:pt x="46651" y="0"/>
                    <a:pt x="46466"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18"/>
            <p:cNvSpPr/>
            <p:nvPr/>
          </p:nvSpPr>
          <p:spPr>
            <a:xfrm>
              <a:off x="2510025" y="4213675"/>
              <a:ext cx="366950" cy="368375"/>
            </a:xfrm>
            <a:custGeom>
              <a:avLst/>
              <a:gdLst/>
              <a:ahLst/>
              <a:cxnLst/>
              <a:rect l="l" t="t" r="r" b="b"/>
              <a:pathLst>
                <a:path w="14678" h="14735" extrusionOk="0">
                  <a:moveTo>
                    <a:pt x="13688" y="1"/>
                  </a:moveTo>
                  <a:cubicBezTo>
                    <a:pt x="13559" y="1"/>
                    <a:pt x="13424" y="30"/>
                    <a:pt x="13287" y="93"/>
                  </a:cubicBezTo>
                  <a:lnTo>
                    <a:pt x="680" y="5897"/>
                  </a:lnTo>
                  <a:cubicBezTo>
                    <a:pt x="153" y="6140"/>
                    <a:pt x="94" y="6684"/>
                    <a:pt x="49" y="7156"/>
                  </a:cubicBezTo>
                  <a:cubicBezTo>
                    <a:pt x="1" y="7651"/>
                    <a:pt x="23" y="8133"/>
                    <a:pt x="89" y="8611"/>
                  </a:cubicBezTo>
                  <a:cubicBezTo>
                    <a:pt x="225" y="9582"/>
                    <a:pt x="544" y="10501"/>
                    <a:pt x="1031" y="11302"/>
                  </a:cubicBezTo>
                  <a:cubicBezTo>
                    <a:pt x="2369" y="13508"/>
                    <a:pt x="4879" y="14735"/>
                    <a:pt x="7595" y="14735"/>
                  </a:cubicBezTo>
                  <a:cubicBezTo>
                    <a:pt x="7629" y="14735"/>
                    <a:pt x="7664" y="14735"/>
                    <a:pt x="7699" y="14734"/>
                  </a:cubicBezTo>
                  <a:cubicBezTo>
                    <a:pt x="8293" y="14726"/>
                    <a:pt x="8991" y="14639"/>
                    <a:pt x="9229" y="14049"/>
                  </a:cubicBezTo>
                  <a:lnTo>
                    <a:pt x="14428" y="1180"/>
                  </a:lnTo>
                  <a:cubicBezTo>
                    <a:pt x="14678" y="562"/>
                    <a:pt x="14255" y="1"/>
                    <a:pt x="1368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18"/>
            <p:cNvSpPr/>
            <p:nvPr/>
          </p:nvSpPr>
          <p:spPr>
            <a:xfrm>
              <a:off x="2619550" y="4274825"/>
              <a:ext cx="235200" cy="307225"/>
            </a:xfrm>
            <a:custGeom>
              <a:avLst/>
              <a:gdLst/>
              <a:ahLst/>
              <a:cxnLst/>
              <a:rect l="l" t="t" r="r" b="b"/>
              <a:pathLst>
                <a:path w="9408" h="12289" extrusionOk="0">
                  <a:moveTo>
                    <a:pt x="9407" y="318"/>
                  </a:moveTo>
                  <a:lnTo>
                    <a:pt x="8810" y="1795"/>
                  </a:lnTo>
                  <a:lnTo>
                    <a:pt x="8810" y="1795"/>
                  </a:lnTo>
                  <a:cubicBezTo>
                    <a:pt x="8810" y="1796"/>
                    <a:pt x="8810" y="1796"/>
                    <a:pt x="8810" y="1796"/>
                  </a:cubicBezTo>
                  <a:lnTo>
                    <a:pt x="9407" y="318"/>
                  </a:lnTo>
                  <a:close/>
                  <a:moveTo>
                    <a:pt x="7480" y="0"/>
                  </a:moveTo>
                  <a:cubicBezTo>
                    <a:pt x="5468" y="4116"/>
                    <a:pt x="2912" y="8048"/>
                    <a:pt x="1" y="11668"/>
                  </a:cubicBezTo>
                  <a:cubicBezTo>
                    <a:pt x="990" y="12075"/>
                    <a:pt x="2086" y="12289"/>
                    <a:pt x="3217" y="12289"/>
                  </a:cubicBezTo>
                  <a:cubicBezTo>
                    <a:pt x="3250" y="12289"/>
                    <a:pt x="3284" y="12289"/>
                    <a:pt x="3318" y="12288"/>
                  </a:cubicBezTo>
                  <a:cubicBezTo>
                    <a:pt x="3912" y="12280"/>
                    <a:pt x="4610" y="12192"/>
                    <a:pt x="4848" y="11603"/>
                  </a:cubicBezTo>
                  <a:lnTo>
                    <a:pt x="8810" y="1795"/>
                  </a:lnTo>
                  <a:lnTo>
                    <a:pt x="8810" y="1795"/>
                  </a:lnTo>
                  <a:cubicBezTo>
                    <a:pt x="8494" y="1112"/>
                    <a:pt x="8042" y="501"/>
                    <a:pt x="7480"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18"/>
            <p:cNvSpPr/>
            <p:nvPr/>
          </p:nvSpPr>
          <p:spPr>
            <a:xfrm>
              <a:off x="2767075" y="4213675"/>
              <a:ext cx="109925" cy="106050"/>
            </a:xfrm>
            <a:custGeom>
              <a:avLst/>
              <a:gdLst/>
              <a:ahLst/>
              <a:cxnLst/>
              <a:rect l="l" t="t" r="r" b="b"/>
              <a:pathLst>
                <a:path w="4397" h="4242" extrusionOk="0">
                  <a:moveTo>
                    <a:pt x="3406" y="1"/>
                  </a:moveTo>
                  <a:cubicBezTo>
                    <a:pt x="3278" y="1"/>
                    <a:pt x="3142" y="30"/>
                    <a:pt x="3006" y="93"/>
                  </a:cubicBezTo>
                  <a:lnTo>
                    <a:pt x="0" y="1476"/>
                  </a:lnTo>
                  <a:cubicBezTo>
                    <a:pt x="535" y="1689"/>
                    <a:pt x="1033" y="1986"/>
                    <a:pt x="1476" y="2355"/>
                  </a:cubicBezTo>
                  <a:cubicBezTo>
                    <a:pt x="2083" y="2864"/>
                    <a:pt x="2569" y="3510"/>
                    <a:pt x="2909" y="4242"/>
                  </a:cubicBezTo>
                  <a:cubicBezTo>
                    <a:pt x="3623" y="2475"/>
                    <a:pt x="4146" y="1180"/>
                    <a:pt x="4146" y="1180"/>
                  </a:cubicBezTo>
                  <a:cubicBezTo>
                    <a:pt x="4397" y="562"/>
                    <a:pt x="3973" y="1"/>
                    <a:pt x="340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18"/>
            <p:cNvSpPr/>
            <p:nvPr/>
          </p:nvSpPr>
          <p:spPr>
            <a:xfrm>
              <a:off x="1713975" y="4361325"/>
              <a:ext cx="1031075" cy="1052850"/>
            </a:xfrm>
            <a:custGeom>
              <a:avLst/>
              <a:gdLst/>
              <a:ahLst/>
              <a:cxnLst/>
              <a:rect l="l" t="t" r="r" b="b"/>
              <a:pathLst>
                <a:path w="41243" h="42114" extrusionOk="0">
                  <a:moveTo>
                    <a:pt x="32593" y="1"/>
                  </a:moveTo>
                  <a:cubicBezTo>
                    <a:pt x="32465" y="1"/>
                    <a:pt x="32328" y="53"/>
                    <a:pt x="32211" y="170"/>
                  </a:cubicBezTo>
                  <a:lnTo>
                    <a:pt x="227" y="32271"/>
                  </a:lnTo>
                  <a:cubicBezTo>
                    <a:pt x="21" y="32476"/>
                    <a:pt x="0" y="32787"/>
                    <a:pt x="180" y="32958"/>
                  </a:cubicBezTo>
                  <a:lnTo>
                    <a:pt x="9667" y="42005"/>
                  </a:lnTo>
                  <a:cubicBezTo>
                    <a:pt x="9743" y="42078"/>
                    <a:pt x="9843" y="42113"/>
                    <a:pt x="9947" y="42113"/>
                  </a:cubicBezTo>
                  <a:cubicBezTo>
                    <a:pt x="10089" y="42113"/>
                    <a:pt x="10239" y="42049"/>
                    <a:pt x="10352" y="41926"/>
                  </a:cubicBezTo>
                  <a:lnTo>
                    <a:pt x="40948" y="8398"/>
                  </a:lnTo>
                  <a:cubicBezTo>
                    <a:pt x="41243" y="8075"/>
                    <a:pt x="41078" y="7620"/>
                    <a:pt x="40698" y="7620"/>
                  </a:cubicBezTo>
                  <a:cubicBezTo>
                    <a:pt x="40675" y="7620"/>
                    <a:pt x="40652" y="7622"/>
                    <a:pt x="40627" y="7625"/>
                  </a:cubicBezTo>
                  <a:lnTo>
                    <a:pt x="37282" y="8104"/>
                  </a:lnTo>
                  <a:cubicBezTo>
                    <a:pt x="37239" y="8110"/>
                    <a:pt x="37198" y="8113"/>
                    <a:pt x="37157" y="8113"/>
                  </a:cubicBezTo>
                  <a:cubicBezTo>
                    <a:pt x="36657" y="8113"/>
                    <a:pt x="36319" y="7666"/>
                    <a:pt x="36461" y="7140"/>
                  </a:cubicBezTo>
                  <a:lnTo>
                    <a:pt x="37114" y="4711"/>
                  </a:lnTo>
                  <a:cubicBezTo>
                    <a:pt x="37258" y="4174"/>
                    <a:pt x="36907" y="3737"/>
                    <a:pt x="36417" y="3737"/>
                  </a:cubicBezTo>
                  <a:cubicBezTo>
                    <a:pt x="36326" y="3737"/>
                    <a:pt x="36230" y="3752"/>
                    <a:pt x="36131" y="3785"/>
                  </a:cubicBezTo>
                  <a:lnTo>
                    <a:pt x="33556" y="4636"/>
                  </a:lnTo>
                  <a:cubicBezTo>
                    <a:pt x="33458" y="4669"/>
                    <a:pt x="33362" y="4684"/>
                    <a:pt x="33270" y="4684"/>
                  </a:cubicBezTo>
                  <a:cubicBezTo>
                    <a:pt x="32823" y="4684"/>
                    <a:pt x="32484" y="4321"/>
                    <a:pt x="32548" y="3831"/>
                  </a:cubicBezTo>
                  <a:lnTo>
                    <a:pt x="32995" y="472"/>
                  </a:lnTo>
                  <a:cubicBezTo>
                    <a:pt x="33034" y="184"/>
                    <a:pt x="32831" y="1"/>
                    <a:pt x="325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18"/>
            <p:cNvSpPr/>
            <p:nvPr/>
          </p:nvSpPr>
          <p:spPr>
            <a:xfrm>
              <a:off x="1888925" y="4551850"/>
              <a:ext cx="856125" cy="862325"/>
            </a:xfrm>
            <a:custGeom>
              <a:avLst/>
              <a:gdLst/>
              <a:ahLst/>
              <a:cxnLst/>
              <a:rect l="l" t="t" r="r" b="b"/>
              <a:pathLst>
                <a:path w="34245" h="34493" extrusionOk="0">
                  <a:moveTo>
                    <a:pt x="33701" y="0"/>
                  </a:moveTo>
                  <a:cubicBezTo>
                    <a:pt x="33678" y="0"/>
                    <a:pt x="33654" y="2"/>
                    <a:pt x="33629" y="6"/>
                  </a:cubicBezTo>
                  <a:lnTo>
                    <a:pt x="30285" y="483"/>
                  </a:lnTo>
                  <a:cubicBezTo>
                    <a:pt x="30242" y="490"/>
                    <a:pt x="30200" y="493"/>
                    <a:pt x="30159" y="493"/>
                  </a:cubicBezTo>
                  <a:cubicBezTo>
                    <a:pt x="29904" y="493"/>
                    <a:pt x="29693" y="376"/>
                    <a:pt x="29565" y="193"/>
                  </a:cubicBezTo>
                  <a:lnTo>
                    <a:pt x="1" y="31840"/>
                  </a:lnTo>
                  <a:lnTo>
                    <a:pt x="2669" y="34384"/>
                  </a:lnTo>
                  <a:cubicBezTo>
                    <a:pt x="2746" y="34457"/>
                    <a:pt x="2846" y="34492"/>
                    <a:pt x="2950" y="34492"/>
                  </a:cubicBezTo>
                  <a:cubicBezTo>
                    <a:pt x="3092" y="34492"/>
                    <a:pt x="3241" y="34428"/>
                    <a:pt x="3354" y="34305"/>
                  </a:cubicBezTo>
                  <a:lnTo>
                    <a:pt x="33950" y="777"/>
                  </a:lnTo>
                  <a:cubicBezTo>
                    <a:pt x="34244" y="454"/>
                    <a:pt x="34081" y="0"/>
                    <a:pt x="33701"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18"/>
            <p:cNvSpPr/>
            <p:nvPr/>
          </p:nvSpPr>
          <p:spPr>
            <a:xfrm>
              <a:off x="1713975" y="4361350"/>
              <a:ext cx="825850" cy="886450"/>
            </a:xfrm>
            <a:custGeom>
              <a:avLst/>
              <a:gdLst/>
              <a:ahLst/>
              <a:cxnLst/>
              <a:rect l="l" t="t" r="r" b="b"/>
              <a:pathLst>
                <a:path w="33034" h="35458" extrusionOk="0">
                  <a:moveTo>
                    <a:pt x="32592" y="1"/>
                  </a:moveTo>
                  <a:cubicBezTo>
                    <a:pt x="32465" y="1"/>
                    <a:pt x="32328" y="53"/>
                    <a:pt x="32211" y="169"/>
                  </a:cubicBezTo>
                  <a:lnTo>
                    <a:pt x="227" y="32270"/>
                  </a:lnTo>
                  <a:cubicBezTo>
                    <a:pt x="21" y="32475"/>
                    <a:pt x="0" y="32787"/>
                    <a:pt x="180" y="32957"/>
                  </a:cubicBezTo>
                  <a:lnTo>
                    <a:pt x="2801" y="35458"/>
                  </a:lnTo>
                  <a:lnTo>
                    <a:pt x="32690" y="4407"/>
                  </a:lnTo>
                  <a:cubicBezTo>
                    <a:pt x="32576" y="4257"/>
                    <a:pt x="32518" y="4057"/>
                    <a:pt x="32548" y="3830"/>
                  </a:cubicBezTo>
                  <a:lnTo>
                    <a:pt x="32995" y="472"/>
                  </a:lnTo>
                  <a:cubicBezTo>
                    <a:pt x="33034" y="184"/>
                    <a:pt x="32831" y="1"/>
                    <a:pt x="32592"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18"/>
            <p:cNvSpPr/>
            <p:nvPr/>
          </p:nvSpPr>
          <p:spPr>
            <a:xfrm>
              <a:off x="2806525" y="4213675"/>
              <a:ext cx="70450" cy="106050"/>
            </a:xfrm>
            <a:custGeom>
              <a:avLst/>
              <a:gdLst/>
              <a:ahLst/>
              <a:cxnLst/>
              <a:rect l="l" t="t" r="r" b="b"/>
              <a:pathLst>
                <a:path w="2818" h="4242" extrusionOk="0">
                  <a:moveTo>
                    <a:pt x="1827" y="1"/>
                  </a:moveTo>
                  <a:cubicBezTo>
                    <a:pt x="1699" y="1"/>
                    <a:pt x="1563" y="30"/>
                    <a:pt x="1427" y="93"/>
                  </a:cubicBezTo>
                  <a:lnTo>
                    <a:pt x="996" y="291"/>
                  </a:lnTo>
                  <a:cubicBezTo>
                    <a:pt x="681" y="1014"/>
                    <a:pt x="350" y="1733"/>
                    <a:pt x="1" y="2446"/>
                  </a:cubicBezTo>
                  <a:cubicBezTo>
                    <a:pt x="563" y="2947"/>
                    <a:pt x="1016" y="3558"/>
                    <a:pt x="1331" y="4242"/>
                  </a:cubicBezTo>
                  <a:lnTo>
                    <a:pt x="1928" y="2764"/>
                  </a:lnTo>
                  <a:lnTo>
                    <a:pt x="2003" y="2582"/>
                  </a:lnTo>
                  <a:lnTo>
                    <a:pt x="2019" y="2541"/>
                  </a:lnTo>
                  <a:cubicBezTo>
                    <a:pt x="2045" y="2475"/>
                    <a:pt x="2072" y="2410"/>
                    <a:pt x="2097" y="2348"/>
                  </a:cubicBezTo>
                  <a:cubicBezTo>
                    <a:pt x="2177" y="2150"/>
                    <a:pt x="2248" y="1973"/>
                    <a:pt x="2310" y="1820"/>
                  </a:cubicBezTo>
                  <a:lnTo>
                    <a:pt x="2362" y="1691"/>
                  </a:lnTo>
                  <a:cubicBezTo>
                    <a:pt x="2378" y="1654"/>
                    <a:pt x="2391" y="1621"/>
                    <a:pt x="2403" y="1588"/>
                  </a:cubicBezTo>
                  <a:cubicBezTo>
                    <a:pt x="2458" y="1455"/>
                    <a:pt x="2499" y="1352"/>
                    <a:pt x="2526" y="1283"/>
                  </a:cubicBezTo>
                  <a:lnTo>
                    <a:pt x="2540" y="1248"/>
                  </a:lnTo>
                  <a:lnTo>
                    <a:pt x="2567" y="1180"/>
                  </a:lnTo>
                  <a:cubicBezTo>
                    <a:pt x="2818" y="562"/>
                    <a:pt x="2395" y="1"/>
                    <a:pt x="1827"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18"/>
            <p:cNvSpPr/>
            <p:nvPr/>
          </p:nvSpPr>
          <p:spPr>
            <a:xfrm>
              <a:off x="1713950" y="5157250"/>
              <a:ext cx="270125" cy="257225"/>
            </a:xfrm>
            <a:custGeom>
              <a:avLst/>
              <a:gdLst/>
              <a:ahLst/>
              <a:cxnLst/>
              <a:rect l="l" t="t" r="r" b="b"/>
              <a:pathLst>
                <a:path w="10805" h="10289" extrusionOk="0">
                  <a:moveTo>
                    <a:pt x="833" y="0"/>
                  </a:moveTo>
                  <a:cubicBezTo>
                    <a:pt x="716" y="0"/>
                    <a:pt x="599" y="47"/>
                    <a:pt x="512" y="139"/>
                  </a:cubicBezTo>
                  <a:lnTo>
                    <a:pt x="170" y="497"/>
                  </a:lnTo>
                  <a:cubicBezTo>
                    <a:pt x="0" y="674"/>
                    <a:pt x="7" y="955"/>
                    <a:pt x="185" y="1125"/>
                  </a:cubicBezTo>
                  <a:lnTo>
                    <a:pt x="9664" y="10165"/>
                  </a:lnTo>
                  <a:cubicBezTo>
                    <a:pt x="9750" y="10247"/>
                    <a:pt x="9861" y="10288"/>
                    <a:pt x="9971" y="10288"/>
                  </a:cubicBezTo>
                  <a:cubicBezTo>
                    <a:pt x="10088" y="10288"/>
                    <a:pt x="10205" y="10242"/>
                    <a:pt x="10293" y="10150"/>
                  </a:cubicBezTo>
                  <a:lnTo>
                    <a:pt x="10635" y="9791"/>
                  </a:lnTo>
                  <a:cubicBezTo>
                    <a:pt x="10804" y="9613"/>
                    <a:pt x="10798" y="9332"/>
                    <a:pt x="10620" y="9163"/>
                  </a:cubicBezTo>
                  <a:lnTo>
                    <a:pt x="1141" y="123"/>
                  </a:lnTo>
                  <a:cubicBezTo>
                    <a:pt x="1054" y="41"/>
                    <a:pt x="944" y="0"/>
                    <a:pt x="83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0" name="Google Shape;950;p18"/>
          <p:cNvGrpSpPr/>
          <p:nvPr/>
        </p:nvGrpSpPr>
        <p:grpSpPr>
          <a:xfrm>
            <a:off x="207975" y="4340465"/>
            <a:ext cx="340786" cy="570834"/>
            <a:chOff x="2002900" y="3914700"/>
            <a:chExt cx="259350" cy="434425"/>
          </a:xfrm>
        </p:grpSpPr>
        <p:sp>
          <p:nvSpPr>
            <p:cNvPr id="951" name="Google Shape;951;p18"/>
            <p:cNvSpPr/>
            <p:nvPr/>
          </p:nvSpPr>
          <p:spPr>
            <a:xfrm>
              <a:off x="2002900" y="3925825"/>
              <a:ext cx="243750" cy="423300"/>
            </a:xfrm>
            <a:custGeom>
              <a:avLst/>
              <a:gdLst/>
              <a:ahLst/>
              <a:cxnLst/>
              <a:rect l="l" t="t" r="r" b="b"/>
              <a:pathLst>
                <a:path w="9750" h="16932" extrusionOk="0">
                  <a:moveTo>
                    <a:pt x="2974" y="0"/>
                  </a:moveTo>
                  <a:cubicBezTo>
                    <a:pt x="2638" y="0"/>
                    <a:pt x="2300" y="57"/>
                    <a:pt x="1982" y="173"/>
                  </a:cubicBezTo>
                  <a:cubicBezTo>
                    <a:pt x="1348" y="395"/>
                    <a:pt x="800" y="856"/>
                    <a:pt x="466" y="1436"/>
                  </a:cubicBezTo>
                  <a:cubicBezTo>
                    <a:pt x="382" y="1579"/>
                    <a:pt x="316" y="1732"/>
                    <a:pt x="252" y="1883"/>
                  </a:cubicBezTo>
                  <a:cubicBezTo>
                    <a:pt x="205" y="2038"/>
                    <a:pt x="140" y="2197"/>
                    <a:pt x="113" y="2349"/>
                  </a:cubicBezTo>
                  <a:cubicBezTo>
                    <a:pt x="40" y="2656"/>
                    <a:pt x="12" y="2968"/>
                    <a:pt x="8" y="3273"/>
                  </a:cubicBezTo>
                  <a:cubicBezTo>
                    <a:pt x="1" y="4506"/>
                    <a:pt x="393" y="5597"/>
                    <a:pt x="681" y="6626"/>
                  </a:cubicBezTo>
                  <a:cubicBezTo>
                    <a:pt x="1267" y="8739"/>
                    <a:pt x="1974" y="10866"/>
                    <a:pt x="3021" y="12850"/>
                  </a:cubicBezTo>
                  <a:cubicBezTo>
                    <a:pt x="3548" y="13823"/>
                    <a:pt x="4106" y="14827"/>
                    <a:pt x="4976" y="15666"/>
                  </a:cubicBezTo>
                  <a:cubicBezTo>
                    <a:pt x="5197" y="15876"/>
                    <a:pt x="5437" y="16065"/>
                    <a:pt x="5690" y="16233"/>
                  </a:cubicBezTo>
                  <a:cubicBezTo>
                    <a:pt x="5949" y="16399"/>
                    <a:pt x="6224" y="16537"/>
                    <a:pt x="6510" y="16648"/>
                  </a:cubicBezTo>
                  <a:cubicBezTo>
                    <a:pt x="6791" y="16755"/>
                    <a:pt x="7081" y="16848"/>
                    <a:pt x="7402" y="16897"/>
                  </a:cubicBezTo>
                  <a:cubicBezTo>
                    <a:pt x="7536" y="16916"/>
                    <a:pt x="7677" y="16931"/>
                    <a:pt x="7824" y="16931"/>
                  </a:cubicBezTo>
                  <a:cubicBezTo>
                    <a:pt x="8027" y="16931"/>
                    <a:pt x="8243" y="16903"/>
                    <a:pt x="8468" y="16817"/>
                  </a:cubicBezTo>
                  <a:cubicBezTo>
                    <a:pt x="8659" y="16743"/>
                    <a:pt x="8852" y="16619"/>
                    <a:pt x="8990" y="16454"/>
                  </a:cubicBezTo>
                  <a:cubicBezTo>
                    <a:pt x="9072" y="16367"/>
                    <a:pt x="9105" y="16305"/>
                    <a:pt x="9154" y="16233"/>
                  </a:cubicBezTo>
                  <a:cubicBezTo>
                    <a:pt x="9202" y="16165"/>
                    <a:pt x="9245" y="16094"/>
                    <a:pt x="9282" y="16018"/>
                  </a:cubicBezTo>
                  <a:cubicBezTo>
                    <a:pt x="9434" y="15732"/>
                    <a:pt x="9538" y="15421"/>
                    <a:pt x="9589" y="15101"/>
                  </a:cubicBezTo>
                  <a:cubicBezTo>
                    <a:pt x="9695" y="14477"/>
                    <a:pt x="9644" y="13874"/>
                    <a:pt x="9540" y="13301"/>
                  </a:cubicBezTo>
                  <a:cubicBezTo>
                    <a:pt x="9435" y="12734"/>
                    <a:pt x="9251" y="12171"/>
                    <a:pt x="9071" y="11661"/>
                  </a:cubicBezTo>
                  <a:cubicBezTo>
                    <a:pt x="8889" y="11142"/>
                    <a:pt x="8700" y="10622"/>
                    <a:pt x="8492" y="10106"/>
                  </a:cubicBezTo>
                  <a:cubicBezTo>
                    <a:pt x="8074" y="9070"/>
                    <a:pt x="7607" y="8071"/>
                    <a:pt x="6960" y="7100"/>
                  </a:cubicBezTo>
                  <a:cubicBezTo>
                    <a:pt x="6782" y="6850"/>
                    <a:pt x="6578" y="6621"/>
                    <a:pt x="6348" y="6419"/>
                  </a:cubicBezTo>
                  <a:cubicBezTo>
                    <a:pt x="6109" y="6216"/>
                    <a:pt x="5826" y="6024"/>
                    <a:pt x="5463" y="5935"/>
                  </a:cubicBezTo>
                  <a:cubicBezTo>
                    <a:pt x="5365" y="5907"/>
                    <a:pt x="5261" y="5894"/>
                    <a:pt x="5156" y="5894"/>
                  </a:cubicBezTo>
                  <a:cubicBezTo>
                    <a:pt x="4873" y="5894"/>
                    <a:pt x="4580" y="5988"/>
                    <a:pt x="4367" y="6139"/>
                  </a:cubicBezTo>
                  <a:cubicBezTo>
                    <a:pt x="4082" y="6338"/>
                    <a:pt x="3870" y="6571"/>
                    <a:pt x="3694" y="6847"/>
                  </a:cubicBezTo>
                  <a:cubicBezTo>
                    <a:pt x="3348" y="7402"/>
                    <a:pt x="3249" y="8044"/>
                    <a:pt x="3271" y="8634"/>
                  </a:cubicBezTo>
                  <a:cubicBezTo>
                    <a:pt x="3296" y="9228"/>
                    <a:pt x="3423" y="9798"/>
                    <a:pt x="3612" y="10338"/>
                  </a:cubicBezTo>
                  <a:cubicBezTo>
                    <a:pt x="3800" y="10877"/>
                    <a:pt x="4044" y="11396"/>
                    <a:pt x="4340" y="11883"/>
                  </a:cubicBezTo>
                  <a:cubicBezTo>
                    <a:pt x="4637" y="12369"/>
                    <a:pt x="4980" y="12831"/>
                    <a:pt x="5426" y="13230"/>
                  </a:cubicBezTo>
                  <a:cubicBezTo>
                    <a:pt x="5485" y="13284"/>
                    <a:pt x="5559" y="13311"/>
                    <a:pt x="5633" y="13311"/>
                  </a:cubicBezTo>
                  <a:cubicBezTo>
                    <a:pt x="5717" y="13311"/>
                    <a:pt x="5801" y="13277"/>
                    <a:pt x="5862" y="13209"/>
                  </a:cubicBezTo>
                  <a:cubicBezTo>
                    <a:pt x="5977" y="13084"/>
                    <a:pt x="5968" y="12889"/>
                    <a:pt x="5842" y="12774"/>
                  </a:cubicBezTo>
                  <a:lnTo>
                    <a:pt x="5837" y="12769"/>
                  </a:lnTo>
                  <a:cubicBezTo>
                    <a:pt x="5474" y="12430"/>
                    <a:pt x="5165" y="11999"/>
                    <a:pt x="4906" y="11548"/>
                  </a:cubicBezTo>
                  <a:cubicBezTo>
                    <a:pt x="4645" y="11095"/>
                    <a:pt x="4433" y="10616"/>
                    <a:pt x="4273" y="10119"/>
                  </a:cubicBezTo>
                  <a:cubicBezTo>
                    <a:pt x="4114" y="9624"/>
                    <a:pt x="4016" y="9114"/>
                    <a:pt x="4008" y="8616"/>
                  </a:cubicBezTo>
                  <a:cubicBezTo>
                    <a:pt x="4001" y="8120"/>
                    <a:pt x="4102" y="7638"/>
                    <a:pt x="4349" y="7266"/>
                  </a:cubicBezTo>
                  <a:cubicBezTo>
                    <a:pt x="4469" y="7084"/>
                    <a:pt x="4624" y="6927"/>
                    <a:pt x="4805" y="6806"/>
                  </a:cubicBezTo>
                  <a:cubicBezTo>
                    <a:pt x="4913" y="6740"/>
                    <a:pt x="5013" y="6705"/>
                    <a:pt x="5119" y="6705"/>
                  </a:cubicBezTo>
                  <a:cubicBezTo>
                    <a:pt x="5167" y="6705"/>
                    <a:pt x="5217" y="6712"/>
                    <a:pt x="5269" y="6727"/>
                  </a:cubicBezTo>
                  <a:cubicBezTo>
                    <a:pt x="5616" y="6820"/>
                    <a:pt x="5990" y="7193"/>
                    <a:pt x="6261" y="7592"/>
                  </a:cubicBezTo>
                  <a:cubicBezTo>
                    <a:pt x="6531" y="8003"/>
                    <a:pt x="6796" y="8493"/>
                    <a:pt x="7023" y="8964"/>
                  </a:cubicBezTo>
                  <a:cubicBezTo>
                    <a:pt x="7254" y="9443"/>
                    <a:pt x="7462" y="9935"/>
                    <a:pt x="7656" y="10436"/>
                  </a:cubicBezTo>
                  <a:cubicBezTo>
                    <a:pt x="7849" y="10935"/>
                    <a:pt x="8027" y="11445"/>
                    <a:pt x="8197" y="11959"/>
                  </a:cubicBezTo>
                  <a:cubicBezTo>
                    <a:pt x="8375" y="12481"/>
                    <a:pt x="8523" y="12962"/>
                    <a:pt x="8610" y="13470"/>
                  </a:cubicBezTo>
                  <a:cubicBezTo>
                    <a:pt x="8696" y="13970"/>
                    <a:pt x="8724" y="14474"/>
                    <a:pt x="8638" y="14929"/>
                  </a:cubicBezTo>
                  <a:cubicBezTo>
                    <a:pt x="8601" y="15149"/>
                    <a:pt x="8527" y="15360"/>
                    <a:pt x="8420" y="15556"/>
                  </a:cubicBezTo>
                  <a:cubicBezTo>
                    <a:pt x="8397" y="15604"/>
                    <a:pt x="8370" y="15649"/>
                    <a:pt x="8337" y="15691"/>
                  </a:cubicBezTo>
                  <a:cubicBezTo>
                    <a:pt x="8309" y="15732"/>
                    <a:pt x="8275" y="15790"/>
                    <a:pt x="8257" y="15798"/>
                  </a:cubicBezTo>
                  <a:cubicBezTo>
                    <a:pt x="8221" y="15844"/>
                    <a:pt x="8174" y="15869"/>
                    <a:pt x="8112" y="15895"/>
                  </a:cubicBezTo>
                  <a:cubicBezTo>
                    <a:pt x="8043" y="15922"/>
                    <a:pt x="7948" y="15935"/>
                    <a:pt x="7840" y="15935"/>
                  </a:cubicBezTo>
                  <a:cubicBezTo>
                    <a:pt x="7754" y="15935"/>
                    <a:pt x="7660" y="15927"/>
                    <a:pt x="7563" y="15910"/>
                  </a:cubicBezTo>
                  <a:cubicBezTo>
                    <a:pt x="7344" y="15875"/>
                    <a:pt x="7112" y="15797"/>
                    <a:pt x="6884" y="15708"/>
                  </a:cubicBezTo>
                  <a:cubicBezTo>
                    <a:pt x="6662" y="15618"/>
                    <a:pt x="6449" y="15509"/>
                    <a:pt x="6247" y="15380"/>
                  </a:cubicBezTo>
                  <a:cubicBezTo>
                    <a:pt x="6046" y="15245"/>
                    <a:pt x="5857" y="15093"/>
                    <a:pt x="5683" y="14927"/>
                  </a:cubicBezTo>
                  <a:cubicBezTo>
                    <a:pt x="4972" y="14241"/>
                    <a:pt x="4442" y="13310"/>
                    <a:pt x="3940" y="12368"/>
                  </a:cubicBezTo>
                  <a:cubicBezTo>
                    <a:pt x="2953" y="10477"/>
                    <a:pt x="2278" y="8431"/>
                    <a:pt x="1708" y="6337"/>
                  </a:cubicBezTo>
                  <a:cubicBezTo>
                    <a:pt x="1408" y="5272"/>
                    <a:pt x="1073" y="4259"/>
                    <a:pt x="1090" y="3290"/>
                  </a:cubicBezTo>
                  <a:cubicBezTo>
                    <a:pt x="1097" y="2810"/>
                    <a:pt x="1192" y="2344"/>
                    <a:pt x="1408" y="1983"/>
                  </a:cubicBezTo>
                  <a:cubicBezTo>
                    <a:pt x="1515" y="1802"/>
                    <a:pt x="1650" y="1639"/>
                    <a:pt x="1809" y="1499"/>
                  </a:cubicBezTo>
                  <a:cubicBezTo>
                    <a:pt x="1973" y="1371"/>
                    <a:pt x="2148" y="1249"/>
                    <a:pt x="2350" y="1183"/>
                  </a:cubicBezTo>
                  <a:cubicBezTo>
                    <a:pt x="2557" y="1104"/>
                    <a:pt x="2780" y="1065"/>
                    <a:pt x="3005" y="1065"/>
                  </a:cubicBezTo>
                  <a:cubicBezTo>
                    <a:pt x="3208" y="1065"/>
                    <a:pt x="3413" y="1097"/>
                    <a:pt x="3607" y="1160"/>
                  </a:cubicBezTo>
                  <a:cubicBezTo>
                    <a:pt x="3814" y="1226"/>
                    <a:pt x="4010" y="1328"/>
                    <a:pt x="4191" y="1455"/>
                  </a:cubicBezTo>
                  <a:cubicBezTo>
                    <a:pt x="4379" y="1587"/>
                    <a:pt x="4561" y="1753"/>
                    <a:pt x="4729" y="1929"/>
                  </a:cubicBezTo>
                  <a:cubicBezTo>
                    <a:pt x="5403" y="2652"/>
                    <a:pt x="5889" y="3604"/>
                    <a:pt x="6407" y="4566"/>
                  </a:cubicBezTo>
                  <a:cubicBezTo>
                    <a:pt x="7426" y="6486"/>
                    <a:pt x="8393" y="8422"/>
                    <a:pt x="9117" y="10455"/>
                  </a:cubicBezTo>
                  <a:cubicBezTo>
                    <a:pt x="9161" y="10582"/>
                    <a:pt x="9280" y="10662"/>
                    <a:pt x="9408" y="10662"/>
                  </a:cubicBezTo>
                  <a:cubicBezTo>
                    <a:pt x="9438" y="10662"/>
                    <a:pt x="9469" y="10657"/>
                    <a:pt x="9499" y="10648"/>
                  </a:cubicBezTo>
                  <a:cubicBezTo>
                    <a:pt x="9658" y="10599"/>
                    <a:pt x="9750" y="10432"/>
                    <a:pt x="9706" y="10273"/>
                  </a:cubicBezTo>
                  <a:cubicBezTo>
                    <a:pt x="9132" y="8130"/>
                    <a:pt x="8227" y="6099"/>
                    <a:pt x="7259" y="4131"/>
                  </a:cubicBezTo>
                  <a:cubicBezTo>
                    <a:pt x="6782" y="3156"/>
                    <a:pt x="6302" y="2115"/>
                    <a:pt x="5487" y="1222"/>
                  </a:cubicBezTo>
                  <a:cubicBezTo>
                    <a:pt x="5280" y="1002"/>
                    <a:pt x="5060" y="794"/>
                    <a:pt x="4804" y="608"/>
                  </a:cubicBezTo>
                  <a:cubicBezTo>
                    <a:pt x="4541" y="418"/>
                    <a:pt x="4250" y="261"/>
                    <a:pt x="3937" y="158"/>
                  </a:cubicBezTo>
                  <a:cubicBezTo>
                    <a:pt x="3629" y="54"/>
                    <a:pt x="3302" y="0"/>
                    <a:pt x="2974"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18"/>
            <p:cNvSpPr/>
            <p:nvPr/>
          </p:nvSpPr>
          <p:spPr>
            <a:xfrm>
              <a:off x="2018350" y="3914700"/>
              <a:ext cx="243900" cy="423300"/>
            </a:xfrm>
            <a:custGeom>
              <a:avLst/>
              <a:gdLst/>
              <a:ahLst/>
              <a:cxnLst/>
              <a:rect l="l" t="t" r="r" b="b"/>
              <a:pathLst>
                <a:path w="9756" h="16932" extrusionOk="0">
                  <a:moveTo>
                    <a:pt x="2974" y="0"/>
                  </a:moveTo>
                  <a:cubicBezTo>
                    <a:pt x="2637" y="0"/>
                    <a:pt x="2300" y="57"/>
                    <a:pt x="1981" y="173"/>
                  </a:cubicBezTo>
                  <a:cubicBezTo>
                    <a:pt x="1347" y="395"/>
                    <a:pt x="798" y="856"/>
                    <a:pt x="465" y="1436"/>
                  </a:cubicBezTo>
                  <a:cubicBezTo>
                    <a:pt x="381" y="1579"/>
                    <a:pt x="315" y="1732"/>
                    <a:pt x="251" y="1883"/>
                  </a:cubicBezTo>
                  <a:cubicBezTo>
                    <a:pt x="205" y="2038"/>
                    <a:pt x="139" y="2197"/>
                    <a:pt x="113" y="2349"/>
                  </a:cubicBezTo>
                  <a:cubicBezTo>
                    <a:pt x="40" y="2656"/>
                    <a:pt x="11" y="2968"/>
                    <a:pt x="7" y="3273"/>
                  </a:cubicBezTo>
                  <a:cubicBezTo>
                    <a:pt x="0" y="4506"/>
                    <a:pt x="393" y="5597"/>
                    <a:pt x="680" y="6626"/>
                  </a:cubicBezTo>
                  <a:cubicBezTo>
                    <a:pt x="1266" y="8739"/>
                    <a:pt x="1974" y="10866"/>
                    <a:pt x="3021" y="12850"/>
                  </a:cubicBezTo>
                  <a:cubicBezTo>
                    <a:pt x="3548" y="13823"/>
                    <a:pt x="4106" y="14828"/>
                    <a:pt x="4975" y="15666"/>
                  </a:cubicBezTo>
                  <a:cubicBezTo>
                    <a:pt x="5197" y="15876"/>
                    <a:pt x="5435" y="16065"/>
                    <a:pt x="5690" y="16234"/>
                  </a:cubicBezTo>
                  <a:cubicBezTo>
                    <a:pt x="5949" y="16399"/>
                    <a:pt x="6223" y="16537"/>
                    <a:pt x="6510" y="16648"/>
                  </a:cubicBezTo>
                  <a:cubicBezTo>
                    <a:pt x="6791" y="16755"/>
                    <a:pt x="7081" y="16849"/>
                    <a:pt x="7402" y="16897"/>
                  </a:cubicBezTo>
                  <a:cubicBezTo>
                    <a:pt x="7535" y="16916"/>
                    <a:pt x="7676" y="16931"/>
                    <a:pt x="7824" y="16931"/>
                  </a:cubicBezTo>
                  <a:cubicBezTo>
                    <a:pt x="8027" y="16931"/>
                    <a:pt x="8242" y="16903"/>
                    <a:pt x="8468" y="16817"/>
                  </a:cubicBezTo>
                  <a:cubicBezTo>
                    <a:pt x="8658" y="16743"/>
                    <a:pt x="8852" y="16619"/>
                    <a:pt x="8990" y="16454"/>
                  </a:cubicBezTo>
                  <a:cubicBezTo>
                    <a:pt x="9072" y="16368"/>
                    <a:pt x="9104" y="16305"/>
                    <a:pt x="9154" y="16234"/>
                  </a:cubicBezTo>
                  <a:cubicBezTo>
                    <a:pt x="9202" y="16165"/>
                    <a:pt x="9244" y="16094"/>
                    <a:pt x="9281" y="16018"/>
                  </a:cubicBezTo>
                  <a:cubicBezTo>
                    <a:pt x="9433" y="15732"/>
                    <a:pt x="9537" y="15421"/>
                    <a:pt x="9588" y="15101"/>
                  </a:cubicBezTo>
                  <a:cubicBezTo>
                    <a:pt x="9695" y="14478"/>
                    <a:pt x="9643" y="13875"/>
                    <a:pt x="9539" y="13302"/>
                  </a:cubicBezTo>
                  <a:cubicBezTo>
                    <a:pt x="9434" y="12734"/>
                    <a:pt x="9251" y="12171"/>
                    <a:pt x="9070" y="11662"/>
                  </a:cubicBezTo>
                  <a:cubicBezTo>
                    <a:pt x="8889" y="11142"/>
                    <a:pt x="8700" y="10622"/>
                    <a:pt x="8492" y="10106"/>
                  </a:cubicBezTo>
                  <a:cubicBezTo>
                    <a:pt x="8072" y="9070"/>
                    <a:pt x="7606" y="8071"/>
                    <a:pt x="6959" y="7100"/>
                  </a:cubicBezTo>
                  <a:cubicBezTo>
                    <a:pt x="6782" y="6850"/>
                    <a:pt x="6578" y="6621"/>
                    <a:pt x="6348" y="6419"/>
                  </a:cubicBezTo>
                  <a:cubicBezTo>
                    <a:pt x="6109" y="6216"/>
                    <a:pt x="5825" y="6025"/>
                    <a:pt x="5463" y="5935"/>
                  </a:cubicBezTo>
                  <a:cubicBezTo>
                    <a:pt x="5365" y="5907"/>
                    <a:pt x="5261" y="5894"/>
                    <a:pt x="5156" y="5894"/>
                  </a:cubicBezTo>
                  <a:cubicBezTo>
                    <a:pt x="4873" y="5894"/>
                    <a:pt x="4580" y="5988"/>
                    <a:pt x="4367" y="6140"/>
                  </a:cubicBezTo>
                  <a:cubicBezTo>
                    <a:pt x="4082" y="6338"/>
                    <a:pt x="3870" y="6571"/>
                    <a:pt x="3694" y="6849"/>
                  </a:cubicBezTo>
                  <a:cubicBezTo>
                    <a:pt x="3348" y="7402"/>
                    <a:pt x="3249" y="8044"/>
                    <a:pt x="3270" y="8634"/>
                  </a:cubicBezTo>
                  <a:cubicBezTo>
                    <a:pt x="3296" y="9228"/>
                    <a:pt x="3422" y="9798"/>
                    <a:pt x="3612" y="10338"/>
                  </a:cubicBezTo>
                  <a:cubicBezTo>
                    <a:pt x="3800" y="10877"/>
                    <a:pt x="4043" y="11396"/>
                    <a:pt x="4340" y="11883"/>
                  </a:cubicBezTo>
                  <a:cubicBezTo>
                    <a:pt x="4637" y="12369"/>
                    <a:pt x="4979" y="12831"/>
                    <a:pt x="5425" y="13230"/>
                  </a:cubicBezTo>
                  <a:cubicBezTo>
                    <a:pt x="5483" y="13278"/>
                    <a:pt x="5553" y="13301"/>
                    <a:pt x="5623" y="13301"/>
                  </a:cubicBezTo>
                  <a:cubicBezTo>
                    <a:pt x="5707" y="13301"/>
                    <a:pt x="5791" y="13267"/>
                    <a:pt x="5852" y="13201"/>
                  </a:cubicBezTo>
                  <a:cubicBezTo>
                    <a:pt x="5962" y="13079"/>
                    <a:pt x="5958" y="12891"/>
                    <a:pt x="5841" y="12774"/>
                  </a:cubicBezTo>
                  <a:lnTo>
                    <a:pt x="5835" y="12769"/>
                  </a:lnTo>
                  <a:cubicBezTo>
                    <a:pt x="5473" y="12431"/>
                    <a:pt x="5165" y="11999"/>
                    <a:pt x="4905" y="11549"/>
                  </a:cubicBezTo>
                  <a:cubicBezTo>
                    <a:pt x="4644" y="11096"/>
                    <a:pt x="4433" y="10616"/>
                    <a:pt x="4272" y="10119"/>
                  </a:cubicBezTo>
                  <a:cubicBezTo>
                    <a:pt x="4112" y="9626"/>
                    <a:pt x="4015" y="9114"/>
                    <a:pt x="4006" y="8616"/>
                  </a:cubicBezTo>
                  <a:cubicBezTo>
                    <a:pt x="4000" y="8121"/>
                    <a:pt x="4101" y="7638"/>
                    <a:pt x="4348" y="7266"/>
                  </a:cubicBezTo>
                  <a:cubicBezTo>
                    <a:pt x="4468" y="7085"/>
                    <a:pt x="4623" y="6927"/>
                    <a:pt x="4804" y="6806"/>
                  </a:cubicBezTo>
                  <a:cubicBezTo>
                    <a:pt x="4912" y="6741"/>
                    <a:pt x="5011" y="6705"/>
                    <a:pt x="5117" y="6705"/>
                  </a:cubicBezTo>
                  <a:cubicBezTo>
                    <a:pt x="5165" y="6705"/>
                    <a:pt x="5216" y="6713"/>
                    <a:pt x="5269" y="6728"/>
                  </a:cubicBezTo>
                  <a:cubicBezTo>
                    <a:pt x="5614" y="6820"/>
                    <a:pt x="5989" y="7194"/>
                    <a:pt x="6261" y="7593"/>
                  </a:cubicBezTo>
                  <a:cubicBezTo>
                    <a:pt x="6531" y="8003"/>
                    <a:pt x="6795" y="8493"/>
                    <a:pt x="7023" y="8964"/>
                  </a:cubicBezTo>
                  <a:cubicBezTo>
                    <a:pt x="7253" y="9443"/>
                    <a:pt x="7461" y="9936"/>
                    <a:pt x="7655" y="10436"/>
                  </a:cubicBezTo>
                  <a:cubicBezTo>
                    <a:pt x="7848" y="10936"/>
                    <a:pt x="8026" y="11445"/>
                    <a:pt x="8197" y="11959"/>
                  </a:cubicBezTo>
                  <a:cubicBezTo>
                    <a:pt x="8374" y="12481"/>
                    <a:pt x="8522" y="12963"/>
                    <a:pt x="8609" y="13471"/>
                  </a:cubicBezTo>
                  <a:cubicBezTo>
                    <a:pt x="8695" y="13970"/>
                    <a:pt x="8724" y="14474"/>
                    <a:pt x="8636" y="14929"/>
                  </a:cubicBezTo>
                  <a:cubicBezTo>
                    <a:pt x="8600" y="15149"/>
                    <a:pt x="8527" y="15361"/>
                    <a:pt x="8420" y="15556"/>
                  </a:cubicBezTo>
                  <a:cubicBezTo>
                    <a:pt x="8397" y="15604"/>
                    <a:pt x="8369" y="15650"/>
                    <a:pt x="8337" y="15692"/>
                  </a:cubicBezTo>
                  <a:cubicBezTo>
                    <a:pt x="8308" y="15733"/>
                    <a:pt x="8273" y="15790"/>
                    <a:pt x="8257" y="15799"/>
                  </a:cubicBezTo>
                  <a:cubicBezTo>
                    <a:pt x="8221" y="15845"/>
                    <a:pt x="8174" y="15869"/>
                    <a:pt x="8112" y="15895"/>
                  </a:cubicBezTo>
                  <a:cubicBezTo>
                    <a:pt x="8043" y="15922"/>
                    <a:pt x="7949" y="15936"/>
                    <a:pt x="7842" y="15936"/>
                  </a:cubicBezTo>
                  <a:cubicBezTo>
                    <a:pt x="7755" y="15936"/>
                    <a:pt x="7659" y="15927"/>
                    <a:pt x="7562" y="15910"/>
                  </a:cubicBezTo>
                  <a:cubicBezTo>
                    <a:pt x="7343" y="15875"/>
                    <a:pt x="7110" y="15798"/>
                    <a:pt x="6884" y="15708"/>
                  </a:cubicBezTo>
                  <a:cubicBezTo>
                    <a:pt x="6661" y="15618"/>
                    <a:pt x="6448" y="15509"/>
                    <a:pt x="6245" y="15380"/>
                  </a:cubicBezTo>
                  <a:cubicBezTo>
                    <a:pt x="6045" y="15245"/>
                    <a:pt x="5856" y="15093"/>
                    <a:pt x="5681" y="14927"/>
                  </a:cubicBezTo>
                  <a:cubicBezTo>
                    <a:pt x="4971" y="14242"/>
                    <a:pt x="4440" y="13310"/>
                    <a:pt x="3940" y="12368"/>
                  </a:cubicBezTo>
                  <a:cubicBezTo>
                    <a:pt x="2952" y="10477"/>
                    <a:pt x="2277" y="8431"/>
                    <a:pt x="1707" y="6337"/>
                  </a:cubicBezTo>
                  <a:cubicBezTo>
                    <a:pt x="1407" y="5272"/>
                    <a:pt x="1073" y="4259"/>
                    <a:pt x="1089" y="3290"/>
                  </a:cubicBezTo>
                  <a:cubicBezTo>
                    <a:pt x="1097" y="2810"/>
                    <a:pt x="1191" y="2344"/>
                    <a:pt x="1406" y="1983"/>
                  </a:cubicBezTo>
                  <a:cubicBezTo>
                    <a:pt x="1515" y="1802"/>
                    <a:pt x="1649" y="1639"/>
                    <a:pt x="1808" y="1499"/>
                  </a:cubicBezTo>
                  <a:cubicBezTo>
                    <a:pt x="1972" y="1371"/>
                    <a:pt x="2147" y="1249"/>
                    <a:pt x="2349" y="1183"/>
                  </a:cubicBezTo>
                  <a:cubicBezTo>
                    <a:pt x="2555" y="1104"/>
                    <a:pt x="2779" y="1065"/>
                    <a:pt x="3003" y="1065"/>
                  </a:cubicBezTo>
                  <a:cubicBezTo>
                    <a:pt x="3207" y="1065"/>
                    <a:pt x="3411" y="1097"/>
                    <a:pt x="3606" y="1160"/>
                  </a:cubicBezTo>
                  <a:cubicBezTo>
                    <a:pt x="3814" y="1226"/>
                    <a:pt x="4010" y="1329"/>
                    <a:pt x="4191" y="1455"/>
                  </a:cubicBezTo>
                  <a:cubicBezTo>
                    <a:pt x="4378" y="1587"/>
                    <a:pt x="4561" y="1753"/>
                    <a:pt x="4729" y="1929"/>
                  </a:cubicBezTo>
                  <a:cubicBezTo>
                    <a:pt x="5401" y="2652"/>
                    <a:pt x="5889" y="3604"/>
                    <a:pt x="6407" y="4566"/>
                  </a:cubicBezTo>
                  <a:cubicBezTo>
                    <a:pt x="7426" y="6486"/>
                    <a:pt x="8393" y="8422"/>
                    <a:pt x="9115" y="10455"/>
                  </a:cubicBezTo>
                  <a:cubicBezTo>
                    <a:pt x="9156" y="10588"/>
                    <a:pt x="9278" y="10673"/>
                    <a:pt x="9410" y="10673"/>
                  </a:cubicBezTo>
                  <a:cubicBezTo>
                    <a:pt x="9440" y="10673"/>
                    <a:pt x="9471" y="10668"/>
                    <a:pt x="9501" y="10659"/>
                  </a:cubicBezTo>
                  <a:cubicBezTo>
                    <a:pt x="9664" y="10608"/>
                    <a:pt x="9756" y="10436"/>
                    <a:pt x="9706" y="10273"/>
                  </a:cubicBezTo>
                  <a:cubicBezTo>
                    <a:pt x="9132" y="8130"/>
                    <a:pt x="8226" y="6099"/>
                    <a:pt x="7259" y="4131"/>
                  </a:cubicBezTo>
                  <a:cubicBezTo>
                    <a:pt x="6782" y="3157"/>
                    <a:pt x="6302" y="2115"/>
                    <a:pt x="5487" y="1222"/>
                  </a:cubicBezTo>
                  <a:cubicBezTo>
                    <a:pt x="5280" y="1002"/>
                    <a:pt x="5060" y="794"/>
                    <a:pt x="4803" y="608"/>
                  </a:cubicBezTo>
                  <a:cubicBezTo>
                    <a:pt x="4540" y="418"/>
                    <a:pt x="4250" y="261"/>
                    <a:pt x="3936" y="158"/>
                  </a:cubicBezTo>
                  <a:cubicBezTo>
                    <a:pt x="3629" y="54"/>
                    <a:pt x="3302" y="0"/>
                    <a:pt x="29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3" name="Google Shape;953;p18"/>
          <p:cNvGrpSpPr/>
          <p:nvPr/>
        </p:nvGrpSpPr>
        <p:grpSpPr>
          <a:xfrm>
            <a:off x="8164735" y="1028701"/>
            <a:ext cx="340589" cy="570900"/>
            <a:chOff x="4347400" y="1195150"/>
            <a:chExt cx="259200" cy="434475"/>
          </a:xfrm>
        </p:grpSpPr>
        <p:sp>
          <p:nvSpPr>
            <p:cNvPr id="954" name="Google Shape;954;p18"/>
            <p:cNvSpPr/>
            <p:nvPr/>
          </p:nvSpPr>
          <p:spPr>
            <a:xfrm>
              <a:off x="4347400" y="1206300"/>
              <a:ext cx="243750" cy="423325"/>
            </a:xfrm>
            <a:custGeom>
              <a:avLst/>
              <a:gdLst/>
              <a:ahLst/>
              <a:cxnLst/>
              <a:rect l="l" t="t" r="r" b="b"/>
              <a:pathLst>
                <a:path w="9750" h="16933" extrusionOk="0">
                  <a:moveTo>
                    <a:pt x="2975" y="1"/>
                  </a:moveTo>
                  <a:cubicBezTo>
                    <a:pt x="2639" y="1"/>
                    <a:pt x="2301" y="57"/>
                    <a:pt x="1982" y="174"/>
                  </a:cubicBezTo>
                  <a:cubicBezTo>
                    <a:pt x="1348" y="394"/>
                    <a:pt x="800" y="857"/>
                    <a:pt x="467" y="1435"/>
                  </a:cubicBezTo>
                  <a:cubicBezTo>
                    <a:pt x="381" y="1578"/>
                    <a:pt x="316" y="1733"/>
                    <a:pt x="252" y="1883"/>
                  </a:cubicBezTo>
                  <a:cubicBezTo>
                    <a:pt x="205" y="2038"/>
                    <a:pt x="140" y="2197"/>
                    <a:pt x="113" y="2349"/>
                  </a:cubicBezTo>
                  <a:cubicBezTo>
                    <a:pt x="40" y="2656"/>
                    <a:pt x="12" y="2969"/>
                    <a:pt x="7" y="3274"/>
                  </a:cubicBezTo>
                  <a:cubicBezTo>
                    <a:pt x="1" y="4505"/>
                    <a:pt x="393" y="5597"/>
                    <a:pt x="681" y="6626"/>
                  </a:cubicBezTo>
                  <a:cubicBezTo>
                    <a:pt x="1267" y="8738"/>
                    <a:pt x="1974" y="10867"/>
                    <a:pt x="3022" y="12849"/>
                  </a:cubicBezTo>
                  <a:cubicBezTo>
                    <a:pt x="3550" y="13823"/>
                    <a:pt x="4106" y="14828"/>
                    <a:pt x="4976" y="15667"/>
                  </a:cubicBezTo>
                  <a:cubicBezTo>
                    <a:pt x="5198" y="15876"/>
                    <a:pt x="5437" y="16066"/>
                    <a:pt x="5690" y="16234"/>
                  </a:cubicBezTo>
                  <a:cubicBezTo>
                    <a:pt x="5950" y="16399"/>
                    <a:pt x="6225" y="16537"/>
                    <a:pt x="6510" y="16649"/>
                  </a:cubicBezTo>
                  <a:cubicBezTo>
                    <a:pt x="6792" y="16755"/>
                    <a:pt x="7082" y="16849"/>
                    <a:pt x="7404" y="16898"/>
                  </a:cubicBezTo>
                  <a:cubicBezTo>
                    <a:pt x="7537" y="16917"/>
                    <a:pt x="7677" y="16932"/>
                    <a:pt x="7824" y="16932"/>
                  </a:cubicBezTo>
                  <a:cubicBezTo>
                    <a:pt x="8027" y="16932"/>
                    <a:pt x="8243" y="16903"/>
                    <a:pt x="8470" y="16817"/>
                  </a:cubicBezTo>
                  <a:cubicBezTo>
                    <a:pt x="8659" y="16743"/>
                    <a:pt x="8852" y="16619"/>
                    <a:pt x="8991" y="16454"/>
                  </a:cubicBezTo>
                  <a:cubicBezTo>
                    <a:pt x="9073" y="16368"/>
                    <a:pt x="9106" y="16304"/>
                    <a:pt x="9155" y="16233"/>
                  </a:cubicBezTo>
                  <a:cubicBezTo>
                    <a:pt x="9203" y="16165"/>
                    <a:pt x="9246" y="16093"/>
                    <a:pt x="9282" y="16019"/>
                  </a:cubicBezTo>
                  <a:cubicBezTo>
                    <a:pt x="9434" y="15731"/>
                    <a:pt x="9538" y="15422"/>
                    <a:pt x="9589" y="15100"/>
                  </a:cubicBezTo>
                  <a:cubicBezTo>
                    <a:pt x="9696" y="14478"/>
                    <a:pt x="9645" y="13875"/>
                    <a:pt x="9540" y="13302"/>
                  </a:cubicBezTo>
                  <a:cubicBezTo>
                    <a:pt x="9436" y="12733"/>
                    <a:pt x="9251" y="12170"/>
                    <a:pt x="9071" y="11662"/>
                  </a:cubicBezTo>
                  <a:cubicBezTo>
                    <a:pt x="8890" y="11142"/>
                    <a:pt x="8701" y="10621"/>
                    <a:pt x="8494" y="10106"/>
                  </a:cubicBezTo>
                  <a:cubicBezTo>
                    <a:pt x="8074" y="9070"/>
                    <a:pt x="7607" y="8070"/>
                    <a:pt x="6961" y="7101"/>
                  </a:cubicBezTo>
                  <a:cubicBezTo>
                    <a:pt x="6784" y="6850"/>
                    <a:pt x="6578" y="6622"/>
                    <a:pt x="6349" y="6418"/>
                  </a:cubicBezTo>
                  <a:cubicBezTo>
                    <a:pt x="6110" y="6215"/>
                    <a:pt x="5827" y="6025"/>
                    <a:pt x="5464" y="5935"/>
                  </a:cubicBezTo>
                  <a:cubicBezTo>
                    <a:pt x="5366" y="5907"/>
                    <a:pt x="5262" y="5894"/>
                    <a:pt x="5156" y="5894"/>
                  </a:cubicBezTo>
                  <a:cubicBezTo>
                    <a:pt x="4873" y="5894"/>
                    <a:pt x="4580" y="5988"/>
                    <a:pt x="4368" y="6140"/>
                  </a:cubicBezTo>
                  <a:cubicBezTo>
                    <a:pt x="4083" y="6338"/>
                    <a:pt x="3871" y="6572"/>
                    <a:pt x="3695" y="6848"/>
                  </a:cubicBezTo>
                  <a:cubicBezTo>
                    <a:pt x="3350" y="7402"/>
                    <a:pt x="3250" y="8044"/>
                    <a:pt x="3271" y="8634"/>
                  </a:cubicBezTo>
                  <a:cubicBezTo>
                    <a:pt x="3297" y="9228"/>
                    <a:pt x="3424" y="9799"/>
                    <a:pt x="3613" y="10339"/>
                  </a:cubicBezTo>
                  <a:cubicBezTo>
                    <a:pt x="3800" y="10878"/>
                    <a:pt x="4045" y="11395"/>
                    <a:pt x="4341" y="11883"/>
                  </a:cubicBezTo>
                  <a:cubicBezTo>
                    <a:pt x="4639" y="12369"/>
                    <a:pt x="4981" y="12832"/>
                    <a:pt x="5427" y="13230"/>
                  </a:cubicBezTo>
                  <a:cubicBezTo>
                    <a:pt x="5486" y="13284"/>
                    <a:pt x="5560" y="13310"/>
                    <a:pt x="5635" y="13310"/>
                  </a:cubicBezTo>
                  <a:cubicBezTo>
                    <a:pt x="5718" y="13310"/>
                    <a:pt x="5802" y="13277"/>
                    <a:pt x="5863" y="13210"/>
                  </a:cubicBezTo>
                  <a:cubicBezTo>
                    <a:pt x="5978" y="13084"/>
                    <a:pt x="5969" y="12890"/>
                    <a:pt x="5842" y="12774"/>
                  </a:cubicBezTo>
                  <a:lnTo>
                    <a:pt x="5837" y="12769"/>
                  </a:lnTo>
                  <a:cubicBezTo>
                    <a:pt x="5475" y="12431"/>
                    <a:pt x="5167" y="12000"/>
                    <a:pt x="4907" y="11548"/>
                  </a:cubicBezTo>
                  <a:cubicBezTo>
                    <a:pt x="4646" y="11096"/>
                    <a:pt x="4434" y="10617"/>
                    <a:pt x="4275" y="10119"/>
                  </a:cubicBezTo>
                  <a:cubicBezTo>
                    <a:pt x="4114" y="9625"/>
                    <a:pt x="4017" y="9115"/>
                    <a:pt x="4008" y="8617"/>
                  </a:cubicBezTo>
                  <a:cubicBezTo>
                    <a:pt x="4001" y="8121"/>
                    <a:pt x="4103" y="7639"/>
                    <a:pt x="4350" y="7267"/>
                  </a:cubicBezTo>
                  <a:cubicBezTo>
                    <a:pt x="4470" y="7084"/>
                    <a:pt x="4624" y="6928"/>
                    <a:pt x="4806" y="6806"/>
                  </a:cubicBezTo>
                  <a:cubicBezTo>
                    <a:pt x="4914" y="6740"/>
                    <a:pt x="5012" y="6705"/>
                    <a:pt x="5118" y="6705"/>
                  </a:cubicBezTo>
                  <a:cubicBezTo>
                    <a:pt x="5167" y="6705"/>
                    <a:pt x="5217" y="6712"/>
                    <a:pt x="5271" y="6728"/>
                  </a:cubicBezTo>
                  <a:cubicBezTo>
                    <a:pt x="5616" y="6820"/>
                    <a:pt x="5991" y="7194"/>
                    <a:pt x="6261" y="7593"/>
                  </a:cubicBezTo>
                  <a:cubicBezTo>
                    <a:pt x="6532" y="8004"/>
                    <a:pt x="6797" y="8492"/>
                    <a:pt x="7023" y="8965"/>
                  </a:cubicBezTo>
                  <a:cubicBezTo>
                    <a:pt x="7255" y="9444"/>
                    <a:pt x="7463" y="9936"/>
                    <a:pt x="7656" y="10436"/>
                  </a:cubicBezTo>
                  <a:cubicBezTo>
                    <a:pt x="7850" y="10936"/>
                    <a:pt x="8028" y="11445"/>
                    <a:pt x="8198" y="11959"/>
                  </a:cubicBezTo>
                  <a:cubicBezTo>
                    <a:pt x="8376" y="12482"/>
                    <a:pt x="8523" y="12963"/>
                    <a:pt x="8611" y="13470"/>
                  </a:cubicBezTo>
                  <a:cubicBezTo>
                    <a:pt x="8697" y="13970"/>
                    <a:pt x="8725" y="14474"/>
                    <a:pt x="8638" y="14930"/>
                  </a:cubicBezTo>
                  <a:cubicBezTo>
                    <a:pt x="8602" y="15149"/>
                    <a:pt x="8529" y="15361"/>
                    <a:pt x="8421" y="15556"/>
                  </a:cubicBezTo>
                  <a:cubicBezTo>
                    <a:pt x="8399" y="15603"/>
                    <a:pt x="8370" y="15649"/>
                    <a:pt x="8338" y="15692"/>
                  </a:cubicBezTo>
                  <a:cubicBezTo>
                    <a:pt x="8310" y="15732"/>
                    <a:pt x="8275" y="15789"/>
                    <a:pt x="8259" y="15799"/>
                  </a:cubicBezTo>
                  <a:cubicBezTo>
                    <a:pt x="8222" y="15845"/>
                    <a:pt x="8175" y="15869"/>
                    <a:pt x="8113" y="15895"/>
                  </a:cubicBezTo>
                  <a:cubicBezTo>
                    <a:pt x="8044" y="15923"/>
                    <a:pt x="7949" y="15936"/>
                    <a:pt x="7841" y="15936"/>
                  </a:cubicBezTo>
                  <a:cubicBezTo>
                    <a:pt x="7755" y="15936"/>
                    <a:pt x="7660" y="15928"/>
                    <a:pt x="7563" y="15911"/>
                  </a:cubicBezTo>
                  <a:cubicBezTo>
                    <a:pt x="7345" y="15874"/>
                    <a:pt x="7112" y="15798"/>
                    <a:pt x="6885" y="15708"/>
                  </a:cubicBezTo>
                  <a:cubicBezTo>
                    <a:pt x="6662" y="15618"/>
                    <a:pt x="6449" y="15508"/>
                    <a:pt x="6247" y="15380"/>
                  </a:cubicBezTo>
                  <a:cubicBezTo>
                    <a:pt x="6047" y="15245"/>
                    <a:pt x="5858" y="15093"/>
                    <a:pt x="5683" y="14927"/>
                  </a:cubicBezTo>
                  <a:cubicBezTo>
                    <a:pt x="4972" y="14241"/>
                    <a:pt x="4442" y="13310"/>
                    <a:pt x="3941" y="12367"/>
                  </a:cubicBezTo>
                  <a:cubicBezTo>
                    <a:pt x="2954" y="10477"/>
                    <a:pt x="2278" y="8431"/>
                    <a:pt x="1709" y="6336"/>
                  </a:cubicBezTo>
                  <a:cubicBezTo>
                    <a:pt x="1409" y="5273"/>
                    <a:pt x="1074" y="4258"/>
                    <a:pt x="1091" y="3289"/>
                  </a:cubicBezTo>
                  <a:cubicBezTo>
                    <a:pt x="1099" y="2809"/>
                    <a:pt x="1193" y="2344"/>
                    <a:pt x="1409" y="1983"/>
                  </a:cubicBezTo>
                  <a:cubicBezTo>
                    <a:pt x="1516" y="1801"/>
                    <a:pt x="1651" y="1639"/>
                    <a:pt x="1808" y="1499"/>
                  </a:cubicBezTo>
                  <a:cubicBezTo>
                    <a:pt x="1973" y="1371"/>
                    <a:pt x="2148" y="1248"/>
                    <a:pt x="2350" y="1183"/>
                  </a:cubicBezTo>
                  <a:cubicBezTo>
                    <a:pt x="2557" y="1103"/>
                    <a:pt x="2780" y="1064"/>
                    <a:pt x="3005" y="1064"/>
                  </a:cubicBezTo>
                  <a:cubicBezTo>
                    <a:pt x="3208" y="1064"/>
                    <a:pt x="3412" y="1096"/>
                    <a:pt x="3608" y="1160"/>
                  </a:cubicBezTo>
                  <a:cubicBezTo>
                    <a:pt x="3814" y="1225"/>
                    <a:pt x="4010" y="1328"/>
                    <a:pt x="4191" y="1455"/>
                  </a:cubicBezTo>
                  <a:cubicBezTo>
                    <a:pt x="4380" y="1586"/>
                    <a:pt x="4561" y="1752"/>
                    <a:pt x="4729" y="1928"/>
                  </a:cubicBezTo>
                  <a:cubicBezTo>
                    <a:pt x="5402" y="2651"/>
                    <a:pt x="5889" y="3603"/>
                    <a:pt x="6408" y="4564"/>
                  </a:cubicBezTo>
                  <a:cubicBezTo>
                    <a:pt x="7427" y="6485"/>
                    <a:pt x="8393" y="8421"/>
                    <a:pt x="9117" y="10455"/>
                  </a:cubicBezTo>
                  <a:lnTo>
                    <a:pt x="9117" y="10456"/>
                  </a:lnTo>
                  <a:cubicBezTo>
                    <a:pt x="9161" y="10582"/>
                    <a:pt x="9280" y="10662"/>
                    <a:pt x="9408" y="10662"/>
                  </a:cubicBezTo>
                  <a:cubicBezTo>
                    <a:pt x="9438" y="10662"/>
                    <a:pt x="9469" y="10658"/>
                    <a:pt x="9499" y="10648"/>
                  </a:cubicBezTo>
                  <a:cubicBezTo>
                    <a:pt x="9658" y="10599"/>
                    <a:pt x="9750" y="10433"/>
                    <a:pt x="9706" y="10272"/>
                  </a:cubicBezTo>
                  <a:cubicBezTo>
                    <a:pt x="9132" y="8130"/>
                    <a:pt x="8227" y="6099"/>
                    <a:pt x="7259" y="4131"/>
                  </a:cubicBezTo>
                  <a:cubicBezTo>
                    <a:pt x="6783" y="3157"/>
                    <a:pt x="6303" y="2115"/>
                    <a:pt x="5487" y="1223"/>
                  </a:cubicBezTo>
                  <a:cubicBezTo>
                    <a:pt x="5280" y="1001"/>
                    <a:pt x="5061" y="793"/>
                    <a:pt x="4804" y="608"/>
                  </a:cubicBezTo>
                  <a:cubicBezTo>
                    <a:pt x="4541" y="418"/>
                    <a:pt x="4251" y="261"/>
                    <a:pt x="3937" y="158"/>
                  </a:cubicBezTo>
                  <a:cubicBezTo>
                    <a:pt x="3630" y="54"/>
                    <a:pt x="3303" y="1"/>
                    <a:pt x="2975"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18"/>
            <p:cNvSpPr/>
            <p:nvPr/>
          </p:nvSpPr>
          <p:spPr>
            <a:xfrm>
              <a:off x="4362875" y="1195150"/>
              <a:ext cx="243725" cy="423300"/>
            </a:xfrm>
            <a:custGeom>
              <a:avLst/>
              <a:gdLst/>
              <a:ahLst/>
              <a:cxnLst/>
              <a:rect l="l" t="t" r="r" b="b"/>
              <a:pathLst>
                <a:path w="9749" h="16932" extrusionOk="0">
                  <a:moveTo>
                    <a:pt x="2974" y="0"/>
                  </a:moveTo>
                  <a:cubicBezTo>
                    <a:pt x="2637" y="0"/>
                    <a:pt x="2300" y="57"/>
                    <a:pt x="1982" y="173"/>
                  </a:cubicBezTo>
                  <a:cubicBezTo>
                    <a:pt x="1348" y="394"/>
                    <a:pt x="800" y="856"/>
                    <a:pt x="466" y="1435"/>
                  </a:cubicBezTo>
                  <a:cubicBezTo>
                    <a:pt x="382" y="1578"/>
                    <a:pt x="316" y="1731"/>
                    <a:pt x="252" y="1883"/>
                  </a:cubicBezTo>
                  <a:cubicBezTo>
                    <a:pt x="205" y="2038"/>
                    <a:pt x="140" y="2196"/>
                    <a:pt x="113" y="2349"/>
                  </a:cubicBezTo>
                  <a:cubicBezTo>
                    <a:pt x="40" y="2656"/>
                    <a:pt x="12" y="2968"/>
                    <a:pt x="8" y="3274"/>
                  </a:cubicBezTo>
                  <a:cubicBezTo>
                    <a:pt x="1" y="4505"/>
                    <a:pt x="393" y="5596"/>
                    <a:pt x="681" y="6625"/>
                  </a:cubicBezTo>
                  <a:cubicBezTo>
                    <a:pt x="1267" y="8738"/>
                    <a:pt x="1974" y="10866"/>
                    <a:pt x="3021" y="12849"/>
                  </a:cubicBezTo>
                  <a:cubicBezTo>
                    <a:pt x="3548" y="13822"/>
                    <a:pt x="4106" y="14827"/>
                    <a:pt x="4976" y="15667"/>
                  </a:cubicBezTo>
                  <a:cubicBezTo>
                    <a:pt x="5197" y="15875"/>
                    <a:pt x="5437" y="16066"/>
                    <a:pt x="5690" y="16234"/>
                  </a:cubicBezTo>
                  <a:cubicBezTo>
                    <a:pt x="5949" y="16398"/>
                    <a:pt x="6224" y="16537"/>
                    <a:pt x="6510" y="16647"/>
                  </a:cubicBezTo>
                  <a:cubicBezTo>
                    <a:pt x="6791" y="16754"/>
                    <a:pt x="7081" y="16849"/>
                    <a:pt x="7402" y="16898"/>
                  </a:cubicBezTo>
                  <a:cubicBezTo>
                    <a:pt x="7536" y="16917"/>
                    <a:pt x="7676" y="16932"/>
                    <a:pt x="7823" y="16932"/>
                  </a:cubicBezTo>
                  <a:cubicBezTo>
                    <a:pt x="8027" y="16932"/>
                    <a:pt x="8242" y="16903"/>
                    <a:pt x="8468" y="16817"/>
                  </a:cubicBezTo>
                  <a:cubicBezTo>
                    <a:pt x="8659" y="16742"/>
                    <a:pt x="8852" y="16619"/>
                    <a:pt x="8990" y="16454"/>
                  </a:cubicBezTo>
                  <a:cubicBezTo>
                    <a:pt x="9072" y="16367"/>
                    <a:pt x="9105" y="16304"/>
                    <a:pt x="9154" y="16233"/>
                  </a:cubicBezTo>
                  <a:cubicBezTo>
                    <a:pt x="9202" y="16165"/>
                    <a:pt x="9245" y="16093"/>
                    <a:pt x="9282" y="16019"/>
                  </a:cubicBezTo>
                  <a:cubicBezTo>
                    <a:pt x="9434" y="15731"/>
                    <a:pt x="9538" y="15422"/>
                    <a:pt x="9588" y="15100"/>
                  </a:cubicBezTo>
                  <a:cubicBezTo>
                    <a:pt x="9695" y="14477"/>
                    <a:pt x="9644" y="13875"/>
                    <a:pt x="9540" y="13302"/>
                  </a:cubicBezTo>
                  <a:cubicBezTo>
                    <a:pt x="9435" y="12733"/>
                    <a:pt x="9251" y="12170"/>
                    <a:pt x="9071" y="11662"/>
                  </a:cubicBezTo>
                  <a:cubicBezTo>
                    <a:pt x="8889" y="11141"/>
                    <a:pt x="8700" y="10621"/>
                    <a:pt x="8492" y="10106"/>
                  </a:cubicBezTo>
                  <a:cubicBezTo>
                    <a:pt x="8073" y="9070"/>
                    <a:pt x="7607" y="8070"/>
                    <a:pt x="6960" y="7101"/>
                  </a:cubicBezTo>
                  <a:cubicBezTo>
                    <a:pt x="6782" y="6850"/>
                    <a:pt x="6578" y="6622"/>
                    <a:pt x="6348" y="6418"/>
                  </a:cubicBezTo>
                  <a:cubicBezTo>
                    <a:pt x="6109" y="6215"/>
                    <a:pt x="5826" y="6025"/>
                    <a:pt x="5463" y="5934"/>
                  </a:cubicBezTo>
                  <a:cubicBezTo>
                    <a:pt x="5365" y="5906"/>
                    <a:pt x="5262" y="5893"/>
                    <a:pt x="5157" y="5893"/>
                  </a:cubicBezTo>
                  <a:cubicBezTo>
                    <a:pt x="4874" y="5893"/>
                    <a:pt x="4580" y="5988"/>
                    <a:pt x="4367" y="6140"/>
                  </a:cubicBezTo>
                  <a:cubicBezTo>
                    <a:pt x="4082" y="6338"/>
                    <a:pt x="3870" y="6570"/>
                    <a:pt x="3694" y="6848"/>
                  </a:cubicBezTo>
                  <a:cubicBezTo>
                    <a:pt x="3348" y="7402"/>
                    <a:pt x="3249" y="8043"/>
                    <a:pt x="3271" y="8633"/>
                  </a:cubicBezTo>
                  <a:cubicBezTo>
                    <a:pt x="3296" y="9228"/>
                    <a:pt x="3423" y="9798"/>
                    <a:pt x="3612" y="10339"/>
                  </a:cubicBezTo>
                  <a:cubicBezTo>
                    <a:pt x="3800" y="10878"/>
                    <a:pt x="4044" y="11395"/>
                    <a:pt x="4340" y="11883"/>
                  </a:cubicBezTo>
                  <a:cubicBezTo>
                    <a:pt x="4637" y="12368"/>
                    <a:pt x="4980" y="12832"/>
                    <a:pt x="5426" y="13230"/>
                  </a:cubicBezTo>
                  <a:cubicBezTo>
                    <a:pt x="5485" y="13284"/>
                    <a:pt x="5559" y="13310"/>
                    <a:pt x="5634" y="13310"/>
                  </a:cubicBezTo>
                  <a:cubicBezTo>
                    <a:pt x="5718" y="13310"/>
                    <a:pt x="5801" y="13277"/>
                    <a:pt x="5862" y="13210"/>
                  </a:cubicBezTo>
                  <a:cubicBezTo>
                    <a:pt x="5977" y="13084"/>
                    <a:pt x="5968" y="12889"/>
                    <a:pt x="5842" y="12774"/>
                  </a:cubicBezTo>
                  <a:lnTo>
                    <a:pt x="5837" y="12768"/>
                  </a:lnTo>
                  <a:cubicBezTo>
                    <a:pt x="5474" y="12430"/>
                    <a:pt x="5165" y="11999"/>
                    <a:pt x="4906" y="11548"/>
                  </a:cubicBezTo>
                  <a:cubicBezTo>
                    <a:pt x="4645" y="11096"/>
                    <a:pt x="4433" y="10616"/>
                    <a:pt x="4273" y="10118"/>
                  </a:cubicBezTo>
                  <a:cubicBezTo>
                    <a:pt x="4114" y="9625"/>
                    <a:pt x="4016" y="9113"/>
                    <a:pt x="4008" y="8616"/>
                  </a:cubicBezTo>
                  <a:cubicBezTo>
                    <a:pt x="4000" y="8121"/>
                    <a:pt x="4102" y="7637"/>
                    <a:pt x="4349" y="7267"/>
                  </a:cubicBezTo>
                  <a:cubicBezTo>
                    <a:pt x="4469" y="7084"/>
                    <a:pt x="4624" y="6928"/>
                    <a:pt x="4805" y="6805"/>
                  </a:cubicBezTo>
                  <a:cubicBezTo>
                    <a:pt x="4913" y="6740"/>
                    <a:pt x="5011" y="6705"/>
                    <a:pt x="5117" y="6705"/>
                  </a:cubicBezTo>
                  <a:cubicBezTo>
                    <a:pt x="5166" y="6705"/>
                    <a:pt x="5216" y="6712"/>
                    <a:pt x="5269" y="6728"/>
                  </a:cubicBezTo>
                  <a:cubicBezTo>
                    <a:pt x="5615" y="6820"/>
                    <a:pt x="5990" y="7194"/>
                    <a:pt x="6261" y="7593"/>
                  </a:cubicBezTo>
                  <a:cubicBezTo>
                    <a:pt x="6532" y="8003"/>
                    <a:pt x="6796" y="8492"/>
                    <a:pt x="7023" y="8965"/>
                  </a:cubicBezTo>
                  <a:cubicBezTo>
                    <a:pt x="7254" y="9444"/>
                    <a:pt x="7461" y="9936"/>
                    <a:pt x="7655" y="10436"/>
                  </a:cubicBezTo>
                  <a:cubicBezTo>
                    <a:pt x="7848" y="10936"/>
                    <a:pt x="8027" y="11445"/>
                    <a:pt x="8197" y="11959"/>
                  </a:cubicBezTo>
                  <a:cubicBezTo>
                    <a:pt x="8374" y="12482"/>
                    <a:pt x="8522" y="12963"/>
                    <a:pt x="8609" y="13470"/>
                  </a:cubicBezTo>
                  <a:cubicBezTo>
                    <a:pt x="8696" y="13970"/>
                    <a:pt x="8723" y="14475"/>
                    <a:pt x="8637" y="14930"/>
                  </a:cubicBezTo>
                  <a:cubicBezTo>
                    <a:pt x="8601" y="15150"/>
                    <a:pt x="8527" y="15361"/>
                    <a:pt x="8420" y="15556"/>
                  </a:cubicBezTo>
                  <a:cubicBezTo>
                    <a:pt x="8397" y="15604"/>
                    <a:pt x="8369" y="15649"/>
                    <a:pt x="8337" y="15692"/>
                  </a:cubicBezTo>
                  <a:cubicBezTo>
                    <a:pt x="8308" y="15732"/>
                    <a:pt x="8274" y="15790"/>
                    <a:pt x="8257" y="15799"/>
                  </a:cubicBezTo>
                  <a:cubicBezTo>
                    <a:pt x="8221" y="15845"/>
                    <a:pt x="8174" y="15870"/>
                    <a:pt x="8112" y="15895"/>
                  </a:cubicBezTo>
                  <a:cubicBezTo>
                    <a:pt x="8043" y="15923"/>
                    <a:pt x="7947" y="15936"/>
                    <a:pt x="7839" y="15936"/>
                  </a:cubicBezTo>
                  <a:cubicBezTo>
                    <a:pt x="7753" y="15936"/>
                    <a:pt x="7658" y="15927"/>
                    <a:pt x="7562" y="15910"/>
                  </a:cubicBezTo>
                  <a:cubicBezTo>
                    <a:pt x="7343" y="15874"/>
                    <a:pt x="7110" y="15798"/>
                    <a:pt x="6883" y="15708"/>
                  </a:cubicBezTo>
                  <a:cubicBezTo>
                    <a:pt x="6661" y="15617"/>
                    <a:pt x="6448" y="15508"/>
                    <a:pt x="6246" y="15380"/>
                  </a:cubicBezTo>
                  <a:cubicBezTo>
                    <a:pt x="6046" y="15245"/>
                    <a:pt x="5856" y="15093"/>
                    <a:pt x="5681" y="14926"/>
                  </a:cubicBezTo>
                  <a:cubicBezTo>
                    <a:pt x="4971" y="14242"/>
                    <a:pt x="4441" y="13310"/>
                    <a:pt x="3939" y="12367"/>
                  </a:cubicBezTo>
                  <a:cubicBezTo>
                    <a:pt x="2951" y="10478"/>
                    <a:pt x="2277" y="8431"/>
                    <a:pt x="1707" y="6336"/>
                  </a:cubicBezTo>
                  <a:cubicBezTo>
                    <a:pt x="1407" y="5273"/>
                    <a:pt x="1073" y="4259"/>
                    <a:pt x="1089" y="3289"/>
                  </a:cubicBezTo>
                  <a:cubicBezTo>
                    <a:pt x="1097" y="2809"/>
                    <a:pt x="1191" y="2344"/>
                    <a:pt x="1407" y="1983"/>
                  </a:cubicBezTo>
                  <a:cubicBezTo>
                    <a:pt x="1515" y="1801"/>
                    <a:pt x="1649" y="1638"/>
                    <a:pt x="1808" y="1500"/>
                  </a:cubicBezTo>
                  <a:cubicBezTo>
                    <a:pt x="1972" y="1372"/>
                    <a:pt x="2147" y="1248"/>
                    <a:pt x="2349" y="1184"/>
                  </a:cubicBezTo>
                  <a:cubicBezTo>
                    <a:pt x="2556" y="1104"/>
                    <a:pt x="2779" y="1065"/>
                    <a:pt x="3003" y="1065"/>
                  </a:cubicBezTo>
                  <a:cubicBezTo>
                    <a:pt x="3206" y="1065"/>
                    <a:pt x="3411" y="1097"/>
                    <a:pt x="3606" y="1161"/>
                  </a:cubicBezTo>
                  <a:cubicBezTo>
                    <a:pt x="3813" y="1225"/>
                    <a:pt x="4009" y="1329"/>
                    <a:pt x="4191" y="1456"/>
                  </a:cubicBezTo>
                  <a:cubicBezTo>
                    <a:pt x="4378" y="1587"/>
                    <a:pt x="4561" y="1752"/>
                    <a:pt x="4729" y="1928"/>
                  </a:cubicBezTo>
                  <a:cubicBezTo>
                    <a:pt x="5402" y="2651"/>
                    <a:pt x="5889" y="3604"/>
                    <a:pt x="6407" y="4565"/>
                  </a:cubicBezTo>
                  <a:cubicBezTo>
                    <a:pt x="7425" y="6485"/>
                    <a:pt x="8392" y="8421"/>
                    <a:pt x="9116" y="10455"/>
                  </a:cubicBezTo>
                  <a:lnTo>
                    <a:pt x="9117" y="10456"/>
                  </a:lnTo>
                  <a:cubicBezTo>
                    <a:pt x="9161" y="10581"/>
                    <a:pt x="9280" y="10661"/>
                    <a:pt x="9408" y="10661"/>
                  </a:cubicBezTo>
                  <a:cubicBezTo>
                    <a:pt x="9438" y="10661"/>
                    <a:pt x="9469" y="10657"/>
                    <a:pt x="9499" y="10647"/>
                  </a:cubicBezTo>
                  <a:cubicBezTo>
                    <a:pt x="9657" y="10598"/>
                    <a:pt x="9749" y="10433"/>
                    <a:pt x="9706" y="10272"/>
                  </a:cubicBezTo>
                  <a:cubicBezTo>
                    <a:pt x="9132" y="8129"/>
                    <a:pt x="8227" y="6098"/>
                    <a:pt x="7259" y="4130"/>
                  </a:cubicBezTo>
                  <a:cubicBezTo>
                    <a:pt x="6784" y="3156"/>
                    <a:pt x="6304" y="2114"/>
                    <a:pt x="5487" y="1222"/>
                  </a:cubicBezTo>
                  <a:cubicBezTo>
                    <a:pt x="5280" y="1001"/>
                    <a:pt x="5060" y="793"/>
                    <a:pt x="4804" y="608"/>
                  </a:cubicBezTo>
                  <a:cubicBezTo>
                    <a:pt x="4541" y="417"/>
                    <a:pt x="4250" y="261"/>
                    <a:pt x="3937" y="158"/>
                  </a:cubicBezTo>
                  <a:cubicBezTo>
                    <a:pt x="3629" y="54"/>
                    <a:pt x="3302" y="0"/>
                    <a:pt x="297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 Design 1">
  <p:cSld name="CAPTION_ONLY_1_1">
    <p:spTree>
      <p:nvGrpSpPr>
        <p:cNvPr id="1" name="Shape 1152"/>
        <p:cNvGrpSpPr/>
        <p:nvPr/>
      </p:nvGrpSpPr>
      <p:grpSpPr>
        <a:xfrm>
          <a:off x="0" y="0"/>
          <a:ext cx="0" cy="0"/>
          <a:chOff x="0" y="0"/>
          <a:chExt cx="0" cy="0"/>
        </a:xfrm>
      </p:grpSpPr>
      <p:grpSp>
        <p:nvGrpSpPr>
          <p:cNvPr id="1153" name="Google Shape;1153;p22"/>
          <p:cNvGrpSpPr/>
          <p:nvPr/>
        </p:nvGrpSpPr>
        <p:grpSpPr>
          <a:xfrm>
            <a:off x="-119100" y="-16593"/>
            <a:ext cx="9382200" cy="5250878"/>
            <a:chOff x="-119100" y="-64178"/>
            <a:chExt cx="9382200" cy="5250878"/>
          </a:xfrm>
        </p:grpSpPr>
        <p:grpSp>
          <p:nvGrpSpPr>
            <p:cNvPr id="1154" name="Google Shape;1154;p22"/>
            <p:cNvGrpSpPr/>
            <p:nvPr/>
          </p:nvGrpSpPr>
          <p:grpSpPr>
            <a:xfrm>
              <a:off x="-119100" y="-57269"/>
              <a:ext cx="9382200" cy="5243970"/>
              <a:chOff x="-83362" y="-66754"/>
              <a:chExt cx="9382200" cy="5243970"/>
            </a:xfrm>
          </p:grpSpPr>
          <p:cxnSp>
            <p:nvCxnSpPr>
              <p:cNvPr id="1155" name="Google Shape;1155;p22"/>
              <p:cNvCxnSpPr/>
              <p:nvPr/>
            </p:nvCxnSpPr>
            <p:spPr>
              <a:xfrm>
                <a:off x="-83362" y="-6675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56" name="Google Shape;1156;p22"/>
              <p:cNvCxnSpPr/>
              <p:nvPr/>
            </p:nvCxnSpPr>
            <p:spPr>
              <a:xfrm>
                <a:off x="-83362" y="37143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57" name="Google Shape;1157;p22"/>
              <p:cNvCxnSpPr/>
              <p:nvPr/>
            </p:nvCxnSpPr>
            <p:spPr>
              <a:xfrm>
                <a:off x="-83362" y="80962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58" name="Google Shape;1158;p22"/>
              <p:cNvCxnSpPr/>
              <p:nvPr/>
            </p:nvCxnSpPr>
            <p:spPr>
              <a:xfrm>
                <a:off x="-83362" y="124781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59" name="Google Shape;1159;p22"/>
              <p:cNvCxnSpPr/>
              <p:nvPr/>
            </p:nvCxnSpPr>
            <p:spPr>
              <a:xfrm>
                <a:off x="-83362" y="168600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60" name="Google Shape;1160;p22"/>
              <p:cNvCxnSpPr/>
              <p:nvPr/>
            </p:nvCxnSpPr>
            <p:spPr>
              <a:xfrm>
                <a:off x="-83362" y="212419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61" name="Google Shape;1161;p22"/>
              <p:cNvCxnSpPr/>
              <p:nvPr/>
            </p:nvCxnSpPr>
            <p:spPr>
              <a:xfrm>
                <a:off x="-83362" y="256238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62" name="Google Shape;1162;p22"/>
              <p:cNvCxnSpPr/>
              <p:nvPr/>
            </p:nvCxnSpPr>
            <p:spPr>
              <a:xfrm>
                <a:off x="-83362" y="300057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63" name="Google Shape;1163;p22"/>
              <p:cNvCxnSpPr/>
              <p:nvPr/>
            </p:nvCxnSpPr>
            <p:spPr>
              <a:xfrm>
                <a:off x="-83362" y="343876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64" name="Google Shape;1164;p22"/>
              <p:cNvCxnSpPr/>
              <p:nvPr/>
            </p:nvCxnSpPr>
            <p:spPr>
              <a:xfrm>
                <a:off x="-83362" y="387695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65" name="Google Shape;1165;p22"/>
              <p:cNvCxnSpPr/>
              <p:nvPr/>
            </p:nvCxnSpPr>
            <p:spPr>
              <a:xfrm>
                <a:off x="-83362" y="431514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66" name="Google Shape;1166;p22"/>
              <p:cNvCxnSpPr/>
              <p:nvPr/>
            </p:nvCxnSpPr>
            <p:spPr>
              <a:xfrm>
                <a:off x="-83362" y="475333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67" name="Google Shape;1167;p22"/>
              <p:cNvCxnSpPr/>
              <p:nvPr/>
            </p:nvCxnSpPr>
            <p:spPr>
              <a:xfrm>
                <a:off x="-83362" y="5177215"/>
                <a:ext cx="9382200" cy="0"/>
              </a:xfrm>
              <a:prstGeom prst="straightConnector1">
                <a:avLst/>
              </a:prstGeom>
              <a:noFill/>
              <a:ln w="9525" cap="flat" cmpd="sng">
                <a:solidFill>
                  <a:srgbClr val="C6DFF6"/>
                </a:solidFill>
                <a:prstDash val="solid"/>
                <a:round/>
                <a:headEnd type="none" w="med" len="med"/>
                <a:tailEnd type="none" w="med" len="med"/>
              </a:ln>
            </p:spPr>
          </p:cxnSp>
        </p:grpSp>
        <p:grpSp>
          <p:nvGrpSpPr>
            <p:cNvPr id="1168" name="Google Shape;1168;p22"/>
            <p:cNvGrpSpPr/>
            <p:nvPr/>
          </p:nvGrpSpPr>
          <p:grpSpPr>
            <a:xfrm>
              <a:off x="212142" y="-64178"/>
              <a:ext cx="8809975" cy="5214627"/>
              <a:chOff x="299872" y="-35537"/>
              <a:chExt cx="8809975" cy="5214627"/>
            </a:xfrm>
          </p:grpSpPr>
          <p:grpSp>
            <p:nvGrpSpPr>
              <p:cNvPr id="1169" name="Google Shape;1169;p22"/>
              <p:cNvGrpSpPr/>
              <p:nvPr/>
            </p:nvGrpSpPr>
            <p:grpSpPr>
              <a:xfrm rot="5400000">
                <a:off x="1669520" y="-1405185"/>
                <a:ext cx="5214627" cy="7953923"/>
                <a:chOff x="-83362" y="-2664949"/>
                <a:chExt cx="9382200" cy="7433573"/>
              </a:xfrm>
            </p:grpSpPr>
            <p:cxnSp>
              <p:nvCxnSpPr>
                <p:cNvPr id="1170" name="Google Shape;1170;p22"/>
                <p:cNvCxnSpPr/>
                <p:nvPr/>
              </p:nvCxnSpPr>
              <p:spPr>
                <a:xfrm>
                  <a:off x="-83362" y="-2664949"/>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71" name="Google Shape;1171;p22"/>
                <p:cNvCxnSpPr/>
                <p:nvPr/>
              </p:nvCxnSpPr>
              <p:spPr>
                <a:xfrm>
                  <a:off x="-83362" y="-225197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72" name="Google Shape;1172;p22"/>
                <p:cNvCxnSpPr/>
                <p:nvPr/>
              </p:nvCxnSpPr>
              <p:spPr>
                <a:xfrm>
                  <a:off x="-83362" y="-183899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73" name="Google Shape;1173;p22"/>
                <p:cNvCxnSpPr/>
                <p:nvPr/>
              </p:nvCxnSpPr>
              <p:spPr>
                <a:xfrm>
                  <a:off x="-83362" y="-1426020"/>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74" name="Google Shape;1174;p22"/>
                <p:cNvCxnSpPr/>
                <p:nvPr/>
              </p:nvCxnSpPr>
              <p:spPr>
                <a:xfrm>
                  <a:off x="-83362" y="-101304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75" name="Google Shape;1175;p22"/>
                <p:cNvCxnSpPr/>
                <p:nvPr/>
              </p:nvCxnSpPr>
              <p:spPr>
                <a:xfrm>
                  <a:off x="-83362" y="-600068"/>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76" name="Google Shape;1176;p22"/>
                <p:cNvCxnSpPr/>
                <p:nvPr/>
              </p:nvCxnSpPr>
              <p:spPr>
                <a:xfrm>
                  <a:off x="-83362" y="-187092"/>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77" name="Google Shape;1177;p22"/>
                <p:cNvCxnSpPr/>
                <p:nvPr/>
              </p:nvCxnSpPr>
              <p:spPr>
                <a:xfrm>
                  <a:off x="-83362" y="22588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78" name="Google Shape;1178;p22"/>
                <p:cNvCxnSpPr/>
                <p:nvPr/>
              </p:nvCxnSpPr>
              <p:spPr>
                <a:xfrm>
                  <a:off x="-83362" y="638861"/>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79" name="Google Shape;1179;p22"/>
                <p:cNvCxnSpPr/>
                <p:nvPr/>
              </p:nvCxnSpPr>
              <p:spPr>
                <a:xfrm>
                  <a:off x="-83362" y="105183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80" name="Google Shape;1180;p22"/>
                <p:cNvCxnSpPr/>
                <p:nvPr/>
              </p:nvCxnSpPr>
              <p:spPr>
                <a:xfrm>
                  <a:off x="-83362" y="146481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81" name="Google Shape;1181;p22"/>
                <p:cNvCxnSpPr/>
                <p:nvPr/>
              </p:nvCxnSpPr>
              <p:spPr>
                <a:xfrm>
                  <a:off x="-83362" y="1877790"/>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82" name="Google Shape;1182;p22"/>
                <p:cNvCxnSpPr/>
                <p:nvPr/>
              </p:nvCxnSpPr>
              <p:spPr>
                <a:xfrm>
                  <a:off x="-83362" y="2290766"/>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83" name="Google Shape;1183;p22"/>
                <p:cNvCxnSpPr/>
                <p:nvPr/>
              </p:nvCxnSpPr>
              <p:spPr>
                <a:xfrm>
                  <a:off x="-83362" y="2703742"/>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84" name="Google Shape;1184;p22"/>
                <p:cNvCxnSpPr/>
                <p:nvPr/>
              </p:nvCxnSpPr>
              <p:spPr>
                <a:xfrm>
                  <a:off x="-83362" y="3116719"/>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85" name="Google Shape;1185;p22"/>
                <p:cNvCxnSpPr/>
                <p:nvPr/>
              </p:nvCxnSpPr>
              <p:spPr>
                <a:xfrm>
                  <a:off x="-83362" y="352969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86" name="Google Shape;1186;p22"/>
                <p:cNvCxnSpPr/>
                <p:nvPr/>
              </p:nvCxnSpPr>
              <p:spPr>
                <a:xfrm>
                  <a:off x="-83362" y="3942671"/>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87" name="Google Shape;1187;p22"/>
                <p:cNvCxnSpPr/>
                <p:nvPr/>
              </p:nvCxnSpPr>
              <p:spPr>
                <a:xfrm>
                  <a:off x="-83362" y="435564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188" name="Google Shape;1188;p22"/>
                <p:cNvCxnSpPr/>
                <p:nvPr/>
              </p:nvCxnSpPr>
              <p:spPr>
                <a:xfrm>
                  <a:off x="-83362" y="4768624"/>
                  <a:ext cx="9382200" cy="0"/>
                </a:xfrm>
                <a:prstGeom prst="straightConnector1">
                  <a:avLst/>
                </a:prstGeom>
                <a:noFill/>
                <a:ln w="9525" cap="flat" cmpd="sng">
                  <a:solidFill>
                    <a:srgbClr val="C6DFF6"/>
                  </a:solidFill>
                  <a:prstDash val="solid"/>
                  <a:round/>
                  <a:headEnd type="none" w="med" len="med"/>
                  <a:tailEnd type="none" w="med" len="med"/>
                </a:ln>
              </p:spPr>
            </p:cxnSp>
          </p:grpSp>
          <p:cxnSp>
            <p:nvCxnSpPr>
              <p:cNvPr id="1189" name="Google Shape;1189;p22"/>
              <p:cNvCxnSpPr/>
              <p:nvPr/>
            </p:nvCxnSpPr>
            <p:spPr>
              <a:xfrm rot="5400000">
                <a:off x="6502547" y="2571763"/>
                <a:ext cx="5214600" cy="0"/>
              </a:xfrm>
              <a:prstGeom prst="straightConnector1">
                <a:avLst/>
              </a:prstGeom>
              <a:noFill/>
              <a:ln w="9525" cap="flat" cmpd="sng">
                <a:solidFill>
                  <a:srgbClr val="C6DFF6"/>
                </a:solidFill>
                <a:prstDash val="solid"/>
                <a:round/>
                <a:headEnd type="none" w="med" len="med"/>
                <a:tailEnd type="none" w="med" len="med"/>
              </a:ln>
            </p:spPr>
          </p:cxnSp>
          <p:cxnSp>
            <p:nvCxnSpPr>
              <p:cNvPr id="1190" name="Google Shape;1190;p22"/>
              <p:cNvCxnSpPr/>
              <p:nvPr/>
            </p:nvCxnSpPr>
            <p:spPr>
              <a:xfrm rot="5400000">
                <a:off x="6060662" y="2571763"/>
                <a:ext cx="5214600" cy="0"/>
              </a:xfrm>
              <a:prstGeom prst="straightConnector1">
                <a:avLst/>
              </a:prstGeom>
              <a:noFill/>
              <a:ln w="9525" cap="flat" cmpd="sng">
                <a:solidFill>
                  <a:srgbClr val="C6DFF6"/>
                </a:solidFill>
                <a:prstDash val="solid"/>
                <a:round/>
                <a:headEnd type="none" w="med" len="med"/>
                <a:tailEnd type="none" w="med" len="med"/>
              </a:ln>
            </p:spPr>
          </p:cxnSp>
        </p:grpSp>
      </p:grpSp>
      <p:sp>
        <p:nvSpPr>
          <p:cNvPr id="1191" name="Google Shape;1191;p22"/>
          <p:cNvSpPr txBox="1">
            <a:spLocks noGrp="1"/>
          </p:cNvSpPr>
          <p:nvPr>
            <p:ph type="title"/>
          </p:nvPr>
        </p:nvSpPr>
        <p:spPr>
          <a:xfrm>
            <a:off x="819825" y="378000"/>
            <a:ext cx="3884100" cy="70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3000"/>
              <a:buNone/>
              <a:defRPr sz="3000"/>
            </a:lvl1pPr>
            <a:lvl2pPr lvl="1" rtl="0">
              <a:lnSpc>
                <a:spcPct val="100000"/>
              </a:lnSpc>
              <a:spcBef>
                <a:spcPts val="0"/>
              </a:spcBef>
              <a:spcAft>
                <a:spcPts val="0"/>
              </a:spcAft>
              <a:buSzPts val="2800"/>
              <a:buNone/>
              <a:defRPr/>
            </a:lvl2pPr>
            <a:lvl3pPr lvl="2" rtl="0">
              <a:lnSpc>
                <a:spcPct val="100000"/>
              </a:lnSpc>
              <a:spcBef>
                <a:spcPts val="0"/>
              </a:spcBef>
              <a:spcAft>
                <a:spcPts val="0"/>
              </a:spcAft>
              <a:buSzPts val="2800"/>
              <a:buNone/>
              <a:defRPr/>
            </a:lvl3pPr>
            <a:lvl4pPr lvl="3" rtl="0">
              <a:lnSpc>
                <a:spcPct val="100000"/>
              </a:lnSpc>
              <a:spcBef>
                <a:spcPts val="0"/>
              </a:spcBef>
              <a:spcAft>
                <a:spcPts val="0"/>
              </a:spcAft>
              <a:buSzPts val="2800"/>
              <a:buNone/>
              <a:defRPr/>
            </a:lvl4pPr>
            <a:lvl5pPr lvl="4" rtl="0">
              <a:lnSpc>
                <a:spcPct val="100000"/>
              </a:lnSpc>
              <a:spcBef>
                <a:spcPts val="0"/>
              </a:spcBef>
              <a:spcAft>
                <a:spcPts val="0"/>
              </a:spcAft>
              <a:buSzPts val="2800"/>
              <a:buNone/>
              <a:defRPr/>
            </a:lvl5pPr>
            <a:lvl6pPr lvl="5" rtl="0">
              <a:lnSpc>
                <a:spcPct val="100000"/>
              </a:lnSpc>
              <a:spcBef>
                <a:spcPts val="0"/>
              </a:spcBef>
              <a:spcAft>
                <a:spcPts val="0"/>
              </a:spcAft>
              <a:buSzPts val="2800"/>
              <a:buNone/>
              <a:defRPr/>
            </a:lvl6pPr>
            <a:lvl7pPr lvl="6" rtl="0">
              <a:lnSpc>
                <a:spcPct val="100000"/>
              </a:lnSpc>
              <a:spcBef>
                <a:spcPts val="0"/>
              </a:spcBef>
              <a:spcAft>
                <a:spcPts val="0"/>
              </a:spcAft>
              <a:buSzPts val="2800"/>
              <a:buNone/>
              <a:defRPr/>
            </a:lvl7pPr>
            <a:lvl8pPr lvl="7" rtl="0">
              <a:lnSpc>
                <a:spcPct val="100000"/>
              </a:lnSpc>
              <a:spcBef>
                <a:spcPts val="0"/>
              </a:spcBef>
              <a:spcAft>
                <a:spcPts val="0"/>
              </a:spcAft>
              <a:buSzPts val="2800"/>
              <a:buNone/>
              <a:defRPr/>
            </a:lvl8pPr>
            <a:lvl9pPr lvl="8" rtl="0">
              <a:lnSpc>
                <a:spcPct val="100000"/>
              </a:lnSpc>
              <a:spcBef>
                <a:spcPts val="0"/>
              </a:spcBef>
              <a:spcAft>
                <a:spcPts val="0"/>
              </a:spcAft>
              <a:buSzPts val="2800"/>
              <a:buNone/>
              <a:defRPr/>
            </a:lvl9pPr>
          </a:lstStyle>
          <a:p>
            <a:endParaRPr/>
          </a:p>
        </p:txBody>
      </p:sp>
      <p:grpSp>
        <p:nvGrpSpPr>
          <p:cNvPr id="1192" name="Google Shape;1192;p22"/>
          <p:cNvGrpSpPr/>
          <p:nvPr/>
        </p:nvGrpSpPr>
        <p:grpSpPr>
          <a:xfrm rot="894908" flipH="1">
            <a:off x="7990149" y="2015888"/>
            <a:ext cx="1452922" cy="3256938"/>
            <a:chOff x="1577125" y="951200"/>
            <a:chExt cx="1105750" cy="2478700"/>
          </a:xfrm>
        </p:grpSpPr>
        <p:sp>
          <p:nvSpPr>
            <p:cNvPr id="1193" name="Google Shape;1193;p22"/>
            <p:cNvSpPr/>
            <p:nvPr/>
          </p:nvSpPr>
          <p:spPr>
            <a:xfrm>
              <a:off x="1622850" y="2165100"/>
              <a:ext cx="1060025" cy="1264800"/>
            </a:xfrm>
            <a:custGeom>
              <a:avLst/>
              <a:gdLst/>
              <a:ahLst/>
              <a:cxnLst/>
              <a:rect l="l" t="t" r="r" b="b"/>
              <a:pathLst>
                <a:path w="42401" h="50592" extrusionOk="0">
                  <a:moveTo>
                    <a:pt x="39640" y="1"/>
                  </a:moveTo>
                  <a:cubicBezTo>
                    <a:pt x="39477" y="1"/>
                    <a:pt x="39387" y="188"/>
                    <a:pt x="39486" y="317"/>
                  </a:cubicBezTo>
                  <a:cubicBezTo>
                    <a:pt x="40021" y="1019"/>
                    <a:pt x="40506" y="1757"/>
                    <a:pt x="40883" y="2528"/>
                  </a:cubicBezTo>
                  <a:cubicBezTo>
                    <a:pt x="41068" y="2916"/>
                    <a:pt x="41223" y="3310"/>
                    <a:pt x="41331" y="3708"/>
                  </a:cubicBezTo>
                  <a:cubicBezTo>
                    <a:pt x="41430" y="4108"/>
                    <a:pt x="41474" y="4508"/>
                    <a:pt x="41443" y="4889"/>
                  </a:cubicBezTo>
                  <a:cubicBezTo>
                    <a:pt x="41421" y="5261"/>
                    <a:pt x="41305" y="5620"/>
                    <a:pt x="41107" y="5936"/>
                  </a:cubicBezTo>
                  <a:cubicBezTo>
                    <a:pt x="40931" y="6256"/>
                    <a:pt x="40658" y="6511"/>
                    <a:pt x="40342" y="6743"/>
                  </a:cubicBezTo>
                  <a:cubicBezTo>
                    <a:pt x="39710" y="7197"/>
                    <a:pt x="38872" y="7541"/>
                    <a:pt x="38083" y="7926"/>
                  </a:cubicBezTo>
                  <a:cubicBezTo>
                    <a:pt x="34880" y="9391"/>
                    <a:pt x="31523" y="10571"/>
                    <a:pt x="28216" y="12029"/>
                  </a:cubicBezTo>
                  <a:cubicBezTo>
                    <a:pt x="26569" y="12768"/>
                    <a:pt x="24928" y="13571"/>
                    <a:pt x="23355" y="14530"/>
                  </a:cubicBezTo>
                  <a:cubicBezTo>
                    <a:pt x="22967" y="14779"/>
                    <a:pt x="22566" y="15006"/>
                    <a:pt x="22190" y="15275"/>
                  </a:cubicBezTo>
                  <a:cubicBezTo>
                    <a:pt x="21808" y="15545"/>
                    <a:pt x="21434" y="15789"/>
                    <a:pt x="21045" y="16099"/>
                  </a:cubicBezTo>
                  <a:cubicBezTo>
                    <a:pt x="20285" y="16705"/>
                    <a:pt x="19576" y="17388"/>
                    <a:pt x="18979" y="18215"/>
                  </a:cubicBezTo>
                  <a:cubicBezTo>
                    <a:pt x="18680" y="18627"/>
                    <a:pt x="18406" y="19075"/>
                    <a:pt x="18196" y="19576"/>
                  </a:cubicBezTo>
                  <a:cubicBezTo>
                    <a:pt x="17984" y="20074"/>
                    <a:pt x="17818" y="20620"/>
                    <a:pt x="17781" y="21210"/>
                  </a:cubicBezTo>
                  <a:cubicBezTo>
                    <a:pt x="17741" y="21791"/>
                    <a:pt x="17798" y="22409"/>
                    <a:pt x="18006" y="22969"/>
                  </a:cubicBezTo>
                  <a:cubicBezTo>
                    <a:pt x="18207" y="23523"/>
                    <a:pt x="18511" y="24035"/>
                    <a:pt x="18902" y="24475"/>
                  </a:cubicBezTo>
                  <a:cubicBezTo>
                    <a:pt x="19684" y="25323"/>
                    <a:pt x="20605" y="25815"/>
                    <a:pt x="21447" y="26219"/>
                  </a:cubicBezTo>
                  <a:cubicBezTo>
                    <a:pt x="22299" y="26614"/>
                    <a:pt x="23118" y="26930"/>
                    <a:pt x="23831" y="27304"/>
                  </a:cubicBezTo>
                  <a:lnTo>
                    <a:pt x="24093" y="27446"/>
                  </a:lnTo>
                  <a:lnTo>
                    <a:pt x="24330" y="27601"/>
                  </a:lnTo>
                  <a:cubicBezTo>
                    <a:pt x="24482" y="27711"/>
                    <a:pt x="24658" y="27787"/>
                    <a:pt x="24796" y="27918"/>
                  </a:cubicBezTo>
                  <a:lnTo>
                    <a:pt x="25236" y="28282"/>
                  </a:lnTo>
                  <a:lnTo>
                    <a:pt x="25634" y="28698"/>
                  </a:lnTo>
                  <a:cubicBezTo>
                    <a:pt x="26138" y="29282"/>
                    <a:pt x="26556" y="29955"/>
                    <a:pt x="26870" y="30686"/>
                  </a:cubicBezTo>
                  <a:cubicBezTo>
                    <a:pt x="27182" y="31421"/>
                    <a:pt x="27358" y="32215"/>
                    <a:pt x="27436" y="33016"/>
                  </a:cubicBezTo>
                  <a:cubicBezTo>
                    <a:pt x="27443" y="33217"/>
                    <a:pt x="27478" y="33420"/>
                    <a:pt x="27467" y="33621"/>
                  </a:cubicBezTo>
                  <a:lnTo>
                    <a:pt x="27453" y="34227"/>
                  </a:lnTo>
                  <a:cubicBezTo>
                    <a:pt x="27404" y="34626"/>
                    <a:pt x="27365" y="35031"/>
                    <a:pt x="27254" y="35419"/>
                  </a:cubicBezTo>
                  <a:cubicBezTo>
                    <a:pt x="27053" y="36197"/>
                    <a:pt x="26735" y="36954"/>
                    <a:pt x="26254" y="37605"/>
                  </a:cubicBezTo>
                  <a:cubicBezTo>
                    <a:pt x="25771" y="38265"/>
                    <a:pt x="25155" y="38845"/>
                    <a:pt x="24473" y="39347"/>
                  </a:cubicBezTo>
                  <a:cubicBezTo>
                    <a:pt x="23791" y="39853"/>
                    <a:pt x="23031" y="40269"/>
                    <a:pt x="22245" y="40643"/>
                  </a:cubicBezTo>
                  <a:cubicBezTo>
                    <a:pt x="21455" y="41013"/>
                    <a:pt x="20642" y="41349"/>
                    <a:pt x="19805" y="41647"/>
                  </a:cubicBezTo>
                  <a:cubicBezTo>
                    <a:pt x="16481" y="42868"/>
                    <a:pt x="13041" y="43838"/>
                    <a:pt x="9667" y="45040"/>
                  </a:cubicBezTo>
                  <a:cubicBezTo>
                    <a:pt x="7980" y="45642"/>
                    <a:pt x="6313" y="46321"/>
                    <a:pt x="4708" y="47136"/>
                  </a:cubicBezTo>
                  <a:cubicBezTo>
                    <a:pt x="3099" y="47941"/>
                    <a:pt x="1563" y="48907"/>
                    <a:pt x="152" y="50042"/>
                  </a:cubicBezTo>
                  <a:lnTo>
                    <a:pt x="147" y="50047"/>
                  </a:lnTo>
                  <a:cubicBezTo>
                    <a:pt x="17" y="50157"/>
                    <a:pt x="0" y="50352"/>
                    <a:pt x="111" y="50482"/>
                  </a:cubicBezTo>
                  <a:cubicBezTo>
                    <a:pt x="171" y="50554"/>
                    <a:pt x="259" y="50591"/>
                    <a:pt x="347" y="50591"/>
                  </a:cubicBezTo>
                  <a:cubicBezTo>
                    <a:pt x="417" y="50591"/>
                    <a:pt x="488" y="50568"/>
                    <a:pt x="546" y="50519"/>
                  </a:cubicBezTo>
                  <a:cubicBezTo>
                    <a:pt x="1890" y="49384"/>
                    <a:pt x="3396" y="48450"/>
                    <a:pt x="4967" y="47649"/>
                  </a:cubicBezTo>
                  <a:cubicBezTo>
                    <a:pt x="6546" y="46856"/>
                    <a:pt x="8198" y="46208"/>
                    <a:pt x="9874" y="45626"/>
                  </a:cubicBezTo>
                  <a:cubicBezTo>
                    <a:pt x="13228" y="44463"/>
                    <a:pt x="16697" y="43619"/>
                    <a:pt x="20093" y="42455"/>
                  </a:cubicBezTo>
                  <a:cubicBezTo>
                    <a:pt x="21790" y="41886"/>
                    <a:pt x="23513" y="41255"/>
                    <a:pt x="25087" y="40238"/>
                  </a:cubicBezTo>
                  <a:cubicBezTo>
                    <a:pt x="25871" y="39729"/>
                    <a:pt x="26611" y="39118"/>
                    <a:pt x="27227" y="38375"/>
                  </a:cubicBezTo>
                  <a:cubicBezTo>
                    <a:pt x="27865" y="37631"/>
                    <a:pt x="28321" y="36747"/>
                    <a:pt x="28633" y="35823"/>
                  </a:cubicBezTo>
                  <a:cubicBezTo>
                    <a:pt x="28798" y="35360"/>
                    <a:pt x="28885" y="34881"/>
                    <a:pt x="28976" y="34400"/>
                  </a:cubicBezTo>
                  <a:lnTo>
                    <a:pt x="29049" y="33672"/>
                  </a:lnTo>
                  <a:cubicBezTo>
                    <a:pt x="29077" y="33430"/>
                    <a:pt x="29059" y="33186"/>
                    <a:pt x="29065" y="32941"/>
                  </a:cubicBezTo>
                  <a:cubicBezTo>
                    <a:pt x="29046" y="31966"/>
                    <a:pt x="28895" y="30986"/>
                    <a:pt x="28574" y="30051"/>
                  </a:cubicBezTo>
                  <a:cubicBezTo>
                    <a:pt x="28253" y="29116"/>
                    <a:pt x="27780" y="28224"/>
                    <a:pt x="27152" y="27430"/>
                  </a:cubicBezTo>
                  <a:cubicBezTo>
                    <a:pt x="26545" y="26627"/>
                    <a:pt x="25702" y="25958"/>
                    <a:pt x="24841" y="25459"/>
                  </a:cubicBezTo>
                  <a:cubicBezTo>
                    <a:pt x="23987" y="24981"/>
                    <a:pt x="23148" y="24631"/>
                    <a:pt x="22394" y="24252"/>
                  </a:cubicBezTo>
                  <a:cubicBezTo>
                    <a:pt x="21637" y="23888"/>
                    <a:pt x="20971" y="23487"/>
                    <a:pt x="20542" y="23011"/>
                  </a:cubicBezTo>
                  <a:cubicBezTo>
                    <a:pt x="20137" y="22534"/>
                    <a:pt x="19919" y="21965"/>
                    <a:pt x="19959" y="21363"/>
                  </a:cubicBezTo>
                  <a:cubicBezTo>
                    <a:pt x="19967" y="21060"/>
                    <a:pt x="20058" y="20737"/>
                    <a:pt x="20189" y="20416"/>
                  </a:cubicBezTo>
                  <a:cubicBezTo>
                    <a:pt x="20316" y="20092"/>
                    <a:pt x="20504" y="19769"/>
                    <a:pt x="20723" y="19457"/>
                  </a:cubicBezTo>
                  <a:cubicBezTo>
                    <a:pt x="21159" y="18830"/>
                    <a:pt x="21734" y="18251"/>
                    <a:pt x="22357" y="17737"/>
                  </a:cubicBezTo>
                  <a:cubicBezTo>
                    <a:pt x="22663" y="17486"/>
                    <a:pt x="23031" y="17236"/>
                    <a:pt x="23374" y="16985"/>
                  </a:cubicBezTo>
                  <a:cubicBezTo>
                    <a:pt x="23717" y="16729"/>
                    <a:pt x="24085" y="16501"/>
                    <a:pt x="24440" y="16257"/>
                  </a:cubicBezTo>
                  <a:cubicBezTo>
                    <a:pt x="25883" y="15314"/>
                    <a:pt x="27427" y="14495"/>
                    <a:pt x="29009" y="13725"/>
                  </a:cubicBezTo>
                  <a:cubicBezTo>
                    <a:pt x="32165" y="12170"/>
                    <a:pt x="35494" y="10829"/>
                    <a:pt x="38675" y="9108"/>
                  </a:cubicBezTo>
                  <a:lnTo>
                    <a:pt x="39861" y="8448"/>
                  </a:lnTo>
                  <a:cubicBezTo>
                    <a:pt x="40258" y="8214"/>
                    <a:pt x="40666" y="7957"/>
                    <a:pt x="41047" y="7632"/>
                  </a:cubicBezTo>
                  <a:cubicBezTo>
                    <a:pt x="41826" y="7007"/>
                    <a:pt x="42401" y="5953"/>
                    <a:pt x="42369" y="4922"/>
                  </a:cubicBezTo>
                  <a:cubicBezTo>
                    <a:pt x="42366" y="4411"/>
                    <a:pt x="42256" y="3922"/>
                    <a:pt x="42099" y="3470"/>
                  </a:cubicBezTo>
                  <a:cubicBezTo>
                    <a:pt x="41932" y="3019"/>
                    <a:pt x="41717" y="2600"/>
                    <a:pt x="41480" y="2202"/>
                  </a:cubicBezTo>
                  <a:cubicBezTo>
                    <a:pt x="40993" y="1412"/>
                    <a:pt x="40403" y="717"/>
                    <a:pt x="39784" y="62"/>
                  </a:cubicBezTo>
                  <a:cubicBezTo>
                    <a:pt x="39746" y="23"/>
                    <a:pt x="39695" y="1"/>
                    <a:pt x="3964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22"/>
            <p:cNvSpPr/>
            <p:nvPr/>
          </p:nvSpPr>
          <p:spPr>
            <a:xfrm>
              <a:off x="1577125" y="997100"/>
              <a:ext cx="1089250" cy="1261425"/>
            </a:xfrm>
            <a:custGeom>
              <a:avLst/>
              <a:gdLst/>
              <a:ahLst/>
              <a:cxnLst/>
              <a:rect l="l" t="t" r="r" b="b"/>
              <a:pathLst>
                <a:path w="43570" h="50457" extrusionOk="0">
                  <a:moveTo>
                    <a:pt x="10579" y="1"/>
                  </a:moveTo>
                  <a:cubicBezTo>
                    <a:pt x="10527" y="1"/>
                    <a:pt x="10475" y="10"/>
                    <a:pt x="10424" y="29"/>
                  </a:cubicBezTo>
                  <a:cubicBezTo>
                    <a:pt x="10406" y="35"/>
                    <a:pt x="10390" y="40"/>
                    <a:pt x="10373" y="48"/>
                  </a:cubicBezTo>
                  <a:cubicBezTo>
                    <a:pt x="10346" y="61"/>
                    <a:pt x="10320" y="77"/>
                    <a:pt x="10297" y="96"/>
                  </a:cubicBezTo>
                  <a:lnTo>
                    <a:pt x="7504" y="2403"/>
                  </a:lnTo>
                  <a:lnTo>
                    <a:pt x="5243" y="4270"/>
                  </a:lnTo>
                  <a:lnTo>
                    <a:pt x="193" y="8439"/>
                  </a:lnTo>
                  <a:lnTo>
                    <a:pt x="188" y="8442"/>
                  </a:lnTo>
                  <a:cubicBezTo>
                    <a:pt x="151" y="8474"/>
                    <a:pt x="120" y="8512"/>
                    <a:pt x="99" y="8555"/>
                  </a:cubicBezTo>
                  <a:cubicBezTo>
                    <a:pt x="0" y="8714"/>
                    <a:pt x="13" y="8919"/>
                    <a:pt x="132" y="9064"/>
                  </a:cubicBezTo>
                  <a:lnTo>
                    <a:pt x="171" y="9111"/>
                  </a:lnTo>
                  <a:cubicBezTo>
                    <a:pt x="176" y="9118"/>
                    <a:pt x="180" y="9124"/>
                    <a:pt x="186" y="9132"/>
                  </a:cubicBezTo>
                  <a:lnTo>
                    <a:pt x="235" y="9190"/>
                  </a:lnTo>
                  <a:lnTo>
                    <a:pt x="448" y="9447"/>
                  </a:lnTo>
                  <a:cubicBezTo>
                    <a:pt x="457" y="9458"/>
                    <a:pt x="470" y="9463"/>
                    <a:pt x="480" y="9473"/>
                  </a:cubicBezTo>
                  <a:lnTo>
                    <a:pt x="29845" y="43491"/>
                  </a:lnTo>
                  <a:cubicBezTo>
                    <a:pt x="29912" y="43571"/>
                    <a:pt x="30000" y="43631"/>
                    <a:pt x="30100" y="43665"/>
                  </a:cubicBezTo>
                  <a:cubicBezTo>
                    <a:pt x="30110" y="43668"/>
                    <a:pt x="30120" y="43667"/>
                    <a:pt x="30129" y="43670"/>
                  </a:cubicBezTo>
                  <a:lnTo>
                    <a:pt x="32339" y="44885"/>
                  </a:lnTo>
                  <a:lnTo>
                    <a:pt x="32667" y="45065"/>
                  </a:lnTo>
                  <a:lnTo>
                    <a:pt x="33792" y="45684"/>
                  </a:lnTo>
                  <a:lnTo>
                    <a:pt x="34460" y="46052"/>
                  </a:lnTo>
                  <a:lnTo>
                    <a:pt x="35279" y="46503"/>
                  </a:lnTo>
                  <a:lnTo>
                    <a:pt x="35806" y="46793"/>
                  </a:lnTo>
                  <a:lnTo>
                    <a:pt x="36396" y="47118"/>
                  </a:lnTo>
                  <a:lnTo>
                    <a:pt x="37201" y="47560"/>
                  </a:lnTo>
                  <a:lnTo>
                    <a:pt x="37859" y="47922"/>
                  </a:lnTo>
                  <a:lnTo>
                    <a:pt x="39501" y="48825"/>
                  </a:lnTo>
                  <a:lnTo>
                    <a:pt x="40109" y="49160"/>
                  </a:lnTo>
                  <a:lnTo>
                    <a:pt x="40342" y="49288"/>
                  </a:lnTo>
                  <a:lnTo>
                    <a:pt x="40708" y="49489"/>
                  </a:lnTo>
                  <a:cubicBezTo>
                    <a:pt x="41260" y="49793"/>
                    <a:pt x="41694" y="50032"/>
                    <a:pt x="41959" y="50177"/>
                  </a:cubicBezTo>
                  <a:lnTo>
                    <a:pt x="42147" y="50281"/>
                  </a:lnTo>
                  <a:lnTo>
                    <a:pt x="42180" y="50299"/>
                  </a:lnTo>
                  <a:lnTo>
                    <a:pt x="42244" y="50334"/>
                  </a:lnTo>
                  <a:cubicBezTo>
                    <a:pt x="42367" y="50403"/>
                    <a:pt x="42503" y="50445"/>
                    <a:pt x="42643" y="50454"/>
                  </a:cubicBezTo>
                  <a:cubicBezTo>
                    <a:pt x="42661" y="50456"/>
                    <a:pt x="42679" y="50456"/>
                    <a:pt x="42697" y="50456"/>
                  </a:cubicBezTo>
                  <a:cubicBezTo>
                    <a:pt x="42722" y="50456"/>
                    <a:pt x="42747" y="50455"/>
                    <a:pt x="42771" y="50453"/>
                  </a:cubicBezTo>
                  <a:cubicBezTo>
                    <a:pt x="42975" y="50435"/>
                    <a:pt x="43164" y="50341"/>
                    <a:pt x="43302" y="50189"/>
                  </a:cubicBezTo>
                  <a:cubicBezTo>
                    <a:pt x="43487" y="49981"/>
                    <a:pt x="43569" y="49670"/>
                    <a:pt x="43460" y="49330"/>
                  </a:cubicBezTo>
                  <a:lnTo>
                    <a:pt x="43315" y="48879"/>
                  </a:lnTo>
                  <a:lnTo>
                    <a:pt x="42696" y="46967"/>
                  </a:lnTo>
                  <a:lnTo>
                    <a:pt x="39193" y="36123"/>
                  </a:lnTo>
                  <a:cubicBezTo>
                    <a:pt x="39187" y="36107"/>
                    <a:pt x="39180" y="36094"/>
                    <a:pt x="39173" y="36079"/>
                  </a:cubicBezTo>
                  <a:cubicBezTo>
                    <a:pt x="39160" y="35974"/>
                    <a:pt x="39117" y="35875"/>
                    <a:pt x="39051" y="35793"/>
                  </a:cubicBezTo>
                  <a:lnTo>
                    <a:pt x="11254" y="579"/>
                  </a:lnTo>
                  <a:cubicBezTo>
                    <a:pt x="11247" y="566"/>
                    <a:pt x="11240" y="554"/>
                    <a:pt x="11234" y="542"/>
                  </a:cubicBezTo>
                  <a:lnTo>
                    <a:pt x="11022" y="285"/>
                  </a:lnTo>
                  <a:lnTo>
                    <a:pt x="10974" y="225"/>
                  </a:lnTo>
                  <a:cubicBezTo>
                    <a:pt x="10968" y="217"/>
                    <a:pt x="10962" y="213"/>
                    <a:pt x="10956" y="205"/>
                  </a:cubicBezTo>
                  <a:lnTo>
                    <a:pt x="10918" y="159"/>
                  </a:lnTo>
                  <a:cubicBezTo>
                    <a:pt x="10832" y="57"/>
                    <a:pt x="10708" y="1"/>
                    <a:pt x="10579"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22"/>
            <p:cNvSpPr/>
            <p:nvPr/>
          </p:nvSpPr>
          <p:spPr>
            <a:xfrm>
              <a:off x="2327525" y="1869300"/>
              <a:ext cx="342525" cy="389850"/>
            </a:xfrm>
            <a:custGeom>
              <a:avLst/>
              <a:gdLst/>
              <a:ahLst/>
              <a:cxnLst/>
              <a:rect l="l" t="t" r="r" b="b"/>
              <a:pathLst>
                <a:path w="13701" h="15594" extrusionOk="0">
                  <a:moveTo>
                    <a:pt x="7217" y="0"/>
                  </a:moveTo>
                  <a:cubicBezTo>
                    <a:pt x="6343" y="0"/>
                    <a:pt x="5490" y="152"/>
                    <a:pt x="4706" y="451"/>
                  </a:cubicBezTo>
                  <a:cubicBezTo>
                    <a:pt x="2266" y="1386"/>
                    <a:pt x="599" y="3683"/>
                    <a:pt x="139" y="6399"/>
                  </a:cubicBezTo>
                  <a:cubicBezTo>
                    <a:pt x="39" y="6985"/>
                    <a:pt x="1" y="7688"/>
                    <a:pt x="539" y="8027"/>
                  </a:cubicBezTo>
                  <a:lnTo>
                    <a:pt x="12271" y="15443"/>
                  </a:lnTo>
                  <a:cubicBezTo>
                    <a:pt x="12436" y="15547"/>
                    <a:pt x="12606" y="15594"/>
                    <a:pt x="12767" y="15594"/>
                  </a:cubicBezTo>
                  <a:cubicBezTo>
                    <a:pt x="13281" y="15594"/>
                    <a:pt x="13700" y="15117"/>
                    <a:pt x="13545" y="14515"/>
                  </a:cubicBezTo>
                  <a:lnTo>
                    <a:pt x="10088" y="1074"/>
                  </a:lnTo>
                  <a:cubicBezTo>
                    <a:pt x="9943" y="511"/>
                    <a:pt x="9417" y="355"/>
                    <a:pt x="8962" y="226"/>
                  </a:cubicBezTo>
                  <a:cubicBezTo>
                    <a:pt x="8483" y="92"/>
                    <a:pt x="8005" y="26"/>
                    <a:pt x="7523" y="7"/>
                  </a:cubicBezTo>
                  <a:cubicBezTo>
                    <a:pt x="7421" y="2"/>
                    <a:pt x="7319" y="0"/>
                    <a:pt x="721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22"/>
            <p:cNvSpPr/>
            <p:nvPr/>
          </p:nvSpPr>
          <p:spPr>
            <a:xfrm>
              <a:off x="2327525" y="1950425"/>
              <a:ext cx="287100" cy="282175"/>
            </a:xfrm>
            <a:custGeom>
              <a:avLst/>
              <a:gdLst/>
              <a:ahLst/>
              <a:cxnLst/>
              <a:rect l="l" t="t" r="r" b="b"/>
              <a:pathLst>
                <a:path w="11484" h="11287" extrusionOk="0">
                  <a:moveTo>
                    <a:pt x="1341" y="1"/>
                  </a:moveTo>
                  <a:cubicBezTo>
                    <a:pt x="745" y="929"/>
                    <a:pt x="333" y="2004"/>
                    <a:pt x="139" y="3154"/>
                  </a:cubicBezTo>
                  <a:cubicBezTo>
                    <a:pt x="39" y="3740"/>
                    <a:pt x="1" y="4443"/>
                    <a:pt x="539" y="4782"/>
                  </a:cubicBezTo>
                  <a:lnTo>
                    <a:pt x="10827" y="11286"/>
                  </a:lnTo>
                  <a:lnTo>
                    <a:pt x="9480" y="10434"/>
                  </a:lnTo>
                  <a:cubicBezTo>
                    <a:pt x="10208" y="10245"/>
                    <a:pt x="10890" y="9908"/>
                    <a:pt x="11484" y="9446"/>
                  </a:cubicBezTo>
                  <a:cubicBezTo>
                    <a:pt x="7794" y="6730"/>
                    <a:pt x="4382" y="3513"/>
                    <a:pt x="1341"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22"/>
            <p:cNvSpPr/>
            <p:nvPr/>
          </p:nvSpPr>
          <p:spPr>
            <a:xfrm>
              <a:off x="2564500" y="2152075"/>
              <a:ext cx="105550" cy="107075"/>
            </a:xfrm>
            <a:custGeom>
              <a:avLst/>
              <a:gdLst/>
              <a:ahLst/>
              <a:cxnLst/>
              <a:rect l="l" t="t" r="r" b="b"/>
              <a:pathLst>
                <a:path w="4222" h="4283" extrusionOk="0">
                  <a:moveTo>
                    <a:pt x="3242" y="0"/>
                  </a:moveTo>
                  <a:cubicBezTo>
                    <a:pt x="2936" y="488"/>
                    <a:pt x="2555" y="925"/>
                    <a:pt x="2113" y="1295"/>
                  </a:cubicBezTo>
                  <a:cubicBezTo>
                    <a:pt x="1503" y="1800"/>
                    <a:pt x="781" y="2164"/>
                    <a:pt x="1" y="2368"/>
                  </a:cubicBezTo>
                  <a:lnTo>
                    <a:pt x="2792" y="4132"/>
                  </a:lnTo>
                  <a:cubicBezTo>
                    <a:pt x="2957" y="4236"/>
                    <a:pt x="3127" y="4283"/>
                    <a:pt x="3288" y="4283"/>
                  </a:cubicBezTo>
                  <a:cubicBezTo>
                    <a:pt x="3802" y="4283"/>
                    <a:pt x="4221" y="3806"/>
                    <a:pt x="4066" y="3204"/>
                  </a:cubicBezTo>
                  <a:lnTo>
                    <a:pt x="324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22"/>
            <p:cNvSpPr/>
            <p:nvPr/>
          </p:nvSpPr>
          <p:spPr>
            <a:xfrm>
              <a:off x="1642850" y="951400"/>
              <a:ext cx="939775" cy="1119950"/>
            </a:xfrm>
            <a:custGeom>
              <a:avLst/>
              <a:gdLst/>
              <a:ahLst/>
              <a:cxnLst/>
              <a:rect l="l" t="t" r="r" b="b"/>
              <a:pathLst>
                <a:path w="37591" h="44798" extrusionOk="0">
                  <a:moveTo>
                    <a:pt x="11052" y="1"/>
                  </a:moveTo>
                  <a:cubicBezTo>
                    <a:pt x="10969" y="1"/>
                    <a:pt x="10888" y="24"/>
                    <a:pt x="10819" y="75"/>
                  </a:cubicBezTo>
                  <a:lnTo>
                    <a:pt x="221" y="7793"/>
                  </a:lnTo>
                  <a:cubicBezTo>
                    <a:pt x="21" y="7938"/>
                    <a:pt x="1" y="8249"/>
                    <a:pt x="178" y="8480"/>
                  </a:cubicBezTo>
                  <a:lnTo>
                    <a:pt x="27696" y="44576"/>
                  </a:lnTo>
                  <a:cubicBezTo>
                    <a:pt x="27812" y="44727"/>
                    <a:pt x="27968" y="44797"/>
                    <a:pt x="28112" y="44797"/>
                  </a:cubicBezTo>
                  <a:cubicBezTo>
                    <a:pt x="28319" y="44797"/>
                    <a:pt x="28503" y="44654"/>
                    <a:pt x="28513" y="44399"/>
                  </a:cubicBezTo>
                  <a:lnTo>
                    <a:pt x="28641" y="41022"/>
                  </a:lnTo>
                  <a:cubicBezTo>
                    <a:pt x="28657" y="40586"/>
                    <a:pt x="28976" y="40299"/>
                    <a:pt x="29362" y="40299"/>
                  </a:cubicBezTo>
                  <a:cubicBezTo>
                    <a:pt x="29483" y="40299"/>
                    <a:pt x="29610" y="40327"/>
                    <a:pt x="29736" y="40387"/>
                  </a:cubicBezTo>
                  <a:lnTo>
                    <a:pt x="32009" y="41464"/>
                  </a:lnTo>
                  <a:cubicBezTo>
                    <a:pt x="32137" y="41524"/>
                    <a:pt x="32264" y="41552"/>
                    <a:pt x="32384" y="41552"/>
                  </a:cubicBezTo>
                  <a:cubicBezTo>
                    <a:pt x="32824" y="41552"/>
                    <a:pt x="33169" y="41177"/>
                    <a:pt x="33096" y="40663"/>
                  </a:cubicBezTo>
                  <a:lnTo>
                    <a:pt x="32719" y="37975"/>
                  </a:lnTo>
                  <a:cubicBezTo>
                    <a:pt x="32647" y="37469"/>
                    <a:pt x="32984" y="37086"/>
                    <a:pt x="33430" y="37086"/>
                  </a:cubicBezTo>
                  <a:cubicBezTo>
                    <a:pt x="33514" y="37086"/>
                    <a:pt x="33602" y="37099"/>
                    <a:pt x="33692" y="37128"/>
                  </a:cubicBezTo>
                  <a:lnTo>
                    <a:pt x="36916" y="38168"/>
                  </a:lnTo>
                  <a:cubicBezTo>
                    <a:pt x="36968" y="38185"/>
                    <a:pt x="37017" y="38192"/>
                    <a:pt x="37064" y="38192"/>
                  </a:cubicBezTo>
                  <a:cubicBezTo>
                    <a:pt x="37400" y="38192"/>
                    <a:pt x="37590" y="37792"/>
                    <a:pt x="37353" y="37451"/>
                  </a:cubicBezTo>
                  <a:lnTo>
                    <a:pt x="11487" y="243"/>
                  </a:lnTo>
                  <a:cubicBezTo>
                    <a:pt x="11378" y="87"/>
                    <a:pt x="11211" y="1"/>
                    <a:pt x="1105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22"/>
            <p:cNvSpPr/>
            <p:nvPr/>
          </p:nvSpPr>
          <p:spPr>
            <a:xfrm>
              <a:off x="1642850" y="1091950"/>
              <a:ext cx="726425" cy="979400"/>
            </a:xfrm>
            <a:custGeom>
              <a:avLst/>
              <a:gdLst/>
              <a:ahLst/>
              <a:cxnLst/>
              <a:rect l="l" t="t" r="r" b="b"/>
              <a:pathLst>
                <a:path w="29057" h="39176" extrusionOk="0">
                  <a:moveTo>
                    <a:pt x="3202" y="0"/>
                  </a:moveTo>
                  <a:lnTo>
                    <a:pt x="221" y="2171"/>
                  </a:lnTo>
                  <a:cubicBezTo>
                    <a:pt x="21" y="2316"/>
                    <a:pt x="1" y="2627"/>
                    <a:pt x="178" y="2858"/>
                  </a:cubicBezTo>
                  <a:lnTo>
                    <a:pt x="27696" y="38954"/>
                  </a:lnTo>
                  <a:cubicBezTo>
                    <a:pt x="27812" y="39106"/>
                    <a:pt x="27967" y="39176"/>
                    <a:pt x="28112" y="39176"/>
                  </a:cubicBezTo>
                  <a:cubicBezTo>
                    <a:pt x="28319" y="39176"/>
                    <a:pt x="28503" y="39032"/>
                    <a:pt x="28513" y="38777"/>
                  </a:cubicBezTo>
                  <a:lnTo>
                    <a:pt x="28641" y="35400"/>
                  </a:lnTo>
                  <a:cubicBezTo>
                    <a:pt x="28653" y="35088"/>
                    <a:pt x="28820" y="34853"/>
                    <a:pt x="29056" y="34744"/>
                  </a:cubicBezTo>
                  <a:lnTo>
                    <a:pt x="3202" y="0"/>
                  </a:ln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22"/>
            <p:cNvSpPr/>
            <p:nvPr/>
          </p:nvSpPr>
          <p:spPr>
            <a:xfrm>
              <a:off x="1840075" y="951400"/>
              <a:ext cx="742550" cy="954825"/>
            </a:xfrm>
            <a:custGeom>
              <a:avLst/>
              <a:gdLst/>
              <a:ahLst/>
              <a:cxnLst/>
              <a:rect l="l" t="t" r="r" b="b"/>
              <a:pathLst>
                <a:path w="29702" h="38193" extrusionOk="0">
                  <a:moveTo>
                    <a:pt x="3163" y="1"/>
                  </a:moveTo>
                  <a:cubicBezTo>
                    <a:pt x="3080" y="1"/>
                    <a:pt x="2999" y="24"/>
                    <a:pt x="2930" y="75"/>
                  </a:cubicBezTo>
                  <a:lnTo>
                    <a:pt x="1" y="2207"/>
                  </a:lnTo>
                  <a:lnTo>
                    <a:pt x="25209" y="37165"/>
                  </a:lnTo>
                  <a:cubicBezTo>
                    <a:pt x="25309" y="37114"/>
                    <a:pt x="25422" y="37086"/>
                    <a:pt x="25543" y="37086"/>
                  </a:cubicBezTo>
                  <a:cubicBezTo>
                    <a:pt x="25626" y="37086"/>
                    <a:pt x="25713" y="37100"/>
                    <a:pt x="25803" y="37128"/>
                  </a:cubicBezTo>
                  <a:lnTo>
                    <a:pt x="29027" y="38168"/>
                  </a:lnTo>
                  <a:cubicBezTo>
                    <a:pt x="29079" y="38185"/>
                    <a:pt x="29128" y="38192"/>
                    <a:pt x="29175" y="38192"/>
                  </a:cubicBezTo>
                  <a:cubicBezTo>
                    <a:pt x="29511" y="38192"/>
                    <a:pt x="29701" y="37792"/>
                    <a:pt x="29464" y="37451"/>
                  </a:cubicBezTo>
                  <a:lnTo>
                    <a:pt x="3598" y="243"/>
                  </a:lnTo>
                  <a:cubicBezTo>
                    <a:pt x="3489" y="87"/>
                    <a:pt x="3322" y="1"/>
                    <a:pt x="3163"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22"/>
            <p:cNvSpPr/>
            <p:nvPr/>
          </p:nvSpPr>
          <p:spPr>
            <a:xfrm>
              <a:off x="2564500" y="2186575"/>
              <a:ext cx="105550" cy="72575"/>
            </a:xfrm>
            <a:custGeom>
              <a:avLst/>
              <a:gdLst/>
              <a:ahLst/>
              <a:cxnLst/>
              <a:rect l="l" t="t" r="r" b="b"/>
              <a:pathLst>
                <a:path w="4222" h="2903" extrusionOk="0">
                  <a:moveTo>
                    <a:pt x="2005" y="0"/>
                  </a:moveTo>
                  <a:cubicBezTo>
                    <a:pt x="1411" y="462"/>
                    <a:pt x="729" y="799"/>
                    <a:pt x="1" y="988"/>
                  </a:cubicBezTo>
                  <a:lnTo>
                    <a:pt x="1348" y="1840"/>
                  </a:lnTo>
                  <a:lnTo>
                    <a:pt x="1514" y="1944"/>
                  </a:lnTo>
                  <a:lnTo>
                    <a:pt x="1551" y="1968"/>
                  </a:lnTo>
                  <a:lnTo>
                    <a:pt x="1727" y="2079"/>
                  </a:lnTo>
                  <a:lnTo>
                    <a:pt x="2208" y="2383"/>
                  </a:lnTo>
                  <a:lnTo>
                    <a:pt x="2326" y="2458"/>
                  </a:lnTo>
                  <a:lnTo>
                    <a:pt x="2420" y="2517"/>
                  </a:lnTo>
                  <a:lnTo>
                    <a:pt x="2698" y="2693"/>
                  </a:lnTo>
                  <a:lnTo>
                    <a:pt x="2730" y="2712"/>
                  </a:lnTo>
                  <a:lnTo>
                    <a:pt x="2792" y="2752"/>
                  </a:lnTo>
                  <a:cubicBezTo>
                    <a:pt x="2957" y="2856"/>
                    <a:pt x="3127" y="2903"/>
                    <a:pt x="3288" y="2903"/>
                  </a:cubicBezTo>
                  <a:cubicBezTo>
                    <a:pt x="3802" y="2903"/>
                    <a:pt x="4221" y="2426"/>
                    <a:pt x="4066" y="1824"/>
                  </a:cubicBezTo>
                  <a:lnTo>
                    <a:pt x="3948" y="1364"/>
                  </a:lnTo>
                  <a:cubicBezTo>
                    <a:pt x="3292" y="925"/>
                    <a:pt x="2644" y="470"/>
                    <a:pt x="2005"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22"/>
            <p:cNvSpPr/>
            <p:nvPr/>
          </p:nvSpPr>
          <p:spPr>
            <a:xfrm>
              <a:off x="1642475" y="951200"/>
              <a:ext cx="297200" cy="225025"/>
            </a:xfrm>
            <a:custGeom>
              <a:avLst/>
              <a:gdLst/>
              <a:ahLst/>
              <a:cxnLst/>
              <a:rect l="l" t="t" r="r" b="b"/>
              <a:pathLst>
                <a:path w="11888" h="9001" extrusionOk="0">
                  <a:moveTo>
                    <a:pt x="11092" y="0"/>
                  </a:moveTo>
                  <a:cubicBezTo>
                    <a:pt x="11001" y="0"/>
                    <a:pt x="10909" y="28"/>
                    <a:pt x="10831" y="85"/>
                  </a:cubicBezTo>
                  <a:lnTo>
                    <a:pt x="242" y="7796"/>
                  </a:lnTo>
                  <a:cubicBezTo>
                    <a:pt x="44" y="7941"/>
                    <a:pt x="0" y="8218"/>
                    <a:pt x="145" y="8417"/>
                  </a:cubicBezTo>
                  <a:lnTo>
                    <a:pt x="437" y="8817"/>
                  </a:lnTo>
                  <a:cubicBezTo>
                    <a:pt x="523" y="8937"/>
                    <a:pt x="659" y="9001"/>
                    <a:pt x="796" y="9001"/>
                  </a:cubicBezTo>
                  <a:cubicBezTo>
                    <a:pt x="887" y="9001"/>
                    <a:pt x="978" y="8973"/>
                    <a:pt x="1058" y="8916"/>
                  </a:cubicBezTo>
                  <a:lnTo>
                    <a:pt x="11646" y="1204"/>
                  </a:lnTo>
                  <a:cubicBezTo>
                    <a:pt x="11844" y="1059"/>
                    <a:pt x="11888" y="782"/>
                    <a:pt x="11743" y="584"/>
                  </a:cubicBezTo>
                  <a:lnTo>
                    <a:pt x="11452" y="182"/>
                  </a:lnTo>
                  <a:cubicBezTo>
                    <a:pt x="11365" y="63"/>
                    <a:pt x="11229" y="0"/>
                    <a:pt x="1109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03" name="Google Shape;1203;p22"/>
          <p:cNvGrpSpPr/>
          <p:nvPr/>
        </p:nvGrpSpPr>
        <p:grpSpPr>
          <a:xfrm>
            <a:off x="187300" y="4418765"/>
            <a:ext cx="340786" cy="570834"/>
            <a:chOff x="2002900" y="3914700"/>
            <a:chExt cx="259350" cy="434425"/>
          </a:xfrm>
        </p:grpSpPr>
        <p:sp>
          <p:nvSpPr>
            <p:cNvPr id="1204" name="Google Shape;1204;p22"/>
            <p:cNvSpPr/>
            <p:nvPr/>
          </p:nvSpPr>
          <p:spPr>
            <a:xfrm>
              <a:off x="2002900" y="3925825"/>
              <a:ext cx="243750" cy="423300"/>
            </a:xfrm>
            <a:custGeom>
              <a:avLst/>
              <a:gdLst/>
              <a:ahLst/>
              <a:cxnLst/>
              <a:rect l="l" t="t" r="r" b="b"/>
              <a:pathLst>
                <a:path w="9750" h="16932" extrusionOk="0">
                  <a:moveTo>
                    <a:pt x="2974" y="0"/>
                  </a:moveTo>
                  <a:cubicBezTo>
                    <a:pt x="2638" y="0"/>
                    <a:pt x="2300" y="57"/>
                    <a:pt x="1982" y="173"/>
                  </a:cubicBezTo>
                  <a:cubicBezTo>
                    <a:pt x="1348" y="395"/>
                    <a:pt x="800" y="856"/>
                    <a:pt x="466" y="1436"/>
                  </a:cubicBezTo>
                  <a:cubicBezTo>
                    <a:pt x="382" y="1579"/>
                    <a:pt x="316" y="1732"/>
                    <a:pt x="252" y="1883"/>
                  </a:cubicBezTo>
                  <a:cubicBezTo>
                    <a:pt x="205" y="2038"/>
                    <a:pt x="140" y="2197"/>
                    <a:pt x="113" y="2349"/>
                  </a:cubicBezTo>
                  <a:cubicBezTo>
                    <a:pt x="40" y="2656"/>
                    <a:pt x="12" y="2968"/>
                    <a:pt x="8" y="3273"/>
                  </a:cubicBezTo>
                  <a:cubicBezTo>
                    <a:pt x="1" y="4506"/>
                    <a:pt x="393" y="5597"/>
                    <a:pt x="681" y="6626"/>
                  </a:cubicBezTo>
                  <a:cubicBezTo>
                    <a:pt x="1267" y="8739"/>
                    <a:pt x="1974" y="10866"/>
                    <a:pt x="3021" y="12850"/>
                  </a:cubicBezTo>
                  <a:cubicBezTo>
                    <a:pt x="3548" y="13823"/>
                    <a:pt x="4106" y="14827"/>
                    <a:pt x="4976" y="15666"/>
                  </a:cubicBezTo>
                  <a:cubicBezTo>
                    <a:pt x="5197" y="15876"/>
                    <a:pt x="5437" y="16065"/>
                    <a:pt x="5690" y="16233"/>
                  </a:cubicBezTo>
                  <a:cubicBezTo>
                    <a:pt x="5949" y="16399"/>
                    <a:pt x="6224" y="16537"/>
                    <a:pt x="6510" y="16648"/>
                  </a:cubicBezTo>
                  <a:cubicBezTo>
                    <a:pt x="6791" y="16755"/>
                    <a:pt x="7081" y="16848"/>
                    <a:pt x="7402" y="16897"/>
                  </a:cubicBezTo>
                  <a:cubicBezTo>
                    <a:pt x="7536" y="16916"/>
                    <a:pt x="7677" y="16931"/>
                    <a:pt x="7824" y="16931"/>
                  </a:cubicBezTo>
                  <a:cubicBezTo>
                    <a:pt x="8027" y="16931"/>
                    <a:pt x="8243" y="16903"/>
                    <a:pt x="8468" y="16817"/>
                  </a:cubicBezTo>
                  <a:cubicBezTo>
                    <a:pt x="8659" y="16743"/>
                    <a:pt x="8852" y="16619"/>
                    <a:pt x="8990" y="16454"/>
                  </a:cubicBezTo>
                  <a:cubicBezTo>
                    <a:pt x="9072" y="16367"/>
                    <a:pt x="9105" y="16305"/>
                    <a:pt x="9154" y="16233"/>
                  </a:cubicBezTo>
                  <a:cubicBezTo>
                    <a:pt x="9202" y="16165"/>
                    <a:pt x="9245" y="16094"/>
                    <a:pt x="9282" y="16018"/>
                  </a:cubicBezTo>
                  <a:cubicBezTo>
                    <a:pt x="9434" y="15732"/>
                    <a:pt x="9538" y="15421"/>
                    <a:pt x="9589" y="15101"/>
                  </a:cubicBezTo>
                  <a:cubicBezTo>
                    <a:pt x="9695" y="14477"/>
                    <a:pt x="9644" y="13874"/>
                    <a:pt x="9540" y="13301"/>
                  </a:cubicBezTo>
                  <a:cubicBezTo>
                    <a:pt x="9435" y="12734"/>
                    <a:pt x="9251" y="12171"/>
                    <a:pt x="9071" y="11661"/>
                  </a:cubicBezTo>
                  <a:cubicBezTo>
                    <a:pt x="8889" y="11142"/>
                    <a:pt x="8700" y="10622"/>
                    <a:pt x="8492" y="10106"/>
                  </a:cubicBezTo>
                  <a:cubicBezTo>
                    <a:pt x="8074" y="9070"/>
                    <a:pt x="7607" y="8071"/>
                    <a:pt x="6960" y="7100"/>
                  </a:cubicBezTo>
                  <a:cubicBezTo>
                    <a:pt x="6782" y="6850"/>
                    <a:pt x="6578" y="6621"/>
                    <a:pt x="6348" y="6419"/>
                  </a:cubicBezTo>
                  <a:cubicBezTo>
                    <a:pt x="6109" y="6216"/>
                    <a:pt x="5826" y="6024"/>
                    <a:pt x="5463" y="5935"/>
                  </a:cubicBezTo>
                  <a:cubicBezTo>
                    <a:pt x="5365" y="5907"/>
                    <a:pt x="5261" y="5894"/>
                    <a:pt x="5156" y="5894"/>
                  </a:cubicBezTo>
                  <a:cubicBezTo>
                    <a:pt x="4873" y="5894"/>
                    <a:pt x="4580" y="5988"/>
                    <a:pt x="4367" y="6139"/>
                  </a:cubicBezTo>
                  <a:cubicBezTo>
                    <a:pt x="4082" y="6338"/>
                    <a:pt x="3870" y="6571"/>
                    <a:pt x="3694" y="6847"/>
                  </a:cubicBezTo>
                  <a:cubicBezTo>
                    <a:pt x="3348" y="7402"/>
                    <a:pt x="3249" y="8044"/>
                    <a:pt x="3271" y="8634"/>
                  </a:cubicBezTo>
                  <a:cubicBezTo>
                    <a:pt x="3296" y="9228"/>
                    <a:pt x="3423" y="9798"/>
                    <a:pt x="3612" y="10338"/>
                  </a:cubicBezTo>
                  <a:cubicBezTo>
                    <a:pt x="3800" y="10877"/>
                    <a:pt x="4044" y="11396"/>
                    <a:pt x="4340" y="11883"/>
                  </a:cubicBezTo>
                  <a:cubicBezTo>
                    <a:pt x="4637" y="12369"/>
                    <a:pt x="4980" y="12831"/>
                    <a:pt x="5426" y="13230"/>
                  </a:cubicBezTo>
                  <a:cubicBezTo>
                    <a:pt x="5485" y="13284"/>
                    <a:pt x="5559" y="13311"/>
                    <a:pt x="5633" y="13311"/>
                  </a:cubicBezTo>
                  <a:cubicBezTo>
                    <a:pt x="5717" y="13311"/>
                    <a:pt x="5801" y="13277"/>
                    <a:pt x="5862" y="13209"/>
                  </a:cubicBezTo>
                  <a:cubicBezTo>
                    <a:pt x="5977" y="13084"/>
                    <a:pt x="5968" y="12889"/>
                    <a:pt x="5842" y="12774"/>
                  </a:cubicBezTo>
                  <a:lnTo>
                    <a:pt x="5837" y="12769"/>
                  </a:lnTo>
                  <a:cubicBezTo>
                    <a:pt x="5474" y="12430"/>
                    <a:pt x="5165" y="11999"/>
                    <a:pt x="4906" y="11548"/>
                  </a:cubicBezTo>
                  <a:cubicBezTo>
                    <a:pt x="4645" y="11095"/>
                    <a:pt x="4433" y="10616"/>
                    <a:pt x="4273" y="10119"/>
                  </a:cubicBezTo>
                  <a:cubicBezTo>
                    <a:pt x="4114" y="9624"/>
                    <a:pt x="4016" y="9114"/>
                    <a:pt x="4008" y="8616"/>
                  </a:cubicBezTo>
                  <a:cubicBezTo>
                    <a:pt x="4001" y="8120"/>
                    <a:pt x="4102" y="7638"/>
                    <a:pt x="4349" y="7266"/>
                  </a:cubicBezTo>
                  <a:cubicBezTo>
                    <a:pt x="4469" y="7084"/>
                    <a:pt x="4624" y="6927"/>
                    <a:pt x="4805" y="6806"/>
                  </a:cubicBezTo>
                  <a:cubicBezTo>
                    <a:pt x="4913" y="6740"/>
                    <a:pt x="5013" y="6705"/>
                    <a:pt x="5119" y="6705"/>
                  </a:cubicBezTo>
                  <a:cubicBezTo>
                    <a:pt x="5167" y="6705"/>
                    <a:pt x="5217" y="6712"/>
                    <a:pt x="5269" y="6727"/>
                  </a:cubicBezTo>
                  <a:cubicBezTo>
                    <a:pt x="5616" y="6820"/>
                    <a:pt x="5990" y="7193"/>
                    <a:pt x="6261" y="7592"/>
                  </a:cubicBezTo>
                  <a:cubicBezTo>
                    <a:pt x="6531" y="8003"/>
                    <a:pt x="6796" y="8493"/>
                    <a:pt x="7023" y="8964"/>
                  </a:cubicBezTo>
                  <a:cubicBezTo>
                    <a:pt x="7254" y="9443"/>
                    <a:pt x="7462" y="9935"/>
                    <a:pt x="7656" y="10436"/>
                  </a:cubicBezTo>
                  <a:cubicBezTo>
                    <a:pt x="7849" y="10935"/>
                    <a:pt x="8027" y="11445"/>
                    <a:pt x="8197" y="11959"/>
                  </a:cubicBezTo>
                  <a:cubicBezTo>
                    <a:pt x="8375" y="12481"/>
                    <a:pt x="8523" y="12962"/>
                    <a:pt x="8610" y="13470"/>
                  </a:cubicBezTo>
                  <a:cubicBezTo>
                    <a:pt x="8696" y="13970"/>
                    <a:pt x="8724" y="14474"/>
                    <a:pt x="8638" y="14929"/>
                  </a:cubicBezTo>
                  <a:cubicBezTo>
                    <a:pt x="8601" y="15149"/>
                    <a:pt x="8527" y="15360"/>
                    <a:pt x="8420" y="15556"/>
                  </a:cubicBezTo>
                  <a:cubicBezTo>
                    <a:pt x="8397" y="15604"/>
                    <a:pt x="8370" y="15649"/>
                    <a:pt x="8337" y="15691"/>
                  </a:cubicBezTo>
                  <a:cubicBezTo>
                    <a:pt x="8309" y="15732"/>
                    <a:pt x="8275" y="15790"/>
                    <a:pt x="8257" y="15798"/>
                  </a:cubicBezTo>
                  <a:cubicBezTo>
                    <a:pt x="8221" y="15844"/>
                    <a:pt x="8174" y="15869"/>
                    <a:pt x="8112" y="15895"/>
                  </a:cubicBezTo>
                  <a:cubicBezTo>
                    <a:pt x="8043" y="15922"/>
                    <a:pt x="7948" y="15935"/>
                    <a:pt x="7840" y="15935"/>
                  </a:cubicBezTo>
                  <a:cubicBezTo>
                    <a:pt x="7754" y="15935"/>
                    <a:pt x="7660" y="15927"/>
                    <a:pt x="7563" y="15910"/>
                  </a:cubicBezTo>
                  <a:cubicBezTo>
                    <a:pt x="7344" y="15875"/>
                    <a:pt x="7112" y="15797"/>
                    <a:pt x="6884" y="15708"/>
                  </a:cubicBezTo>
                  <a:cubicBezTo>
                    <a:pt x="6662" y="15618"/>
                    <a:pt x="6449" y="15509"/>
                    <a:pt x="6247" y="15380"/>
                  </a:cubicBezTo>
                  <a:cubicBezTo>
                    <a:pt x="6046" y="15245"/>
                    <a:pt x="5857" y="15093"/>
                    <a:pt x="5683" y="14927"/>
                  </a:cubicBezTo>
                  <a:cubicBezTo>
                    <a:pt x="4972" y="14241"/>
                    <a:pt x="4442" y="13310"/>
                    <a:pt x="3940" y="12368"/>
                  </a:cubicBezTo>
                  <a:cubicBezTo>
                    <a:pt x="2953" y="10477"/>
                    <a:pt x="2278" y="8431"/>
                    <a:pt x="1708" y="6337"/>
                  </a:cubicBezTo>
                  <a:cubicBezTo>
                    <a:pt x="1408" y="5272"/>
                    <a:pt x="1073" y="4259"/>
                    <a:pt x="1090" y="3290"/>
                  </a:cubicBezTo>
                  <a:cubicBezTo>
                    <a:pt x="1097" y="2810"/>
                    <a:pt x="1192" y="2344"/>
                    <a:pt x="1408" y="1983"/>
                  </a:cubicBezTo>
                  <a:cubicBezTo>
                    <a:pt x="1515" y="1802"/>
                    <a:pt x="1650" y="1639"/>
                    <a:pt x="1809" y="1499"/>
                  </a:cubicBezTo>
                  <a:cubicBezTo>
                    <a:pt x="1973" y="1371"/>
                    <a:pt x="2148" y="1249"/>
                    <a:pt x="2350" y="1183"/>
                  </a:cubicBezTo>
                  <a:cubicBezTo>
                    <a:pt x="2557" y="1104"/>
                    <a:pt x="2780" y="1065"/>
                    <a:pt x="3005" y="1065"/>
                  </a:cubicBezTo>
                  <a:cubicBezTo>
                    <a:pt x="3208" y="1065"/>
                    <a:pt x="3413" y="1097"/>
                    <a:pt x="3607" y="1160"/>
                  </a:cubicBezTo>
                  <a:cubicBezTo>
                    <a:pt x="3814" y="1226"/>
                    <a:pt x="4010" y="1328"/>
                    <a:pt x="4191" y="1455"/>
                  </a:cubicBezTo>
                  <a:cubicBezTo>
                    <a:pt x="4379" y="1587"/>
                    <a:pt x="4561" y="1753"/>
                    <a:pt x="4729" y="1929"/>
                  </a:cubicBezTo>
                  <a:cubicBezTo>
                    <a:pt x="5403" y="2652"/>
                    <a:pt x="5889" y="3604"/>
                    <a:pt x="6407" y="4566"/>
                  </a:cubicBezTo>
                  <a:cubicBezTo>
                    <a:pt x="7426" y="6486"/>
                    <a:pt x="8393" y="8422"/>
                    <a:pt x="9117" y="10455"/>
                  </a:cubicBezTo>
                  <a:cubicBezTo>
                    <a:pt x="9161" y="10582"/>
                    <a:pt x="9280" y="10662"/>
                    <a:pt x="9408" y="10662"/>
                  </a:cubicBezTo>
                  <a:cubicBezTo>
                    <a:pt x="9438" y="10662"/>
                    <a:pt x="9469" y="10657"/>
                    <a:pt x="9499" y="10648"/>
                  </a:cubicBezTo>
                  <a:cubicBezTo>
                    <a:pt x="9658" y="10599"/>
                    <a:pt x="9750" y="10432"/>
                    <a:pt x="9706" y="10273"/>
                  </a:cubicBezTo>
                  <a:cubicBezTo>
                    <a:pt x="9132" y="8130"/>
                    <a:pt x="8227" y="6099"/>
                    <a:pt x="7259" y="4131"/>
                  </a:cubicBezTo>
                  <a:cubicBezTo>
                    <a:pt x="6782" y="3156"/>
                    <a:pt x="6302" y="2115"/>
                    <a:pt x="5487" y="1222"/>
                  </a:cubicBezTo>
                  <a:cubicBezTo>
                    <a:pt x="5280" y="1002"/>
                    <a:pt x="5060" y="794"/>
                    <a:pt x="4804" y="608"/>
                  </a:cubicBezTo>
                  <a:cubicBezTo>
                    <a:pt x="4541" y="418"/>
                    <a:pt x="4250" y="261"/>
                    <a:pt x="3937" y="158"/>
                  </a:cubicBezTo>
                  <a:cubicBezTo>
                    <a:pt x="3629" y="54"/>
                    <a:pt x="3302" y="0"/>
                    <a:pt x="2974"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22"/>
            <p:cNvSpPr/>
            <p:nvPr/>
          </p:nvSpPr>
          <p:spPr>
            <a:xfrm>
              <a:off x="2018350" y="3914700"/>
              <a:ext cx="243900" cy="423300"/>
            </a:xfrm>
            <a:custGeom>
              <a:avLst/>
              <a:gdLst/>
              <a:ahLst/>
              <a:cxnLst/>
              <a:rect l="l" t="t" r="r" b="b"/>
              <a:pathLst>
                <a:path w="9756" h="16932" extrusionOk="0">
                  <a:moveTo>
                    <a:pt x="2974" y="0"/>
                  </a:moveTo>
                  <a:cubicBezTo>
                    <a:pt x="2637" y="0"/>
                    <a:pt x="2300" y="57"/>
                    <a:pt x="1981" y="173"/>
                  </a:cubicBezTo>
                  <a:cubicBezTo>
                    <a:pt x="1347" y="395"/>
                    <a:pt x="798" y="856"/>
                    <a:pt x="465" y="1436"/>
                  </a:cubicBezTo>
                  <a:cubicBezTo>
                    <a:pt x="381" y="1579"/>
                    <a:pt x="315" y="1732"/>
                    <a:pt x="251" y="1883"/>
                  </a:cubicBezTo>
                  <a:cubicBezTo>
                    <a:pt x="205" y="2038"/>
                    <a:pt x="139" y="2197"/>
                    <a:pt x="113" y="2349"/>
                  </a:cubicBezTo>
                  <a:cubicBezTo>
                    <a:pt x="40" y="2656"/>
                    <a:pt x="11" y="2968"/>
                    <a:pt x="7" y="3273"/>
                  </a:cubicBezTo>
                  <a:cubicBezTo>
                    <a:pt x="0" y="4506"/>
                    <a:pt x="393" y="5597"/>
                    <a:pt x="680" y="6626"/>
                  </a:cubicBezTo>
                  <a:cubicBezTo>
                    <a:pt x="1266" y="8739"/>
                    <a:pt x="1974" y="10866"/>
                    <a:pt x="3021" y="12850"/>
                  </a:cubicBezTo>
                  <a:cubicBezTo>
                    <a:pt x="3548" y="13823"/>
                    <a:pt x="4106" y="14828"/>
                    <a:pt x="4975" y="15666"/>
                  </a:cubicBezTo>
                  <a:cubicBezTo>
                    <a:pt x="5197" y="15876"/>
                    <a:pt x="5435" y="16065"/>
                    <a:pt x="5690" y="16234"/>
                  </a:cubicBezTo>
                  <a:cubicBezTo>
                    <a:pt x="5949" y="16399"/>
                    <a:pt x="6223" y="16537"/>
                    <a:pt x="6510" y="16648"/>
                  </a:cubicBezTo>
                  <a:cubicBezTo>
                    <a:pt x="6791" y="16755"/>
                    <a:pt x="7081" y="16849"/>
                    <a:pt x="7402" y="16897"/>
                  </a:cubicBezTo>
                  <a:cubicBezTo>
                    <a:pt x="7535" y="16916"/>
                    <a:pt x="7676" y="16931"/>
                    <a:pt x="7824" y="16931"/>
                  </a:cubicBezTo>
                  <a:cubicBezTo>
                    <a:pt x="8027" y="16931"/>
                    <a:pt x="8242" y="16903"/>
                    <a:pt x="8468" y="16817"/>
                  </a:cubicBezTo>
                  <a:cubicBezTo>
                    <a:pt x="8658" y="16743"/>
                    <a:pt x="8852" y="16619"/>
                    <a:pt x="8990" y="16454"/>
                  </a:cubicBezTo>
                  <a:cubicBezTo>
                    <a:pt x="9072" y="16368"/>
                    <a:pt x="9104" y="16305"/>
                    <a:pt x="9154" y="16234"/>
                  </a:cubicBezTo>
                  <a:cubicBezTo>
                    <a:pt x="9202" y="16165"/>
                    <a:pt x="9244" y="16094"/>
                    <a:pt x="9281" y="16018"/>
                  </a:cubicBezTo>
                  <a:cubicBezTo>
                    <a:pt x="9433" y="15732"/>
                    <a:pt x="9537" y="15421"/>
                    <a:pt x="9588" y="15101"/>
                  </a:cubicBezTo>
                  <a:cubicBezTo>
                    <a:pt x="9695" y="14478"/>
                    <a:pt x="9643" y="13875"/>
                    <a:pt x="9539" y="13302"/>
                  </a:cubicBezTo>
                  <a:cubicBezTo>
                    <a:pt x="9434" y="12734"/>
                    <a:pt x="9251" y="12171"/>
                    <a:pt x="9070" y="11662"/>
                  </a:cubicBezTo>
                  <a:cubicBezTo>
                    <a:pt x="8889" y="11142"/>
                    <a:pt x="8700" y="10622"/>
                    <a:pt x="8492" y="10106"/>
                  </a:cubicBezTo>
                  <a:cubicBezTo>
                    <a:pt x="8072" y="9070"/>
                    <a:pt x="7606" y="8071"/>
                    <a:pt x="6959" y="7100"/>
                  </a:cubicBezTo>
                  <a:cubicBezTo>
                    <a:pt x="6782" y="6850"/>
                    <a:pt x="6578" y="6621"/>
                    <a:pt x="6348" y="6419"/>
                  </a:cubicBezTo>
                  <a:cubicBezTo>
                    <a:pt x="6109" y="6216"/>
                    <a:pt x="5825" y="6025"/>
                    <a:pt x="5463" y="5935"/>
                  </a:cubicBezTo>
                  <a:cubicBezTo>
                    <a:pt x="5365" y="5907"/>
                    <a:pt x="5261" y="5894"/>
                    <a:pt x="5156" y="5894"/>
                  </a:cubicBezTo>
                  <a:cubicBezTo>
                    <a:pt x="4873" y="5894"/>
                    <a:pt x="4580" y="5988"/>
                    <a:pt x="4367" y="6140"/>
                  </a:cubicBezTo>
                  <a:cubicBezTo>
                    <a:pt x="4082" y="6338"/>
                    <a:pt x="3870" y="6571"/>
                    <a:pt x="3694" y="6849"/>
                  </a:cubicBezTo>
                  <a:cubicBezTo>
                    <a:pt x="3348" y="7402"/>
                    <a:pt x="3249" y="8044"/>
                    <a:pt x="3270" y="8634"/>
                  </a:cubicBezTo>
                  <a:cubicBezTo>
                    <a:pt x="3296" y="9228"/>
                    <a:pt x="3422" y="9798"/>
                    <a:pt x="3612" y="10338"/>
                  </a:cubicBezTo>
                  <a:cubicBezTo>
                    <a:pt x="3800" y="10877"/>
                    <a:pt x="4043" y="11396"/>
                    <a:pt x="4340" y="11883"/>
                  </a:cubicBezTo>
                  <a:cubicBezTo>
                    <a:pt x="4637" y="12369"/>
                    <a:pt x="4979" y="12831"/>
                    <a:pt x="5425" y="13230"/>
                  </a:cubicBezTo>
                  <a:cubicBezTo>
                    <a:pt x="5483" y="13278"/>
                    <a:pt x="5553" y="13301"/>
                    <a:pt x="5623" y="13301"/>
                  </a:cubicBezTo>
                  <a:cubicBezTo>
                    <a:pt x="5707" y="13301"/>
                    <a:pt x="5791" y="13267"/>
                    <a:pt x="5852" y="13201"/>
                  </a:cubicBezTo>
                  <a:cubicBezTo>
                    <a:pt x="5962" y="13079"/>
                    <a:pt x="5958" y="12891"/>
                    <a:pt x="5841" y="12774"/>
                  </a:cubicBezTo>
                  <a:lnTo>
                    <a:pt x="5835" y="12769"/>
                  </a:lnTo>
                  <a:cubicBezTo>
                    <a:pt x="5473" y="12431"/>
                    <a:pt x="5165" y="11999"/>
                    <a:pt x="4905" y="11549"/>
                  </a:cubicBezTo>
                  <a:cubicBezTo>
                    <a:pt x="4644" y="11096"/>
                    <a:pt x="4433" y="10616"/>
                    <a:pt x="4272" y="10119"/>
                  </a:cubicBezTo>
                  <a:cubicBezTo>
                    <a:pt x="4112" y="9626"/>
                    <a:pt x="4015" y="9114"/>
                    <a:pt x="4006" y="8616"/>
                  </a:cubicBezTo>
                  <a:cubicBezTo>
                    <a:pt x="4000" y="8121"/>
                    <a:pt x="4101" y="7638"/>
                    <a:pt x="4348" y="7266"/>
                  </a:cubicBezTo>
                  <a:cubicBezTo>
                    <a:pt x="4468" y="7085"/>
                    <a:pt x="4623" y="6927"/>
                    <a:pt x="4804" y="6806"/>
                  </a:cubicBezTo>
                  <a:cubicBezTo>
                    <a:pt x="4912" y="6741"/>
                    <a:pt x="5011" y="6705"/>
                    <a:pt x="5117" y="6705"/>
                  </a:cubicBezTo>
                  <a:cubicBezTo>
                    <a:pt x="5165" y="6705"/>
                    <a:pt x="5216" y="6713"/>
                    <a:pt x="5269" y="6728"/>
                  </a:cubicBezTo>
                  <a:cubicBezTo>
                    <a:pt x="5614" y="6820"/>
                    <a:pt x="5989" y="7194"/>
                    <a:pt x="6261" y="7593"/>
                  </a:cubicBezTo>
                  <a:cubicBezTo>
                    <a:pt x="6531" y="8003"/>
                    <a:pt x="6795" y="8493"/>
                    <a:pt x="7023" y="8964"/>
                  </a:cubicBezTo>
                  <a:cubicBezTo>
                    <a:pt x="7253" y="9443"/>
                    <a:pt x="7461" y="9936"/>
                    <a:pt x="7655" y="10436"/>
                  </a:cubicBezTo>
                  <a:cubicBezTo>
                    <a:pt x="7848" y="10936"/>
                    <a:pt x="8026" y="11445"/>
                    <a:pt x="8197" y="11959"/>
                  </a:cubicBezTo>
                  <a:cubicBezTo>
                    <a:pt x="8374" y="12481"/>
                    <a:pt x="8522" y="12963"/>
                    <a:pt x="8609" y="13471"/>
                  </a:cubicBezTo>
                  <a:cubicBezTo>
                    <a:pt x="8695" y="13970"/>
                    <a:pt x="8724" y="14474"/>
                    <a:pt x="8636" y="14929"/>
                  </a:cubicBezTo>
                  <a:cubicBezTo>
                    <a:pt x="8600" y="15149"/>
                    <a:pt x="8527" y="15361"/>
                    <a:pt x="8420" y="15556"/>
                  </a:cubicBezTo>
                  <a:cubicBezTo>
                    <a:pt x="8397" y="15604"/>
                    <a:pt x="8369" y="15650"/>
                    <a:pt x="8337" y="15692"/>
                  </a:cubicBezTo>
                  <a:cubicBezTo>
                    <a:pt x="8308" y="15733"/>
                    <a:pt x="8273" y="15790"/>
                    <a:pt x="8257" y="15799"/>
                  </a:cubicBezTo>
                  <a:cubicBezTo>
                    <a:pt x="8221" y="15845"/>
                    <a:pt x="8174" y="15869"/>
                    <a:pt x="8112" y="15895"/>
                  </a:cubicBezTo>
                  <a:cubicBezTo>
                    <a:pt x="8043" y="15922"/>
                    <a:pt x="7949" y="15936"/>
                    <a:pt x="7842" y="15936"/>
                  </a:cubicBezTo>
                  <a:cubicBezTo>
                    <a:pt x="7755" y="15936"/>
                    <a:pt x="7659" y="15927"/>
                    <a:pt x="7562" y="15910"/>
                  </a:cubicBezTo>
                  <a:cubicBezTo>
                    <a:pt x="7343" y="15875"/>
                    <a:pt x="7110" y="15798"/>
                    <a:pt x="6884" y="15708"/>
                  </a:cubicBezTo>
                  <a:cubicBezTo>
                    <a:pt x="6661" y="15618"/>
                    <a:pt x="6448" y="15509"/>
                    <a:pt x="6245" y="15380"/>
                  </a:cubicBezTo>
                  <a:cubicBezTo>
                    <a:pt x="6045" y="15245"/>
                    <a:pt x="5856" y="15093"/>
                    <a:pt x="5681" y="14927"/>
                  </a:cubicBezTo>
                  <a:cubicBezTo>
                    <a:pt x="4971" y="14242"/>
                    <a:pt x="4440" y="13310"/>
                    <a:pt x="3940" y="12368"/>
                  </a:cubicBezTo>
                  <a:cubicBezTo>
                    <a:pt x="2952" y="10477"/>
                    <a:pt x="2277" y="8431"/>
                    <a:pt x="1707" y="6337"/>
                  </a:cubicBezTo>
                  <a:cubicBezTo>
                    <a:pt x="1407" y="5272"/>
                    <a:pt x="1073" y="4259"/>
                    <a:pt x="1089" y="3290"/>
                  </a:cubicBezTo>
                  <a:cubicBezTo>
                    <a:pt x="1097" y="2810"/>
                    <a:pt x="1191" y="2344"/>
                    <a:pt x="1406" y="1983"/>
                  </a:cubicBezTo>
                  <a:cubicBezTo>
                    <a:pt x="1515" y="1802"/>
                    <a:pt x="1649" y="1639"/>
                    <a:pt x="1808" y="1499"/>
                  </a:cubicBezTo>
                  <a:cubicBezTo>
                    <a:pt x="1972" y="1371"/>
                    <a:pt x="2147" y="1249"/>
                    <a:pt x="2349" y="1183"/>
                  </a:cubicBezTo>
                  <a:cubicBezTo>
                    <a:pt x="2555" y="1104"/>
                    <a:pt x="2779" y="1065"/>
                    <a:pt x="3003" y="1065"/>
                  </a:cubicBezTo>
                  <a:cubicBezTo>
                    <a:pt x="3207" y="1065"/>
                    <a:pt x="3411" y="1097"/>
                    <a:pt x="3606" y="1160"/>
                  </a:cubicBezTo>
                  <a:cubicBezTo>
                    <a:pt x="3814" y="1226"/>
                    <a:pt x="4010" y="1329"/>
                    <a:pt x="4191" y="1455"/>
                  </a:cubicBezTo>
                  <a:cubicBezTo>
                    <a:pt x="4378" y="1587"/>
                    <a:pt x="4561" y="1753"/>
                    <a:pt x="4729" y="1929"/>
                  </a:cubicBezTo>
                  <a:cubicBezTo>
                    <a:pt x="5401" y="2652"/>
                    <a:pt x="5889" y="3604"/>
                    <a:pt x="6407" y="4566"/>
                  </a:cubicBezTo>
                  <a:cubicBezTo>
                    <a:pt x="7426" y="6486"/>
                    <a:pt x="8393" y="8422"/>
                    <a:pt x="9115" y="10455"/>
                  </a:cubicBezTo>
                  <a:cubicBezTo>
                    <a:pt x="9156" y="10588"/>
                    <a:pt x="9278" y="10673"/>
                    <a:pt x="9410" y="10673"/>
                  </a:cubicBezTo>
                  <a:cubicBezTo>
                    <a:pt x="9440" y="10673"/>
                    <a:pt x="9471" y="10668"/>
                    <a:pt x="9501" y="10659"/>
                  </a:cubicBezTo>
                  <a:cubicBezTo>
                    <a:pt x="9664" y="10608"/>
                    <a:pt x="9756" y="10436"/>
                    <a:pt x="9706" y="10273"/>
                  </a:cubicBezTo>
                  <a:cubicBezTo>
                    <a:pt x="9132" y="8130"/>
                    <a:pt x="8226" y="6099"/>
                    <a:pt x="7259" y="4131"/>
                  </a:cubicBezTo>
                  <a:cubicBezTo>
                    <a:pt x="6782" y="3157"/>
                    <a:pt x="6302" y="2115"/>
                    <a:pt x="5487" y="1222"/>
                  </a:cubicBezTo>
                  <a:cubicBezTo>
                    <a:pt x="5280" y="1002"/>
                    <a:pt x="5060" y="794"/>
                    <a:pt x="4803" y="608"/>
                  </a:cubicBezTo>
                  <a:cubicBezTo>
                    <a:pt x="4540" y="418"/>
                    <a:pt x="4250" y="261"/>
                    <a:pt x="3936" y="158"/>
                  </a:cubicBezTo>
                  <a:cubicBezTo>
                    <a:pt x="3629" y="54"/>
                    <a:pt x="3302" y="0"/>
                    <a:pt x="29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06" name="Google Shape;1206;p22"/>
          <p:cNvGrpSpPr/>
          <p:nvPr/>
        </p:nvGrpSpPr>
        <p:grpSpPr>
          <a:xfrm>
            <a:off x="145126" y="3416031"/>
            <a:ext cx="354386" cy="578521"/>
            <a:chOff x="2254100" y="3662800"/>
            <a:chExt cx="269700" cy="440275"/>
          </a:xfrm>
        </p:grpSpPr>
        <p:sp>
          <p:nvSpPr>
            <p:cNvPr id="1207" name="Google Shape;1207;p22"/>
            <p:cNvSpPr/>
            <p:nvPr/>
          </p:nvSpPr>
          <p:spPr>
            <a:xfrm>
              <a:off x="2254100" y="3676075"/>
              <a:ext cx="250775" cy="427000"/>
            </a:xfrm>
            <a:custGeom>
              <a:avLst/>
              <a:gdLst/>
              <a:ahLst/>
              <a:cxnLst/>
              <a:rect l="l" t="t" r="r" b="b"/>
              <a:pathLst>
                <a:path w="10031" h="17080" extrusionOk="0">
                  <a:moveTo>
                    <a:pt x="7007" y="1"/>
                  </a:moveTo>
                  <a:cubicBezTo>
                    <a:pt x="6694" y="1"/>
                    <a:pt x="6381" y="51"/>
                    <a:pt x="6087" y="151"/>
                  </a:cubicBezTo>
                  <a:cubicBezTo>
                    <a:pt x="5929" y="204"/>
                    <a:pt x="5778" y="276"/>
                    <a:pt x="5631" y="347"/>
                  </a:cubicBezTo>
                  <a:cubicBezTo>
                    <a:pt x="5493" y="434"/>
                    <a:pt x="5340" y="509"/>
                    <a:pt x="5220" y="607"/>
                  </a:cubicBezTo>
                  <a:cubicBezTo>
                    <a:pt x="4962" y="790"/>
                    <a:pt x="4735" y="1006"/>
                    <a:pt x="4531" y="1233"/>
                  </a:cubicBezTo>
                  <a:cubicBezTo>
                    <a:pt x="3714" y="2154"/>
                    <a:pt x="3290" y="3235"/>
                    <a:pt x="2828" y="4198"/>
                  </a:cubicBezTo>
                  <a:cubicBezTo>
                    <a:pt x="1876" y="6173"/>
                    <a:pt x="1006" y="8240"/>
                    <a:pt x="488" y="10422"/>
                  </a:cubicBezTo>
                  <a:cubicBezTo>
                    <a:pt x="243" y="11501"/>
                    <a:pt x="0" y="12624"/>
                    <a:pt x="102" y="13829"/>
                  </a:cubicBezTo>
                  <a:cubicBezTo>
                    <a:pt x="131" y="14132"/>
                    <a:pt x="186" y="14432"/>
                    <a:pt x="266" y="14726"/>
                  </a:cubicBezTo>
                  <a:cubicBezTo>
                    <a:pt x="352" y="15020"/>
                    <a:pt x="468" y="15306"/>
                    <a:pt x="610" y="15578"/>
                  </a:cubicBezTo>
                  <a:cubicBezTo>
                    <a:pt x="751" y="15844"/>
                    <a:pt x="908" y="16105"/>
                    <a:pt x="1116" y="16354"/>
                  </a:cubicBezTo>
                  <a:cubicBezTo>
                    <a:pt x="1325" y="16598"/>
                    <a:pt x="1581" y="16851"/>
                    <a:pt x="1972" y="16996"/>
                  </a:cubicBezTo>
                  <a:cubicBezTo>
                    <a:pt x="2114" y="17047"/>
                    <a:pt x="2276" y="17079"/>
                    <a:pt x="2436" y="17079"/>
                  </a:cubicBezTo>
                  <a:cubicBezTo>
                    <a:pt x="2493" y="17079"/>
                    <a:pt x="2548" y="17076"/>
                    <a:pt x="2603" y="17067"/>
                  </a:cubicBezTo>
                  <a:cubicBezTo>
                    <a:pt x="2722" y="17055"/>
                    <a:pt x="2788" y="17030"/>
                    <a:pt x="2872" y="17009"/>
                  </a:cubicBezTo>
                  <a:cubicBezTo>
                    <a:pt x="2953" y="16989"/>
                    <a:pt x="3033" y="16963"/>
                    <a:pt x="3109" y="16930"/>
                  </a:cubicBezTo>
                  <a:cubicBezTo>
                    <a:pt x="3413" y="16816"/>
                    <a:pt x="3695" y="16651"/>
                    <a:pt x="3945" y="16443"/>
                  </a:cubicBezTo>
                  <a:cubicBezTo>
                    <a:pt x="4436" y="16045"/>
                    <a:pt x="4794" y="15557"/>
                    <a:pt x="5094" y="15058"/>
                  </a:cubicBezTo>
                  <a:cubicBezTo>
                    <a:pt x="5390" y="14561"/>
                    <a:pt x="5623" y="14017"/>
                    <a:pt x="5822" y="13515"/>
                  </a:cubicBezTo>
                  <a:cubicBezTo>
                    <a:pt x="6029" y="13004"/>
                    <a:pt x="6229" y="12488"/>
                    <a:pt x="6412" y="11964"/>
                  </a:cubicBezTo>
                  <a:cubicBezTo>
                    <a:pt x="6780" y="10907"/>
                    <a:pt x="7088" y="9848"/>
                    <a:pt x="7240" y="8692"/>
                  </a:cubicBezTo>
                  <a:cubicBezTo>
                    <a:pt x="7272" y="8388"/>
                    <a:pt x="7268" y="8081"/>
                    <a:pt x="7229" y="7777"/>
                  </a:cubicBezTo>
                  <a:cubicBezTo>
                    <a:pt x="7183" y="7467"/>
                    <a:pt x="7096" y="7137"/>
                    <a:pt x="6882" y="6829"/>
                  </a:cubicBezTo>
                  <a:cubicBezTo>
                    <a:pt x="6678" y="6515"/>
                    <a:pt x="6279" y="6297"/>
                    <a:pt x="5923" y="6262"/>
                  </a:cubicBezTo>
                  <a:cubicBezTo>
                    <a:pt x="5830" y="6251"/>
                    <a:pt x="5739" y="6246"/>
                    <a:pt x="5650" y="6246"/>
                  </a:cubicBezTo>
                  <a:cubicBezTo>
                    <a:pt x="5409" y="6246"/>
                    <a:pt x="5179" y="6284"/>
                    <a:pt x="4949" y="6352"/>
                  </a:cubicBezTo>
                  <a:cubicBezTo>
                    <a:pt x="4324" y="6540"/>
                    <a:pt x="3827" y="6957"/>
                    <a:pt x="3454" y="7414"/>
                  </a:cubicBezTo>
                  <a:cubicBezTo>
                    <a:pt x="3081" y="7879"/>
                    <a:pt x="2801" y="8392"/>
                    <a:pt x="2587" y="8922"/>
                  </a:cubicBezTo>
                  <a:cubicBezTo>
                    <a:pt x="2374" y="9451"/>
                    <a:pt x="2216" y="10002"/>
                    <a:pt x="2118" y="10564"/>
                  </a:cubicBezTo>
                  <a:cubicBezTo>
                    <a:pt x="2021" y="11125"/>
                    <a:pt x="1974" y="11698"/>
                    <a:pt x="2047" y="12292"/>
                  </a:cubicBezTo>
                  <a:cubicBezTo>
                    <a:pt x="2066" y="12448"/>
                    <a:pt x="2199" y="12563"/>
                    <a:pt x="2353" y="12563"/>
                  </a:cubicBezTo>
                  <a:cubicBezTo>
                    <a:pt x="2364" y="12563"/>
                    <a:pt x="2375" y="12563"/>
                    <a:pt x="2387" y="12562"/>
                  </a:cubicBezTo>
                  <a:cubicBezTo>
                    <a:pt x="2555" y="12543"/>
                    <a:pt x="2678" y="12392"/>
                    <a:pt x="2660" y="12224"/>
                  </a:cubicBezTo>
                  <a:lnTo>
                    <a:pt x="2659" y="12216"/>
                  </a:lnTo>
                  <a:cubicBezTo>
                    <a:pt x="2610" y="11723"/>
                    <a:pt x="2661" y="11195"/>
                    <a:pt x="2764" y="10684"/>
                  </a:cubicBezTo>
                  <a:cubicBezTo>
                    <a:pt x="2866" y="10173"/>
                    <a:pt x="3022" y="9672"/>
                    <a:pt x="3230" y="9193"/>
                  </a:cubicBezTo>
                  <a:cubicBezTo>
                    <a:pt x="3435" y="8715"/>
                    <a:pt x="3699" y="8267"/>
                    <a:pt x="4019" y="7888"/>
                  </a:cubicBezTo>
                  <a:cubicBezTo>
                    <a:pt x="4342" y="7511"/>
                    <a:pt x="4736" y="7214"/>
                    <a:pt x="5166" y="7097"/>
                  </a:cubicBezTo>
                  <a:cubicBezTo>
                    <a:pt x="5309" y="7058"/>
                    <a:pt x="5457" y="7038"/>
                    <a:pt x="5604" y="7038"/>
                  </a:cubicBezTo>
                  <a:cubicBezTo>
                    <a:pt x="5674" y="7038"/>
                    <a:pt x="5744" y="7043"/>
                    <a:pt x="5813" y="7051"/>
                  </a:cubicBezTo>
                  <a:cubicBezTo>
                    <a:pt x="5994" y="7083"/>
                    <a:pt x="6119" y="7151"/>
                    <a:pt x="6213" y="7298"/>
                  </a:cubicBezTo>
                  <a:cubicBezTo>
                    <a:pt x="6413" y="7596"/>
                    <a:pt x="6450" y="8124"/>
                    <a:pt x="6389" y="8603"/>
                  </a:cubicBezTo>
                  <a:cubicBezTo>
                    <a:pt x="6323" y="9090"/>
                    <a:pt x="6198" y="9632"/>
                    <a:pt x="6059" y="10137"/>
                  </a:cubicBezTo>
                  <a:cubicBezTo>
                    <a:pt x="5917" y="10648"/>
                    <a:pt x="5750" y="11157"/>
                    <a:pt x="5565" y="11660"/>
                  </a:cubicBezTo>
                  <a:cubicBezTo>
                    <a:pt x="5381" y="12164"/>
                    <a:pt x="5179" y="12664"/>
                    <a:pt x="4969" y="13163"/>
                  </a:cubicBezTo>
                  <a:cubicBezTo>
                    <a:pt x="4758" y="13672"/>
                    <a:pt x="4553" y="14133"/>
                    <a:pt x="4284" y="14572"/>
                  </a:cubicBezTo>
                  <a:cubicBezTo>
                    <a:pt x="4018" y="15003"/>
                    <a:pt x="3708" y="15402"/>
                    <a:pt x="3342" y="15686"/>
                  </a:cubicBezTo>
                  <a:cubicBezTo>
                    <a:pt x="3171" y="15827"/>
                    <a:pt x="2975" y="15939"/>
                    <a:pt x="2766" y="16014"/>
                  </a:cubicBezTo>
                  <a:cubicBezTo>
                    <a:pt x="2717" y="16035"/>
                    <a:pt x="2667" y="16051"/>
                    <a:pt x="2614" y="16062"/>
                  </a:cubicBezTo>
                  <a:cubicBezTo>
                    <a:pt x="2569" y="16073"/>
                    <a:pt x="2512" y="16091"/>
                    <a:pt x="2488" y="16091"/>
                  </a:cubicBezTo>
                  <a:cubicBezTo>
                    <a:pt x="2486" y="16091"/>
                    <a:pt x="2484" y="16091"/>
                    <a:pt x="2483" y="16091"/>
                  </a:cubicBezTo>
                  <a:cubicBezTo>
                    <a:pt x="2469" y="16093"/>
                    <a:pt x="2456" y="16094"/>
                    <a:pt x="2443" y="16094"/>
                  </a:cubicBezTo>
                  <a:cubicBezTo>
                    <a:pt x="2401" y="16094"/>
                    <a:pt x="2359" y="16083"/>
                    <a:pt x="2311" y="16067"/>
                  </a:cubicBezTo>
                  <a:cubicBezTo>
                    <a:pt x="2185" y="16022"/>
                    <a:pt x="2026" y="15888"/>
                    <a:pt x="1887" y="15716"/>
                  </a:cubicBezTo>
                  <a:cubicBezTo>
                    <a:pt x="1746" y="15545"/>
                    <a:pt x="1621" y="15334"/>
                    <a:pt x="1510" y="15117"/>
                  </a:cubicBezTo>
                  <a:cubicBezTo>
                    <a:pt x="1403" y="14902"/>
                    <a:pt x="1314" y="14679"/>
                    <a:pt x="1246" y="14450"/>
                  </a:cubicBezTo>
                  <a:cubicBezTo>
                    <a:pt x="1184" y="14217"/>
                    <a:pt x="1143" y="13977"/>
                    <a:pt x="1121" y="13737"/>
                  </a:cubicBezTo>
                  <a:cubicBezTo>
                    <a:pt x="1038" y="12754"/>
                    <a:pt x="1252" y="11703"/>
                    <a:pt x="1497" y="10664"/>
                  </a:cubicBezTo>
                  <a:cubicBezTo>
                    <a:pt x="2000" y="8592"/>
                    <a:pt x="2841" y="6609"/>
                    <a:pt x="3792" y="4657"/>
                  </a:cubicBezTo>
                  <a:cubicBezTo>
                    <a:pt x="4267" y="3659"/>
                    <a:pt x="4683" y="2676"/>
                    <a:pt x="5334" y="1958"/>
                  </a:cubicBezTo>
                  <a:cubicBezTo>
                    <a:pt x="5657" y="1602"/>
                    <a:pt x="6035" y="1314"/>
                    <a:pt x="6434" y="1185"/>
                  </a:cubicBezTo>
                  <a:cubicBezTo>
                    <a:pt x="6634" y="1119"/>
                    <a:pt x="6844" y="1085"/>
                    <a:pt x="7054" y="1085"/>
                  </a:cubicBezTo>
                  <a:cubicBezTo>
                    <a:pt x="7262" y="1097"/>
                    <a:pt x="7474" y="1119"/>
                    <a:pt x="7670" y="1203"/>
                  </a:cubicBezTo>
                  <a:cubicBezTo>
                    <a:pt x="8065" y="1350"/>
                    <a:pt x="8410" y="1644"/>
                    <a:pt x="8631" y="2016"/>
                  </a:cubicBezTo>
                  <a:cubicBezTo>
                    <a:pt x="8744" y="2200"/>
                    <a:pt x="8823" y="2407"/>
                    <a:pt x="8877" y="2622"/>
                  </a:cubicBezTo>
                  <a:cubicBezTo>
                    <a:pt x="8931" y="2845"/>
                    <a:pt x="8959" y="3090"/>
                    <a:pt x="8970" y="3333"/>
                  </a:cubicBezTo>
                  <a:cubicBezTo>
                    <a:pt x="8999" y="4320"/>
                    <a:pt x="8738" y="5358"/>
                    <a:pt x="8494" y="6423"/>
                  </a:cubicBezTo>
                  <a:cubicBezTo>
                    <a:pt x="7995" y="8537"/>
                    <a:pt x="7447" y="10631"/>
                    <a:pt x="6651" y="12637"/>
                  </a:cubicBezTo>
                  <a:lnTo>
                    <a:pt x="6650" y="12636"/>
                  </a:lnTo>
                  <a:lnTo>
                    <a:pt x="6650" y="12636"/>
                  </a:lnTo>
                  <a:cubicBezTo>
                    <a:pt x="6588" y="12790"/>
                    <a:pt x="6661" y="12965"/>
                    <a:pt x="6811" y="13032"/>
                  </a:cubicBezTo>
                  <a:cubicBezTo>
                    <a:pt x="6852" y="13050"/>
                    <a:pt x="6895" y="13059"/>
                    <a:pt x="6937" y="13059"/>
                  </a:cubicBezTo>
                  <a:cubicBezTo>
                    <a:pt x="7051" y="13059"/>
                    <a:pt x="7160" y="12995"/>
                    <a:pt x="7214" y="12887"/>
                  </a:cubicBezTo>
                  <a:cubicBezTo>
                    <a:pt x="8193" y="10896"/>
                    <a:pt x="8851" y="8772"/>
                    <a:pt x="9421" y="6656"/>
                  </a:cubicBezTo>
                  <a:cubicBezTo>
                    <a:pt x="9704" y="5608"/>
                    <a:pt x="10030" y="4508"/>
                    <a:pt x="10004" y="3300"/>
                  </a:cubicBezTo>
                  <a:cubicBezTo>
                    <a:pt x="9994" y="2997"/>
                    <a:pt x="9964" y="2697"/>
                    <a:pt x="9894" y="2387"/>
                  </a:cubicBezTo>
                  <a:cubicBezTo>
                    <a:pt x="9821" y="2071"/>
                    <a:pt x="9706" y="1762"/>
                    <a:pt x="9539" y="1478"/>
                  </a:cubicBezTo>
                  <a:cubicBezTo>
                    <a:pt x="9210" y="909"/>
                    <a:pt x="8683" y="442"/>
                    <a:pt x="8058" y="201"/>
                  </a:cubicBezTo>
                  <a:cubicBezTo>
                    <a:pt x="7726" y="67"/>
                    <a:pt x="7366" y="1"/>
                    <a:pt x="7007"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22"/>
            <p:cNvSpPr/>
            <p:nvPr/>
          </p:nvSpPr>
          <p:spPr>
            <a:xfrm>
              <a:off x="2273050" y="3662800"/>
              <a:ext cx="250750" cy="427000"/>
            </a:xfrm>
            <a:custGeom>
              <a:avLst/>
              <a:gdLst/>
              <a:ahLst/>
              <a:cxnLst/>
              <a:rect l="l" t="t" r="r" b="b"/>
              <a:pathLst>
                <a:path w="10030" h="17080" extrusionOk="0">
                  <a:moveTo>
                    <a:pt x="7007" y="0"/>
                  </a:moveTo>
                  <a:cubicBezTo>
                    <a:pt x="6694" y="0"/>
                    <a:pt x="6381" y="51"/>
                    <a:pt x="6087" y="151"/>
                  </a:cubicBezTo>
                  <a:cubicBezTo>
                    <a:pt x="5929" y="204"/>
                    <a:pt x="5779" y="276"/>
                    <a:pt x="5630" y="347"/>
                  </a:cubicBezTo>
                  <a:cubicBezTo>
                    <a:pt x="5494" y="433"/>
                    <a:pt x="5339" y="510"/>
                    <a:pt x="5219" y="607"/>
                  </a:cubicBezTo>
                  <a:cubicBezTo>
                    <a:pt x="4962" y="790"/>
                    <a:pt x="4736" y="1006"/>
                    <a:pt x="4530" y="1232"/>
                  </a:cubicBezTo>
                  <a:cubicBezTo>
                    <a:pt x="3715" y="2155"/>
                    <a:pt x="3290" y="3234"/>
                    <a:pt x="2828" y="4197"/>
                  </a:cubicBezTo>
                  <a:cubicBezTo>
                    <a:pt x="1877" y="6173"/>
                    <a:pt x="1007" y="8239"/>
                    <a:pt x="487" y="10422"/>
                  </a:cubicBezTo>
                  <a:cubicBezTo>
                    <a:pt x="244" y="11501"/>
                    <a:pt x="1" y="12625"/>
                    <a:pt x="103" y="13828"/>
                  </a:cubicBezTo>
                  <a:cubicBezTo>
                    <a:pt x="131" y="14131"/>
                    <a:pt x="186" y="14432"/>
                    <a:pt x="265" y="14726"/>
                  </a:cubicBezTo>
                  <a:cubicBezTo>
                    <a:pt x="352" y="15020"/>
                    <a:pt x="468" y="15305"/>
                    <a:pt x="610" y="15578"/>
                  </a:cubicBezTo>
                  <a:cubicBezTo>
                    <a:pt x="751" y="15843"/>
                    <a:pt x="907" y="16105"/>
                    <a:pt x="1116" y="16354"/>
                  </a:cubicBezTo>
                  <a:cubicBezTo>
                    <a:pt x="1325" y="16598"/>
                    <a:pt x="1581" y="16850"/>
                    <a:pt x="1972" y="16996"/>
                  </a:cubicBezTo>
                  <a:cubicBezTo>
                    <a:pt x="2114" y="17047"/>
                    <a:pt x="2275" y="17079"/>
                    <a:pt x="2436" y="17079"/>
                  </a:cubicBezTo>
                  <a:cubicBezTo>
                    <a:pt x="2492" y="17079"/>
                    <a:pt x="2548" y="17075"/>
                    <a:pt x="2603" y="17067"/>
                  </a:cubicBezTo>
                  <a:cubicBezTo>
                    <a:pt x="2721" y="17056"/>
                    <a:pt x="2788" y="17030"/>
                    <a:pt x="2872" y="17009"/>
                  </a:cubicBezTo>
                  <a:cubicBezTo>
                    <a:pt x="2953" y="16989"/>
                    <a:pt x="3033" y="16963"/>
                    <a:pt x="3109" y="16931"/>
                  </a:cubicBezTo>
                  <a:cubicBezTo>
                    <a:pt x="3413" y="16815"/>
                    <a:pt x="3695" y="16650"/>
                    <a:pt x="3944" y="16442"/>
                  </a:cubicBezTo>
                  <a:cubicBezTo>
                    <a:pt x="4435" y="16044"/>
                    <a:pt x="4794" y="15557"/>
                    <a:pt x="5093" y="15057"/>
                  </a:cubicBezTo>
                  <a:cubicBezTo>
                    <a:pt x="5390" y="14561"/>
                    <a:pt x="5623" y="14016"/>
                    <a:pt x="5822" y="13515"/>
                  </a:cubicBezTo>
                  <a:cubicBezTo>
                    <a:pt x="6028" y="13004"/>
                    <a:pt x="6228" y="12488"/>
                    <a:pt x="6412" y="11963"/>
                  </a:cubicBezTo>
                  <a:cubicBezTo>
                    <a:pt x="6779" y="10907"/>
                    <a:pt x="7088" y="9848"/>
                    <a:pt x="7240" y="8692"/>
                  </a:cubicBezTo>
                  <a:cubicBezTo>
                    <a:pt x="7271" y="8388"/>
                    <a:pt x="7268" y="8081"/>
                    <a:pt x="7229" y="7777"/>
                  </a:cubicBezTo>
                  <a:cubicBezTo>
                    <a:pt x="7183" y="7466"/>
                    <a:pt x="7095" y="7136"/>
                    <a:pt x="6882" y="6829"/>
                  </a:cubicBezTo>
                  <a:cubicBezTo>
                    <a:pt x="6678" y="6514"/>
                    <a:pt x="6279" y="6298"/>
                    <a:pt x="5922" y="6262"/>
                  </a:cubicBezTo>
                  <a:cubicBezTo>
                    <a:pt x="5830" y="6251"/>
                    <a:pt x="5739" y="6246"/>
                    <a:pt x="5651" y="6246"/>
                  </a:cubicBezTo>
                  <a:cubicBezTo>
                    <a:pt x="5409" y="6246"/>
                    <a:pt x="5179" y="6283"/>
                    <a:pt x="4949" y="6351"/>
                  </a:cubicBezTo>
                  <a:cubicBezTo>
                    <a:pt x="4324" y="6540"/>
                    <a:pt x="3826" y="6957"/>
                    <a:pt x="3454" y="7415"/>
                  </a:cubicBezTo>
                  <a:cubicBezTo>
                    <a:pt x="3081" y="7879"/>
                    <a:pt x="2801" y="8391"/>
                    <a:pt x="2587" y="8922"/>
                  </a:cubicBezTo>
                  <a:cubicBezTo>
                    <a:pt x="2373" y="9451"/>
                    <a:pt x="2216" y="10002"/>
                    <a:pt x="2117" y="10564"/>
                  </a:cubicBezTo>
                  <a:cubicBezTo>
                    <a:pt x="2020" y="11125"/>
                    <a:pt x="1973" y="11699"/>
                    <a:pt x="2046" y="12292"/>
                  </a:cubicBezTo>
                  <a:cubicBezTo>
                    <a:pt x="2066" y="12448"/>
                    <a:pt x="2198" y="12563"/>
                    <a:pt x="2352" y="12563"/>
                  </a:cubicBezTo>
                  <a:cubicBezTo>
                    <a:pt x="2363" y="12563"/>
                    <a:pt x="2375" y="12562"/>
                    <a:pt x="2386" y="12561"/>
                  </a:cubicBezTo>
                  <a:cubicBezTo>
                    <a:pt x="2555" y="12543"/>
                    <a:pt x="2676" y="12392"/>
                    <a:pt x="2660" y="12223"/>
                  </a:cubicBezTo>
                  <a:lnTo>
                    <a:pt x="2660" y="12216"/>
                  </a:lnTo>
                  <a:cubicBezTo>
                    <a:pt x="2611" y="11724"/>
                    <a:pt x="2662" y="11196"/>
                    <a:pt x="2764" y="10685"/>
                  </a:cubicBezTo>
                  <a:cubicBezTo>
                    <a:pt x="2866" y="10172"/>
                    <a:pt x="3023" y="9673"/>
                    <a:pt x="3230" y="9193"/>
                  </a:cubicBezTo>
                  <a:cubicBezTo>
                    <a:pt x="3435" y="8716"/>
                    <a:pt x="3698" y="8268"/>
                    <a:pt x="4020" y="7887"/>
                  </a:cubicBezTo>
                  <a:cubicBezTo>
                    <a:pt x="4341" y="7510"/>
                    <a:pt x="4736" y="7214"/>
                    <a:pt x="5167" y="7098"/>
                  </a:cubicBezTo>
                  <a:cubicBezTo>
                    <a:pt x="5308" y="7058"/>
                    <a:pt x="5455" y="7038"/>
                    <a:pt x="5601" y="7038"/>
                  </a:cubicBezTo>
                  <a:cubicBezTo>
                    <a:pt x="5672" y="7038"/>
                    <a:pt x="5743" y="7043"/>
                    <a:pt x="5813" y="7052"/>
                  </a:cubicBezTo>
                  <a:cubicBezTo>
                    <a:pt x="5994" y="7084"/>
                    <a:pt x="6119" y="7150"/>
                    <a:pt x="6214" y="7299"/>
                  </a:cubicBezTo>
                  <a:cubicBezTo>
                    <a:pt x="6413" y="7597"/>
                    <a:pt x="6449" y="8125"/>
                    <a:pt x="6390" y="8602"/>
                  </a:cubicBezTo>
                  <a:cubicBezTo>
                    <a:pt x="6322" y="9090"/>
                    <a:pt x="6199" y="9632"/>
                    <a:pt x="6059" y="10137"/>
                  </a:cubicBezTo>
                  <a:cubicBezTo>
                    <a:pt x="5918" y="10649"/>
                    <a:pt x="5749" y="11156"/>
                    <a:pt x="5566" y="11660"/>
                  </a:cubicBezTo>
                  <a:cubicBezTo>
                    <a:pt x="5381" y="12164"/>
                    <a:pt x="5180" y="12664"/>
                    <a:pt x="4970" y="13164"/>
                  </a:cubicBezTo>
                  <a:cubicBezTo>
                    <a:pt x="4759" y="13673"/>
                    <a:pt x="4552" y="14132"/>
                    <a:pt x="4284" y="14572"/>
                  </a:cubicBezTo>
                  <a:cubicBezTo>
                    <a:pt x="4019" y="15004"/>
                    <a:pt x="3707" y="15402"/>
                    <a:pt x="3343" y="15687"/>
                  </a:cubicBezTo>
                  <a:cubicBezTo>
                    <a:pt x="3170" y="15828"/>
                    <a:pt x="2976" y="15938"/>
                    <a:pt x="2767" y="16015"/>
                  </a:cubicBezTo>
                  <a:cubicBezTo>
                    <a:pt x="2718" y="16036"/>
                    <a:pt x="2666" y="16052"/>
                    <a:pt x="2615" y="16062"/>
                  </a:cubicBezTo>
                  <a:cubicBezTo>
                    <a:pt x="2570" y="16073"/>
                    <a:pt x="2514" y="16091"/>
                    <a:pt x="2490" y="16091"/>
                  </a:cubicBezTo>
                  <a:cubicBezTo>
                    <a:pt x="2488" y="16091"/>
                    <a:pt x="2485" y="16091"/>
                    <a:pt x="2484" y="16090"/>
                  </a:cubicBezTo>
                  <a:cubicBezTo>
                    <a:pt x="2469" y="16093"/>
                    <a:pt x="2455" y="16094"/>
                    <a:pt x="2440" y="16094"/>
                  </a:cubicBezTo>
                  <a:cubicBezTo>
                    <a:pt x="2399" y="16094"/>
                    <a:pt x="2358" y="16083"/>
                    <a:pt x="2311" y="16066"/>
                  </a:cubicBezTo>
                  <a:cubicBezTo>
                    <a:pt x="2185" y="16023"/>
                    <a:pt x="2026" y="15889"/>
                    <a:pt x="1888" y="15716"/>
                  </a:cubicBezTo>
                  <a:cubicBezTo>
                    <a:pt x="1746" y="15546"/>
                    <a:pt x="1622" y="15334"/>
                    <a:pt x="1511" y="15117"/>
                  </a:cubicBezTo>
                  <a:cubicBezTo>
                    <a:pt x="1402" y="14903"/>
                    <a:pt x="1314" y="14680"/>
                    <a:pt x="1246" y="14450"/>
                  </a:cubicBezTo>
                  <a:cubicBezTo>
                    <a:pt x="1185" y="14216"/>
                    <a:pt x="1142" y="13978"/>
                    <a:pt x="1120" y="13738"/>
                  </a:cubicBezTo>
                  <a:cubicBezTo>
                    <a:pt x="1037" y="12755"/>
                    <a:pt x="1253" y="11704"/>
                    <a:pt x="1497" y="10664"/>
                  </a:cubicBezTo>
                  <a:cubicBezTo>
                    <a:pt x="1999" y="8593"/>
                    <a:pt x="2840" y="6608"/>
                    <a:pt x="3791" y="4658"/>
                  </a:cubicBezTo>
                  <a:cubicBezTo>
                    <a:pt x="4267" y="3660"/>
                    <a:pt x="4683" y="2677"/>
                    <a:pt x="5334" y="1958"/>
                  </a:cubicBezTo>
                  <a:cubicBezTo>
                    <a:pt x="5657" y="1603"/>
                    <a:pt x="6035" y="1314"/>
                    <a:pt x="6435" y="1185"/>
                  </a:cubicBezTo>
                  <a:cubicBezTo>
                    <a:pt x="6635" y="1120"/>
                    <a:pt x="6844" y="1086"/>
                    <a:pt x="7055" y="1085"/>
                  </a:cubicBezTo>
                  <a:cubicBezTo>
                    <a:pt x="7263" y="1098"/>
                    <a:pt x="7475" y="1120"/>
                    <a:pt x="7670" y="1204"/>
                  </a:cubicBezTo>
                  <a:cubicBezTo>
                    <a:pt x="8065" y="1350"/>
                    <a:pt x="8409" y="1645"/>
                    <a:pt x="8630" y="2015"/>
                  </a:cubicBezTo>
                  <a:cubicBezTo>
                    <a:pt x="8744" y="2201"/>
                    <a:pt x="8824" y="2408"/>
                    <a:pt x="8876" y="2623"/>
                  </a:cubicBezTo>
                  <a:cubicBezTo>
                    <a:pt x="8931" y="2845"/>
                    <a:pt x="8959" y="3090"/>
                    <a:pt x="8969" y="3334"/>
                  </a:cubicBezTo>
                  <a:cubicBezTo>
                    <a:pt x="9000" y="4320"/>
                    <a:pt x="8739" y="5357"/>
                    <a:pt x="8495" y="6422"/>
                  </a:cubicBezTo>
                  <a:cubicBezTo>
                    <a:pt x="7996" y="8537"/>
                    <a:pt x="7447" y="10630"/>
                    <a:pt x="6650" y="12637"/>
                  </a:cubicBezTo>
                  <a:lnTo>
                    <a:pt x="6650" y="12636"/>
                  </a:lnTo>
                  <a:lnTo>
                    <a:pt x="6650" y="12636"/>
                  </a:lnTo>
                  <a:cubicBezTo>
                    <a:pt x="6588" y="12790"/>
                    <a:pt x="6660" y="12965"/>
                    <a:pt x="6811" y="13032"/>
                  </a:cubicBezTo>
                  <a:cubicBezTo>
                    <a:pt x="6852" y="13051"/>
                    <a:pt x="6895" y="13059"/>
                    <a:pt x="6937" y="13059"/>
                  </a:cubicBezTo>
                  <a:cubicBezTo>
                    <a:pt x="7051" y="13059"/>
                    <a:pt x="7160" y="12996"/>
                    <a:pt x="7213" y="12887"/>
                  </a:cubicBezTo>
                  <a:cubicBezTo>
                    <a:pt x="8194" y="10896"/>
                    <a:pt x="8852" y="8772"/>
                    <a:pt x="9421" y="6655"/>
                  </a:cubicBezTo>
                  <a:cubicBezTo>
                    <a:pt x="9704" y="5608"/>
                    <a:pt x="10030" y="4508"/>
                    <a:pt x="10003" y="3300"/>
                  </a:cubicBezTo>
                  <a:cubicBezTo>
                    <a:pt x="9994" y="2997"/>
                    <a:pt x="9965" y="2696"/>
                    <a:pt x="9894" y="2387"/>
                  </a:cubicBezTo>
                  <a:cubicBezTo>
                    <a:pt x="9822" y="2072"/>
                    <a:pt x="9707" y="1762"/>
                    <a:pt x="9539" y="1477"/>
                  </a:cubicBezTo>
                  <a:cubicBezTo>
                    <a:pt x="9210" y="909"/>
                    <a:pt x="8683" y="442"/>
                    <a:pt x="8059" y="201"/>
                  </a:cubicBezTo>
                  <a:cubicBezTo>
                    <a:pt x="7726" y="67"/>
                    <a:pt x="7366" y="0"/>
                    <a:pt x="70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p:cSld name="TITLE_AND_BODY_1_2">
    <p:spTree>
      <p:nvGrpSpPr>
        <p:cNvPr id="1" name="Shape 1960"/>
        <p:cNvGrpSpPr/>
        <p:nvPr/>
      </p:nvGrpSpPr>
      <p:grpSpPr>
        <a:xfrm>
          <a:off x="0" y="0"/>
          <a:ext cx="0" cy="0"/>
          <a:chOff x="0" y="0"/>
          <a:chExt cx="0" cy="0"/>
        </a:xfrm>
      </p:grpSpPr>
      <p:grpSp>
        <p:nvGrpSpPr>
          <p:cNvPr id="1961" name="Google Shape;1961;p35"/>
          <p:cNvGrpSpPr/>
          <p:nvPr/>
        </p:nvGrpSpPr>
        <p:grpSpPr>
          <a:xfrm>
            <a:off x="-119100" y="-16593"/>
            <a:ext cx="9382200" cy="5250878"/>
            <a:chOff x="-119100" y="-64178"/>
            <a:chExt cx="9382200" cy="5250878"/>
          </a:xfrm>
        </p:grpSpPr>
        <p:grpSp>
          <p:nvGrpSpPr>
            <p:cNvPr id="1962" name="Google Shape;1962;p35"/>
            <p:cNvGrpSpPr/>
            <p:nvPr/>
          </p:nvGrpSpPr>
          <p:grpSpPr>
            <a:xfrm>
              <a:off x="-119100" y="-57269"/>
              <a:ext cx="9382200" cy="5243970"/>
              <a:chOff x="-83362" y="-66754"/>
              <a:chExt cx="9382200" cy="5243970"/>
            </a:xfrm>
          </p:grpSpPr>
          <p:cxnSp>
            <p:nvCxnSpPr>
              <p:cNvPr id="1963" name="Google Shape;1963;p35"/>
              <p:cNvCxnSpPr/>
              <p:nvPr/>
            </p:nvCxnSpPr>
            <p:spPr>
              <a:xfrm>
                <a:off x="-83362" y="-6675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64" name="Google Shape;1964;p35"/>
              <p:cNvCxnSpPr/>
              <p:nvPr/>
            </p:nvCxnSpPr>
            <p:spPr>
              <a:xfrm>
                <a:off x="-83362" y="37143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65" name="Google Shape;1965;p35"/>
              <p:cNvCxnSpPr/>
              <p:nvPr/>
            </p:nvCxnSpPr>
            <p:spPr>
              <a:xfrm>
                <a:off x="-83362" y="80962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66" name="Google Shape;1966;p35"/>
              <p:cNvCxnSpPr/>
              <p:nvPr/>
            </p:nvCxnSpPr>
            <p:spPr>
              <a:xfrm>
                <a:off x="-83362" y="124781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67" name="Google Shape;1967;p35"/>
              <p:cNvCxnSpPr/>
              <p:nvPr/>
            </p:nvCxnSpPr>
            <p:spPr>
              <a:xfrm>
                <a:off x="-83362" y="168600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68" name="Google Shape;1968;p35"/>
              <p:cNvCxnSpPr/>
              <p:nvPr/>
            </p:nvCxnSpPr>
            <p:spPr>
              <a:xfrm>
                <a:off x="-83362" y="212419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69" name="Google Shape;1969;p35"/>
              <p:cNvCxnSpPr/>
              <p:nvPr/>
            </p:nvCxnSpPr>
            <p:spPr>
              <a:xfrm>
                <a:off x="-83362" y="256238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70" name="Google Shape;1970;p35"/>
              <p:cNvCxnSpPr/>
              <p:nvPr/>
            </p:nvCxnSpPr>
            <p:spPr>
              <a:xfrm>
                <a:off x="-83362" y="300057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71" name="Google Shape;1971;p35"/>
              <p:cNvCxnSpPr/>
              <p:nvPr/>
            </p:nvCxnSpPr>
            <p:spPr>
              <a:xfrm>
                <a:off x="-83362" y="343876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72" name="Google Shape;1972;p35"/>
              <p:cNvCxnSpPr/>
              <p:nvPr/>
            </p:nvCxnSpPr>
            <p:spPr>
              <a:xfrm>
                <a:off x="-83362" y="387695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73" name="Google Shape;1973;p35"/>
              <p:cNvCxnSpPr/>
              <p:nvPr/>
            </p:nvCxnSpPr>
            <p:spPr>
              <a:xfrm>
                <a:off x="-83362" y="431514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74" name="Google Shape;1974;p35"/>
              <p:cNvCxnSpPr/>
              <p:nvPr/>
            </p:nvCxnSpPr>
            <p:spPr>
              <a:xfrm>
                <a:off x="-83362" y="475333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75" name="Google Shape;1975;p35"/>
              <p:cNvCxnSpPr/>
              <p:nvPr/>
            </p:nvCxnSpPr>
            <p:spPr>
              <a:xfrm>
                <a:off x="-83362" y="5177215"/>
                <a:ext cx="9382200" cy="0"/>
              </a:xfrm>
              <a:prstGeom prst="straightConnector1">
                <a:avLst/>
              </a:prstGeom>
              <a:noFill/>
              <a:ln w="9525" cap="flat" cmpd="sng">
                <a:solidFill>
                  <a:srgbClr val="C6DFF6"/>
                </a:solidFill>
                <a:prstDash val="solid"/>
                <a:round/>
                <a:headEnd type="none" w="med" len="med"/>
                <a:tailEnd type="none" w="med" len="med"/>
              </a:ln>
            </p:spPr>
          </p:cxnSp>
        </p:grpSp>
        <p:grpSp>
          <p:nvGrpSpPr>
            <p:cNvPr id="1976" name="Google Shape;1976;p35"/>
            <p:cNvGrpSpPr/>
            <p:nvPr/>
          </p:nvGrpSpPr>
          <p:grpSpPr>
            <a:xfrm>
              <a:off x="212142" y="-64178"/>
              <a:ext cx="8809975" cy="5214627"/>
              <a:chOff x="299872" y="-35537"/>
              <a:chExt cx="8809975" cy="5214627"/>
            </a:xfrm>
          </p:grpSpPr>
          <p:grpSp>
            <p:nvGrpSpPr>
              <p:cNvPr id="1977" name="Google Shape;1977;p35"/>
              <p:cNvGrpSpPr/>
              <p:nvPr/>
            </p:nvGrpSpPr>
            <p:grpSpPr>
              <a:xfrm rot="5400000">
                <a:off x="1669520" y="-1405185"/>
                <a:ext cx="5214627" cy="7953923"/>
                <a:chOff x="-83362" y="-2664949"/>
                <a:chExt cx="9382200" cy="7433573"/>
              </a:xfrm>
            </p:grpSpPr>
            <p:cxnSp>
              <p:nvCxnSpPr>
                <p:cNvPr id="1978" name="Google Shape;1978;p35"/>
                <p:cNvCxnSpPr/>
                <p:nvPr/>
              </p:nvCxnSpPr>
              <p:spPr>
                <a:xfrm>
                  <a:off x="-83362" y="-2664949"/>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79" name="Google Shape;1979;p35"/>
                <p:cNvCxnSpPr/>
                <p:nvPr/>
              </p:nvCxnSpPr>
              <p:spPr>
                <a:xfrm>
                  <a:off x="-83362" y="-225197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80" name="Google Shape;1980;p35"/>
                <p:cNvCxnSpPr/>
                <p:nvPr/>
              </p:nvCxnSpPr>
              <p:spPr>
                <a:xfrm>
                  <a:off x="-83362" y="-183899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81" name="Google Shape;1981;p35"/>
                <p:cNvCxnSpPr/>
                <p:nvPr/>
              </p:nvCxnSpPr>
              <p:spPr>
                <a:xfrm>
                  <a:off x="-83362" y="-1426020"/>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82" name="Google Shape;1982;p35"/>
                <p:cNvCxnSpPr/>
                <p:nvPr/>
              </p:nvCxnSpPr>
              <p:spPr>
                <a:xfrm>
                  <a:off x="-83362" y="-101304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83" name="Google Shape;1983;p35"/>
                <p:cNvCxnSpPr/>
                <p:nvPr/>
              </p:nvCxnSpPr>
              <p:spPr>
                <a:xfrm>
                  <a:off x="-83362" y="-600068"/>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84" name="Google Shape;1984;p35"/>
                <p:cNvCxnSpPr/>
                <p:nvPr/>
              </p:nvCxnSpPr>
              <p:spPr>
                <a:xfrm>
                  <a:off x="-83362" y="-187092"/>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85" name="Google Shape;1985;p35"/>
                <p:cNvCxnSpPr/>
                <p:nvPr/>
              </p:nvCxnSpPr>
              <p:spPr>
                <a:xfrm>
                  <a:off x="-83362" y="22588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86" name="Google Shape;1986;p35"/>
                <p:cNvCxnSpPr/>
                <p:nvPr/>
              </p:nvCxnSpPr>
              <p:spPr>
                <a:xfrm>
                  <a:off x="-83362" y="638861"/>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87" name="Google Shape;1987;p35"/>
                <p:cNvCxnSpPr/>
                <p:nvPr/>
              </p:nvCxnSpPr>
              <p:spPr>
                <a:xfrm>
                  <a:off x="-83362" y="105183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88" name="Google Shape;1988;p35"/>
                <p:cNvCxnSpPr/>
                <p:nvPr/>
              </p:nvCxnSpPr>
              <p:spPr>
                <a:xfrm>
                  <a:off x="-83362" y="146481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89" name="Google Shape;1989;p35"/>
                <p:cNvCxnSpPr/>
                <p:nvPr/>
              </p:nvCxnSpPr>
              <p:spPr>
                <a:xfrm>
                  <a:off x="-83362" y="1877790"/>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90" name="Google Shape;1990;p35"/>
                <p:cNvCxnSpPr/>
                <p:nvPr/>
              </p:nvCxnSpPr>
              <p:spPr>
                <a:xfrm>
                  <a:off x="-83362" y="2290766"/>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91" name="Google Shape;1991;p35"/>
                <p:cNvCxnSpPr/>
                <p:nvPr/>
              </p:nvCxnSpPr>
              <p:spPr>
                <a:xfrm>
                  <a:off x="-83362" y="2703742"/>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92" name="Google Shape;1992;p35"/>
                <p:cNvCxnSpPr/>
                <p:nvPr/>
              </p:nvCxnSpPr>
              <p:spPr>
                <a:xfrm>
                  <a:off x="-83362" y="3116719"/>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93" name="Google Shape;1993;p35"/>
                <p:cNvCxnSpPr/>
                <p:nvPr/>
              </p:nvCxnSpPr>
              <p:spPr>
                <a:xfrm>
                  <a:off x="-83362" y="352969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94" name="Google Shape;1994;p35"/>
                <p:cNvCxnSpPr/>
                <p:nvPr/>
              </p:nvCxnSpPr>
              <p:spPr>
                <a:xfrm>
                  <a:off x="-83362" y="3942671"/>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95" name="Google Shape;1995;p35"/>
                <p:cNvCxnSpPr/>
                <p:nvPr/>
              </p:nvCxnSpPr>
              <p:spPr>
                <a:xfrm>
                  <a:off x="-83362" y="435564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1996" name="Google Shape;1996;p35"/>
                <p:cNvCxnSpPr/>
                <p:nvPr/>
              </p:nvCxnSpPr>
              <p:spPr>
                <a:xfrm>
                  <a:off x="-83362" y="4768624"/>
                  <a:ext cx="9382200" cy="0"/>
                </a:xfrm>
                <a:prstGeom prst="straightConnector1">
                  <a:avLst/>
                </a:prstGeom>
                <a:noFill/>
                <a:ln w="9525" cap="flat" cmpd="sng">
                  <a:solidFill>
                    <a:srgbClr val="C6DFF6"/>
                  </a:solidFill>
                  <a:prstDash val="solid"/>
                  <a:round/>
                  <a:headEnd type="none" w="med" len="med"/>
                  <a:tailEnd type="none" w="med" len="med"/>
                </a:ln>
              </p:spPr>
            </p:cxnSp>
          </p:grpSp>
          <p:cxnSp>
            <p:nvCxnSpPr>
              <p:cNvPr id="1997" name="Google Shape;1997;p35"/>
              <p:cNvCxnSpPr/>
              <p:nvPr/>
            </p:nvCxnSpPr>
            <p:spPr>
              <a:xfrm rot="5400000">
                <a:off x="6502547" y="2571763"/>
                <a:ext cx="5214600" cy="0"/>
              </a:xfrm>
              <a:prstGeom prst="straightConnector1">
                <a:avLst/>
              </a:prstGeom>
              <a:noFill/>
              <a:ln w="9525" cap="flat" cmpd="sng">
                <a:solidFill>
                  <a:srgbClr val="C6DFF6"/>
                </a:solidFill>
                <a:prstDash val="solid"/>
                <a:round/>
                <a:headEnd type="none" w="med" len="med"/>
                <a:tailEnd type="none" w="med" len="med"/>
              </a:ln>
            </p:spPr>
          </p:cxnSp>
          <p:cxnSp>
            <p:nvCxnSpPr>
              <p:cNvPr id="1998" name="Google Shape;1998;p35"/>
              <p:cNvCxnSpPr/>
              <p:nvPr/>
            </p:nvCxnSpPr>
            <p:spPr>
              <a:xfrm rot="5400000">
                <a:off x="6060662" y="2571763"/>
                <a:ext cx="5214600" cy="0"/>
              </a:xfrm>
              <a:prstGeom prst="straightConnector1">
                <a:avLst/>
              </a:prstGeom>
              <a:noFill/>
              <a:ln w="9525" cap="flat" cmpd="sng">
                <a:solidFill>
                  <a:srgbClr val="C6DFF6"/>
                </a:solidFill>
                <a:prstDash val="solid"/>
                <a:round/>
                <a:headEnd type="none" w="med" len="med"/>
                <a:tailEnd type="none" w="med" len="med"/>
              </a:ln>
            </p:spPr>
          </p:cxnSp>
        </p:gr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1">
  <p:cSld name="SECTION_TITLE_AND_DESCRIPTION_1_4_3">
    <p:spTree>
      <p:nvGrpSpPr>
        <p:cNvPr id="1" name="Shape 1999"/>
        <p:cNvGrpSpPr/>
        <p:nvPr/>
      </p:nvGrpSpPr>
      <p:grpSpPr>
        <a:xfrm>
          <a:off x="0" y="0"/>
          <a:ext cx="0" cy="0"/>
          <a:chOff x="0" y="0"/>
          <a:chExt cx="0" cy="0"/>
        </a:xfrm>
      </p:grpSpPr>
      <p:grpSp>
        <p:nvGrpSpPr>
          <p:cNvPr id="2000" name="Google Shape;2000;p36"/>
          <p:cNvGrpSpPr/>
          <p:nvPr/>
        </p:nvGrpSpPr>
        <p:grpSpPr>
          <a:xfrm>
            <a:off x="-119100" y="-16593"/>
            <a:ext cx="9382200" cy="5250878"/>
            <a:chOff x="-119100" y="-64178"/>
            <a:chExt cx="9382200" cy="5250878"/>
          </a:xfrm>
        </p:grpSpPr>
        <p:grpSp>
          <p:nvGrpSpPr>
            <p:cNvPr id="2001" name="Google Shape;2001;p36"/>
            <p:cNvGrpSpPr/>
            <p:nvPr/>
          </p:nvGrpSpPr>
          <p:grpSpPr>
            <a:xfrm>
              <a:off x="-119100" y="-57269"/>
              <a:ext cx="9382200" cy="5243970"/>
              <a:chOff x="-83362" y="-66754"/>
              <a:chExt cx="9382200" cy="5243970"/>
            </a:xfrm>
          </p:grpSpPr>
          <p:cxnSp>
            <p:nvCxnSpPr>
              <p:cNvPr id="2002" name="Google Shape;2002;p36"/>
              <p:cNvCxnSpPr/>
              <p:nvPr/>
            </p:nvCxnSpPr>
            <p:spPr>
              <a:xfrm>
                <a:off x="-83362" y="-6675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03" name="Google Shape;2003;p36"/>
              <p:cNvCxnSpPr/>
              <p:nvPr/>
            </p:nvCxnSpPr>
            <p:spPr>
              <a:xfrm>
                <a:off x="-83362" y="37143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04" name="Google Shape;2004;p36"/>
              <p:cNvCxnSpPr/>
              <p:nvPr/>
            </p:nvCxnSpPr>
            <p:spPr>
              <a:xfrm>
                <a:off x="-83362" y="80962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05" name="Google Shape;2005;p36"/>
              <p:cNvCxnSpPr/>
              <p:nvPr/>
            </p:nvCxnSpPr>
            <p:spPr>
              <a:xfrm>
                <a:off x="-83362" y="124781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06" name="Google Shape;2006;p36"/>
              <p:cNvCxnSpPr/>
              <p:nvPr/>
            </p:nvCxnSpPr>
            <p:spPr>
              <a:xfrm>
                <a:off x="-83362" y="168600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07" name="Google Shape;2007;p36"/>
              <p:cNvCxnSpPr/>
              <p:nvPr/>
            </p:nvCxnSpPr>
            <p:spPr>
              <a:xfrm>
                <a:off x="-83362" y="212419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08" name="Google Shape;2008;p36"/>
              <p:cNvCxnSpPr/>
              <p:nvPr/>
            </p:nvCxnSpPr>
            <p:spPr>
              <a:xfrm>
                <a:off x="-83362" y="256238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09" name="Google Shape;2009;p36"/>
              <p:cNvCxnSpPr/>
              <p:nvPr/>
            </p:nvCxnSpPr>
            <p:spPr>
              <a:xfrm>
                <a:off x="-83362" y="300057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10" name="Google Shape;2010;p36"/>
              <p:cNvCxnSpPr/>
              <p:nvPr/>
            </p:nvCxnSpPr>
            <p:spPr>
              <a:xfrm>
                <a:off x="-83362" y="343876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11" name="Google Shape;2011;p36"/>
              <p:cNvCxnSpPr/>
              <p:nvPr/>
            </p:nvCxnSpPr>
            <p:spPr>
              <a:xfrm>
                <a:off x="-83362" y="387695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12" name="Google Shape;2012;p36"/>
              <p:cNvCxnSpPr/>
              <p:nvPr/>
            </p:nvCxnSpPr>
            <p:spPr>
              <a:xfrm>
                <a:off x="-83362" y="431514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13" name="Google Shape;2013;p36"/>
              <p:cNvCxnSpPr/>
              <p:nvPr/>
            </p:nvCxnSpPr>
            <p:spPr>
              <a:xfrm>
                <a:off x="-83362" y="475333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14" name="Google Shape;2014;p36"/>
              <p:cNvCxnSpPr/>
              <p:nvPr/>
            </p:nvCxnSpPr>
            <p:spPr>
              <a:xfrm>
                <a:off x="-83362" y="5177215"/>
                <a:ext cx="9382200" cy="0"/>
              </a:xfrm>
              <a:prstGeom prst="straightConnector1">
                <a:avLst/>
              </a:prstGeom>
              <a:noFill/>
              <a:ln w="9525" cap="flat" cmpd="sng">
                <a:solidFill>
                  <a:srgbClr val="C6DFF6"/>
                </a:solidFill>
                <a:prstDash val="solid"/>
                <a:round/>
                <a:headEnd type="none" w="med" len="med"/>
                <a:tailEnd type="none" w="med" len="med"/>
              </a:ln>
            </p:spPr>
          </p:cxnSp>
        </p:grpSp>
        <p:grpSp>
          <p:nvGrpSpPr>
            <p:cNvPr id="2015" name="Google Shape;2015;p36"/>
            <p:cNvGrpSpPr/>
            <p:nvPr/>
          </p:nvGrpSpPr>
          <p:grpSpPr>
            <a:xfrm>
              <a:off x="212142" y="-64178"/>
              <a:ext cx="8809975" cy="5214627"/>
              <a:chOff x="299872" y="-35537"/>
              <a:chExt cx="8809975" cy="5214627"/>
            </a:xfrm>
          </p:grpSpPr>
          <p:grpSp>
            <p:nvGrpSpPr>
              <p:cNvPr id="2016" name="Google Shape;2016;p36"/>
              <p:cNvGrpSpPr/>
              <p:nvPr/>
            </p:nvGrpSpPr>
            <p:grpSpPr>
              <a:xfrm rot="5400000">
                <a:off x="1669520" y="-1405185"/>
                <a:ext cx="5214627" cy="7953923"/>
                <a:chOff x="-83362" y="-2664949"/>
                <a:chExt cx="9382200" cy="7433573"/>
              </a:xfrm>
            </p:grpSpPr>
            <p:cxnSp>
              <p:nvCxnSpPr>
                <p:cNvPr id="2017" name="Google Shape;2017;p36"/>
                <p:cNvCxnSpPr/>
                <p:nvPr/>
              </p:nvCxnSpPr>
              <p:spPr>
                <a:xfrm>
                  <a:off x="-83362" y="-2664949"/>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18" name="Google Shape;2018;p36"/>
                <p:cNvCxnSpPr/>
                <p:nvPr/>
              </p:nvCxnSpPr>
              <p:spPr>
                <a:xfrm>
                  <a:off x="-83362" y="-225197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19" name="Google Shape;2019;p36"/>
                <p:cNvCxnSpPr/>
                <p:nvPr/>
              </p:nvCxnSpPr>
              <p:spPr>
                <a:xfrm>
                  <a:off x="-83362" y="-183899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20" name="Google Shape;2020;p36"/>
                <p:cNvCxnSpPr/>
                <p:nvPr/>
              </p:nvCxnSpPr>
              <p:spPr>
                <a:xfrm>
                  <a:off x="-83362" y="-1426020"/>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21" name="Google Shape;2021;p36"/>
                <p:cNvCxnSpPr/>
                <p:nvPr/>
              </p:nvCxnSpPr>
              <p:spPr>
                <a:xfrm>
                  <a:off x="-83362" y="-101304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22" name="Google Shape;2022;p36"/>
                <p:cNvCxnSpPr/>
                <p:nvPr/>
              </p:nvCxnSpPr>
              <p:spPr>
                <a:xfrm>
                  <a:off x="-83362" y="-600068"/>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23" name="Google Shape;2023;p36"/>
                <p:cNvCxnSpPr/>
                <p:nvPr/>
              </p:nvCxnSpPr>
              <p:spPr>
                <a:xfrm>
                  <a:off x="-83362" y="-187092"/>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24" name="Google Shape;2024;p36"/>
                <p:cNvCxnSpPr/>
                <p:nvPr/>
              </p:nvCxnSpPr>
              <p:spPr>
                <a:xfrm>
                  <a:off x="-83362" y="22588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25" name="Google Shape;2025;p36"/>
                <p:cNvCxnSpPr/>
                <p:nvPr/>
              </p:nvCxnSpPr>
              <p:spPr>
                <a:xfrm>
                  <a:off x="-83362" y="638861"/>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26" name="Google Shape;2026;p36"/>
                <p:cNvCxnSpPr/>
                <p:nvPr/>
              </p:nvCxnSpPr>
              <p:spPr>
                <a:xfrm>
                  <a:off x="-83362" y="105183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27" name="Google Shape;2027;p36"/>
                <p:cNvCxnSpPr/>
                <p:nvPr/>
              </p:nvCxnSpPr>
              <p:spPr>
                <a:xfrm>
                  <a:off x="-83362" y="146481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28" name="Google Shape;2028;p36"/>
                <p:cNvCxnSpPr/>
                <p:nvPr/>
              </p:nvCxnSpPr>
              <p:spPr>
                <a:xfrm>
                  <a:off x="-83362" y="1877790"/>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29" name="Google Shape;2029;p36"/>
                <p:cNvCxnSpPr/>
                <p:nvPr/>
              </p:nvCxnSpPr>
              <p:spPr>
                <a:xfrm>
                  <a:off x="-83362" y="2290766"/>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30" name="Google Shape;2030;p36"/>
                <p:cNvCxnSpPr/>
                <p:nvPr/>
              </p:nvCxnSpPr>
              <p:spPr>
                <a:xfrm>
                  <a:off x="-83362" y="2703742"/>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31" name="Google Shape;2031;p36"/>
                <p:cNvCxnSpPr/>
                <p:nvPr/>
              </p:nvCxnSpPr>
              <p:spPr>
                <a:xfrm>
                  <a:off x="-83362" y="3116719"/>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32" name="Google Shape;2032;p36"/>
                <p:cNvCxnSpPr/>
                <p:nvPr/>
              </p:nvCxnSpPr>
              <p:spPr>
                <a:xfrm>
                  <a:off x="-83362" y="352969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33" name="Google Shape;2033;p36"/>
                <p:cNvCxnSpPr/>
                <p:nvPr/>
              </p:nvCxnSpPr>
              <p:spPr>
                <a:xfrm>
                  <a:off x="-83362" y="3942671"/>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34" name="Google Shape;2034;p36"/>
                <p:cNvCxnSpPr/>
                <p:nvPr/>
              </p:nvCxnSpPr>
              <p:spPr>
                <a:xfrm>
                  <a:off x="-83362" y="435564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35" name="Google Shape;2035;p36"/>
                <p:cNvCxnSpPr/>
                <p:nvPr/>
              </p:nvCxnSpPr>
              <p:spPr>
                <a:xfrm>
                  <a:off x="-83362" y="4768624"/>
                  <a:ext cx="9382200" cy="0"/>
                </a:xfrm>
                <a:prstGeom prst="straightConnector1">
                  <a:avLst/>
                </a:prstGeom>
                <a:noFill/>
                <a:ln w="9525" cap="flat" cmpd="sng">
                  <a:solidFill>
                    <a:srgbClr val="C6DFF6"/>
                  </a:solidFill>
                  <a:prstDash val="solid"/>
                  <a:round/>
                  <a:headEnd type="none" w="med" len="med"/>
                  <a:tailEnd type="none" w="med" len="med"/>
                </a:ln>
              </p:spPr>
            </p:cxnSp>
          </p:grpSp>
          <p:cxnSp>
            <p:nvCxnSpPr>
              <p:cNvPr id="2036" name="Google Shape;2036;p36"/>
              <p:cNvCxnSpPr/>
              <p:nvPr/>
            </p:nvCxnSpPr>
            <p:spPr>
              <a:xfrm rot="5400000">
                <a:off x="6502547" y="2571763"/>
                <a:ext cx="5214600" cy="0"/>
              </a:xfrm>
              <a:prstGeom prst="straightConnector1">
                <a:avLst/>
              </a:prstGeom>
              <a:noFill/>
              <a:ln w="9525" cap="flat" cmpd="sng">
                <a:solidFill>
                  <a:srgbClr val="C6DFF6"/>
                </a:solidFill>
                <a:prstDash val="solid"/>
                <a:round/>
                <a:headEnd type="none" w="med" len="med"/>
                <a:tailEnd type="none" w="med" len="med"/>
              </a:ln>
            </p:spPr>
          </p:cxnSp>
          <p:cxnSp>
            <p:nvCxnSpPr>
              <p:cNvPr id="2037" name="Google Shape;2037;p36"/>
              <p:cNvCxnSpPr/>
              <p:nvPr/>
            </p:nvCxnSpPr>
            <p:spPr>
              <a:xfrm rot="5400000">
                <a:off x="6060662" y="2571763"/>
                <a:ext cx="5214600" cy="0"/>
              </a:xfrm>
              <a:prstGeom prst="straightConnector1">
                <a:avLst/>
              </a:prstGeom>
              <a:noFill/>
              <a:ln w="9525" cap="flat" cmpd="sng">
                <a:solidFill>
                  <a:srgbClr val="C6DFF6"/>
                </a:solidFill>
                <a:prstDash val="solid"/>
                <a:round/>
                <a:headEnd type="none" w="med" len="med"/>
                <a:tailEnd type="none" w="med" len="med"/>
              </a:ln>
            </p:spPr>
          </p:cxnSp>
        </p:grpSp>
      </p:grpSp>
      <p:sp>
        <p:nvSpPr>
          <p:cNvPr id="2038" name="Google Shape;2038;p36"/>
          <p:cNvSpPr/>
          <p:nvPr/>
        </p:nvSpPr>
        <p:spPr>
          <a:xfrm rot="-10173037" flipH="1">
            <a:off x="7269982" y="-1573408"/>
            <a:ext cx="3427106" cy="3041000"/>
          </a:xfrm>
          <a:custGeom>
            <a:avLst/>
            <a:gdLst/>
            <a:ahLst/>
            <a:cxnLst/>
            <a:rect l="l" t="t" r="r" b="b"/>
            <a:pathLst>
              <a:path w="125126" h="111029" extrusionOk="0">
                <a:moveTo>
                  <a:pt x="64572" y="0"/>
                </a:moveTo>
                <a:cubicBezTo>
                  <a:pt x="63677" y="0"/>
                  <a:pt x="62783" y="116"/>
                  <a:pt x="61917" y="355"/>
                </a:cubicBezTo>
                <a:cubicBezTo>
                  <a:pt x="58261" y="1364"/>
                  <a:pt x="55292" y="4531"/>
                  <a:pt x="54520" y="8244"/>
                </a:cubicBezTo>
                <a:cubicBezTo>
                  <a:pt x="53505" y="13125"/>
                  <a:pt x="56063" y="18149"/>
                  <a:pt x="55407" y="23090"/>
                </a:cubicBezTo>
                <a:cubicBezTo>
                  <a:pt x="55028" y="25941"/>
                  <a:pt x="53481" y="28690"/>
                  <a:pt x="51037" y="30205"/>
                </a:cubicBezTo>
                <a:cubicBezTo>
                  <a:pt x="49595" y="31098"/>
                  <a:pt x="47855" y="31537"/>
                  <a:pt x="46108" y="31537"/>
                </a:cubicBezTo>
                <a:cubicBezTo>
                  <a:pt x="43482" y="31537"/>
                  <a:pt x="40841" y="30546"/>
                  <a:pt x="39172" y="28616"/>
                </a:cubicBezTo>
                <a:cubicBezTo>
                  <a:pt x="37308" y="26462"/>
                  <a:pt x="36160" y="23733"/>
                  <a:pt x="34135" y="21728"/>
                </a:cubicBezTo>
                <a:cubicBezTo>
                  <a:pt x="32095" y="19710"/>
                  <a:pt x="29231" y="18682"/>
                  <a:pt x="26365" y="18682"/>
                </a:cubicBezTo>
                <a:cubicBezTo>
                  <a:pt x="24225" y="18682"/>
                  <a:pt x="22085" y="19254"/>
                  <a:pt x="20284" y="20414"/>
                </a:cubicBezTo>
                <a:cubicBezTo>
                  <a:pt x="16071" y="23125"/>
                  <a:pt x="14003" y="28689"/>
                  <a:pt x="15209" y="33552"/>
                </a:cubicBezTo>
                <a:cubicBezTo>
                  <a:pt x="16263" y="37806"/>
                  <a:pt x="19526" y="41750"/>
                  <a:pt x="18656" y="46046"/>
                </a:cubicBezTo>
                <a:cubicBezTo>
                  <a:pt x="18114" y="48725"/>
                  <a:pt x="15924" y="51113"/>
                  <a:pt x="13704" y="52596"/>
                </a:cubicBezTo>
                <a:cubicBezTo>
                  <a:pt x="11184" y="54278"/>
                  <a:pt x="8931" y="55545"/>
                  <a:pt x="6752" y="57829"/>
                </a:cubicBezTo>
                <a:cubicBezTo>
                  <a:pt x="2138" y="62664"/>
                  <a:pt x="0" y="70071"/>
                  <a:pt x="2346" y="76332"/>
                </a:cubicBezTo>
                <a:cubicBezTo>
                  <a:pt x="4479" y="82019"/>
                  <a:pt x="11314" y="87124"/>
                  <a:pt x="17730" y="87124"/>
                </a:cubicBezTo>
                <a:cubicBezTo>
                  <a:pt x="19292" y="87124"/>
                  <a:pt x="20830" y="86821"/>
                  <a:pt x="22269" y="86151"/>
                </a:cubicBezTo>
                <a:cubicBezTo>
                  <a:pt x="24431" y="85143"/>
                  <a:pt x="26325" y="83623"/>
                  <a:pt x="28494" y="82631"/>
                </a:cubicBezTo>
                <a:cubicBezTo>
                  <a:pt x="29695" y="82082"/>
                  <a:pt x="31051" y="81716"/>
                  <a:pt x="32365" y="81716"/>
                </a:cubicBezTo>
                <a:cubicBezTo>
                  <a:pt x="33424" y="81716"/>
                  <a:pt x="34455" y="81954"/>
                  <a:pt x="35354" y="82524"/>
                </a:cubicBezTo>
                <a:cubicBezTo>
                  <a:pt x="36848" y="83470"/>
                  <a:pt x="37717" y="85186"/>
                  <a:pt x="38033" y="86926"/>
                </a:cubicBezTo>
                <a:cubicBezTo>
                  <a:pt x="38796" y="91122"/>
                  <a:pt x="36954" y="95267"/>
                  <a:pt x="37225" y="99505"/>
                </a:cubicBezTo>
                <a:cubicBezTo>
                  <a:pt x="37583" y="105099"/>
                  <a:pt x="42248" y="110092"/>
                  <a:pt x="47793" y="110907"/>
                </a:cubicBezTo>
                <a:cubicBezTo>
                  <a:pt x="48347" y="110989"/>
                  <a:pt x="48904" y="111028"/>
                  <a:pt x="49461" y="111028"/>
                </a:cubicBezTo>
                <a:cubicBezTo>
                  <a:pt x="54473" y="111028"/>
                  <a:pt x="59418" y="107820"/>
                  <a:pt x="61347" y="103159"/>
                </a:cubicBezTo>
                <a:cubicBezTo>
                  <a:pt x="62543" y="100267"/>
                  <a:pt x="62653" y="97032"/>
                  <a:pt x="63718" y="94090"/>
                </a:cubicBezTo>
                <a:cubicBezTo>
                  <a:pt x="64728" y="91296"/>
                  <a:pt x="67118" y="88595"/>
                  <a:pt x="70022" y="88595"/>
                </a:cubicBezTo>
                <a:cubicBezTo>
                  <a:pt x="70176" y="88595"/>
                  <a:pt x="70332" y="88603"/>
                  <a:pt x="70489" y="88618"/>
                </a:cubicBezTo>
                <a:cubicBezTo>
                  <a:pt x="72921" y="88861"/>
                  <a:pt x="74769" y="90938"/>
                  <a:pt x="75908" y="93101"/>
                </a:cubicBezTo>
                <a:cubicBezTo>
                  <a:pt x="77049" y="95262"/>
                  <a:pt x="77762" y="97673"/>
                  <a:pt x="79264" y="99603"/>
                </a:cubicBezTo>
                <a:cubicBezTo>
                  <a:pt x="81488" y="102460"/>
                  <a:pt x="85222" y="103857"/>
                  <a:pt x="88852" y="103857"/>
                </a:cubicBezTo>
                <a:cubicBezTo>
                  <a:pt x="88993" y="103857"/>
                  <a:pt x="89133" y="103855"/>
                  <a:pt x="89274" y="103851"/>
                </a:cubicBezTo>
                <a:cubicBezTo>
                  <a:pt x="93035" y="103739"/>
                  <a:pt x="96641" y="102290"/>
                  <a:pt x="99915" y="100436"/>
                </a:cubicBezTo>
                <a:cubicBezTo>
                  <a:pt x="102345" y="99059"/>
                  <a:pt x="104701" y="97389"/>
                  <a:pt x="106229" y="95050"/>
                </a:cubicBezTo>
                <a:cubicBezTo>
                  <a:pt x="107755" y="92710"/>
                  <a:pt x="108314" y="89584"/>
                  <a:pt x="107051" y="87092"/>
                </a:cubicBezTo>
                <a:cubicBezTo>
                  <a:pt x="105386" y="83808"/>
                  <a:pt x="101075" y="82338"/>
                  <a:pt x="99856" y="78863"/>
                </a:cubicBezTo>
                <a:cubicBezTo>
                  <a:pt x="97909" y="73314"/>
                  <a:pt x="103258" y="67056"/>
                  <a:pt x="108181" y="65322"/>
                </a:cubicBezTo>
                <a:cubicBezTo>
                  <a:pt x="111853" y="64029"/>
                  <a:pt x="116040" y="64375"/>
                  <a:pt x="119476" y="62547"/>
                </a:cubicBezTo>
                <a:cubicBezTo>
                  <a:pt x="122986" y="60679"/>
                  <a:pt x="125125" y="56521"/>
                  <a:pt x="124606" y="52580"/>
                </a:cubicBezTo>
                <a:cubicBezTo>
                  <a:pt x="123534" y="44459"/>
                  <a:pt x="113365" y="43769"/>
                  <a:pt x="110274" y="37100"/>
                </a:cubicBezTo>
                <a:cubicBezTo>
                  <a:pt x="108101" y="32413"/>
                  <a:pt x="110142" y="26197"/>
                  <a:pt x="114071" y="23119"/>
                </a:cubicBezTo>
                <a:cubicBezTo>
                  <a:pt x="114603" y="22702"/>
                  <a:pt x="115226" y="22234"/>
                  <a:pt x="115259" y="21559"/>
                </a:cubicBezTo>
                <a:cubicBezTo>
                  <a:pt x="115305" y="20657"/>
                  <a:pt x="114472" y="19682"/>
                  <a:pt x="113551" y="18825"/>
                </a:cubicBezTo>
                <a:cubicBezTo>
                  <a:pt x="112812" y="18137"/>
                  <a:pt x="112017" y="17526"/>
                  <a:pt x="111575" y="17090"/>
                </a:cubicBezTo>
                <a:cubicBezTo>
                  <a:pt x="107059" y="12636"/>
                  <a:pt x="101987" y="8419"/>
                  <a:pt x="98073" y="3414"/>
                </a:cubicBezTo>
                <a:cubicBezTo>
                  <a:pt x="97904" y="3200"/>
                  <a:pt x="97708" y="2968"/>
                  <a:pt x="97438" y="2938"/>
                </a:cubicBezTo>
                <a:cubicBezTo>
                  <a:pt x="97418" y="2936"/>
                  <a:pt x="97398" y="2935"/>
                  <a:pt x="97378" y="2935"/>
                </a:cubicBezTo>
                <a:cubicBezTo>
                  <a:pt x="97098" y="2935"/>
                  <a:pt x="96855" y="3155"/>
                  <a:pt x="96653" y="3359"/>
                </a:cubicBezTo>
                <a:cubicBezTo>
                  <a:pt x="94180" y="5862"/>
                  <a:pt x="91688" y="7938"/>
                  <a:pt x="88896" y="10060"/>
                </a:cubicBezTo>
                <a:cubicBezTo>
                  <a:pt x="86954" y="11536"/>
                  <a:pt x="84702" y="13029"/>
                  <a:pt x="82238" y="13029"/>
                </a:cubicBezTo>
                <a:cubicBezTo>
                  <a:pt x="81724" y="13029"/>
                  <a:pt x="81201" y="12964"/>
                  <a:pt x="80670" y="12821"/>
                </a:cubicBezTo>
                <a:cubicBezTo>
                  <a:pt x="76510" y="11696"/>
                  <a:pt x="75233" y="6502"/>
                  <a:pt x="72315" y="3331"/>
                </a:cubicBezTo>
                <a:cubicBezTo>
                  <a:pt x="70355" y="1201"/>
                  <a:pt x="67459" y="0"/>
                  <a:pt x="6457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9" name="Google Shape;2039;p36"/>
          <p:cNvSpPr/>
          <p:nvPr/>
        </p:nvSpPr>
        <p:spPr>
          <a:xfrm rot="5869396">
            <a:off x="-1129202" y="4002813"/>
            <a:ext cx="2445198" cy="2169716"/>
          </a:xfrm>
          <a:custGeom>
            <a:avLst/>
            <a:gdLst/>
            <a:ahLst/>
            <a:cxnLst/>
            <a:rect l="l" t="t" r="r" b="b"/>
            <a:pathLst>
              <a:path w="125126" h="111029" extrusionOk="0">
                <a:moveTo>
                  <a:pt x="64572" y="0"/>
                </a:moveTo>
                <a:cubicBezTo>
                  <a:pt x="63677" y="0"/>
                  <a:pt x="62783" y="116"/>
                  <a:pt x="61917" y="355"/>
                </a:cubicBezTo>
                <a:cubicBezTo>
                  <a:pt x="58261" y="1364"/>
                  <a:pt x="55292" y="4531"/>
                  <a:pt x="54520" y="8244"/>
                </a:cubicBezTo>
                <a:cubicBezTo>
                  <a:pt x="53505" y="13125"/>
                  <a:pt x="56063" y="18149"/>
                  <a:pt x="55407" y="23090"/>
                </a:cubicBezTo>
                <a:cubicBezTo>
                  <a:pt x="55028" y="25941"/>
                  <a:pt x="53481" y="28690"/>
                  <a:pt x="51037" y="30205"/>
                </a:cubicBezTo>
                <a:cubicBezTo>
                  <a:pt x="49595" y="31098"/>
                  <a:pt x="47855" y="31537"/>
                  <a:pt x="46108" y="31537"/>
                </a:cubicBezTo>
                <a:cubicBezTo>
                  <a:pt x="43482" y="31537"/>
                  <a:pt x="40841" y="30546"/>
                  <a:pt x="39172" y="28616"/>
                </a:cubicBezTo>
                <a:cubicBezTo>
                  <a:pt x="37308" y="26462"/>
                  <a:pt x="36160" y="23733"/>
                  <a:pt x="34135" y="21728"/>
                </a:cubicBezTo>
                <a:cubicBezTo>
                  <a:pt x="32095" y="19710"/>
                  <a:pt x="29231" y="18682"/>
                  <a:pt x="26365" y="18682"/>
                </a:cubicBezTo>
                <a:cubicBezTo>
                  <a:pt x="24225" y="18682"/>
                  <a:pt x="22085" y="19254"/>
                  <a:pt x="20284" y="20414"/>
                </a:cubicBezTo>
                <a:cubicBezTo>
                  <a:pt x="16071" y="23125"/>
                  <a:pt x="14003" y="28689"/>
                  <a:pt x="15209" y="33552"/>
                </a:cubicBezTo>
                <a:cubicBezTo>
                  <a:pt x="16263" y="37806"/>
                  <a:pt x="19526" y="41750"/>
                  <a:pt x="18656" y="46046"/>
                </a:cubicBezTo>
                <a:cubicBezTo>
                  <a:pt x="18114" y="48725"/>
                  <a:pt x="15924" y="51113"/>
                  <a:pt x="13704" y="52596"/>
                </a:cubicBezTo>
                <a:cubicBezTo>
                  <a:pt x="11184" y="54278"/>
                  <a:pt x="8931" y="55545"/>
                  <a:pt x="6752" y="57829"/>
                </a:cubicBezTo>
                <a:cubicBezTo>
                  <a:pt x="2138" y="62664"/>
                  <a:pt x="0" y="70071"/>
                  <a:pt x="2346" y="76332"/>
                </a:cubicBezTo>
                <a:cubicBezTo>
                  <a:pt x="4479" y="82019"/>
                  <a:pt x="11314" y="87124"/>
                  <a:pt x="17730" y="87124"/>
                </a:cubicBezTo>
                <a:cubicBezTo>
                  <a:pt x="19292" y="87124"/>
                  <a:pt x="20830" y="86821"/>
                  <a:pt x="22269" y="86151"/>
                </a:cubicBezTo>
                <a:cubicBezTo>
                  <a:pt x="24431" y="85143"/>
                  <a:pt x="26325" y="83623"/>
                  <a:pt x="28494" y="82631"/>
                </a:cubicBezTo>
                <a:cubicBezTo>
                  <a:pt x="29695" y="82082"/>
                  <a:pt x="31051" y="81716"/>
                  <a:pt x="32365" y="81716"/>
                </a:cubicBezTo>
                <a:cubicBezTo>
                  <a:pt x="33424" y="81716"/>
                  <a:pt x="34455" y="81954"/>
                  <a:pt x="35354" y="82524"/>
                </a:cubicBezTo>
                <a:cubicBezTo>
                  <a:pt x="36848" y="83470"/>
                  <a:pt x="37717" y="85186"/>
                  <a:pt x="38033" y="86926"/>
                </a:cubicBezTo>
                <a:cubicBezTo>
                  <a:pt x="38796" y="91122"/>
                  <a:pt x="36954" y="95267"/>
                  <a:pt x="37225" y="99505"/>
                </a:cubicBezTo>
                <a:cubicBezTo>
                  <a:pt x="37583" y="105099"/>
                  <a:pt x="42248" y="110092"/>
                  <a:pt x="47793" y="110907"/>
                </a:cubicBezTo>
                <a:cubicBezTo>
                  <a:pt x="48347" y="110989"/>
                  <a:pt x="48904" y="111028"/>
                  <a:pt x="49461" y="111028"/>
                </a:cubicBezTo>
                <a:cubicBezTo>
                  <a:pt x="54473" y="111028"/>
                  <a:pt x="59418" y="107820"/>
                  <a:pt x="61347" y="103159"/>
                </a:cubicBezTo>
                <a:cubicBezTo>
                  <a:pt x="62543" y="100267"/>
                  <a:pt x="62653" y="97032"/>
                  <a:pt x="63718" y="94090"/>
                </a:cubicBezTo>
                <a:cubicBezTo>
                  <a:pt x="64728" y="91296"/>
                  <a:pt x="67118" y="88595"/>
                  <a:pt x="70022" y="88595"/>
                </a:cubicBezTo>
                <a:cubicBezTo>
                  <a:pt x="70176" y="88595"/>
                  <a:pt x="70332" y="88603"/>
                  <a:pt x="70489" y="88618"/>
                </a:cubicBezTo>
                <a:cubicBezTo>
                  <a:pt x="72921" y="88861"/>
                  <a:pt x="74769" y="90938"/>
                  <a:pt x="75908" y="93101"/>
                </a:cubicBezTo>
                <a:cubicBezTo>
                  <a:pt x="77049" y="95262"/>
                  <a:pt x="77762" y="97673"/>
                  <a:pt x="79264" y="99603"/>
                </a:cubicBezTo>
                <a:cubicBezTo>
                  <a:pt x="81488" y="102460"/>
                  <a:pt x="85222" y="103857"/>
                  <a:pt x="88852" y="103857"/>
                </a:cubicBezTo>
                <a:cubicBezTo>
                  <a:pt x="88993" y="103857"/>
                  <a:pt x="89133" y="103855"/>
                  <a:pt x="89274" y="103851"/>
                </a:cubicBezTo>
                <a:cubicBezTo>
                  <a:pt x="93035" y="103739"/>
                  <a:pt x="96641" y="102290"/>
                  <a:pt x="99915" y="100436"/>
                </a:cubicBezTo>
                <a:cubicBezTo>
                  <a:pt x="102345" y="99059"/>
                  <a:pt x="104701" y="97389"/>
                  <a:pt x="106229" y="95050"/>
                </a:cubicBezTo>
                <a:cubicBezTo>
                  <a:pt x="107755" y="92710"/>
                  <a:pt x="108314" y="89584"/>
                  <a:pt x="107051" y="87092"/>
                </a:cubicBezTo>
                <a:cubicBezTo>
                  <a:pt x="105386" y="83808"/>
                  <a:pt x="101075" y="82338"/>
                  <a:pt x="99856" y="78863"/>
                </a:cubicBezTo>
                <a:cubicBezTo>
                  <a:pt x="97909" y="73314"/>
                  <a:pt x="103258" y="67056"/>
                  <a:pt x="108181" y="65322"/>
                </a:cubicBezTo>
                <a:cubicBezTo>
                  <a:pt x="111853" y="64029"/>
                  <a:pt x="116040" y="64375"/>
                  <a:pt x="119476" y="62547"/>
                </a:cubicBezTo>
                <a:cubicBezTo>
                  <a:pt x="122986" y="60679"/>
                  <a:pt x="125125" y="56521"/>
                  <a:pt x="124606" y="52580"/>
                </a:cubicBezTo>
                <a:cubicBezTo>
                  <a:pt x="123534" y="44459"/>
                  <a:pt x="113365" y="43769"/>
                  <a:pt x="110274" y="37100"/>
                </a:cubicBezTo>
                <a:cubicBezTo>
                  <a:pt x="108101" y="32413"/>
                  <a:pt x="110142" y="26197"/>
                  <a:pt x="114071" y="23119"/>
                </a:cubicBezTo>
                <a:cubicBezTo>
                  <a:pt x="114603" y="22702"/>
                  <a:pt x="115226" y="22234"/>
                  <a:pt x="115259" y="21559"/>
                </a:cubicBezTo>
                <a:cubicBezTo>
                  <a:pt x="115305" y="20657"/>
                  <a:pt x="114472" y="19682"/>
                  <a:pt x="113551" y="18825"/>
                </a:cubicBezTo>
                <a:cubicBezTo>
                  <a:pt x="112812" y="18137"/>
                  <a:pt x="112017" y="17526"/>
                  <a:pt x="111575" y="17090"/>
                </a:cubicBezTo>
                <a:cubicBezTo>
                  <a:pt x="107059" y="12636"/>
                  <a:pt x="101987" y="8419"/>
                  <a:pt x="98073" y="3414"/>
                </a:cubicBezTo>
                <a:cubicBezTo>
                  <a:pt x="97904" y="3200"/>
                  <a:pt x="97708" y="2968"/>
                  <a:pt x="97438" y="2938"/>
                </a:cubicBezTo>
                <a:cubicBezTo>
                  <a:pt x="97418" y="2936"/>
                  <a:pt x="97398" y="2935"/>
                  <a:pt x="97378" y="2935"/>
                </a:cubicBezTo>
                <a:cubicBezTo>
                  <a:pt x="97098" y="2935"/>
                  <a:pt x="96855" y="3155"/>
                  <a:pt x="96653" y="3359"/>
                </a:cubicBezTo>
                <a:cubicBezTo>
                  <a:pt x="94180" y="5862"/>
                  <a:pt x="91688" y="7938"/>
                  <a:pt x="88896" y="10060"/>
                </a:cubicBezTo>
                <a:cubicBezTo>
                  <a:pt x="86954" y="11536"/>
                  <a:pt x="84702" y="13029"/>
                  <a:pt x="82238" y="13029"/>
                </a:cubicBezTo>
                <a:cubicBezTo>
                  <a:pt x="81724" y="13029"/>
                  <a:pt x="81201" y="12964"/>
                  <a:pt x="80670" y="12821"/>
                </a:cubicBezTo>
                <a:cubicBezTo>
                  <a:pt x="76510" y="11696"/>
                  <a:pt x="75233" y="6502"/>
                  <a:pt x="72315" y="3331"/>
                </a:cubicBezTo>
                <a:cubicBezTo>
                  <a:pt x="70355" y="1201"/>
                  <a:pt x="67459" y="0"/>
                  <a:pt x="645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0" name="Google Shape;2040;p36"/>
          <p:cNvSpPr/>
          <p:nvPr/>
        </p:nvSpPr>
        <p:spPr>
          <a:xfrm>
            <a:off x="-344152" y="2399831"/>
            <a:ext cx="1259239" cy="1642631"/>
          </a:xfrm>
          <a:custGeom>
            <a:avLst/>
            <a:gdLst/>
            <a:ahLst/>
            <a:cxnLst/>
            <a:rect l="l" t="t" r="r" b="b"/>
            <a:pathLst>
              <a:path w="38333" h="50004" extrusionOk="0">
                <a:moveTo>
                  <a:pt x="32092" y="13501"/>
                </a:moveTo>
                <a:cubicBezTo>
                  <a:pt x="32154" y="13501"/>
                  <a:pt x="32215" y="13503"/>
                  <a:pt x="32277" y="13507"/>
                </a:cubicBezTo>
                <a:lnTo>
                  <a:pt x="32718" y="13521"/>
                </a:lnTo>
                <a:cubicBezTo>
                  <a:pt x="33020" y="13525"/>
                  <a:pt x="33297" y="13541"/>
                  <a:pt x="33569" y="13593"/>
                </a:cubicBezTo>
                <a:cubicBezTo>
                  <a:pt x="33845" y="13634"/>
                  <a:pt x="34115" y="13704"/>
                  <a:pt x="34380" y="13785"/>
                </a:cubicBezTo>
                <a:cubicBezTo>
                  <a:pt x="34902" y="13957"/>
                  <a:pt x="35406" y="14193"/>
                  <a:pt x="35783" y="14512"/>
                </a:cubicBezTo>
                <a:cubicBezTo>
                  <a:pt x="36173" y="14825"/>
                  <a:pt x="36414" y="15199"/>
                  <a:pt x="36507" y="15599"/>
                </a:cubicBezTo>
                <a:cubicBezTo>
                  <a:pt x="36543" y="15804"/>
                  <a:pt x="36555" y="16020"/>
                  <a:pt x="36522" y="16228"/>
                </a:cubicBezTo>
                <a:cubicBezTo>
                  <a:pt x="36479" y="16446"/>
                  <a:pt x="36404" y="16657"/>
                  <a:pt x="36300" y="16854"/>
                </a:cubicBezTo>
                <a:cubicBezTo>
                  <a:pt x="36067" y="17269"/>
                  <a:pt x="35696" y="17672"/>
                  <a:pt x="35253" y="18026"/>
                </a:cubicBezTo>
                <a:cubicBezTo>
                  <a:pt x="34811" y="18384"/>
                  <a:pt x="34309" y="18697"/>
                  <a:pt x="33773" y="18985"/>
                </a:cubicBezTo>
                <a:cubicBezTo>
                  <a:pt x="32668" y="19582"/>
                  <a:pt x="31532" y="20122"/>
                  <a:pt x="30377" y="20618"/>
                </a:cubicBezTo>
                <a:cubicBezTo>
                  <a:pt x="29220" y="21107"/>
                  <a:pt x="28042" y="21544"/>
                  <a:pt x="26844" y="21930"/>
                </a:cubicBezTo>
                <a:cubicBezTo>
                  <a:pt x="25646" y="22314"/>
                  <a:pt x="24428" y="22632"/>
                  <a:pt x="23200" y="22907"/>
                </a:cubicBezTo>
                <a:cubicBezTo>
                  <a:pt x="22115" y="23146"/>
                  <a:pt x="21018" y="23329"/>
                  <a:pt x="19917" y="23476"/>
                </a:cubicBezTo>
                <a:cubicBezTo>
                  <a:pt x="20220" y="22541"/>
                  <a:pt x="20601" y="21636"/>
                  <a:pt x="21076" y="20784"/>
                </a:cubicBezTo>
                <a:cubicBezTo>
                  <a:pt x="21653" y="19714"/>
                  <a:pt x="22393" y="18735"/>
                  <a:pt x="23211" y="17839"/>
                </a:cubicBezTo>
                <a:cubicBezTo>
                  <a:pt x="24035" y="16949"/>
                  <a:pt x="24947" y="16132"/>
                  <a:pt x="25965" y="15483"/>
                </a:cubicBezTo>
                <a:cubicBezTo>
                  <a:pt x="26978" y="14828"/>
                  <a:pt x="28071" y="14308"/>
                  <a:pt x="29211" y="13961"/>
                </a:cubicBezTo>
                <a:cubicBezTo>
                  <a:pt x="29500" y="13888"/>
                  <a:pt x="29783" y="13793"/>
                  <a:pt x="30074" y="13735"/>
                </a:cubicBezTo>
                <a:lnTo>
                  <a:pt x="30950" y="13583"/>
                </a:lnTo>
                <a:cubicBezTo>
                  <a:pt x="31244" y="13552"/>
                  <a:pt x="31540" y="13539"/>
                  <a:pt x="31834" y="13514"/>
                </a:cubicBezTo>
                <a:cubicBezTo>
                  <a:pt x="31920" y="13505"/>
                  <a:pt x="32006" y="13501"/>
                  <a:pt x="32092" y="13501"/>
                </a:cubicBezTo>
                <a:close/>
                <a:moveTo>
                  <a:pt x="3633" y="0"/>
                </a:moveTo>
                <a:cubicBezTo>
                  <a:pt x="2408" y="0"/>
                  <a:pt x="1174" y="338"/>
                  <a:pt x="167" y="1058"/>
                </a:cubicBezTo>
                <a:cubicBezTo>
                  <a:pt x="32" y="1156"/>
                  <a:pt x="0" y="1344"/>
                  <a:pt x="94" y="1482"/>
                </a:cubicBezTo>
                <a:cubicBezTo>
                  <a:pt x="154" y="1569"/>
                  <a:pt x="251" y="1616"/>
                  <a:pt x="350" y="1616"/>
                </a:cubicBezTo>
                <a:cubicBezTo>
                  <a:pt x="407" y="1616"/>
                  <a:pt x="465" y="1600"/>
                  <a:pt x="516" y="1567"/>
                </a:cubicBezTo>
                <a:lnTo>
                  <a:pt x="520" y="1564"/>
                </a:lnTo>
                <a:cubicBezTo>
                  <a:pt x="1361" y="1014"/>
                  <a:pt x="2370" y="755"/>
                  <a:pt x="3375" y="755"/>
                </a:cubicBezTo>
                <a:cubicBezTo>
                  <a:pt x="3576" y="755"/>
                  <a:pt x="3778" y="765"/>
                  <a:pt x="3977" y="786"/>
                </a:cubicBezTo>
                <a:cubicBezTo>
                  <a:pt x="4577" y="848"/>
                  <a:pt x="5168" y="995"/>
                  <a:pt x="5707" y="1236"/>
                </a:cubicBezTo>
                <a:cubicBezTo>
                  <a:pt x="6245" y="1478"/>
                  <a:pt x="6735" y="1821"/>
                  <a:pt x="7068" y="2252"/>
                </a:cubicBezTo>
                <a:cubicBezTo>
                  <a:pt x="7150" y="2359"/>
                  <a:pt x="7232" y="2466"/>
                  <a:pt x="7302" y="2601"/>
                </a:cubicBezTo>
                <a:cubicBezTo>
                  <a:pt x="7380" y="2724"/>
                  <a:pt x="7443" y="2858"/>
                  <a:pt x="7506" y="2990"/>
                </a:cubicBezTo>
                <a:cubicBezTo>
                  <a:pt x="7631" y="3254"/>
                  <a:pt x="7726" y="3534"/>
                  <a:pt x="7807" y="3817"/>
                </a:cubicBezTo>
                <a:cubicBezTo>
                  <a:pt x="7959" y="4389"/>
                  <a:pt x="8023" y="4988"/>
                  <a:pt x="8018" y="5591"/>
                </a:cubicBezTo>
                <a:cubicBezTo>
                  <a:pt x="8005" y="6804"/>
                  <a:pt x="7721" y="8003"/>
                  <a:pt x="7290" y="9171"/>
                </a:cubicBezTo>
                <a:cubicBezTo>
                  <a:pt x="6863" y="10345"/>
                  <a:pt x="6315" y="11497"/>
                  <a:pt x="5821" y="12704"/>
                </a:cubicBezTo>
                <a:cubicBezTo>
                  <a:pt x="5322" y="13902"/>
                  <a:pt x="4872" y="15182"/>
                  <a:pt x="4676" y="16535"/>
                </a:cubicBezTo>
                <a:cubicBezTo>
                  <a:pt x="4488" y="17878"/>
                  <a:pt x="4522" y="19328"/>
                  <a:pt x="5073" y="20674"/>
                </a:cubicBezTo>
                <a:cubicBezTo>
                  <a:pt x="5343" y="21345"/>
                  <a:pt x="5746" y="21959"/>
                  <a:pt x="6223" y="22501"/>
                </a:cubicBezTo>
                <a:cubicBezTo>
                  <a:pt x="6703" y="23044"/>
                  <a:pt x="7285" y="23474"/>
                  <a:pt x="7888" y="23835"/>
                </a:cubicBezTo>
                <a:cubicBezTo>
                  <a:pt x="8494" y="24198"/>
                  <a:pt x="9139" y="24469"/>
                  <a:pt x="9791" y="24677"/>
                </a:cubicBezTo>
                <a:cubicBezTo>
                  <a:pt x="10438" y="24887"/>
                  <a:pt x="11100" y="25046"/>
                  <a:pt x="11773" y="25152"/>
                </a:cubicBezTo>
                <a:cubicBezTo>
                  <a:pt x="12925" y="25348"/>
                  <a:pt x="14097" y="25405"/>
                  <a:pt x="15237" y="25405"/>
                </a:cubicBezTo>
                <a:cubicBezTo>
                  <a:pt x="15408" y="25405"/>
                  <a:pt x="15578" y="25404"/>
                  <a:pt x="15747" y="25401"/>
                </a:cubicBezTo>
                <a:cubicBezTo>
                  <a:pt x="16424" y="25393"/>
                  <a:pt x="17098" y="25366"/>
                  <a:pt x="17774" y="25323"/>
                </a:cubicBezTo>
                <a:lnTo>
                  <a:pt x="17774" y="25323"/>
                </a:lnTo>
                <a:cubicBezTo>
                  <a:pt x="17635" y="26106"/>
                  <a:pt x="17542" y="26896"/>
                  <a:pt x="17494" y="27690"/>
                </a:cubicBezTo>
                <a:cubicBezTo>
                  <a:pt x="17332" y="30355"/>
                  <a:pt x="17678" y="33006"/>
                  <a:pt x="18313" y="35555"/>
                </a:cubicBezTo>
                <a:cubicBezTo>
                  <a:pt x="18626" y="36832"/>
                  <a:pt x="19044" y="38077"/>
                  <a:pt x="19512" y="39300"/>
                </a:cubicBezTo>
                <a:cubicBezTo>
                  <a:pt x="19986" y="40520"/>
                  <a:pt x="20505" y="41717"/>
                  <a:pt x="21123" y="42881"/>
                </a:cubicBezTo>
                <a:cubicBezTo>
                  <a:pt x="21739" y="44046"/>
                  <a:pt x="22452" y="45172"/>
                  <a:pt x="23321" y="46188"/>
                </a:cubicBezTo>
                <a:cubicBezTo>
                  <a:pt x="24192" y="47201"/>
                  <a:pt x="25197" y="48114"/>
                  <a:pt x="26380" y="48786"/>
                </a:cubicBezTo>
                <a:cubicBezTo>
                  <a:pt x="27558" y="49444"/>
                  <a:pt x="28864" y="49878"/>
                  <a:pt x="30213" y="49982"/>
                </a:cubicBezTo>
                <a:cubicBezTo>
                  <a:pt x="30401" y="49996"/>
                  <a:pt x="30590" y="50003"/>
                  <a:pt x="30779" y="50003"/>
                </a:cubicBezTo>
                <a:cubicBezTo>
                  <a:pt x="31942" y="50003"/>
                  <a:pt x="33113" y="49737"/>
                  <a:pt x="34133" y="49167"/>
                </a:cubicBezTo>
                <a:cubicBezTo>
                  <a:pt x="34282" y="49087"/>
                  <a:pt x="34338" y="48902"/>
                  <a:pt x="34260" y="48752"/>
                </a:cubicBezTo>
                <a:cubicBezTo>
                  <a:pt x="34205" y="48646"/>
                  <a:pt x="34097" y="48586"/>
                  <a:pt x="33986" y="48586"/>
                </a:cubicBezTo>
                <a:cubicBezTo>
                  <a:pt x="33938" y="48586"/>
                  <a:pt x="33890" y="48597"/>
                  <a:pt x="33845" y="48620"/>
                </a:cubicBezTo>
                <a:lnTo>
                  <a:pt x="33843" y="48621"/>
                </a:lnTo>
                <a:cubicBezTo>
                  <a:pt x="33001" y="49036"/>
                  <a:pt x="32069" y="49224"/>
                  <a:pt x="31135" y="49224"/>
                </a:cubicBezTo>
                <a:cubicBezTo>
                  <a:pt x="30853" y="49224"/>
                  <a:pt x="30570" y="49206"/>
                  <a:pt x="30290" y="49173"/>
                </a:cubicBezTo>
                <a:cubicBezTo>
                  <a:pt x="29079" y="49033"/>
                  <a:pt x="27907" y="48592"/>
                  <a:pt x="26869" y="47958"/>
                </a:cubicBezTo>
                <a:cubicBezTo>
                  <a:pt x="25837" y="47320"/>
                  <a:pt x="24942" y="46448"/>
                  <a:pt x="24178" y="45484"/>
                </a:cubicBezTo>
                <a:cubicBezTo>
                  <a:pt x="23413" y="44516"/>
                  <a:pt x="22788" y="43434"/>
                  <a:pt x="22228" y="42316"/>
                </a:cubicBezTo>
                <a:cubicBezTo>
                  <a:pt x="21673" y="41195"/>
                  <a:pt x="21200" y="40017"/>
                  <a:pt x="20777" y="38832"/>
                </a:cubicBezTo>
                <a:cubicBezTo>
                  <a:pt x="20361" y="37642"/>
                  <a:pt x="19994" y="36437"/>
                  <a:pt x="19717" y="35215"/>
                </a:cubicBezTo>
                <a:cubicBezTo>
                  <a:pt x="19160" y="32773"/>
                  <a:pt x="18889" y="30263"/>
                  <a:pt x="19090" y="27798"/>
                </a:cubicBezTo>
                <a:cubicBezTo>
                  <a:pt x="19153" y="26917"/>
                  <a:pt x="19276" y="26041"/>
                  <a:pt x="19460" y="25177"/>
                </a:cubicBezTo>
                <a:cubicBezTo>
                  <a:pt x="20832" y="25032"/>
                  <a:pt x="22194" y="24820"/>
                  <a:pt x="23548" y="24540"/>
                </a:cubicBezTo>
                <a:cubicBezTo>
                  <a:pt x="24829" y="24267"/>
                  <a:pt x="26102" y="23946"/>
                  <a:pt x="27354" y="23558"/>
                </a:cubicBezTo>
                <a:cubicBezTo>
                  <a:pt x="28604" y="23165"/>
                  <a:pt x="29843" y="22728"/>
                  <a:pt x="31052" y="22220"/>
                </a:cubicBezTo>
                <a:cubicBezTo>
                  <a:pt x="32259" y="21706"/>
                  <a:pt x="33446" y="21145"/>
                  <a:pt x="34604" y="20525"/>
                </a:cubicBezTo>
                <a:cubicBezTo>
                  <a:pt x="35199" y="20207"/>
                  <a:pt x="35795" y="19843"/>
                  <a:pt x="36353" y="19395"/>
                </a:cubicBezTo>
                <a:cubicBezTo>
                  <a:pt x="36911" y="18947"/>
                  <a:pt x="37447" y="18408"/>
                  <a:pt x="37845" y="17701"/>
                </a:cubicBezTo>
                <a:cubicBezTo>
                  <a:pt x="38045" y="17331"/>
                  <a:pt x="38186" y="16933"/>
                  <a:pt x="38262" y="16519"/>
                </a:cubicBezTo>
                <a:cubicBezTo>
                  <a:pt x="38332" y="16091"/>
                  <a:pt x="38317" y="15658"/>
                  <a:pt x="38236" y="15230"/>
                </a:cubicBezTo>
                <a:cubicBezTo>
                  <a:pt x="38136" y="14810"/>
                  <a:pt x="37973" y="14395"/>
                  <a:pt x="37733" y="14046"/>
                </a:cubicBezTo>
                <a:cubicBezTo>
                  <a:pt x="37497" y="13699"/>
                  <a:pt x="37219" y="13388"/>
                  <a:pt x="36911" y="13144"/>
                </a:cubicBezTo>
                <a:cubicBezTo>
                  <a:pt x="36301" y="12635"/>
                  <a:pt x="35615" y="12323"/>
                  <a:pt x="34923" y="12091"/>
                </a:cubicBezTo>
                <a:cubicBezTo>
                  <a:pt x="34575" y="11982"/>
                  <a:pt x="34222" y="11892"/>
                  <a:pt x="33863" y="11835"/>
                </a:cubicBezTo>
                <a:cubicBezTo>
                  <a:pt x="33503" y="11767"/>
                  <a:pt x="33137" y="11744"/>
                  <a:pt x="32797" y="11741"/>
                </a:cubicBezTo>
                <a:lnTo>
                  <a:pt x="32277" y="11726"/>
                </a:lnTo>
                <a:cubicBezTo>
                  <a:pt x="32212" y="11723"/>
                  <a:pt x="32148" y="11721"/>
                  <a:pt x="32084" y="11721"/>
                </a:cubicBezTo>
                <a:cubicBezTo>
                  <a:pt x="31975" y="11721"/>
                  <a:pt x="31865" y="11726"/>
                  <a:pt x="31757" y="11737"/>
                </a:cubicBezTo>
                <a:cubicBezTo>
                  <a:pt x="31412" y="11765"/>
                  <a:pt x="31065" y="11784"/>
                  <a:pt x="30721" y="11823"/>
                </a:cubicBezTo>
                <a:lnTo>
                  <a:pt x="29700" y="12004"/>
                </a:lnTo>
                <a:cubicBezTo>
                  <a:pt x="29362" y="12074"/>
                  <a:pt x="29034" y="12181"/>
                  <a:pt x="28701" y="12269"/>
                </a:cubicBezTo>
                <a:cubicBezTo>
                  <a:pt x="27385" y="12673"/>
                  <a:pt x="26143" y="13275"/>
                  <a:pt x="25003" y="14018"/>
                </a:cubicBezTo>
                <a:cubicBezTo>
                  <a:pt x="23858" y="14759"/>
                  <a:pt x="22842" y="15673"/>
                  <a:pt x="21928" y="16668"/>
                </a:cubicBezTo>
                <a:cubicBezTo>
                  <a:pt x="21021" y="17672"/>
                  <a:pt x="20221" y="18774"/>
                  <a:pt x="19589" y="19971"/>
                </a:cubicBezTo>
                <a:cubicBezTo>
                  <a:pt x="18954" y="21151"/>
                  <a:pt x="18475" y="22396"/>
                  <a:pt x="18132" y="23673"/>
                </a:cubicBezTo>
                <a:cubicBezTo>
                  <a:pt x="17328" y="23741"/>
                  <a:pt x="16522" y="23784"/>
                  <a:pt x="15715" y="23813"/>
                </a:cubicBezTo>
                <a:cubicBezTo>
                  <a:pt x="15364" y="23824"/>
                  <a:pt x="15015" y="23831"/>
                  <a:pt x="14668" y="23831"/>
                </a:cubicBezTo>
                <a:cubicBezTo>
                  <a:pt x="13767" y="23831"/>
                  <a:pt x="12882" y="23785"/>
                  <a:pt x="12007" y="23653"/>
                </a:cubicBezTo>
                <a:cubicBezTo>
                  <a:pt x="11408" y="23570"/>
                  <a:pt x="10816" y="23440"/>
                  <a:pt x="10238" y="23264"/>
                </a:cubicBezTo>
                <a:cubicBezTo>
                  <a:pt x="9664" y="23094"/>
                  <a:pt x="9113" y="22872"/>
                  <a:pt x="8611" y="22583"/>
                </a:cubicBezTo>
                <a:cubicBezTo>
                  <a:pt x="8109" y="22294"/>
                  <a:pt x="7639" y="21962"/>
                  <a:pt x="7261" y="21545"/>
                </a:cubicBezTo>
                <a:cubicBezTo>
                  <a:pt x="6885" y="21131"/>
                  <a:pt x="6561" y="20664"/>
                  <a:pt x="6342" y="20147"/>
                </a:cubicBezTo>
                <a:cubicBezTo>
                  <a:pt x="5891" y="19113"/>
                  <a:pt x="5822" y="17900"/>
                  <a:pt x="5966" y="16711"/>
                </a:cubicBezTo>
                <a:cubicBezTo>
                  <a:pt x="6117" y="15513"/>
                  <a:pt x="6499" y="14341"/>
                  <a:pt x="6963" y="13162"/>
                </a:cubicBezTo>
                <a:cubicBezTo>
                  <a:pt x="7425" y="11986"/>
                  <a:pt x="7947" y="10797"/>
                  <a:pt x="8361" y="9542"/>
                </a:cubicBezTo>
                <a:cubicBezTo>
                  <a:pt x="8778" y="8292"/>
                  <a:pt x="9062" y="6945"/>
                  <a:pt x="9034" y="5585"/>
                </a:cubicBezTo>
                <a:cubicBezTo>
                  <a:pt x="9002" y="4227"/>
                  <a:pt x="8668" y="2824"/>
                  <a:pt x="7767" y="1688"/>
                </a:cubicBezTo>
                <a:cubicBezTo>
                  <a:pt x="7292" y="1118"/>
                  <a:pt x="6678" y="731"/>
                  <a:pt x="6039" y="465"/>
                </a:cubicBezTo>
                <a:cubicBezTo>
                  <a:pt x="5403" y="205"/>
                  <a:pt x="4727" y="52"/>
                  <a:pt x="4042" y="13"/>
                </a:cubicBezTo>
                <a:cubicBezTo>
                  <a:pt x="3906" y="4"/>
                  <a:pt x="3770" y="0"/>
                  <a:pt x="363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41" name="Google Shape;2041;p36"/>
          <p:cNvGrpSpPr/>
          <p:nvPr/>
        </p:nvGrpSpPr>
        <p:grpSpPr>
          <a:xfrm>
            <a:off x="8647125" y="4042440"/>
            <a:ext cx="340786" cy="570834"/>
            <a:chOff x="2002900" y="3914700"/>
            <a:chExt cx="259350" cy="434425"/>
          </a:xfrm>
        </p:grpSpPr>
        <p:sp>
          <p:nvSpPr>
            <p:cNvPr id="2042" name="Google Shape;2042;p36"/>
            <p:cNvSpPr/>
            <p:nvPr/>
          </p:nvSpPr>
          <p:spPr>
            <a:xfrm>
              <a:off x="2002900" y="3925825"/>
              <a:ext cx="243750" cy="423300"/>
            </a:xfrm>
            <a:custGeom>
              <a:avLst/>
              <a:gdLst/>
              <a:ahLst/>
              <a:cxnLst/>
              <a:rect l="l" t="t" r="r" b="b"/>
              <a:pathLst>
                <a:path w="9750" h="16932" extrusionOk="0">
                  <a:moveTo>
                    <a:pt x="2974" y="0"/>
                  </a:moveTo>
                  <a:cubicBezTo>
                    <a:pt x="2638" y="0"/>
                    <a:pt x="2300" y="57"/>
                    <a:pt x="1982" y="173"/>
                  </a:cubicBezTo>
                  <a:cubicBezTo>
                    <a:pt x="1348" y="395"/>
                    <a:pt x="800" y="856"/>
                    <a:pt x="466" y="1436"/>
                  </a:cubicBezTo>
                  <a:cubicBezTo>
                    <a:pt x="382" y="1579"/>
                    <a:pt x="316" y="1732"/>
                    <a:pt x="252" y="1883"/>
                  </a:cubicBezTo>
                  <a:cubicBezTo>
                    <a:pt x="205" y="2038"/>
                    <a:pt x="140" y="2197"/>
                    <a:pt x="113" y="2349"/>
                  </a:cubicBezTo>
                  <a:cubicBezTo>
                    <a:pt x="40" y="2656"/>
                    <a:pt x="12" y="2968"/>
                    <a:pt x="8" y="3273"/>
                  </a:cubicBezTo>
                  <a:cubicBezTo>
                    <a:pt x="1" y="4506"/>
                    <a:pt x="393" y="5597"/>
                    <a:pt x="681" y="6626"/>
                  </a:cubicBezTo>
                  <a:cubicBezTo>
                    <a:pt x="1267" y="8739"/>
                    <a:pt x="1974" y="10866"/>
                    <a:pt x="3021" y="12850"/>
                  </a:cubicBezTo>
                  <a:cubicBezTo>
                    <a:pt x="3548" y="13823"/>
                    <a:pt x="4106" y="14827"/>
                    <a:pt x="4976" y="15666"/>
                  </a:cubicBezTo>
                  <a:cubicBezTo>
                    <a:pt x="5197" y="15876"/>
                    <a:pt x="5437" y="16065"/>
                    <a:pt x="5690" y="16233"/>
                  </a:cubicBezTo>
                  <a:cubicBezTo>
                    <a:pt x="5949" y="16399"/>
                    <a:pt x="6224" y="16537"/>
                    <a:pt x="6510" y="16648"/>
                  </a:cubicBezTo>
                  <a:cubicBezTo>
                    <a:pt x="6791" y="16755"/>
                    <a:pt x="7081" y="16848"/>
                    <a:pt x="7402" y="16897"/>
                  </a:cubicBezTo>
                  <a:cubicBezTo>
                    <a:pt x="7536" y="16916"/>
                    <a:pt x="7677" y="16931"/>
                    <a:pt x="7824" y="16931"/>
                  </a:cubicBezTo>
                  <a:cubicBezTo>
                    <a:pt x="8027" y="16931"/>
                    <a:pt x="8243" y="16903"/>
                    <a:pt x="8468" y="16817"/>
                  </a:cubicBezTo>
                  <a:cubicBezTo>
                    <a:pt x="8659" y="16743"/>
                    <a:pt x="8852" y="16619"/>
                    <a:pt x="8990" y="16454"/>
                  </a:cubicBezTo>
                  <a:cubicBezTo>
                    <a:pt x="9072" y="16367"/>
                    <a:pt x="9105" y="16305"/>
                    <a:pt x="9154" y="16233"/>
                  </a:cubicBezTo>
                  <a:cubicBezTo>
                    <a:pt x="9202" y="16165"/>
                    <a:pt x="9245" y="16094"/>
                    <a:pt x="9282" y="16018"/>
                  </a:cubicBezTo>
                  <a:cubicBezTo>
                    <a:pt x="9434" y="15732"/>
                    <a:pt x="9538" y="15421"/>
                    <a:pt x="9589" y="15101"/>
                  </a:cubicBezTo>
                  <a:cubicBezTo>
                    <a:pt x="9695" y="14477"/>
                    <a:pt x="9644" y="13874"/>
                    <a:pt x="9540" y="13301"/>
                  </a:cubicBezTo>
                  <a:cubicBezTo>
                    <a:pt x="9435" y="12734"/>
                    <a:pt x="9251" y="12171"/>
                    <a:pt x="9071" y="11661"/>
                  </a:cubicBezTo>
                  <a:cubicBezTo>
                    <a:pt x="8889" y="11142"/>
                    <a:pt x="8700" y="10622"/>
                    <a:pt x="8492" y="10106"/>
                  </a:cubicBezTo>
                  <a:cubicBezTo>
                    <a:pt x="8074" y="9070"/>
                    <a:pt x="7607" y="8071"/>
                    <a:pt x="6960" y="7100"/>
                  </a:cubicBezTo>
                  <a:cubicBezTo>
                    <a:pt x="6782" y="6850"/>
                    <a:pt x="6578" y="6621"/>
                    <a:pt x="6348" y="6419"/>
                  </a:cubicBezTo>
                  <a:cubicBezTo>
                    <a:pt x="6109" y="6216"/>
                    <a:pt x="5826" y="6024"/>
                    <a:pt x="5463" y="5935"/>
                  </a:cubicBezTo>
                  <a:cubicBezTo>
                    <a:pt x="5365" y="5907"/>
                    <a:pt x="5261" y="5894"/>
                    <a:pt x="5156" y="5894"/>
                  </a:cubicBezTo>
                  <a:cubicBezTo>
                    <a:pt x="4873" y="5894"/>
                    <a:pt x="4580" y="5988"/>
                    <a:pt x="4367" y="6139"/>
                  </a:cubicBezTo>
                  <a:cubicBezTo>
                    <a:pt x="4082" y="6338"/>
                    <a:pt x="3870" y="6571"/>
                    <a:pt x="3694" y="6847"/>
                  </a:cubicBezTo>
                  <a:cubicBezTo>
                    <a:pt x="3348" y="7402"/>
                    <a:pt x="3249" y="8044"/>
                    <a:pt x="3271" y="8634"/>
                  </a:cubicBezTo>
                  <a:cubicBezTo>
                    <a:pt x="3296" y="9228"/>
                    <a:pt x="3423" y="9798"/>
                    <a:pt x="3612" y="10338"/>
                  </a:cubicBezTo>
                  <a:cubicBezTo>
                    <a:pt x="3800" y="10877"/>
                    <a:pt x="4044" y="11396"/>
                    <a:pt x="4340" y="11883"/>
                  </a:cubicBezTo>
                  <a:cubicBezTo>
                    <a:pt x="4637" y="12369"/>
                    <a:pt x="4980" y="12831"/>
                    <a:pt x="5426" y="13230"/>
                  </a:cubicBezTo>
                  <a:cubicBezTo>
                    <a:pt x="5485" y="13284"/>
                    <a:pt x="5559" y="13311"/>
                    <a:pt x="5633" y="13311"/>
                  </a:cubicBezTo>
                  <a:cubicBezTo>
                    <a:pt x="5717" y="13311"/>
                    <a:pt x="5801" y="13277"/>
                    <a:pt x="5862" y="13209"/>
                  </a:cubicBezTo>
                  <a:cubicBezTo>
                    <a:pt x="5977" y="13084"/>
                    <a:pt x="5968" y="12889"/>
                    <a:pt x="5842" y="12774"/>
                  </a:cubicBezTo>
                  <a:lnTo>
                    <a:pt x="5837" y="12769"/>
                  </a:lnTo>
                  <a:cubicBezTo>
                    <a:pt x="5474" y="12430"/>
                    <a:pt x="5165" y="11999"/>
                    <a:pt x="4906" y="11548"/>
                  </a:cubicBezTo>
                  <a:cubicBezTo>
                    <a:pt x="4645" y="11095"/>
                    <a:pt x="4433" y="10616"/>
                    <a:pt x="4273" y="10119"/>
                  </a:cubicBezTo>
                  <a:cubicBezTo>
                    <a:pt x="4114" y="9624"/>
                    <a:pt x="4016" y="9114"/>
                    <a:pt x="4008" y="8616"/>
                  </a:cubicBezTo>
                  <a:cubicBezTo>
                    <a:pt x="4001" y="8120"/>
                    <a:pt x="4102" y="7638"/>
                    <a:pt x="4349" y="7266"/>
                  </a:cubicBezTo>
                  <a:cubicBezTo>
                    <a:pt x="4469" y="7084"/>
                    <a:pt x="4624" y="6927"/>
                    <a:pt x="4805" y="6806"/>
                  </a:cubicBezTo>
                  <a:cubicBezTo>
                    <a:pt x="4913" y="6740"/>
                    <a:pt x="5013" y="6705"/>
                    <a:pt x="5119" y="6705"/>
                  </a:cubicBezTo>
                  <a:cubicBezTo>
                    <a:pt x="5167" y="6705"/>
                    <a:pt x="5217" y="6712"/>
                    <a:pt x="5269" y="6727"/>
                  </a:cubicBezTo>
                  <a:cubicBezTo>
                    <a:pt x="5616" y="6820"/>
                    <a:pt x="5990" y="7193"/>
                    <a:pt x="6261" y="7592"/>
                  </a:cubicBezTo>
                  <a:cubicBezTo>
                    <a:pt x="6531" y="8003"/>
                    <a:pt x="6796" y="8493"/>
                    <a:pt x="7023" y="8964"/>
                  </a:cubicBezTo>
                  <a:cubicBezTo>
                    <a:pt x="7254" y="9443"/>
                    <a:pt x="7462" y="9935"/>
                    <a:pt x="7656" y="10436"/>
                  </a:cubicBezTo>
                  <a:cubicBezTo>
                    <a:pt x="7849" y="10935"/>
                    <a:pt x="8027" y="11445"/>
                    <a:pt x="8197" y="11959"/>
                  </a:cubicBezTo>
                  <a:cubicBezTo>
                    <a:pt x="8375" y="12481"/>
                    <a:pt x="8523" y="12962"/>
                    <a:pt x="8610" y="13470"/>
                  </a:cubicBezTo>
                  <a:cubicBezTo>
                    <a:pt x="8696" y="13970"/>
                    <a:pt x="8724" y="14474"/>
                    <a:pt x="8638" y="14929"/>
                  </a:cubicBezTo>
                  <a:cubicBezTo>
                    <a:pt x="8601" y="15149"/>
                    <a:pt x="8527" y="15360"/>
                    <a:pt x="8420" y="15556"/>
                  </a:cubicBezTo>
                  <a:cubicBezTo>
                    <a:pt x="8397" y="15604"/>
                    <a:pt x="8370" y="15649"/>
                    <a:pt x="8337" y="15691"/>
                  </a:cubicBezTo>
                  <a:cubicBezTo>
                    <a:pt x="8309" y="15732"/>
                    <a:pt x="8275" y="15790"/>
                    <a:pt x="8257" y="15798"/>
                  </a:cubicBezTo>
                  <a:cubicBezTo>
                    <a:pt x="8221" y="15844"/>
                    <a:pt x="8174" y="15869"/>
                    <a:pt x="8112" y="15895"/>
                  </a:cubicBezTo>
                  <a:cubicBezTo>
                    <a:pt x="8043" y="15922"/>
                    <a:pt x="7948" y="15935"/>
                    <a:pt x="7840" y="15935"/>
                  </a:cubicBezTo>
                  <a:cubicBezTo>
                    <a:pt x="7754" y="15935"/>
                    <a:pt x="7660" y="15927"/>
                    <a:pt x="7563" y="15910"/>
                  </a:cubicBezTo>
                  <a:cubicBezTo>
                    <a:pt x="7344" y="15875"/>
                    <a:pt x="7112" y="15797"/>
                    <a:pt x="6884" y="15708"/>
                  </a:cubicBezTo>
                  <a:cubicBezTo>
                    <a:pt x="6662" y="15618"/>
                    <a:pt x="6449" y="15509"/>
                    <a:pt x="6247" y="15380"/>
                  </a:cubicBezTo>
                  <a:cubicBezTo>
                    <a:pt x="6046" y="15245"/>
                    <a:pt x="5857" y="15093"/>
                    <a:pt x="5683" y="14927"/>
                  </a:cubicBezTo>
                  <a:cubicBezTo>
                    <a:pt x="4972" y="14241"/>
                    <a:pt x="4442" y="13310"/>
                    <a:pt x="3940" y="12368"/>
                  </a:cubicBezTo>
                  <a:cubicBezTo>
                    <a:pt x="2953" y="10477"/>
                    <a:pt x="2278" y="8431"/>
                    <a:pt x="1708" y="6337"/>
                  </a:cubicBezTo>
                  <a:cubicBezTo>
                    <a:pt x="1408" y="5272"/>
                    <a:pt x="1073" y="4259"/>
                    <a:pt x="1090" y="3290"/>
                  </a:cubicBezTo>
                  <a:cubicBezTo>
                    <a:pt x="1097" y="2810"/>
                    <a:pt x="1192" y="2344"/>
                    <a:pt x="1408" y="1983"/>
                  </a:cubicBezTo>
                  <a:cubicBezTo>
                    <a:pt x="1515" y="1802"/>
                    <a:pt x="1650" y="1639"/>
                    <a:pt x="1809" y="1499"/>
                  </a:cubicBezTo>
                  <a:cubicBezTo>
                    <a:pt x="1973" y="1371"/>
                    <a:pt x="2148" y="1249"/>
                    <a:pt x="2350" y="1183"/>
                  </a:cubicBezTo>
                  <a:cubicBezTo>
                    <a:pt x="2557" y="1104"/>
                    <a:pt x="2780" y="1065"/>
                    <a:pt x="3005" y="1065"/>
                  </a:cubicBezTo>
                  <a:cubicBezTo>
                    <a:pt x="3208" y="1065"/>
                    <a:pt x="3413" y="1097"/>
                    <a:pt x="3607" y="1160"/>
                  </a:cubicBezTo>
                  <a:cubicBezTo>
                    <a:pt x="3814" y="1226"/>
                    <a:pt x="4010" y="1328"/>
                    <a:pt x="4191" y="1455"/>
                  </a:cubicBezTo>
                  <a:cubicBezTo>
                    <a:pt x="4379" y="1587"/>
                    <a:pt x="4561" y="1753"/>
                    <a:pt x="4729" y="1929"/>
                  </a:cubicBezTo>
                  <a:cubicBezTo>
                    <a:pt x="5403" y="2652"/>
                    <a:pt x="5889" y="3604"/>
                    <a:pt x="6407" y="4566"/>
                  </a:cubicBezTo>
                  <a:cubicBezTo>
                    <a:pt x="7426" y="6486"/>
                    <a:pt x="8393" y="8422"/>
                    <a:pt x="9117" y="10455"/>
                  </a:cubicBezTo>
                  <a:cubicBezTo>
                    <a:pt x="9161" y="10582"/>
                    <a:pt x="9280" y="10662"/>
                    <a:pt x="9408" y="10662"/>
                  </a:cubicBezTo>
                  <a:cubicBezTo>
                    <a:pt x="9438" y="10662"/>
                    <a:pt x="9469" y="10657"/>
                    <a:pt x="9499" y="10648"/>
                  </a:cubicBezTo>
                  <a:cubicBezTo>
                    <a:pt x="9658" y="10599"/>
                    <a:pt x="9750" y="10432"/>
                    <a:pt x="9706" y="10273"/>
                  </a:cubicBezTo>
                  <a:cubicBezTo>
                    <a:pt x="9132" y="8130"/>
                    <a:pt x="8227" y="6099"/>
                    <a:pt x="7259" y="4131"/>
                  </a:cubicBezTo>
                  <a:cubicBezTo>
                    <a:pt x="6782" y="3156"/>
                    <a:pt x="6302" y="2115"/>
                    <a:pt x="5487" y="1222"/>
                  </a:cubicBezTo>
                  <a:cubicBezTo>
                    <a:pt x="5280" y="1002"/>
                    <a:pt x="5060" y="794"/>
                    <a:pt x="4804" y="608"/>
                  </a:cubicBezTo>
                  <a:cubicBezTo>
                    <a:pt x="4541" y="418"/>
                    <a:pt x="4250" y="261"/>
                    <a:pt x="3937" y="158"/>
                  </a:cubicBezTo>
                  <a:cubicBezTo>
                    <a:pt x="3629" y="54"/>
                    <a:pt x="3302" y="0"/>
                    <a:pt x="2974"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3" name="Google Shape;2043;p36"/>
            <p:cNvSpPr/>
            <p:nvPr/>
          </p:nvSpPr>
          <p:spPr>
            <a:xfrm>
              <a:off x="2018350" y="3914700"/>
              <a:ext cx="243900" cy="423300"/>
            </a:xfrm>
            <a:custGeom>
              <a:avLst/>
              <a:gdLst/>
              <a:ahLst/>
              <a:cxnLst/>
              <a:rect l="l" t="t" r="r" b="b"/>
              <a:pathLst>
                <a:path w="9756" h="16932" extrusionOk="0">
                  <a:moveTo>
                    <a:pt x="2974" y="0"/>
                  </a:moveTo>
                  <a:cubicBezTo>
                    <a:pt x="2637" y="0"/>
                    <a:pt x="2300" y="57"/>
                    <a:pt x="1981" y="173"/>
                  </a:cubicBezTo>
                  <a:cubicBezTo>
                    <a:pt x="1347" y="395"/>
                    <a:pt x="798" y="856"/>
                    <a:pt x="465" y="1436"/>
                  </a:cubicBezTo>
                  <a:cubicBezTo>
                    <a:pt x="381" y="1579"/>
                    <a:pt x="315" y="1732"/>
                    <a:pt x="251" y="1883"/>
                  </a:cubicBezTo>
                  <a:cubicBezTo>
                    <a:pt x="205" y="2038"/>
                    <a:pt x="139" y="2197"/>
                    <a:pt x="113" y="2349"/>
                  </a:cubicBezTo>
                  <a:cubicBezTo>
                    <a:pt x="40" y="2656"/>
                    <a:pt x="11" y="2968"/>
                    <a:pt x="7" y="3273"/>
                  </a:cubicBezTo>
                  <a:cubicBezTo>
                    <a:pt x="0" y="4506"/>
                    <a:pt x="393" y="5597"/>
                    <a:pt x="680" y="6626"/>
                  </a:cubicBezTo>
                  <a:cubicBezTo>
                    <a:pt x="1266" y="8739"/>
                    <a:pt x="1974" y="10866"/>
                    <a:pt x="3021" y="12850"/>
                  </a:cubicBezTo>
                  <a:cubicBezTo>
                    <a:pt x="3548" y="13823"/>
                    <a:pt x="4106" y="14828"/>
                    <a:pt x="4975" y="15666"/>
                  </a:cubicBezTo>
                  <a:cubicBezTo>
                    <a:pt x="5197" y="15876"/>
                    <a:pt x="5435" y="16065"/>
                    <a:pt x="5690" y="16234"/>
                  </a:cubicBezTo>
                  <a:cubicBezTo>
                    <a:pt x="5949" y="16399"/>
                    <a:pt x="6223" y="16537"/>
                    <a:pt x="6510" y="16648"/>
                  </a:cubicBezTo>
                  <a:cubicBezTo>
                    <a:pt x="6791" y="16755"/>
                    <a:pt x="7081" y="16849"/>
                    <a:pt x="7402" y="16897"/>
                  </a:cubicBezTo>
                  <a:cubicBezTo>
                    <a:pt x="7535" y="16916"/>
                    <a:pt x="7676" y="16931"/>
                    <a:pt x="7824" y="16931"/>
                  </a:cubicBezTo>
                  <a:cubicBezTo>
                    <a:pt x="8027" y="16931"/>
                    <a:pt x="8242" y="16903"/>
                    <a:pt x="8468" y="16817"/>
                  </a:cubicBezTo>
                  <a:cubicBezTo>
                    <a:pt x="8658" y="16743"/>
                    <a:pt x="8852" y="16619"/>
                    <a:pt x="8990" y="16454"/>
                  </a:cubicBezTo>
                  <a:cubicBezTo>
                    <a:pt x="9072" y="16368"/>
                    <a:pt x="9104" y="16305"/>
                    <a:pt x="9154" y="16234"/>
                  </a:cubicBezTo>
                  <a:cubicBezTo>
                    <a:pt x="9202" y="16165"/>
                    <a:pt x="9244" y="16094"/>
                    <a:pt x="9281" y="16018"/>
                  </a:cubicBezTo>
                  <a:cubicBezTo>
                    <a:pt x="9433" y="15732"/>
                    <a:pt x="9537" y="15421"/>
                    <a:pt x="9588" y="15101"/>
                  </a:cubicBezTo>
                  <a:cubicBezTo>
                    <a:pt x="9695" y="14478"/>
                    <a:pt x="9643" y="13875"/>
                    <a:pt x="9539" y="13302"/>
                  </a:cubicBezTo>
                  <a:cubicBezTo>
                    <a:pt x="9434" y="12734"/>
                    <a:pt x="9251" y="12171"/>
                    <a:pt x="9070" y="11662"/>
                  </a:cubicBezTo>
                  <a:cubicBezTo>
                    <a:pt x="8889" y="11142"/>
                    <a:pt x="8700" y="10622"/>
                    <a:pt x="8492" y="10106"/>
                  </a:cubicBezTo>
                  <a:cubicBezTo>
                    <a:pt x="8072" y="9070"/>
                    <a:pt x="7606" y="8071"/>
                    <a:pt x="6959" y="7100"/>
                  </a:cubicBezTo>
                  <a:cubicBezTo>
                    <a:pt x="6782" y="6850"/>
                    <a:pt x="6578" y="6621"/>
                    <a:pt x="6348" y="6419"/>
                  </a:cubicBezTo>
                  <a:cubicBezTo>
                    <a:pt x="6109" y="6216"/>
                    <a:pt x="5825" y="6025"/>
                    <a:pt x="5463" y="5935"/>
                  </a:cubicBezTo>
                  <a:cubicBezTo>
                    <a:pt x="5365" y="5907"/>
                    <a:pt x="5261" y="5894"/>
                    <a:pt x="5156" y="5894"/>
                  </a:cubicBezTo>
                  <a:cubicBezTo>
                    <a:pt x="4873" y="5894"/>
                    <a:pt x="4580" y="5988"/>
                    <a:pt x="4367" y="6140"/>
                  </a:cubicBezTo>
                  <a:cubicBezTo>
                    <a:pt x="4082" y="6338"/>
                    <a:pt x="3870" y="6571"/>
                    <a:pt x="3694" y="6849"/>
                  </a:cubicBezTo>
                  <a:cubicBezTo>
                    <a:pt x="3348" y="7402"/>
                    <a:pt x="3249" y="8044"/>
                    <a:pt x="3270" y="8634"/>
                  </a:cubicBezTo>
                  <a:cubicBezTo>
                    <a:pt x="3296" y="9228"/>
                    <a:pt x="3422" y="9798"/>
                    <a:pt x="3612" y="10338"/>
                  </a:cubicBezTo>
                  <a:cubicBezTo>
                    <a:pt x="3800" y="10877"/>
                    <a:pt x="4043" y="11396"/>
                    <a:pt x="4340" y="11883"/>
                  </a:cubicBezTo>
                  <a:cubicBezTo>
                    <a:pt x="4637" y="12369"/>
                    <a:pt x="4979" y="12831"/>
                    <a:pt x="5425" y="13230"/>
                  </a:cubicBezTo>
                  <a:cubicBezTo>
                    <a:pt x="5483" y="13278"/>
                    <a:pt x="5553" y="13301"/>
                    <a:pt x="5623" y="13301"/>
                  </a:cubicBezTo>
                  <a:cubicBezTo>
                    <a:pt x="5707" y="13301"/>
                    <a:pt x="5791" y="13267"/>
                    <a:pt x="5852" y="13201"/>
                  </a:cubicBezTo>
                  <a:cubicBezTo>
                    <a:pt x="5962" y="13079"/>
                    <a:pt x="5958" y="12891"/>
                    <a:pt x="5841" y="12774"/>
                  </a:cubicBezTo>
                  <a:lnTo>
                    <a:pt x="5835" y="12769"/>
                  </a:lnTo>
                  <a:cubicBezTo>
                    <a:pt x="5473" y="12431"/>
                    <a:pt x="5165" y="11999"/>
                    <a:pt x="4905" y="11549"/>
                  </a:cubicBezTo>
                  <a:cubicBezTo>
                    <a:pt x="4644" y="11096"/>
                    <a:pt x="4433" y="10616"/>
                    <a:pt x="4272" y="10119"/>
                  </a:cubicBezTo>
                  <a:cubicBezTo>
                    <a:pt x="4112" y="9626"/>
                    <a:pt x="4015" y="9114"/>
                    <a:pt x="4006" y="8616"/>
                  </a:cubicBezTo>
                  <a:cubicBezTo>
                    <a:pt x="4000" y="8121"/>
                    <a:pt x="4101" y="7638"/>
                    <a:pt x="4348" y="7266"/>
                  </a:cubicBezTo>
                  <a:cubicBezTo>
                    <a:pt x="4468" y="7085"/>
                    <a:pt x="4623" y="6927"/>
                    <a:pt x="4804" y="6806"/>
                  </a:cubicBezTo>
                  <a:cubicBezTo>
                    <a:pt x="4912" y="6741"/>
                    <a:pt x="5011" y="6705"/>
                    <a:pt x="5117" y="6705"/>
                  </a:cubicBezTo>
                  <a:cubicBezTo>
                    <a:pt x="5165" y="6705"/>
                    <a:pt x="5216" y="6713"/>
                    <a:pt x="5269" y="6728"/>
                  </a:cubicBezTo>
                  <a:cubicBezTo>
                    <a:pt x="5614" y="6820"/>
                    <a:pt x="5989" y="7194"/>
                    <a:pt x="6261" y="7593"/>
                  </a:cubicBezTo>
                  <a:cubicBezTo>
                    <a:pt x="6531" y="8003"/>
                    <a:pt x="6795" y="8493"/>
                    <a:pt x="7023" y="8964"/>
                  </a:cubicBezTo>
                  <a:cubicBezTo>
                    <a:pt x="7253" y="9443"/>
                    <a:pt x="7461" y="9936"/>
                    <a:pt x="7655" y="10436"/>
                  </a:cubicBezTo>
                  <a:cubicBezTo>
                    <a:pt x="7848" y="10936"/>
                    <a:pt x="8026" y="11445"/>
                    <a:pt x="8197" y="11959"/>
                  </a:cubicBezTo>
                  <a:cubicBezTo>
                    <a:pt x="8374" y="12481"/>
                    <a:pt x="8522" y="12963"/>
                    <a:pt x="8609" y="13471"/>
                  </a:cubicBezTo>
                  <a:cubicBezTo>
                    <a:pt x="8695" y="13970"/>
                    <a:pt x="8724" y="14474"/>
                    <a:pt x="8636" y="14929"/>
                  </a:cubicBezTo>
                  <a:cubicBezTo>
                    <a:pt x="8600" y="15149"/>
                    <a:pt x="8527" y="15361"/>
                    <a:pt x="8420" y="15556"/>
                  </a:cubicBezTo>
                  <a:cubicBezTo>
                    <a:pt x="8397" y="15604"/>
                    <a:pt x="8369" y="15650"/>
                    <a:pt x="8337" y="15692"/>
                  </a:cubicBezTo>
                  <a:cubicBezTo>
                    <a:pt x="8308" y="15733"/>
                    <a:pt x="8273" y="15790"/>
                    <a:pt x="8257" y="15799"/>
                  </a:cubicBezTo>
                  <a:cubicBezTo>
                    <a:pt x="8221" y="15845"/>
                    <a:pt x="8174" y="15869"/>
                    <a:pt x="8112" y="15895"/>
                  </a:cubicBezTo>
                  <a:cubicBezTo>
                    <a:pt x="8043" y="15922"/>
                    <a:pt x="7949" y="15936"/>
                    <a:pt x="7842" y="15936"/>
                  </a:cubicBezTo>
                  <a:cubicBezTo>
                    <a:pt x="7755" y="15936"/>
                    <a:pt x="7659" y="15927"/>
                    <a:pt x="7562" y="15910"/>
                  </a:cubicBezTo>
                  <a:cubicBezTo>
                    <a:pt x="7343" y="15875"/>
                    <a:pt x="7110" y="15798"/>
                    <a:pt x="6884" y="15708"/>
                  </a:cubicBezTo>
                  <a:cubicBezTo>
                    <a:pt x="6661" y="15618"/>
                    <a:pt x="6448" y="15509"/>
                    <a:pt x="6245" y="15380"/>
                  </a:cubicBezTo>
                  <a:cubicBezTo>
                    <a:pt x="6045" y="15245"/>
                    <a:pt x="5856" y="15093"/>
                    <a:pt x="5681" y="14927"/>
                  </a:cubicBezTo>
                  <a:cubicBezTo>
                    <a:pt x="4971" y="14242"/>
                    <a:pt x="4440" y="13310"/>
                    <a:pt x="3940" y="12368"/>
                  </a:cubicBezTo>
                  <a:cubicBezTo>
                    <a:pt x="2952" y="10477"/>
                    <a:pt x="2277" y="8431"/>
                    <a:pt x="1707" y="6337"/>
                  </a:cubicBezTo>
                  <a:cubicBezTo>
                    <a:pt x="1407" y="5272"/>
                    <a:pt x="1073" y="4259"/>
                    <a:pt x="1089" y="3290"/>
                  </a:cubicBezTo>
                  <a:cubicBezTo>
                    <a:pt x="1097" y="2810"/>
                    <a:pt x="1191" y="2344"/>
                    <a:pt x="1406" y="1983"/>
                  </a:cubicBezTo>
                  <a:cubicBezTo>
                    <a:pt x="1515" y="1802"/>
                    <a:pt x="1649" y="1639"/>
                    <a:pt x="1808" y="1499"/>
                  </a:cubicBezTo>
                  <a:cubicBezTo>
                    <a:pt x="1972" y="1371"/>
                    <a:pt x="2147" y="1249"/>
                    <a:pt x="2349" y="1183"/>
                  </a:cubicBezTo>
                  <a:cubicBezTo>
                    <a:pt x="2555" y="1104"/>
                    <a:pt x="2779" y="1065"/>
                    <a:pt x="3003" y="1065"/>
                  </a:cubicBezTo>
                  <a:cubicBezTo>
                    <a:pt x="3207" y="1065"/>
                    <a:pt x="3411" y="1097"/>
                    <a:pt x="3606" y="1160"/>
                  </a:cubicBezTo>
                  <a:cubicBezTo>
                    <a:pt x="3814" y="1226"/>
                    <a:pt x="4010" y="1329"/>
                    <a:pt x="4191" y="1455"/>
                  </a:cubicBezTo>
                  <a:cubicBezTo>
                    <a:pt x="4378" y="1587"/>
                    <a:pt x="4561" y="1753"/>
                    <a:pt x="4729" y="1929"/>
                  </a:cubicBezTo>
                  <a:cubicBezTo>
                    <a:pt x="5401" y="2652"/>
                    <a:pt x="5889" y="3604"/>
                    <a:pt x="6407" y="4566"/>
                  </a:cubicBezTo>
                  <a:cubicBezTo>
                    <a:pt x="7426" y="6486"/>
                    <a:pt x="8393" y="8422"/>
                    <a:pt x="9115" y="10455"/>
                  </a:cubicBezTo>
                  <a:cubicBezTo>
                    <a:pt x="9156" y="10588"/>
                    <a:pt x="9278" y="10673"/>
                    <a:pt x="9410" y="10673"/>
                  </a:cubicBezTo>
                  <a:cubicBezTo>
                    <a:pt x="9440" y="10673"/>
                    <a:pt x="9471" y="10668"/>
                    <a:pt x="9501" y="10659"/>
                  </a:cubicBezTo>
                  <a:cubicBezTo>
                    <a:pt x="9664" y="10608"/>
                    <a:pt x="9756" y="10436"/>
                    <a:pt x="9706" y="10273"/>
                  </a:cubicBezTo>
                  <a:cubicBezTo>
                    <a:pt x="9132" y="8130"/>
                    <a:pt x="8226" y="6099"/>
                    <a:pt x="7259" y="4131"/>
                  </a:cubicBezTo>
                  <a:cubicBezTo>
                    <a:pt x="6782" y="3157"/>
                    <a:pt x="6302" y="2115"/>
                    <a:pt x="5487" y="1222"/>
                  </a:cubicBezTo>
                  <a:cubicBezTo>
                    <a:pt x="5280" y="1002"/>
                    <a:pt x="5060" y="794"/>
                    <a:pt x="4803" y="608"/>
                  </a:cubicBezTo>
                  <a:cubicBezTo>
                    <a:pt x="4540" y="418"/>
                    <a:pt x="4250" y="261"/>
                    <a:pt x="3936" y="158"/>
                  </a:cubicBezTo>
                  <a:cubicBezTo>
                    <a:pt x="3629" y="54"/>
                    <a:pt x="3302" y="0"/>
                    <a:pt x="297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2">
  <p:cSld name="TITLE_1_1_1">
    <p:spTree>
      <p:nvGrpSpPr>
        <p:cNvPr id="1" name="Shape 2044"/>
        <p:cNvGrpSpPr/>
        <p:nvPr/>
      </p:nvGrpSpPr>
      <p:grpSpPr>
        <a:xfrm>
          <a:off x="0" y="0"/>
          <a:ext cx="0" cy="0"/>
          <a:chOff x="0" y="0"/>
          <a:chExt cx="0" cy="0"/>
        </a:xfrm>
      </p:grpSpPr>
      <p:grpSp>
        <p:nvGrpSpPr>
          <p:cNvPr id="2045" name="Google Shape;2045;p37"/>
          <p:cNvGrpSpPr/>
          <p:nvPr/>
        </p:nvGrpSpPr>
        <p:grpSpPr>
          <a:xfrm>
            <a:off x="-119100" y="-16593"/>
            <a:ext cx="9382200" cy="5250878"/>
            <a:chOff x="-119100" y="-64178"/>
            <a:chExt cx="9382200" cy="5250878"/>
          </a:xfrm>
        </p:grpSpPr>
        <p:grpSp>
          <p:nvGrpSpPr>
            <p:cNvPr id="2046" name="Google Shape;2046;p37"/>
            <p:cNvGrpSpPr/>
            <p:nvPr/>
          </p:nvGrpSpPr>
          <p:grpSpPr>
            <a:xfrm>
              <a:off x="-119100" y="-57269"/>
              <a:ext cx="9382200" cy="5243970"/>
              <a:chOff x="-83362" y="-66754"/>
              <a:chExt cx="9382200" cy="5243970"/>
            </a:xfrm>
          </p:grpSpPr>
          <p:cxnSp>
            <p:nvCxnSpPr>
              <p:cNvPr id="2047" name="Google Shape;2047;p37"/>
              <p:cNvCxnSpPr/>
              <p:nvPr/>
            </p:nvCxnSpPr>
            <p:spPr>
              <a:xfrm>
                <a:off x="-83362" y="-6675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48" name="Google Shape;2048;p37"/>
              <p:cNvCxnSpPr/>
              <p:nvPr/>
            </p:nvCxnSpPr>
            <p:spPr>
              <a:xfrm>
                <a:off x="-83362" y="37143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49" name="Google Shape;2049;p37"/>
              <p:cNvCxnSpPr/>
              <p:nvPr/>
            </p:nvCxnSpPr>
            <p:spPr>
              <a:xfrm>
                <a:off x="-83362" y="80962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50" name="Google Shape;2050;p37"/>
              <p:cNvCxnSpPr/>
              <p:nvPr/>
            </p:nvCxnSpPr>
            <p:spPr>
              <a:xfrm>
                <a:off x="-83362" y="124781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51" name="Google Shape;2051;p37"/>
              <p:cNvCxnSpPr/>
              <p:nvPr/>
            </p:nvCxnSpPr>
            <p:spPr>
              <a:xfrm>
                <a:off x="-83362" y="168600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52" name="Google Shape;2052;p37"/>
              <p:cNvCxnSpPr/>
              <p:nvPr/>
            </p:nvCxnSpPr>
            <p:spPr>
              <a:xfrm>
                <a:off x="-83362" y="212419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53" name="Google Shape;2053;p37"/>
              <p:cNvCxnSpPr/>
              <p:nvPr/>
            </p:nvCxnSpPr>
            <p:spPr>
              <a:xfrm>
                <a:off x="-83362" y="256238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54" name="Google Shape;2054;p37"/>
              <p:cNvCxnSpPr/>
              <p:nvPr/>
            </p:nvCxnSpPr>
            <p:spPr>
              <a:xfrm>
                <a:off x="-83362" y="300057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55" name="Google Shape;2055;p37"/>
              <p:cNvCxnSpPr/>
              <p:nvPr/>
            </p:nvCxnSpPr>
            <p:spPr>
              <a:xfrm>
                <a:off x="-83362" y="343876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56" name="Google Shape;2056;p37"/>
              <p:cNvCxnSpPr/>
              <p:nvPr/>
            </p:nvCxnSpPr>
            <p:spPr>
              <a:xfrm>
                <a:off x="-83362" y="387695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57" name="Google Shape;2057;p37"/>
              <p:cNvCxnSpPr/>
              <p:nvPr/>
            </p:nvCxnSpPr>
            <p:spPr>
              <a:xfrm>
                <a:off x="-83362" y="431514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58" name="Google Shape;2058;p37"/>
              <p:cNvCxnSpPr/>
              <p:nvPr/>
            </p:nvCxnSpPr>
            <p:spPr>
              <a:xfrm>
                <a:off x="-83362" y="475333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59" name="Google Shape;2059;p37"/>
              <p:cNvCxnSpPr/>
              <p:nvPr/>
            </p:nvCxnSpPr>
            <p:spPr>
              <a:xfrm>
                <a:off x="-83362" y="5177215"/>
                <a:ext cx="9382200" cy="0"/>
              </a:xfrm>
              <a:prstGeom prst="straightConnector1">
                <a:avLst/>
              </a:prstGeom>
              <a:noFill/>
              <a:ln w="9525" cap="flat" cmpd="sng">
                <a:solidFill>
                  <a:srgbClr val="C6DFF6"/>
                </a:solidFill>
                <a:prstDash val="solid"/>
                <a:round/>
                <a:headEnd type="none" w="med" len="med"/>
                <a:tailEnd type="none" w="med" len="med"/>
              </a:ln>
            </p:spPr>
          </p:cxnSp>
        </p:grpSp>
        <p:grpSp>
          <p:nvGrpSpPr>
            <p:cNvPr id="2060" name="Google Shape;2060;p37"/>
            <p:cNvGrpSpPr/>
            <p:nvPr/>
          </p:nvGrpSpPr>
          <p:grpSpPr>
            <a:xfrm>
              <a:off x="212142" y="-64178"/>
              <a:ext cx="8809975" cy="5214627"/>
              <a:chOff x="299872" y="-35537"/>
              <a:chExt cx="8809975" cy="5214627"/>
            </a:xfrm>
          </p:grpSpPr>
          <p:grpSp>
            <p:nvGrpSpPr>
              <p:cNvPr id="2061" name="Google Shape;2061;p37"/>
              <p:cNvGrpSpPr/>
              <p:nvPr/>
            </p:nvGrpSpPr>
            <p:grpSpPr>
              <a:xfrm rot="5400000">
                <a:off x="1669520" y="-1405185"/>
                <a:ext cx="5214627" cy="7953923"/>
                <a:chOff x="-83362" y="-2664949"/>
                <a:chExt cx="9382200" cy="7433573"/>
              </a:xfrm>
            </p:grpSpPr>
            <p:cxnSp>
              <p:nvCxnSpPr>
                <p:cNvPr id="2062" name="Google Shape;2062;p37"/>
                <p:cNvCxnSpPr/>
                <p:nvPr/>
              </p:nvCxnSpPr>
              <p:spPr>
                <a:xfrm>
                  <a:off x="-83362" y="-2664949"/>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63" name="Google Shape;2063;p37"/>
                <p:cNvCxnSpPr/>
                <p:nvPr/>
              </p:nvCxnSpPr>
              <p:spPr>
                <a:xfrm>
                  <a:off x="-83362" y="-225197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64" name="Google Shape;2064;p37"/>
                <p:cNvCxnSpPr/>
                <p:nvPr/>
              </p:nvCxnSpPr>
              <p:spPr>
                <a:xfrm>
                  <a:off x="-83362" y="-183899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65" name="Google Shape;2065;p37"/>
                <p:cNvCxnSpPr/>
                <p:nvPr/>
              </p:nvCxnSpPr>
              <p:spPr>
                <a:xfrm>
                  <a:off x="-83362" y="-1426020"/>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66" name="Google Shape;2066;p37"/>
                <p:cNvCxnSpPr/>
                <p:nvPr/>
              </p:nvCxnSpPr>
              <p:spPr>
                <a:xfrm>
                  <a:off x="-83362" y="-101304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67" name="Google Shape;2067;p37"/>
                <p:cNvCxnSpPr/>
                <p:nvPr/>
              </p:nvCxnSpPr>
              <p:spPr>
                <a:xfrm>
                  <a:off x="-83362" y="-600068"/>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68" name="Google Shape;2068;p37"/>
                <p:cNvCxnSpPr/>
                <p:nvPr/>
              </p:nvCxnSpPr>
              <p:spPr>
                <a:xfrm>
                  <a:off x="-83362" y="-187092"/>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69" name="Google Shape;2069;p37"/>
                <p:cNvCxnSpPr/>
                <p:nvPr/>
              </p:nvCxnSpPr>
              <p:spPr>
                <a:xfrm>
                  <a:off x="-83362" y="22588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70" name="Google Shape;2070;p37"/>
                <p:cNvCxnSpPr/>
                <p:nvPr/>
              </p:nvCxnSpPr>
              <p:spPr>
                <a:xfrm>
                  <a:off x="-83362" y="638861"/>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71" name="Google Shape;2071;p37"/>
                <p:cNvCxnSpPr/>
                <p:nvPr/>
              </p:nvCxnSpPr>
              <p:spPr>
                <a:xfrm>
                  <a:off x="-83362" y="105183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72" name="Google Shape;2072;p37"/>
                <p:cNvCxnSpPr/>
                <p:nvPr/>
              </p:nvCxnSpPr>
              <p:spPr>
                <a:xfrm>
                  <a:off x="-83362" y="146481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73" name="Google Shape;2073;p37"/>
                <p:cNvCxnSpPr/>
                <p:nvPr/>
              </p:nvCxnSpPr>
              <p:spPr>
                <a:xfrm>
                  <a:off x="-83362" y="1877790"/>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74" name="Google Shape;2074;p37"/>
                <p:cNvCxnSpPr/>
                <p:nvPr/>
              </p:nvCxnSpPr>
              <p:spPr>
                <a:xfrm>
                  <a:off x="-83362" y="2290766"/>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75" name="Google Shape;2075;p37"/>
                <p:cNvCxnSpPr/>
                <p:nvPr/>
              </p:nvCxnSpPr>
              <p:spPr>
                <a:xfrm>
                  <a:off x="-83362" y="2703742"/>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76" name="Google Shape;2076;p37"/>
                <p:cNvCxnSpPr/>
                <p:nvPr/>
              </p:nvCxnSpPr>
              <p:spPr>
                <a:xfrm>
                  <a:off x="-83362" y="3116719"/>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77" name="Google Shape;2077;p37"/>
                <p:cNvCxnSpPr/>
                <p:nvPr/>
              </p:nvCxnSpPr>
              <p:spPr>
                <a:xfrm>
                  <a:off x="-83362" y="352969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78" name="Google Shape;2078;p37"/>
                <p:cNvCxnSpPr/>
                <p:nvPr/>
              </p:nvCxnSpPr>
              <p:spPr>
                <a:xfrm>
                  <a:off x="-83362" y="3942671"/>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79" name="Google Shape;2079;p37"/>
                <p:cNvCxnSpPr/>
                <p:nvPr/>
              </p:nvCxnSpPr>
              <p:spPr>
                <a:xfrm>
                  <a:off x="-83362" y="435564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80" name="Google Shape;2080;p37"/>
                <p:cNvCxnSpPr/>
                <p:nvPr/>
              </p:nvCxnSpPr>
              <p:spPr>
                <a:xfrm>
                  <a:off x="-83362" y="4768624"/>
                  <a:ext cx="9382200" cy="0"/>
                </a:xfrm>
                <a:prstGeom prst="straightConnector1">
                  <a:avLst/>
                </a:prstGeom>
                <a:noFill/>
                <a:ln w="9525" cap="flat" cmpd="sng">
                  <a:solidFill>
                    <a:srgbClr val="C6DFF6"/>
                  </a:solidFill>
                  <a:prstDash val="solid"/>
                  <a:round/>
                  <a:headEnd type="none" w="med" len="med"/>
                  <a:tailEnd type="none" w="med" len="med"/>
                </a:ln>
              </p:spPr>
            </p:cxnSp>
          </p:grpSp>
          <p:cxnSp>
            <p:nvCxnSpPr>
              <p:cNvPr id="2081" name="Google Shape;2081;p37"/>
              <p:cNvCxnSpPr/>
              <p:nvPr/>
            </p:nvCxnSpPr>
            <p:spPr>
              <a:xfrm rot="5400000">
                <a:off x="6502547" y="2571763"/>
                <a:ext cx="5214600" cy="0"/>
              </a:xfrm>
              <a:prstGeom prst="straightConnector1">
                <a:avLst/>
              </a:prstGeom>
              <a:noFill/>
              <a:ln w="9525" cap="flat" cmpd="sng">
                <a:solidFill>
                  <a:srgbClr val="C6DFF6"/>
                </a:solidFill>
                <a:prstDash val="solid"/>
                <a:round/>
                <a:headEnd type="none" w="med" len="med"/>
                <a:tailEnd type="none" w="med" len="med"/>
              </a:ln>
            </p:spPr>
          </p:cxnSp>
          <p:cxnSp>
            <p:nvCxnSpPr>
              <p:cNvPr id="2082" name="Google Shape;2082;p37"/>
              <p:cNvCxnSpPr/>
              <p:nvPr/>
            </p:nvCxnSpPr>
            <p:spPr>
              <a:xfrm rot="5400000">
                <a:off x="6060662" y="2571763"/>
                <a:ext cx="5214600" cy="0"/>
              </a:xfrm>
              <a:prstGeom prst="straightConnector1">
                <a:avLst/>
              </a:prstGeom>
              <a:noFill/>
              <a:ln w="9525" cap="flat" cmpd="sng">
                <a:solidFill>
                  <a:srgbClr val="C6DFF6"/>
                </a:solidFill>
                <a:prstDash val="solid"/>
                <a:round/>
                <a:headEnd type="none" w="med" len="med"/>
                <a:tailEnd type="none" w="med" len="med"/>
              </a:ln>
            </p:spPr>
          </p:cxnSp>
        </p:grpSp>
      </p:grpSp>
      <p:sp>
        <p:nvSpPr>
          <p:cNvPr id="2083" name="Google Shape;2083;p37"/>
          <p:cNvSpPr/>
          <p:nvPr/>
        </p:nvSpPr>
        <p:spPr>
          <a:xfrm>
            <a:off x="7670434" y="975758"/>
            <a:ext cx="1124320" cy="875146"/>
          </a:xfrm>
          <a:custGeom>
            <a:avLst/>
            <a:gdLst/>
            <a:ahLst/>
            <a:cxnLst/>
            <a:rect l="l" t="t" r="r" b="b"/>
            <a:pathLst>
              <a:path w="4255" h="3312" extrusionOk="0">
                <a:moveTo>
                  <a:pt x="1539" y="0"/>
                </a:moveTo>
                <a:cubicBezTo>
                  <a:pt x="781" y="0"/>
                  <a:pt x="130" y="372"/>
                  <a:pt x="40" y="1306"/>
                </a:cubicBezTo>
                <a:cubicBezTo>
                  <a:pt x="0" y="1707"/>
                  <a:pt x="221" y="2099"/>
                  <a:pt x="524" y="2364"/>
                </a:cubicBezTo>
                <a:cubicBezTo>
                  <a:pt x="827" y="2630"/>
                  <a:pt x="1204" y="2794"/>
                  <a:pt x="1575" y="2952"/>
                </a:cubicBezTo>
                <a:cubicBezTo>
                  <a:pt x="1995" y="3133"/>
                  <a:pt x="2469" y="3311"/>
                  <a:pt x="2913" y="3311"/>
                </a:cubicBezTo>
                <a:cubicBezTo>
                  <a:pt x="3149" y="3311"/>
                  <a:pt x="3377" y="3261"/>
                  <a:pt x="3584" y="3134"/>
                </a:cubicBezTo>
                <a:cubicBezTo>
                  <a:pt x="4072" y="2836"/>
                  <a:pt x="4254" y="2172"/>
                  <a:pt x="4097" y="1623"/>
                </a:cubicBezTo>
                <a:cubicBezTo>
                  <a:pt x="3834" y="708"/>
                  <a:pt x="2585" y="0"/>
                  <a:pt x="153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4" name="Google Shape;2084;p37"/>
          <p:cNvSpPr/>
          <p:nvPr/>
        </p:nvSpPr>
        <p:spPr>
          <a:xfrm rot="9019311" flipH="1">
            <a:off x="6057143" y="2035074"/>
            <a:ext cx="5329755" cy="4729292"/>
          </a:xfrm>
          <a:custGeom>
            <a:avLst/>
            <a:gdLst/>
            <a:ahLst/>
            <a:cxnLst/>
            <a:rect l="l" t="t" r="r" b="b"/>
            <a:pathLst>
              <a:path w="125126" h="111029" extrusionOk="0">
                <a:moveTo>
                  <a:pt x="64572" y="0"/>
                </a:moveTo>
                <a:cubicBezTo>
                  <a:pt x="63677" y="0"/>
                  <a:pt x="62783" y="116"/>
                  <a:pt x="61917" y="355"/>
                </a:cubicBezTo>
                <a:cubicBezTo>
                  <a:pt x="58261" y="1364"/>
                  <a:pt x="55292" y="4531"/>
                  <a:pt x="54520" y="8244"/>
                </a:cubicBezTo>
                <a:cubicBezTo>
                  <a:pt x="53505" y="13125"/>
                  <a:pt x="56063" y="18149"/>
                  <a:pt x="55407" y="23090"/>
                </a:cubicBezTo>
                <a:cubicBezTo>
                  <a:pt x="55028" y="25941"/>
                  <a:pt x="53481" y="28690"/>
                  <a:pt x="51037" y="30205"/>
                </a:cubicBezTo>
                <a:cubicBezTo>
                  <a:pt x="49595" y="31098"/>
                  <a:pt x="47855" y="31537"/>
                  <a:pt x="46108" y="31537"/>
                </a:cubicBezTo>
                <a:cubicBezTo>
                  <a:pt x="43482" y="31537"/>
                  <a:pt x="40841" y="30546"/>
                  <a:pt x="39172" y="28616"/>
                </a:cubicBezTo>
                <a:cubicBezTo>
                  <a:pt x="37308" y="26462"/>
                  <a:pt x="36160" y="23733"/>
                  <a:pt x="34135" y="21728"/>
                </a:cubicBezTo>
                <a:cubicBezTo>
                  <a:pt x="32095" y="19710"/>
                  <a:pt x="29231" y="18682"/>
                  <a:pt x="26365" y="18682"/>
                </a:cubicBezTo>
                <a:cubicBezTo>
                  <a:pt x="24225" y="18682"/>
                  <a:pt x="22085" y="19254"/>
                  <a:pt x="20284" y="20414"/>
                </a:cubicBezTo>
                <a:cubicBezTo>
                  <a:pt x="16071" y="23125"/>
                  <a:pt x="14003" y="28689"/>
                  <a:pt x="15209" y="33552"/>
                </a:cubicBezTo>
                <a:cubicBezTo>
                  <a:pt x="16263" y="37806"/>
                  <a:pt x="19526" y="41750"/>
                  <a:pt x="18656" y="46046"/>
                </a:cubicBezTo>
                <a:cubicBezTo>
                  <a:pt x="18114" y="48725"/>
                  <a:pt x="15924" y="51113"/>
                  <a:pt x="13704" y="52596"/>
                </a:cubicBezTo>
                <a:cubicBezTo>
                  <a:pt x="11184" y="54278"/>
                  <a:pt x="8931" y="55545"/>
                  <a:pt x="6752" y="57829"/>
                </a:cubicBezTo>
                <a:cubicBezTo>
                  <a:pt x="2138" y="62664"/>
                  <a:pt x="0" y="70071"/>
                  <a:pt x="2346" y="76332"/>
                </a:cubicBezTo>
                <a:cubicBezTo>
                  <a:pt x="4479" y="82019"/>
                  <a:pt x="11314" y="87124"/>
                  <a:pt x="17730" y="87124"/>
                </a:cubicBezTo>
                <a:cubicBezTo>
                  <a:pt x="19292" y="87124"/>
                  <a:pt x="20830" y="86821"/>
                  <a:pt x="22269" y="86151"/>
                </a:cubicBezTo>
                <a:cubicBezTo>
                  <a:pt x="24431" y="85143"/>
                  <a:pt x="26325" y="83623"/>
                  <a:pt x="28494" y="82631"/>
                </a:cubicBezTo>
                <a:cubicBezTo>
                  <a:pt x="29695" y="82082"/>
                  <a:pt x="31051" y="81716"/>
                  <a:pt x="32365" y="81716"/>
                </a:cubicBezTo>
                <a:cubicBezTo>
                  <a:pt x="33424" y="81716"/>
                  <a:pt x="34455" y="81954"/>
                  <a:pt x="35354" y="82524"/>
                </a:cubicBezTo>
                <a:cubicBezTo>
                  <a:pt x="36848" y="83470"/>
                  <a:pt x="37717" y="85186"/>
                  <a:pt x="38033" y="86926"/>
                </a:cubicBezTo>
                <a:cubicBezTo>
                  <a:pt x="38796" y="91122"/>
                  <a:pt x="36954" y="95267"/>
                  <a:pt x="37225" y="99505"/>
                </a:cubicBezTo>
                <a:cubicBezTo>
                  <a:pt x="37583" y="105099"/>
                  <a:pt x="42248" y="110092"/>
                  <a:pt x="47793" y="110907"/>
                </a:cubicBezTo>
                <a:cubicBezTo>
                  <a:pt x="48347" y="110989"/>
                  <a:pt x="48904" y="111028"/>
                  <a:pt x="49461" y="111028"/>
                </a:cubicBezTo>
                <a:cubicBezTo>
                  <a:pt x="54473" y="111028"/>
                  <a:pt x="59418" y="107820"/>
                  <a:pt x="61347" y="103159"/>
                </a:cubicBezTo>
                <a:cubicBezTo>
                  <a:pt x="62543" y="100267"/>
                  <a:pt x="62653" y="97032"/>
                  <a:pt x="63718" y="94090"/>
                </a:cubicBezTo>
                <a:cubicBezTo>
                  <a:pt x="64728" y="91296"/>
                  <a:pt x="67118" y="88595"/>
                  <a:pt x="70022" y="88595"/>
                </a:cubicBezTo>
                <a:cubicBezTo>
                  <a:pt x="70176" y="88595"/>
                  <a:pt x="70332" y="88603"/>
                  <a:pt x="70489" y="88618"/>
                </a:cubicBezTo>
                <a:cubicBezTo>
                  <a:pt x="72921" y="88861"/>
                  <a:pt x="74769" y="90938"/>
                  <a:pt x="75908" y="93101"/>
                </a:cubicBezTo>
                <a:cubicBezTo>
                  <a:pt x="77049" y="95262"/>
                  <a:pt x="77762" y="97673"/>
                  <a:pt x="79264" y="99603"/>
                </a:cubicBezTo>
                <a:cubicBezTo>
                  <a:pt x="81488" y="102460"/>
                  <a:pt x="85222" y="103857"/>
                  <a:pt x="88852" y="103857"/>
                </a:cubicBezTo>
                <a:cubicBezTo>
                  <a:pt x="88993" y="103857"/>
                  <a:pt x="89133" y="103855"/>
                  <a:pt x="89274" y="103851"/>
                </a:cubicBezTo>
                <a:cubicBezTo>
                  <a:pt x="93035" y="103739"/>
                  <a:pt x="96641" y="102290"/>
                  <a:pt x="99915" y="100436"/>
                </a:cubicBezTo>
                <a:cubicBezTo>
                  <a:pt x="102345" y="99059"/>
                  <a:pt x="104701" y="97389"/>
                  <a:pt x="106229" y="95050"/>
                </a:cubicBezTo>
                <a:cubicBezTo>
                  <a:pt x="107755" y="92710"/>
                  <a:pt x="108314" y="89584"/>
                  <a:pt x="107051" y="87092"/>
                </a:cubicBezTo>
                <a:cubicBezTo>
                  <a:pt x="105386" y="83808"/>
                  <a:pt x="101075" y="82338"/>
                  <a:pt x="99856" y="78863"/>
                </a:cubicBezTo>
                <a:cubicBezTo>
                  <a:pt x="97909" y="73314"/>
                  <a:pt x="103258" y="67056"/>
                  <a:pt x="108181" y="65322"/>
                </a:cubicBezTo>
                <a:cubicBezTo>
                  <a:pt x="111853" y="64029"/>
                  <a:pt x="116040" y="64375"/>
                  <a:pt x="119476" y="62547"/>
                </a:cubicBezTo>
                <a:cubicBezTo>
                  <a:pt x="122986" y="60679"/>
                  <a:pt x="125125" y="56521"/>
                  <a:pt x="124606" y="52580"/>
                </a:cubicBezTo>
                <a:cubicBezTo>
                  <a:pt x="123534" y="44459"/>
                  <a:pt x="113365" y="43769"/>
                  <a:pt x="110274" y="37100"/>
                </a:cubicBezTo>
                <a:cubicBezTo>
                  <a:pt x="108101" y="32413"/>
                  <a:pt x="110142" y="26197"/>
                  <a:pt x="114071" y="23119"/>
                </a:cubicBezTo>
                <a:cubicBezTo>
                  <a:pt x="114603" y="22702"/>
                  <a:pt x="115226" y="22234"/>
                  <a:pt x="115259" y="21559"/>
                </a:cubicBezTo>
                <a:cubicBezTo>
                  <a:pt x="115305" y="20657"/>
                  <a:pt x="114472" y="19682"/>
                  <a:pt x="113551" y="18825"/>
                </a:cubicBezTo>
                <a:cubicBezTo>
                  <a:pt x="112812" y="18137"/>
                  <a:pt x="112017" y="17526"/>
                  <a:pt x="111575" y="17090"/>
                </a:cubicBezTo>
                <a:cubicBezTo>
                  <a:pt x="107059" y="12636"/>
                  <a:pt x="101987" y="8419"/>
                  <a:pt x="98073" y="3414"/>
                </a:cubicBezTo>
                <a:cubicBezTo>
                  <a:pt x="97904" y="3200"/>
                  <a:pt x="97708" y="2968"/>
                  <a:pt x="97438" y="2938"/>
                </a:cubicBezTo>
                <a:cubicBezTo>
                  <a:pt x="97418" y="2936"/>
                  <a:pt x="97398" y="2935"/>
                  <a:pt x="97378" y="2935"/>
                </a:cubicBezTo>
                <a:cubicBezTo>
                  <a:pt x="97098" y="2935"/>
                  <a:pt x="96855" y="3155"/>
                  <a:pt x="96653" y="3359"/>
                </a:cubicBezTo>
                <a:cubicBezTo>
                  <a:pt x="94180" y="5862"/>
                  <a:pt x="91688" y="7938"/>
                  <a:pt x="88896" y="10060"/>
                </a:cubicBezTo>
                <a:cubicBezTo>
                  <a:pt x="86954" y="11536"/>
                  <a:pt x="84702" y="13029"/>
                  <a:pt x="82238" y="13029"/>
                </a:cubicBezTo>
                <a:cubicBezTo>
                  <a:pt x="81724" y="13029"/>
                  <a:pt x="81201" y="12964"/>
                  <a:pt x="80670" y="12821"/>
                </a:cubicBezTo>
                <a:cubicBezTo>
                  <a:pt x="76510" y="11696"/>
                  <a:pt x="75233" y="6502"/>
                  <a:pt x="72315" y="3331"/>
                </a:cubicBezTo>
                <a:cubicBezTo>
                  <a:pt x="70355" y="1201"/>
                  <a:pt x="67459" y="0"/>
                  <a:pt x="6457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5" name="Google Shape;2085;p37"/>
          <p:cNvSpPr/>
          <p:nvPr/>
        </p:nvSpPr>
        <p:spPr>
          <a:xfrm rot="4484458">
            <a:off x="7215623" y="-916264"/>
            <a:ext cx="1928319" cy="2339626"/>
          </a:xfrm>
          <a:custGeom>
            <a:avLst/>
            <a:gdLst/>
            <a:ahLst/>
            <a:cxnLst/>
            <a:rect l="l" t="t" r="r" b="b"/>
            <a:pathLst>
              <a:path w="42954" h="52116" extrusionOk="0">
                <a:moveTo>
                  <a:pt x="16522" y="22002"/>
                </a:moveTo>
                <a:cubicBezTo>
                  <a:pt x="16588" y="22002"/>
                  <a:pt x="16653" y="22006"/>
                  <a:pt x="16719" y="22013"/>
                </a:cubicBezTo>
                <a:cubicBezTo>
                  <a:pt x="17011" y="22053"/>
                  <a:pt x="17265" y="22151"/>
                  <a:pt x="17520" y="22346"/>
                </a:cubicBezTo>
                <a:cubicBezTo>
                  <a:pt x="18021" y="22722"/>
                  <a:pt x="18393" y="23438"/>
                  <a:pt x="18513" y="24189"/>
                </a:cubicBezTo>
                <a:cubicBezTo>
                  <a:pt x="18642" y="24970"/>
                  <a:pt x="18554" y="25845"/>
                  <a:pt x="18379" y="26765"/>
                </a:cubicBezTo>
                <a:cubicBezTo>
                  <a:pt x="18292" y="27226"/>
                  <a:pt x="18177" y="27699"/>
                  <a:pt x="18075" y="28165"/>
                </a:cubicBezTo>
                <a:cubicBezTo>
                  <a:pt x="18057" y="28235"/>
                  <a:pt x="18040" y="28305"/>
                  <a:pt x="18022" y="28375"/>
                </a:cubicBezTo>
                <a:lnTo>
                  <a:pt x="18009" y="28373"/>
                </a:lnTo>
                <a:cubicBezTo>
                  <a:pt x="17596" y="28306"/>
                  <a:pt x="17190" y="28193"/>
                  <a:pt x="16803" y="28033"/>
                </a:cubicBezTo>
                <a:cubicBezTo>
                  <a:pt x="16415" y="27877"/>
                  <a:pt x="16073" y="27693"/>
                  <a:pt x="15755" y="27454"/>
                </a:cubicBezTo>
                <a:cubicBezTo>
                  <a:pt x="15118" y="26979"/>
                  <a:pt x="14600" y="26319"/>
                  <a:pt x="14326" y="25607"/>
                </a:cubicBezTo>
                <a:cubicBezTo>
                  <a:pt x="14189" y="25252"/>
                  <a:pt x="14113" y="24884"/>
                  <a:pt x="14107" y="24528"/>
                </a:cubicBezTo>
                <a:cubicBezTo>
                  <a:pt x="14105" y="24351"/>
                  <a:pt x="14119" y="24174"/>
                  <a:pt x="14148" y="24000"/>
                </a:cubicBezTo>
                <a:cubicBezTo>
                  <a:pt x="14178" y="23840"/>
                  <a:pt x="14225" y="23684"/>
                  <a:pt x="14290" y="23535"/>
                </a:cubicBezTo>
                <a:cubicBezTo>
                  <a:pt x="14549" y="22929"/>
                  <a:pt x="15137" y="22384"/>
                  <a:pt x="15780" y="22146"/>
                </a:cubicBezTo>
                <a:cubicBezTo>
                  <a:pt x="16030" y="22051"/>
                  <a:pt x="16284" y="22002"/>
                  <a:pt x="16522" y="22002"/>
                </a:cubicBezTo>
                <a:close/>
                <a:moveTo>
                  <a:pt x="42620" y="1"/>
                </a:moveTo>
                <a:cubicBezTo>
                  <a:pt x="42482" y="1"/>
                  <a:pt x="42360" y="94"/>
                  <a:pt x="42323" y="228"/>
                </a:cubicBezTo>
                <a:cubicBezTo>
                  <a:pt x="41267" y="4038"/>
                  <a:pt x="40150" y="7830"/>
                  <a:pt x="38625" y="11432"/>
                </a:cubicBezTo>
                <a:cubicBezTo>
                  <a:pt x="37105" y="15029"/>
                  <a:pt x="35165" y="18441"/>
                  <a:pt x="32594" y="21298"/>
                </a:cubicBezTo>
                <a:cubicBezTo>
                  <a:pt x="31325" y="22739"/>
                  <a:pt x="29888" y="24016"/>
                  <a:pt x="28342" y="25118"/>
                </a:cubicBezTo>
                <a:cubicBezTo>
                  <a:pt x="26784" y="26197"/>
                  <a:pt x="25106" y="27094"/>
                  <a:pt x="23332" y="27703"/>
                </a:cubicBezTo>
                <a:cubicBezTo>
                  <a:pt x="22442" y="28000"/>
                  <a:pt x="21543" y="28253"/>
                  <a:pt x="20643" y="28372"/>
                </a:cubicBezTo>
                <a:cubicBezTo>
                  <a:pt x="20503" y="28393"/>
                  <a:pt x="20363" y="28409"/>
                  <a:pt x="20224" y="28425"/>
                </a:cubicBezTo>
                <a:cubicBezTo>
                  <a:pt x="20322" y="28011"/>
                  <a:pt x="20414" y="27595"/>
                  <a:pt x="20501" y="27175"/>
                </a:cubicBezTo>
                <a:cubicBezTo>
                  <a:pt x="20701" y="26157"/>
                  <a:pt x="20852" y="25033"/>
                  <a:pt x="20671" y="23849"/>
                </a:cubicBezTo>
                <a:cubicBezTo>
                  <a:pt x="20576" y="23249"/>
                  <a:pt x="20396" y="22657"/>
                  <a:pt x="20103" y="22102"/>
                </a:cubicBezTo>
                <a:cubicBezTo>
                  <a:pt x="19812" y="21549"/>
                  <a:pt x="19412" y="21021"/>
                  <a:pt x="18876" y="20604"/>
                </a:cubicBezTo>
                <a:cubicBezTo>
                  <a:pt x="18356" y="20184"/>
                  <a:pt x="17657" y="19896"/>
                  <a:pt x="16968" y="19821"/>
                </a:cubicBezTo>
                <a:cubicBezTo>
                  <a:pt x="16825" y="19806"/>
                  <a:pt x="16681" y="19797"/>
                  <a:pt x="16536" y="19797"/>
                </a:cubicBezTo>
                <a:cubicBezTo>
                  <a:pt x="15995" y="19797"/>
                  <a:pt x="15473" y="19908"/>
                  <a:pt x="14997" y="20091"/>
                </a:cubicBezTo>
                <a:cubicBezTo>
                  <a:pt x="13798" y="20563"/>
                  <a:pt x="12816" y="21462"/>
                  <a:pt x="12285" y="22674"/>
                </a:cubicBezTo>
                <a:cubicBezTo>
                  <a:pt x="12153" y="22974"/>
                  <a:pt x="12060" y="23306"/>
                  <a:pt x="12001" y="23628"/>
                </a:cubicBezTo>
                <a:cubicBezTo>
                  <a:pt x="11949" y="23942"/>
                  <a:pt x="11926" y="24260"/>
                  <a:pt x="11932" y="24578"/>
                </a:cubicBezTo>
                <a:cubicBezTo>
                  <a:pt x="11948" y="25211"/>
                  <a:pt x="12084" y="25828"/>
                  <a:pt x="12306" y="26394"/>
                </a:cubicBezTo>
                <a:cubicBezTo>
                  <a:pt x="12756" y="27528"/>
                  <a:pt x="13523" y="28474"/>
                  <a:pt x="14471" y="29180"/>
                </a:cubicBezTo>
                <a:cubicBezTo>
                  <a:pt x="15381" y="29849"/>
                  <a:pt x="16416" y="30246"/>
                  <a:pt x="17461" y="30430"/>
                </a:cubicBezTo>
                <a:cubicBezTo>
                  <a:pt x="16991" y="31983"/>
                  <a:pt x="16415" y="33502"/>
                  <a:pt x="15736" y="34976"/>
                </a:cubicBezTo>
                <a:cubicBezTo>
                  <a:pt x="14928" y="36725"/>
                  <a:pt x="14009" y="38427"/>
                  <a:pt x="12945" y="40042"/>
                </a:cubicBezTo>
                <a:cubicBezTo>
                  <a:pt x="11879" y="41646"/>
                  <a:pt x="10701" y="43221"/>
                  <a:pt x="9443" y="44695"/>
                </a:cubicBezTo>
                <a:cubicBezTo>
                  <a:pt x="8814" y="45435"/>
                  <a:pt x="8144" y="46136"/>
                  <a:pt x="7464" y="46825"/>
                </a:cubicBezTo>
                <a:cubicBezTo>
                  <a:pt x="6776" y="47504"/>
                  <a:pt x="6053" y="48146"/>
                  <a:pt x="5296" y="48746"/>
                </a:cubicBezTo>
                <a:cubicBezTo>
                  <a:pt x="4533" y="49334"/>
                  <a:pt x="3739" y="49883"/>
                  <a:pt x="2901" y="50357"/>
                </a:cubicBezTo>
                <a:cubicBezTo>
                  <a:pt x="2056" y="50816"/>
                  <a:pt x="1177" y="51216"/>
                  <a:pt x="255" y="51510"/>
                </a:cubicBezTo>
                <a:lnTo>
                  <a:pt x="245" y="51513"/>
                </a:lnTo>
                <a:cubicBezTo>
                  <a:pt x="89" y="51564"/>
                  <a:pt x="0" y="51728"/>
                  <a:pt x="43" y="51887"/>
                </a:cubicBezTo>
                <a:cubicBezTo>
                  <a:pt x="80" y="52024"/>
                  <a:pt x="204" y="52115"/>
                  <a:pt x="342" y="52115"/>
                </a:cubicBezTo>
                <a:cubicBezTo>
                  <a:pt x="363" y="52115"/>
                  <a:pt x="384" y="52113"/>
                  <a:pt x="406" y="52109"/>
                </a:cubicBezTo>
                <a:cubicBezTo>
                  <a:pt x="1402" y="51891"/>
                  <a:pt x="2374" y="51575"/>
                  <a:pt x="3305" y="51162"/>
                </a:cubicBezTo>
                <a:cubicBezTo>
                  <a:pt x="4229" y="50733"/>
                  <a:pt x="5117" y="50229"/>
                  <a:pt x="5966" y="49669"/>
                </a:cubicBezTo>
                <a:cubicBezTo>
                  <a:pt x="7642" y="48518"/>
                  <a:pt x="9175" y="47176"/>
                  <a:pt x="10564" y="45711"/>
                </a:cubicBezTo>
                <a:cubicBezTo>
                  <a:pt x="11955" y="44244"/>
                  <a:pt x="13244" y="42711"/>
                  <a:pt x="14425" y="41054"/>
                </a:cubicBezTo>
                <a:cubicBezTo>
                  <a:pt x="15594" y="39401"/>
                  <a:pt x="16659" y="37662"/>
                  <a:pt x="17541" y="35829"/>
                </a:cubicBezTo>
                <a:cubicBezTo>
                  <a:pt x="18372" y="34128"/>
                  <a:pt x="19072" y="32367"/>
                  <a:pt x="19636" y="30560"/>
                </a:cubicBezTo>
                <a:cubicBezTo>
                  <a:pt x="20076" y="30538"/>
                  <a:pt x="20516" y="30491"/>
                  <a:pt x="20951" y="30421"/>
                </a:cubicBezTo>
                <a:cubicBezTo>
                  <a:pt x="22013" y="30259"/>
                  <a:pt x="23023" y="29957"/>
                  <a:pt x="24004" y="29611"/>
                </a:cubicBezTo>
                <a:cubicBezTo>
                  <a:pt x="25965" y="28902"/>
                  <a:pt x="27802" y="27889"/>
                  <a:pt x="29458" y="26663"/>
                </a:cubicBezTo>
                <a:cubicBezTo>
                  <a:pt x="31104" y="25423"/>
                  <a:pt x="32607" y="24010"/>
                  <a:pt x="33913" y="22442"/>
                </a:cubicBezTo>
                <a:cubicBezTo>
                  <a:pt x="35231" y="20884"/>
                  <a:pt x="36372" y="19187"/>
                  <a:pt x="37343" y="17411"/>
                </a:cubicBezTo>
                <a:cubicBezTo>
                  <a:pt x="37837" y="16528"/>
                  <a:pt x="38273" y="15618"/>
                  <a:pt x="38698" y="14704"/>
                </a:cubicBezTo>
                <a:cubicBezTo>
                  <a:pt x="39104" y="13783"/>
                  <a:pt x="39491" y="12854"/>
                  <a:pt x="39832" y="11910"/>
                </a:cubicBezTo>
                <a:cubicBezTo>
                  <a:pt x="41230" y="8146"/>
                  <a:pt x="42144" y="4257"/>
                  <a:pt x="42923" y="370"/>
                </a:cubicBezTo>
                <a:cubicBezTo>
                  <a:pt x="42954" y="212"/>
                  <a:pt x="42858" y="56"/>
                  <a:pt x="42702" y="13"/>
                </a:cubicBezTo>
                <a:cubicBezTo>
                  <a:pt x="42675" y="5"/>
                  <a:pt x="42648" y="1"/>
                  <a:pt x="4262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3">
  <p:cSld name="SECTION_TITLE_AND_DESCRIPTION_1_1_4_1">
    <p:spTree>
      <p:nvGrpSpPr>
        <p:cNvPr id="1" name="Shape 2086"/>
        <p:cNvGrpSpPr/>
        <p:nvPr/>
      </p:nvGrpSpPr>
      <p:grpSpPr>
        <a:xfrm>
          <a:off x="0" y="0"/>
          <a:ext cx="0" cy="0"/>
          <a:chOff x="0" y="0"/>
          <a:chExt cx="0" cy="0"/>
        </a:xfrm>
      </p:grpSpPr>
      <p:grpSp>
        <p:nvGrpSpPr>
          <p:cNvPr id="2087" name="Google Shape;2087;p38"/>
          <p:cNvGrpSpPr/>
          <p:nvPr/>
        </p:nvGrpSpPr>
        <p:grpSpPr>
          <a:xfrm>
            <a:off x="-119100" y="-16593"/>
            <a:ext cx="9382200" cy="5250878"/>
            <a:chOff x="-119100" y="-64178"/>
            <a:chExt cx="9382200" cy="5250878"/>
          </a:xfrm>
        </p:grpSpPr>
        <p:grpSp>
          <p:nvGrpSpPr>
            <p:cNvPr id="2088" name="Google Shape;2088;p38"/>
            <p:cNvGrpSpPr/>
            <p:nvPr/>
          </p:nvGrpSpPr>
          <p:grpSpPr>
            <a:xfrm>
              <a:off x="-119100" y="-57269"/>
              <a:ext cx="9382200" cy="5243970"/>
              <a:chOff x="-83362" y="-66754"/>
              <a:chExt cx="9382200" cy="5243970"/>
            </a:xfrm>
          </p:grpSpPr>
          <p:cxnSp>
            <p:nvCxnSpPr>
              <p:cNvPr id="2089" name="Google Shape;2089;p38"/>
              <p:cNvCxnSpPr/>
              <p:nvPr/>
            </p:nvCxnSpPr>
            <p:spPr>
              <a:xfrm>
                <a:off x="-83362" y="-6675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90" name="Google Shape;2090;p38"/>
              <p:cNvCxnSpPr/>
              <p:nvPr/>
            </p:nvCxnSpPr>
            <p:spPr>
              <a:xfrm>
                <a:off x="-83362" y="37143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91" name="Google Shape;2091;p38"/>
              <p:cNvCxnSpPr/>
              <p:nvPr/>
            </p:nvCxnSpPr>
            <p:spPr>
              <a:xfrm>
                <a:off x="-83362" y="80962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92" name="Google Shape;2092;p38"/>
              <p:cNvCxnSpPr/>
              <p:nvPr/>
            </p:nvCxnSpPr>
            <p:spPr>
              <a:xfrm>
                <a:off x="-83362" y="124781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93" name="Google Shape;2093;p38"/>
              <p:cNvCxnSpPr/>
              <p:nvPr/>
            </p:nvCxnSpPr>
            <p:spPr>
              <a:xfrm>
                <a:off x="-83362" y="168600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94" name="Google Shape;2094;p38"/>
              <p:cNvCxnSpPr/>
              <p:nvPr/>
            </p:nvCxnSpPr>
            <p:spPr>
              <a:xfrm>
                <a:off x="-83362" y="212419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95" name="Google Shape;2095;p38"/>
              <p:cNvCxnSpPr/>
              <p:nvPr/>
            </p:nvCxnSpPr>
            <p:spPr>
              <a:xfrm>
                <a:off x="-83362" y="256238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96" name="Google Shape;2096;p38"/>
              <p:cNvCxnSpPr/>
              <p:nvPr/>
            </p:nvCxnSpPr>
            <p:spPr>
              <a:xfrm>
                <a:off x="-83362" y="300057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97" name="Google Shape;2097;p38"/>
              <p:cNvCxnSpPr/>
              <p:nvPr/>
            </p:nvCxnSpPr>
            <p:spPr>
              <a:xfrm>
                <a:off x="-83362" y="343876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98" name="Google Shape;2098;p38"/>
              <p:cNvCxnSpPr/>
              <p:nvPr/>
            </p:nvCxnSpPr>
            <p:spPr>
              <a:xfrm>
                <a:off x="-83362" y="387695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099" name="Google Shape;2099;p38"/>
              <p:cNvCxnSpPr/>
              <p:nvPr/>
            </p:nvCxnSpPr>
            <p:spPr>
              <a:xfrm>
                <a:off x="-83362" y="431514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00" name="Google Shape;2100;p38"/>
              <p:cNvCxnSpPr/>
              <p:nvPr/>
            </p:nvCxnSpPr>
            <p:spPr>
              <a:xfrm>
                <a:off x="-83362" y="475333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01" name="Google Shape;2101;p38"/>
              <p:cNvCxnSpPr/>
              <p:nvPr/>
            </p:nvCxnSpPr>
            <p:spPr>
              <a:xfrm>
                <a:off x="-83362" y="5177215"/>
                <a:ext cx="9382200" cy="0"/>
              </a:xfrm>
              <a:prstGeom prst="straightConnector1">
                <a:avLst/>
              </a:prstGeom>
              <a:noFill/>
              <a:ln w="9525" cap="flat" cmpd="sng">
                <a:solidFill>
                  <a:srgbClr val="C6DFF6"/>
                </a:solidFill>
                <a:prstDash val="solid"/>
                <a:round/>
                <a:headEnd type="none" w="med" len="med"/>
                <a:tailEnd type="none" w="med" len="med"/>
              </a:ln>
            </p:spPr>
          </p:cxnSp>
        </p:grpSp>
        <p:grpSp>
          <p:nvGrpSpPr>
            <p:cNvPr id="2102" name="Google Shape;2102;p38"/>
            <p:cNvGrpSpPr/>
            <p:nvPr/>
          </p:nvGrpSpPr>
          <p:grpSpPr>
            <a:xfrm>
              <a:off x="212142" y="-64178"/>
              <a:ext cx="8809975" cy="5214627"/>
              <a:chOff x="299872" y="-35537"/>
              <a:chExt cx="8809975" cy="5214627"/>
            </a:xfrm>
          </p:grpSpPr>
          <p:grpSp>
            <p:nvGrpSpPr>
              <p:cNvPr id="2103" name="Google Shape;2103;p38"/>
              <p:cNvGrpSpPr/>
              <p:nvPr/>
            </p:nvGrpSpPr>
            <p:grpSpPr>
              <a:xfrm rot="5400000">
                <a:off x="1669520" y="-1405185"/>
                <a:ext cx="5214627" cy="7953923"/>
                <a:chOff x="-83362" y="-2664949"/>
                <a:chExt cx="9382200" cy="7433573"/>
              </a:xfrm>
            </p:grpSpPr>
            <p:cxnSp>
              <p:nvCxnSpPr>
                <p:cNvPr id="2104" name="Google Shape;2104;p38"/>
                <p:cNvCxnSpPr/>
                <p:nvPr/>
              </p:nvCxnSpPr>
              <p:spPr>
                <a:xfrm>
                  <a:off x="-83362" y="-2664949"/>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05" name="Google Shape;2105;p38"/>
                <p:cNvCxnSpPr/>
                <p:nvPr/>
              </p:nvCxnSpPr>
              <p:spPr>
                <a:xfrm>
                  <a:off x="-83362" y="-225197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06" name="Google Shape;2106;p38"/>
                <p:cNvCxnSpPr/>
                <p:nvPr/>
              </p:nvCxnSpPr>
              <p:spPr>
                <a:xfrm>
                  <a:off x="-83362" y="-183899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07" name="Google Shape;2107;p38"/>
                <p:cNvCxnSpPr/>
                <p:nvPr/>
              </p:nvCxnSpPr>
              <p:spPr>
                <a:xfrm>
                  <a:off x="-83362" y="-1426020"/>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08" name="Google Shape;2108;p38"/>
                <p:cNvCxnSpPr/>
                <p:nvPr/>
              </p:nvCxnSpPr>
              <p:spPr>
                <a:xfrm>
                  <a:off x="-83362" y="-1013044"/>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09" name="Google Shape;2109;p38"/>
                <p:cNvCxnSpPr/>
                <p:nvPr/>
              </p:nvCxnSpPr>
              <p:spPr>
                <a:xfrm>
                  <a:off x="-83362" y="-600068"/>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10" name="Google Shape;2110;p38"/>
                <p:cNvCxnSpPr/>
                <p:nvPr/>
              </p:nvCxnSpPr>
              <p:spPr>
                <a:xfrm>
                  <a:off x="-83362" y="-187092"/>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11" name="Google Shape;2111;p38"/>
                <p:cNvCxnSpPr/>
                <p:nvPr/>
              </p:nvCxnSpPr>
              <p:spPr>
                <a:xfrm>
                  <a:off x="-83362" y="22588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12" name="Google Shape;2112;p38"/>
                <p:cNvCxnSpPr/>
                <p:nvPr/>
              </p:nvCxnSpPr>
              <p:spPr>
                <a:xfrm>
                  <a:off x="-83362" y="638861"/>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13" name="Google Shape;2113;p38"/>
                <p:cNvCxnSpPr/>
                <p:nvPr/>
              </p:nvCxnSpPr>
              <p:spPr>
                <a:xfrm>
                  <a:off x="-83362" y="105183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14" name="Google Shape;2114;p38"/>
                <p:cNvCxnSpPr/>
                <p:nvPr/>
              </p:nvCxnSpPr>
              <p:spPr>
                <a:xfrm>
                  <a:off x="-83362" y="1464813"/>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15" name="Google Shape;2115;p38"/>
                <p:cNvCxnSpPr/>
                <p:nvPr/>
              </p:nvCxnSpPr>
              <p:spPr>
                <a:xfrm>
                  <a:off x="-83362" y="1877790"/>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16" name="Google Shape;2116;p38"/>
                <p:cNvCxnSpPr/>
                <p:nvPr/>
              </p:nvCxnSpPr>
              <p:spPr>
                <a:xfrm>
                  <a:off x="-83362" y="2290766"/>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17" name="Google Shape;2117;p38"/>
                <p:cNvCxnSpPr/>
                <p:nvPr/>
              </p:nvCxnSpPr>
              <p:spPr>
                <a:xfrm>
                  <a:off x="-83362" y="2703742"/>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18" name="Google Shape;2118;p38"/>
                <p:cNvCxnSpPr/>
                <p:nvPr/>
              </p:nvCxnSpPr>
              <p:spPr>
                <a:xfrm>
                  <a:off x="-83362" y="3116719"/>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19" name="Google Shape;2119;p38"/>
                <p:cNvCxnSpPr/>
                <p:nvPr/>
              </p:nvCxnSpPr>
              <p:spPr>
                <a:xfrm>
                  <a:off x="-83362" y="3529695"/>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20" name="Google Shape;2120;p38"/>
                <p:cNvCxnSpPr/>
                <p:nvPr/>
              </p:nvCxnSpPr>
              <p:spPr>
                <a:xfrm>
                  <a:off x="-83362" y="3942671"/>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21" name="Google Shape;2121;p38"/>
                <p:cNvCxnSpPr/>
                <p:nvPr/>
              </p:nvCxnSpPr>
              <p:spPr>
                <a:xfrm>
                  <a:off x="-83362" y="4355647"/>
                  <a:ext cx="9382200" cy="0"/>
                </a:xfrm>
                <a:prstGeom prst="straightConnector1">
                  <a:avLst/>
                </a:prstGeom>
                <a:noFill/>
                <a:ln w="9525" cap="flat" cmpd="sng">
                  <a:solidFill>
                    <a:srgbClr val="C6DFF6"/>
                  </a:solidFill>
                  <a:prstDash val="solid"/>
                  <a:round/>
                  <a:headEnd type="none" w="med" len="med"/>
                  <a:tailEnd type="none" w="med" len="med"/>
                </a:ln>
              </p:spPr>
            </p:cxnSp>
            <p:cxnSp>
              <p:nvCxnSpPr>
                <p:cNvPr id="2122" name="Google Shape;2122;p38"/>
                <p:cNvCxnSpPr/>
                <p:nvPr/>
              </p:nvCxnSpPr>
              <p:spPr>
                <a:xfrm>
                  <a:off x="-83362" y="4768624"/>
                  <a:ext cx="9382200" cy="0"/>
                </a:xfrm>
                <a:prstGeom prst="straightConnector1">
                  <a:avLst/>
                </a:prstGeom>
                <a:noFill/>
                <a:ln w="9525" cap="flat" cmpd="sng">
                  <a:solidFill>
                    <a:srgbClr val="C6DFF6"/>
                  </a:solidFill>
                  <a:prstDash val="solid"/>
                  <a:round/>
                  <a:headEnd type="none" w="med" len="med"/>
                  <a:tailEnd type="none" w="med" len="med"/>
                </a:ln>
              </p:spPr>
            </p:cxnSp>
          </p:grpSp>
          <p:cxnSp>
            <p:nvCxnSpPr>
              <p:cNvPr id="2123" name="Google Shape;2123;p38"/>
              <p:cNvCxnSpPr/>
              <p:nvPr/>
            </p:nvCxnSpPr>
            <p:spPr>
              <a:xfrm rot="5400000">
                <a:off x="6502547" y="2571763"/>
                <a:ext cx="5214600" cy="0"/>
              </a:xfrm>
              <a:prstGeom prst="straightConnector1">
                <a:avLst/>
              </a:prstGeom>
              <a:noFill/>
              <a:ln w="9525" cap="flat" cmpd="sng">
                <a:solidFill>
                  <a:srgbClr val="C6DFF6"/>
                </a:solidFill>
                <a:prstDash val="solid"/>
                <a:round/>
                <a:headEnd type="none" w="med" len="med"/>
                <a:tailEnd type="none" w="med" len="med"/>
              </a:ln>
            </p:spPr>
          </p:cxnSp>
          <p:cxnSp>
            <p:nvCxnSpPr>
              <p:cNvPr id="2124" name="Google Shape;2124;p38"/>
              <p:cNvCxnSpPr/>
              <p:nvPr/>
            </p:nvCxnSpPr>
            <p:spPr>
              <a:xfrm rot="5400000">
                <a:off x="6060662" y="2571763"/>
                <a:ext cx="5214600" cy="0"/>
              </a:xfrm>
              <a:prstGeom prst="straightConnector1">
                <a:avLst/>
              </a:prstGeom>
              <a:noFill/>
              <a:ln w="9525" cap="flat" cmpd="sng">
                <a:solidFill>
                  <a:srgbClr val="C6DFF6"/>
                </a:solidFill>
                <a:prstDash val="solid"/>
                <a:round/>
                <a:headEnd type="none" w="med" len="med"/>
                <a:tailEnd type="none" w="med" len="med"/>
              </a:ln>
            </p:spPr>
          </p:cxnSp>
        </p:grpSp>
      </p:grpSp>
      <p:grpSp>
        <p:nvGrpSpPr>
          <p:cNvPr id="2125" name="Google Shape;2125;p38"/>
          <p:cNvGrpSpPr/>
          <p:nvPr/>
        </p:nvGrpSpPr>
        <p:grpSpPr>
          <a:xfrm rot="7199944">
            <a:off x="8752305" y="857774"/>
            <a:ext cx="1040619" cy="1909854"/>
            <a:chOff x="1986275" y="390525"/>
            <a:chExt cx="791925" cy="1453425"/>
          </a:xfrm>
        </p:grpSpPr>
        <p:sp>
          <p:nvSpPr>
            <p:cNvPr id="2126" name="Google Shape;2126;p38"/>
            <p:cNvSpPr/>
            <p:nvPr/>
          </p:nvSpPr>
          <p:spPr>
            <a:xfrm>
              <a:off x="1986275" y="415100"/>
              <a:ext cx="784925" cy="1428475"/>
            </a:xfrm>
            <a:custGeom>
              <a:avLst/>
              <a:gdLst/>
              <a:ahLst/>
              <a:cxnLst/>
              <a:rect l="l" t="t" r="r" b="b"/>
              <a:pathLst>
                <a:path w="31397" h="57139" extrusionOk="0">
                  <a:moveTo>
                    <a:pt x="12414" y="0"/>
                  </a:moveTo>
                  <a:cubicBezTo>
                    <a:pt x="12401" y="0"/>
                    <a:pt x="12387" y="1"/>
                    <a:pt x="12373" y="2"/>
                  </a:cubicBezTo>
                  <a:cubicBezTo>
                    <a:pt x="12371" y="2"/>
                    <a:pt x="12368" y="2"/>
                    <a:pt x="12366" y="2"/>
                  </a:cubicBezTo>
                  <a:cubicBezTo>
                    <a:pt x="12319" y="2"/>
                    <a:pt x="12274" y="13"/>
                    <a:pt x="12233" y="34"/>
                  </a:cubicBezTo>
                  <a:lnTo>
                    <a:pt x="8933" y="1531"/>
                  </a:lnTo>
                  <a:lnTo>
                    <a:pt x="6263" y="2741"/>
                  </a:lnTo>
                  <a:lnTo>
                    <a:pt x="299" y="5448"/>
                  </a:lnTo>
                  <a:lnTo>
                    <a:pt x="294" y="5450"/>
                  </a:lnTo>
                  <a:cubicBezTo>
                    <a:pt x="250" y="5470"/>
                    <a:pt x="211" y="5499"/>
                    <a:pt x="178" y="5534"/>
                  </a:cubicBezTo>
                  <a:cubicBezTo>
                    <a:pt x="41" y="5663"/>
                    <a:pt x="1" y="5864"/>
                    <a:pt x="77" y="6035"/>
                  </a:cubicBezTo>
                  <a:lnTo>
                    <a:pt x="103" y="6090"/>
                  </a:lnTo>
                  <a:cubicBezTo>
                    <a:pt x="106" y="6098"/>
                    <a:pt x="108" y="6106"/>
                    <a:pt x="111" y="6114"/>
                  </a:cubicBezTo>
                  <a:lnTo>
                    <a:pt x="144" y="6184"/>
                  </a:lnTo>
                  <a:lnTo>
                    <a:pt x="282" y="6488"/>
                  </a:lnTo>
                  <a:cubicBezTo>
                    <a:pt x="290" y="6498"/>
                    <a:pt x="298" y="6510"/>
                    <a:pt x="307" y="6520"/>
                  </a:cubicBezTo>
                  <a:lnTo>
                    <a:pt x="19763" y="47029"/>
                  </a:lnTo>
                  <a:cubicBezTo>
                    <a:pt x="19808" y="47124"/>
                    <a:pt x="19877" y="47205"/>
                    <a:pt x="19965" y="47263"/>
                  </a:cubicBezTo>
                  <a:cubicBezTo>
                    <a:pt x="19973" y="47269"/>
                    <a:pt x="19983" y="47271"/>
                    <a:pt x="19992" y="47276"/>
                  </a:cubicBezTo>
                  <a:lnTo>
                    <a:pt x="21807" y="49026"/>
                  </a:lnTo>
                  <a:lnTo>
                    <a:pt x="22077" y="49286"/>
                  </a:lnTo>
                  <a:lnTo>
                    <a:pt x="23001" y="50177"/>
                  </a:lnTo>
                  <a:lnTo>
                    <a:pt x="23550" y="50706"/>
                  </a:lnTo>
                  <a:lnTo>
                    <a:pt x="24223" y="51356"/>
                  </a:lnTo>
                  <a:lnTo>
                    <a:pt x="24655" y="51772"/>
                  </a:lnTo>
                  <a:lnTo>
                    <a:pt x="25141" y="52241"/>
                  </a:lnTo>
                  <a:cubicBezTo>
                    <a:pt x="25362" y="52454"/>
                    <a:pt x="25582" y="52666"/>
                    <a:pt x="25802" y="52877"/>
                  </a:cubicBezTo>
                  <a:lnTo>
                    <a:pt x="26343" y="53400"/>
                  </a:lnTo>
                  <a:lnTo>
                    <a:pt x="27691" y="54700"/>
                  </a:lnTo>
                  <a:lnTo>
                    <a:pt x="28191" y="55182"/>
                  </a:lnTo>
                  <a:lnTo>
                    <a:pt x="28382" y="55366"/>
                  </a:lnTo>
                  <a:lnTo>
                    <a:pt x="28683" y="55657"/>
                  </a:lnTo>
                  <a:lnTo>
                    <a:pt x="29710" y="56647"/>
                  </a:lnTo>
                  <a:lnTo>
                    <a:pt x="29864" y="56796"/>
                  </a:lnTo>
                  <a:lnTo>
                    <a:pt x="29891" y="56822"/>
                  </a:lnTo>
                  <a:lnTo>
                    <a:pt x="29944" y="56873"/>
                  </a:lnTo>
                  <a:cubicBezTo>
                    <a:pt x="30045" y="56972"/>
                    <a:pt x="30165" y="57047"/>
                    <a:pt x="30299" y="57093"/>
                  </a:cubicBezTo>
                  <a:cubicBezTo>
                    <a:pt x="30339" y="57107"/>
                    <a:pt x="30379" y="57118"/>
                    <a:pt x="30422" y="57126"/>
                  </a:cubicBezTo>
                  <a:cubicBezTo>
                    <a:pt x="30469" y="57134"/>
                    <a:pt x="30516" y="57138"/>
                    <a:pt x="30564" y="57138"/>
                  </a:cubicBezTo>
                  <a:cubicBezTo>
                    <a:pt x="30638" y="57138"/>
                    <a:pt x="30713" y="57128"/>
                    <a:pt x="30785" y="57107"/>
                  </a:cubicBezTo>
                  <a:cubicBezTo>
                    <a:pt x="30862" y="57086"/>
                    <a:pt x="30935" y="57053"/>
                    <a:pt x="31002" y="57009"/>
                  </a:cubicBezTo>
                  <a:cubicBezTo>
                    <a:pt x="31237" y="56857"/>
                    <a:pt x="31396" y="56579"/>
                    <a:pt x="31380" y="56222"/>
                  </a:cubicBezTo>
                  <a:lnTo>
                    <a:pt x="31357" y="55748"/>
                  </a:lnTo>
                  <a:lnTo>
                    <a:pt x="31260" y="53740"/>
                  </a:lnTo>
                  <a:lnTo>
                    <a:pt x="30712" y="42359"/>
                  </a:lnTo>
                  <a:cubicBezTo>
                    <a:pt x="30711" y="42341"/>
                    <a:pt x="30705" y="42327"/>
                    <a:pt x="30704" y="42311"/>
                  </a:cubicBezTo>
                  <a:cubicBezTo>
                    <a:pt x="30718" y="42206"/>
                    <a:pt x="30703" y="42100"/>
                    <a:pt x="30660" y="42002"/>
                  </a:cubicBezTo>
                  <a:lnTo>
                    <a:pt x="13030" y="750"/>
                  </a:lnTo>
                  <a:cubicBezTo>
                    <a:pt x="13025" y="736"/>
                    <a:pt x="13027" y="723"/>
                    <a:pt x="13020" y="708"/>
                  </a:cubicBezTo>
                  <a:lnTo>
                    <a:pt x="12882" y="404"/>
                  </a:lnTo>
                  <a:lnTo>
                    <a:pt x="12853" y="334"/>
                  </a:lnTo>
                  <a:cubicBezTo>
                    <a:pt x="12849" y="326"/>
                    <a:pt x="12844" y="319"/>
                    <a:pt x="12841" y="311"/>
                  </a:cubicBezTo>
                  <a:lnTo>
                    <a:pt x="12816" y="257"/>
                  </a:lnTo>
                  <a:cubicBezTo>
                    <a:pt x="12743" y="99"/>
                    <a:pt x="12586" y="0"/>
                    <a:pt x="12414"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7" name="Google Shape;2127;p38"/>
            <p:cNvSpPr/>
            <p:nvPr/>
          </p:nvSpPr>
          <p:spPr>
            <a:xfrm>
              <a:off x="2489200" y="1424300"/>
              <a:ext cx="286775" cy="419625"/>
            </a:xfrm>
            <a:custGeom>
              <a:avLst/>
              <a:gdLst/>
              <a:ahLst/>
              <a:cxnLst/>
              <a:rect l="l" t="t" r="r" b="b"/>
              <a:pathLst>
                <a:path w="11471" h="16785" extrusionOk="0">
                  <a:moveTo>
                    <a:pt x="7102" y="1"/>
                  </a:moveTo>
                  <a:cubicBezTo>
                    <a:pt x="6877" y="1"/>
                    <a:pt x="6653" y="12"/>
                    <a:pt x="6430" y="35"/>
                  </a:cubicBezTo>
                  <a:cubicBezTo>
                    <a:pt x="3832" y="302"/>
                    <a:pt x="1623" y="2084"/>
                    <a:pt x="470" y="4584"/>
                  </a:cubicBezTo>
                  <a:cubicBezTo>
                    <a:pt x="220" y="5124"/>
                    <a:pt x="1" y="5793"/>
                    <a:pt x="430" y="6261"/>
                  </a:cubicBezTo>
                  <a:lnTo>
                    <a:pt x="9822" y="16480"/>
                  </a:lnTo>
                  <a:cubicBezTo>
                    <a:pt x="10014" y="16690"/>
                    <a:pt x="10249" y="16784"/>
                    <a:pt x="10475" y="16784"/>
                  </a:cubicBezTo>
                  <a:cubicBezTo>
                    <a:pt x="10899" y="16784"/>
                    <a:pt x="11288" y="16451"/>
                    <a:pt x="11295" y="15917"/>
                  </a:cubicBezTo>
                  <a:lnTo>
                    <a:pt x="11463" y="2039"/>
                  </a:lnTo>
                  <a:cubicBezTo>
                    <a:pt x="11471" y="1458"/>
                    <a:pt x="11004" y="1172"/>
                    <a:pt x="10597" y="928"/>
                  </a:cubicBezTo>
                  <a:cubicBezTo>
                    <a:pt x="10171" y="672"/>
                    <a:pt x="9726" y="485"/>
                    <a:pt x="9265" y="340"/>
                  </a:cubicBezTo>
                  <a:cubicBezTo>
                    <a:pt x="8552" y="116"/>
                    <a:pt x="7822" y="1"/>
                    <a:pt x="710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8" name="Google Shape;2128;p38"/>
            <p:cNvSpPr/>
            <p:nvPr/>
          </p:nvSpPr>
          <p:spPr>
            <a:xfrm>
              <a:off x="2489200" y="1470675"/>
              <a:ext cx="244525" cy="334225"/>
            </a:xfrm>
            <a:custGeom>
              <a:avLst/>
              <a:gdLst/>
              <a:ahLst/>
              <a:cxnLst/>
              <a:rect l="l" t="t" r="r" b="b"/>
              <a:pathLst>
                <a:path w="9781" h="13369" extrusionOk="0">
                  <a:moveTo>
                    <a:pt x="2453" y="0"/>
                  </a:moveTo>
                  <a:cubicBezTo>
                    <a:pt x="1636" y="740"/>
                    <a:pt x="958" y="1670"/>
                    <a:pt x="470" y="2729"/>
                  </a:cubicBezTo>
                  <a:cubicBezTo>
                    <a:pt x="220" y="3269"/>
                    <a:pt x="1" y="3938"/>
                    <a:pt x="430" y="4406"/>
                  </a:cubicBezTo>
                  <a:lnTo>
                    <a:pt x="8666" y="13368"/>
                  </a:lnTo>
                  <a:lnTo>
                    <a:pt x="7587" y="12194"/>
                  </a:lnTo>
                  <a:lnTo>
                    <a:pt x="7587" y="12194"/>
                  </a:lnTo>
                  <a:cubicBezTo>
                    <a:pt x="7608" y="12194"/>
                    <a:pt x="7630" y="12194"/>
                    <a:pt x="7651" y="12194"/>
                  </a:cubicBezTo>
                  <a:cubicBezTo>
                    <a:pt x="8382" y="12194"/>
                    <a:pt x="9107" y="12048"/>
                    <a:pt x="9780" y="11763"/>
                  </a:cubicBezTo>
                  <a:cubicBezTo>
                    <a:pt x="6927" y="8179"/>
                    <a:pt x="4471" y="4183"/>
                    <a:pt x="2453"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9" name="Google Shape;2129;p38"/>
            <p:cNvSpPr/>
            <p:nvPr/>
          </p:nvSpPr>
          <p:spPr>
            <a:xfrm>
              <a:off x="2678900" y="1739500"/>
              <a:ext cx="93675" cy="104425"/>
            </a:xfrm>
            <a:custGeom>
              <a:avLst/>
              <a:gdLst/>
              <a:ahLst/>
              <a:cxnLst/>
              <a:rect l="l" t="t" r="r" b="b"/>
              <a:pathLst>
                <a:path w="3747" h="4177" extrusionOk="0">
                  <a:moveTo>
                    <a:pt x="3747" y="1"/>
                  </a:moveTo>
                  <a:lnTo>
                    <a:pt x="3747" y="1"/>
                  </a:lnTo>
                  <a:cubicBezTo>
                    <a:pt x="3324" y="392"/>
                    <a:pt x="2843" y="715"/>
                    <a:pt x="2319" y="956"/>
                  </a:cubicBezTo>
                  <a:cubicBezTo>
                    <a:pt x="1613" y="1279"/>
                    <a:pt x="838" y="1441"/>
                    <a:pt x="47" y="1441"/>
                  </a:cubicBezTo>
                  <a:cubicBezTo>
                    <a:pt x="32" y="1441"/>
                    <a:pt x="16" y="1441"/>
                    <a:pt x="0" y="1441"/>
                  </a:cubicBezTo>
                  <a:lnTo>
                    <a:pt x="0" y="1441"/>
                  </a:lnTo>
                  <a:lnTo>
                    <a:pt x="2234" y="3872"/>
                  </a:lnTo>
                  <a:cubicBezTo>
                    <a:pt x="2426" y="4082"/>
                    <a:pt x="2661" y="4176"/>
                    <a:pt x="2887" y="4176"/>
                  </a:cubicBezTo>
                  <a:cubicBezTo>
                    <a:pt x="3311" y="4176"/>
                    <a:pt x="3700" y="3843"/>
                    <a:pt x="3707" y="3309"/>
                  </a:cubicBezTo>
                  <a:lnTo>
                    <a:pt x="374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0" name="Google Shape;2130;p38"/>
            <p:cNvSpPr/>
            <p:nvPr/>
          </p:nvSpPr>
          <p:spPr>
            <a:xfrm>
              <a:off x="2064050" y="390575"/>
              <a:ext cx="714150" cy="1193175"/>
            </a:xfrm>
            <a:custGeom>
              <a:avLst/>
              <a:gdLst/>
              <a:ahLst/>
              <a:cxnLst/>
              <a:rect l="l" t="t" r="r" b="b"/>
              <a:pathLst>
                <a:path w="28566" h="47727" extrusionOk="0">
                  <a:moveTo>
                    <a:pt x="12712" y="0"/>
                  </a:moveTo>
                  <a:cubicBezTo>
                    <a:pt x="12666" y="0"/>
                    <a:pt x="12620" y="8"/>
                    <a:pt x="12576" y="25"/>
                  </a:cubicBezTo>
                  <a:lnTo>
                    <a:pt x="332" y="4711"/>
                  </a:lnTo>
                  <a:cubicBezTo>
                    <a:pt x="100" y="4800"/>
                    <a:pt x="0" y="5095"/>
                    <a:pt x="110" y="5364"/>
                  </a:cubicBezTo>
                  <a:lnTo>
                    <a:pt x="17259" y="47389"/>
                  </a:lnTo>
                  <a:cubicBezTo>
                    <a:pt x="17350" y="47612"/>
                    <a:pt x="17537" y="47726"/>
                    <a:pt x="17714" y="47726"/>
                  </a:cubicBezTo>
                  <a:cubicBezTo>
                    <a:pt x="17877" y="47726"/>
                    <a:pt x="18031" y="47629"/>
                    <a:pt x="18093" y="47430"/>
                  </a:cubicBezTo>
                  <a:lnTo>
                    <a:pt x="19098" y="44205"/>
                  </a:lnTo>
                  <a:cubicBezTo>
                    <a:pt x="19205" y="43860"/>
                    <a:pt x="19484" y="43667"/>
                    <a:pt x="19788" y="43667"/>
                  </a:cubicBezTo>
                  <a:cubicBezTo>
                    <a:pt x="19967" y="43667"/>
                    <a:pt x="20155" y="43735"/>
                    <a:pt x="20322" y="43877"/>
                  </a:cubicBezTo>
                  <a:lnTo>
                    <a:pt x="22235" y="45508"/>
                  </a:lnTo>
                  <a:cubicBezTo>
                    <a:pt x="22403" y="45651"/>
                    <a:pt x="22590" y="45717"/>
                    <a:pt x="22768" y="45717"/>
                  </a:cubicBezTo>
                  <a:cubicBezTo>
                    <a:pt x="23122" y="45717"/>
                    <a:pt x="23440" y="45455"/>
                    <a:pt x="23494" y="45018"/>
                  </a:cubicBezTo>
                  <a:lnTo>
                    <a:pt x="23830" y="42326"/>
                  </a:lnTo>
                  <a:cubicBezTo>
                    <a:pt x="23884" y="41895"/>
                    <a:pt x="24198" y="41626"/>
                    <a:pt x="24555" y="41626"/>
                  </a:cubicBezTo>
                  <a:cubicBezTo>
                    <a:pt x="24698" y="41626"/>
                    <a:pt x="24847" y="41669"/>
                    <a:pt x="24990" y="41762"/>
                  </a:cubicBezTo>
                  <a:lnTo>
                    <a:pt x="27831" y="43607"/>
                  </a:lnTo>
                  <a:cubicBezTo>
                    <a:pt x="27913" y="43659"/>
                    <a:pt x="27995" y="43683"/>
                    <a:pt x="28072" y="43683"/>
                  </a:cubicBezTo>
                  <a:cubicBezTo>
                    <a:pt x="28351" y="43683"/>
                    <a:pt x="28565" y="43378"/>
                    <a:pt x="28440" y="43029"/>
                  </a:cubicBezTo>
                  <a:lnTo>
                    <a:pt x="13177" y="363"/>
                  </a:lnTo>
                  <a:cubicBezTo>
                    <a:pt x="13097" y="142"/>
                    <a:pt x="12905" y="0"/>
                    <a:pt x="127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1" name="Google Shape;2131;p38"/>
            <p:cNvSpPr/>
            <p:nvPr/>
          </p:nvSpPr>
          <p:spPr>
            <a:xfrm>
              <a:off x="2064050" y="475400"/>
              <a:ext cx="491725" cy="1108350"/>
            </a:xfrm>
            <a:custGeom>
              <a:avLst/>
              <a:gdLst/>
              <a:ahLst/>
              <a:cxnLst/>
              <a:rect l="l" t="t" r="r" b="b"/>
              <a:pathLst>
                <a:path w="19669" h="44334" extrusionOk="0">
                  <a:moveTo>
                    <a:pt x="3776" y="1"/>
                  </a:moveTo>
                  <a:lnTo>
                    <a:pt x="332" y="1318"/>
                  </a:lnTo>
                  <a:cubicBezTo>
                    <a:pt x="100" y="1407"/>
                    <a:pt x="0" y="1702"/>
                    <a:pt x="110" y="1971"/>
                  </a:cubicBezTo>
                  <a:lnTo>
                    <a:pt x="17259" y="43996"/>
                  </a:lnTo>
                  <a:cubicBezTo>
                    <a:pt x="17350" y="44219"/>
                    <a:pt x="17537" y="44333"/>
                    <a:pt x="17714" y="44333"/>
                  </a:cubicBezTo>
                  <a:cubicBezTo>
                    <a:pt x="17877" y="44333"/>
                    <a:pt x="18032" y="44236"/>
                    <a:pt x="18093" y="44038"/>
                  </a:cubicBezTo>
                  <a:lnTo>
                    <a:pt x="19097" y="40813"/>
                  </a:lnTo>
                  <a:cubicBezTo>
                    <a:pt x="19190" y="40513"/>
                    <a:pt x="19413" y="40331"/>
                    <a:pt x="19669" y="40287"/>
                  </a:cubicBezTo>
                  <a:lnTo>
                    <a:pt x="3776" y="1"/>
                  </a:ln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2" name="Google Shape;2132;p38"/>
            <p:cNvSpPr/>
            <p:nvPr/>
          </p:nvSpPr>
          <p:spPr>
            <a:xfrm>
              <a:off x="2293825" y="390575"/>
              <a:ext cx="484375" cy="1092125"/>
            </a:xfrm>
            <a:custGeom>
              <a:avLst/>
              <a:gdLst/>
              <a:ahLst/>
              <a:cxnLst/>
              <a:rect l="l" t="t" r="r" b="b"/>
              <a:pathLst>
                <a:path w="19375" h="43685" extrusionOk="0">
                  <a:moveTo>
                    <a:pt x="3521" y="0"/>
                  </a:moveTo>
                  <a:cubicBezTo>
                    <a:pt x="3475" y="0"/>
                    <a:pt x="3429" y="8"/>
                    <a:pt x="3385" y="25"/>
                  </a:cubicBezTo>
                  <a:lnTo>
                    <a:pt x="1" y="1321"/>
                  </a:lnTo>
                  <a:lnTo>
                    <a:pt x="15216" y="41644"/>
                  </a:lnTo>
                  <a:cubicBezTo>
                    <a:pt x="15264" y="41634"/>
                    <a:pt x="15314" y="41629"/>
                    <a:pt x="15364" y="41629"/>
                  </a:cubicBezTo>
                  <a:cubicBezTo>
                    <a:pt x="15507" y="41629"/>
                    <a:pt x="15657" y="41671"/>
                    <a:pt x="15799" y="41763"/>
                  </a:cubicBezTo>
                  <a:lnTo>
                    <a:pt x="18639" y="43609"/>
                  </a:lnTo>
                  <a:cubicBezTo>
                    <a:pt x="18721" y="43661"/>
                    <a:pt x="18803" y="43685"/>
                    <a:pt x="18880" y="43685"/>
                  </a:cubicBezTo>
                  <a:cubicBezTo>
                    <a:pt x="19159" y="43685"/>
                    <a:pt x="19374" y="43380"/>
                    <a:pt x="19249" y="43030"/>
                  </a:cubicBezTo>
                  <a:lnTo>
                    <a:pt x="3985" y="363"/>
                  </a:lnTo>
                  <a:cubicBezTo>
                    <a:pt x="3906" y="142"/>
                    <a:pt x="3714" y="0"/>
                    <a:pt x="3521"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3" name="Google Shape;2133;p38"/>
            <p:cNvSpPr/>
            <p:nvPr/>
          </p:nvSpPr>
          <p:spPr>
            <a:xfrm>
              <a:off x="2678900" y="1764750"/>
              <a:ext cx="92800" cy="79200"/>
            </a:xfrm>
            <a:custGeom>
              <a:avLst/>
              <a:gdLst/>
              <a:ahLst/>
              <a:cxnLst/>
              <a:rect l="l" t="t" r="r" b="b"/>
              <a:pathLst>
                <a:path w="3712" h="3168" extrusionOk="0">
                  <a:moveTo>
                    <a:pt x="2192" y="0"/>
                  </a:moveTo>
                  <a:cubicBezTo>
                    <a:pt x="1519" y="285"/>
                    <a:pt x="794" y="431"/>
                    <a:pt x="64" y="431"/>
                  </a:cubicBezTo>
                  <a:cubicBezTo>
                    <a:pt x="43" y="431"/>
                    <a:pt x="21" y="431"/>
                    <a:pt x="0" y="431"/>
                  </a:cubicBezTo>
                  <a:lnTo>
                    <a:pt x="0" y="431"/>
                  </a:lnTo>
                  <a:lnTo>
                    <a:pt x="1078" y="1605"/>
                  </a:lnTo>
                  <a:lnTo>
                    <a:pt x="1212" y="1749"/>
                  </a:lnTo>
                  <a:lnTo>
                    <a:pt x="1241" y="1782"/>
                  </a:lnTo>
                  <a:lnTo>
                    <a:pt x="1382" y="1935"/>
                  </a:lnTo>
                  <a:lnTo>
                    <a:pt x="1767" y="2354"/>
                  </a:lnTo>
                  <a:lnTo>
                    <a:pt x="1861" y="2458"/>
                  </a:lnTo>
                  <a:lnTo>
                    <a:pt x="1936" y="2540"/>
                  </a:lnTo>
                  <a:lnTo>
                    <a:pt x="2158" y="2781"/>
                  </a:lnTo>
                  <a:lnTo>
                    <a:pt x="2184" y="2809"/>
                  </a:lnTo>
                  <a:lnTo>
                    <a:pt x="2234" y="2863"/>
                  </a:lnTo>
                  <a:cubicBezTo>
                    <a:pt x="2426" y="3073"/>
                    <a:pt x="2661" y="3167"/>
                    <a:pt x="2886" y="3167"/>
                  </a:cubicBezTo>
                  <a:cubicBezTo>
                    <a:pt x="3310" y="3167"/>
                    <a:pt x="3699" y="2833"/>
                    <a:pt x="3707" y="2300"/>
                  </a:cubicBezTo>
                  <a:lnTo>
                    <a:pt x="3712" y="1826"/>
                  </a:lnTo>
                  <a:cubicBezTo>
                    <a:pt x="3194" y="1230"/>
                    <a:pt x="2688" y="621"/>
                    <a:pt x="2192"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4" name="Google Shape;2134;p38"/>
            <p:cNvSpPr/>
            <p:nvPr/>
          </p:nvSpPr>
          <p:spPr>
            <a:xfrm>
              <a:off x="2063850" y="390525"/>
              <a:ext cx="335425" cy="150875"/>
            </a:xfrm>
            <a:custGeom>
              <a:avLst/>
              <a:gdLst/>
              <a:ahLst/>
              <a:cxnLst/>
              <a:rect l="l" t="t" r="r" b="b"/>
              <a:pathLst>
                <a:path w="13417" h="6035" extrusionOk="0">
                  <a:moveTo>
                    <a:pt x="12736" y="0"/>
                  </a:moveTo>
                  <a:cubicBezTo>
                    <a:pt x="12684" y="0"/>
                    <a:pt x="12630" y="10"/>
                    <a:pt x="12578" y="30"/>
                  </a:cubicBezTo>
                  <a:lnTo>
                    <a:pt x="345" y="4711"/>
                  </a:lnTo>
                  <a:cubicBezTo>
                    <a:pt x="116" y="4799"/>
                    <a:pt x="1" y="5057"/>
                    <a:pt x="88" y="5285"/>
                  </a:cubicBezTo>
                  <a:lnTo>
                    <a:pt x="266" y="5749"/>
                  </a:lnTo>
                  <a:cubicBezTo>
                    <a:pt x="334" y="5926"/>
                    <a:pt x="502" y="6034"/>
                    <a:pt x="681" y="6034"/>
                  </a:cubicBezTo>
                  <a:cubicBezTo>
                    <a:pt x="734" y="6034"/>
                    <a:pt x="788" y="6025"/>
                    <a:pt x="840" y="6004"/>
                  </a:cubicBezTo>
                  <a:lnTo>
                    <a:pt x="13073" y="1323"/>
                  </a:lnTo>
                  <a:cubicBezTo>
                    <a:pt x="13302" y="1234"/>
                    <a:pt x="13417" y="977"/>
                    <a:pt x="13329" y="749"/>
                  </a:cubicBezTo>
                  <a:lnTo>
                    <a:pt x="13151" y="285"/>
                  </a:lnTo>
                  <a:cubicBezTo>
                    <a:pt x="13083" y="109"/>
                    <a:pt x="12915" y="0"/>
                    <a:pt x="1273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35" name="Google Shape;2135;p38"/>
          <p:cNvGrpSpPr/>
          <p:nvPr/>
        </p:nvGrpSpPr>
        <p:grpSpPr>
          <a:xfrm>
            <a:off x="177050" y="3555090"/>
            <a:ext cx="340786" cy="570834"/>
            <a:chOff x="2002900" y="3914700"/>
            <a:chExt cx="259350" cy="434425"/>
          </a:xfrm>
        </p:grpSpPr>
        <p:sp>
          <p:nvSpPr>
            <p:cNvPr id="2136" name="Google Shape;2136;p38"/>
            <p:cNvSpPr/>
            <p:nvPr/>
          </p:nvSpPr>
          <p:spPr>
            <a:xfrm>
              <a:off x="2002900" y="3925825"/>
              <a:ext cx="243750" cy="423300"/>
            </a:xfrm>
            <a:custGeom>
              <a:avLst/>
              <a:gdLst/>
              <a:ahLst/>
              <a:cxnLst/>
              <a:rect l="l" t="t" r="r" b="b"/>
              <a:pathLst>
                <a:path w="9750" h="16932" extrusionOk="0">
                  <a:moveTo>
                    <a:pt x="2974" y="0"/>
                  </a:moveTo>
                  <a:cubicBezTo>
                    <a:pt x="2638" y="0"/>
                    <a:pt x="2300" y="57"/>
                    <a:pt x="1982" y="173"/>
                  </a:cubicBezTo>
                  <a:cubicBezTo>
                    <a:pt x="1348" y="395"/>
                    <a:pt x="800" y="856"/>
                    <a:pt x="466" y="1436"/>
                  </a:cubicBezTo>
                  <a:cubicBezTo>
                    <a:pt x="382" y="1579"/>
                    <a:pt x="316" y="1732"/>
                    <a:pt x="252" y="1883"/>
                  </a:cubicBezTo>
                  <a:cubicBezTo>
                    <a:pt x="205" y="2038"/>
                    <a:pt x="140" y="2197"/>
                    <a:pt x="113" y="2349"/>
                  </a:cubicBezTo>
                  <a:cubicBezTo>
                    <a:pt x="40" y="2656"/>
                    <a:pt x="12" y="2968"/>
                    <a:pt x="8" y="3273"/>
                  </a:cubicBezTo>
                  <a:cubicBezTo>
                    <a:pt x="1" y="4506"/>
                    <a:pt x="393" y="5597"/>
                    <a:pt x="681" y="6626"/>
                  </a:cubicBezTo>
                  <a:cubicBezTo>
                    <a:pt x="1267" y="8739"/>
                    <a:pt x="1974" y="10866"/>
                    <a:pt x="3021" y="12850"/>
                  </a:cubicBezTo>
                  <a:cubicBezTo>
                    <a:pt x="3548" y="13823"/>
                    <a:pt x="4106" y="14827"/>
                    <a:pt x="4976" y="15666"/>
                  </a:cubicBezTo>
                  <a:cubicBezTo>
                    <a:pt x="5197" y="15876"/>
                    <a:pt x="5437" y="16065"/>
                    <a:pt x="5690" y="16233"/>
                  </a:cubicBezTo>
                  <a:cubicBezTo>
                    <a:pt x="5949" y="16399"/>
                    <a:pt x="6224" y="16537"/>
                    <a:pt x="6510" y="16648"/>
                  </a:cubicBezTo>
                  <a:cubicBezTo>
                    <a:pt x="6791" y="16755"/>
                    <a:pt x="7081" y="16848"/>
                    <a:pt x="7402" y="16897"/>
                  </a:cubicBezTo>
                  <a:cubicBezTo>
                    <a:pt x="7536" y="16916"/>
                    <a:pt x="7677" y="16931"/>
                    <a:pt x="7824" y="16931"/>
                  </a:cubicBezTo>
                  <a:cubicBezTo>
                    <a:pt x="8027" y="16931"/>
                    <a:pt x="8243" y="16903"/>
                    <a:pt x="8468" y="16817"/>
                  </a:cubicBezTo>
                  <a:cubicBezTo>
                    <a:pt x="8659" y="16743"/>
                    <a:pt x="8852" y="16619"/>
                    <a:pt x="8990" y="16454"/>
                  </a:cubicBezTo>
                  <a:cubicBezTo>
                    <a:pt x="9072" y="16367"/>
                    <a:pt x="9105" y="16305"/>
                    <a:pt x="9154" y="16233"/>
                  </a:cubicBezTo>
                  <a:cubicBezTo>
                    <a:pt x="9202" y="16165"/>
                    <a:pt x="9245" y="16094"/>
                    <a:pt x="9282" y="16018"/>
                  </a:cubicBezTo>
                  <a:cubicBezTo>
                    <a:pt x="9434" y="15732"/>
                    <a:pt x="9538" y="15421"/>
                    <a:pt x="9589" y="15101"/>
                  </a:cubicBezTo>
                  <a:cubicBezTo>
                    <a:pt x="9695" y="14477"/>
                    <a:pt x="9644" y="13874"/>
                    <a:pt x="9540" y="13301"/>
                  </a:cubicBezTo>
                  <a:cubicBezTo>
                    <a:pt x="9435" y="12734"/>
                    <a:pt x="9251" y="12171"/>
                    <a:pt x="9071" y="11661"/>
                  </a:cubicBezTo>
                  <a:cubicBezTo>
                    <a:pt x="8889" y="11142"/>
                    <a:pt x="8700" y="10622"/>
                    <a:pt x="8492" y="10106"/>
                  </a:cubicBezTo>
                  <a:cubicBezTo>
                    <a:pt x="8074" y="9070"/>
                    <a:pt x="7607" y="8071"/>
                    <a:pt x="6960" y="7100"/>
                  </a:cubicBezTo>
                  <a:cubicBezTo>
                    <a:pt x="6782" y="6850"/>
                    <a:pt x="6578" y="6621"/>
                    <a:pt x="6348" y="6419"/>
                  </a:cubicBezTo>
                  <a:cubicBezTo>
                    <a:pt x="6109" y="6216"/>
                    <a:pt x="5826" y="6024"/>
                    <a:pt x="5463" y="5935"/>
                  </a:cubicBezTo>
                  <a:cubicBezTo>
                    <a:pt x="5365" y="5907"/>
                    <a:pt x="5261" y="5894"/>
                    <a:pt x="5156" y="5894"/>
                  </a:cubicBezTo>
                  <a:cubicBezTo>
                    <a:pt x="4873" y="5894"/>
                    <a:pt x="4580" y="5988"/>
                    <a:pt x="4367" y="6139"/>
                  </a:cubicBezTo>
                  <a:cubicBezTo>
                    <a:pt x="4082" y="6338"/>
                    <a:pt x="3870" y="6571"/>
                    <a:pt x="3694" y="6847"/>
                  </a:cubicBezTo>
                  <a:cubicBezTo>
                    <a:pt x="3348" y="7402"/>
                    <a:pt x="3249" y="8044"/>
                    <a:pt x="3271" y="8634"/>
                  </a:cubicBezTo>
                  <a:cubicBezTo>
                    <a:pt x="3296" y="9228"/>
                    <a:pt x="3423" y="9798"/>
                    <a:pt x="3612" y="10338"/>
                  </a:cubicBezTo>
                  <a:cubicBezTo>
                    <a:pt x="3800" y="10877"/>
                    <a:pt x="4044" y="11396"/>
                    <a:pt x="4340" y="11883"/>
                  </a:cubicBezTo>
                  <a:cubicBezTo>
                    <a:pt x="4637" y="12369"/>
                    <a:pt x="4980" y="12831"/>
                    <a:pt x="5426" y="13230"/>
                  </a:cubicBezTo>
                  <a:cubicBezTo>
                    <a:pt x="5485" y="13284"/>
                    <a:pt x="5559" y="13311"/>
                    <a:pt x="5633" y="13311"/>
                  </a:cubicBezTo>
                  <a:cubicBezTo>
                    <a:pt x="5717" y="13311"/>
                    <a:pt x="5801" y="13277"/>
                    <a:pt x="5862" y="13209"/>
                  </a:cubicBezTo>
                  <a:cubicBezTo>
                    <a:pt x="5977" y="13084"/>
                    <a:pt x="5968" y="12889"/>
                    <a:pt x="5842" y="12774"/>
                  </a:cubicBezTo>
                  <a:lnTo>
                    <a:pt x="5837" y="12769"/>
                  </a:lnTo>
                  <a:cubicBezTo>
                    <a:pt x="5474" y="12430"/>
                    <a:pt x="5165" y="11999"/>
                    <a:pt x="4906" y="11548"/>
                  </a:cubicBezTo>
                  <a:cubicBezTo>
                    <a:pt x="4645" y="11095"/>
                    <a:pt x="4433" y="10616"/>
                    <a:pt x="4273" y="10119"/>
                  </a:cubicBezTo>
                  <a:cubicBezTo>
                    <a:pt x="4114" y="9624"/>
                    <a:pt x="4016" y="9114"/>
                    <a:pt x="4008" y="8616"/>
                  </a:cubicBezTo>
                  <a:cubicBezTo>
                    <a:pt x="4001" y="8120"/>
                    <a:pt x="4102" y="7638"/>
                    <a:pt x="4349" y="7266"/>
                  </a:cubicBezTo>
                  <a:cubicBezTo>
                    <a:pt x="4469" y="7084"/>
                    <a:pt x="4624" y="6927"/>
                    <a:pt x="4805" y="6806"/>
                  </a:cubicBezTo>
                  <a:cubicBezTo>
                    <a:pt x="4913" y="6740"/>
                    <a:pt x="5013" y="6705"/>
                    <a:pt x="5119" y="6705"/>
                  </a:cubicBezTo>
                  <a:cubicBezTo>
                    <a:pt x="5167" y="6705"/>
                    <a:pt x="5217" y="6712"/>
                    <a:pt x="5269" y="6727"/>
                  </a:cubicBezTo>
                  <a:cubicBezTo>
                    <a:pt x="5616" y="6820"/>
                    <a:pt x="5990" y="7193"/>
                    <a:pt x="6261" y="7592"/>
                  </a:cubicBezTo>
                  <a:cubicBezTo>
                    <a:pt x="6531" y="8003"/>
                    <a:pt x="6796" y="8493"/>
                    <a:pt x="7023" y="8964"/>
                  </a:cubicBezTo>
                  <a:cubicBezTo>
                    <a:pt x="7254" y="9443"/>
                    <a:pt x="7462" y="9935"/>
                    <a:pt x="7656" y="10436"/>
                  </a:cubicBezTo>
                  <a:cubicBezTo>
                    <a:pt x="7849" y="10935"/>
                    <a:pt x="8027" y="11445"/>
                    <a:pt x="8197" y="11959"/>
                  </a:cubicBezTo>
                  <a:cubicBezTo>
                    <a:pt x="8375" y="12481"/>
                    <a:pt x="8523" y="12962"/>
                    <a:pt x="8610" y="13470"/>
                  </a:cubicBezTo>
                  <a:cubicBezTo>
                    <a:pt x="8696" y="13970"/>
                    <a:pt x="8724" y="14474"/>
                    <a:pt x="8638" y="14929"/>
                  </a:cubicBezTo>
                  <a:cubicBezTo>
                    <a:pt x="8601" y="15149"/>
                    <a:pt x="8527" y="15360"/>
                    <a:pt x="8420" y="15556"/>
                  </a:cubicBezTo>
                  <a:cubicBezTo>
                    <a:pt x="8397" y="15604"/>
                    <a:pt x="8370" y="15649"/>
                    <a:pt x="8337" y="15691"/>
                  </a:cubicBezTo>
                  <a:cubicBezTo>
                    <a:pt x="8309" y="15732"/>
                    <a:pt x="8275" y="15790"/>
                    <a:pt x="8257" y="15798"/>
                  </a:cubicBezTo>
                  <a:cubicBezTo>
                    <a:pt x="8221" y="15844"/>
                    <a:pt x="8174" y="15869"/>
                    <a:pt x="8112" y="15895"/>
                  </a:cubicBezTo>
                  <a:cubicBezTo>
                    <a:pt x="8043" y="15922"/>
                    <a:pt x="7948" y="15935"/>
                    <a:pt x="7840" y="15935"/>
                  </a:cubicBezTo>
                  <a:cubicBezTo>
                    <a:pt x="7754" y="15935"/>
                    <a:pt x="7660" y="15927"/>
                    <a:pt x="7563" y="15910"/>
                  </a:cubicBezTo>
                  <a:cubicBezTo>
                    <a:pt x="7344" y="15875"/>
                    <a:pt x="7112" y="15797"/>
                    <a:pt x="6884" y="15708"/>
                  </a:cubicBezTo>
                  <a:cubicBezTo>
                    <a:pt x="6662" y="15618"/>
                    <a:pt x="6449" y="15509"/>
                    <a:pt x="6247" y="15380"/>
                  </a:cubicBezTo>
                  <a:cubicBezTo>
                    <a:pt x="6046" y="15245"/>
                    <a:pt x="5857" y="15093"/>
                    <a:pt x="5683" y="14927"/>
                  </a:cubicBezTo>
                  <a:cubicBezTo>
                    <a:pt x="4972" y="14241"/>
                    <a:pt x="4442" y="13310"/>
                    <a:pt x="3940" y="12368"/>
                  </a:cubicBezTo>
                  <a:cubicBezTo>
                    <a:pt x="2953" y="10477"/>
                    <a:pt x="2278" y="8431"/>
                    <a:pt x="1708" y="6337"/>
                  </a:cubicBezTo>
                  <a:cubicBezTo>
                    <a:pt x="1408" y="5272"/>
                    <a:pt x="1073" y="4259"/>
                    <a:pt x="1090" y="3290"/>
                  </a:cubicBezTo>
                  <a:cubicBezTo>
                    <a:pt x="1097" y="2810"/>
                    <a:pt x="1192" y="2344"/>
                    <a:pt x="1408" y="1983"/>
                  </a:cubicBezTo>
                  <a:cubicBezTo>
                    <a:pt x="1515" y="1802"/>
                    <a:pt x="1650" y="1639"/>
                    <a:pt x="1809" y="1499"/>
                  </a:cubicBezTo>
                  <a:cubicBezTo>
                    <a:pt x="1973" y="1371"/>
                    <a:pt x="2148" y="1249"/>
                    <a:pt x="2350" y="1183"/>
                  </a:cubicBezTo>
                  <a:cubicBezTo>
                    <a:pt x="2557" y="1104"/>
                    <a:pt x="2780" y="1065"/>
                    <a:pt x="3005" y="1065"/>
                  </a:cubicBezTo>
                  <a:cubicBezTo>
                    <a:pt x="3208" y="1065"/>
                    <a:pt x="3413" y="1097"/>
                    <a:pt x="3607" y="1160"/>
                  </a:cubicBezTo>
                  <a:cubicBezTo>
                    <a:pt x="3814" y="1226"/>
                    <a:pt x="4010" y="1328"/>
                    <a:pt x="4191" y="1455"/>
                  </a:cubicBezTo>
                  <a:cubicBezTo>
                    <a:pt x="4379" y="1587"/>
                    <a:pt x="4561" y="1753"/>
                    <a:pt x="4729" y="1929"/>
                  </a:cubicBezTo>
                  <a:cubicBezTo>
                    <a:pt x="5403" y="2652"/>
                    <a:pt x="5889" y="3604"/>
                    <a:pt x="6407" y="4566"/>
                  </a:cubicBezTo>
                  <a:cubicBezTo>
                    <a:pt x="7426" y="6486"/>
                    <a:pt x="8393" y="8422"/>
                    <a:pt x="9117" y="10455"/>
                  </a:cubicBezTo>
                  <a:cubicBezTo>
                    <a:pt x="9161" y="10582"/>
                    <a:pt x="9280" y="10662"/>
                    <a:pt x="9408" y="10662"/>
                  </a:cubicBezTo>
                  <a:cubicBezTo>
                    <a:pt x="9438" y="10662"/>
                    <a:pt x="9469" y="10657"/>
                    <a:pt x="9499" y="10648"/>
                  </a:cubicBezTo>
                  <a:cubicBezTo>
                    <a:pt x="9658" y="10599"/>
                    <a:pt x="9750" y="10432"/>
                    <a:pt x="9706" y="10273"/>
                  </a:cubicBezTo>
                  <a:cubicBezTo>
                    <a:pt x="9132" y="8130"/>
                    <a:pt x="8227" y="6099"/>
                    <a:pt x="7259" y="4131"/>
                  </a:cubicBezTo>
                  <a:cubicBezTo>
                    <a:pt x="6782" y="3156"/>
                    <a:pt x="6302" y="2115"/>
                    <a:pt x="5487" y="1222"/>
                  </a:cubicBezTo>
                  <a:cubicBezTo>
                    <a:pt x="5280" y="1002"/>
                    <a:pt x="5060" y="794"/>
                    <a:pt x="4804" y="608"/>
                  </a:cubicBezTo>
                  <a:cubicBezTo>
                    <a:pt x="4541" y="418"/>
                    <a:pt x="4250" y="261"/>
                    <a:pt x="3937" y="158"/>
                  </a:cubicBezTo>
                  <a:cubicBezTo>
                    <a:pt x="3629" y="54"/>
                    <a:pt x="3302" y="0"/>
                    <a:pt x="2974"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7" name="Google Shape;2137;p38"/>
            <p:cNvSpPr/>
            <p:nvPr/>
          </p:nvSpPr>
          <p:spPr>
            <a:xfrm>
              <a:off x="2018350" y="3914700"/>
              <a:ext cx="243900" cy="423300"/>
            </a:xfrm>
            <a:custGeom>
              <a:avLst/>
              <a:gdLst/>
              <a:ahLst/>
              <a:cxnLst/>
              <a:rect l="l" t="t" r="r" b="b"/>
              <a:pathLst>
                <a:path w="9756" h="16932" extrusionOk="0">
                  <a:moveTo>
                    <a:pt x="2974" y="0"/>
                  </a:moveTo>
                  <a:cubicBezTo>
                    <a:pt x="2637" y="0"/>
                    <a:pt x="2300" y="57"/>
                    <a:pt x="1981" y="173"/>
                  </a:cubicBezTo>
                  <a:cubicBezTo>
                    <a:pt x="1347" y="395"/>
                    <a:pt x="798" y="856"/>
                    <a:pt x="465" y="1436"/>
                  </a:cubicBezTo>
                  <a:cubicBezTo>
                    <a:pt x="381" y="1579"/>
                    <a:pt x="315" y="1732"/>
                    <a:pt x="251" y="1883"/>
                  </a:cubicBezTo>
                  <a:cubicBezTo>
                    <a:pt x="205" y="2038"/>
                    <a:pt x="139" y="2197"/>
                    <a:pt x="113" y="2349"/>
                  </a:cubicBezTo>
                  <a:cubicBezTo>
                    <a:pt x="40" y="2656"/>
                    <a:pt x="11" y="2968"/>
                    <a:pt x="7" y="3273"/>
                  </a:cubicBezTo>
                  <a:cubicBezTo>
                    <a:pt x="0" y="4506"/>
                    <a:pt x="393" y="5597"/>
                    <a:pt x="680" y="6626"/>
                  </a:cubicBezTo>
                  <a:cubicBezTo>
                    <a:pt x="1266" y="8739"/>
                    <a:pt x="1974" y="10866"/>
                    <a:pt x="3021" y="12850"/>
                  </a:cubicBezTo>
                  <a:cubicBezTo>
                    <a:pt x="3548" y="13823"/>
                    <a:pt x="4106" y="14828"/>
                    <a:pt x="4975" y="15666"/>
                  </a:cubicBezTo>
                  <a:cubicBezTo>
                    <a:pt x="5197" y="15876"/>
                    <a:pt x="5435" y="16065"/>
                    <a:pt x="5690" y="16234"/>
                  </a:cubicBezTo>
                  <a:cubicBezTo>
                    <a:pt x="5949" y="16399"/>
                    <a:pt x="6223" y="16537"/>
                    <a:pt x="6510" y="16648"/>
                  </a:cubicBezTo>
                  <a:cubicBezTo>
                    <a:pt x="6791" y="16755"/>
                    <a:pt x="7081" y="16849"/>
                    <a:pt x="7402" y="16897"/>
                  </a:cubicBezTo>
                  <a:cubicBezTo>
                    <a:pt x="7535" y="16916"/>
                    <a:pt x="7676" y="16931"/>
                    <a:pt x="7824" y="16931"/>
                  </a:cubicBezTo>
                  <a:cubicBezTo>
                    <a:pt x="8027" y="16931"/>
                    <a:pt x="8242" y="16903"/>
                    <a:pt x="8468" y="16817"/>
                  </a:cubicBezTo>
                  <a:cubicBezTo>
                    <a:pt x="8658" y="16743"/>
                    <a:pt x="8852" y="16619"/>
                    <a:pt x="8990" y="16454"/>
                  </a:cubicBezTo>
                  <a:cubicBezTo>
                    <a:pt x="9072" y="16368"/>
                    <a:pt x="9104" y="16305"/>
                    <a:pt x="9154" y="16234"/>
                  </a:cubicBezTo>
                  <a:cubicBezTo>
                    <a:pt x="9202" y="16165"/>
                    <a:pt x="9244" y="16094"/>
                    <a:pt x="9281" y="16018"/>
                  </a:cubicBezTo>
                  <a:cubicBezTo>
                    <a:pt x="9433" y="15732"/>
                    <a:pt x="9537" y="15421"/>
                    <a:pt x="9588" y="15101"/>
                  </a:cubicBezTo>
                  <a:cubicBezTo>
                    <a:pt x="9695" y="14478"/>
                    <a:pt x="9643" y="13875"/>
                    <a:pt x="9539" y="13302"/>
                  </a:cubicBezTo>
                  <a:cubicBezTo>
                    <a:pt x="9434" y="12734"/>
                    <a:pt x="9251" y="12171"/>
                    <a:pt x="9070" y="11662"/>
                  </a:cubicBezTo>
                  <a:cubicBezTo>
                    <a:pt x="8889" y="11142"/>
                    <a:pt x="8700" y="10622"/>
                    <a:pt x="8492" y="10106"/>
                  </a:cubicBezTo>
                  <a:cubicBezTo>
                    <a:pt x="8072" y="9070"/>
                    <a:pt x="7606" y="8071"/>
                    <a:pt x="6959" y="7100"/>
                  </a:cubicBezTo>
                  <a:cubicBezTo>
                    <a:pt x="6782" y="6850"/>
                    <a:pt x="6578" y="6621"/>
                    <a:pt x="6348" y="6419"/>
                  </a:cubicBezTo>
                  <a:cubicBezTo>
                    <a:pt x="6109" y="6216"/>
                    <a:pt x="5825" y="6025"/>
                    <a:pt x="5463" y="5935"/>
                  </a:cubicBezTo>
                  <a:cubicBezTo>
                    <a:pt x="5365" y="5907"/>
                    <a:pt x="5261" y="5894"/>
                    <a:pt x="5156" y="5894"/>
                  </a:cubicBezTo>
                  <a:cubicBezTo>
                    <a:pt x="4873" y="5894"/>
                    <a:pt x="4580" y="5988"/>
                    <a:pt x="4367" y="6140"/>
                  </a:cubicBezTo>
                  <a:cubicBezTo>
                    <a:pt x="4082" y="6338"/>
                    <a:pt x="3870" y="6571"/>
                    <a:pt x="3694" y="6849"/>
                  </a:cubicBezTo>
                  <a:cubicBezTo>
                    <a:pt x="3348" y="7402"/>
                    <a:pt x="3249" y="8044"/>
                    <a:pt x="3270" y="8634"/>
                  </a:cubicBezTo>
                  <a:cubicBezTo>
                    <a:pt x="3296" y="9228"/>
                    <a:pt x="3422" y="9798"/>
                    <a:pt x="3612" y="10338"/>
                  </a:cubicBezTo>
                  <a:cubicBezTo>
                    <a:pt x="3800" y="10877"/>
                    <a:pt x="4043" y="11396"/>
                    <a:pt x="4340" y="11883"/>
                  </a:cubicBezTo>
                  <a:cubicBezTo>
                    <a:pt x="4637" y="12369"/>
                    <a:pt x="4979" y="12831"/>
                    <a:pt x="5425" y="13230"/>
                  </a:cubicBezTo>
                  <a:cubicBezTo>
                    <a:pt x="5483" y="13278"/>
                    <a:pt x="5553" y="13301"/>
                    <a:pt x="5623" y="13301"/>
                  </a:cubicBezTo>
                  <a:cubicBezTo>
                    <a:pt x="5707" y="13301"/>
                    <a:pt x="5791" y="13267"/>
                    <a:pt x="5852" y="13201"/>
                  </a:cubicBezTo>
                  <a:cubicBezTo>
                    <a:pt x="5962" y="13079"/>
                    <a:pt x="5958" y="12891"/>
                    <a:pt x="5841" y="12774"/>
                  </a:cubicBezTo>
                  <a:lnTo>
                    <a:pt x="5835" y="12769"/>
                  </a:lnTo>
                  <a:cubicBezTo>
                    <a:pt x="5473" y="12431"/>
                    <a:pt x="5165" y="11999"/>
                    <a:pt x="4905" y="11549"/>
                  </a:cubicBezTo>
                  <a:cubicBezTo>
                    <a:pt x="4644" y="11096"/>
                    <a:pt x="4433" y="10616"/>
                    <a:pt x="4272" y="10119"/>
                  </a:cubicBezTo>
                  <a:cubicBezTo>
                    <a:pt x="4112" y="9626"/>
                    <a:pt x="4015" y="9114"/>
                    <a:pt x="4006" y="8616"/>
                  </a:cubicBezTo>
                  <a:cubicBezTo>
                    <a:pt x="4000" y="8121"/>
                    <a:pt x="4101" y="7638"/>
                    <a:pt x="4348" y="7266"/>
                  </a:cubicBezTo>
                  <a:cubicBezTo>
                    <a:pt x="4468" y="7085"/>
                    <a:pt x="4623" y="6927"/>
                    <a:pt x="4804" y="6806"/>
                  </a:cubicBezTo>
                  <a:cubicBezTo>
                    <a:pt x="4912" y="6741"/>
                    <a:pt x="5011" y="6705"/>
                    <a:pt x="5117" y="6705"/>
                  </a:cubicBezTo>
                  <a:cubicBezTo>
                    <a:pt x="5165" y="6705"/>
                    <a:pt x="5216" y="6713"/>
                    <a:pt x="5269" y="6728"/>
                  </a:cubicBezTo>
                  <a:cubicBezTo>
                    <a:pt x="5614" y="6820"/>
                    <a:pt x="5989" y="7194"/>
                    <a:pt x="6261" y="7593"/>
                  </a:cubicBezTo>
                  <a:cubicBezTo>
                    <a:pt x="6531" y="8003"/>
                    <a:pt x="6795" y="8493"/>
                    <a:pt x="7023" y="8964"/>
                  </a:cubicBezTo>
                  <a:cubicBezTo>
                    <a:pt x="7253" y="9443"/>
                    <a:pt x="7461" y="9936"/>
                    <a:pt x="7655" y="10436"/>
                  </a:cubicBezTo>
                  <a:cubicBezTo>
                    <a:pt x="7848" y="10936"/>
                    <a:pt x="8026" y="11445"/>
                    <a:pt x="8197" y="11959"/>
                  </a:cubicBezTo>
                  <a:cubicBezTo>
                    <a:pt x="8374" y="12481"/>
                    <a:pt x="8522" y="12963"/>
                    <a:pt x="8609" y="13471"/>
                  </a:cubicBezTo>
                  <a:cubicBezTo>
                    <a:pt x="8695" y="13970"/>
                    <a:pt x="8724" y="14474"/>
                    <a:pt x="8636" y="14929"/>
                  </a:cubicBezTo>
                  <a:cubicBezTo>
                    <a:pt x="8600" y="15149"/>
                    <a:pt x="8527" y="15361"/>
                    <a:pt x="8420" y="15556"/>
                  </a:cubicBezTo>
                  <a:cubicBezTo>
                    <a:pt x="8397" y="15604"/>
                    <a:pt x="8369" y="15650"/>
                    <a:pt x="8337" y="15692"/>
                  </a:cubicBezTo>
                  <a:cubicBezTo>
                    <a:pt x="8308" y="15733"/>
                    <a:pt x="8273" y="15790"/>
                    <a:pt x="8257" y="15799"/>
                  </a:cubicBezTo>
                  <a:cubicBezTo>
                    <a:pt x="8221" y="15845"/>
                    <a:pt x="8174" y="15869"/>
                    <a:pt x="8112" y="15895"/>
                  </a:cubicBezTo>
                  <a:cubicBezTo>
                    <a:pt x="8043" y="15922"/>
                    <a:pt x="7949" y="15936"/>
                    <a:pt x="7842" y="15936"/>
                  </a:cubicBezTo>
                  <a:cubicBezTo>
                    <a:pt x="7755" y="15936"/>
                    <a:pt x="7659" y="15927"/>
                    <a:pt x="7562" y="15910"/>
                  </a:cubicBezTo>
                  <a:cubicBezTo>
                    <a:pt x="7343" y="15875"/>
                    <a:pt x="7110" y="15798"/>
                    <a:pt x="6884" y="15708"/>
                  </a:cubicBezTo>
                  <a:cubicBezTo>
                    <a:pt x="6661" y="15618"/>
                    <a:pt x="6448" y="15509"/>
                    <a:pt x="6245" y="15380"/>
                  </a:cubicBezTo>
                  <a:cubicBezTo>
                    <a:pt x="6045" y="15245"/>
                    <a:pt x="5856" y="15093"/>
                    <a:pt x="5681" y="14927"/>
                  </a:cubicBezTo>
                  <a:cubicBezTo>
                    <a:pt x="4971" y="14242"/>
                    <a:pt x="4440" y="13310"/>
                    <a:pt x="3940" y="12368"/>
                  </a:cubicBezTo>
                  <a:cubicBezTo>
                    <a:pt x="2952" y="10477"/>
                    <a:pt x="2277" y="8431"/>
                    <a:pt x="1707" y="6337"/>
                  </a:cubicBezTo>
                  <a:cubicBezTo>
                    <a:pt x="1407" y="5272"/>
                    <a:pt x="1073" y="4259"/>
                    <a:pt x="1089" y="3290"/>
                  </a:cubicBezTo>
                  <a:cubicBezTo>
                    <a:pt x="1097" y="2810"/>
                    <a:pt x="1191" y="2344"/>
                    <a:pt x="1406" y="1983"/>
                  </a:cubicBezTo>
                  <a:cubicBezTo>
                    <a:pt x="1515" y="1802"/>
                    <a:pt x="1649" y="1639"/>
                    <a:pt x="1808" y="1499"/>
                  </a:cubicBezTo>
                  <a:cubicBezTo>
                    <a:pt x="1972" y="1371"/>
                    <a:pt x="2147" y="1249"/>
                    <a:pt x="2349" y="1183"/>
                  </a:cubicBezTo>
                  <a:cubicBezTo>
                    <a:pt x="2555" y="1104"/>
                    <a:pt x="2779" y="1065"/>
                    <a:pt x="3003" y="1065"/>
                  </a:cubicBezTo>
                  <a:cubicBezTo>
                    <a:pt x="3207" y="1065"/>
                    <a:pt x="3411" y="1097"/>
                    <a:pt x="3606" y="1160"/>
                  </a:cubicBezTo>
                  <a:cubicBezTo>
                    <a:pt x="3814" y="1226"/>
                    <a:pt x="4010" y="1329"/>
                    <a:pt x="4191" y="1455"/>
                  </a:cubicBezTo>
                  <a:cubicBezTo>
                    <a:pt x="4378" y="1587"/>
                    <a:pt x="4561" y="1753"/>
                    <a:pt x="4729" y="1929"/>
                  </a:cubicBezTo>
                  <a:cubicBezTo>
                    <a:pt x="5401" y="2652"/>
                    <a:pt x="5889" y="3604"/>
                    <a:pt x="6407" y="4566"/>
                  </a:cubicBezTo>
                  <a:cubicBezTo>
                    <a:pt x="7426" y="6486"/>
                    <a:pt x="8393" y="8422"/>
                    <a:pt x="9115" y="10455"/>
                  </a:cubicBezTo>
                  <a:cubicBezTo>
                    <a:pt x="9156" y="10588"/>
                    <a:pt x="9278" y="10673"/>
                    <a:pt x="9410" y="10673"/>
                  </a:cubicBezTo>
                  <a:cubicBezTo>
                    <a:pt x="9440" y="10673"/>
                    <a:pt x="9471" y="10668"/>
                    <a:pt x="9501" y="10659"/>
                  </a:cubicBezTo>
                  <a:cubicBezTo>
                    <a:pt x="9664" y="10608"/>
                    <a:pt x="9756" y="10436"/>
                    <a:pt x="9706" y="10273"/>
                  </a:cubicBezTo>
                  <a:cubicBezTo>
                    <a:pt x="9132" y="8130"/>
                    <a:pt x="8226" y="6099"/>
                    <a:pt x="7259" y="4131"/>
                  </a:cubicBezTo>
                  <a:cubicBezTo>
                    <a:pt x="6782" y="3157"/>
                    <a:pt x="6302" y="2115"/>
                    <a:pt x="5487" y="1222"/>
                  </a:cubicBezTo>
                  <a:cubicBezTo>
                    <a:pt x="5280" y="1002"/>
                    <a:pt x="5060" y="794"/>
                    <a:pt x="4803" y="608"/>
                  </a:cubicBezTo>
                  <a:cubicBezTo>
                    <a:pt x="4540" y="418"/>
                    <a:pt x="4250" y="261"/>
                    <a:pt x="3936" y="158"/>
                  </a:cubicBezTo>
                  <a:cubicBezTo>
                    <a:pt x="3629" y="54"/>
                    <a:pt x="3302" y="0"/>
                    <a:pt x="29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38" name="Google Shape;2138;p38"/>
          <p:cNvGrpSpPr/>
          <p:nvPr/>
        </p:nvGrpSpPr>
        <p:grpSpPr>
          <a:xfrm>
            <a:off x="321514" y="4238681"/>
            <a:ext cx="354386" cy="578521"/>
            <a:chOff x="2254100" y="3662800"/>
            <a:chExt cx="269700" cy="440275"/>
          </a:xfrm>
        </p:grpSpPr>
        <p:sp>
          <p:nvSpPr>
            <p:cNvPr id="2139" name="Google Shape;2139;p38"/>
            <p:cNvSpPr/>
            <p:nvPr/>
          </p:nvSpPr>
          <p:spPr>
            <a:xfrm>
              <a:off x="2254100" y="3676075"/>
              <a:ext cx="250775" cy="427000"/>
            </a:xfrm>
            <a:custGeom>
              <a:avLst/>
              <a:gdLst/>
              <a:ahLst/>
              <a:cxnLst/>
              <a:rect l="l" t="t" r="r" b="b"/>
              <a:pathLst>
                <a:path w="10031" h="17080" extrusionOk="0">
                  <a:moveTo>
                    <a:pt x="7007" y="1"/>
                  </a:moveTo>
                  <a:cubicBezTo>
                    <a:pt x="6694" y="1"/>
                    <a:pt x="6381" y="51"/>
                    <a:pt x="6087" y="151"/>
                  </a:cubicBezTo>
                  <a:cubicBezTo>
                    <a:pt x="5929" y="204"/>
                    <a:pt x="5778" y="276"/>
                    <a:pt x="5631" y="347"/>
                  </a:cubicBezTo>
                  <a:cubicBezTo>
                    <a:pt x="5493" y="434"/>
                    <a:pt x="5340" y="509"/>
                    <a:pt x="5220" y="607"/>
                  </a:cubicBezTo>
                  <a:cubicBezTo>
                    <a:pt x="4962" y="790"/>
                    <a:pt x="4735" y="1006"/>
                    <a:pt x="4531" y="1233"/>
                  </a:cubicBezTo>
                  <a:cubicBezTo>
                    <a:pt x="3714" y="2154"/>
                    <a:pt x="3290" y="3235"/>
                    <a:pt x="2828" y="4198"/>
                  </a:cubicBezTo>
                  <a:cubicBezTo>
                    <a:pt x="1876" y="6173"/>
                    <a:pt x="1006" y="8240"/>
                    <a:pt x="488" y="10422"/>
                  </a:cubicBezTo>
                  <a:cubicBezTo>
                    <a:pt x="243" y="11501"/>
                    <a:pt x="0" y="12624"/>
                    <a:pt x="102" y="13829"/>
                  </a:cubicBezTo>
                  <a:cubicBezTo>
                    <a:pt x="131" y="14132"/>
                    <a:pt x="186" y="14432"/>
                    <a:pt x="266" y="14726"/>
                  </a:cubicBezTo>
                  <a:cubicBezTo>
                    <a:pt x="352" y="15020"/>
                    <a:pt x="468" y="15306"/>
                    <a:pt x="610" y="15578"/>
                  </a:cubicBezTo>
                  <a:cubicBezTo>
                    <a:pt x="751" y="15844"/>
                    <a:pt x="908" y="16105"/>
                    <a:pt x="1116" y="16354"/>
                  </a:cubicBezTo>
                  <a:cubicBezTo>
                    <a:pt x="1325" y="16598"/>
                    <a:pt x="1581" y="16851"/>
                    <a:pt x="1972" y="16996"/>
                  </a:cubicBezTo>
                  <a:cubicBezTo>
                    <a:pt x="2114" y="17047"/>
                    <a:pt x="2276" y="17079"/>
                    <a:pt x="2436" y="17079"/>
                  </a:cubicBezTo>
                  <a:cubicBezTo>
                    <a:pt x="2493" y="17079"/>
                    <a:pt x="2548" y="17076"/>
                    <a:pt x="2603" y="17067"/>
                  </a:cubicBezTo>
                  <a:cubicBezTo>
                    <a:pt x="2722" y="17055"/>
                    <a:pt x="2788" y="17030"/>
                    <a:pt x="2872" y="17009"/>
                  </a:cubicBezTo>
                  <a:cubicBezTo>
                    <a:pt x="2953" y="16989"/>
                    <a:pt x="3033" y="16963"/>
                    <a:pt x="3109" y="16930"/>
                  </a:cubicBezTo>
                  <a:cubicBezTo>
                    <a:pt x="3413" y="16816"/>
                    <a:pt x="3695" y="16651"/>
                    <a:pt x="3945" y="16443"/>
                  </a:cubicBezTo>
                  <a:cubicBezTo>
                    <a:pt x="4436" y="16045"/>
                    <a:pt x="4794" y="15557"/>
                    <a:pt x="5094" y="15058"/>
                  </a:cubicBezTo>
                  <a:cubicBezTo>
                    <a:pt x="5390" y="14561"/>
                    <a:pt x="5623" y="14017"/>
                    <a:pt x="5822" y="13515"/>
                  </a:cubicBezTo>
                  <a:cubicBezTo>
                    <a:pt x="6029" y="13004"/>
                    <a:pt x="6229" y="12488"/>
                    <a:pt x="6412" y="11964"/>
                  </a:cubicBezTo>
                  <a:cubicBezTo>
                    <a:pt x="6780" y="10907"/>
                    <a:pt x="7088" y="9848"/>
                    <a:pt x="7240" y="8692"/>
                  </a:cubicBezTo>
                  <a:cubicBezTo>
                    <a:pt x="7272" y="8388"/>
                    <a:pt x="7268" y="8081"/>
                    <a:pt x="7229" y="7777"/>
                  </a:cubicBezTo>
                  <a:cubicBezTo>
                    <a:pt x="7183" y="7467"/>
                    <a:pt x="7096" y="7137"/>
                    <a:pt x="6882" y="6829"/>
                  </a:cubicBezTo>
                  <a:cubicBezTo>
                    <a:pt x="6678" y="6515"/>
                    <a:pt x="6279" y="6297"/>
                    <a:pt x="5923" y="6262"/>
                  </a:cubicBezTo>
                  <a:cubicBezTo>
                    <a:pt x="5830" y="6251"/>
                    <a:pt x="5739" y="6246"/>
                    <a:pt x="5650" y="6246"/>
                  </a:cubicBezTo>
                  <a:cubicBezTo>
                    <a:pt x="5409" y="6246"/>
                    <a:pt x="5179" y="6284"/>
                    <a:pt x="4949" y="6352"/>
                  </a:cubicBezTo>
                  <a:cubicBezTo>
                    <a:pt x="4324" y="6540"/>
                    <a:pt x="3827" y="6957"/>
                    <a:pt x="3454" y="7414"/>
                  </a:cubicBezTo>
                  <a:cubicBezTo>
                    <a:pt x="3081" y="7879"/>
                    <a:pt x="2801" y="8392"/>
                    <a:pt x="2587" y="8922"/>
                  </a:cubicBezTo>
                  <a:cubicBezTo>
                    <a:pt x="2374" y="9451"/>
                    <a:pt x="2216" y="10002"/>
                    <a:pt x="2118" y="10564"/>
                  </a:cubicBezTo>
                  <a:cubicBezTo>
                    <a:pt x="2021" y="11125"/>
                    <a:pt x="1974" y="11698"/>
                    <a:pt x="2047" y="12292"/>
                  </a:cubicBezTo>
                  <a:cubicBezTo>
                    <a:pt x="2066" y="12448"/>
                    <a:pt x="2199" y="12563"/>
                    <a:pt x="2353" y="12563"/>
                  </a:cubicBezTo>
                  <a:cubicBezTo>
                    <a:pt x="2364" y="12563"/>
                    <a:pt x="2375" y="12563"/>
                    <a:pt x="2387" y="12562"/>
                  </a:cubicBezTo>
                  <a:cubicBezTo>
                    <a:pt x="2555" y="12543"/>
                    <a:pt x="2678" y="12392"/>
                    <a:pt x="2660" y="12224"/>
                  </a:cubicBezTo>
                  <a:lnTo>
                    <a:pt x="2659" y="12216"/>
                  </a:lnTo>
                  <a:cubicBezTo>
                    <a:pt x="2610" y="11723"/>
                    <a:pt x="2661" y="11195"/>
                    <a:pt x="2764" y="10684"/>
                  </a:cubicBezTo>
                  <a:cubicBezTo>
                    <a:pt x="2866" y="10173"/>
                    <a:pt x="3022" y="9672"/>
                    <a:pt x="3230" y="9193"/>
                  </a:cubicBezTo>
                  <a:cubicBezTo>
                    <a:pt x="3435" y="8715"/>
                    <a:pt x="3699" y="8267"/>
                    <a:pt x="4019" y="7888"/>
                  </a:cubicBezTo>
                  <a:cubicBezTo>
                    <a:pt x="4342" y="7511"/>
                    <a:pt x="4736" y="7214"/>
                    <a:pt x="5166" y="7097"/>
                  </a:cubicBezTo>
                  <a:cubicBezTo>
                    <a:pt x="5309" y="7058"/>
                    <a:pt x="5457" y="7038"/>
                    <a:pt x="5604" y="7038"/>
                  </a:cubicBezTo>
                  <a:cubicBezTo>
                    <a:pt x="5674" y="7038"/>
                    <a:pt x="5744" y="7043"/>
                    <a:pt x="5813" y="7051"/>
                  </a:cubicBezTo>
                  <a:cubicBezTo>
                    <a:pt x="5994" y="7083"/>
                    <a:pt x="6119" y="7151"/>
                    <a:pt x="6213" y="7298"/>
                  </a:cubicBezTo>
                  <a:cubicBezTo>
                    <a:pt x="6413" y="7596"/>
                    <a:pt x="6450" y="8124"/>
                    <a:pt x="6389" y="8603"/>
                  </a:cubicBezTo>
                  <a:cubicBezTo>
                    <a:pt x="6323" y="9090"/>
                    <a:pt x="6198" y="9632"/>
                    <a:pt x="6059" y="10137"/>
                  </a:cubicBezTo>
                  <a:cubicBezTo>
                    <a:pt x="5917" y="10648"/>
                    <a:pt x="5750" y="11157"/>
                    <a:pt x="5565" y="11660"/>
                  </a:cubicBezTo>
                  <a:cubicBezTo>
                    <a:pt x="5381" y="12164"/>
                    <a:pt x="5179" y="12664"/>
                    <a:pt x="4969" y="13163"/>
                  </a:cubicBezTo>
                  <a:cubicBezTo>
                    <a:pt x="4758" y="13672"/>
                    <a:pt x="4553" y="14133"/>
                    <a:pt x="4284" y="14572"/>
                  </a:cubicBezTo>
                  <a:cubicBezTo>
                    <a:pt x="4018" y="15003"/>
                    <a:pt x="3708" y="15402"/>
                    <a:pt x="3342" y="15686"/>
                  </a:cubicBezTo>
                  <a:cubicBezTo>
                    <a:pt x="3171" y="15827"/>
                    <a:pt x="2975" y="15939"/>
                    <a:pt x="2766" y="16014"/>
                  </a:cubicBezTo>
                  <a:cubicBezTo>
                    <a:pt x="2717" y="16035"/>
                    <a:pt x="2667" y="16051"/>
                    <a:pt x="2614" y="16062"/>
                  </a:cubicBezTo>
                  <a:cubicBezTo>
                    <a:pt x="2569" y="16073"/>
                    <a:pt x="2512" y="16091"/>
                    <a:pt x="2488" y="16091"/>
                  </a:cubicBezTo>
                  <a:cubicBezTo>
                    <a:pt x="2486" y="16091"/>
                    <a:pt x="2484" y="16091"/>
                    <a:pt x="2483" y="16091"/>
                  </a:cubicBezTo>
                  <a:cubicBezTo>
                    <a:pt x="2469" y="16093"/>
                    <a:pt x="2456" y="16094"/>
                    <a:pt x="2443" y="16094"/>
                  </a:cubicBezTo>
                  <a:cubicBezTo>
                    <a:pt x="2401" y="16094"/>
                    <a:pt x="2359" y="16083"/>
                    <a:pt x="2311" y="16067"/>
                  </a:cubicBezTo>
                  <a:cubicBezTo>
                    <a:pt x="2185" y="16022"/>
                    <a:pt x="2026" y="15888"/>
                    <a:pt x="1887" y="15716"/>
                  </a:cubicBezTo>
                  <a:cubicBezTo>
                    <a:pt x="1746" y="15545"/>
                    <a:pt x="1621" y="15334"/>
                    <a:pt x="1510" y="15117"/>
                  </a:cubicBezTo>
                  <a:cubicBezTo>
                    <a:pt x="1403" y="14902"/>
                    <a:pt x="1314" y="14679"/>
                    <a:pt x="1246" y="14450"/>
                  </a:cubicBezTo>
                  <a:cubicBezTo>
                    <a:pt x="1184" y="14217"/>
                    <a:pt x="1143" y="13977"/>
                    <a:pt x="1121" y="13737"/>
                  </a:cubicBezTo>
                  <a:cubicBezTo>
                    <a:pt x="1038" y="12754"/>
                    <a:pt x="1252" y="11703"/>
                    <a:pt x="1497" y="10664"/>
                  </a:cubicBezTo>
                  <a:cubicBezTo>
                    <a:pt x="2000" y="8592"/>
                    <a:pt x="2841" y="6609"/>
                    <a:pt x="3792" y="4657"/>
                  </a:cubicBezTo>
                  <a:cubicBezTo>
                    <a:pt x="4267" y="3659"/>
                    <a:pt x="4683" y="2676"/>
                    <a:pt x="5334" y="1958"/>
                  </a:cubicBezTo>
                  <a:cubicBezTo>
                    <a:pt x="5657" y="1602"/>
                    <a:pt x="6035" y="1314"/>
                    <a:pt x="6434" y="1185"/>
                  </a:cubicBezTo>
                  <a:cubicBezTo>
                    <a:pt x="6634" y="1119"/>
                    <a:pt x="6844" y="1085"/>
                    <a:pt x="7054" y="1085"/>
                  </a:cubicBezTo>
                  <a:cubicBezTo>
                    <a:pt x="7262" y="1097"/>
                    <a:pt x="7474" y="1119"/>
                    <a:pt x="7670" y="1203"/>
                  </a:cubicBezTo>
                  <a:cubicBezTo>
                    <a:pt x="8065" y="1350"/>
                    <a:pt x="8410" y="1644"/>
                    <a:pt x="8631" y="2016"/>
                  </a:cubicBezTo>
                  <a:cubicBezTo>
                    <a:pt x="8744" y="2200"/>
                    <a:pt x="8823" y="2407"/>
                    <a:pt x="8877" y="2622"/>
                  </a:cubicBezTo>
                  <a:cubicBezTo>
                    <a:pt x="8931" y="2845"/>
                    <a:pt x="8959" y="3090"/>
                    <a:pt x="8970" y="3333"/>
                  </a:cubicBezTo>
                  <a:cubicBezTo>
                    <a:pt x="8999" y="4320"/>
                    <a:pt x="8738" y="5358"/>
                    <a:pt x="8494" y="6423"/>
                  </a:cubicBezTo>
                  <a:cubicBezTo>
                    <a:pt x="7995" y="8537"/>
                    <a:pt x="7447" y="10631"/>
                    <a:pt x="6651" y="12637"/>
                  </a:cubicBezTo>
                  <a:lnTo>
                    <a:pt x="6650" y="12636"/>
                  </a:lnTo>
                  <a:lnTo>
                    <a:pt x="6650" y="12636"/>
                  </a:lnTo>
                  <a:cubicBezTo>
                    <a:pt x="6588" y="12790"/>
                    <a:pt x="6661" y="12965"/>
                    <a:pt x="6811" y="13032"/>
                  </a:cubicBezTo>
                  <a:cubicBezTo>
                    <a:pt x="6852" y="13050"/>
                    <a:pt x="6895" y="13059"/>
                    <a:pt x="6937" y="13059"/>
                  </a:cubicBezTo>
                  <a:cubicBezTo>
                    <a:pt x="7051" y="13059"/>
                    <a:pt x="7160" y="12995"/>
                    <a:pt x="7214" y="12887"/>
                  </a:cubicBezTo>
                  <a:cubicBezTo>
                    <a:pt x="8193" y="10896"/>
                    <a:pt x="8851" y="8772"/>
                    <a:pt x="9421" y="6656"/>
                  </a:cubicBezTo>
                  <a:cubicBezTo>
                    <a:pt x="9704" y="5608"/>
                    <a:pt x="10030" y="4508"/>
                    <a:pt x="10004" y="3300"/>
                  </a:cubicBezTo>
                  <a:cubicBezTo>
                    <a:pt x="9994" y="2997"/>
                    <a:pt x="9964" y="2697"/>
                    <a:pt x="9894" y="2387"/>
                  </a:cubicBezTo>
                  <a:cubicBezTo>
                    <a:pt x="9821" y="2071"/>
                    <a:pt x="9706" y="1762"/>
                    <a:pt x="9539" y="1478"/>
                  </a:cubicBezTo>
                  <a:cubicBezTo>
                    <a:pt x="9210" y="909"/>
                    <a:pt x="8683" y="442"/>
                    <a:pt x="8058" y="201"/>
                  </a:cubicBezTo>
                  <a:cubicBezTo>
                    <a:pt x="7726" y="67"/>
                    <a:pt x="7366" y="1"/>
                    <a:pt x="7007"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0" name="Google Shape;2140;p38"/>
            <p:cNvSpPr/>
            <p:nvPr/>
          </p:nvSpPr>
          <p:spPr>
            <a:xfrm>
              <a:off x="2273050" y="3662800"/>
              <a:ext cx="250750" cy="427000"/>
            </a:xfrm>
            <a:custGeom>
              <a:avLst/>
              <a:gdLst/>
              <a:ahLst/>
              <a:cxnLst/>
              <a:rect l="l" t="t" r="r" b="b"/>
              <a:pathLst>
                <a:path w="10030" h="17080" extrusionOk="0">
                  <a:moveTo>
                    <a:pt x="7007" y="0"/>
                  </a:moveTo>
                  <a:cubicBezTo>
                    <a:pt x="6694" y="0"/>
                    <a:pt x="6381" y="51"/>
                    <a:pt x="6087" y="151"/>
                  </a:cubicBezTo>
                  <a:cubicBezTo>
                    <a:pt x="5929" y="204"/>
                    <a:pt x="5779" y="276"/>
                    <a:pt x="5630" y="347"/>
                  </a:cubicBezTo>
                  <a:cubicBezTo>
                    <a:pt x="5494" y="433"/>
                    <a:pt x="5339" y="510"/>
                    <a:pt x="5219" y="607"/>
                  </a:cubicBezTo>
                  <a:cubicBezTo>
                    <a:pt x="4962" y="790"/>
                    <a:pt x="4736" y="1006"/>
                    <a:pt x="4530" y="1232"/>
                  </a:cubicBezTo>
                  <a:cubicBezTo>
                    <a:pt x="3715" y="2155"/>
                    <a:pt x="3290" y="3234"/>
                    <a:pt x="2828" y="4197"/>
                  </a:cubicBezTo>
                  <a:cubicBezTo>
                    <a:pt x="1877" y="6173"/>
                    <a:pt x="1007" y="8239"/>
                    <a:pt x="487" y="10422"/>
                  </a:cubicBezTo>
                  <a:cubicBezTo>
                    <a:pt x="244" y="11501"/>
                    <a:pt x="1" y="12625"/>
                    <a:pt x="103" y="13828"/>
                  </a:cubicBezTo>
                  <a:cubicBezTo>
                    <a:pt x="131" y="14131"/>
                    <a:pt x="186" y="14432"/>
                    <a:pt x="265" y="14726"/>
                  </a:cubicBezTo>
                  <a:cubicBezTo>
                    <a:pt x="352" y="15020"/>
                    <a:pt x="468" y="15305"/>
                    <a:pt x="610" y="15578"/>
                  </a:cubicBezTo>
                  <a:cubicBezTo>
                    <a:pt x="751" y="15843"/>
                    <a:pt x="907" y="16105"/>
                    <a:pt x="1116" y="16354"/>
                  </a:cubicBezTo>
                  <a:cubicBezTo>
                    <a:pt x="1325" y="16598"/>
                    <a:pt x="1581" y="16850"/>
                    <a:pt x="1972" y="16996"/>
                  </a:cubicBezTo>
                  <a:cubicBezTo>
                    <a:pt x="2114" y="17047"/>
                    <a:pt x="2275" y="17079"/>
                    <a:pt x="2436" y="17079"/>
                  </a:cubicBezTo>
                  <a:cubicBezTo>
                    <a:pt x="2492" y="17079"/>
                    <a:pt x="2548" y="17075"/>
                    <a:pt x="2603" y="17067"/>
                  </a:cubicBezTo>
                  <a:cubicBezTo>
                    <a:pt x="2721" y="17056"/>
                    <a:pt x="2788" y="17030"/>
                    <a:pt x="2872" y="17009"/>
                  </a:cubicBezTo>
                  <a:cubicBezTo>
                    <a:pt x="2953" y="16989"/>
                    <a:pt x="3033" y="16963"/>
                    <a:pt x="3109" y="16931"/>
                  </a:cubicBezTo>
                  <a:cubicBezTo>
                    <a:pt x="3413" y="16815"/>
                    <a:pt x="3695" y="16650"/>
                    <a:pt x="3944" y="16442"/>
                  </a:cubicBezTo>
                  <a:cubicBezTo>
                    <a:pt x="4435" y="16044"/>
                    <a:pt x="4794" y="15557"/>
                    <a:pt x="5093" y="15057"/>
                  </a:cubicBezTo>
                  <a:cubicBezTo>
                    <a:pt x="5390" y="14561"/>
                    <a:pt x="5623" y="14016"/>
                    <a:pt x="5822" y="13515"/>
                  </a:cubicBezTo>
                  <a:cubicBezTo>
                    <a:pt x="6028" y="13004"/>
                    <a:pt x="6228" y="12488"/>
                    <a:pt x="6412" y="11963"/>
                  </a:cubicBezTo>
                  <a:cubicBezTo>
                    <a:pt x="6779" y="10907"/>
                    <a:pt x="7088" y="9848"/>
                    <a:pt x="7240" y="8692"/>
                  </a:cubicBezTo>
                  <a:cubicBezTo>
                    <a:pt x="7271" y="8388"/>
                    <a:pt x="7268" y="8081"/>
                    <a:pt x="7229" y="7777"/>
                  </a:cubicBezTo>
                  <a:cubicBezTo>
                    <a:pt x="7183" y="7466"/>
                    <a:pt x="7095" y="7136"/>
                    <a:pt x="6882" y="6829"/>
                  </a:cubicBezTo>
                  <a:cubicBezTo>
                    <a:pt x="6678" y="6514"/>
                    <a:pt x="6279" y="6298"/>
                    <a:pt x="5922" y="6262"/>
                  </a:cubicBezTo>
                  <a:cubicBezTo>
                    <a:pt x="5830" y="6251"/>
                    <a:pt x="5739" y="6246"/>
                    <a:pt x="5651" y="6246"/>
                  </a:cubicBezTo>
                  <a:cubicBezTo>
                    <a:pt x="5409" y="6246"/>
                    <a:pt x="5179" y="6283"/>
                    <a:pt x="4949" y="6351"/>
                  </a:cubicBezTo>
                  <a:cubicBezTo>
                    <a:pt x="4324" y="6540"/>
                    <a:pt x="3826" y="6957"/>
                    <a:pt x="3454" y="7415"/>
                  </a:cubicBezTo>
                  <a:cubicBezTo>
                    <a:pt x="3081" y="7879"/>
                    <a:pt x="2801" y="8391"/>
                    <a:pt x="2587" y="8922"/>
                  </a:cubicBezTo>
                  <a:cubicBezTo>
                    <a:pt x="2373" y="9451"/>
                    <a:pt x="2216" y="10002"/>
                    <a:pt x="2117" y="10564"/>
                  </a:cubicBezTo>
                  <a:cubicBezTo>
                    <a:pt x="2020" y="11125"/>
                    <a:pt x="1973" y="11699"/>
                    <a:pt x="2046" y="12292"/>
                  </a:cubicBezTo>
                  <a:cubicBezTo>
                    <a:pt x="2066" y="12448"/>
                    <a:pt x="2198" y="12563"/>
                    <a:pt x="2352" y="12563"/>
                  </a:cubicBezTo>
                  <a:cubicBezTo>
                    <a:pt x="2363" y="12563"/>
                    <a:pt x="2375" y="12562"/>
                    <a:pt x="2386" y="12561"/>
                  </a:cubicBezTo>
                  <a:cubicBezTo>
                    <a:pt x="2555" y="12543"/>
                    <a:pt x="2676" y="12392"/>
                    <a:pt x="2660" y="12223"/>
                  </a:cubicBezTo>
                  <a:lnTo>
                    <a:pt x="2660" y="12216"/>
                  </a:lnTo>
                  <a:cubicBezTo>
                    <a:pt x="2611" y="11724"/>
                    <a:pt x="2662" y="11196"/>
                    <a:pt x="2764" y="10685"/>
                  </a:cubicBezTo>
                  <a:cubicBezTo>
                    <a:pt x="2866" y="10172"/>
                    <a:pt x="3023" y="9673"/>
                    <a:pt x="3230" y="9193"/>
                  </a:cubicBezTo>
                  <a:cubicBezTo>
                    <a:pt x="3435" y="8716"/>
                    <a:pt x="3698" y="8268"/>
                    <a:pt x="4020" y="7887"/>
                  </a:cubicBezTo>
                  <a:cubicBezTo>
                    <a:pt x="4341" y="7510"/>
                    <a:pt x="4736" y="7214"/>
                    <a:pt x="5167" y="7098"/>
                  </a:cubicBezTo>
                  <a:cubicBezTo>
                    <a:pt x="5308" y="7058"/>
                    <a:pt x="5455" y="7038"/>
                    <a:pt x="5601" y="7038"/>
                  </a:cubicBezTo>
                  <a:cubicBezTo>
                    <a:pt x="5672" y="7038"/>
                    <a:pt x="5743" y="7043"/>
                    <a:pt x="5813" y="7052"/>
                  </a:cubicBezTo>
                  <a:cubicBezTo>
                    <a:pt x="5994" y="7084"/>
                    <a:pt x="6119" y="7150"/>
                    <a:pt x="6214" y="7299"/>
                  </a:cubicBezTo>
                  <a:cubicBezTo>
                    <a:pt x="6413" y="7597"/>
                    <a:pt x="6449" y="8125"/>
                    <a:pt x="6390" y="8602"/>
                  </a:cubicBezTo>
                  <a:cubicBezTo>
                    <a:pt x="6322" y="9090"/>
                    <a:pt x="6199" y="9632"/>
                    <a:pt x="6059" y="10137"/>
                  </a:cubicBezTo>
                  <a:cubicBezTo>
                    <a:pt x="5918" y="10649"/>
                    <a:pt x="5749" y="11156"/>
                    <a:pt x="5566" y="11660"/>
                  </a:cubicBezTo>
                  <a:cubicBezTo>
                    <a:pt x="5381" y="12164"/>
                    <a:pt x="5180" y="12664"/>
                    <a:pt x="4970" y="13164"/>
                  </a:cubicBezTo>
                  <a:cubicBezTo>
                    <a:pt x="4759" y="13673"/>
                    <a:pt x="4552" y="14132"/>
                    <a:pt x="4284" y="14572"/>
                  </a:cubicBezTo>
                  <a:cubicBezTo>
                    <a:pt x="4019" y="15004"/>
                    <a:pt x="3707" y="15402"/>
                    <a:pt x="3343" y="15687"/>
                  </a:cubicBezTo>
                  <a:cubicBezTo>
                    <a:pt x="3170" y="15828"/>
                    <a:pt x="2976" y="15938"/>
                    <a:pt x="2767" y="16015"/>
                  </a:cubicBezTo>
                  <a:cubicBezTo>
                    <a:pt x="2718" y="16036"/>
                    <a:pt x="2666" y="16052"/>
                    <a:pt x="2615" y="16062"/>
                  </a:cubicBezTo>
                  <a:cubicBezTo>
                    <a:pt x="2570" y="16073"/>
                    <a:pt x="2514" y="16091"/>
                    <a:pt x="2490" y="16091"/>
                  </a:cubicBezTo>
                  <a:cubicBezTo>
                    <a:pt x="2488" y="16091"/>
                    <a:pt x="2485" y="16091"/>
                    <a:pt x="2484" y="16090"/>
                  </a:cubicBezTo>
                  <a:cubicBezTo>
                    <a:pt x="2469" y="16093"/>
                    <a:pt x="2455" y="16094"/>
                    <a:pt x="2440" y="16094"/>
                  </a:cubicBezTo>
                  <a:cubicBezTo>
                    <a:pt x="2399" y="16094"/>
                    <a:pt x="2358" y="16083"/>
                    <a:pt x="2311" y="16066"/>
                  </a:cubicBezTo>
                  <a:cubicBezTo>
                    <a:pt x="2185" y="16023"/>
                    <a:pt x="2026" y="15889"/>
                    <a:pt x="1888" y="15716"/>
                  </a:cubicBezTo>
                  <a:cubicBezTo>
                    <a:pt x="1746" y="15546"/>
                    <a:pt x="1622" y="15334"/>
                    <a:pt x="1511" y="15117"/>
                  </a:cubicBezTo>
                  <a:cubicBezTo>
                    <a:pt x="1402" y="14903"/>
                    <a:pt x="1314" y="14680"/>
                    <a:pt x="1246" y="14450"/>
                  </a:cubicBezTo>
                  <a:cubicBezTo>
                    <a:pt x="1185" y="14216"/>
                    <a:pt x="1142" y="13978"/>
                    <a:pt x="1120" y="13738"/>
                  </a:cubicBezTo>
                  <a:cubicBezTo>
                    <a:pt x="1037" y="12755"/>
                    <a:pt x="1253" y="11704"/>
                    <a:pt x="1497" y="10664"/>
                  </a:cubicBezTo>
                  <a:cubicBezTo>
                    <a:pt x="1999" y="8593"/>
                    <a:pt x="2840" y="6608"/>
                    <a:pt x="3791" y="4658"/>
                  </a:cubicBezTo>
                  <a:cubicBezTo>
                    <a:pt x="4267" y="3660"/>
                    <a:pt x="4683" y="2677"/>
                    <a:pt x="5334" y="1958"/>
                  </a:cubicBezTo>
                  <a:cubicBezTo>
                    <a:pt x="5657" y="1603"/>
                    <a:pt x="6035" y="1314"/>
                    <a:pt x="6435" y="1185"/>
                  </a:cubicBezTo>
                  <a:cubicBezTo>
                    <a:pt x="6635" y="1120"/>
                    <a:pt x="6844" y="1086"/>
                    <a:pt x="7055" y="1085"/>
                  </a:cubicBezTo>
                  <a:cubicBezTo>
                    <a:pt x="7263" y="1098"/>
                    <a:pt x="7475" y="1120"/>
                    <a:pt x="7670" y="1204"/>
                  </a:cubicBezTo>
                  <a:cubicBezTo>
                    <a:pt x="8065" y="1350"/>
                    <a:pt x="8409" y="1645"/>
                    <a:pt x="8630" y="2015"/>
                  </a:cubicBezTo>
                  <a:cubicBezTo>
                    <a:pt x="8744" y="2201"/>
                    <a:pt x="8824" y="2408"/>
                    <a:pt x="8876" y="2623"/>
                  </a:cubicBezTo>
                  <a:cubicBezTo>
                    <a:pt x="8931" y="2845"/>
                    <a:pt x="8959" y="3090"/>
                    <a:pt x="8969" y="3334"/>
                  </a:cubicBezTo>
                  <a:cubicBezTo>
                    <a:pt x="9000" y="4320"/>
                    <a:pt x="8739" y="5357"/>
                    <a:pt x="8495" y="6422"/>
                  </a:cubicBezTo>
                  <a:cubicBezTo>
                    <a:pt x="7996" y="8537"/>
                    <a:pt x="7447" y="10630"/>
                    <a:pt x="6650" y="12637"/>
                  </a:cubicBezTo>
                  <a:lnTo>
                    <a:pt x="6650" y="12636"/>
                  </a:lnTo>
                  <a:lnTo>
                    <a:pt x="6650" y="12636"/>
                  </a:lnTo>
                  <a:cubicBezTo>
                    <a:pt x="6588" y="12790"/>
                    <a:pt x="6660" y="12965"/>
                    <a:pt x="6811" y="13032"/>
                  </a:cubicBezTo>
                  <a:cubicBezTo>
                    <a:pt x="6852" y="13051"/>
                    <a:pt x="6895" y="13059"/>
                    <a:pt x="6937" y="13059"/>
                  </a:cubicBezTo>
                  <a:cubicBezTo>
                    <a:pt x="7051" y="13059"/>
                    <a:pt x="7160" y="12996"/>
                    <a:pt x="7213" y="12887"/>
                  </a:cubicBezTo>
                  <a:cubicBezTo>
                    <a:pt x="8194" y="10896"/>
                    <a:pt x="8852" y="8772"/>
                    <a:pt x="9421" y="6655"/>
                  </a:cubicBezTo>
                  <a:cubicBezTo>
                    <a:pt x="9704" y="5608"/>
                    <a:pt x="10030" y="4508"/>
                    <a:pt x="10003" y="3300"/>
                  </a:cubicBezTo>
                  <a:cubicBezTo>
                    <a:pt x="9994" y="2997"/>
                    <a:pt x="9965" y="2696"/>
                    <a:pt x="9894" y="2387"/>
                  </a:cubicBezTo>
                  <a:cubicBezTo>
                    <a:pt x="9822" y="2072"/>
                    <a:pt x="9707" y="1762"/>
                    <a:pt x="9539" y="1477"/>
                  </a:cubicBezTo>
                  <a:cubicBezTo>
                    <a:pt x="9210" y="909"/>
                    <a:pt x="8683" y="442"/>
                    <a:pt x="8059" y="201"/>
                  </a:cubicBezTo>
                  <a:cubicBezTo>
                    <a:pt x="7726" y="67"/>
                    <a:pt x="7366" y="0"/>
                    <a:pt x="70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41" name="Google Shape;2141;p38"/>
          <p:cNvGrpSpPr/>
          <p:nvPr/>
        </p:nvGrpSpPr>
        <p:grpSpPr>
          <a:xfrm rot="-1793390">
            <a:off x="7580484" y="-947456"/>
            <a:ext cx="1516561" cy="2882508"/>
            <a:chOff x="4949150" y="3435000"/>
            <a:chExt cx="1154175" cy="2193725"/>
          </a:xfrm>
        </p:grpSpPr>
        <p:sp>
          <p:nvSpPr>
            <p:cNvPr id="2142" name="Google Shape;2142;p38"/>
            <p:cNvSpPr/>
            <p:nvPr/>
          </p:nvSpPr>
          <p:spPr>
            <a:xfrm>
              <a:off x="4959775" y="3435000"/>
              <a:ext cx="1143550" cy="959400"/>
            </a:xfrm>
            <a:custGeom>
              <a:avLst/>
              <a:gdLst/>
              <a:ahLst/>
              <a:cxnLst/>
              <a:rect l="l" t="t" r="r" b="b"/>
              <a:pathLst>
                <a:path w="45742" h="38376" extrusionOk="0">
                  <a:moveTo>
                    <a:pt x="19361" y="24932"/>
                  </a:moveTo>
                  <a:cubicBezTo>
                    <a:pt x="19465" y="24932"/>
                    <a:pt x="19570" y="24937"/>
                    <a:pt x="19673" y="24944"/>
                  </a:cubicBezTo>
                  <a:cubicBezTo>
                    <a:pt x="20499" y="24997"/>
                    <a:pt x="21223" y="25325"/>
                    <a:pt x="21842" y="25875"/>
                  </a:cubicBezTo>
                  <a:cubicBezTo>
                    <a:pt x="22439" y="26436"/>
                    <a:pt x="22908" y="27180"/>
                    <a:pt x="23139" y="27996"/>
                  </a:cubicBezTo>
                  <a:cubicBezTo>
                    <a:pt x="23371" y="28729"/>
                    <a:pt x="23389" y="29503"/>
                    <a:pt x="23242" y="30263"/>
                  </a:cubicBezTo>
                  <a:cubicBezTo>
                    <a:pt x="22805" y="30365"/>
                    <a:pt x="22364" y="30438"/>
                    <a:pt x="21919" y="30483"/>
                  </a:cubicBezTo>
                  <a:cubicBezTo>
                    <a:pt x="21641" y="30509"/>
                    <a:pt x="21364" y="30524"/>
                    <a:pt x="21089" y="30524"/>
                  </a:cubicBezTo>
                  <a:cubicBezTo>
                    <a:pt x="20466" y="30524"/>
                    <a:pt x="19852" y="30452"/>
                    <a:pt x="19264" y="30296"/>
                  </a:cubicBezTo>
                  <a:cubicBezTo>
                    <a:pt x="18414" y="30070"/>
                    <a:pt x="17582" y="29685"/>
                    <a:pt x="16974" y="29149"/>
                  </a:cubicBezTo>
                  <a:cubicBezTo>
                    <a:pt x="16663" y="28887"/>
                    <a:pt x="16429" y="28580"/>
                    <a:pt x="16290" y="28259"/>
                  </a:cubicBezTo>
                  <a:cubicBezTo>
                    <a:pt x="16156" y="27938"/>
                    <a:pt x="16077" y="27605"/>
                    <a:pt x="16138" y="27244"/>
                  </a:cubicBezTo>
                  <a:cubicBezTo>
                    <a:pt x="16220" y="26485"/>
                    <a:pt x="16634" y="25875"/>
                    <a:pt x="17314" y="25469"/>
                  </a:cubicBezTo>
                  <a:cubicBezTo>
                    <a:pt x="17899" y="25115"/>
                    <a:pt x="18637" y="24932"/>
                    <a:pt x="19361" y="24932"/>
                  </a:cubicBezTo>
                  <a:close/>
                  <a:moveTo>
                    <a:pt x="45087" y="1"/>
                  </a:moveTo>
                  <a:cubicBezTo>
                    <a:pt x="43175" y="1"/>
                    <a:pt x="41253" y="430"/>
                    <a:pt x="39532" y="1282"/>
                  </a:cubicBezTo>
                  <a:cubicBezTo>
                    <a:pt x="37709" y="2187"/>
                    <a:pt x="36046" y="3454"/>
                    <a:pt x="34765" y="5058"/>
                  </a:cubicBezTo>
                  <a:lnTo>
                    <a:pt x="34286" y="5662"/>
                  </a:lnTo>
                  <a:lnTo>
                    <a:pt x="33860" y="6304"/>
                  </a:lnTo>
                  <a:lnTo>
                    <a:pt x="33647" y="6625"/>
                  </a:lnTo>
                  <a:cubicBezTo>
                    <a:pt x="33581" y="6737"/>
                    <a:pt x="33522" y="6851"/>
                    <a:pt x="33460" y="6964"/>
                  </a:cubicBezTo>
                  <a:lnTo>
                    <a:pt x="33091" y="7644"/>
                  </a:lnTo>
                  <a:cubicBezTo>
                    <a:pt x="32665" y="8582"/>
                    <a:pt x="32288" y="9557"/>
                    <a:pt x="32107" y="10584"/>
                  </a:cubicBezTo>
                  <a:cubicBezTo>
                    <a:pt x="31680" y="12628"/>
                    <a:pt x="31826" y="14684"/>
                    <a:pt x="31964" y="16654"/>
                  </a:cubicBezTo>
                  <a:cubicBezTo>
                    <a:pt x="32108" y="18623"/>
                    <a:pt x="32278" y="20577"/>
                    <a:pt x="31985" y="22402"/>
                  </a:cubicBezTo>
                  <a:cubicBezTo>
                    <a:pt x="31838" y="23316"/>
                    <a:pt x="31554" y="24191"/>
                    <a:pt x="31133" y="24985"/>
                  </a:cubicBezTo>
                  <a:cubicBezTo>
                    <a:pt x="30712" y="25777"/>
                    <a:pt x="30144" y="26485"/>
                    <a:pt x="29469" y="27098"/>
                  </a:cubicBezTo>
                  <a:cubicBezTo>
                    <a:pt x="28796" y="27712"/>
                    <a:pt x="28016" y="28231"/>
                    <a:pt x="27188" y="28683"/>
                  </a:cubicBezTo>
                  <a:cubicBezTo>
                    <a:pt x="26467" y="29071"/>
                    <a:pt x="25706" y="29437"/>
                    <a:pt x="24944" y="29732"/>
                  </a:cubicBezTo>
                  <a:cubicBezTo>
                    <a:pt x="24956" y="29561"/>
                    <a:pt x="24962" y="29389"/>
                    <a:pt x="24961" y="29214"/>
                  </a:cubicBezTo>
                  <a:cubicBezTo>
                    <a:pt x="24949" y="28646"/>
                    <a:pt x="24864" y="28083"/>
                    <a:pt x="24707" y="27538"/>
                  </a:cubicBezTo>
                  <a:cubicBezTo>
                    <a:pt x="24401" y="26451"/>
                    <a:pt x="23796" y="25453"/>
                    <a:pt x="22957" y="24659"/>
                  </a:cubicBezTo>
                  <a:cubicBezTo>
                    <a:pt x="22524" y="24262"/>
                    <a:pt x="22030" y="23940"/>
                    <a:pt x="21493" y="23702"/>
                  </a:cubicBezTo>
                  <a:cubicBezTo>
                    <a:pt x="20951" y="23459"/>
                    <a:pt x="20361" y="23324"/>
                    <a:pt x="19789" y="23288"/>
                  </a:cubicBezTo>
                  <a:cubicBezTo>
                    <a:pt x="19651" y="23279"/>
                    <a:pt x="19515" y="23275"/>
                    <a:pt x="19377" y="23275"/>
                  </a:cubicBezTo>
                  <a:cubicBezTo>
                    <a:pt x="18368" y="23275"/>
                    <a:pt x="17362" y="23515"/>
                    <a:pt x="16457" y="24057"/>
                  </a:cubicBezTo>
                  <a:cubicBezTo>
                    <a:pt x="15947" y="24366"/>
                    <a:pt x="15476" y="24787"/>
                    <a:pt x="15128" y="25314"/>
                  </a:cubicBezTo>
                  <a:cubicBezTo>
                    <a:pt x="15039" y="25443"/>
                    <a:pt x="14970" y="25586"/>
                    <a:pt x="14892" y="25724"/>
                  </a:cubicBezTo>
                  <a:cubicBezTo>
                    <a:pt x="14818" y="25863"/>
                    <a:pt x="14770" y="26014"/>
                    <a:pt x="14709" y="26159"/>
                  </a:cubicBezTo>
                  <a:cubicBezTo>
                    <a:pt x="14649" y="26304"/>
                    <a:pt x="14627" y="26455"/>
                    <a:pt x="14588" y="26604"/>
                  </a:cubicBezTo>
                  <a:cubicBezTo>
                    <a:pt x="14554" y="26754"/>
                    <a:pt x="14512" y="26898"/>
                    <a:pt x="14506" y="27059"/>
                  </a:cubicBezTo>
                  <a:cubicBezTo>
                    <a:pt x="14411" y="27679"/>
                    <a:pt x="14540" y="28355"/>
                    <a:pt x="14796" y="28932"/>
                  </a:cubicBezTo>
                  <a:cubicBezTo>
                    <a:pt x="15056" y="29513"/>
                    <a:pt x="15453" y="30001"/>
                    <a:pt x="15895" y="30376"/>
                  </a:cubicBezTo>
                  <a:cubicBezTo>
                    <a:pt x="16781" y="31141"/>
                    <a:pt x="17802" y="31585"/>
                    <a:pt x="18853" y="31865"/>
                  </a:cubicBezTo>
                  <a:cubicBezTo>
                    <a:pt x="19562" y="32052"/>
                    <a:pt x="20288" y="32134"/>
                    <a:pt x="21007" y="32134"/>
                  </a:cubicBezTo>
                  <a:cubicBezTo>
                    <a:pt x="21364" y="32134"/>
                    <a:pt x="21723" y="32114"/>
                    <a:pt x="22079" y="32075"/>
                  </a:cubicBezTo>
                  <a:cubicBezTo>
                    <a:pt x="22255" y="32056"/>
                    <a:pt x="22430" y="32033"/>
                    <a:pt x="22604" y="32007"/>
                  </a:cubicBezTo>
                  <a:lnTo>
                    <a:pt x="22604" y="32007"/>
                  </a:lnTo>
                  <a:cubicBezTo>
                    <a:pt x="22442" y="32304"/>
                    <a:pt x="22260" y="32591"/>
                    <a:pt x="22058" y="32863"/>
                  </a:cubicBezTo>
                  <a:cubicBezTo>
                    <a:pt x="20980" y="34309"/>
                    <a:pt x="19391" y="35325"/>
                    <a:pt x="17626" y="35960"/>
                  </a:cubicBezTo>
                  <a:cubicBezTo>
                    <a:pt x="15861" y="36602"/>
                    <a:pt x="13935" y="36892"/>
                    <a:pt x="12005" y="37080"/>
                  </a:cubicBezTo>
                  <a:cubicBezTo>
                    <a:pt x="11039" y="37166"/>
                    <a:pt x="10071" y="37211"/>
                    <a:pt x="9098" y="37216"/>
                  </a:cubicBezTo>
                  <a:cubicBezTo>
                    <a:pt x="8970" y="37217"/>
                    <a:pt x="8841" y="37218"/>
                    <a:pt x="8712" y="37218"/>
                  </a:cubicBezTo>
                  <a:cubicBezTo>
                    <a:pt x="7869" y="37218"/>
                    <a:pt x="7025" y="37186"/>
                    <a:pt x="6182" y="37122"/>
                  </a:cubicBezTo>
                  <a:cubicBezTo>
                    <a:pt x="4239" y="36971"/>
                    <a:pt x="2308" y="36649"/>
                    <a:pt x="404" y="36190"/>
                  </a:cubicBezTo>
                  <a:cubicBezTo>
                    <a:pt x="381" y="36184"/>
                    <a:pt x="357" y="36181"/>
                    <a:pt x="333" y="36181"/>
                  </a:cubicBezTo>
                  <a:cubicBezTo>
                    <a:pt x="332" y="36181"/>
                    <a:pt x="331" y="36181"/>
                    <a:pt x="330" y="36181"/>
                  </a:cubicBezTo>
                  <a:cubicBezTo>
                    <a:pt x="178" y="36181"/>
                    <a:pt x="49" y="36290"/>
                    <a:pt x="25" y="36440"/>
                  </a:cubicBezTo>
                  <a:cubicBezTo>
                    <a:pt x="0" y="36590"/>
                    <a:pt x="89" y="36736"/>
                    <a:pt x="234" y="36783"/>
                  </a:cubicBezTo>
                  <a:cubicBezTo>
                    <a:pt x="2130" y="37405"/>
                    <a:pt x="4094" y="37833"/>
                    <a:pt x="6080" y="38095"/>
                  </a:cubicBezTo>
                  <a:cubicBezTo>
                    <a:pt x="7074" y="38226"/>
                    <a:pt x="8073" y="38312"/>
                    <a:pt x="9079" y="38354"/>
                  </a:cubicBezTo>
                  <a:cubicBezTo>
                    <a:pt x="9492" y="38368"/>
                    <a:pt x="9907" y="38376"/>
                    <a:pt x="10321" y="38376"/>
                  </a:cubicBezTo>
                  <a:cubicBezTo>
                    <a:pt x="10911" y="38376"/>
                    <a:pt x="11503" y="38360"/>
                    <a:pt x="12094" y="38331"/>
                  </a:cubicBezTo>
                  <a:cubicBezTo>
                    <a:pt x="14097" y="38221"/>
                    <a:pt x="16123" y="37973"/>
                    <a:pt x="18100" y="37322"/>
                  </a:cubicBezTo>
                  <a:cubicBezTo>
                    <a:pt x="19084" y="36994"/>
                    <a:pt x="20050" y="36563"/>
                    <a:pt x="20940" y="35977"/>
                  </a:cubicBezTo>
                  <a:cubicBezTo>
                    <a:pt x="21838" y="35395"/>
                    <a:pt x="22633" y="34659"/>
                    <a:pt x="23302" y="33811"/>
                  </a:cubicBezTo>
                  <a:cubicBezTo>
                    <a:pt x="23822" y="33128"/>
                    <a:pt x="24267" y="32366"/>
                    <a:pt x="24561" y="31536"/>
                  </a:cubicBezTo>
                  <a:cubicBezTo>
                    <a:pt x="24757" y="31472"/>
                    <a:pt x="24952" y="31406"/>
                    <a:pt x="25143" y="31335"/>
                  </a:cubicBezTo>
                  <a:cubicBezTo>
                    <a:pt x="25630" y="31155"/>
                    <a:pt x="26110" y="30949"/>
                    <a:pt x="26567" y="30730"/>
                  </a:cubicBezTo>
                  <a:cubicBezTo>
                    <a:pt x="26799" y="30624"/>
                    <a:pt x="27030" y="30515"/>
                    <a:pt x="27257" y="30393"/>
                  </a:cubicBezTo>
                  <a:cubicBezTo>
                    <a:pt x="27484" y="30272"/>
                    <a:pt x="27715" y="30165"/>
                    <a:pt x="27938" y="30030"/>
                  </a:cubicBezTo>
                  <a:cubicBezTo>
                    <a:pt x="28837" y="29526"/>
                    <a:pt x="29712" y="28937"/>
                    <a:pt x="30493" y="28212"/>
                  </a:cubicBezTo>
                  <a:cubicBezTo>
                    <a:pt x="31276" y="27492"/>
                    <a:pt x="31951" y="26624"/>
                    <a:pt x="32436" y="25662"/>
                  </a:cubicBezTo>
                  <a:cubicBezTo>
                    <a:pt x="32924" y="24699"/>
                    <a:pt x="33233" y="23661"/>
                    <a:pt x="33379" y="22621"/>
                  </a:cubicBezTo>
                  <a:cubicBezTo>
                    <a:pt x="33670" y="20525"/>
                    <a:pt x="33434" y="18505"/>
                    <a:pt x="33258" y="16547"/>
                  </a:cubicBezTo>
                  <a:cubicBezTo>
                    <a:pt x="33081" y="14591"/>
                    <a:pt x="32917" y="12651"/>
                    <a:pt x="33273" y="10806"/>
                  </a:cubicBezTo>
                  <a:cubicBezTo>
                    <a:pt x="33410" y="9878"/>
                    <a:pt x="33747" y="8992"/>
                    <a:pt x="34106" y="8123"/>
                  </a:cubicBezTo>
                  <a:lnTo>
                    <a:pt x="34424" y="7490"/>
                  </a:lnTo>
                  <a:cubicBezTo>
                    <a:pt x="34477" y="7385"/>
                    <a:pt x="34528" y="7277"/>
                    <a:pt x="34585" y="7174"/>
                  </a:cubicBezTo>
                  <a:lnTo>
                    <a:pt x="34772" y="6872"/>
                  </a:lnTo>
                  <a:lnTo>
                    <a:pt x="35147" y="6267"/>
                  </a:lnTo>
                  <a:lnTo>
                    <a:pt x="35572" y="5697"/>
                  </a:lnTo>
                  <a:cubicBezTo>
                    <a:pt x="36711" y="4173"/>
                    <a:pt x="38229" y="2939"/>
                    <a:pt x="39911" y="2035"/>
                  </a:cubicBezTo>
                  <a:cubicBezTo>
                    <a:pt x="41612" y="1137"/>
                    <a:pt x="43503" y="652"/>
                    <a:pt x="45427" y="622"/>
                  </a:cubicBezTo>
                  <a:lnTo>
                    <a:pt x="45437" y="622"/>
                  </a:lnTo>
                  <a:cubicBezTo>
                    <a:pt x="45605" y="619"/>
                    <a:pt x="45740" y="483"/>
                    <a:pt x="45741" y="316"/>
                  </a:cubicBezTo>
                  <a:cubicBezTo>
                    <a:pt x="45742" y="147"/>
                    <a:pt x="45608" y="9"/>
                    <a:pt x="45440" y="5"/>
                  </a:cubicBezTo>
                  <a:lnTo>
                    <a:pt x="45440" y="5"/>
                  </a:lnTo>
                  <a:lnTo>
                    <a:pt x="45441" y="6"/>
                  </a:lnTo>
                  <a:cubicBezTo>
                    <a:pt x="45322" y="3"/>
                    <a:pt x="45204" y="1"/>
                    <a:pt x="450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3" name="Google Shape;2143;p38"/>
            <p:cNvSpPr/>
            <p:nvPr/>
          </p:nvSpPr>
          <p:spPr>
            <a:xfrm>
              <a:off x="4951550" y="4337550"/>
              <a:ext cx="1049300" cy="1291175"/>
            </a:xfrm>
            <a:custGeom>
              <a:avLst/>
              <a:gdLst/>
              <a:ahLst/>
              <a:cxnLst/>
              <a:rect l="l" t="t" r="r" b="b"/>
              <a:pathLst>
                <a:path w="41972" h="51647" extrusionOk="0">
                  <a:moveTo>
                    <a:pt x="870" y="1"/>
                  </a:moveTo>
                  <a:cubicBezTo>
                    <a:pt x="856" y="1"/>
                    <a:pt x="842" y="1"/>
                    <a:pt x="828" y="2"/>
                  </a:cubicBezTo>
                  <a:cubicBezTo>
                    <a:pt x="623" y="10"/>
                    <a:pt x="431" y="98"/>
                    <a:pt x="289" y="244"/>
                  </a:cubicBezTo>
                  <a:cubicBezTo>
                    <a:pt x="93" y="446"/>
                    <a:pt x="0" y="753"/>
                    <a:pt x="97" y="1097"/>
                  </a:cubicBezTo>
                  <a:lnTo>
                    <a:pt x="225" y="1553"/>
                  </a:lnTo>
                  <a:lnTo>
                    <a:pt x="770" y="3488"/>
                  </a:lnTo>
                  <a:lnTo>
                    <a:pt x="3856" y="14457"/>
                  </a:lnTo>
                  <a:cubicBezTo>
                    <a:pt x="3861" y="14474"/>
                    <a:pt x="3868" y="14487"/>
                    <a:pt x="3874" y="14502"/>
                  </a:cubicBezTo>
                  <a:cubicBezTo>
                    <a:pt x="3884" y="14607"/>
                    <a:pt x="3922" y="14708"/>
                    <a:pt x="3985" y="14793"/>
                  </a:cubicBezTo>
                  <a:lnTo>
                    <a:pt x="30416" y="51044"/>
                  </a:lnTo>
                  <a:cubicBezTo>
                    <a:pt x="30423" y="51056"/>
                    <a:pt x="30426" y="51070"/>
                    <a:pt x="30434" y="51081"/>
                  </a:cubicBezTo>
                  <a:lnTo>
                    <a:pt x="30637" y="51346"/>
                  </a:lnTo>
                  <a:lnTo>
                    <a:pt x="30681" y="51408"/>
                  </a:lnTo>
                  <a:cubicBezTo>
                    <a:pt x="30687" y="51415"/>
                    <a:pt x="30693" y="51421"/>
                    <a:pt x="30699" y="51427"/>
                  </a:cubicBezTo>
                  <a:lnTo>
                    <a:pt x="30735" y="51475"/>
                  </a:lnTo>
                  <a:cubicBezTo>
                    <a:pt x="30820" y="51585"/>
                    <a:pt x="30950" y="51646"/>
                    <a:pt x="31083" y="51646"/>
                  </a:cubicBezTo>
                  <a:cubicBezTo>
                    <a:pt x="31131" y="51646"/>
                    <a:pt x="31178" y="51639"/>
                    <a:pt x="31225" y="51623"/>
                  </a:cubicBezTo>
                  <a:cubicBezTo>
                    <a:pt x="31241" y="51619"/>
                    <a:pt x="31259" y="51614"/>
                    <a:pt x="31275" y="51608"/>
                  </a:cubicBezTo>
                  <a:cubicBezTo>
                    <a:pt x="31304" y="51596"/>
                    <a:pt x="31330" y="51579"/>
                    <a:pt x="31354" y="51562"/>
                  </a:cubicBezTo>
                  <a:lnTo>
                    <a:pt x="34234" y="49363"/>
                  </a:lnTo>
                  <a:lnTo>
                    <a:pt x="36565" y="47584"/>
                  </a:lnTo>
                  <a:lnTo>
                    <a:pt x="41771" y="43610"/>
                  </a:lnTo>
                  <a:lnTo>
                    <a:pt x="41774" y="43607"/>
                  </a:lnTo>
                  <a:cubicBezTo>
                    <a:pt x="41812" y="43577"/>
                    <a:pt x="41844" y="43540"/>
                    <a:pt x="41868" y="43499"/>
                  </a:cubicBezTo>
                  <a:cubicBezTo>
                    <a:pt x="41972" y="43344"/>
                    <a:pt x="41967" y="43138"/>
                    <a:pt x="41853" y="42988"/>
                  </a:cubicBezTo>
                  <a:lnTo>
                    <a:pt x="41817" y="42941"/>
                  </a:lnTo>
                  <a:cubicBezTo>
                    <a:pt x="41811" y="42934"/>
                    <a:pt x="41808" y="42926"/>
                    <a:pt x="41804" y="42919"/>
                  </a:cubicBezTo>
                  <a:lnTo>
                    <a:pt x="41756" y="42859"/>
                  </a:lnTo>
                  <a:lnTo>
                    <a:pt x="41553" y="42595"/>
                  </a:lnTo>
                  <a:cubicBezTo>
                    <a:pt x="41545" y="42583"/>
                    <a:pt x="41531" y="42577"/>
                    <a:pt x="41522" y="42567"/>
                  </a:cubicBezTo>
                  <a:lnTo>
                    <a:pt x="13478" y="7451"/>
                  </a:lnTo>
                  <a:cubicBezTo>
                    <a:pt x="13415" y="7368"/>
                    <a:pt x="13329" y="7305"/>
                    <a:pt x="13230" y="7269"/>
                  </a:cubicBezTo>
                  <a:cubicBezTo>
                    <a:pt x="13220" y="7265"/>
                    <a:pt x="13210" y="7265"/>
                    <a:pt x="13201" y="7262"/>
                  </a:cubicBezTo>
                  <a:lnTo>
                    <a:pt x="11040" y="5963"/>
                  </a:lnTo>
                  <a:lnTo>
                    <a:pt x="10719" y="5771"/>
                  </a:lnTo>
                  <a:lnTo>
                    <a:pt x="9618" y="5109"/>
                  </a:lnTo>
                  <a:lnTo>
                    <a:pt x="8964" y="4716"/>
                  </a:lnTo>
                  <a:lnTo>
                    <a:pt x="8163" y="4235"/>
                  </a:lnTo>
                  <a:lnTo>
                    <a:pt x="7648" y="3924"/>
                  </a:lnTo>
                  <a:lnTo>
                    <a:pt x="7069" y="3578"/>
                  </a:lnTo>
                  <a:lnTo>
                    <a:pt x="6283" y="3105"/>
                  </a:lnTo>
                  <a:lnTo>
                    <a:pt x="5638" y="2717"/>
                  </a:lnTo>
                  <a:lnTo>
                    <a:pt x="4033" y="1753"/>
                  </a:lnTo>
                  <a:lnTo>
                    <a:pt x="3439" y="1396"/>
                  </a:lnTo>
                  <a:lnTo>
                    <a:pt x="3211" y="1259"/>
                  </a:lnTo>
                  <a:lnTo>
                    <a:pt x="2853" y="1044"/>
                  </a:lnTo>
                  <a:lnTo>
                    <a:pt x="1629" y="308"/>
                  </a:lnTo>
                  <a:lnTo>
                    <a:pt x="1444" y="197"/>
                  </a:lnTo>
                  <a:lnTo>
                    <a:pt x="1413" y="178"/>
                  </a:lnTo>
                  <a:lnTo>
                    <a:pt x="1350" y="141"/>
                  </a:lnTo>
                  <a:cubicBezTo>
                    <a:pt x="1230" y="66"/>
                    <a:pt x="1096" y="20"/>
                    <a:pt x="956" y="5"/>
                  </a:cubicBezTo>
                  <a:cubicBezTo>
                    <a:pt x="927" y="2"/>
                    <a:pt x="899" y="1"/>
                    <a:pt x="870"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4" name="Google Shape;2144;p38"/>
            <p:cNvSpPr/>
            <p:nvPr/>
          </p:nvSpPr>
          <p:spPr>
            <a:xfrm>
              <a:off x="4949150" y="4337350"/>
              <a:ext cx="355725" cy="379225"/>
            </a:xfrm>
            <a:custGeom>
              <a:avLst/>
              <a:gdLst/>
              <a:ahLst/>
              <a:cxnLst/>
              <a:rect l="l" t="t" r="r" b="b"/>
              <a:pathLst>
                <a:path w="14229" h="15169" extrusionOk="0">
                  <a:moveTo>
                    <a:pt x="965" y="1"/>
                  </a:moveTo>
                  <a:cubicBezTo>
                    <a:pt x="423" y="1"/>
                    <a:pt x="1" y="523"/>
                    <a:pt x="207" y="1136"/>
                  </a:cubicBezTo>
                  <a:lnTo>
                    <a:pt x="4639" y="14289"/>
                  </a:lnTo>
                  <a:cubicBezTo>
                    <a:pt x="4824" y="14839"/>
                    <a:pt x="5359" y="14955"/>
                    <a:pt x="5824" y="15050"/>
                  </a:cubicBezTo>
                  <a:cubicBezTo>
                    <a:pt x="6231" y="15134"/>
                    <a:pt x="6635" y="15169"/>
                    <a:pt x="7039" y="15169"/>
                  </a:cubicBezTo>
                  <a:cubicBezTo>
                    <a:pt x="7118" y="15169"/>
                    <a:pt x="7196" y="15168"/>
                    <a:pt x="7275" y="15165"/>
                  </a:cubicBezTo>
                  <a:cubicBezTo>
                    <a:pt x="8255" y="15133"/>
                    <a:pt x="9202" y="14914"/>
                    <a:pt x="10051" y="14515"/>
                  </a:cubicBezTo>
                  <a:cubicBezTo>
                    <a:pt x="12415" y="13404"/>
                    <a:pt x="13910" y="10992"/>
                    <a:pt x="14171" y="8250"/>
                  </a:cubicBezTo>
                  <a:cubicBezTo>
                    <a:pt x="14228" y="7657"/>
                    <a:pt x="14214" y="6954"/>
                    <a:pt x="13653" y="6655"/>
                  </a:cubicBezTo>
                  <a:lnTo>
                    <a:pt x="1409" y="117"/>
                  </a:lnTo>
                  <a:cubicBezTo>
                    <a:pt x="1259" y="37"/>
                    <a:pt x="1108" y="1"/>
                    <a:pt x="965" y="1"/>
                  </a:cubicBezTo>
                  <a:close/>
                </a:path>
              </a:pathLst>
            </a:custGeom>
            <a:solidFill>
              <a:srgbClr val="F6D2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5" name="Google Shape;2145;p38"/>
            <p:cNvSpPr/>
            <p:nvPr/>
          </p:nvSpPr>
          <p:spPr>
            <a:xfrm>
              <a:off x="5009050" y="4360375"/>
              <a:ext cx="295825" cy="264025"/>
            </a:xfrm>
            <a:custGeom>
              <a:avLst/>
              <a:gdLst/>
              <a:ahLst/>
              <a:cxnLst/>
              <a:rect l="l" t="t" r="r" b="b"/>
              <a:pathLst>
                <a:path w="11833" h="10561" extrusionOk="0">
                  <a:moveTo>
                    <a:pt x="521" y="1"/>
                  </a:moveTo>
                  <a:lnTo>
                    <a:pt x="1927" y="752"/>
                  </a:lnTo>
                  <a:cubicBezTo>
                    <a:pt x="1214" y="993"/>
                    <a:pt x="558" y="1378"/>
                    <a:pt x="0" y="1884"/>
                  </a:cubicBezTo>
                  <a:cubicBezTo>
                    <a:pt x="3878" y="4321"/>
                    <a:pt x="7517" y="7281"/>
                    <a:pt x="10807" y="10561"/>
                  </a:cubicBezTo>
                  <a:cubicBezTo>
                    <a:pt x="11333" y="9592"/>
                    <a:pt x="11665" y="8490"/>
                    <a:pt x="11775" y="7329"/>
                  </a:cubicBezTo>
                  <a:cubicBezTo>
                    <a:pt x="11832" y="6736"/>
                    <a:pt x="11818" y="6033"/>
                    <a:pt x="11257" y="5734"/>
                  </a:cubicBezTo>
                  <a:lnTo>
                    <a:pt x="521" y="1"/>
                  </a:ln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6" name="Google Shape;2146;p38"/>
            <p:cNvSpPr/>
            <p:nvPr/>
          </p:nvSpPr>
          <p:spPr>
            <a:xfrm>
              <a:off x="4949150" y="4337350"/>
              <a:ext cx="108075" cy="106800"/>
            </a:xfrm>
            <a:custGeom>
              <a:avLst/>
              <a:gdLst/>
              <a:ahLst/>
              <a:cxnLst/>
              <a:rect l="l" t="t" r="r" b="b"/>
              <a:pathLst>
                <a:path w="4323" h="4272" extrusionOk="0">
                  <a:moveTo>
                    <a:pt x="966" y="1"/>
                  </a:moveTo>
                  <a:cubicBezTo>
                    <a:pt x="423" y="1"/>
                    <a:pt x="1" y="523"/>
                    <a:pt x="208" y="1136"/>
                  </a:cubicBezTo>
                  <a:lnTo>
                    <a:pt x="1264" y="4271"/>
                  </a:lnTo>
                  <a:cubicBezTo>
                    <a:pt x="1533" y="3762"/>
                    <a:pt x="1880" y="3298"/>
                    <a:pt x="2295" y="2898"/>
                  </a:cubicBezTo>
                  <a:cubicBezTo>
                    <a:pt x="2865" y="2348"/>
                    <a:pt x="3560" y="1934"/>
                    <a:pt x="4323" y="1673"/>
                  </a:cubicBezTo>
                  <a:lnTo>
                    <a:pt x="1410" y="117"/>
                  </a:lnTo>
                  <a:cubicBezTo>
                    <a:pt x="1260" y="37"/>
                    <a:pt x="1109" y="1"/>
                    <a:pt x="96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7" name="Google Shape;2147;p38"/>
            <p:cNvSpPr/>
            <p:nvPr/>
          </p:nvSpPr>
          <p:spPr>
            <a:xfrm>
              <a:off x="5062025" y="4502650"/>
              <a:ext cx="991525" cy="1085800"/>
            </a:xfrm>
            <a:custGeom>
              <a:avLst/>
              <a:gdLst/>
              <a:ahLst/>
              <a:cxnLst/>
              <a:rect l="l" t="t" r="r" b="b"/>
              <a:pathLst>
                <a:path w="39661" h="43432" extrusionOk="0">
                  <a:moveTo>
                    <a:pt x="8981" y="1"/>
                  </a:moveTo>
                  <a:cubicBezTo>
                    <a:pt x="8760" y="1"/>
                    <a:pt x="8568" y="161"/>
                    <a:pt x="8577" y="431"/>
                  </a:cubicBezTo>
                  <a:lnTo>
                    <a:pt x="8696" y="3806"/>
                  </a:lnTo>
                  <a:cubicBezTo>
                    <a:pt x="8713" y="4265"/>
                    <a:pt x="8385" y="4583"/>
                    <a:pt x="7972" y="4583"/>
                  </a:cubicBezTo>
                  <a:cubicBezTo>
                    <a:pt x="7869" y="4583"/>
                    <a:pt x="7760" y="4563"/>
                    <a:pt x="7650" y="4520"/>
                  </a:cubicBezTo>
                  <a:lnTo>
                    <a:pt x="5305" y="3614"/>
                  </a:lnTo>
                  <a:cubicBezTo>
                    <a:pt x="5194" y="3571"/>
                    <a:pt x="5085" y="3551"/>
                    <a:pt x="4982" y="3551"/>
                  </a:cubicBezTo>
                  <a:cubicBezTo>
                    <a:pt x="4513" y="3551"/>
                    <a:pt x="4165" y="3962"/>
                    <a:pt x="4279" y="4493"/>
                  </a:cubicBezTo>
                  <a:lnTo>
                    <a:pt x="4853" y="7144"/>
                  </a:lnTo>
                  <a:cubicBezTo>
                    <a:pt x="4966" y="7665"/>
                    <a:pt x="4627" y="8084"/>
                    <a:pt x="4152" y="8084"/>
                  </a:cubicBezTo>
                  <a:cubicBezTo>
                    <a:pt x="4085" y="8084"/>
                    <a:pt x="4016" y="8076"/>
                    <a:pt x="3945" y="8059"/>
                  </a:cubicBezTo>
                  <a:lnTo>
                    <a:pt x="653" y="7259"/>
                  </a:lnTo>
                  <a:cubicBezTo>
                    <a:pt x="612" y="7249"/>
                    <a:pt x="572" y="7244"/>
                    <a:pt x="535" y="7244"/>
                  </a:cubicBezTo>
                  <a:cubicBezTo>
                    <a:pt x="178" y="7244"/>
                    <a:pt x="0" y="7672"/>
                    <a:pt x="269" y="8005"/>
                  </a:cubicBezTo>
                  <a:lnTo>
                    <a:pt x="28789" y="43220"/>
                  </a:lnTo>
                  <a:cubicBezTo>
                    <a:pt x="28901" y="43358"/>
                    <a:pt x="29059" y="43432"/>
                    <a:pt x="29209" y="43432"/>
                  </a:cubicBezTo>
                  <a:cubicBezTo>
                    <a:pt x="29303" y="43432"/>
                    <a:pt x="29395" y="43402"/>
                    <a:pt x="29468" y="43340"/>
                  </a:cubicBezTo>
                  <a:lnTo>
                    <a:pt x="39472" y="34868"/>
                  </a:lnTo>
                  <a:cubicBezTo>
                    <a:pt x="39661" y="34707"/>
                    <a:pt x="39659" y="34395"/>
                    <a:pt x="39465" y="34178"/>
                  </a:cubicBezTo>
                  <a:lnTo>
                    <a:pt x="9379" y="193"/>
                  </a:lnTo>
                  <a:cubicBezTo>
                    <a:pt x="9262" y="61"/>
                    <a:pt x="9116" y="1"/>
                    <a:pt x="89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8" name="Google Shape;2148;p38"/>
            <p:cNvSpPr/>
            <p:nvPr/>
          </p:nvSpPr>
          <p:spPr>
            <a:xfrm>
              <a:off x="5270300" y="4502650"/>
              <a:ext cx="783250" cy="931275"/>
            </a:xfrm>
            <a:custGeom>
              <a:avLst/>
              <a:gdLst/>
              <a:ahLst/>
              <a:cxnLst/>
              <a:rect l="l" t="t" r="r" b="b"/>
              <a:pathLst>
                <a:path w="31330" h="37251" extrusionOk="0">
                  <a:moveTo>
                    <a:pt x="650" y="1"/>
                  </a:moveTo>
                  <a:cubicBezTo>
                    <a:pt x="429" y="1"/>
                    <a:pt x="237" y="161"/>
                    <a:pt x="246" y="430"/>
                  </a:cubicBezTo>
                  <a:lnTo>
                    <a:pt x="366" y="3805"/>
                  </a:lnTo>
                  <a:cubicBezTo>
                    <a:pt x="377" y="4119"/>
                    <a:pt x="228" y="4366"/>
                    <a:pt x="0" y="4490"/>
                  </a:cubicBezTo>
                  <a:lnTo>
                    <a:pt x="28328" y="37250"/>
                  </a:lnTo>
                  <a:lnTo>
                    <a:pt x="31141" y="34868"/>
                  </a:lnTo>
                  <a:cubicBezTo>
                    <a:pt x="31330" y="34707"/>
                    <a:pt x="31328" y="34395"/>
                    <a:pt x="31134" y="34178"/>
                  </a:cubicBezTo>
                  <a:lnTo>
                    <a:pt x="1048" y="193"/>
                  </a:lnTo>
                  <a:cubicBezTo>
                    <a:pt x="931" y="61"/>
                    <a:pt x="785" y="1"/>
                    <a:pt x="650"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9" name="Google Shape;2149;p38"/>
            <p:cNvSpPr/>
            <p:nvPr/>
          </p:nvSpPr>
          <p:spPr>
            <a:xfrm>
              <a:off x="5062025" y="4683725"/>
              <a:ext cx="805800" cy="904725"/>
            </a:xfrm>
            <a:custGeom>
              <a:avLst/>
              <a:gdLst/>
              <a:ahLst/>
              <a:cxnLst/>
              <a:rect l="l" t="t" r="r" b="b"/>
              <a:pathLst>
                <a:path w="32232" h="36189" extrusionOk="0">
                  <a:moveTo>
                    <a:pt x="535" y="1"/>
                  </a:moveTo>
                  <a:cubicBezTo>
                    <a:pt x="178" y="1"/>
                    <a:pt x="0" y="429"/>
                    <a:pt x="269" y="762"/>
                  </a:cubicBezTo>
                  <a:lnTo>
                    <a:pt x="28789" y="35977"/>
                  </a:lnTo>
                  <a:cubicBezTo>
                    <a:pt x="28901" y="36115"/>
                    <a:pt x="29059" y="36189"/>
                    <a:pt x="29208" y="36189"/>
                  </a:cubicBezTo>
                  <a:cubicBezTo>
                    <a:pt x="29303" y="36189"/>
                    <a:pt x="29395" y="36159"/>
                    <a:pt x="29468" y="36097"/>
                  </a:cubicBezTo>
                  <a:lnTo>
                    <a:pt x="32232" y="33755"/>
                  </a:lnTo>
                  <a:lnTo>
                    <a:pt x="4533" y="736"/>
                  </a:lnTo>
                  <a:cubicBezTo>
                    <a:pt x="4423" y="803"/>
                    <a:pt x="4293" y="841"/>
                    <a:pt x="4151" y="841"/>
                  </a:cubicBezTo>
                  <a:cubicBezTo>
                    <a:pt x="4084" y="841"/>
                    <a:pt x="4016" y="833"/>
                    <a:pt x="3945" y="816"/>
                  </a:cubicBezTo>
                  <a:lnTo>
                    <a:pt x="653" y="16"/>
                  </a:lnTo>
                  <a:cubicBezTo>
                    <a:pt x="612" y="6"/>
                    <a:pt x="572" y="1"/>
                    <a:pt x="535"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0" name="Google Shape;2150;p38"/>
            <p:cNvSpPr/>
            <p:nvPr/>
          </p:nvSpPr>
          <p:spPr>
            <a:xfrm>
              <a:off x="5016750" y="4357550"/>
              <a:ext cx="975" cy="550"/>
            </a:xfrm>
            <a:custGeom>
              <a:avLst/>
              <a:gdLst/>
              <a:ahLst/>
              <a:cxnLst/>
              <a:rect l="l" t="t" r="r" b="b"/>
              <a:pathLst>
                <a:path w="39" h="22" extrusionOk="0">
                  <a:moveTo>
                    <a:pt x="1" y="1"/>
                  </a:moveTo>
                  <a:lnTo>
                    <a:pt x="39" y="22"/>
                  </a:lnTo>
                  <a:close/>
                </a:path>
              </a:pathLst>
            </a:custGeom>
            <a:solidFill>
              <a:srgbClr val="F6D2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1" name="Google Shape;2151;p38"/>
            <p:cNvSpPr/>
            <p:nvPr/>
          </p:nvSpPr>
          <p:spPr>
            <a:xfrm>
              <a:off x="4986000" y="4341125"/>
              <a:ext cx="850" cy="475"/>
            </a:xfrm>
            <a:custGeom>
              <a:avLst/>
              <a:gdLst/>
              <a:ahLst/>
              <a:cxnLst/>
              <a:rect l="l" t="t" r="r" b="b"/>
              <a:pathLst>
                <a:path w="34" h="19" extrusionOk="0">
                  <a:moveTo>
                    <a:pt x="1" y="1"/>
                  </a:moveTo>
                  <a:lnTo>
                    <a:pt x="34" y="18"/>
                  </a:lnTo>
                  <a:close/>
                </a:path>
              </a:pathLst>
            </a:custGeom>
            <a:solidFill>
              <a:srgbClr val="F6D2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2" name="Google Shape;2152;p38"/>
            <p:cNvSpPr/>
            <p:nvPr/>
          </p:nvSpPr>
          <p:spPr>
            <a:xfrm>
              <a:off x="4999650" y="4348400"/>
              <a:ext cx="12550" cy="6725"/>
            </a:xfrm>
            <a:custGeom>
              <a:avLst/>
              <a:gdLst/>
              <a:ahLst/>
              <a:cxnLst/>
              <a:rect l="l" t="t" r="r" b="b"/>
              <a:pathLst>
                <a:path w="502" h="269" extrusionOk="0">
                  <a:moveTo>
                    <a:pt x="0" y="1"/>
                  </a:moveTo>
                  <a:lnTo>
                    <a:pt x="501" y="269"/>
                  </a:lnTo>
                  <a:close/>
                </a:path>
              </a:pathLst>
            </a:custGeom>
            <a:solidFill>
              <a:srgbClr val="F6D2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3" name="Google Shape;2153;p38"/>
            <p:cNvSpPr/>
            <p:nvPr/>
          </p:nvSpPr>
          <p:spPr>
            <a:xfrm>
              <a:off x="4994075" y="4345450"/>
              <a:ext cx="2475" cy="1350"/>
            </a:xfrm>
            <a:custGeom>
              <a:avLst/>
              <a:gdLst/>
              <a:ahLst/>
              <a:cxnLst/>
              <a:rect l="l" t="t" r="r" b="b"/>
              <a:pathLst>
                <a:path w="99" h="54" extrusionOk="0">
                  <a:moveTo>
                    <a:pt x="0" y="1"/>
                  </a:moveTo>
                  <a:lnTo>
                    <a:pt x="99" y="53"/>
                  </a:lnTo>
                  <a:close/>
                </a:path>
              </a:pathLst>
            </a:custGeom>
            <a:solidFill>
              <a:srgbClr val="F6D2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4" name="Google Shape;2154;p38"/>
            <p:cNvSpPr/>
            <p:nvPr/>
          </p:nvSpPr>
          <p:spPr>
            <a:xfrm>
              <a:off x="4996525" y="4346775"/>
              <a:ext cx="3125" cy="1650"/>
            </a:xfrm>
            <a:custGeom>
              <a:avLst/>
              <a:gdLst/>
              <a:ahLst/>
              <a:cxnLst/>
              <a:rect l="l" t="t" r="r" b="b"/>
              <a:pathLst>
                <a:path w="125" h="66" extrusionOk="0">
                  <a:moveTo>
                    <a:pt x="1" y="0"/>
                  </a:moveTo>
                  <a:lnTo>
                    <a:pt x="124" y="66"/>
                  </a:ln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5" name="Google Shape;2155;p38"/>
            <p:cNvSpPr/>
            <p:nvPr/>
          </p:nvSpPr>
          <p:spPr>
            <a:xfrm>
              <a:off x="4986825" y="4341575"/>
              <a:ext cx="7275" cy="3900"/>
            </a:xfrm>
            <a:custGeom>
              <a:avLst/>
              <a:gdLst/>
              <a:ahLst/>
              <a:cxnLst/>
              <a:rect l="l" t="t" r="r" b="b"/>
              <a:pathLst>
                <a:path w="291" h="156" extrusionOk="0">
                  <a:moveTo>
                    <a:pt x="1" y="0"/>
                  </a:moveTo>
                  <a:lnTo>
                    <a:pt x="290" y="156"/>
                  </a:ln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6" name="Google Shape;2156;p38"/>
            <p:cNvSpPr/>
            <p:nvPr/>
          </p:nvSpPr>
          <p:spPr>
            <a:xfrm>
              <a:off x="4984400" y="4340250"/>
              <a:ext cx="1625" cy="900"/>
            </a:xfrm>
            <a:custGeom>
              <a:avLst/>
              <a:gdLst/>
              <a:ahLst/>
              <a:cxnLst/>
              <a:rect l="l" t="t" r="r" b="b"/>
              <a:pathLst>
                <a:path w="65" h="36" extrusionOk="0">
                  <a:moveTo>
                    <a:pt x="0" y="1"/>
                  </a:moveTo>
                  <a:lnTo>
                    <a:pt x="65" y="36"/>
                  </a:ln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7" name="Google Shape;2157;p38"/>
            <p:cNvSpPr/>
            <p:nvPr/>
          </p:nvSpPr>
          <p:spPr>
            <a:xfrm>
              <a:off x="4954300" y="4365725"/>
              <a:ext cx="3825" cy="11300"/>
            </a:xfrm>
            <a:custGeom>
              <a:avLst/>
              <a:gdLst/>
              <a:ahLst/>
              <a:cxnLst/>
              <a:rect l="l" t="t" r="r" b="b"/>
              <a:pathLst>
                <a:path w="153" h="452" extrusionOk="0">
                  <a:moveTo>
                    <a:pt x="1" y="1"/>
                  </a:moveTo>
                  <a:lnTo>
                    <a:pt x="153" y="451"/>
                  </a:lnTo>
                  <a:lnTo>
                    <a:pt x="153" y="451"/>
                  </a:ln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8" name="Google Shape;2158;p38"/>
            <p:cNvSpPr/>
            <p:nvPr/>
          </p:nvSpPr>
          <p:spPr>
            <a:xfrm>
              <a:off x="5012175" y="4355100"/>
              <a:ext cx="4600" cy="2475"/>
            </a:xfrm>
            <a:custGeom>
              <a:avLst/>
              <a:gdLst/>
              <a:ahLst/>
              <a:cxnLst/>
              <a:rect l="l" t="t" r="r" b="b"/>
              <a:pathLst>
                <a:path w="184" h="99" extrusionOk="0">
                  <a:moveTo>
                    <a:pt x="0" y="1"/>
                  </a:moveTo>
                  <a:lnTo>
                    <a:pt x="184" y="99"/>
                  </a:ln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9" name="Google Shape;2159;p38"/>
            <p:cNvSpPr/>
            <p:nvPr/>
          </p:nvSpPr>
          <p:spPr>
            <a:xfrm>
              <a:off x="4958100" y="4377000"/>
              <a:ext cx="22625" cy="67150"/>
            </a:xfrm>
            <a:custGeom>
              <a:avLst/>
              <a:gdLst/>
              <a:ahLst/>
              <a:cxnLst/>
              <a:rect l="l" t="t" r="r" b="b"/>
              <a:pathLst>
                <a:path w="905" h="2686" extrusionOk="0">
                  <a:moveTo>
                    <a:pt x="1" y="0"/>
                  </a:moveTo>
                  <a:lnTo>
                    <a:pt x="905" y="2685"/>
                  </a:lnTo>
                  <a:lnTo>
                    <a:pt x="905" y="2685"/>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0" name="Google Shape;2160;p38"/>
            <p:cNvSpPr/>
            <p:nvPr/>
          </p:nvSpPr>
          <p:spPr>
            <a:xfrm>
              <a:off x="5017750" y="4358075"/>
              <a:ext cx="4325" cy="2325"/>
            </a:xfrm>
            <a:custGeom>
              <a:avLst/>
              <a:gdLst/>
              <a:ahLst/>
              <a:cxnLst/>
              <a:rect l="l" t="t" r="r" b="b"/>
              <a:pathLst>
                <a:path w="173" h="93" extrusionOk="0">
                  <a:moveTo>
                    <a:pt x="0" y="1"/>
                  </a:moveTo>
                  <a:lnTo>
                    <a:pt x="54" y="30"/>
                  </a:lnTo>
                  <a:lnTo>
                    <a:pt x="54" y="30"/>
                  </a:lnTo>
                  <a:cubicBezTo>
                    <a:pt x="36" y="20"/>
                    <a:pt x="18" y="10"/>
                    <a:pt x="0" y="1"/>
                  </a:cubicBezTo>
                  <a:close/>
                  <a:moveTo>
                    <a:pt x="54" y="30"/>
                  </a:moveTo>
                  <a:lnTo>
                    <a:pt x="54" y="30"/>
                  </a:lnTo>
                  <a:cubicBezTo>
                    <a:pt x="93" y="50"/>
                    <a:pt x="132" y="71"/>
                    <a:pt x="173" y="93"/>
                  </a:cubicBezTo>
                  <a:lnTo>
                    <a:pt x="54" y="30"/>
                  </a:ln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1" name="Google Shape;2161;p38"/>
            <p:cNvSpPr/>
            <p:nvPr/>
          </p:nvSpPr>
          <p:spPr>
            <a:xfrm>
              <a:off x="4949150" y="4337350"/>
              <a:ext cx="108075" cy="70150"/>
            </a:xfrm>
            <a:custGeom>
              <a:avLst/>
              <a:gdLst/>
              <a:ahLst/>
              <a:cxnLst/>
              <a:rect l="l" t="t" r="r" b="b"/>
              <a:pathLst>
                <a:path w="4323" h="2806" extrusionOk="0">
                  <a:moveTo>
                    <a:pt x="966" y="1"/>
                  </a:moveTo>
                  <a:cubicBezTo>
                    <a:pt x="424" y="1"/>
                    <a:pt x="1" y="523"/>
                    <a:pt x="208" y="1136"/>
                  </a:cubicBezTo>
                  <a:lnTo>
                    <a:pt x="360" y="1586"/>
                  </a:lnTo>
                  <a:cubicBezTo>
                    <a:pt x="1045" y="1977"/>
                    <a:pt x="1724" y="2382"/>
                    <a:pt x="2396" y="2805"/>
                  </a:cubicBezTo>
                  <a:cubicBezTo>
                    <a:pt x="2954" y="2299"/>
                    <a:pt x="3610" y="1914"/>
                    <a:pt x="4323" y="1673"/>
                  </a:cubicBezTo>
                  <a:lnTo>
                    <a:pt x="2917" y="922"/>
                  </a:lnTo>
                  <a:lnTo>
                    <a:pt x="2744" y="830"/>
                  </a:lnTo>
                  <a:lnTo>
                    <a:pt x="2705" y="809"/>
                  </a:lnTo>
                  <a:lnTo>
                    <a:pt x="2521" y="711"/>
                  </a:lnTo>
                  <a:lnTo>
                    <a:pt x="2019" y="443"/>
                  </a:lnTo>
                  <a:lnTo>
                    <a:pt x="1896" y="376"/>
                  </a:lnTo>
                  <a:lnTo>
                    <a:pt x="1798" y="325"/>
                  </a:lnTo>
                  <a:lnTo>
                    <a:pt x="1509" y="169"/>
                  </a:lnTo>
                  <a:lnTo>
                    <a:pt x="1476" y="152"/>
                  </a:lnTo>
                  <a:lnTo>
                    <a:pt x="1410" y="117"/>
                  </a:lnTo>
                  <a:cubicBezTo>
                    <a:pt x="1260" y="37"/>
                    <a:pt x="1109" y="1"/>
                    <a:pt x="966"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2" name="Google Shape;2162;p38"/>
            <p:cNvSpPr/>
            <p:nvPr/>
          </p:nvSpPr>
          <p:spPr>
            <a:xfrm>
              <a:off x="5771200" y="5345375"/>
              <a:ext cx="282800" cy="243325"/>
            </a:xfrm>
            <a:custGeom>
              <a:avLst/>
              <a:gdLst/>
              <a:ahLst/>
              <a:cxnLst/>
              <a:rect l="l" t="t" r="r" b="b"/>
              <a:pathLst>
                <a:path w="11312" h="9733" extrusionOk="0">
                  <a:moveTo>
                    <a:pt x="10493" y="0"/>
                  </a:moveTo>
                  <a:cubicBezTo>
                    <a:pt x="10391" y="0"/>
                    <a:pt x="10289" y="35"/>
                    <a:pt x="10206" y="106"/>
                  </a:cubicBezTo>
                  <a:lnTo>
                    <a:pt x="210" y="8570"/>
                  </a:lnTo>
                  <a:cubicBezTo>
                    <a:pt x="23" y="8729"/>
                    <a:pt x="0" y="9010"/>
                    <a:pt x="159" y="9197"/>
                  </a:cubicBezTo>
                  <a:lnTo>
                    <a:pt x="479" y="9575"/>
                  </a:lnTo>
                  <a:cubicBezTo>
                    <a:pt x="567" y="9679"/>
                    <a:pt x="692" y="9732"/>
                    <a:pt x="819" y="9732"/>
                  </a:cubicBezTo>
                  <a:cubicBezTo>
                    <a:pt x="920" y="9732"/>
                    <a:pt x="1022" y="9698"/>
                    <a:pt x="1105" y="9627"/>
                  </a:cubicBezTo>
                  <a:lnTo>
                    <a:pt x="11100" y="1162"/>
                  </a:lnTo>
                  <a:cubicBezTo>
                    <a:pt x="11288" y="1004"/>
                    <a:pt x="11311" y="723"/>
                    <a:pt x="11153" y="536"/>
                  </a:cubicBezTo>
                  <a:lnTo>
                    <a:pt x="10833" y="157"/>
                  </a:lnTo>
                  <a:cubicBezTo>
                    <a:pt x="10745" y="54"/>
                    <a:pt x="10619" y="0"/>
                    <a:pt x="104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rgbClr val="F3F3F3"/>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accent5"/>
              </a:buClr>
              <a:buSzPts val="2800"/>
              <a:buFont typeface="Love Ya Like A Sister"/>
              <a:buNone/>
              <a:defRPr sz="2800" b="1">
                <a:solidFill>
                  <a:schemeClr val="accent5"/>
                </a:solidFill>
                <a:latin typeface="Love Ya Like A Sister"/>
                <a:ea typeface="Love Ya Like A Sister"/>
                <a:cs typeface="Love Ya Like A Sister"/>
                <a:sym typeface="Love Ya Like A Sister"/>
              </a:defRPr>
            </a:lvl1pPr>
            <a:lvl2pPr lvl="1">
              <a:spcBef>
                <a:spcPts val="0"/>
              </a:spcBef>
              <a:spcAft>
                <a:spcPts val="0"/>
              </a:spcAft>
              <a:buClr>
                <a:schemeClr val="accent5"/>
              </a:buClr>
              <a:buSzPts val="2800"/>
              <a:buNone/>
              <a:defRPr sz="2800">
                <a:solidFill>
                  <a:schemeClr val="accent5"/>
                </a:solidFill>
              </a:defRPr>
            </a:lvl2pPr>
            <a:lvl3pPr lvl="2">
              <a:spcBef>
                <a:spcPts val="0"/>
              </a:spcBef>
              <a:spcAft>
                <a:spcPts val="0"/>
              </a:spcAft>
              <a:buClr>
                <a:schemeClr val="accent5"/>
              </a:buClr>
              <a:buSzPts val="2800"/>
              <a:buNone/>
              <a:defRPr sz="2800">
                <a:solidFill>
                  <a:schemeClr val="accent5"/>
                </a:solidFill>
              </a:defRPr>
            </a:lvl3pPr>
            <a:lvl4pPr lvl="3">
              <a:spcBef>
                <a:spcPts val="0"/>
              </a:spcBef>
              <a:spcAft>
                <a:spcPts val="0"/>
              </a:spcAft>
              <a:buClr>
                <a:schemeClr val="accent5"/>
              </a:buClr>
              <a:buSzPts val="2800"/>
              <a:buNone/>
              <a:defRPr sz="2800">
                <a:solidFill>
                  <a:schemeClr val="accent5"/>
                </a:solidFill>
              </a:defRPr>
            </a:lvl4pPr>
            <a:lvl5pPr lvl="4">
              <a:spcBef>
                <a:spcPts val="0"/>
              </a:spcBef>
              <a:spcAft>
                <a:spcPts val="0"/>
              </a:spcAft>
              <a:buClr>
                <a:schemeClr val="accent5"/>
              </a:buClr>
              <a:buSzPts val="2800"/>
              <a:buNone/>
              <a:defRPr sz="2800">
                <a:solidFill>
                  <a:schemeClr val="accent5"/>
                </a:solidFill>
              </a:defRPr>
            </a:lvl5pPr>
            <a:lvl6pPr lvl="5">
              <a:spcBef>
                <a:spcPts val="0"/>
              </a:spcBef>
              <a:spcAft>
                <a:spcPts val="0"/>
              </a:spcAft>
              <a:buClr>
                <a:schemeClr val="accent5"/>
              </a:buClr>
              <a:buSzPts val="2800"/>
              <a:buNone/>
              <a:defRPr sz="2800">
                <a:solidFill>
                  <a:schemeClr val="accent5"/>
                </a:solidFill>
              </a:defRPr>
            </a:lvl6pPr>
            <a:lvl7pPr lvl="6">
              <a:spcBef>
                <a:spcPts val="0"/>
              </a:spcBef>
              <a:spcAft>
                <a:spcPts val="0"/>
              </a:spcAft>
              <a:buClr>
                <a:schemeClr val="accent5"/>
              </a:buClr>
              <a:buSzPts val="2800"/>
              <a:buNone/>
              <a:defRPr sz="2800">
                <a:solidFill>
                  <a:schemeClr val="accent5"/>
                </a:solidFill>
              </a:defRPr>
            </a:lvl7pPr>
            <a:lvl8pPr lvl="7">
              <a:spcBef>
                <a:spcPts val="0"/>
              </a:spcBef>
              <a:spcAft>
                <a:spcPts val="0"/>
              </a:spcAft>
              <a:buClr>
                <a:schemeClr val="accent5"/>
              </a:buClr>
              <a:buSzPts val="2800"/>
              <a:buNone/>
              <a:defRPr sz="2800">
                <a:solidFill>
                  <a:schemeClr val="accent5"/>
                </a:solidFill>
              </a:defRPr>
            </a:lvl8pPr>
            <a:lvl9pPr lvl="8">
              <a:spcBef>
                <a:spcPts val="0"/>
              </a:spcBef>
              <a:spcAft>
                <a:spcPts val="0"/>
              </a:spcAft>
              <a:buClr>
                <a:schemeClr val="accent5"/>
              </a:buClr>
              <a:buSzPts val="2800"/>
              <a:buNone/>
              <a:defRPr sz="2800">
                <a:solidFill>
                  <a:schemeClr val="accent5"/>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dk1"/>
              </a:buClr>
              <a:buSzPts val="1800"/>
              <a:buFont typeface="Abel"/>
              <a:buChar char="●"/>
              <a:defRPr sz="1800">
                <a:solidFill>
                  <a:schemeClr val="dk1"/>
                </a:solidFill>
                <a:latin typeface="Abel"/>
                <a:ea typeface="Abel"/>
                <a:cs typeface="Abel"/>
                <a:sym typeface="Abel"/>
              </a:defRPr>
            </a:lvl1pPr>
            <a:lvl2pPr marL="914400" lvl="1" indent="-317500">
              <a:lnSpc>
                <a:spcPct val="100000"/>
              </a:lnSpc>
              <a:spcBef>
                <a:spcPts val="1600"/>
              </a:spcBef>
              <a:spcAft>
                <a:spcPts val="0"/>
              </a:spcAft>
              <a:buClr>
                <a:schemeClr val="dk1"/>
              </a:buClr>
              <a:buSzPts val="1400"/>
              <a:buFont typeface="Abel"/>
              <a:buChar char="○"/>
              <a:defRPr>
                <a:solidFill>
                  <a:schemeClr val="dk1"/>
                </a:solidFill>
                <a:latin typeface="Abel"/>
                <a:ea typeface="Abel"/>
                <a:cs typeface="Abel"/>
                <a:sym typeface="Abel"/>
              </a:defRPr>
            </a:lvl2pPr>
            <a:lvl3pPr marL="1371600" lvl="2" indent="-317500">
              <a:lnSpc>
                <a:spcPct val="100000"/>
              </a:lnSpc>
              <a:spcBef>
                <a:spcPts val="1600"/>
              </a:spcBef>
              <a:spcAft>
                <a:spcPts val="0"/>
              </a:spcAft>
              <a:buClr>
                <a:schemeClr val="dk1"/>
              </a:buClr>
              <a:buSzPts val="1400"/>
              <a:buFont typeface="Abel"/>
              <a:buChar char="■"/>
              <a:defRPr>
                <a:solidFill>
                  <a:schemeClr val="dk1"/>
                </a:solidFill>
                <a:latin typeface="Abel"/>
                <a:ea typeface="Abel"/>
                <a:cs typeface="Abel"/>
                <a:sym typeface="Abel"/>
              </a:defRPr>
            </a:lvl3pPr>
            <a:lvl4pPr marL="1828800" lvl="3" indent="-317500">
              <a:lnSpc>
                <a:spcPct val="100000"/>
              </a:lnSpc>
              <a:spcBef>
                <a:spcPts val="1600"/>
              </a:spcBef>
              <a:spcAft>
                <a:spcPts val="0"/>
              </a:spcAft>
              <a:buClr>
                <a:schemeClr val="dk1"/>
              </a:buClr>
              <a:buSzPts val="1400"/>
              <a:buFont typeface="Abel"/>
              <a:buChar char="●"/>
              <a:defRPr>
                <a:solidFill>
                  <a:schemeClr val="dk1"/>
                </a:solidFill>
                <a:latin typeface="Abel"/>
                <a:ea typeface="Abel"/>
                <a:cs typeface="Abel"/>
                <a:sym typeface="Abel"/>
              </a:defRPr>
            </a:lvl4pPr>
            <a:lvl5pPr marL="2286000" lvl="4" indent="-317500">
              <a:lnSpc>
                <a:spcPct val="100000"/>
              </a:lnSpc>
              <a:spcBef>
                <a:spcPts val="1600"/>
              </a:spcBef>
              <a:spcAft>
                <a:spcPts val="0"/>
              </a:spcAft>
              <a:buClr>
                <a:schemeClr val="dk1"/>
              </a:buClr>
              <a:buSzPts val="1400"/>
              <a:buFont typeface="Abel"/>
              <a:buChar char="○"/>
              <a:defRPr>
                <a:solidFill>
                  <a:schemeClr val="dk1"/>
                </a:solidFill>
                <a:latin typeface="Abel"/>
                <a:ea typeface="Abel"/>
                <a:cs typeface="Abel"/>
                <a:sym typeface="Abel"/>
              </a:defRPr>
            </a:lvl5pPr>
            <a:lvl6pPr marL="2743200" lvl="5" indent="-317500">
              <a:lnSpc>
                <a:spcPct val="100000"/>
              </a:lnSpc>
              <a:spcBef>
                <a:spcPts val="1600"/>
              </a:spcBef>
              <a:spcAft>
                <a:spcPts val="0"/>
              </a:spcAft>
              <a:buClr>
                <a:schemeClr val="dk1"/>
              </a:buClr>
              <a:buSzPts val="1400"/>
              <a:buFont typeface="Abel"/>
              <a:buChar char="■"/>
              <a:defRPr>
                <a:solidFill>
                  <a:schemeClr val="dk1"/>
                </a:solidFill>
                <a:latin typeface="Abel"/>
                <a:ea typeface="Abel"/>
                <a:cs typeface="Abel"/>
                <a:sym typeface="Abel"/>
              </a:defRPr>
            </a:lvl6pPr>
            <a:lvl7pPr marL="3200400" lvl="6" indent="-317500">
              <a:lnSpc>
                <a:spcPct val="100000"/>
              </a:lnSpc>
              <a:spcBef>
                <a:spcPts val="1600"/>
              </a:spcBef>
              <a:spcAft>
                <a:spcPts val="0"/>
              </a:spcAft>
              <a:buClr>
                <a:schemeClr val="dk1"/>
              </a:buClr>
              <a:buSzPts val="1400"/>
              <a:buFont typeface="Abel"/>
              <a:buChar char="●"/>
              <a:defRPr>
                <a:solidFill>
                  <a:schemeClr val="dk1"/>
                </a:solidFill>
                <a:latin typeface="Abel"/>
                <a:ea typeface="Abel"/>
                <a:cs typeface="Abel"/>
                <a:sym typeface="Abel"/>
              </a:defRPr>
            </a:lvl7pPr>
            <a:lvl8pPr marL="3657600" lvl="7" indent="-317500">
              <a:lnSpc>
                <a:spcPct val="100000"/>
              </a:lnSpc>
              <a:spcBef>
                <a:spcPts val="1600"/>
              </a:spcBef>
              <a:spcAft>
                <a:spcPts val="0"/>
              </a:spcAft>
              <a:buClr>
                <a:schemeClr val="dk1"/>
              </a:buClr>
              <a:buSzPts val="1400"/>
              <a:buFont typeface="Abel"/>
              <a:buChar char="○"/>
              <a:defRPr>
                <a:solidFill>
                  <a:schemeClr val="dk1"/>
                </a:solidFill>
                <a:latin typeface="Abel"/>
                <a:ea typeface="Abel"/>
                <a:cs typeface="Abel"/>
                <a:sym typeface="Abel"/>
              </a:defRPr>
            </a:lvl8pPr>
            <a:lvl9pPr marL="4114800" lvl="8" indent="-317500">
              <a:lnSpc>
                <a:spcPct val="100000"/>
              </a:lnSpc>
              <a:spcBef>
                <a:spcPts val="1600"/>
              </a:spcBef>
              <a:spcAft>
                <a:spcPts val="1600"/>
              </a:spcAft>
              <a:buClr>
                <a:schemeClr val="dk1"/>
              </a:buClr>
              <a:buSzPts val="1400"/>
              <a:buFont typeface="Abel"/>
              <a:buChar char="■"/>
              <a:defRPr>
                <a:solidFill>
                  <a:schemeClr val="dk1"/>
                </a:solidFill>
                <a:latin typeface="Abel"/>
                <a:ea typeface="Abel"/>
                <a:cs typeface="Abel"/>
                <a:sym typeface="Abel"/>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6" r:id="rId3"/>
    <p:sldLayoutId id="2147483658" r:id="rId4"/>
    <p:sldLayoutId id="2147483660" r:id="rId5"/>
    <p:sldLayoutId id="2147483661" r:id="rId6"/>
    <p:sldLayoutId id="2147483662" r:id="rId7"/>
    <p:sldLayoutId id="2147483663" r:id="rId8"/>
    <p:sldLayoutId id="2147483664" r:id="rId9"/>
    <p:sldLayoutId id="2147483668" r:id="rId10"/>
    <p:sldLayoutId id="2147483681" r:id="rId11"/>
    <p:sldLayoutId id="2147483682" r:id="rId12"/>
    <p:sldLayoutId id="2147483683" r:id="rId13"/>
    <p:sldLayoutId id="2147483684"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7" Type="http://schemas.openxmlformats.org/officeDocument/2006/relationships/image" Target="../media/image1.png"/><Relationship Id="rId2" Type="http://schemas.microsoft.com/office/2007/relationships/media" Target="../media/media3.m4a"/><Relationship Id="rId1" Type="http://schemas.openxmlformats.org/officeDocument/2006/relationships/tags" Target="../tags/tag1.xml"/><Relationship Id="rId6" Type="http://schemas.openxmlformats.org/officeDocument/2006/relationships/image" Target="../media/image5.png"/><Relationship Id="rId5" Type="http://schemas.openxmlformats.org/officeDocument/2006/relationships/notesSlide" Target="../notesSlides/notesSlide3.xml"/><Relationship Id="rId4"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2.xml"/><Relationship Id="rId6" Type="http://schemas.openxmlformats.org/officeDocument/2006/relationships/image" Target="../media/image1.png"/><Relationship Id="rId5" Type="http://schemas.openxmlformats.org/officeDocument/2006/relationships/notesSlide" Target="../notesSlides/notesSlide4.xml"/><Relationship Id="rId4"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audio" Target="../media/media5.m4a"/><Relationship Id="rId7" Type="http://schemas.openxmlformats.org/officeDocument/2006/relationships/image" Target="../media/image7.png"/><Relationship Id="rId2" Type="http://schemas.microsoft.com/office/2007/relationships/media" Target="../media/media5.m4a"/><Relationship Id="rId1" Type="http://schemas.openxmlformats.org/officeDocument/2006/relationships/tags" Target="../tags/tag3.xml"/><Relationship Id="rId6" Type="http://schemas.openxmlformats.org/officeDocument/2006/relationships/image" Target="../media/image6.png"/><Relationship Id="rId5" Type="http://schemas.openxmlformats.org/officeDocument/2006/relationships/notesSlide" Target="../notesSlides/notesSlide5.xml"/><Relationship Id="rId4"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170"/>
        <p:cNvGrpSpPr/>
        <p:nvPr/>
      </p:nvGrpSpPr>
      <p:grpSpPr>
        <a:xfrm>
          <a:off x="0" y="0"/>
          <a:ext cx="0" cy="0"/>
          <a:chOff x="0" y="0"/>
          <a:chExt cx="0" cy="0"/>
        </a:xfrm>
      </p:grpSpPr>
      <p:sp>
        <p:nvSpPr>
          <p:cNvPr id="2171" name="Google Shape;2171;p41"/>
          <p:cNvSpPr txBox="1">
            <a:spLocks noGrp="1"/>
          </p:cNvSpPr>
          <p:nvPr>
            <p:ph type="ctrTitle"/>
          </p:nvPr>
        </p:nvSpPr>
        <p:spPr>
          <a:xfrm>
            <a:off x="3153505" y="1405331"/>
            <a:ext cx="4398000" cy="2052600"/>
          </a:xfrm>
          <a:prstGeom prst="rect">
            <a:avLst/>
          </a:prstGeom>
        </p:spPr>
        <p:txBody>
          <a:bodyPr spcFirstLastPara="1" wrap="square" lIns="91425" tIns="91425" rIns="91425" bIns="91425" anchor="b" anchorCtr="0">
            <a:noAutofit/>
          </a:bodyPr>
          <a:lstStyle/>
          <a:p>
            <a:pPr>
              <a:lnSpc>
                <a:spcPct val="107000"/>
              </a:lnSpc>
              <a:spcAft>
                <a:spcPts val="800"/>
              </a:spcAft>
            </a:pPr>
            <a:r>
              <a:rPr lang="en-GB" sz="1800" u="sng" kern="100" dirty="0">
                <a:solidFill>
                  <a:schemeClr val="tx1"/>
                </a:solidFill>
                <a:effectLst/>
                <a:latin typeface="+mj-lt"/>
                <a:ea typeface="Calibri" panose="020F0502020204030204" pitchFamily="34" charset="0"/>
                <a:cs typeface="Times New Roman" panose="02020603050405020304" pitchFamily="18" charset="0"/>
              </a:rPr>
              <a:t>Understanding how the learner, the school and the local community work together to deliver one of the four purposes of the new curriculum: a video presentation that critically examines this process.</a:t>
            </a:r>
          </a:p>
        </p:txBody>
      </p:sp>
      <p:sp>
        <p:nvSpPr>
          <p:cNvPr id="2172" name="Google Shape;2172;p41"/>
          <p:cNvSpPr txBox="1">
            <a:spLocks noGrp="1"/>
          </p:cNvSpPr>
          <p:nvPr>
            <p:ph type="subTitle" idx="1"/>
          </p:nvPr>
        </p:nvSpPr>
        <p:spPr>
          <a:xfrm>
            <a:off x="3608965" y="3611878"/>
            <a:ext cx="3617700" cy="397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2003451</a:t>
            </a:r>
            <a:endParaRPr dirty="0"/>
          </a:p>
        </p:txBody>
      </p:sp>
      <p:pic>
        <p:nvPicPr>
          <p:cNvPr id="50" name="Audio 49">
            <a:hlinkClick r:id="" action="ppaction://media"/>
            <a:extLst>
              <a:ext uri="{FF2B5EF4-FFF2-40B4-BE49-F238E27FC236}">
                <a16:creationId xmlns:a16="http://schemas.microsoft.com/office/drawing/2014/main" id="{34F58117-3241-A572-103C-3DE6884F30C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838"/>
    </mc:Choice>
    <mc:Fallback xmlns="">
      <p:transition spd="slow" advTm="8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5C2D4-AACC-3198-E4C0-BB2F0D302864}"/>
              </a:ext>
            </a:extLst>
          </p:cNvPr>
          <p:cNvSpPr>
            <a:spLocks noGrp="1"/>
          </p:cNvSpPr>
          <p:nvPr>
            <p:ph type="title"/>
          </p:nvPr>
        </p:nvSpPr>
        <p:spPr>
          <a:xfrm>
            <a:off x="317549" y="123064"/>
            <a:ext cx="5049300" cy="1033200"/>
          </a:xfrm>
        </p:spPr>
        <p:txBody>
          <a:bodyPr/>
          <a:lstStyle/>
          <a:p>
            <a:r>
              <a:rPr lang="en-GB" u="sng" dirty="0"/>
              <a:t>School Context </a:t>
            </a:r>
          </a:p>
        </p:txBody>
      </p:sp>
      <p:sp>
        <p:nvSpPr>
          <p:cNvPr id="13" name="TextBox 12">
            <a:extLst>
              <a:ext uri="{FF2B5EF4-FFF2-40B4-BE49-F238E27FC236}">
                <a16:creationId xmlns:a16="http://schemas.microsoft.com/office/drawing/2014/main" id="{7487BD15-3631-B86C-AFBD-3768D130DD1D}"/>
              </a:ext>
            </a:extLst>
          </p:cNvPr>
          <p:cNvSpPr txBox="1"/>
          <p:nvPr/>
        </p:nvSpPr>
        <p:spPr>
          <a:xfrm>
            <a:off x="280130" y="763410"/>
            <a:ext cx="3976910" cy="2185214"/>
          </a:xfrm>
          <a:prstGeom prst="rect">
            <a:avLst/>
          </a:prstGeom>
          <a:solidFill>
            <a:schemeClr val="accent1">
              <a:lumMod val="20000"/>
              <a:lumOff val="80000"/>
            </a:schemeClr>
          </a:solidFill>
          <a:ln w="38100">
            <a:solidFill>
              <a:schemeClr val="tx1"/>
            </a:solidFill>
          </a:ln>
        </p:spPr>
        <p:txBody>
          <a:bodyPr wrap="square" rtlCol="0">
            <a:spAutoFit/>
          </a:bodyPr>
          <a:lstStyle/>
          <a:p>
            <a:r>
              <a:rPr lang="en-GB" sz="1200" dirty="0"/>
              <a:t>To protect the schools privacy I will be anonymising data and referring to my placement school as </a:t>
            </a:r>
            <a:r>
              <a:rPr lang="en-GB" sz="1200" b="1" dirty="0"/>
              <a:t>‘School X’. </a:t>
            </a:r>
          </a:p>
          <a:p>
            <a:endParaRPr lang="en-GB" sz="1200" dirty="0"/>
          </a:p>
          <a:p>
            <a:pPr marL="285750" indent="-285750">
              <a:buFont typeface="Wingdings" panose="05000000000000000000" pitchFamily="2" charset="2"/>
              <a:buChar char="q"/>
            </a:pPr>
            <a:r>
              <a:rPr lang="en-GB" sz="1200" b="1" dirty="0"/>
              <a:t>BERA (2018) </a:t>
            </a:r>
            <a:r>
              <a:rPr lang="en-GB" sz="1200" dirty="0"/>
              <a:t>Guidelines highlight the importance of protecting rights to privacy. </a:t>
            </a:r>
          </a:p>
          <a:p>
            <a:pPr marL="285750" indent="-285750">
              <a:buFont typeface="Wingdings" panose="05000000000000000000" pitchFamily="2" charset="2"/>
              <a:buChar char="q"/>
            </a:pPr>
            <a:r>
              <a:rPr lang="en-GB" sz="1200" dirty="0">
                <a:effectLst/>
                <a:latin typeface="+mn-lt"/>
                <a:ea typeface="Calibri" panose="020F0502020204030204" pitchFamily="34" charset="0"/>
                <a:cs typeface="Times New Roman" panose="02020603050405020304" pitchFamily="18" charset="0"/>
              </a:rPr>
              <a:t>The </a:t>
            </a:r>
            <a:r>
              <a:rPr lang="en-GB" sz="1200" dirty="0">
                <a:solidFill>
                  <a:schemeClr val="tx1"/>
                </a:solidFill>
                <a:effectLst/>
                <a:latin typeface="+mn-lt"/>
                <a:ea typeface="Calibri" panose="020F0502020204030204" pitchFamily="34" charset="0"/>
                <a:cs typeface="Times New Roman" panose="02020603050405020304" pitchFamily="18" charset="0"/>
              </a:rPr>
              <a:t>Welsh Government (2022) </a:t>
            </a:r>
            <a:r>
              <a:rPr lang="en-GB" sz="1200" dirty="0">
                <a:effectLst/>
                <a:latin typeface="+mn-lt"/>
                <a:ea typeface="Calibri" panose="020F0502020204030204" pitchFamily="34" charset="0"/>
                <a:cs typeface="Times New Roman" panose="02020603050405020304" pitchFamily="18" charset="0"/>
              </a:rPr>
              <a:t>highlights how the four purposes were developed with the UNCRC's principles in mind. </a:t>
            </a:r>
          </a:p>
          <a:p>
            <a:pPr marL="285750" indent="-285750">
              <a:buFont typeface="Wingdings" panose="05000000000000000000" pitchFamily="2" charset="2"/>
              <a:buChar char="q"/>
            </a:pPr>
            <a:r>
              <a:rPr lang="en-GB" sz="1200" dirty="0">
                <a:latin typeface="+mn-lt"/>
                <a:cs typeface="Times New Roman" panose="02020603050405020304" pitchFamily="18" charset="0"/>
              </a:rPr>
              <a:t>School X is situated in an </a:t>
            </a:r>
            <a:r>
              <a:rPr lang="en-GB" sz="1200" b="1" dirty="0">
                <a:latin typeface="+mn-lt"/>
                <a:cs typeface="Times New Roman" panose="02020603050405020304" pitchFamily="18" charset="0"/>
              </a:rPr>
              <a:t>Urban Town </a:t>
            </a:r>
            <a:r>
              <a:rPr lang="en-GB" sz="1200" dirty="0">
                <a:latin typeface="+mn-lt"/>
                <a:cs typeface="Times New Roman" panose="02020603050405020304" pitchFamily="18" charset="0"/>
              </a:rPr>
              <a:t>in South Wales. </a:t>
            </a:r>
            <a:endParaRPr lang="en-GB" sz="1200" dirty="0">
              <a:latin typeface="+mn-lt"/>
            </a:endParaRPr>
          </a:p>
        </p:txBody>
      </p:sp>
      <p:pic>
        <p:nvPicPr>
          <p:cNvPr id="15" name="Picture 14">
            <a:extLst>
              <a:ext uri="{FF2B5EF4-FFF2-40B4-BE49-F238E27FC236}">
                <a16:creationId xmlns:a16="http://schemas.microsoft.com/office/drawing/2014/main" id="{72A85FD1-6617-E885-AA64-31A70E9902B6}"/>
              </a:ext>
            </a:extLst>
          </p:cNvPr>
          <p:cNvPicPr>
            <a:picLocks noChangeAspect="1"/>
          </p:cNvPicPr>
          <p:nvPr/>
        </p:nvPicPr>
        <p:blipFill>
          <a:blip r:embed="rId5"/>
          <a:stretch>
            <a:fillRect/>
          </a:stretch>
        </p:blipFill>
        <p:spPr>
          <a:xfrm>
            <a:off x="5146931" y="639664"/>
            <a:ext cx="1812669" cy="2571750"/>
          </a:xfrm>
          <a:prstGeom prst="rect">
            <a:avLst/>
          </a:prstGeom>
          <a:ln w="57150">
            <a:solidFill>
              <a:schemeClr val="tx1"/>
            </a:solidFill>
          </a:ln>
        </p:spPr>
      </p:pic>
      <p:cxnSp>
        <p:nvCxnSpPr>
          <p:cNvPr id="17" name="Connector: Curved 16">
            <a:extLst>
              <a:ext uri="{FF2B5EF4-FFF2-40B4-BE49-F238E27FC236}">
                <a16:creationId xmlns:a16="http://schemas.microsoft.com/office/drawing/2014/main" id="{97C7D287-A7AA-C114-A0A8-EEEFBC60B601}"/>
              </a:ext>
            </a:extLst>
          </p:cNvPr>
          <p:cNvCxnSpPr>
            <a:cxnSpLocks/>
          </p:cNvCxnSpPr>
          <p:nvPr/>
        </p:nvCxnSpPr>
        <p:spPr>
          <a:xfrm>
            <a:off x="4257040" y="2306320"/>
            <a:ext cx="889891" cy="265430"/>
          </a:xfrm>
          <a:prstGeom prst="curvedConnector3">
            <a:avLst/>
          </a:prstGeom>
          <a:ln w="57150">
            <a:tailEnd type="triangle"/>
          </a:ln>
        </p:spPr>
        <p:style>
          <a:lnRef idx="1">
            <a:schemeClr val="dk1"/>
          </a:lnRef>
          <a:fillRef idx="0">
            <a:schemeClr val="dk1"/>
          </a:fillRef>
          <a:effectRef idx="0">
            <a:schemeClr val="dk1"/>
          </a:effectRef>
          <a:fontRef idx="minor">
            <a:schemeClr val="tx1"/>
          </a:fontRef>
        </p:style>
      </p:cxnSp>
      <p:sp>
        <p:nvSpPr>
          <p:cNvPr id="19" name="TextBox 18">
            <a:extLst>
              <a:ext uri="{FF2B5EF4-FFF2-40B4-BE49-F238E27FC236}">
                <a16:creationId xmlns:a16="http://schemas.microsoft.com/office/drawing/2014/main" id="{335221D3-7E25-7A4E-772D-526C1F2F924B}"/>
              </a:ext>
            </a:extLst>
          </p:cNvPr>
          <p:cNvSpPr txBox="1"/>
          <p:nvPr/>
        </p:nvSpPr>
        <p:spPr>
          <a:xfrm>
            <a:off x="742410" y="3635441"/>
            <a:ext cx="6217190" cy="861774"/>
          </a:xfrm>
          <a:prstGeom prst="rect">
            <a:avLst/>
          </a:prstGeom>
          <a:solidFill>
            <a:schemeClr val="accent1">
              <a:lumMod val="20000"/>
              <a:lumOff val="80000"/>
            </a:schemeClr>
          </a:solidFill>
          <a:ln w="38100">
            <a:solidFill>
              <a:schemeClr val="tx1"/>
            </a:solidFill>
          </a:ln>
        </p:spPr>
        <p:txBody>
          <a:bodyPr wrap="square" rtlCol="0">
            <a:spAutoFit/>
          </a:bodyPr>
          <a:lstStyle/>
          <a:p>
            <a:r>
              <a:rPr lang="en-GB" sz="1200" b="1" dirty="0">
                <a:latin typeface="+mn-lt"/>
              </a:rPr>
              <a:t>An Estyn (2022) report has contextualised the School X learning environment</a:t>
            </a:r>
            <a:r>
              <a:rPr lang="en-GB" dirty="0">
                <a:latin typeface="+mn-lt"/>
              </a:rPr>
              <a:t>:</a:t>
            </a:r>
          </a:p>
          <a:p>
            <a:pPr marL="285750" indent="-285750">
              <a:buFont typeface="Wingdings" panose="05000000000000000000" pitchFamily="2" charset="2"/>
              <a:buChar char="q"/>
            </a:pPr>
            <a:r>
              <a:rPr lang="en-GB" sz="1200" dirty="0">
                <a:latin typeface="+mn-lt"/>
              </a:rPr>
              <a:t>School X nurturing.</a:t>
            </a:r>
          </a:p>
          <a:p>
            <a:pPr marL="285750" indent="-285750">
              <a:buFont typeface="Wingdings" panose="05000000000000000000" pitchFamily="2" charset="2"/>
              <a:buChar char="q"/>
            </a:pPr>
            <a:r>
              <a:rPr lang="en-GB" sz="1200" dirty="0">
                <a:latin typeface="+mn-lt"/>
              </a:rPr>
              <a:t>Places a focus on children’s wellbeing.</a:t>
            </a:r>
          </a:p>
          <a:p>
            <a:pPr marL="285750" indent="-285750">
              <a:buFont typeface="Wingdings" panose="05000000000000000000" pitchFamily="2" charset="2"/>
              <a:buChar char="q"/>
            </a:pPr>
            <a:r>
              <a:rPr lang="en-GB" sz="1200" dirty="0">
                <a:latin typeface="+mn-lt"/>
              </a:rPr>
              <a:t>Supports children's health and wellbeing emphasising the importance of resilience. </a:t>
            </a:r>
          </a:p>
        </p:txBody>
      </p:sp>
      <p:pic>
        <p:nvPicPr>
          <p:cNvPr id="21" name="Picture 20">
            <a:extLst>
              <a:ext uri="{FF2B5EF4-FFF2-40B4-BE49-F238E27FC236}">
                <a16:creationId xmlns:a16="http://schemas.microsoft.com/office/drawing/2014/main" id="{9A45FA1E-A9A8-61E1-D4AC-C07D63516AFA}"/>
              </a:ext>
            </a:extLst>
          </p:cNvPr>
          <p:cNvPicPr>
            <a:picLocks noChangeAspect="1"/>
          </p:cNvPicPr>
          <p:nvPr/>
        </p:nvPicPr>
        <p:blipFill>
          <a:blip r:embed="rId6"/>
          <a:stretch>
            <a:fillRect/>
          </a:stretch>
        </p:blipFill>
        <p:spPr>
          <a:xfrm>
            <a:off x="6965239" y="3891360"/>
            <a:ext cx="1060796" cy="463336"/>
          </a:xfrm>
          <a:prstGeom prst="rect">
            <a:avLst/>
          </a:prstGeom>
        </p:spPr>
      </p:pic>
      <p:pic>
        <p:nvPicPr>
          <p:cNvPr id="22" name="Picture 21">
            <a:extLst>
              <a:ext uri="{FF2B5EF4-FFF2-40B4-BE49-F238E27FC236}">
                <a16:creationId xmlns:a16="http://schemas.microsoft.com/office/drawing/2014/main" id="{F382E5B0-53C1-CA2B-7DEF-9DC56C395DF4}"/>
              </a:ext>
            </a:extLst>
          </p:cNvPr>
          <p:cNvPicPr>
            <a:picLocks noChangeAspect="1"/>
          </p:cNvPicPr>
          <p:nvPr/>
        </p:nvPicPr>
        <p:blipFill>
          <a:blip r:embed="rId7"/>
          <a:stretch>
            <a:fillRect/>
          </a:stretch>
        </p:blipFill>
        <p:spPr>
          <a:xfrm>
            <a:off x="7032268" y="4334996"/>
            <a:ext cx="1987534" cy="699646"/>
          </a:xfrm>
          <a:prstGeom prst="rect">
            <a:avLst/>
          </a:prstGeom>
          <a:ln w="38100">
            <a:solidFill>
              <a:schemeClr val="tx1"/>
            </a:solidFill>
          </a:ln>
        </p:spPr>
      </p:pic>
      <p:pic>
        <p:nvPicPr>
          <p:cNvPr id="113" name="Audio 112">
            <a:hlinkClick r:id="" action="ppaction://media"/>
            <a:extLst>
              <a:ext uri="{FF2B5EF4-FFF2-40B4-BE49-F238E27FC236}">
                <a16:creationId xmlns:a16="http://schemas.microsoft.com/office/drawing/2014/main" id="{4E67C320-EDA6-3ABD-B33B-85D6AE78E2AD}"/>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08306" t="-108306" r="-108306" b="-108306"/>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336487212"/>
      </p:ext>
    </p:extLst>
  </p:cSld>
  <p:clrMapOvr>
    <a:masterClrMapping/>
  </p:clrMapOvr>
  <mc:AlternateContent xmlns:mc="http://schemas.openxmlformats.org/markup-compatibility/2006" xmlns:p14="http://schemas.microsoft.com/office/powerpoint/2010/main">
    <mc:Choice Requires="p14">
      <p:transition p14:dur="250" advTm="61722"/>
    </mc:Choice>
    <mc:Fallback xmlns="">
      <p:transition advTm="617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183"/>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A4A409D6-8CE7-755D-C68F-4246467EA0F4}"/>
              </a:ext>
            </a:extLst>
          </p:cNvPr>
          <p:cNvSpPr/>
          <p:nvPr/>
        </p:nvSpPr>
        <p:spPr>
          <a:xfrm>
            <a:off x="244406" y="1206586"/>
            <a:ext cx="8278164" cy="2501814"/>
          </a:xfrm>
          <a:prstGeom prst="roundRect">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84" name="Google Shape;2184;p43"/>
          <p:cNvSpPr/>
          <p:nvPr/>
        </p:nvSpPr>
        <p:spPr>
          <a:xfrm>
            <a:off x="2834241" y="1345798"/>
            <a:ext cx="936000" cy="9360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5" name="Google Shape;2185;p43"/>
          <p:cNvSpPr/>
          <p:nvPr/>
        </p:nvSpPr>
        <p:spPr>
          <a:xfrm>
            <a:off x="4945099" y="1345798"/>
            <a:ext cx="936000" cy="9360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186" name="Google Shape;2186;p43"/>
          <p:cNvSpPr/>
          <p:nvPr/>
        </p:nvSpPr>
        <p:spPr>
          <a:xfrm>
            <a:off x="671124" y="1303748"/>
            <a:ext cx="936000" cy="9360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7" name="Google Shape;2187;p43"/>
          <p:cNvSpPr txBox="1">
            <a:spLocks noGrp="1"/>
          </p:cNvSpPr>
          <p:nvPr>
            <p:ph type="title"/>
          </p:nvPr>
        </p:nvSpPr>
        <p:spPr>
          <a:xfrm>
            <a:off x="244406" y="173386"/>
            <a:ext cx="6996834" cy="1033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2400" i="1" u="sng" dirty="0">
                <a:solidFill>
                  <a:schemeClr val="tx1"/>
                </a:solidFill>
                <a:latin typeface="+mj-lt"/>
              </a:rPr>
              <a:t>Four Purposes in the Curriculum for Wales (2022)</a:t>
            </a:r>
            <a:endParaRPr sz="2400" i="1" u="sng" dirty="0">
              <a:solidFill>
                <a:schemeClr val="tx1"/>
              </a:solidFill>
              <a:latin typeface="+mj-lt"/>
            </a:endParaRPr>
          </a:p>
        </p:txBody>
      </p:sp>
      <p:sp>
        <p:nvSpPr>
          <p:cNvPr id="2188" name="Google Shape;2188;p43"/>
          <p:cNvSpPr txBox="1">
            <a:spLocks noGrp="1"/>
          </p:cNvSpPr>
          <p:nvPr>
            <p:ph type="title" idx="2"/>
          </p:nvPr>
        </p:nvSpPr>
        <p:spPr>
          <a:xfrm>
            <a:off x="279358" y="2748265"/>
            <a:ext cx="1941600" cy="431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latin typeface="+mj-lt"/>
              </a:rPr>
              <a:t>Ambitious Capable learners</a:t>
            </a:r>
            <a:endParaRPr dirty="0">
              <a:latin typeface="+mj-lt"/>
            </a:endParaRPr>
          </a:p>
        </p:txBody>
      </p:sp>
      <p:sp>
        <p:nvSpPr>
          <p:cNvPr id="2189" name="Google Shape;2189;p43"/>
          <p:cNvSpPr txBox="1">
            <a:spLocks noGrp="1"/>
          </p:cNvSpPr>
          <p:nvPr>
            <p:ph type="subTitle" idx="1"/>
          </p:nvPr>
        </p:nvSpPr>
        <p:spPr>
          <a:xfrm>
            <a:off x="339048" y="3070728"/>
            <a:ext cx="1941600" cy="936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1200" dirty="0">
                <a:latin typeface="+mj-lt"/>
              </a:rPr>
              <a:t>ready to learn throughout their lives</a:t>
            </a:r>
            <a:endParaRPr sz="1200" dirty="0">
              <a:latin typeface="+mj-lt"/>
            </a:endParaRPr>
          </a:p>
        </p:txBody>
      </p:sp>
      <p:sp>
        <p:nvSpPr>
          <p:cNvPr id="2190" name="Google Shape;2190;p43"/>
          <p:cNvSpPr txBox="1">
            <a:spLocks noGrp="1"/>
          </p:cNvSpPr>
          <p:nvPr>
            <p:ph type="title" idx="3"/>
          </p:nvPr>
        </p:nvSpPr>
        <p:spPr>
          <a:xfrm>
            <a:off x="484524" y="1535117"/>
            <a:ext cx="1309200" cy="577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01</a:t>
            </a:r>
            <a:endParaRPr dirty="0"/>
          </a:p>
        </p:txBody>
      </p:sp>
      <p:sp>
        <p:nvSpPr>
          <p:cNvPr id="2191" name="Google Shape;2191;p43"/>
          <p:cNvSpPr txBox="1">
            <a:spLocks noGrp="1"/>
          </p:cNvSpPr>
          <p:nvPr>
            <p:ph type="title" idx="4"/>
          </p:nvPr>
        </p:nvSpPr>
        <p:spPr>
          <a:xfrm>
            <a:off x="2331441" y="2771226"/>
            <a:ext cx="1941600" cy="431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latin typeface="+mj-lt"/>
              </a:rPr>
              <a:t>Ethically Informed Citizens </a:t>
            </a:r>
            <a:endParaRPr dirty="0">
              <a:latin typeface="+mj-lt"/>
            </a:endParaRPr>
          </a:p>
        </p:txBody>
      </p:sp>
      <p:sp>
        <p:nvSpPr>
          <p:cNvPr id="2192" name="Google Shape;2192;p43"/>
          <p:cNvSpPr txBox="1">
            <a:spLocks noGrp="1"/>
          </p:cNvSpPr>
          <p:nvPr>
            <p:ph type="subTitle" idx="5"/>
          </p:nvPr>
        </p:nvSpPr>
        <p:spPr>
          <a:xfrm>
            <a:off x="2283454" y="3044764"/>
            <a:ext cx="1941600" cy="936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GB" sz="1200" dirty="0">
                <a:latin typeface="+mj-lt"/>
              </a:rPr>
              <a:t>ready to be citizens of Wales and the world</a:t>
            </a:r>
            <a:endParaRPr sz="1200" dirty="0">
              <a:latin typeface="+mj-lt"/>
            </a:endParaRPr>
          </a:p>
        </p:txBody>
      </p:sp>
      <p:sp>
        <p:nvSpPr>
          <p:cNvPr id="2193" name="Google Shape;2193;p43"/>
          <p:cNvSpPr txBox="1">
            <a:spLocks noGrp="1"/>
          </p:cNvSpPr>
          <p:nvPr>
            <p:ph type="title" idx="6"/>
          </p:nvPr>
        </p:nvSpPr>
        <p:spPr>
          <a:xfrm>
            <a:off x="2647641" y="1535117"/>
            <a:ext cx="1309200" cy="577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02</a:t>
            </a:r>
            <a:endParaRPr dirty="0"/>
          </a:p>
        </p:txBody>
      </p:sp>
      <p:sp>
        <p:nvSpPr>
          <p:cNvPr id="2194" name="Google Shape;2194;p43"/>
          <p:cNvSpPr txBox="1">
            <a:spLocks noGrp="1"/>
          </p:cNvSpPr>
          <p:nvPr>
            <p:ph type="title" idx="7"/>
          </p:nvPr>
        </p:nvSpPr>
        <p:spPr>
          <a:xfrm>
            <a:off x="4424958" y="2764373"/>
            <a:ext cx="1941600" cy="431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dirty="0">
                <a:latin typeface="+mj-lt"/>
              </a:rPr>
              <a:t>Healthy Confident Individuals </a:t>
            </a:r>
            <a:endParaRPr dirty="0">
              <a:latin typeface="+mj-lt"/>
            </a:endParaRPr>
          </a:p>
        </p:txBody>
      </p:sp>
      <p:sp>
        <p:nvSpPr>
          <p:cNvPr id="2195" name="Google Shape;2195;p43"/>
          <p:cNvSpPr txBox="1">
            <a:spLocks noGrp="1"/>
          </p:cNvSpPr>
          <p:nvPr>
            <p:ph type="subTitle" idx="8"/>
          </p:nvPr>
        </p:nvSpPr>
        <p:spPr>
          <a:xfrm>
            <a:off x="6580970" y="3012288"/>
            <a:ext cx="1941600" cy="936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GB" sz="1200" dirty="0">
                <a:latin typeface="+mn-lt"/>
              </a:rPr>
              <a:t>ready to play a full part in life and work</a:t>
            </a:r>
            <a:endParaRPr sz="1200" dirty="0">
              <a:latin typeface="+mn-lt"/>
            </a:endParaRPr>
          </a:p>
        </p:txBody>
      </p:sp>
      <p:sp>
        <p:nvSpPr>
          <p:cNvPr id="2196" name="Google Shape;2196;p43"/>
          <p:cNvSpPr txBox="1">
            <a:spLocks noGrp="1"/>
          </p:cNvSpPr>
          <p:nvPr>
            <p:ph type="title" idx="9"/>
          </p:nvPr>
        </p:nvSpPr>
        <p:spPr>
          <a:xfrm>
            <a:off x="4758499" y="1584034"/>
            <a:ext cx="1309200" cy="577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03</a:t>
            </a:r>
            <a:endParaRPr dirty="0"/>
          </a:p>
        </p:txBody>
      </p:sp>
      <p:pic>
        <p:nvPicPr>
          <p:cNvPr id="2" name="Picture 1">
            <a:extLst>
              <a:ext uri="{FF2B5EF4-FFF2-40B4-BE49-F238E27FC236}">
                <a16:creationId xmlns:a16="http://schemas.microsoft.com/office/drawing/2014/main" id="{744CB8CA-5064-0777-B97D-757E1FC879D0}"/>
              </a:ext>
            </a:extLst>
          </p:cNvPr>
          <p:cNvPicPr>
            <a:picLocks noChangeAspect="1"/>
          </p:cNvPicPr>
          <p:nvPr/>
        </p:nvPicPr>
        <p:blipFill>
          <a:blip r:embed="rId6"/>
          <a:stretch>
            <a:fillRect/>
          </a:stretch>
        </p:blipFill>
        <p:spPr>
          <a:xfrm>
            <a:off x="6982014" y="1406549"/>
            <a:ext cx="932769" cy="932769"/>
          </a:xfrm>
          <a:prstGeom prst="rect">
            <a:avLst/>
          </a:prstGeom>
        </p:spPr>
      </p:pic>
      <p:sp>
        <p:nvSpPr>
          <p:cNvPr id="4" name="Google Shape;2196;p43">
            <a:extLst>
              <a:ext uri="{FF2B5EF4-FFF2-40B4-BE49-F238E27FC236}">
                <a16:creationId xmlns:a16="http://schemas.microsoft.com/office/drawing/2014/main" id="{1F13BBFD-CE42-6859-C83F-D4C00248EF1B}"/>
              </a:ext>
            </a:extLst>
          </p:cNvPr>
          <p:cNvSpPr txBox="1">
            <a:spLocks/>
          </p:cNvSpPr>
          <p:nvPr/>
        </p:nvSpPr>
        <p:spPr>
          <a:xfrm>
            <a:off x="6793798" y="1590803"/>
            <a:ext cx="1309200" cy="5778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600"/>
              <a:buFont typeface="Love Ya Like A Sister"/>
              <a:buNone/>
              <a:defRPr sz="3600" b="1" i="0" u="none" strike="noStrike" cap="none">
                <a:solidFill>
                  <a:schemeClr val="dk1"/>
                </a:solidFill>
                <a:latin typeface="Love Ya Like A Sister"/>
                <a:ea typeface="Love Ya Like A Sister"/>
                <a:cs typeface="Love Ya Like A Sister"/>
                <a:sym typeface="Love Ya Like A Sister"/>
              </a:defRPr>
            </a:lvl1pPr>
            <a:lvl2pPr marR="0" lvl="1" algn="ctr" rtl="0">
              <a:lnSpc>
                <a:spcPct val="100000"/>
              </a:lnSpc>
              <a:spcBef>
                <a:spcPts val="0"/>
              </a:spcBef>
              <a:spcAft>
                <a:spcPts val="0"/>
              </a:spcAft>
              <a:buClr>
                <a:schemeClr val="dk1"/>
              </a:buClr>
              <a:buSzPts val="3600"/>
              <a:buFont typeface="Arial"/>
              <a:buNone/>
              <a:defRPr sz="36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3600"/>
              <a:buFont typeface="Arial"/>
              <a:buNone/>
              <a:defRPr sz="36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3600"/>
              <a:buFont typeface="Arial"/>
              <a:buNone/>
              <a:defRPr sz="36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3600"/>
              <a:buFont typeface="Arial"/>
              <a:buNone/>
              <a:defRPr sz="36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3600"/>
              <a:buFont typeface="Arial"/>
              <a:buNone/>
              <a:defRPr sz="36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3600"/>
              <a:buFont typeface="Arial"/>
              <a:buNone/>
              <a:defRPr sz="36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3600"/>
              <a:buFont typeface="Arial"/>
              <a:buNone/>
              <a:defRPr sz="36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3600"/>
              <a:buFont typeface="Arial"/>
              <a:buNone/>
              <a:defRPr sz="3600" b="0" i="0" u="none" strike="noStrike" cap="none">
                <a:solidFill>
                  <a:schemeClr val="dk1"/>
                </a:solidFill>
                <a:latin typeface="Arial"/>
                <a:ea typeface="Arial"/>
                <a:cs typeface="Arial"/>
                <a:sym typeface="Arial"/>
              </a:defRPr>
            </a:lvl9pPr>
          </a:lstStyle>
          <a:p>
            <a:r>
              <a:rPr lang="en" dirty="0"/>
              <a:t>04</a:t>
            </a:r>
          </a:p>
        </p:txBody>
      </p:sp>
      <p:sp>
        <p:nvSpPr>
          <p:cNvPr id="5" name="Google Shape;2194;p43">
            <a:extLst>
              <a:ext uri="{FF2B5EF4-FFF2-40B4-BE49-F238E27FC236}">
                <a16:creationId xmlns:a16="http://schemas.microsoft.com/office/drawing/2014/main" id="{C9E2BDE0-4832-288F-D339-2808D911E708}"/>
              </a:ext>
            </a:extLst>
          </p:cNvPr>
          <p:cNvSpPr txBox="1">
            <a:spLocks/>
          </p:cNvSpPr>
          <p:nvPr/>
        </p:nvSpPr>
        <p:spPr>
          <a:xfrm>
            <a:off x="6580970" y="2779318"/>
            <a:ext cx="1941600" cy="4314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5"/>
              </a:buClr>
              <a:buSzPts val="1800"/>
              <a:buFont typeface="Love Ya Like A Sister"/>
              <a:buNone/>
              <a:defRPr sz="1800" b="1" i="0" u="none" strike="noStrike" cap="none">
                <a:solidFill>
                  <a:schemeClr val="accent5"/>
                </a:solidFill>
                <a:latin typeface="Love Ya Like A Sister"/>
                <a:ea typeface="Love Ya Like A Sister"/>
                <a:cs typeface="Love Ya Like A Sister"/>
                <a:sym typeface="Love Ya Like A Sister"/>
              </a:defRPr>
            </a:lvl1pPr>
            <a:lvl2pPr marR="0" lvl="1" algn="ctr" rtl="0">
              <a:lnSpc>
                <a:spcPct val="100000"/>
              </a:lnSpc>
              <a:spcBef>
                <a:spcPts val="0"/>
              </a:spcBef>
              <a:spcAft>
                <a:spcPts val="0"/>
              </a:spcAft>
              <a:buClr>
                <a:schemeClr val="accent5"/>
              </a:buClr>
              <a:buSzPts val="1800"/>
              <a:buFont typeface="Arial"/>
              <a:buNone/>
              <a:defRPr sz="1800" b="0" i="0" u="none" strike="noStrike" cap="none">
                <a:solidFill>
                  <a:schemeClr val="accent5"/>
                </a:solidFill>
                <a:latin typeface="Arial"/>
                <a:ea typeface="Arial"/>
                <a:cs typeface="Arial"/>
                <a:sym typeface="Arial"/>
              </a:defRPr>
            </a:lvl2pPr>
            <a:lvl3pPr marR="0" lvl="2" algn="ctr" rtl="0">
              <a:lnSpc>
                <a:spcPct val="100000"/>
              </a:lnSpc>
              <a:spcBef>
                <a:spcPts val="0"/>
              </a:spcBef>
              <a:spcAft>
                <a:spcPts val="0"/>
              </a:spcAft>
              <a:buClr>
                <a:schemeClr val="accent5"/>
              </a:buClr>
              <a:buSzPts val="1800"/>
              <a:buFont typeface="Arial"/>
              <a:buNone/>
              <a:defRPr sz="1800" b="0" i="0" u="none" strike="noStrike" cap="none">
                <a:solidFill>
                  <a:schemeClr val="accent5"/>
                </a:solidFill>
                <a:latin typeface="Arial"/>
                <a:ea typeface="Arial"/>
                <a:cs typeface="Arial"/>
                <a:sym typeface="Arial"/>
              </a:defRPr>
            </a:lvl3pPr>
            <a:lvl4pPr marR="0" lvl="3" algn="ctr" rtl="0">
              <a:lnSpc>
                <a:spcPct val="100000"/>
              </a:lnSpc>
              <a:spcBef>
                <a:spcPts val="0"/>
              </a:spcBef>
              <a:spcAft>
                <a:spcPts val="0"/>
              </a:spcAft>
              <a:buClr>
                <a:schemeClr val="accent5"/>
              </a:buClr>
              <a:buSzPts val="1800"/>
              <a:buFont typeface="Arial"/>
              <a:buNone/>
              <a:defRPr sz="1800" b="0" i="0" u="none" strike="noStrike" cap="none">
                <a:solidFill>
                  <a:schemeClr val="accent5"/>
                </a:solidFill>
                <a:latin typeface="Arial"/>
                <a:ea typeface="Arial"/>
                <a:cs typeface="Arial"/>
                <a:sym typeface="Arial"/>
              </a:defRPr>
            </a:lvl4pPr>
            <a:lvl5pPr marR="0" lvl="4" algn="ctr" rtl="0">
              <a:lnSpc>
                <a:spcPct val="100000"/>
              </a:lnSpc>
              <a:spcBef>
                <a:spcPts val="0"/>
              </a:spcBef>
              <a:spcAft>
                <a:spcPts val="0"/>
              </a:spcAft>
              <a:buClr>
                <a:schemeClr val="accent5"/>
              </a:buClr>
              <a:buSzPts val="1800"/>
              <a:buFont typeface="Arial"/>
              <a:buNone/>
              <a:defRPr sz="1800" b="0" i="0" u="none" strike="noStrike" cap="none">
                <a:solidFill>
                  <a:schemeClr val="accent5"/>
                </a:solidFill>
                <a:latin typeface="Arial"/>
                <a:ea typeface="Arial"/>
                <a:cs typeface="Arial"/>
                <a:sym typeface="Arial"/>
              </a:defRPr>
            </a:lvl5pPr>
            <a:lvl6pPr marR="0" lvl="5" algn="ctr" rtl="0">
              <a:lnSpc>
                <a:spcPct val="100000"/>
              </a:lnSpc>
              <a:spcBef>
                <a:spcPts val="0"/>
              </a:spcBef>
              <a:spcAft>
                <a:spcPts val="0"/>
              </a:spcAft>
              <a:buClr>
                <a:schemeClr val="accent5"/>
              </a:buClr>
              <a:buSzPts val="1800"/>
              <a:buFont typeface="Arial"/>
              <a:buNone/>
              <a:defRPr sz="1800" b="0" i="0" u="none" strike="noStrike" cap="none">
                <a:solidFill>
                  <a:schemeClr val="accent5"/>
                </a:solidFill>
                <a:latin typeface="Arial"/>
                <a:ea typeface="Arial"/>
                <a:cs typeface="Arial"/>
                <a:sym typeface="Arial"/>
              </a:defRPr>
            </a:lvl6pPr>
            <a:lvl7pPr marR="0" lvl="6" algn="ctr" rtl="0">
              <a:lnSpc>
                <a:spcPct val="100000"/>
              </a:lnSpc>
              <a:spcBef>
                <a:spcPts val="0"/>
              </a:spcBef>
              <a:spcAft>
                <a:spcPts val="0"/>
              </a:spcAft>
              <a:buClr>
                <a:schemeClr val="accent5"/>
              </a:buClr>
              <a:buSzPts val="1800"/>
              <a:buFont typeface="Arial"/>
              <a:buNone/>
              <a:defRPr sz="1800" b="0" i="0" u="none" strike="noStrike" cap="none">
                <a:solidFill>
                  <a:schemeClr val="accent5"/>
                </a:solidFill>
                <a:latin typeface="Arial"/>
                <a:ea typeface="Arial"/>
                <a:cs typeface="Arial"/>
                <a:sym typeface="Arial"/>
              </a:defRPr>
            </a:lvl7pPr>
            <a:lvl8pPr marR="0" lvl="7" algn="ctr" rtl="0">
              <a:lnSpc>
                <a:spcPct val="100000"/>
              </a:lnSpc>
              <a:spcBef>
                <a:spcPts val="0"/>
              </a:spcBef>
              <a:spcAft>
                <a:spcPts val="0"/>
              </a:spcAft>
              <a:buClr>
                <a:schemeClr val="accent5"/>
              </a:buClr>
              <a:buSzPts val="1800"/>
              <a:buFont typeface="Arial"/>
              <a:buNone/>
              <a:defRPr sz="1800" b="0" i="0" u="none" strike="noStrike" cap="none">
                <a:solidFill>
                  <a:schemeClr val="accent5"/>
                </a:solidFill>
                <a:latin typeface="Arial"/>
                <a:ea typeface="Arial"/>
                <a:cs typeface="Arial"/>
                <a:sym typeface="Arial"/>
              </a:defRPr>
            </a:lvl8pPr>
            <a:lvl9pPr marR="0" lvl="8" algn="ctr" rtl="0">
              <a:lnSpc>
                <a:spcPct val="100000"/>
              </a:lnSpc>
              <a:spcBef>
                <a:spcPts val="0"/>
              </a:spcBef>
              <a:spcAft>
                <a:spcPts val="0"/>
              </a:spcAft>
              <a:buClr>
                <a:schemeClr val="accent5"/>
              </a:buClr>
              <a:buSzPts val="1800"/>
              <a:buFont typeface="Arial"/>
              <a:buNone/>
              <a:defRPr sz="1800" b="0" i="0" u="none" strike="noStrike" cap="none">
                <a:solidFill>
                  <a:schemeClr val="accent5"/>
                </a:solidFill>
                <a:latin typeface="Arial"/>
                <a:ea typeface="Arial"/>
                <a:cs typeface="Arial"/>
                <a:sym typeface="Arial"/>
              </a:defRPr>
            </a:lvl9pPr>
          </a:lstStyle>
          <a:p>
            <a:r>
              <a:rPr lang="en-GB" dirty="0">
                <a:latin typeface="+mj-lt"/>
              </a:rPr>
              <a:t>Enterprising Creative contributors</a:t>
            </a:r>
          </a:p>
        </p:txBody>
      </p:sp>
      <p:sp>
        <p:nvSpPr>
          <p:cNvPr id="6" name="Google Shape;2195;p43">
            <a:extLst>
              <a:ext uri="{FF2B5EF4-FFF2-40B4-BE49-F238E27FC236}">
                <a16:creationId xmlns:a16="http://schemas.microsoft.com/office/drawing/2014/main" id="{35DF0D31-F85E-53B3-CA5A-38493E84D07A}"/>
              </a:ext>
            </a:extLst>
          </p:cNvPr>
          <p:cNvSpPr txBox="1">
            <a:spLocks/>
          </p:cNvSpPr>
          <p:nvPr/>
        </p:nvSpPr>
        <p:spPr>
          <a:xfrm>
            <a:off x="4432212" y="3012288"/>
            <a:ext cx="1941600" cy="936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ctr" rtl="0">
              <a:lnSpc>
                <a:spcPct val="100000"/>
              </a:lnSpc>
              <a:spcBef>
                <a:spcPts val="0"/>
              </a:spcBef>
              <a:spcAft>
                <a:spcPts val="0"/>
              </a:spcAft>
              <a:buClr>
                <a:schemeClr val="dk1"/>
              </a:buClr>
              <a:buSzPts val="1600"/>
              <a:buFont typeface="Abel"/>
              <a:buNone/>
              <a:defRPr sz="1600" b="0" i="0" u="none" strike="noStrike" cap="none">
                <a:solidFill>
                  <a:schemeClr val="dk1"/>
                </a:solidFill>
                <a:latin typeface="Abel"/>
                <a:ea typeface="Abel"/>
                <a:cs typeface="Abel"/>
                <a:sym typeface="Abel"/>
              </a:defRPr>
            </a:lvl1pPr>
            <a:lvl2pPr marL="914400" marR="0" lvl="1" indent="-317500" algn="ctr" rtl="0">
              <a:lnSpc>
                <a:spcPct val="100000"/>
              </a:lnSpc>
              <a:spcBef>
                <a:spcPts val="0"/>
              </a:spcBef>
              <a:spcAft>
                <a:spcPts val="0"/>
              </a:spcAft>
              <a:buClr>
                <a:schemeClr val="dk1"/>
              </a:buClr>
              <a:buSzPts val="2200"/>
              <a:buFont typeface="Abel"/>
              <a:buNone/>
              <a:defRPr sz="2200" b="0" i="0" u="none" strike="noStrike" cap="none">
                <a:solidFill>
                  <a:schemeClr val="dk1"/>
                </a:solidFill>
                <a:latin typeface="Abel"/>
                <a:ea typeface="Abel"/>
                <a:cs typeface="Abel"/>
                <a:sym typeface="Abel"/>
              </a:defRPr>
            </a:lvl2pPr>
            <a:lvl3pPr marL="1371600" marR="0" lvl="2" indent="-317500" algn="ctr" rtl="0">
              <a:lnSpc>
                <a:spcPct val="100000"/>
              </a:lnSpc>
              <a:spcBef>
                <a:spcPts val="0"/>
              </a:spcBef>
              <a:spcAft>
                <a:spcPts val="0"/>
              </a:spcAft>
              <a:buClr>
                <a:schemeClr val="dk1"/>
              </a:buClr>
              <a:buSzPts val="2200"/>
              <a:buFont typeface="Abel"/>
              <a:buNone/>
              <a:defRPr sz="2200" b="0" i="0" u="none" strike="noStrike" cap="none">
                <a:solidFill>
                  <a:schemeClr val="dk1"/>
                </a:solidFill>
                <a:latin typeface="Abel"/>
                <a:ea typeface="Abel"/>
                <a:cs typeface="Abel"/>
                <a:sym typeface="Abel"/>
              </a:defRPr>
            </a:lvl3pPr>
            <a:lvl4pPr marL="1828800" marR="0" lvl="3" indent="-317500" algn="ctr" rtl="0">
              <a:lnSpc>
                <a:spcPct val="100000"/>
              </a:lnSpc>
              <a:spcBef>
                <a:spcPts val="0"/>
              </a:spcBef>
              <a:spcAft>
                <a:spcPts val="0"/>
              </a:spcAft>
              <a:buClr>
                <a:schemeClr val="dk1"/>
              </a:buClr>
              <a:buSzPts val="2200"/>
              <a:buFont typeface="Abel"/>
              <a:buNone/>
              <a:defRPr sz="2200" b="0" i="0" u="none" strike="noStrike" cap="none">
                <a:solidFill>
                  <a:schemeClr val="dk1"/>
                </a:solidFill>
                <a:latin typeface="Abel"/>
                <a:ea typeface="Abel"/>
                <a:cs typeface="Abel"/>
                <a:sym typeface="Abel"/>
              </a:defRPr>
            </a:lvl4pPr>
            <a:lvl5pPr marL="2286000" marR="0" lvl="4" indent="-317500" algn="ctr" rtl="0">
              <a:lnSpc>
                <a:spcPct val="100000"/>
              </a:lnSpc>
              <a:spcBef>
                <a:spcPts val="0"/>
              </a:spcBef>
              <a:spcAft>
                <a:spcPts val="0"/>
              </a:spcAft>
              <a:buClr>
                <a:schemeClr val="dk1"/>
              </a:buClr>
              <a:buSzPts val="2200"/>
              <a:buFont typeface="Abel"/>
              <a:buNone/>
              <a:defRPr sz="2200" b="0" i="0" u="none" strike="noStrike" cap="none">
                <a:solidFill>
                  <a:schemeClr val="dk1"/>
                </a:solidFill>
                <a:latin typeface="Abel"/>
                <a:ea typeface="Abel"/>
                <a:cs typeface="Abel"/>
                <a:sym typeface="Abel"/>
              </a:defRPr>
            </a:lvl5pPr>
            <a:lvl6pPr marL="2743200" marR="0" lvl="5" indent="-317500" algn="ctr" rtl="0">
              <a:lnSpc>
                <a:spcPct val="100000"/>
              </a:lnSpc>
              <a:spcBef>
                <a:spcPts val="0"/>
              </a:spcBef>
              <a:spcAft>
                <a:spcPts val="0"/>
              </a:spcAft>
              <a:buClr>
                <a:schemeClr val="dk1"/>
              </a:buClr>
              <a:buSzPts val="2200"/>
              <a:buFont typeface="Abel"/>
              <a:buNone/>
              <a:defRPr sz="2200" b="0" i="0" u="none" strike="noStrike" cap="none">
                <a:solidFill>
                  <a:schemeClr val="dk1"/>
                </a:solidFill>
                <a:latin typeface="Abel"/>
                <a:ea typeface="Abel"/>
                <a:cs typeface="Abel"/>
                <a:sym typeface="Abel"/>
              </a:defRPr>
            </a:lvl6pPr>
            <a:lvl7pPr marL="3200400" marR="0" lvl="6" indent="-317500" algn="ctr" rtl="0">
              <a:lnSpc>
                <a:spcPct val="100000"/>
              </a:lnSpc>
              <a:spcBef>
                <a:spcPts val="0"/>
              </a:spcBef>
              <a:spcAft>
                <a:spcPts val="0"/>
              </a:spcAft>
              <a:buClr>
                <a:schemeClr val="dk1"/>
              </a:buClr>
              <a:buSzPts val="2200"/>
              <a:buFont typeface="Abel"/>
              <a:buNone/>
              <a:defRPr sz="2200" b="0" i="0" u="none" strike="noStrike" cap="none">
                <a:solidFill>
                  <a:schemeClr val="dk1"/>
                </a:solidFill>
                <a:latin typeface="Abel"/>
                <a:ea typeface="Abel"/>
                <a:cs typeface="Abel"/>
                <a:sym typeface="Abel"/>
              </a:defRPr>
            </a:lvl7pPr>
            <a:lvl8pPr marL="3657600" marR="0" lvl="7" indent="-317500" algn="ctr" rtl="0">
              <a:lnSpc>
                <a:spcPct val="100000"/>
              </a:lnSpc>
              <a:spcBef>
                <a:spcPts val="0"/>
              </a:spcBef>
              <a:spcAft>
                <a:spcPts val="0"/>
              </a:spcAft>
              <a:buClr>
                <a:schemeClr val="dk1"/>
              </a:buClr>
              <a:buSzPts val="2200"/>
              <a:buFont typeface="Abel"/>
              <a:buNone/>
              <a:defRPr sz="2200" b="0" i="0" u="none" strike="noStrike" cap="none">
                <a:solidFill>
                  <a:schemeClr val="dk1"/>
                </a:solidFill>
                <a:latin typeface="Abel"/>
                <a:ea typeface="Abel"/>
                <a:cs typeface="Abel"/>
                <a:sym typeface="Abel"/>
              </a:defRPr>
            </a:lvl8pPr>
            <a:lvl9pPr marL="4114800" marR="0" lvl="8" indent="-317500" algn="ctr" rtl="0">
              <a:lnSpc>
                <a:spcPct val="100000"/>
              </a:lnSpc>
              <a:spcBef>
                <a:spcPts val="0"/>
              </a:spcBef>
              <a:spcAft>
                <a:spcPts val="0"/>
              </a:spcAft>
              <a:buClr>
                <a:schemeClr val="dk1"/>
              </a:buClr>
              <a:buSzPts val="2200"/>
              <a:buFont typeface="Abel"/>
              <a:buNone/>
              <a:defRPr sz="2200" b="0" i="0" u="none" strike="noStrike" cap="none">
                <a:solidFill>
                  <a:schemeClr val="dk1"/>
                </a:solidFill>
                <a:latin typeface="Abel"/>
                <a:ea typeface="Abel"/>
                <a:cs typeface="Abel"/>
                <a:sym typeface="Abel"/>
              </a:defRPr>
            </a:lvl9pPr>
          </a:lstStyle>
          <a:p>
            <a:pPr marL="0" indent="0">
              <a:buSzPts val="1100"/>
              <a:buFont typeface="Arial"/>
              <a:buNone/>
            </a:pPr>
            <a:r>
              <a:rPr lang="en-GB" sz="1200" dirty="0">
                <a:effectLst/>
                <a:latin typeface="+mn-lt"/>
                <a:ea typeface="Calibri" panose="020F0502020204030204" pitchFamily="34" charset="0"/>
                <a:cs typeface="Times New Roman" panose="02020603050405020304" pitchFamily="18" charset="0"/>
              </a:rPr>
              <a:t>ready to lead fulfilling lives as valued members of society</a:t>
            </a:r>
            <a:endParaRPr lang="en-GB" sz="1100" dirty="0">
              <a:latin typeface="+mn-lt"/>
            </a:endParaRPr>
          </a:p>
        </p:txBody>
      </p:sp>
      <p:sp>
        <p:nvSpPr>
          <p:cNvPr id="8" name="TextBox 7">
            <a:extLst>
              <a:ext uri="{FF2B5EF4-FFF2-40B4-BE49-F238E27FC236}">
                <a16:creationId xmlns:a16="http://schemas.microsoft.com/office/drawing/2014/main" id="{676F9786-DAF5-848C-EFDE-3A958F404F3A}"/>
              </a:ext>
            </a:extLst>
          </p:cNvPr>
          <p:cNvSpPr txBox="1"/>
          <p:nvPr/>
        </p:nvSpPr>
        <p:spPr>
          <a:xfrm>
            <a:off x="755341" y="3948288"/>
            <a:ext cx="5363945" cy="861774"/>
          </a:xfrm>
          <a:custGeom>
            <a:avLst/>
            <a:gdLst>
              <a:gd name="connsiteX0" fmla="*/ 0 w 5363945"/>
              <a:gd name="connsiteY0" fmla="*/ 0 h 861774"/>
              <a:gd name="connsiteX1" fmla="*/ 777772 w 5363945"/>
              <a:gd name="connsiteY1" fmla="*/ 0 h 861774"/>
              <a:gd name="connsiteX2" fmla="*/ 1340986 w 5363945"/>
              <a:gd name="connsiteY2" fmla="*/ 0 h 861774"/>
              <a:gd name="connsiteX3" fmla="*/ 2011479 w 5363945"/>
              <a:gd name="connsiteY3" fmla="*/ 0 h 861774"/>
              <a:gd name="connsiteX4" fmla="*/ 2789251 w 5363945"/>
              <a:gd name="connsiteY4" fmla="*/ 0 h 861774"/>
              <a:gd name="connsiteX5" fmla="*/ 3567023 w 5363945"/>
              <a:gd name="connsiteY5" fmla="*/ 0 h 861774"/>
              <a:gd name="connsiteX6" fmla="*/ 4344795 w 5363945"/>
              <a:gd name="connsiteY6" fmla="*/ 0 h 861774"/>
              <a:gd name="connsiteX7" fmla="*/ 5363945 w 5363945"/>
              <a:gd name="connsiteY7" fmla="*/ 0 h 861774"/>
              <a:gd name="connsiteX8" fmla="*/ 5363945 w 5363945"/>
              <a:gd name="connsiteY8" fmla="*/ 405034 h 861774"/>
              <a:gd name="connsiteX9" fmla="*/ 5363945 w 5363945"/>
              <a:gd name="connsiteY9" fmla="*/ 861774 h 861774"/>
              <a:gd name="connsiteX10" fmla="*/ 4800731 w 5363945"/>
              <a:gd name="connsiteY10" fmla="*/ 861774 h 861774"/>
              <a:gd name="connsiteX11" fmla="*/ 4076598 w 5363945"/>
              <a:gd name="connsiteY11" fmla="*/ 861774 h 861774"/>
              <a:gd name="connsiteX12" fmla="*/ 3352466 w 5363945"/>
              <a:gd name="connsiteY12" fmla="*/ 861774 h 861774"/>
              <a:gd name="connsiteX13" fmla="*/ 2628333 w 5363945"/>
              <a:gd name="connsiteY13" fmla="*/ 861774 h 861774"/>
              <a:gd name="connsiteX14" fmla="*/ 2011479 w 5363945"/>
              <a:gd name="connsiteY14" fmla="*/ 861774 h 861774"/>
              <a:gd name="connsiteX15" fmla="*/ 1394626 w 5363945"/>
              <a:gd name="connsiteY15" fmla="*/ 861774 h 861774"/>
              <a:gd name="connsiteX16" fmla="*/ 670493 w 5363945"/>
              <a:gd name="connsiteY16" fmla="*/ 861774 h 861774"/>
              <a:gd name="connsiteX17" fmla="*/ 0 w 5363945"/>
              <a:gd name="connsiteY17" fmla="*/ 861774 h 861774"/>
              <a:gd name="connsiteX18" fmla="*/ 0 w 5363945"/>
              <a:gd name="connsiteY18" fmla="*/ 430887 h 861774"/>
              <a:gd name="connsiteX19" fmla="*/ 0 w 5363945"/>
              <a:gd name="connsiteY19" fmla="*/ 0 h 861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363945" h="861774" extrusionOk="0">
                <a:moveTo>
                  <a:pt x="0" y="0"/>
                </a:moveTo>
                <a:cubicBezTo>
                  <a:pt x="286065" y="10059"/>
                  <a:pt x="585861" y="15246"/>
                  <a:pt x="777772" y="0"/>
                </a:cubicBezTo>
                <a:cubicBezTo>
                  <a:pt x="969683" y="-15246"/>
                  <a:pt x="1176483" y="-12541"/>
                  <a:pt x="1340986" y="0"/>
                </a:cubicBezTo>
                <a:cubicBezTo>
                  <a:pt x="1505489" y="12541"/>
                  <a:pt x="1786020" y="-22606"/>
                  <a:pt x="2011479" y="0"/>
                </a:cubicBezTo>
                <a:cubicBezTo>
                  <a:pt x="2236938" y="22606"/>
                  <a:pt x="2443111" y="-11255"/>
                  <a:pt x="2789251" y="0"/>
                </a:cubicBezTo>
                <a:cubicBezTo>
                  <a:pt x="3135391" y="11255"/>
                  <a:pt x="3195623" y="-21151"/>
                  <a:pt x="3567023" y="0"/>
                </a:cubicBezTo>
                <a:cubicBezTo>
                  <a:pt x="3938423" y="21151"/>
                  <a:pt x="3998957" y="33086"/>
                  <a:pt x="4344795" y="0"/>
                </a:cubicBezTo>
                <a:cubicBezTo>
                  <a:pt x="4690633" y="-33086"/>
                  <a:pt x="4962663" y="-28764"/>
                  <a:pt x="5363945" y="0"/>
                </a:cubicBezTo>
                <a:cubicBezTo>
                  <a:pt x="5367533" y="192068"/>
                  <a:pt x="5362254" y="253216"/>
                  <a:pt x="5363945" y="405034"/>
                </a:cubicBezTo>
                <a:cubicBezTo>
                  <a:pt x="5365636" y="556852"/>
                  <a:pt x="5351638" y="649227"/>
                  <a:pt x="5363945" y="861774"/>
                </a:cubicBezTo>
                <a:cubicBezTo>
                  <a:pt x="5209133" y="884846"/>
                  <a:pt x="5004467" y="886777"/>
                  <a:pt x="4800731" y="861774"/>
                </a:cubicBezTo>
                <a:cubicBezTo>
                  <a:pt x="4596995" y="836771"/>
                  <a:pt x="4335982" y="845282"/>
                  <a:pt x="4076598" y="861774"/>
                </a:cubicBezTo>
                <a:cubicBezTo>
                  <a:pt x="3817214" y="878266"/>
                  <a:pt x="3626469" y="831994"/>
                  <a:pt x="3352466" y="861774"/>
                </a:cubicBezTo>
                <a:cubicBezTo>
                  <a:pt x="3078463" y="891554"/>
                  <a:pt x="2852082" y="863319"/>
                  <a:pt x="2628333" y="861774"/>
                </a:cubicBezTo>
                <a:cubicBezTo>
                  <a:pt x="2404584" y="860229"/>
                  <a:pt x="2140683" y="836249"/>
                  <a:pt x="2011479" y="861774"/>
                </a:cubicBezTo>
                <a:cubicBezTo>
                  <a:pt x="1882275" y="887299"/>
                  <a:pt x="1570639" y="844546"/>
                  <a:pt x="1394626" y="861774"/>
                </a:cubicBezTo>
                <a:cubicBezTo>
                  <a:pt x="1218613" y="879002"/>
                  <a:pt x="866265" y="890100"/>
                  <a:pt x="670493" y="861774"/>
                </a:cubicBezTo>
                <a:cubicBezTo>
                  <a:pt x="474721" y="833448"/>
                  <a:pt x="278516" y="876517"/>
                  <a:pt x="0" y="861774"/>
                </a:cubicBezTo>
                <a:cubicBezTo>
                  <a:pt x="16518" y="744552"/>
                  <a:pt x="4738" y="573867"/>
                  <a:pt x="0" y="430887"/>
                </a:cubicBezTo>
                <a:cubicBezTo>
                  <a:pt x="-4738" y="287907"/>
                  <a:pt x="7302" y="102626"/>
                  <a:pt x="0" y="0"/>
                </a:cubicBezTo>
                <a:close/>
              </a:path>
            </a:pathLst>
          </a:custGeom>
          <a:noFill/>
          <a:ln w="28575">
            <a:solidFill>
              <a:schemeClr val="tx1"/>
            </a:solidFill>
            <a:extLst>
              <a:ext uri="{C807C97D-BFC1-408E-A445-0C87EB9F89A2}">
                <ask:lineSketchStyleProps xmlns:ask="http://schemas.microsoft.com/office/drawing/2018/sketchyshapes" sd="1525774868">
                  <a:prstGeom prst="rect">
                    <a:avLst/>
                  </a:prstGeom>
                  <ask:type>
                    <ask:lineSketchFreehand/>
                  </ask:type>
                </ask:lineSketchStyleProps>
              </a:ext>
            </a:extLst>
          </a:ln>
        </p:spPr>
        <p:txBody>
          <a:bodyPr wrap="square">
            <a:spAutoFit/>
          </a:bodyPr>
          <a:lstStyle/>
          <a:p>
            <a:r>
              <a:rPr lang="en-GB" sz="1200" dirty="0"/>
              <a:t>The previous Curriculum, which covered the national and local curricula outlined in Part 7 of the Education Act of (2002) was superseded by the Curriculum for Wales under the Curriculum and Assessment (Wales) Act 2021</a:t>
            </a:r>
            <a:r>
              <a:rPr lang="en-GB" dirty="0"/>
              <a:t>. </a:t>
            </a:r>
            <a:endParaRPr lang="en-GB" dirty="0">
              <a:latin typeface="+mj-lt"/>
            </a:endParaRPr>
          </a:p>
        </p:txBody>
      </p:sp>
      <p:sp>
        <p:nvSpPr>
          <p:cNvPr id="9" name="Callout: Double Bent Line 8">
            <a:extLst>
              <a:ext uri="{FF2B5EF4-FFF2-40B4-BE49-F238E27FC236}">
                <a16:creationId xmlns:a16="http://schemas.microsoft.com/office/drawing/2014/main" id="{4F65B769-9B24-3968-558C-0235C84BA401}"/>
              </a:ext>
            </a:extLst>
          </p:cNvPr>
          <p:cNvSpPr/>
          <p:nvPr/>
        </p:nvSpPr>
        <p:spPr>
          <a:xfrm>
            <a:off x="6588224" y="3621035"/>
            <a:ext cx="2402840" cy="1281360"/>
          </a:xfrm>
          <a:prstGeom prst="borderCallout3">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The Welsh Parliament (2021) believe the </a:t>
            </a:r>
            <a:r>
              <a:rPr lang="en-GB" sz="1200" b="1" dirty="0">
                <a:solidFill>
                  <a:schemeClr val="tx1"/>
                </a:solidFill>
              </a:rPr>
              <a:t>reformed curriculum </a:t>
            </a:r>
            <a:r>
              <a:rPr lang="en-GB" sz="1200" dirty="0">
                <a:solidFill>
                  <a:schemeClr val="tx1"/>
                </a:solidFill>
              </a:rPr>
              <a:t>should be </a:t>
            </a:r>
            <a:r>
              <a:rPr lang="en-GB" sz="1200" b="1" dirty="0">
                <a:solidFill>
                  <a:schemeClr val="tx1"/>
                </a:solidFill>
              </a:rPr>
              <a:t>advantageous</a:t>
            </a:r>
            <a:r>
              <a:rPr lang="en-GB" sz="1200" dirty="0">
                <a:solidFill>
                  <a:schemeClr val="tx1"/>
                </a:solidFill>
              </a:rPr>
              <a:t> in supporting </a:t>
            </a:r>
            <a:r>
              <a:rPr lang="en-GB" sz="1200" b="1" dirty="0">
                <a:solidFill>
                  <a:schemeClr val="tx1"/>
                </a:solidFill>
              </a:rPr>
              <a:t>cross curricular learning</a:t>
            </a:r>
            <a:r>
              <a:rPr lang="en-GB" sz="1200" dirty="0">
                <a:solidFill>
                  <a:schemeClr val="tx1"/>
                </a:solidFill>
              </a:rPr>
              <a:t>. </a:t>
            </a:r>
          </a:p>
        </p:txBody>
      </p:sp>
      <p:sp>
        <p:nvSpPr>
          <p:cNvPr id="14" name="Rectangle: Rounded Corners 13">
            <a:extLst>
              <a:ext uri="{FF2B5EF4-FFF2-40B4-BE49-F238E27FC236}">
                <a16:creationId xmlns:a16="http://schemas.microsoft.com/office/drawing/2014/main" id="{9EC395F3-2463-E406-A29B-80F6B6DB9D74}"/>
              </a:ext>
            </a:extLst>
          </p:cNvPr>
          <p:cNvSpPr/>
          <p:nvPr/>
        </p:nvSpPr>
        <p:spPr>
          <a:xfrm>
            <a:off x="2455720" y="769257"/>
            <a:ext cx="1868114" cy="2939143"/>
          </a:xfrm>
          <a:prstGeom prst="round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01" name="Audio 2200">
            <a:hlinkClick r:id="" action="ppaction://media"/>
            <a:extLst>
              <a:ext uri="{FF2B5EF4-FFF2-40B4-BE49-F238E27FC236}">
                <a16:creationId xmlns:a16="http://schemas.microsoft.com/office/drawing/2014/main" id="{E724C73F-ACFF-7CF2-38FC-FB0A014C5E7A}"/>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08306" t="-108306" r="-108306" b="-108306"/>
          <a:stretch>
            <a:fillRect/>
          </a:stretch>
        </p:blipFill>
        <p:spPr>
          <a:xfrm>
            <a:off x="7539228" y="3538728"/>
            <a:ext cx="1543050" cy="1543050"/>
          </a:xfrm>
          <a:prstGeom prst="ellipse">
            <a:avLst/>
          </a:prstGeom>
        </p:spPr>
      </p:pic>
    </p:spTree>
    <p:custDataLst>
      <p:tags r:id="rId1"/>
    </p:custDataLst>
  </p:cSld>
  <p:clrMapOvr>
    <a:masterClrMapping/>
  </p:clrMapOvr>
  <mc:AlternateContent xmlns:mc="http://schemas.openxmlformats.org/markup-compatibility/2006" xmlns:p15="http://schemas.microsoft.com/office/powerpoint/2012/main">
    <mc:Choice Requires="p15">
      <p:transition xmlns:p14="http://schemas.microsoft.com/office/powerpoint/2010/main" p14:dur="250" advTm="88360">
        <p15:prstTrans prst="airplane"/>
      </p:transition>
    </mc:Choice>
    <mc:Fallback xmlns="">
      <p:transition advTm="8836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01"/>
                                        </p:tgtEl>
                                      </p:cBhvr>
                                    </p:cmd>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wipe(down)">
                                      <p:cBhvr>
                                        <p:cTn id="11" dur="580">
                                          <p:stCondLst>
                                            <p:cond delay="0"/>
                                          </p:stCondLst>
                                        </p:cTn>
                                        <p:tgtEl>
                                          <p:spTgt spid="14"/>
                                        </p:tgtEl>
                                      </p:cBhvr>
                                    </p:animEffect>
                                    <p:anim calcmode="lin" valueType="num">
                                      <p:cBhvr>
                                        <p:cTn id="12"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17" dur="26">
                                          <p:stCondLst>
                                            <p:cond delay="650"/>
                                          </p:stCondLst>
                                        </p:cTn>
                                        <p:tgtEl>
                                          <p:spTgt spid="14"/>
                                        </p:tgtEl>
                                      </p:cBhvr>
                                      <p:to x="100000" y="60000"/>
                                    </p:animScale>
                                    <p:animScale>
                                      <p:cBhvr>
                                        <p:cTn id="18" dur="166" decel="50000">
                                          <p:stCondLst>
                                            <p:cond delay="676"/>
                                          </p:stCondLst>
                                        </p:cTn>
                                        <p:tgtEl>
                                          <p:spTgt spid="14"/>
                                        </p:tgtEl>
                                      </p:cBhvr>
                                      <p:to x="100000" y="100000"/>
                                    </p:animScale>
                                    <p:animScale>
                                      <p:cBhvr>
                                        <p:cTn id="19" dur="26">
                                          <p:stCondLst>
                                            <p:cond delay="1312"/>
                                          </p:stCondLst>
                                        </p:cTn>
                                        <p:tgtEl>
                                          <p:spTgt spid="14"/>
                                        </p:tgtEl>
                                      </p:cBhvr>
                                      <p:to x="100000" y="80000"/>
                                    </p:animScale>
                                    <p:animScale>
                                      <p:cBhvr>
                                        <p:cTn id="20" dur="166" decel="50000">
                                          <p:stCondLst>
                                            <p:cond delay="1338"/>
                                          </p:stCondLst>
                                        </p:cTn>
                                        <p:tgtEl>
                                          <p:spTgt spid="14"/>
                                        </p:tgtEl>
                                      </p:cBhvr>
                                      <p:to x="100000" y="100000"/>
                                    </p:animScale>
                                    <p:animScale>
                                      <p:cBhvr>
                                        <p:cTn id="21" dur="26">
                                          <p:stCondLst>
                                            <p:cond delay="1642"/>
                                          </p:stCondLst>
                                        </p:cTn>
                                        <p:tgtEl>
                                          <p:spTgt spid="14"/>
                                        </p:tgtEl>
                                      </p:cBhvr>
                                      <p:to x="100000" y="90000"/>
                                    </p:animScale>
                                    <p:animScale>
                                      <p:cBhvr>
                                        <p:cTn id="22" dur="166" decel="50000">
                                          <p:stCondLst>
                                            <p:cond delay="1668"/>
                                          </p:stCondLst>
                                        </p:cTn>
                                        <p:tgtEl>
                                          <p:spTgt spid="14"/>
                                        </p:tgtEl>
                                      </p:cBhvr>
                                      <p:to x="100000" y="100000"/>
                                    </p:animScale>
                                    <p:animScale>
                                      <p:cBhvr>
                                        <p:cTn id="23" dur="26">
                                          <p:stCondLst>
                                            <p:cond delay="1808"/>
                                          </p:stCondLst>
                                        </p:cTn>
                                        <p:tgtEl>
                                          <p:spTgt spid="14"/>
                                        </p:tgtEl>
                                      </p:cBhvr>
                                      <p:to x="100000" y="95000"/>
                                    </p:animScale>
                                    <p:animScale>
                                      <p:cBhvr>
                                        <p:cTn id="24" dur="166" decel="50000">
                                          <p:stCondLst>
                                            <p:cond delay="1834"/>
                                          </p:stCondLst>
                                        </p:cTn>
                                        <p:tgtEl>
                                          <p:spTgt spid="1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2201"/>
                </p:tgtEl>
              </p:cMediaNode>
            </p:audio>
          </p:childTnLst>
        </p:cTn>
      </p:par>
    </p:tnLst>
    <p:bldLst>
      <p:bldP spid="1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206"/>
        <p:cNvGrpSpPr/>
        <p:nvPr/>
      </p:nvGrpSpPr>
      <p:grpSpPr>
        <a:xfrm>
          <a:off x="0" y="0"/>
          <a:ext cx="0" cy="0"/>
          <a:chOff x="0" y="0"/>
          <a:chExt cx="0" cy="0"/>
        </a:xfrm>
      </p:grpSpPr>
      <p:sp>
        <p:nvSpPr>
          <p:cNvPr id="2207" name="Google Shape;2207;p45"/>
          <p:cNvSpPr txBox="1">
            <a:spLocks noGrp="1"/>
          </p:cNvSpPr>
          <p:nvPr>
            <p:ph type="ctrTitle"/>
          </p:nvPr>
        </p:nvSpPr>
        <p:spPr>
          <a:xfrm>
            <a:off x="686745" y="171764"/>
            <a:ext cx="4398000" cy="685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3200" u="sng" dirty="0"/>
              <a:t>Working together </a:t>
            </a:r>
            <a:endParaRPr sz="3200" u="sng" dirty="0"/>
          </a:p>
        </p:txBody>
      </p:sp>
      <p:grpSp>
        <p:nvGrpSpPr>
          <p:cNvPr id="2209" name="Google Shape;2209;p45"/>
          <p:cNvGrpSpPr/>
          <p:nvPr/>
        </p:nvGrpSpPr>
        <p:grpSpPr>
          <a:xfrm>
            <a:off x="6591075" y="1272775"/>
            <a:ext cx="1186925" cy="3531000"/>
            <a:chOff x="1741500" y="1486525"/>
            <a:chExt cx="1186925" cy="3531000"/>
          </a:xfrm>
        </p:grpSpPr>
        <p:sp>
          <p:nvSpPr>
            <p:cNvPr id="2210" name="Google Shape;2210;p45"/>
            <p:cNvSpPr/>
            <p:nvPr/>
          </p:nvSpPr>
          <p:spPr>
            <a:xfrm>
              <a:off x="1894250" y="3598100"/>
              <a:ext cx="785700" cy="66000"/>
            </a:xfrm>
            <a:custGeom>
              <a:avLst/>
              <a:gdLst/>
              <a:ahLst/>
              <a:cxnLst/>
              <a:rect l="l" t="t" r="r" b="b"/>
              <a:pathLst>
                <a:path w="31428" h="2640" extrusionOk="0">
                  <a:moveTo>
                    <a:pt x="647" y="0"/>
                  </a:moveTo>
                  <a:cubicBezTo>
                    <a:pt x="1" y="0"/>
                    <a:pt x="37" y="1006"/>
                    <a:pt x="696" y="1077"/>
                  </a:cubicBezTo>
                  <a:cubicBezTo>
                    <a:pt x="8828" y="1946"/>
                    <a:pt x="17115" y="2640"/>
                    <a:pt x="25337" y="2640"/>
                  </a:cubicBezTo>
                  <a:cubicBezTo>
                    <a:pt x="27063" y="2640"/>
                    <a:pt x="28787" y="2609"/>
                    <a:pt x="30506" y="2543"/>
                  </a:cubicBezTo>
                  <a:cubicBezTo>
                    <a:pt x="31423" y="2509"/>
                    <a:pt x="31428" y="1144"/>
                    <a:pt x="30506" y="1116"/>
                  </a:cubicBezTo>
                  <a:cubicBezTo>
                    <a:pt x="20551" y="813"/>
                    <a:pt x="10638" y="745"/>
                    <a:pt x="696" y="2"/>
                  </a:cubicBezTo>
                  <a:cubicBezTo>
                    <a:pt x="679" y="1"/>
                    <a:pt x="663" y="0"/>
                    <a:pt x="647"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1" name="Google Shape;2211;p45"/>
            <p:cNvSpPr/>
            <p:nvPr/>
          </p:nvSpPr>
          <p:spPr>
            <a:xfrm>
              <a:off x="1885825" y="3157425"/>
              <a:ext cx="837000" cy="79650"/>
            </a:xfrm>
            <a:custGeom>
              <a:avLst/>
              <a:gdLst/>
              <a:ahLst/>
              <a:cxnLst/>
              <a:rect l="l" t="t" r="r" b="b"/>
              <a:pathLst>
                <a:path w="33480" h="3186" extrusionOk="0">
                  <a:moveTo>
                    <a:pt x="556" y="0"/>
                  </a:moveTo>
                  <a:cubicBezTo>
                    <a:pt x="0" y="0"/>
                    <a:pt x="23" y="880"/>
                    <a:pt x="599" y="932"/>
                  </a:cubicBezTo>
                  <a:cubicBezTo>
                    <a:pt x="10506" y="1818"/>
                    <a:pt x="20598" y="3186"/>
                    <a:pt x="30575" y="3186"/>
                  </a:cubicBezTo>
                  <a:cubicBezTo>
                    <a:pt x="31176" y="3186"/>
                    <a:pt x="31777" y="3181"/>
                    <a:pt x="32378" y="3171"/>
                  </a:cubicBezTo>
                  <a:cubicBezTo>
                    <a:pt x="33480" y="3153"/>
                    <a:pt x="33448" y="1573"/>
                    <a:pt x="32378" y="1481"/>
                  </a:cubicBezTo>
                  <a:cubicBezTo>
                    <a:pt x="21833" y="574"/>
                    <a:pt x="11165" y="803"/>
                    <a:pt x="599" y="2"/>
                  </a:cubicBezTo>
                  <a:cubicBezTo>
                    <a:pt x="584" y="1"/>
                    <a:pt x="570" y="0"/>
                    <a:pt x="556"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2" name="Google Shape;2212;p45"/>
            <p:cNvSpPr/>
            <p:nvPr/>
          </p:nvSpPr>
          <p:spPr>
            <a:xfrm>
              <a:off x="2643950" y="2851125"/>
              <a:ext cx="135550" cy="2153775"/>
            </a:xfrm>
            <a:custGeom>
              <a:avLst/>
              <a:gdLst/>
              <a:ahLst/>
              <a:cxnLst/>
              <a:rect l="l" t="t" r="r" b="b"/>
              <a:pathLst>
                <a:path w="5422" h="86151" extrusionOk="0">
                  <a:moveTo>
                    <a:pt x="2171" y="0"/>
                  </a:moveTo>
                  <a:cubicBezTo>
                    <a:pt x="1869" y="0"/>
                    <a:pt x="1556" y="198"/>
                    <a:pt x="1528" y="587"/>
                  </a:cubicBezTo>
                  <a:cubicBezTo>
                    <a:pt x="470" y="14872"/>
                    <a:pt x="1" y="29058"/>
                    <a:pt x="329" y="43385"/>
                  </a:cubicBezTo>
                  <a:cubicBezTo>
                    <a:pt x="487" y="50337"/>
                    <a:pt x="809" y="57280"/>
                    <a:pt x="1215" y="64221"/>
                  </a:cubicBezTo>
                  <a:cubicBezTo>
                    <a:pt x="1622" y="71179"/>
                    <a:pt x="1714" y="78474"/>
                    <a:pt x="3119" y="85316"/>
                  </a:cubicBezTo>
                  <a:cubicBezTo>
                    <a:pt x="3237" y="85891"/>
                    <a:pt x="3694" y="86150"/>
                    <a:pt x="4169" y="86150"/>
                  </a:cubicBezTo>
                  <a:cubicBezTo>
                    <a:pt x="4773" y="86150"/>
                    <a:pt x="5408" y="85730"/>
                    <a:pt x="5409" y="85006"/>
                  </a:cubicBezTo>
                  <a:cubicBezTo>
                    <a:pt x="5421" y="78107"/>
                    <a:pt x="4306" y="71106"/>
                    <a:pt x="3830" y="64221"/>
                  </a:cubicBezTo>
                  <a:cubicBezTo>
                    <a:pt x="3338" y="57103"/>
                    <a:pt x="3032" y="49969"/>
                    <a:pt x="2832" y="42836"/>
                  </a:cubicBezTo>
                  <a:cubicBezTo>
                    <a:pt x="2437" y="28785"/>
                    <a:pt x="2361" y="14640"/>
                    <a:pt x="2746" y="587"/>
                  </a:cubicBezTo>
                  <a:cubicBezTo>
                    <a:pt x="2756" y="194"/>
                    <a:pt x="2469" y="0"/>
                    <a:pt x="2171"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3" name="Google Shape;2213;p45"/>
            <p:cNvSpPr/>
            <p:nvPr/>
          </p:nvSpPr>
          <p:spPr>
            <a:xfrm>
              <a:off x="1874125" y="2881675"/>
              <a:ext cx="69225" cy="2135850"/>
            </a:xfrm>
            <a:custGeom>
              <a:avLst/>
              <a:gdLst/>
              <a:ahLst/>
              <a:cxnLst/>
              <a:rect l="l" t="t" r="r" b="b"/>
              <a:pathLst>
                <a:path w="2769" h="85434" extrusionOk="0">
                  <a:moveTo>
                    <a:pt x="1390" y="0"/>
                  </a:moveTo>
                  <a:cubicBezTo>
                    <a:pt x="1118" y="0"/>
                    <a:pt x="846" y="187"/>
                    <a:pt x="807" y="562"/>
                  </a:cubicBezTo>
                  <a:cubicBezTo>
                    <a:pt x="83" y="7525"/>
                    <a:pt x="283" y="14560"/>
                    <a:pt x="281" y="21552"/>
                  </a:cubicBezTo>
                  <a:cubicBezTo>
                    <a:pt x="278" y="28549"/>
                    <a:pt x="280" y="35545"/>
                    <a:pt x="284" y="42543"/>
                  </a:cubicBezTo>
                  <a:lnTo>
                    <a:pt x="300" y="62980"/>
                  </a:lnTo>
                  <a:cubicBezTo>
                    <a:pt x="308" y="70138"/>
                    <a:pt x="1" y="77380"/>
                    <a:pt x="447" y="84523"/>
                  </a:cubicBezTo>
                  <a:cubicBezTo>
                    <a:pt x="485" y="85130"/>
                    <a:pt x="938" y="85433"/>
                    <a:pt x="1391" y="85433"/>
                  </a:cubicBezTo>
                  <a:cubicBezTo>
                    <a:pt x="1844" y="85433"/>
                    <a:pt x="2296" y="85130"/>
                    <a:pt x="2333" y="84523"/>
                  </a:cubicBezTo>
                  <a:cubicBezTo>
                    <a:pt x="2768" y="77562"/>
                    <a:pt x="2473" y="70506"/>
                    <a:pt x="2479" y="63533"/>
                  </a:cubicBezTo>
                  <a:cubicBezTo>
                    <a:pt x="2485" y="56537"/>
                    <a:pt x="2491" y="49540"/>
                    <a:pt x="2497" y="42543"/>
                  </a:cubicBezTo>
                  <a:cubicBezTo>
                    <a:pt x="2503" y="35730"/>
                    <a:pt x="2504" y="28917"/>
                    <a:pt x="2500" y="22105"/>
                  </a:cubicBezTo>
                  <a:cubicBezTo>
                    <a:pt x="2498" y="14930"/>
                    <a:pt x="2716" y="7705"/>
                    <a:pt x="1974" y="562"/>
                  </a:cubicBezTo>
                  <a:cubicBezTo>
                    <a:pt x="1935" y="188"/>
                    <a:pt x="1662" y="0"/>
                    <a:pt x="1390"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4" name="Google Shape;2214;p45"/>
            <p:cNvSpPr/>
            <p:nvPr/>
          </p:nvSpPr>
          <p:spPr>
            <a:xfrm>
              <a:off x="1892625" y="4029800"/>
              <a:ext cx="807300" cy="45650"/>
            </a:xfrm>
            <a:custGeom>
              <a:avLst/>
              <a:gdLst/>
              <a:ahLst/>
              <a:cxnLst/>
              <a:rect l="l" t="t" r="r" b="b"/>
              <a:pathLst>
                <a:path w="32292" h="1826" extrusionOk="0">
                  <a:moveTo>
                    <a:pt x="605" y="0"/>
                  </a:moveTo>
                  <a:cubicBezTo>
                    <a:pt x="0" y="0"/>
                    <a:pt x="4" y="946"/>
                    <a:pt x="616" y="958"/>
                  </a:cubicBezTo>
                  <a:cubicBezTo>
                    <a:pt x="5973" y="1064"/>
                    <a:pt x="11327" y="1280"/>
                    <a:pt x="16685" y="1389"/>
                  </a:cubicBezTo>
                  <a:cubicBezTo>
                    <a:pt x="19998" y="1456"/>
                    <a:pt x="23542" y="1825"/>
                    <a:pt x="26986" y="1825"/>
                  </a:cubicBezTo>
                  <a:cubicBezTo>
                    <a:pt x="28659" y="1825"/>
                    <a:pt x="30308" y="1738"/>
                    <a:pt x="31895" y="1487"/>
                  </a:cubicBezTo>
                  <a:cubicBezTo>
                    <a:pt x="32292" y="1424"/>
                    <a:pt x="32276" y="779"/>
                    <a:pt x="31895" y="704"/>
                  </a:cubicBezTo>
                  <a:cubicBezTo>
                    <a:pt x="29564" y="238"/>
                    <a:pt x="27081" y="129"/>
                    <a:pt x="24582" y="129"/>
                  </a:cubicBezTo>
                  <a:cubicBezTo>
                    <a:pt x="22352" y="129"/>
                    <a:pt x="20109" y="216"/>
                    <a:pt x="17949" y="216"/>
                  </a:cubicBezTo>
                  <a:cubicBezTo>
                    <a:pt x="17524" y="216"/>
                    <a:pt x="17103" y="213"/>
                    <a:pt x="16685" y="205"/>
                  </a:cubicBezTo>
                  <a:cubicBezTo>
                    <a:pt x="11329" y="102"/>
                    <a:pt x="5971" y="106"/>
                    <a:pt x="616" y="0"/>
                  </a:cubicBezTo>
                  <a:cubicBezTo>
                    <a:pt x="612" y="0"/>
                    <a:pt x="609" y="0"/>
                    <a:pt x="605"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5" name="Google Shape;2215;p45"/>
            <p:cNvSpPr/>
            <p:nvPr/>
          </p:nvSpPr>
          <p:spPr>
            <a:xfrm>
              <a:off x="1873600" y="4402175"/>
              <a:ext cx="845500" cy="63150"/>
            </a:xfrm>
            <a:custGeom>
              <a:avLst/>
              <a:gdLst/>
              <a:ahLst/>
              <a:cxnLst/>
              <a:rect l="l" t="t" r="r" b="b"/>
              <a:pathLst>
                <a:path w="33820" h="2526" extrusionOk="0">
                  <a:moveTo>
                    <a:pt x="852" y="1"/>
                  </a:moveTo>
                  <a:cubicBezTo>
                    <a:pt x="1" y="1"/>
                    <a:pt x="8" y="1286"/>
                    <a:pt x="855" y="1323"/>
                  </a:cubicBezTo>
                  <a:cubicBezTo>
                    <a:pt x="6376" y="1568"/>
                    <a:pt x="11889" y="1829"/>
                    <a:pt x="17413" y="2009"/>
                  </a:cubicBezTo>
                  <a:cubicBezTo>
                    <a:pt x="20846" y="2123"/>
                    <a:pt x="24517" y="2525"/>
                    <a:pt x="28083" y="2525"/>
                  </a:cubicBezTo>
                  <a:cubicBezTo>
                    <a:pt x="29782" y="2525"/>
                    <a:pt x="31457" y="2434"/>
                    <a:pt x="33071" y="2176"/>
                  </a:cubicBezTo>
                  <a:cubicBezTo>
                    <a:pt x="33819" y="2057"/>
                    <a:pt x="33782" y="849"/>
                    <a:pt x="33071" y="699"/>
                  </a:cubicBezTo>
                  <a:cubicBezTo>
                    <a:pt x="30539" y="167"/>
                    <a:pt x="27820" y="48"/>
                    <a:pt x="25091" y="48"/>
                  </a:cubicBezTo>
                  <a:cubicBezTo>
                    <a:pt x="22883" y="48"/>
                    <a:pt x="20669" y="125"/>
                    <a:pt x="18543" y="125"/>
                  </a:cubicBezTo>
                  <a:cubicBezTo>
                    <a:pt x="18163" y="125"/>
                    <a:pt x="17787" y="123"/>
                    <a:pt x="17413" y="117"/>
                  </a:cubicBezTo>
                  <a:cubicBezTo>
                    <a:pt x="11892" y="31"/>
                    <a:pt x="6376" y="23"/>
                    <a:pt x="855" y="1"/>
                  </a:cubicBezTo>
                  <a:cubicBezTo>
                    <a:pt x="854" y="1"/>
                    <a:pt x="853" y="1"/>
                    <a:pt x="852"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6" name="Google Shape;2216;p45"/>
            <p:cNvSpPr/>
            <p:nvPr/>
          </p:nvSpPr>
          <p:spPr>
            <a:xfrm>
              <a:off x="1879900" y="4812775"/>
              <a:ext cx="841350" cy="69800"/>
            </a:xfrm>
            <a:custGeom>
              <a:avLst/>
              <a:gdLst/>
              <a:ahLst/>
              <a:cxnLst/>
              <a:rect l="l" t="t" r="r" b="b"/>
              <a:pathLst>
                <a:path w="33654" h="2792" extrusionOk="0">
                  <a:moveTo>
                    <a:pt x="1008" y="0"/>
                  </a:moveTo>
                  <a:cubicBezTo>
                    <a:pt x="1" y="0"/>
                    <a:pt x="11" y="1582"/>
                    <a:pt x="1037" y="1613"/>
                  </a:cubicBezTo>
                  <a:lnTo>
                    <a:pt x="1037" y="1611"/>
                  </a:lnTo>
                  <a:cubicBezTo>
                    <a:pt x="6520" y="1780"/>
                    <a:pt x="12000" y="2121"/>
                    <a:pt x="17482" y="2340"/>
                  </a:cubicBezTo>
                  <a:cubicBezTo>
                    <a:pt x="20039" y="2443"/>
                    <a:pt x="22598" y="2519"/>
                    <a:pt x="25156" y="2597"/>
                  </a:cubicBezTo>
                  <a:cubicBezTo>
                    <a:pt x="26611" y="2640"/>
                    <a:pt x="28137" y="2792"/>
                    <a:pt x="29641" y="2792"/>
                  </a:cubicBezTo>
                  <a:cubicBezTo>
                    <a:pt x="30789" y="2792"/>
                    <a:pt x="31924" y="2703"/>
                    <a:pt x="33005" y="2410"/>
                  </a:cubicBezTo>
                  <a:cubicBezTo>
                    <a:pt x="33654" y="2233"/>
                    <a:pt x="33599" y="1347"/>
                    <a:pt x="33005" y="1146"/>
                  </a:cubicBezTo>
                  <a:cubicBezTo>
                    <a:pt x="30554" y="318"/>
                    <a:pt x="27723" y="569"/>
                    <a:pt x="25156" y="491"/>
                  </a:cubicBezTo>
                  <a:cubicBezTo>
                    <a:pt x="22598" y="412"/>
                    <a:pt x="20041" y="332"/>
                    <a:pt x="17482" y="278"/>
                  </a:cubicBezTo>
                  <a:cubicBezTo>
                    <a:pt x="12002" y="162"/>
                    <a:pt x="6516" y="168"/>
                    <a:pt x="1037" y="1"/>
                  </a:cubicBezTo>
                  <a:cubicBezTo>
                    <a:pt x="1027" y="0"/>
                    <a:pt x="1017" y="0"/>
                    <a:pt x="1008"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7" name="Google Shape;2217;p45"/>
            <p:cNvSpPr/>
            <p:nvPr/>
          </p:nvSpPr>
          <p:spPr>
            <a:xfrm>
              <a:off x="2263775" y="2760325"/>
              <a:ext cx="351275" cy="1096400"/>
            </a:xfrm>
            <a:custGeom>
              <a:avLst/>
              <a:gdLst/>
              <a:ahLst/>
              <a:cxnLst/>
              <a:rect l="l" t="t" r="r" b="b"/>
              <a:pathLst>
                <a:path w="14051" h="43856" extrusionOk="0">
                  <a:moveTo>
                    <a:pt x="4974" y="0"/>
                  </a:moveTo>
                  <a:lnTo>
                    <a:pt x="1" y="43441"/>
                  </a:lnTo>
                  <a:lnTo>
                    <a:pt x="7394" y="43856"/>
                  </a:lnTo>
                  <a:lnTo>
                    <a:pt x="12383" y="18527"/>
                  </a:lnTo>
                  <a:lnTo>
                    <a:pt x="14051" y="7440"/>
                  </a:lnTo>
                  <a:lnTo>
                    <a:pt x="4974" y="0"/>
                  </a:ln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8" name="Google Shape;2218;p45"/>
            <p:cNvSpPr/>
            <p:nvPr/>
          </p:nvSpPr>
          <p:spPr>
            <a:xfrm>
              <a:off x="2018600" y="2760325"/>
              <a:ext cx="404975" cy="1096400"/>
            </a:xfrm>
            <a:custGeom>
              <a:avLst/>
              <a:gdLst/>
              <a:ahLst/>
              <a:cxnLst/>
              <a:rect l="l" t="t" r="r" b="b"/>
              <a:pathLst>
                <a:path w="16199" h="43856" extrusionOk="0">
                  <a:moveTo>
                    <a:pt x="4972" y="0"/>
                  </a:moveTo>
                  <a:lnTo>
                    <a:pt x="0" y="43441"/>
                  </a:lnTo>
                  <a:lnTo>
                    <a:pt x="7392" y="43856"/>
                  </a:lnTo>
                  <a:lnTo>
                    <a:pt x="12383" y="18527"/>
                  </a:lnTo>
                  <a:lnTo>
                    <a:pt x="16199" y="3991"/>
                  </a:lnTo>
                  <a:lnTo>
                    <a:pt x="4972" y="0"/>
                  </a:ln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9" name="Google Shape;2219;p45"/>
            <p:cNvSpPr/>
            <p:nvPr/>
          </p:nvSpPr>
          <p:spPr>
            <a:xfrm>
              <a:off x="2193700" y="3148600"/>
              <a:ext cx="129425" cy="657425"/>
            </a:xfrm>
            <a:custGeom>
              <a:avLst/>
              <a:gdLst/>
              <a:ahLst/>
              <a:cxnLst/>
              <a:rect l="l" t="t" r="r" b="b"/>
              <a:pathLst>
                <a:path w="5177" h="26297" extrusionOk="0">
                  <a:moveTo>
                    <a:pt x="5091" y="0"/>
                  </a:moveTo>
                  <a:cubicBezTo>
                    <a:pt x="5063" y="0"/>
                    <a:pt x="5038" y="16"/>
                    <a:pt x="5031" y="51"/>
                  </a:cubicBezTo>
                  <a:cubicBezTo>
                    <a:pt x="3358" y="8770"/>
                    <a:pt x="1684" y="17490"/>
                    <a:pt x="11" y="26209"/>
                  </a:cubicBezTo>
                  <a:cubicBezTo>
                    <a:pt x="1" y="26262"/>
                    <a:pt x="45" y="26296"/>
                    <a:pt x="86" y="26296"/>
                  </a:cubicBezTo>
                  <a:cubicBezTo>
                    <a:pt x="113" y="26296"/>
                    <a:pt x="138" y="26281"/>
                    <a:pt x="145" y="26246"/>
                  </a:cubicBezTo>
                  <a:cubicBezTo>
                    <a:pt x="1819" y="17527"/>
                    <a:pt x="3493" y="8807"/>
                    <a:pt x="5166" y="88"/>
                  </a:cubicBezTo>
                  <a:cubicBezTo>
                    <a:pt x="5176" y="35"/>
                    <a:pt x="5132" y="0"/>
                    <a:pt x="5091" y="0"/>
                  </a:cubicBezTo>
                  <a:close/>
                </a:path>
              </a:pathLst>
            </a:custGeom>
            <a:solidFill>
              <a:srgbClr val="3531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0" name="Google Shape;2220;p45"/>
            <p:cNvSpPr/>
            <p:nvPr/>
          </p:nvSpPr>
          <p:spPr>
            <a:xfrm>
              <a:off x="2299475" y="3853025"/>
              <a:ext cx="134575" cy="181575"/>
            </a:xfrm>
            <a:custGeom>
              <a:avLst/>
              <a:gdLst/>
              <a:ahLst/>
              <a:cxnLst/>
              <a:rect l="l" t="t" r="r" b="b"/>
              <a:pathLst>
                <a:path w="5383" h="7263" extrusionOk="0">
                  <a:moveTo>
                    <a:pt x="1184" y="0"/>
                  </a:moveTo>
                  <a:cubicBezTo>
                    <a:pt x="1184" y="0"/>
                    <a:pt x="1312" y="1264"/>
                    <a:pt x="1336" y="1496"/>
                  </a:cubicBezTo>
                  <a:lnTo>
                    <a:pt x="1336" y="1496"/>
                  </a:lnTo>
                  <a:cubicBezTo>
                    <a:pt x="1319" y="1389"/>
                    <a:pt x="1200" y="1324"/>
                    <a:pt x="1042" y="1324"/>
                  </a:cubicBezTo>
                  <a:cubicBezTo>
                    <a:pt x="815" y="1324"/>
                    <a:pt x="509" y="1459"/>
                    <a:pt x="320" y="1797"/>
                  </a:cubicBezTo>
                  <a:cubicBezTo>
                    <a:pt x="1" y="2371"/>
                    <a:pt x="1235" y="7180"/>
                    <a:pt x="2003" y="7180"/>
                  </a:cubicBezTo>
                  <a:cubicBezTo>
                    <a:pt x="2009" y="7180"/>
                    <a:pt x="2015" y="7179"/>
                    <a:pt x="2022" y="7179"/>
                  </a:cubicBezTo>
                  <a:cubicBezTo>
                    <a:pt x="2173" y="7163"/>
                    <a:pt x="2376" y="7157"/>
                    <a:pt x="2603" y="7157"/>
                  </a:cubicBezTo>
                  <a:cubicBezTo>
                    <a:pt x="3531" y="7157"/>
                    <a:pt x="4876" y="7262"/>
                    <a:pt x="4876" y="7262"/>
                  </a:cubicBezTo>
                  <a:lnTo>
                    <a:pt x="5383" y="591"/>
                  </a:lnTo>
                  <a:lnTo>
                    <a:pt x="1184" y="0"/>
                  </a:ln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1" name="Google Shape;2221;p45"/>
            <p:cNvSpPr/>
            <p:nvPr/>
          </p:nvSpPr>
          <p:spPr>
            <a:xfrm>
              <a:off x="2011025" y="3851275"/>
              <a:ext cx="133225" cy="178850"/>
            </a:xfrm>
            <a:custGeom>
              <a:avLst/>
              <a:gdLst/>
              <a:ahLst/>
              <a:cxnLst/>
              <a:rect l="l" t="t" r="r" b="b"/>
              <a:pathLst>
                <a:path w="5329" h="7154" extrusionOk="0">
                  <a:moveTo>
                    <a:pt x="1111" y="0"/>
                  </a:moveTo>
                  <a:cubicBezTo>
                    <a:pt x="1111" y="0"/>
                    <a:pt x="1312" y="1527"/>
                    <a:pt x="1312" y="1527"/>
                  </a:cubicBezTo>
                  <a:cubicBezTo>
                    <a:pt x="1312" y="1527"/>
                    <a:pt x="1311" y="1518"/>
                    <a:pt x="1308" y="1499"/>
                  </a:cubicBezTo>
                  <a:cubicBezTo>
                    <a:pt x="1294" y="1390"/>
                    <a:pt x="1179" y="1326"/>
                    <a:pt x="1026" y="1326"/>
                  </a:cubicBezTo>
                  <a:cubicBezTo>
                    <a:pt x="797" y="1326"/>
                    <a:pt x="485" y="1469"/>
                    <a:pt x="302" y="1821"/>
                  </a:cubicBezTo>
                  <a:cubicBezTo>
                    <a:pt x="1" y="2402"/>
                    <a:pt x="1363" y="7153"/>
                    <a:pt x="2133" y="7153"/>
                  </a:cubicBezTo>
                  <a:cubicBezTo>
                    <a:pt x="2141" y="7153"/>
                    <a:pt x="2149" y="7153"/>
                    <a:pt x="2157" y="7152"/>
                  </a:cubicBezTo>
                  <a:cubicBezTo>
                    <a:pt x="2409" y="7118"/>
                    <a:pt x="2806" y="7107"/>
                    <a:pt x="3224" y="7107"/>
                  </a:cubicBezTo>
                  <a:cubicBezTo>
                    <a:pt x="4073" y="7107"/>
                    <a:pt x="5011" y="7153"/>
                    <a:pt x="5011" y="7153"/>
                  </a:cubicBezTo>
                  <a:lnTo>
                    <a:pt x="5328" y="471"/>
                  </a:lnTo>
                  <a:lnTo>
                    <a:pt x="1111" y="0"/>
                  </a:ln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2" name="Google Shape;2222;p45"/>
            <p:cNvSpPr/>
            <p:nvPr/>
          </p:nvSpPr>
          <p:spPr>
            <a:xfrm>
              <a:off x="2203875" y="3146500"/>
              <a:ext cx="220750" cy="5575"/>
            </a:xfrm>
            <a:custGeom>
              <a:avLst/>
              <a:gdLst/>
              <a:ahLst/>
              <a:cxnLst/>
              <a:rect l="l" t="t" r="r" b="b"/>
              <a:pathLst>
                <a:path w="8830" h="223" extrusionOk="0">
                  <a:moveTo>
                    <a:pt x="8741" y="0"/>
                  </a:moveTo>
                  <a:cubicBezTo>
                    <a:pt x="8741" y="0"/>
                    <a:pt x="8741" y="0"/>
                    <a:pt x="8740" y="0"/>
                  </a:cubicBezTo>
                  <a:lnTo>
                    <a:pt x="91" y="82"/>
                  </a:lnTo>
                  <a:cubicBezTo>
                    <a:pt x="2" y="82"/>
                    <a:pt x="0" y="223"/>
                    <a:pt x="90" y="223"/>
                  </a:cubicBezTo>
                  <a:cubicBezTo>
                    <a:pt x="90" y="223"/>
                    <a:pt x="91" y="223"/>
                    <a:pt x="91" y="223"/>
                  </a:cubicBezTo>
                  <a:lnTo>
                    <a:pt x="8740" y="139"/>
                  </a:lnTo>
                  <a:cubicBezTo>
                    <a:pt x="8829" y="139"/>
                    <a:pt x="8830" y="0"/>
                    <a:pt x="8741" y="0"/>
                  </a:cubicBezTo>
                  <a:close/>
                </a:path>
              </a:pathLst>
            </a:custGeom>
            <a:solidFill>
              <a:srgbClr val="3531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3" name="Google Shape;2223;p45"/>
            <p:cNvSpPr/>
            <p:nvPr/>
          </p:nvSpPr>
          <p:spPr>
            <a:xfrm>
              <a:off x="1847575" y="1876825"/>
              <a:ext cx="1080850" cy="1103125"/>
            </a:xfrm>
            <a:custGeom>
              <a:avLst/>
              <a:gdLst/>
              <a:ahLst/>
              <a:cxnLst/>
              <a:rect l="l" t="t" r="r" b="b"/>
              <a:pathLst>
                <a:path w="43234" h="44125" extrusionOk="0">
                  <a:moveTo>
                    <a:pt x="38102" y="1"/>
                  </a:moveTo>
                  <a:lnTo>
                    <a:pt x="24422" y="15391"/>
                  </a:lnTo>
                  <a:lnTo>
                    <a:pt x="19646" y="15630"/>
                  </a:lnTo>
                  <a:cubicBezTo>
                    <a:pt x="15202" y="15852"/>
                    <a:pt x="10961" y="17568"/>
                    <a:pt x="7631" y="20516"/>
                  </a:cubicBezTo>
                  <a:cubicBezTo>
                    <a:pt x="4670" y="23139"/>
                    <a:pt x="2148" y="26413"/>
                    <a:pt x="1427" y="28579"/>
                  </a:cubicBezTo>
                  <a:cubicBezTo>
                    <a:pt x="1" y="32854"/>
                    <a:pt x="767" y="39331"/>
                    <a:pt x="767" y="39331"/>
                  </a:cubicBezTo>
                  <a:lnTo>
                    <a:pt x="5043" y="39331"/>
                  </a:lnTo>
                  <a:lnTo>
                    <a:pt x="6467" y="30211"/>
                  </a:lnTo>
                  <a:lnTo>
                    <a:pt x="9421" y="26709"/>
                  </a:lnTo>
                  <a:lnTo>
                    <a:pt x="9130" y="44125"/>
                  </a:lnTo>
                  <a:lnTo>
                    <a:pt x="9130" y="44125"/>
                  </a:lnTo>
                  <a:lnTo>
                    <a:pt x="30408" y="42180"/>
                  </a:lnTo>
                  <a:lnTo>
                    <a:pt x="30408" y="22516"/>
                  </a:lnTo>
                  <a:lnTo>
                    <a:pt x="43233" y="2850"/>
                  </a:lnTo>
                  <a:lnTo>
                    <a:pt x="38102" y="1"/>
                  </a:ln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4" name="Google Shape;2224;p45"/>
            <p:cNvSpPr/>
            <p:nvPr/>
          </p:nvSpPr>
          <p:spPr>
            <a:xfrm>
              <a:off x="2081075" y="2317050"/>
              <a:ext cx="437300" cy="39225"/>
            </a:xfrm>
            <a:custGeom>
              <a:avLst/>
              <a:gdLst/>
              <a:ahLst/>
              <a:cxnLst/>
              <a:rect l="l" t="t" r="r" b="b"/>
              <a:pathLst>
                <a:path w="17492" h="1569" extrusionOk="0">
                  <a:moveTo>
                    <a:pt x="17297" y="0"/>
                  </a:moveTo>
                  <a:cubicBezTo>
                    <a:pt x="17291" y="0"/>
                    <a:pt x="17285" y="1"/>
                    <a:pt x="17279" y="1"/>
                  </a:cubicBezTo>
                  <a:cubicBezTo>
                    <a:pt x="11567" y="544"/>
                    <a:pt x="5867" y="994"/>
                    <a:pt x="140" y="1354"/>
                  </a:cubicBezTo>
                  <a:cubicBezTo>
                    <a:pt x="3" y="1361"/>
                    <a:pt x="0" y="1568"/>
                    <a:pt x="140" y="1568"/>
                  </a:cubicBezTo>
                  <a:cubicBezTo>
                    <a:pt x="5852" y="1537"/>
                    <a:pt x="11606" y="960"/>
                    <a:pt x="17279" y="332"/>
                  </a:cubicBezTo>
                  <a:cubicBezTo>
                    <a:pt x="17481" y="309"/>
                    <a:pt x="17491" y="0"/>
                    <a:pt x="17297" y="0"/>
                  </a:cubicBezTo>
                  <a:close/>
                </a:path>
              </a:pathLst>
            </a:custGeom>
            <a:solidFill>
              <a:srgbClr val="3531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5" name="Google Shape;2225;p45"/>
            <p:cNvSpPr/>
            <p:nvPr/>
          </p:nvSpPr>
          <p:spPr>
            <a:xfrm>
              <a:off x="2069925" y="2350075"/>
              <a:ext cx="30600" cy="633325"/>
            </a:xfrm>
            <a:custGeom>
              <a:avLst/>
              <a:gdLst/>
              <a:ahLst/>
              <a:cxnLst/>
              <a:rect l="l" t="t" r="r" b="b"/>
              <a:pathLst>
                <a:path w="1224" h="25333" extrusionOk="0">
                  <a:moveTo>
                    <a:pt x="586" y="0"/>
                  </a:moveTo>
                  <a:cubicBezTo>
                    <a:pt x="517" y="0"/>
                    <a:pt x="448" y="47"/>
                    <a:pt x="442" y="140"/>
                  </a:cubicBezTo>
                  <a:cubicBezTo>
                    <a:pt x="169" y="4518"/>
                    <a:pt x="349" y="8935"/>
                    <a:pt x="242" y="13322"/>
                  </a:cubicBezTo>
                  <a:cubicBezTo>
                    <a:pt x="147" y="17271"/>
                    <a:pt x="0" y="21245"/>
                    <a:pt x="93" y="25195"/>
                  </a:cubicBezTo>
                  <a:cubicBezTo>
                    <a:pt x="95" y="25287"/>
                    <a:pt x="164" y="25333"/>
                    <a:pt x="234" y="25333"/>
                  </a:cubicBezTo>
                  <a:cubicBezTo>
                    <a:pt x="304" y="25333"/>
                    <a:pt x="375" y="25287"/>
                    <a:pt x="379" y="25195"/>
                  </a:cubicBezTo>
                  <a:cubicBezTo>
                    <a:pt x="753" y="16947"/>
                    <a:pt x="1223" y="8379"/>
                    <a:pt x="731" y="140"/>
                  </a:cubicBezTo>
                  <a:cubicBezTo>
                    <a:pt x="725" y="47"/>
                    <a:pt x="656" y="0"/>
                    <a:pt x="586" y="0"/>
                  </a:cubicBezTo>
                  <a:close/>
                </a:path>
              </a:pathLst>
            </a:custGeom>
            <a:solidFill>
              <a:srgbClr val="3531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6" name="Google Shape;2226;p45"/>
            <p:cNvSpPr/>
            <p:nvPr/>
          </p:nvSpPr>
          <p:spPr>
            <a:xfrm>
              <a:off x="1986675" y="2433675"/>
              <a:ext cx="73250" cy="95300"/>
            </a:xfrm>
            <a:custGeom>
              <a:avLst/>
              <a:gdLst/>
              <a:ahLst/>
              <a:cxnLst/>
              <a:rect l="l" t="t" r="r" b="b"/>
              <a:pathLst>
                <a:path w="2930" h="3812" extrusionOk="0">
                  <a:moveTo>
                    <a:pt x="182" y="1"/>
                  </a:moveTo>
                  <a:cubicBezTo>
                    <a:pt x="81" y="1"/>
                    <a:pt x="0" y="127"/>
                    <a:pt x="84" y="230"/>
                  </a:cubicBezTo>
                  <a:cubicBezTo>
                    <a:pt x="998" y="1338"/>
                    <a:pt x="1835" y="2428"/>
                    <a:pt x="2495" y="3709"/>
                  </a:cubicBezTo>
                  <a:cubicBezTo>
                    <a:pt x="2533" y="3781"/>
                    <a:pt x="2593" y="3811"/>
                    <a:pt x="2653" y="3811"/>
                  </a:cubicBezTo>
                  <a:cubicBezTo>
                    <a:pt x="2788" y="3811"/>
                    <a:pt x="2929" y="3664"/>
                    <a:pt x="2846" y="3503"/>
                  </a:cubicBezTo>
                  <a:cubicBezTo>
                    <a:pt x="2196" y="2240"/>
                    <a:pt x="1349" y="985"/>
                    <a:pt x="275" y="39"/>
                  </a:cubicBezTo>
                  <a:cubicBezTo>
                    <a:pt x="245" y="12"/>
                    <a:pt x="212" y="1"/>
                    <a:pt x="182" y="1"/>
                  </a:cubicBezTo>
                  <a:close/>
                </a:path>
              </a:pathLst>
            </a:custGeom>
            <a:solidFill>
              <a:srgbClr val="3531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7" name="Google Shape;2227;p45"/>
            <p:cNvSpPr/>
            <p:nvPr/>
          </p:nvSpPr>
          <p:spPr>
            <a:xfrm>
              <a:off x="2039025" y="2388900"/>
              <a:ext cx="36250" cy="39050"/>
            </a:xfrm>
            <a:custGeom>
              <a:avLst/>
              <a:gdLst/>
              <a:ahLst/>
              <a:cxnLst/>
              <a:rect l="l" t="t" r="r" b="b"/>
              <a:pathLst>
                <a:path w="1450" h="1562" extrusionOk="0">
                  <a:moveTo>
                    <a:pt x="196" y="0"/>
                  </a:moveTo>
                  <a:cubicBezTo>
                    <a:pt x="97" y="0"/>
                    <a:pt x="0" y="107"/>
                    <a:pt x="69" y="209"/>
                  </a:cubicBezTo>
                  <a:cubicBezTo>
                    <a:pt x="218" y="430"/>
                    <a:pt x="394" y="634"/>
                    <a:pt x="559" y="843"/>
                  </a:cubicBezTo>
                  <a:cubicBezTo>
                    <a:pt x="737" y="1068"/>
                    <a:pt x="904" y="1323"/>
                    <a:pt x="1114" y="1517"/>
                  </a:cubicBezTo>
                  <a:cubicBezTo>
                    <a:pt x="1148" y="1548"/>
                    <a:pt x="1187" y="1561"/>
                    <a:pt x="1226" y="1561"/>
                  </a:cubicBezTo>
                  <a:cubicBezTo>
                    <a:pt x="1341" y="1561"/>
                    <a:pt x="1450" y="1441"/>
                    <a:pt x="1374" y="1317"/>
                  </a:cubicBezTo>
                  <a:cubicBezTo>
                    <a:pt x="1235" y="1089"/>
                    <a:pt x="1037" y="895"/>
                    <a:pt x="864" y="694"/>
                  </a:cubicBezTo>
                  <a:cubicBezTo>
                    <a:pt x="674" y="475"/>
                    <a:pt x="494" y="242"/>
                    <a:pt x="290" y="39"/>
                  </a:cubicBezTo>
                  <a:cubicBezTo>
                    <a:pt x="262" y="12"/>
                    <a:pt x="229" y="0"/>
                    <a:pt x="196" y="0"/>
                  </a:cubicBezTo>
                  <a:close/>
                </a:path>
              </a:pathLst>
            </a:custGeom>
            <a:solidFill>
              <a:srgbClr val="3531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8" name="Google Shape;2228;p45"/>
            <p:cNvSpPr/>
            <p:nvPr/>
          </p:nvSpPr>
          <p:spPr>
            <a:xfrm>
              <a:off x="2224150" y="1674150"/>
              <a:ext cx="334450" cy="610100"/>
            </a:xfrm>
            <a:custGeom>
              <a:avLst/>
              <a:gdLst/>
              <a:ahLst/>
              <a:cxnLst/>
              <a:rect l="l" t="t" r="r" b="b"/>
              <a:pathLst>
                <a:path w="13378" h="24404" extrusionOk="0">
                  <a:moveTo>
                    <a:pt x="7713" y="0"/>
                  </a:moveTo>
                  <a:lnTo>
                    <a:pt x="0" y="15708"/>
                  </a:lnTo>
                  <a:lnTo>
                    <a:pt x="1683" y="24403"/>
                  </a:lnTo>
                  <a:lnTo>
                    <a:pt x="6678" y="24403"/>
                  </a:lnTo>
                  <a:lnTo>
                    <a:pt x="6678" y="20476"/>
                  </a:lnTo>
                  <a:cubicBezTo>
                    <a:pt x="6678" y="20476"/>
                    <a:pt x="6730" y="20478"/>
                    <a:pt x="6825" y="20478"/>
                  </a:cubicBezTo>
                  <a:cubicBezTo>
                    <a:pt x="7788" y="20478"/>
                    <a:pt x="13167" y="20243"/>
                    <a:pt x="13323" y="15006"/>
                  </a:cubicBezTo>
                  <a:cubicBezTo>
                    <a:pt x="13378" y="13163"/>
                    <a:pt x="11924" y="11080"/>
                    <a:pt x="11924" y="11080"/>
                  </a:cubicBezTo>
                  <a:cubicBezTo>
                    <a:pt x="11924" y="11080"/>
                    <a:pt x="11911" y="11171"/>
                    <a:pt x="11896" y="11171"/>
                  </a:cubicBezTo>
                  <a:cubicBezTo>
                    <a:pt x="11863" y="11171"/>
                    <a:pt x="11823" y="10696"/>
                    <a:pt x="11921" y="7574"/>
                  </a:cubicBezTo>
                  <a:cubicBezTo>
                    <a:pt x="12061" y="3085"/>
                    <a:pt x="7713" y="0"/>
                    <a:pt x="7713"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9" name="Google Shape;2229;p45"/>
            <p:cNvSpPr/>
            <p:nvPr/>
          </p:nvSpPr>
          <p:spPr>
            <a:xfrm>
              <a:off x="2382975" y="1959150"/>
              <a:ext cx="43950" cy="56875"/>
            </a:xfrm>
            <a:custGeom>
              <a:avLst/>
              <a:gdLst/>
              <a:ahLst/>
              <a:cxnLst/>
              <a:rect l="l" t="t" r="r" b="b"/>
              <a:pathLst>
                <a:path w="1758" h="2275" extrusionOk="0">
                  <a:moveTo>
                    <a:pt x="860" y="1"/>
                  </a:moveTo>
                  <a:cubicBezTo>
                    <a:pt x="626" y="1"/>
                    <a:pt x="385" y="103"/>
                    <a:pt x="192" y="334"/>
                  </a:cubicBezTo>
                  <a:cubicBezTo>
                    <a:pt x="152" y="378"/>
                    <a:pt x="190" y="436"/>
                    <a:pt x="236" y="436"/>
                  </a:cubicBezTo>
                  <a:cubicBezTo>
                    <a:pt x="249" y="436"/>
                    <a:pt x="263" y="431"/>
                    <a:pt x="276" y="419"/>
                  </a:cubicBezTo>
                  <a:cubicBezTo>
                    <a:pt x="426" y="292"/>
                    <a:pt x="602" y="233"/>
                    <a:pt x="772" y="233"/>
                  </a:cubicBezTo>
                  <a:cubicBezTo>
                    <a:pt x="1023" y="233"/>
                    <a:pt x="1262" y="361"/>
                    <a:pt x="1384" y="587"/>
                  </a:cubicBezTo>
                  <a:lnTo>
                    <a:pt x="1384" y="587"/>
                  </a:lnTo>
                  <a:cubicBezTo>
                    <a:pt x="1271" y="542"/>
                    <a:pt x="1153" y="520"/>
                    <a:pt x="1035" y="520"/>
                  </a:cubicBezTo>
                  <a:cubicBezTo>
                    <a:pt x="706" y="520"/>
                    <a:pt x="387" y="696"/>
                    <a:pt x="238" y="1049"/>
                  </a:cubicBezTo>
                  <a:cubicBezTo>
                    <a:pt x="1" y="1614"/>
                    <a:pt x="415" y="2274"/>
                    <a:pt x="1023" y="2274"/>
                  </a:cubicBezTo>
                  <a:cubicBezTo>
                    <a:pt x="1055" y="2274"/>
                    <a:pt x="1089" y="2272"/>
                    <a:pt x="1123" y="2268"/>
                  </a:cubicBezTo>
                  <a:cubicBezTo>
                    <a:pt x="1293" y="2249"/>
                    <a:pt x="1296" y="2019"/>
                    <a:pt x="1123" y="2001"/>
                  </a:cubicBezTo>
                  <a:cubicBezTo>
                    <a:pt x="669" y="1958"/>
                    <a:pt x="292" y="1560"/>
                    <a:pt x="538" y="1107"/>
                  </a:cubicBezTo>
                  <a:cubicBezTo>
                    <a:pt x="648" y="905"/>
                    <a:pt x="841" y="811"/>
                    <a:pt x="1040" y="811"/>
                  </a:cubicBezTo>
                  <a:cubicBezTo>
                    <a:pt x="1207" y="811"/>
                    <a:pt x="1378" y="877"/>
                    <a:pt x="1509" y="1001"/>
                  </a:cubicBezTo>
                  <a:cubicBezTo>
                    <a:pt x="1537" y="1027"/>
                    <a:pt x="1573" y="1039"/>
                    <a:pt x="1609" y="1039"/>
                  </a:cubicBezTo>
                  <a:cubicBezTo>
                    <a:pt x="1684" y="1039"/>
                    <a:pt x="1757" y="987"/>
                    <a:pt x="1752" y="901"/>
                  </a:cubicBezTo>
                  <a:cubicBezTo>
                    <a:pt x="1717" y="362"/>
                    <a:pt x="1300" y="1"/>
                    <a:pt x="860" y="1"/>
                  </a:cubicBezTo>
                  <a:close/>
                </a:path>
              </a:pathLst>
            </a:custGeom>
            <a:solidFill>
              <a:srgbClr val="3531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0" name="Google Shape;2230;p45"/>
            <p:cNvSpPr/>
            <p:nvPr/>
          </p:nvSpPr>
          <p:spPr>
            <a:xfrm>
              <a:off x="1818650" y="1508550"/>
              <a:ext cx="637600" cy="611525"/>
            </a:xfrm>
            <a:custGeom>
              <a:avLst/>
              <a:gdLst/>
              <a:ahLst/>
              <a:cxnLst/>
              <a:rect l="l" t="t" r="r" b="b"/>
              <a:pathLst>
                <a:path w="25504" h="24461" extrusionOk="0">
                  <a:moveTo>
                    <a:pt x="16698" y="1"/>
                  </a:moveTo>
                  <a:cubicBezTo>
                    <a:pt x="16499" y="1"/>
                    <a:pt x="16302" y="21"/>
                    <a:pt x="16112" y="63"/>
                  </a:cubicBezTo>
                  <a:cubicBezTo>
                    <a:pt x="14732" y="366"/>
                    <a:pt x="13660" y="1417"/>
                    <a:pt x="12670" y="2422"/>
                  </a:cubicBezTo>
                  <a:cubicBezTo>
                    <a:pt x="12143" y="1774"/>
                    <a:pt x="11305" y="1417"/>
                    <a:pt x="10473" y="1417"/>
                  </a:cubicBezTo>
                  <a:cubicBezTo>
                    <a:pt x="10052" y="1417"/>
                    <a:pt x="9632" y="1508"/>
                    <a:pt x="9255" y="1700"/>
                  </a:cubicBezTo>
                  <a:cubicBezTo>
                    <a:pt x="8135" y="2271"/>
                    <a:pt x="7512" y="3673"/>
                    <a:pt x="7837" y="4888"/>
                  </a:cubicBezTo>
                  <a:cubicBezTo>
                    <a:pt x="7353" y="4666"/>
                    <a:pt x="6822" y="4558"/>
                    <a:pt x="6290" y="4558"/>
                  </a:cubicBezTo>
                  <a:cubicBezTo>
                    <a:pt x="5308" y="4558"/>
                    <a:pt x="4321" y="4925"/>
                    <a:pt x="3612" y="5610"/>
                  </a:cubicBezTo>
                  <a:cubicBezTo>
                    <a:pt x="2522" y="6666"/>
                    <a:pt x="2166" y="8412"/>
                    <a:pt x="2755" y="9809"/>
                  </a:cubicBezTo>
                  <a:cubicBezTo>
                    <a:pt x="2711" y="9807"/>
                    <a:pt x="2666" y="9805"/>
                    <a:pt x="2622" y="9805"/>
                  </a:cubicBezTo>
                  <a:cubicBezTo>
                    <a:pt x="1338" y="9805"/>
                    <a:pt x="136" y="10920"/>
                    <a:pt x="68" y="12209"/>
                  </a:cubicBezTo>
                  <a:cubicBezTo>
                    <a:pt x="1" y="13497"/>
                    <a:pt x="887" y="14606"/>
                    <a:pt x="1593" y="15685"/>
                  </a:cubicBezTo>
                  <a:cubicBezTo>
                    <a:pt x="3286" y="18264"/>
                    <a:pt x="1719" y="21007"/>
                    <a:pt x="5891" y="24460"/>
                  </a:cubicBezTo>
                  <a:lnTo>
                    <a:pt x="20603" y="13396"/>
                  </a:lnTo>
                  <a:cubicBezTo>
                    <a:pt x="20633" y="11049"/>
                    <a:pt x="21756" y="8818"/>
                    <a:pt x="23293" y="7045"/>
                  </a:cubicBezTo>
                  <a:cubicBezTo>
                    <a:pt x="24265" y="5922"/>
                    <a:pt x="25503" y="4645"/>
                    <a:pt x="25157" y="3200"/>
                  </a:cubicBezTo>
                  <a:cubicBezTo>
                    <a:pt x="24895" y="2097"/>
                    <a:pt x="23727" y="1402"/>
                    <a:pt x="22595" y="1317"/>
                  </a:cubicBezTo>
                  <a:cubicBezTo>
                    <a:pt x="22487" y="1309"/>
                    <a:pt x="22379" y="1305"/>
                    <a:pt x="22271" y="1305"/>
                  </a:cubicBezTo>
                  <a:cubicBezTo>
                    <a:pt x="21253" y="1305"/>
                    <a:pt x="20256" y="1655"/>
                    <a:pt x="19291" y="2002"/>
                  </a:cubicBezTo>
                  <a:cubicBezTo>
                    <a:pt x="19221" y="786"/>
                    <a:pt x="17935" y="1"/>
                    <a:pt x="16698"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1" name="Google Shape;2231;p45"/>
            <p:cNvSpPr/>
            <p:nvPr/>
          </p:nvSpPr>
          <p:spPr>
            <a:xfrm>
              <a:off x="2432950" y="1611775"/>
              <a:ext cx="116225" cy="182100"/>
            </a:xfrm>
            <a:custGeom>
              <a:avLst/>
              <a:gdLst/>
              <a:ahLst/>
              <a:cxnLst/>
              <a:rect l="l" t="t" r="r" b="b"/>
              <a:pathLst>
                <a:path w="4649" h="7284" extrusionOk="0">
                  <a:moveTo>
                    <a:pt x="3336" y="1"/>
                  </a:moveTo>
                  <a:cubicBezTo>
                    <a:pt x="3250" y="1"/>
                    <a:pt x="3165" y="6"/>
                    <a:pt x="3081" y="14"/>
                  </a:cubicBezTo>
                  <a:cubicBezTo>
                    <a:pt x="1905" y="130"/>
                    <a:pt x="809" y="671"/>
                    <a:pt x="1" y="1536"/>
                  </a:cubicBezTo>
                  <a:lnTo>
                    <a:pt x="2728" y="7283"/>
                  </a:lnTo>
                  <a:cubicBezTo>
                    <a:pt x="3207" y="7011"/>
                    <a:pt x="3694" y="6730"/>
                    <a:pt x="4058" y="6319"/>
                  </a:cubicBezTo>
                  <a:cubicBezTo>
                    <a:pt x="4423" y="5906"/>
                    <a:pt x="4649" y="5330"/>
                    <a:pt x="4505" y="4798"/>
                  </a:cubicBezTo>
                  <a:cubicBezTo>
                    <a:pt x="4385" y="4354"/>
                    <a:pt x="3949" y="3996"/>
                    <a:pt x="3506" y="3996"/>
                  </a:cubicBezTo>
                  <a:cubicBezTo>
                    <a:pt x="3419" y="3996"/>
                    <a:pt x="3331" y="4010"/>
                    <a:pt x="3245" y="4040"/>
                  </a:cubicBezTo>
                  <a:cubicBezTo>
                    <a:pt x="3718" y="3272"/>
                    <a:pt x="4067" y="2436"/>
                    <a:pt x="4282" y="1559"/>
                  </a:cubicBezTo>
                  <a:cubicBezTo>
                    <a:pt x="4391" y="1114"/>
                    <a:pt x="4441" y="579"/>
                    <a:pt x="4115" y="257"/>
                  </a:cubicBezTo>
                  <a:cubicBezTo>
                    <a:pt x="3913" y="59"/>
                    <a:pt x="3624" y="1"/>
                    <a:pt x="3336"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2" name="Google Shape;2232;p45"/>
            <p:cNvSpPr/>
            <p:nvPr/>
          </p:nvSpPr>
          <p:spPr>
            <a:xfrm>
              <a:off x="1817100" y="3576050"/>
              <a:ext cx="785675" cy="66025"/>
            </a:xfrm>
            <a:custGeom>
              <a:avLst/>
              <a:gdLst/>
              <a:ahLst/>
              <a:cxnLst/>
              <a:rect l="l" t="t" r="r" b="b"/>
              <a:pathLst>
                <a:path w="31427" h="2641" extrusionOk="0">
                  <a:moveTo>
                    <a:pt x="646" y="1"/>
                  </a:moveTo>
                  <a:cubicBezTo>
                    <a:pt x="0" y="1"/>
                    <a:pt x="36" y="1007"/>
                    <a:pt x="695" y="1076"/>
                  </a:cubicBezTo>
                  <a:cubicBezTo>
                    <a:pt x="8829" y="1945"/>
                    <a:pt x="17120" y="2640"/>
                    <a:pt x="25343" y="2640"/>
                  </a:cubicBezTo>
                  <a:cubicBezTo>
                    <a:pt x="27067" y="2640"/>
                    <a:pt x="28789" y="2610"/>
                    <a:pt x="30505" y="2544"/>
                  </a:cubicBezTo>
                  <a:cubicBezTo>
                    <a:pt x="31422" y="2508"/>
                    <a:pt x="31427" y="1143"/>
                    <a:pt x="30505" y="1115"/>
                  </a:cubicBezTo>
                  <a:cubicBezTo>
                    <a:pt x="20552" y="812"/>
                    <a:pt x="10637" y="744"/>
                    <a:pt x="695" y="3"/>
                  </a:cubicBezTo>
                  <a:cubicBezTo>
                    <a:pt x="678" y="1"/>
                    <a:pt x="662" y="1"/>
                    <a:pt x="646" y="1"/>
                  </a:cubicBezTo>
                  <a:close/>
                </a:path>
              </a:pathLst>
            </a:custGeom>
            <a:solidFill>
              <a:srgbClr val="A0805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3" name="Google Shape;2233;p45"/>
            <p:cNvSpPr/>
            <p:nvPr/>
          </p:nvSpPr>
          <p:spPr>
            <a:xfrm>
              <a:off x="1808675" y="3135375"/>
              <a:ext cx="836975" cy="79675"/>
            </a:xfrm>
            <a:custGeom>
              <a:avLst/>
              <a:gdLst/>
              <a:ahLst/>
              <a:cxnLst/>
              <a:rect l="l" t="t" r="r" b="b"/>
              <a:pathLst>
                <a:path w="33479" h="3187" extrusionOk="0">
                  <a:moveTo>
                    <a:pt x="555" y="1"/>
                  </a:moveTo>
                  <a:cubicBezTo>
                    <a:pt x="1" y="1"/>
                    <a:pt x="22" y="881"/>
                    <a:pt x="598" y="932"/>
                  </a:cubicBezTo>
                  <a:cubicBezTo>
                    <a:pt x="10505" y="1819"/>
                    <a:pt x="20599" y="3187"/>
                    <a:pt x="30574" y="3187"/>
                  </a:cubicBezTo>
                  <a:cubicBezTo>
                    <a:pt x="31176" y="3187"/>
                    <a:pt x="31776" y="3182"/>
                    <a:pt x="32377" y="3171"/>
                  </a:cubicBezTo>
                  <a:cubicBezTo>
                    <a:pt x="33479" y="3153"/>
                    <a:pt x="33447" y="1574"/>
                    <a:pt x="32377" y="1482"/>
                  </a:cubicBezTo>
                  <a:cubicBezTo>
                    <a:pt x="21833" y="575"/>
                    <a:pt x="11165" y="803"/>
                    <a:pt x="598" y="2"/>
                  </a:cubicBezTo>
                  <a:cubicBezTo>
                    <a:pt x="584" y="1"/>
                    <a:pt x="569" y="1"/>
                    <a:pt x="555" y="1"/>
                  </a:cubicBezTo>
                  <a:close/>
                </a:path>
              </a:pathLst>
            </a:custGeom>
            <a:solidFill>
              <a:srgbClr val="A0805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4" name="Google Shape;2234;p45"/>
            <p:cNvSpPr/>
            <p:nvPr/>
          </p:nvSpPr>
          <p:spPr>
            <a:xfrm>
              <a:off x="2566825" y="2829075"/>
              <a:ext cx="135500" cy="2153775"/>
            </a:xfrm>
            <a:custGeom>
              <a:avLst/>
              <a:gdLst/>
              <a:ahLst/>
              <a:cxnLst/>
              <a:rect l="l" t="t" r="r" b="b"/>
              <a:pathLst>
                <a:path w="5420" h="86151" extrusionOk="0">
                  <a:moveTo>
                    <a:pt x="2169" y="0"/>
                  </a:moveTo>
                  <a:cubicBezTo>
                    <a:pt x="1868" y="0"/>
                    <a:pt x="1554" y="198"/>
                    <a:pt x="1526" y="588"/>
                  </a:cubicBezTo>
                  <a:cubicBezTo>
                    <a:pt x="470" y="14872"/>
                    <a:pt x="0" y="29059"/>
                    <a:pt x="327" y="43386"/>
                  </a:cubicBezTo>
                  <a:cubicBezTo>
                    <a:pt x="487" y="50336"/>
                    <a:pt x="807" y="57281"/>
                    <a:pt x="1213" y="64221"/>
                  </a:cubicBezTo>
                  <a:cubicBezTo>
                    <a:pt x="1621" y="71180"/>
                    <a:pt x="1712" y="78475"/>
                    <a:pt x="3117" y="85316"/>
                  </a:cubicBezTo>
                  <a:cubicBezTo>
                    <a:pt x="3235" y="85892"/>
                    <a:pt x="3692" y="86151"/>
                    <a:pt x="4167" y="86151"/>
                  </a:cubicBezTo>
                  <a:cubicBezTo>
                    <a:pt x="4772" y="86151"/>
                    <a:pt x="5407" y="85730"/>
                    <a:pt x="5407" y="85006"/>
                  </a:cubicBezTo>
                  <a:cubicBezTo>
                    <a:pt x="5419" y="78108"/>
                    <a:pt x="4304" y="71107"/>
                    <a:pt x="3828" y="64221"/>
                  </a:cubicBezTo>
                  <a:cubicBezTo>
                    <a:pt x="3338" y="57102"/>
                    <a:pt x="3031" y="49969"/>
                    <a:pt x="2831" y="42837"/>
                  </a:cubicBezTo>
                  <a:cubicBezTo>
                    <a:pt x="2437" y="28786"/>
                    <a:pt x="2359" y="14640"/>
                    <a:pt x="2744" y="588"/>
                  </a:cubicBezTo>
                  <a:cubicBezTo>
                    <a:pt x="2755" y="194"/>
                    <a:pt x="2468" y="0"/>
                    <a:pt x="2169" y="0"/>
                  </a:cubicBezTo>
                  <a:close/>
                </a:path>
              </a:pathLst>
            </a:custGeom>
            <a:solidFill>
              <a:srgbClr val="A0805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5" name="Google Shape;2235;p45"/>
            <p:cNvSpPr/>
            <p:nvPr/>
          </p:nvSpPr>
          <p:spPr>
            <a:xfrm>
              <a:off x="1797000" y="2859600"/>
              <a:ext cx="69175" cy="2135900"/>
            </a:xfrm>
            <a:custGeom>
              <a:avLst/>
              <a:gdLst/>
              <a:ahLst/>
              <a:cxnLst/>
              <a:rect l="l" t="t" r="r" b="b"/>
              <a:pathLst>
                <a:path w="2767" h="85436" extrusionOk="0">
                  <a:moveTo>
                    <a:pt x="1389" y="1"/>
                  </a:moveTo>
                  <a:cubicBezTo>
                    <a:pt x="1117" y="1"/>
                    <a:pt x="844" y="188"/>
                    <a:pt x="806" y="564"/>
                  </a:cubicBezTo>
                  <a:cubicBezTo>
                    <a:pt x="82" y="7525"/>
                    <a:pt x="281" y="14562"/>
                    <a:pt x="279" y="21554"/>
                  </a:cubicBezTo>
                  <a:cubicBezTo>
                    <a:pt x="276" y="28550"/>
                    <a:pt x="278" y="35547"/>
                    <a:pt x="282" y="42544"/>
                  </a:cubicBezTo>
                  <a:lnTo>
                    <a:pt x="300" y="62982"/>
                  </a:lnTo>
                  <a:cubicBezTo>
                    <a:pt x="306" y="70139"/>
                    <a:pt x="0" y="77381"/>
                    <a:pt x="446" y="84525"/>
                  </a:cubicBezTo>
                  <a:cubicBezTo>
                    <a:pt x="484" y="85131"/>
                    <a:pt x="937" y="85435"/>
                    <a:pt x="1390" y="85435"/>
                  </a:cubicBezTo>
                  <a:cubicBezTo>
                    <a:pt x="1842" y="85435"/>
                    <a:pt x="2295" y="85132"/>
                    <a:pt x="2333" y="84525"/>
                  </a:cubicBezTo>
                  <a:cubicBezTo>
                    <a:pt x="2767" y="77564"/>
                    <a:pt x="2471" y="70508"/>
                    <a:pt x="2477" y="63533"/>
                  </a:cubicBezTo>
                  <a:cubicBezTo>
                    <a:pt x="2483" y="56537"/>
                    <a:pt x="2489" y="49540"/>
                    <a:pt x="2495" y="42544"/>
                  </a:cubicBezTo>
                  <a:cubicBezTo>
                    <a:pt x="2501" y="35732"/>
                    <a:pt x="2503" y="28919"/>
                    <a:pt x="2500" y="22106"/>
                  </a:cubicBezTo>
                  <a:cubicBezTo>
                    <a:pt x="2497" y="14931"/>
                    <a:pt x="2716" y="7707"/>
                    <a:pt x="1972" y="562"/>
                  </a:cubicBezTo>
                  <a:cubicBezTo>
                    <a:pt x="1933" y="188"/>
                    <a:pt x="1661" y="1"/>
                    <a:pt x="1389" y="1"/>
                  </a:cubicBezTo>
                  <a:close/>
                </a:path>
              </a:pathLst>
            </a:custGeom>
            <a:solidFill>
              <a:srgbClr val="A0805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6" name="Google Shape;2236;p45"/>
            <p:cNvSpPr/>
            <p:nvPr/>
          </p:nvSpPr>
          <p:spPr>
            <a:xfrm>
              <a:off x="1815450" y="4007725"/>
              <a:ext cx="807325" cy="45675"/>
            </a:xfrm>
            <a:custGeom>
              <a:avLst/>
              <a:gdLst/>
              <a:ahLst/>
              <a:cxnLst/>
              <a:rect l="l" t="t" r="r" b="b"/>
              <a:pathLst>
                <a:path w="32293" h="1827" extrusionOk="0">
                  <a:moveTo>
                    <a:pt x="605" y="1"/>
                  </a:moveTo>
                  <a:cubicBezTo>
                    <a:pt x="1" y="1"/>
                    <a:pt x="4" y="946"/>
                    <a:pt x="616" y="958"/>
                  </a:cubicBezTo>
                  <a:cubicBezTo>
                    <a:pt x="5973" y="1064"/>
                    <a:pt x="11329" y="1282"/>
                    <a:pt x="16687" y="1390"/>
                  </a:cubicBezTo>
                  <a:cubicBezTo>
                    <a:pt x="20001" y="1457"/>
                    <a:pt x="23546" y="1827"/>
                    <a:pt x="26992" y="1827"/>
                  </a:cubicBezTo>
                  <a:cubicBezTo>
                    <a:pt x="28663" y="1827"/>
                    <a:pt x="30310" y="1740"/>
                    <a:pt x="31897" y="1489"/>
                  </a:cubicBezTo>
                  <a:cubicBezTo>
                    <a:pt x="32292" y="1426"/>
                    <a:pt x="32276" y="781"/>
                    <a:pt x="31897" y="706"/>
                  </a:cubicBezTo>
                  <a:cubicBezTo>
                    <a:pt x="29565" y="240"/>
                    <a:pt x="27082" y="130"/>
                    <a:pt x="24584" y="130"/>
                  </a:cubicBezTo>
                  <a:cubicBezTo>
                    <a:pt x="22353" y="130"/>
                    <a:pt x="20110" y="218"/>
                    <a:pt x="17950" y="218"/>
                  </a:cubicBezTo>
                  <a:cubicBezTo>
                    <a:pt x="17526" y="218"/>
                    <a:pt x="17104" y="215"/>
                    <a:pt x="16687" y="206"/>
                  </a:cubicBezTo>
                  <a:cubicBezTo>
                    <a:pt x="11331" y="102"/>
                    <a:pt x="5971" y="108"/>
                    <a:pt x="616" y="1"/>
                  </a:cubicBezTo>
                  <a:cubicBezTo>
                    <a:pt x="613" y="1"/>
                    <a:pt x="609" y="1"/>
                    <a:pt x="605" y="1"/>
                  </a:cubicBezTo>
                  <a:close/>
                </a:path>
              </a:pathLst>
            </a:custGeom>
            <a:solidFill>
              <a:srgbClr val="A0805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7" name="Google Shape;2237;p45"/>
            <p:cNvSpPr/>
            <p:nvPr/>
          </p:nvSpPr>
          <p:spPr>
            <a:xfrm>
              <a:off x="1796475" y="4380150"/>
              <a:ext cx="845500" cy="63125"/>
            </a:xfrm>
            <a:custGeom>
              <a:avLst/>
              <a:gdLst/>
              <a:ahLst/>
              <a:cxnLst/>
              <a:rect l="l" t="t" r="r" b="b"/>
              <a:pathLst>
                <a:path w="33820" h="2525" extrusionOk="0">
                  <a:moveTo>
                    <a:pt x="851" y="1"/>
                  </a:moveTo>
                  <a:cubicBezTo>
                    <a:pt x="1" y="1"/>
                    <a:pt x="8" y="1286"/>
                    <a:pt x="855" y="1323"/>
                  </a:cubicBezTo>
                  <a:cubicBezTo>
                    <a:pt x="6374" y="1568"/>
                    <a:pt x="11888" y="1829"/>
                    <a:pt x="17412" y="2009"/>
                  </a:cubicBezTo>
                  <a:cubicBezTo>
                    <a:pt x="20845" y="2122"/>
                    <a:pt x="24516" y="2525"/>
                    <a:pt x="28082" y="2525"/>
                  </a:cubicBezTo>
                  <a:cubicBezTo>
                    <a:pt x="29780" y="2525"/>
                    <a:pt x="31455" y="2434"/>
                    <a:pt x="33069" y="2176"/>
                  </a:cubicBezTo>
                  <a:cubicBezTo>
                    <a:pt x="33819" y="2057"/>
                    <a:pt x="33782" y="848"/>
                    <a:pt x="33069" y="698"/>
                  </a:cubicBezTo>
                  <a:cubicBezTo>
                    <a:pt x="30536" y="165"/>
                    <a:pt x="27815" y="46"/>
                    <a:pt x="25084" y="46"/>
                  </a:cubicBezTo>
                  <a:cubicBezTo>
                    <a:pt x="22878" y="46"/>
                    <a:pt x="20666" y="124"/>
                    <a:pt x="18541" y="124"/>
                  </a:cubicBezTo>
                  <a:cubicBezTo>
                    <a:pt x="18162" y="124"/>
                    <a:pt x="17785" y="121"/>
                    <a:pt x="17412" y="115"/>
                  </a:cubicBezTo>
                  <a:cubicBezTo>
                    <a:pt x="11891" y="30"/>
                    <a:pt x="6375" y="23"/>
                    <a:pt x="855" y="1"/>
                  </a:cubicBezTo>
                  <a:cubicBezTo>
                    <a:pt x="854" y="1"/>
                    <a:pt x="852" y="1"/>
                    <a:pt x="851" y="1"/>
                  </a:cubicBezTo>
                  <a:close/>
                </a:path>
              </a:pathLst>
            </a:custGeom>
            <a:solidFill>
              <a:srgbClr val="A0805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8" name="Google Shape;2238;p45"/>
            <p:cNvSpPr/>
            <p:nvPr/>
          </p:nvSpPr>
          <p:spPr>
            <a:xfrm>
              <a:off x="1802750" y="4790725"/>
              <a:ext cx="841350" cy="69825"/>
            </a:xfrm>
            <a:custGeom>
              <a:avLst/>
              <a:gdLst/>
              <a:ahLst/>
              <a:cxnLst/>
              <a:rect l="l" t="t" r="r" b="b"/>
              <a:pathLst>
                <a:path w="33654" h="2793" extrusionOk="0">
                  <a:moveTo>
                    <a:pt x="1007" y="1"/>
                  </a:moveTo>
                  <a:cubicBezTo>
                    <a:pt x="0" y="1"/>
                    <a:pt x="12" y="1581"/>
                    <a:pt x="1038" y="1612"/>
                  </a:cubicBezTo>
                  <a:cubicBezTo>
                    <a:pt x="6521" y="1780"/>
                    <a:pt x="12000" y="2120"/>
                    <a:pt x="17481" y="2341"/>
                  </a:cubicBezTo>
                  <a:cubicBezTo>
                    <a:pt x="20039" y="2444"/>
                    <a:pt x="22598" y="2520"/>
                    <a:pt x="25156" y="2596"/>
                  </a:cubicBezTo>
                  <a:cubicBezTo>
                    <a:pt x="26611" y="2640"/>
                    <a:pt x="28136" y="2792"/>
                    <a:pt x="29639" y="2792"/>
                  </a:cubicBezTo>
                  <a:cubicBezTo>
                    <a:pt x="30787" y="2792"/>
                    <a:pt x="31922" y="2703"/>
                    <a:pt x="33003" y="2410"/>
                  </a:cubicBezTo>
                  <a:cubicBezTo>
                    <a:pt x="33653" y="2234"/>
                    <a:pt x="33598" y="1348"/>
                    <a:pt x="33003" y="1147"/>
                  </a:cubicBezTo>
                  <a:cubicBezTo>
                    <a:pt x="30551" y="319"/>
                    <a:pt x="27721" y="568"/>
                    <a:pt x="25156" y="490"/>
                  </a:cubicBezTo>
                  <a:cubicBezTo>
                    <a:pt x="22598" y="413"/>
                    <a:pt x="20040" y="331"/>
                    <a:pt x="17481" y="277"/>
                  </a:cubicBezTo>
                  <a:cubicBezTo>
                    <a:pt x="12001" y="162"/>
                    <a:pt x="6517" y="168"/>
                    <a:pt x="1038" y="1"/>
                  </a:cubicBezTo>
                  <a:cubicBezTo>
                    <a:pt x="1027" y="1"/>
                    <a:pt x="1017" y="1"/>
                    <a:pt x="1007" y="1"/>
                  </a:cubicBezTo>
                  <a:close/>
                </a:path>
              </a:pathLst>
            </a:custGeom>
            <a:solidFill>
              <a:srgbClr val="A0805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9" name="Google Shape;2239;p45"/>
            <p:cNvSpPr/>
            <p:nvPr/>
          </p:nvSpPr>
          <p:spPr>
            <a:xfrm>
              <a:off x="2186650" y="2738275"/>
              <a:ext cx="351225" cy="1096425"/>
            </a:xfrm>
            <a:custGeom>
              <a:avLst/>
              <a:gdLst/>
              <a:ahLst/>
              <a:cxnLst/>
              <a:rect l="l" t="t" r="r" b="b"/>
              <a:pathLst>
                <a:path w="14049" h="43857" extrusionOk="0">
                  <a:moveTo>
                    <a:pt x="4972" y="1"/>
                  </a:moveTo>
                  <a:lnTo>
                    <a:pt x="0" y="43442"/>
                  </a:lnTo>
                  <a:lnTo>
                    <a:pt x="7392" y="43857"/>
                  </a:lnTo>
                  <a:lnTo>
                    <a:pt x="12382" y="18526"/>
                  </a:lnTo>
                  <a:lnTo>
                    <a:pt x="14049" y="7440"/>
                  </a:lnTo>
                  <a:lnTo>
                    <a:pt x="497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0" name="Google Shape;2240;p45"/>
            <p:cNvSpPr/>
            <p:nvPr/>
          </p:nvSpPr>
          <p:spPr>
            <a:xfrm>
              <a:off x="2190600" y="3764550"/>
              <a:ext cx="193325" cy="20075"/>
            </a:xfrm>
            <a:custGeom>
              <a:avLst/>
              <a:gdLst/>
              <a:ahLst/>
              <a:cxnLst/>
              <a:rect l="l" t="t" r="r" b="b"/>
              <a:pathLst>
                <a:path w="7733" h="803" extrusionOk="0">
                  <a:moveTo>
                    <a:pt x="83" y="0"/>
                  </a:moveTo>
                  <a:cubicBezTo>
                    <a:pt x="0" y="0"/>
                    <a:pt x="3" y="132"/>
                    <a:pt x="90" y="141"/>
                  </a:cubicBezTo>
                  <a:cubicBezTo>
                    <a:pt x="2607" y="375"/>
                    <a:pt x="5112" y="722"/>
                    <a:pt x="7643" y="803"/>
                  </a:cubicBezTo>
                  <a:cubicBezTo>
                    <a:pt x="7644" y="803"/>
                    <a:pt x="7645" y="803"/>
                    <a:pt x="7646" y="803"/>
                  </a:cubicBezTo>
                  <a:cubicBezTo>
                    <a:pt x="7732" y="803"/>
                    <a:pt x="7731" y="667"/>
                    <a:pt x="7643" y="664"/>
                  </a:cubicBezTo>
                  <a:cubicBezTo>
                    <a:pt x="5112" y="582"/>
                    <a:pt x="2607" y="236"/>
                    <a:pt x="90" y="1"/>
                  </a:cubicBezTo>
                  <a:cubicBezTo>
                    <a:pt x="88" y="0"/>
                    <a:pt x="85" y="0"/>
                    <a:pt x="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1" name="Google Shape;2241;p45"/>
            <p:cNvSpPr/>
            <p:nvPr/>
          </p:nvSpPr>
          <p:spPr>
            <a:xfrm>
              <a:off x="2361750" y="3201125"/>
              <a:ext cx="115125" cy="582875"/>
            </a:xfrm>
            <a:custGeom>
              <a:avLst/>
              <a:gdLst/>
              <a:ahLst/>
              <a:cxnLst/>
              <a:rect l="l" t="t" r="r" b="b"/>
              <a:pathLst>
                <a:path w="4605" h="23315" extrusionOk="0">
                  <a:moveTo>
                    <a:pt x="4519" y="0"/>
                  </a:moveTo>
                  <a:cubicBezTo>
                    <a:pt x="4492" y="0"/>
                    <a:pt x="4466" y="16"/>
                    <a:pt x="4459" y="51"/>
                  </a:cubicBezTo>
                  <a:cubicBezTo>
                    <a:pt x="2975" y="7775"/>
                    <a:pt x="1493" y="15501"/>
                    <a:pt x="11" y="23227"/>
                  </a:cubicBezTo>
                  <a:cubicBezTo>
                    <a:pt x="0" y="23280"/>
                    <a:pt x="45" y="23314"/>
                    <a:pt x="86" y="23314"/>
                  </a:cubicBezTo>
                  <a:cubicBezTo>
                    <a:pt x="113" y="23314"/>
                    <a:pt x="139" y="23299"/>
                    <a:pt x="145" y="23264"/>
                  </a:cubicBezTo>
                  <a:lnTo>
                    <a:pt x="147" y="23264"/>
                  </a:lnTo>
                  <a:cubicBezTo>
                    <a:pt x="1629" y="15538"/>
                    <a:pt x="3111" y="7812"/>
                    <a:pt x="4595" y="88"/>
                  </a:cubicBezTo>
                  <a:cubicBezTo>
                    <a:pt x="4605" y="35"/>
                    <a:pt x="4560" y="0"/>
                    <a:pt x="451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2" name="Google Shape;2242;p45"/>
            <p:cNvSpPr/>
            <p:nvPr/>
          </p:nvSpPr>
          <p:spPr>
            <a:xfrm>
              <a:off x="1941425" y="2738275"/>
              <a:ext cx="405000" cy="1096425"/>
            </a:xfrm>
            <a:custGeom>
              <a:avLst/>
              <a:gdLst/>
              <a:ahLst/>
              <a:cxnLst/>
              <a:rect l="l" t="t" r="r" b="b"/>
              <a:pathLst>
                <a:path w="16200" h="43857" extrusionOk="0">
                  <a:moveTo>
                    <a:pt x="4973" y="1"/>
                  </a:moveTo>
                  <a:lnTo>
                    <a:pt x="0" y="43442"/>
                  </a:lnTo>
                  <a:lnTo>
                    <a:pt x="7394" y="43857"/>
                  </a:lnTo>
                  <a:lnTo>
                    <a:pt x="12383" y="18526"/>
                  </a:lnTo>
                  <a:lnTo>
                    <a:pt x="16199" y="3991"/>
                  </a:lnTo>
                  <a:lnTo>
                    <a:pt x="497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3" name="Google Shape;2243;p45"/>
            <p:cNvSpPr/>
            <p:nvPr/>
          </p:nvSpPr>
          <p:spPr>
            <a:xfrm>
              <a:off x="1945375" y="3764550"/>
              <a:ext cx="193325" cy="20075"/>
            </a:xfrm>
            <a:custGeom>
              <a:avLst/>
              <a:gdLst/>
              <a:ahLst/>
              <a:cxnLst/>
              <a:rect l="l" t="t" r="r" b="b"/>
              <a:pathLst>
                <a:path w="7733" h="803" extrusionOk="0">
                  <a:moveTo>
                    <a:pt x="83" y="0"/>
                  </a:moveTo>
                  <a:cubicBezTo>
                    <a:pt x="0" y="0"/>
                    <a:pt x="4" y="132"/>
                    <a:pt x="90" y="141"/>
                  </a:cubicBezTo>
                  <a:cubicBezTo>
                    <a:pt x="2607" y="375"/>
                    <a:pt x="5114" y="722"/>
                    <a:pt x="7643" y="803"/>
                  </a:cubicBezTo>
                  <a:cubicBezTo>
                    <a:pt x="7644" y="803"/>
                    <a:pt x="7645" y="803"/>
                    <a:pt x="7646" y="803"/>
                  </a:cubicBezTo>
                  <a:cubicBezTo>
                    <a:pt x="7732" y="803"/>
                    <a:pt x="7731" y="667"/>
                    <a:pt x="7643" y="664"/>
                  </a:cubicBezTo>
                  <a:cubicBezTo>
                    <a:pt x="5114" y="582"/>
                    <a:pt x="2607" y="236"/>
                    <a:pt x="90" y="1"/>
                  </a:cubicBezTo>
                  <a:cubicBezTo>
                    <a:pt x="87" y="0"/>
                    <a:pt x="85" y="0"/>
                    <a:pt x="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4" name="Google Shape;2244;p45"/>
            <p:cNvSpPr/>
            <p:nvPr/>
          </p:nvSpPr>
          <p:spPr>
            <a:xfrm>
              <a:off x="2116525" y="3126525"/>
              <a:ext cx="129450" cy="657475"/>
            </a:xfrm>
            <a:custGeom>
              <a:avLst/>
              <a:gdLst/>
              <a:ahLst/>
              <a:cxnLst/>
              <a:rect l="l" t="t" r="r" b="b"/>
              <a:pathLst>
                <a:path w="5178" h="26299" extrusionOk="0">
                  <a:moveTo>
                    <a:pt x="5092" y="1"/>
                  </a:moveTo>
                  <a:cubicBezTo>
                    <a:pt x="5064" y="1"/>
                    <a:pt x="5039" y="16"/>
                    <a:pt x="5032" y="51"/>
                  </a:cubicBezTo>
                  <a:cubicBezTo>
                    <a:pt x="3359" y="8771"/>
                    <a:pt x="1685" y="17490"/>
                    <a:pt x="11" y="26211"/>
                  </a:cubicBezTo>
                  <a:cubicBezTo>
                    <a:pt x="1" y="26264"/>
                    <a:pt x="46" y="26298"/>
                    <a:pt x="87" y="26298"/>
                  </a:cubicBezTo>
                  <a:cubicBezTo>
                    <a:pt x="114" y="26298"/>
                    <a:pt x="139" y="26283"/>
                    <a:pt x="147" y="26248"/>
                  </a:cubicBezTo>
                  <a:cubicBezTo>
                    <a:pt x="1820" y="17527"/>
                    <a:pt x="3493" y="8809"/>
                    <a:pt x="5167" y="88"/>
                  </a:cubicBezTo>
                  <a:cubicBezTo>
                    <a:pt x="5177" y="35"/>
                    <a:pt x="5133" y="1"/>
                    <a:pt x="50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5" name="Google Shape;2245;p45"/>
            <p:cNvSpPr/>
            <p:nvPr/>
          </p:nvSpPr>
          <p:spPr>
            <a:xfrm>
              <a:off x="2222350" y="3830975"/>
              <a:ext cx="134550" cy="181550"/>
            </a:xfrm>
            <a:custGeom>
              <a:avLst/>
              <a:gdLst/>
              <a:ahLst/>
              <a:cxnLst/>
              <a:rect l="l" t="t" r="r" b="b"/>
              <a:pathLst>
                <a:path w="5382" h="7262" extrusionOk="0">
                  <a:moveTo>
                    <a:pt x="1182" y="1"/>
                  </a:moveTo>
                  <a:cubicBezTo>
                    <a:pt x="1182" y="1"/>
                    <a:pt x="1339" y="1532"/>
                    <a:pt x="1338" y="1532"/>
                  </a:cubicBezTo>
                  <a:cubicBezTo>
                    <a:pt x="1338" y="1532"/>
                    <a:pt x="1337" y="1523"/>
                    <a:pt x="1335" y="1504"/>
                  </a:cubicBezTo>
                  <a:cubicBezTo>
                    <a:pt x="1324" y="1392"/>
                    <a:pt x="1202" y="1324"/>
                    <a:pt x="1041" y="1324"/>
                  </a:cubicBezTo>
                  <a:cubicBezTo>
                    <a:pt x="814" y="1324"/>
                    <a:pt x="508" y="1459"/>
                    <a:pt x="320" y="1798"/>
                  </a:cubicBezTo>
                  <a:cubicBezTo>
                    <a:pt x="0" y="2372"/>
                    <a:pt x="1233" y="7180"/>
                    <a:pt x="2003" y="7180"/>
                  </a:cubicBezTo>
                  <a:cubicBezTo>
                    <a:pt x="2009" y="7180"/>
                    <a:pt x="2015" y="7180"/>
                    <a:pt x="2021" y="7179"/>
                  </a:cubicBezTo>
                  <a:cubicBezTo>
                    <a:pt x="2174" y="7164"/>
                    <a:pt x="2378" y="7157"/>
                    <a:pt x="2607" y="7157"/>
                  </a:cubicBezTo>
                  <a:cubicBezTo>
                    <a:pt x="3534" y="7157"/>
                    <a:pt x="4874" y="7262"/>
                    <a:pt x="4874" y="7262"/>
                  </a:cubicBezTo>
                  <a:lnTo>
                    <a:pt x="5381" y="591"/>
                  </a:lnTo>
                  <a:lnTo>
                    <a:pt x="118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6" name="Google Shape;2246;p45"/>
            <p:cNvSpPr/>
            <p:nvPr/>
          </p:nvSpPr>
          <p:spPr>
            <a:xfrm>
              <a:off x="2232275" y="3866375"/>
              <a:ext cx="103225" cy="146150"/>
            </a:xfrm>
            <a:custGeom>
              <a:avLst/>
              <a:gdLst/>
              <a:ahLst/>
              <a:cxnLst/>
              <a:rect l="l" t="t" r="r" b="b"/>
              <a:pathLst>
                <a:path w="4129" h="5846" extrusionOk="0">
                  <a:moveTo>
                    <a:pt x="1013" y="0"/>
                  </a:moveTo>
                  <a:cubicBezTo>
                    <a:pt x="697" y="0"/>
                    <a:pt x="375" y="86"/>
                    <a:pt x="66" y="271"/>
                  </a:cubicBezTo>
                  <a:cubicBezTo>
                    <a:pt x="1" y="310"/>
                    <a:pt x="40" y="403"/>
                    <a:pt x="101" y="403"/>
                  </a:cubicBezTo>
                  <a:cubicBezTo>
                    <a:pt x="112" y="403"/>
                    <a:pt x="124" y="399"/>
                    <a:pt x="136" y="392"/>
                  </a:cubicBezTo>
                  <a:cubicBezTo>
                    <a:pt x="483" y="185"/>
                    <a:pt x="799" y="95"/>
                    <a:pt x="1086" y="95"/>
                  </a:cubicBezTo>
                  <a:cubicBezTo>
                    <a:pt x="2404" y="95"/>
                    <a:pt x="3100" y="2003"/>
                    <a:pt x="3293" y="3190"/>
                  </a:cubicBezTo>
                  <a:cubicBezTo>
                    <a:pt x="3442" y="4104"/>
                    <a:pt x="3521" y="4988"/>
                    <a:pt x="3978" y="5811"/>
                  </a:cubicBezTo>
                  <a:cubicBezTo>
                    <a:pt x="3991" y="5835"/>
                    <a:pt x="4011" y="5846"/>
                    <a:pt x="4032" y="5846"/>
                  </a:cubicBezTo>
                  <a:cubicBezTo>
                    <a:pt x="4079" y="5846"/>
                    <a:pt x="4128" y="5794"/>
                    <a:pt x="4098" y="5740"/>
                  </a:cubicBezTo>
                  <a:cubicBezTo>
                    <a:pt x="3245" y="4202"/>
                    <a:pt x="3730" y="2155"/>
                    <a:pt x="2547" y="767"/>
                  </a:cubicBezTo>
                  <a:cubicBezTo>
                    <a:pt x="2135" y="282"/>
                    <a:pt x="1584" y="0"/>
                    <a:pt x="101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7" name="Google Shape;2247;p45"/>
            <p:cNvSpPr/>
            <p:nvPr/>
          </p:nvSpPr>
          <p:spPr>
            <a:xfrm>
              <a:off x="2332850" y="3935700"/>
              <a:ext cx="17900" cy="10200"/>
            </a:xfrm>
            <a:custGeom>
              <a:avLst/>
              <a:gdLst/>
              <a:ahLst/>
              <a:cxnLst/>
              <a:rect l="l" t="t" r="r" b="b"/>
              <a:pathLst>
                <a:path w="716" h="408" extrusionOk="0">
                  <a:moveTo>
                    <a:pt x="616" y="1"/>
                  </a:moveTo>
                  <a:cubicBezTo>
                    <a:pt x="595" y="1"/>
                    <a:pt x="573" y="9"/>
                    <a:pt x="557" y="30"/>
                  </a:cubicBezTo>
                  <a:cubicBezTo>
                    <a:pt x="439" y="190"/>
                    <a:pt x="287" y="265"/>
                    <a:pt x="90" y="268"/>
                  </a:cubicBezTo>
                  <a:cubicBezTo>
                    <a:pt x="1" y="269"/>
                    <a:pt x="1" y="408"/>
                    <a:pt x="89" y="408"/>
                  </a:cubicBezTo>
                  <a:cubicBezTo>
                    <a:pt x="89" y="408"/>
                    <a:pt x="90" y="408"/>
                    <a:pt x="90" y="408"/>
                  </a:cubicBezTo>
                  <a:cubicBezTo>
                    <a:pt x="339" y="403"/>
                    <a:pt x="530" y="300"/>
                    <a:pt x="678" y="102"/>
                  </a:cubicBezTo>
                  <a:cubicBezTo>
                    <a:pt x="716" y="51"/>
                    <a:pt x="667" y="1"/>
                    <a:pt x="61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8" name="Google Shape;2248;p45"/>
            <p:cNvSpPr/>
            <p:nvPr/>
          </p:nvSpPr>
          <p:spPr>
            <a:xfrm>
              <a:off x="2333000" y="3913600"/>
              <a:ext cx="21450" cy="16125"/>
            </a:xfrm>
            <a:custGeom>
              <a:avLst/>
              <a:gdLst/>
              <a:ahLst/>
              <a:cxnLst/>
              <a:rect l="l" t="t" r="r" b="b"/>
              <a:pathLst>
                <a:path w="858" h="645" extrusionOk="0">
                  <a:moveTo>
                    <a:pt x="758" y="1"/>
                  </a:moveTo>
                  <a:cubicBezTo>
                    <a:pt x="742" y="1"/>
                    <a:pt x="725" y="7"/>
                    <a:pt x="711" y="23"/>
                  </a:cubicBezTo>
                  <a:cubicBezTo>
                    <a:pt x="527" y="223"/>
                    <a:pt x="309" y="388"/>
                    <a:pt x="68" y="515"/>
                  </a:cubicBezTo>
                  <a:cubicBezTo>
                    <a:pt x="0" y="551"/>
                    <a:pt x="42" y="644"/>
                    <a:pt x="106" y="644"/>
                  </a:cubicBezTo>
                  <a:cubicBezTo>
                    <a:pt x="116" y="644"/>
                    <a:pt x="128" y="642"/>
                    <a:pt x="139" y="636"/>
                  </a:cubicBezTo>
                  <a:cubicBezTo>
                    <a:pt x="390" y="504"/>
                    <a:pt x="617" y="330"/>
                    <a:pt x="810" y="121"/>
                  </a:cubicBezTo>
                  <a:cubicBezTo>
                    <a:pt x="857" y="71"/>
                    <a:pt x="810" y="1"/>
                    <a:pt x="75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9" name="Google Shape;2249;p45"/>
            <p:cNvSpPr/>
            <p:nvPr/>
          </p:nvSpPr>
          <p:spPr>
            <a:xfrm>
              <a:off x="2249675" y="3863950"/>
              <a:ext cx="78925" cy="14725"/>
            </a:xfrm>
            <a:custGeom>
              <a:avLst/>
              <a:gdLst/>
              <a:ahLst/>
              <a:cxnLst/>
              <a:rect l="l" t="t" r="r" b="b"/>
              <a:pathLst>
                <a:path w="3157" h="589" extrusionOk="0">
                  <a:moveTo>
                    <a:pt x="86" y="0"/>
                  </a:moveTo>
                  <a:cubicBezTo>
                    <a:pt x="1" y="0"/>
                    <a:pt x="2" y="136"/>
                    <a:pt x="90" y="139"/>
                  </a:cubicBezTo>
                  <a:cubicBezTo>
                    <a:pt x="1086" y="185"/>
                    <a:pt x="2075" y="336"/>
                    <a:pt x="3038" y="586"/>
                  </a:cubicBezTo>
                  <a:cubicBezTo>
                    <a:pt x="3045" y="588"/>
                    <a:pt x="3052" y="589"/>
                    <a:pt x="3058" y="589"/>
                  </a:cubicBezTo>
                  <a:cubicBezTo>
                    <a:pt x="3131" y="589"/>
                    <a:pt x="3157" y="473"/>
                    <a:pt x="3076" y="452"/>
                  </a:cubicBezTo>
                  <a:cubicBezTo>
                    <a:pt x="2099" y="197"/>
                    <a:pt x="1098" y="46"/>
                    <a:pt x="90" y="0"/>
                  </a:cubicBezTo>
                  <a:cubicBezTo>
                    <a:pt x="89" y="0"/>
                    <a:pt x="88" y="0"/>
                    <a:pt x="8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0" name="Google Shape;2250;p45"/>
            <p:cNvSpPr/>
            <p:nvPr/>
          </p:nvSpPr>
          <p:spPr>
            <a:xfrm>
              <a:off x="2249100" y="3829450"/>
              <a:ext cx="108275" cy="15300"/>
            </a:xfrm>
            <a:custGeom>
              <a:avLst/>
              <a:gdLst/>
              <a:ahLst/>
              <a:cxnLst/>
              <a:rect l="l" t="t" r="r" b="b"/>
              <a:pathLst>
                <a:path w="4331" h="612" extrusionOk="0">
                  <a:moveTo>
                    <a:pt x="80" y="0"/>
                  </a:moveTo>
                  <a:cubicBezTo>
                    <a:pt x="0" y="0"/>
                    <a:pt x="3" y="132"/>
                    <a:pt x="90" y="141"/>
                  </a:cubicBezTo>
                  <a:lnTo>
                    <a:pt x="88" y="141"/>
                  </a:lnTo>
                  <a:lnTo>
                    <a:pt x="4242" y="611"/>
                  </a:lnTo>
                  <a:cubicBezTo>
                    <a:pt x="4246" y="611"/>
                    <a:pt x="4249" y="611"/>
                    <a:pt x="4252" y="611"/>
                  </a:cubicBezTo>
                  <a:cubicBezTo>
                    <a:pt x="4330" y="611"/>
                    <a:pt x="4327" y="481"/>
                    <a:pt x="4242" y="472"/>
                  </a:cubicBezTo>
                  <a:lnTo>
                    <a:pt x="90" y="1"/>
                  </a:lnTo>
                  <a:cubicBezTo>
                    <a:pt x="86" y="0"/>
                    <a:pt x="83" y="0"/>
                    <a:pt x="8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1" name="Google Shape;2251;p45"/>
            <p:cNvSpPr/>
            <p:nvPr/>
          </p:nvSpPr>
          <p:spPr>
            <a:xfrm>
              <a:off x="2330675" y="3898300"/>
              <a:ext cx="25525" cy="13125"/>
            </a:xfrm>
            <a:custGeom>
              <a:avLst/>
              <a:gdLst/>
              <a:ahLst/>
              <a:cxnLst/>
              <a:rect l="l" t="t" r="r" b="b"/>
              <a:pathLst>
                <a:path w="1021" h="525" extrusionOk="0">
                  <a:moveTo>
                    <a:pt x="913" y="1"/>
                  </a:moveTo>
                  <a:cubicBezTo>
                    <a:pt x="903" y="1"/>
                    <a:pt x="892" y="3"/>
                    <a:pt x="881" y="8"/>
                  </a:cubicBezTo>
                  <a:lnTo>
                    <a:pt x="71" y="396"/>
                  </a:lnTo>
                  <a:cubicBezTo>
                    <a:pt x="0" y="430"/>
                    <a:pt x="44" y="525"/>
                    <a:pt x="110" y="525"/>
                  </a:cubicBezTo>
                  <a:cubicBezTo>
                    <a:pt x="120" y="525"/>
                    <a:pt x="131" y="522"/>
                    <a:pt x="141" y="517"/>
                  </a:cubicBezTo>
                  <a:lnTo>
                    <a:pt x="951" y="129"/>
                  </a:lnTo>
                  <a:cubicBezTo>
                    <a:pt x="1021" y="96"/>
                    <a:pt x="978" y="1"/>
                    <a:pt x="9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2" name="Google Shape;2252;p45"/>
            <p:cNvSpPr/>
            <p:nvPr/>
          </p:nvSpPr>
          <p:spPr>
            <a:xfrm>
              <a:off x="2351750" y="3879550"/>
              <a:ext cx="39175" cy="22825"/>
            </a:xfrm>
            <a:custGeom>
              <a:avLst/>
              <a:gdLst/>
              <a:ahLst/>
              <a:cxnLst/>
              <a:rect l="l" t="t" r="r" b="b"/>
              <a:pathLst>
                <a:path w="1567" h="913" extrusionOk="0">
                  <a:moveTo>
                    <a:pt x="940" y="149"/>
                  </a:moveTo>
                  <a:cubicBezTo>
                    <a:pt x="1026" y="149"/>
                    <a:pt x="1111" y="173"/>
                    <a:pt x="1191" y="229"/>
                  </a:cubicBezTo>
                  <a:cubicBezTo>
                    <a:pt x="1385" y="368"/>
                    <a:pt x="1300" y="639"/>
                    <a:pt x="1091" y="703"/>
                  </a:cubicBezTo>
                  <a:cubicBezTo>
                    <a:pt x="975" y="738"/>
                    <a:pt x="857" y="758"/>
                    <a:pt x="736" y="764"/>
                  </a:cubicBezTo>
                  <a:cubicBezTo>
                    <a:pt x="699" y="767"/>
                    <a:pt x="661" y="768"/>
                    <a:pt x="624" y="768"/>
                  </a:cubicBezTo>
                  <a:cubicBezTo>
                    <a:pt x="481" y="768"/>
                    <a:pt x="339" y="751"/>
                    <a:pt x="200" y="717"/>
                  </a:cubicBezTo>
                  <a:lnTo>
                    <a:pt x="200" y="717"/>
                  </a:lnTo>
                  <a:cubicBezTo>
                    <a:pt x="321" y="450"/>
                    <a:pt x="637" y="149"/>
                    <a:pt x="940" y="149"/>
                  </a:cubicBezTo>
                  <a:close/>
                  <a:moveTo>
                    <a:pt x="995" y="1"/>
                  </a:moveTo>
                  <a:cubicBezTo>
                    <a:pt x="627" y="1"/>
                    <a:pt x="202" y="365"/>
                    <a:pt x="61" y="690"/>
                  </a:cubicBezTo>
                  <a:lnTo>
                    <a:pt x="61" y="690"/>
                  </a:lnTo>
                  <a:cubicBezTo>
                    <a:pt x="19" y="705"/>
                    <a:pt x="1" y="762"/>
                    <a:pt x="25" y="799"/>
                  </a:cubicBezTo>
                  <a:lnTo>
                    <a:pt x="25" y="799"/>
                  </a:lnTo>
                  <a:cubicBezTo>
                    <a:pt x="23" y="842"/>
                    <a:pt x="62" y="870"/>
                    <a:pt x="99" y="870"/>
                  </a:cubicBezTo>
                  <a:cubicBezTo>
                    <a:pt x="118" y="870"/>
                    <a:pt x="136" y="863"/>
                    <a:pt x="149" y="848"/>
                  </a:cubicBezTo>
                  <a:lnTo>
                    <a:pt x="149" y="848"/>
                  </a:lnTo>
                  <a:cubicBezTo>
                    <a:pt x="311" y="888"/>
                    <a:pt x="486" y="913"/>
                    <a:pt x="659" y="913"/>
                  </a:cubicBezTo>
                  <a:cubicBezTo>
                    <a:pt x="851" y="913"/>
                    <a:pt x="1042" y="882"/>
                    <a:pt x="1215" y="809"/>
                  </a:cubicBezTo>
                  <a:cubicBezTo>
                    <a:pt x="1446" y="709"/>
                    <a:pt x="1567" y="472"/>
                    <a:pt x="1416" y="241"/>
                  </a:cubicBezTo>
                  <a:cubicBezTo>
                    <a:pt x="1305" y="70"/>
                    <a:pt x="1155" y="1"/>
                    <a:pt x="99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3" name="Google Shape;2253;p45"/>
            <p:cNvSpPr/>
            <p:nvPr/>
          </p:nvSpPr>
          <p:spPr>
            <a:xfrm>
              <a:off x="2349500" y="3865125"/>
              <a:ext cx="25100" cy="34900"/>
            </a:xfrm>
            <a:custGeom>
              <a:avLst/>
              <a:gdLst/>
              <a:ahLst/>
              <a:cxnLst/>
              <a:rect l="l" t="t" r="r" b="b"/>
              <a:pathLst>
                <a:path w="1004" h="1396" extrusionOk="0">
                  <a:moveTo>
                    <a:pt x="426" y="1"/>
                  </a:moveTo>
                  <a:cubicBezTo>
                    <a:pt x="270" y="1"/>
                    <a:pt x="110" y="88"/>
                    <a:pt x="28" y="250"/>
                  </a:cubicBezTo>
                  <a:cubicBezTo>
                    <a:pt x="0" y="304"/>
                    <a:pt x="48" y="355"/>
                    <a:pt x="95" y="355"/>
                  </a:cubicBezTo>
                  <a:cubicBezTo>
                    <a:pt x="116" y="355"/>
                    <a:pt x="136" y="345"/>
                    <a:pt x="149" y="320"/>
                  </a:cubicBezTo>
                  <a:cubicBezTo>
                    <a:pt x="192" y="207"/>
                    <a:pt x="282" y="144"/>
                    <a:pt x="414" y="132"/>
                  </a:cubicBezTo>
                  <a:lnTo>
                    <a:pt x="692" y="369"/>
                  </a:lnTo>
                  <a:cubicBezTo>
                    <a:pt x="762" y="515"/>
                    <a:pt x="644" y="709"/>
                    <a:pt x="560" y="823"/>
                  </a:cubicBezTo>
                  <a:cubicBezTo>
                    <a:pt x="440" y="990"/>
                    <a:pt x="274" y="1121"/>
                    <a:pt x="137" y="1274"/>
                  </a:cubicBezTo>
                  <a:cubicBezTo>
                    <a:pt x="91" y="1326"/>
                    <a:pt x="138" y="1395"/>
                    <a:pt x="189" y="1395"/>
                  </a:cubicBezTo>
                  <a:cubicBezTo>
                    <a:pt x="205" y="1395"/>
                    <a:pt x="221" y="1389"/>
                    <a:pt x="235" y="1373"/>
                  </a:cubicBezTo>
                  <a:cubicBezTo>
                    <a:pt x="501" y="1079"/>
                    <a:pt x="1003" y="714"/>
                    <a:pt x="798" y="250"/>
                  </a:cubicBezTo>
                  <a:cubicBezTo>
                    <a:pt x="723" y="81"/>
                    <a:pt x="576" y="1"/>
                    <a:pt x="42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4" name="Google Shape;2254;p45"/>
            <p:cNvSpPr/>
            <p:nvPr/>
          </p:nvSpPr>
          <p:spPr>
            <a:xfrm>
              <a:off x="1933850" y="3829225"/>
              <a:ext cx="133225" cy="178875"/>
            </a:xfrm>
            <a:custGeom>
              <a:avLst/>
              <a:gdLst/>
              <a:ahLst/>
              <a:cxnLst/>
              <a:rect l="l" t="t" r="r" b="b"/>
              <a:pathLst>
                <a:path w="5329" h="7155" extrusionOk="0">
                  <a:moveTo>
                    <a:pt x="1113" y="1"/>
                  </a:moveTo>
                  <a:cubicBezTo>
                    <a:pt x="1113" y="1"/>
                    <a:pt x="1314" y="1528"/>
                    <a:pt x="1314" y="1528"/>
                  </a:cubicBezTo>
                  <a:cubicBezTo>
                    <a:pt x="1314" y="1528"/>
                    <a:pt x="1312" y="1519"/>
                    <a:pt x="1310" y="1499"/>
                  </a:cubicBezTo>
                  <a:cubicBezTo>
                    <a:pt x="1295" y="1391"/>
                    <a:pt x="1180" y="1327"/>
                    <a:pt x="1027" y="1327"/>
                  </a:cubicBezTo>
                  <a:cubicBezTo>
                    <a:pt x="798" y="1327"/>
                    <a:pt x="486" y="1470"/>
                    <a:pt x="303" y="1822"/>
                  </a:cubicBezTo>
                  <a:cubicBezTo>
                    <a:pt x="1" y="2403"/>
                    <a:pt x="1365" y="7154"/>
                    <a:pt x="2133" y="7154"/>
                  </a:cubicBezTo>
                  <a:cubicBezTo>
                    <a:pt x="2141" y="7154"/>
                    <a:pt x="2149" y="7154"/>
                    <a:pt x="2157" y="7153"/>
                  </a:cubicBezTo>
                  <a:cubicBezTo>
                    <a:pt x="2409" y="7119"/>
                    <a:pt x="2806" y="7108"/>
                    <a:pt x="3225" y="7108"/>
                  </a:cubicBezTo>
                  <a:cubicBezTo>
                    <a:pt x="4074" y="7108"/>
                    <a:pt x="5012" y="7154"/>
                    <a:pt x="5012" y="7154"/>
                  </a:cubicBezTo>
                  <a:lnTo>
                    <a:pt x="5329" y="472"/>
                  </a:lnTo>
                  <a:lnTo>
                    <a:pt x="111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5" name="Google Shape;2255;p45"/>
            <p:cNvSpPr/>
            <p:nvPr/>
          </p:nvSpPr>
          <p:spPr>
            <a:xfrm>
              <a:off x="1943375" y="3864425"/>
              <a:ext cx="107050" cy="143900"/>
            </a:xfrm>
            <a:custGeom>
              <a:avLst/>
              <a:gdLst/>
              <a:ahLst/>
              <a:cxnLst/>
              <a:rect l="l" t="t" r="r" b="b"/>
              <a:pathLst>
                <a:path w="4282" h="5756" extrusionOk="0">
                  <a:moveTo>
                    <a:pt x="1043" y="0"/>
                  </a:moveTo>
                  <a:cubicBezTo>
                    <a:pt x="717" y="0"/>
                    <a:pt x="384" y="93"/>
                    <a:pt x="62" y="297"/>
                  </a:cubicBezTo>
                  <a:cubicBezTo>
                    <a:pt x="0" y="337"/>
                    <a:pt x="38" y="430"/>
                    <a:pt x="98" y="430"/>
                  </a:cubicBezTo>
                  <a:cubicBezTo>
                    <a:pt x="109" y="430"/>
                    <a:pt x="121" y="426"/>
                    <a:pt x="134" y="418"/>
                  </a:cubicBezTo>
                  <a:lnTo>
                    <a:pt x="134" y="420"/>
                  </a:lnTo>
                  <a:cubicBezTo>
                    <a:pt x="487" y="194"/>
                    <a:pt x="811" y="97"/>
                    <a:pt x="1107" y="97"/>
                  </a:cubicBezTo>
                  <a:cubicBezTo>
                    <a:pt x="2395" y="97"/>
                    <a:pt x="3143" y="1946"/>
                    <a:pt x="3370" y="3122"/>
                  </a:cubicBezTo>
                  <a:cubicBezTo>
                    <a:pt x="3544" y="4031"/>
                    <a:pt x="3649" y="4914"/>
                    <a:pt x="4129" y="5722"/>
                  </a:cubicBezTo>
                  <a:cubicBezTo>
                    <a:pt x="4143" y="5746"/>
                    <a:pt x="4164" y="5756"/>
                    <a:pt x="4186" y="5756"/>
                  </a:cubicBezTo>
                  <a:cubicBezTo>
                    <a:pt x="4234" y="5756"/>
                    <a:pt x="4282" y="5706"/>
                    <a:pt x="4250" y="5652"/>
                  </a:cubicBezTo>
                  <a:cubicBezTo>
                    <a:pt x="3398" y="4213"/>
                    <a:pt x="3738" y="2351"/>
                    <a:pt x="2753" y="973"/>
                  </a:cubicBezTo>
                  <a:cubicBezTo>
                    <a:pt x="2327" y="377"/>
                    <a:pt x="1701"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6" name="Google Shape;2256;p45"/>
            <p:cNvSpPr/>
            <p:nvPr/>
          </p:nvSpPr>
          <p:spPr>
            <a:xfrm>
              <a:off x="2045850" y="3931125"/>
              <a:ext cx="17675" cy="10575"/>
            </a:xfrm>
            <a:custGeom>
              <a:avLst/>
              <a:gdLst/>
              <a:ahLst/>
              <a:cxnLst/>
              <a:rect l="l" t="t" r="r" b="b"/>
              <a:pathLst>
                <a:path w="707" h="423" extrusionOk="0">
                  <a:moveTo>
                    <a:pt x="608" y="0"/>
                  </a:moveTo>
                  <a:cubicBezTo>
                    <a:pt x="587" y="0"/>
                    <a:pt x="565" y="10"/>
                    <a:pt x="549" y="32"/>
                  </a:cubicBezTo>
                  <a:cubicBezTo>
                    <a:pt x="436" y="193"/>
                    <a:pt x="286" y="273"/>
                    <a:pt x="90" y="282"/>
                  </a:cubicBezTo>
                  <a:cubicBezTo>
                    <a:pt x="2" y="286"/>
                    <a:pt x="0" y="422"/>
                    <a:pt x="85" y="422"/>
                  </a:cubicBezTo>
                  <a:cubicBezTo>
                    <a:pt x="87" y="422"/>
                    <a:pt x="88" y="422"/>
                    <a:pt x="90" y="422"/>
                  </a:cubicBezTo>
                  <a:cubicBezTo>
                    <a:pt x="339" y="410"/>
                    <a:pt x="528" y="304"/>
                    <a:pt x="670" y="102"/>
                  </a:cubicBezTo>
                  <a:cubicBezTo>
                    <a:pt x="706" y="50"/>
                    <a:pt x="658" y="0"/>
                    <a:pt x="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7" name="Google Shape;2257;p45"/>
            <p:cNvSpPr/>
            <p:nvPr/>
          </p:nvSpPr>
          <p:spPr>
            <a:xfrm>
              <a:off x="2045525" y="3908925"/>
              <a:ext cx="21025" cy="16625"/>
            </a:xfrm>
            <a:custGeom>
              <a:avLst/>
              <a:gdLst/>
              <a:ahLst/>
              <a:cxnLst/>
              <a:rect l="l" t="t" r="r" b="b"/>
              <a:pathLst>
                <a:path w="841" h="665" extrusionOk="0">
                  <a:moveTo>
                    <a:pt x="742" y="1"/>
                  </a:moveTo>
                  <a:cubicBezTo>
                    <a:pt x="726" y="1"/>
                    <a:pt x="710" y="8"/>
                    <a:pt x="696" y="23"/>
                  </a:cubicBezTo>
                  <a:cubicBezTo>
                    <a:pt x="517" y="229"/>
                    <a:pt x="305" y="401"/>
                    <a:pt x="68" y="535"/>
                  </a:cubicBezTo>
                  <a:cubicBezTo>
                    <a:pt x="1" y="572"/>
                    <a:pt x="42" y="665"/>
                    <a:pt x="104" y="665"/>
                  </a:cubicBezTo>
                  <a:cubicBezTo>
                    <a:pt x="115" y="665"/>
                    <a:pt x="127" y="662"/>
                    <a:pt x="138" y="656"/>
                  </a:cubicBezTo>
                  <a:cubicBezTo>
                    <a:pt x="386" y="517"/>
                    <a:pt x="608" y="337"/>
                    <a:pt x="794" y="122"/>
                  </a:cubicBezTo>
                  <a:cubicBezTo>
                    <a:pt x="840" y="71"/>
                    <a:pt x="793" y="1"/>
                    <a:pt x="7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8" name="Google Shape;2258;p45"/>
            <p:cNvSpPr/>
            <p:nvPr/>
          </p:nvSpPr>
          <p:spPr>
            <a:xfrm>
              <a:off x="1960475" y="3862150"/>
              <a:ext cx="79225" cy="12600"/>
            </a:xfrm>
            <a:custGeom>
              <a:avLst/>
              <a:gdLst/>
              <a:ahLst/>
              <a:cxnLst/>
              <a:rect l="l" t="t" r="r" b="b"/>
              <a:pathLst>
                <a:path w="3169" h="504" extrusionOk="0">
                  <a:moveTo>
                    <a:pt x="88" y="1"/>
                  </a:moveTo>
                  <a:cubicBezTo>
                    <a:pt x="0" y="1"/>
                    <a:pt x="1" y="139"/>
                    <a:pt x="90" y="141"/>
                  </a:cubicBezTo>
                  <a:cubicBezTo>
                    <a:pt x="1086" y="159"/>
                    <a:pt x="2078" y="279"/>
                    <a:pt x="3050" y="502"/>
                  </a:cubicBezTo>
                  <a:cubicBezTo>
                    <a:pt x="3056" y="503"/>
                    <a:pt x="3062" y="504"/>
                    <a:pt x="3068" y="504"/>
                  </a:cubicBezTo>
                  <a:cubicBezTo>
                    <a:pt x="3142" y="504"/>
                    <a:pt x="3169" y="385"/>
                    <a:pt x="3087" y="367"/>
                  </a:cubicBezTo>
                  <a:cubicBezTo>
                    <a:pt x="2103" y="142"/>
                    <a:pt x="1099" y="20"/>
                    <a:pt x="90" y="1"/>
                  </a:cubicBezTo>
                  <a:cubicBezTo>
                    <a:pt x="89" y="1"/>
                    <a:pt x="89" y="1"/>
                    <a:pt x="8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9" name="Google Shape;2259;p45"/>
            <p:cNvSpPr/>
            <p:nvPr/>
          </p:nvSpPr>
          <p:spPr>
            <a:xfrm>
              <a:off x="1958825" y="3827725"/>
              <a:ext cx="108625" cy="12325"/>
            </a:xfrm>
            <a:custGeom>
              <a:avLst/>
              <a:gdLst/>
              <a:ahLst/>
              <a:cxnLst/>
              <a:rect l="l" t="t" r="r" b="b"/>
              <a:pathLst>
                <a:path w="4345" h="493" extrusionOk="0">
                  <a:moveTo>
                    <a:pt x="83" y="1"/>
                  </a:moveTo>
                  <a:cubicBezTo>
                    <a:pt x="1" y="1"/>
                    <a:pt x="3" y="134"/>
                    <a:pt x="90" y="141"/>
                  </a:cubicBezTo>
                  <a:lnTo>
                    <a:pt x="4255" y="492"/>
                  </a:lnTo>
                  <a:cubicBezTo>
                    <a:pt x="4257" y="492"/>
                    <a:pt x="4260" y="492"/>
                    <a:pt x="4262" y="492"/>
                  </a:cubicBezTo>
                  <a:cubicBezTo>
                    <a:pt x="4344" y="492"/>
                    <a:pt x="4342" y="359"/>
                    <a:pt x="4255" y="352"/>
                  </a:cubicBezTo>
                  <a:lnTo>
                    <a:pt x="90" y="1"/>
                  </a:lnTo>
                  <a:cubicBezTo>
                    <a:pt x="88" y="1"/>
                    <a:pt x="86" y="1"/>
                    <a:pt x="8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0" name="Google Shape;2260;p45"/>
            <p:cNvSpPr/>
            <p:nvPr/>
          </p:nvSpPr>
          <p:spPr>
            <a:xfrm>
              <a:off x="2042725" y="3893625"/>
              <a:ext cx="25150" cy="13725"/>
            </a:xfrm>
            <a:custGeom>
              <a:avLst/>
              <a:gdLst/>
              <a:ahLst/>
              <a:cxnLst/>
              <a:rect l="l" t="t" r="r" b="b"/>
              <a:pathLst>
                <a:path w="1006" h="549" extrusionOk="0">
                  <a:moveTo>
                    <a:pt x="901" y="0"/>
                  </a:moveTo>
                  <a:cubicBezTo>
                    <a:pt x="890" y="0"/>
                    <a:pt x="879" y="3"/>
                    <a:pt x="868" y="9"/>
                  </a:cubicBezTo>
                  <a:lnTo>
                    <a:pt x="68" y="421"/>
                  </a:lnTo>
                  <a:cubicBezTo>
                    <a:pt x="1" y="455"/>
                    <a:pt x="42" y="549"/>
                    <a:pt x="106" y="549"/>
                  </a:cubicBezTo>
                  <a:cubicBezTo>
                    <a:pt x="117" y="549"/>
                    <a:pt x="128" y="546"/>
                    <a:pt x="140" y="540"/>
                  </a:cubicBezTo>
                  <a:lnTo>
                    <a:pt x="938" y="130"/>
                  </a:lnTo>
                  <a:cubicBezTo>
                    <a:pt x="1005" y="94"/>
                    <a:pt x="964" y="0"/>
                    <a:pt x="9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1" name="Google Shape;2261;p45"/>
            <p:cNvSpPr/>
            <p:nvPr/>
          </p:nvSpPr>
          <p:spPr>
            <a:xfrm>
              <a:off x="2063450" y="3874225"/>
              <a:ext cx="38975" cy="23075"/>
            </a:xfrm>
            <a:custGeom>
              <a:avLst/>
              <a:gdLst/>
              <a:ahLst/>
              <a:cxnLst/>
              <a:rect l="l" t="t" r="r" b="b"/>
              <a:pathLst>
                <a:path w="1559" h="923" extrusionOk="0">
                  <a:moveTo>
                    <a:pt x="933" y="150"/>
                  </a:moveTo>
                  <a:cubicBezTo>
                    <a:pt x="1014" y="150"/>
                    <a:pt x="1095" y="172"/>
                    <a:pt x="1172" y="223"/>
                  </a:cubicBezTo>
                  <a:cubicBezTo>
                    <a:pt x="1370" y="353"/>
                    <a:pt x="1296" y="629"/>
                    <a:pt x="1089" y="699"/>
                  </a:cubicBezTo>
                  <a:cubicBezTo>
                    <a:pt x="975" y="736"/>
                    <a:pt x="857" y="761"/>
                    <a:pt x="738" y="772"/>
                  </a:cubicBezTo>
                  <a:cubicBezTo>
                    <a:pt x="685" y="776"/>
                    <a:pt x="632" y="778"/>
                    <a:pt x="579" y="778"/>
                  </a:cubicBezTo>
                  <a:cubicBezTo>
                    <a:pt x="451" y="778"/>
                    <a:pt x="324" y="765"/>
                    <a:pt x="199" y="739"/>
                  </a:cubicBezTo>
                  <a:lnTo>
                    <a:pt x="199" y="739"/>
                  </a:lnTo>
                  <a:cubicBezTo>
                    <a:pt x="314" y="465"/>
                    <a:pt x="626" y="150"/>
                    <a:pt x="933" y="150"/>
                  </a:cubicBezTo>
                  <a:close/>
                  <a:moveTo>
                    <a:pt x="988" y="0"/>
                  </a:moveTo>
                  <a:cubicBezTo>
                    <a:pt x="614" y="0"/>
                    <a:pt x="187" y="385"/>
                    <a:pt x="56" y="718"/>
                  </a:cubicBezTo>
                  <a:lnTo>
                    <a:pt x="56" y="718"/>
                  </a:lnTo>
                  <a:cubicBezTo>
                    <a:pt x="16" y="736"/>
                    <a:pt x="1" y="792"/>
                    <a:pt x="26" y="826"/>
                  </a:cubicBezTo>
                  <a:lnTo>
                    <a:pt x="26" y="826"/>
                  </a:lnTo>
                  <a:cubicBezTo>
                    <a:pt x="28" y="868"/>
                    <a:pt x="66" y="895"/>
                    <a:pt x="102" y="895"/>
                  </a:cubicBezTo>
                  <a:cubicBezTo>
                    <a:pt x="121" y="895"/>
                    <a:pt x="140" y="888"/>
                    <a:pt x="152" y="871"/>
                  </a:cubicBezTo>
                  <a:lnTo>
                    <a:pt x="152" y="871"/>
                  </a:lnTo>
                  <a:cubicBezTo>
                    <a:pt x="299" y="903"/>
                    <a:pt x="455" y="922"/>
                    <a:pt x="612" y="922"/>
                  </a:cubicBezTo>
                  <a:cubicBezTo>
                    <a:pt x="821" y="922"/>
                    <a:pt x="1029" y="888"/>
                    <a:pt x="1214" y="803"/>
                  </a:cubicBezTo>
                  <a:cubicBezTo>
                    <a:pt x="1440" y="697"/>
                    <a:pt x="1558" y="457"/>
                    <a:pt x="1402" y="230"/>
                  </a:cubicBezTo>
                  <a:cubicBezTo>
                    <a:pt x="1289" y="67"/>
                    <a:pt x="1143" y="0"/>
                    <a:pt x="98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2" name="Google Shape;2262;p45"/>
            <p:cNvSpPr/>
            <p:nvPr/>
          </p:nvSpPr>
          <p:spPr>
            <a:xfrm>
              <a:off x="2060450" y="3860250"/>
              <a:ext cx="25500" cy="35100"/>
            </a:xfrm>
            <a:custGeom>
              <a:avLst/>
              <a:gdLst/>
              <a:ahLst/>
              <a:cxnLst/>
              <a:rect l="l" t="t" r="r" b="b"/>
              <a:pathLst>
                <a:path w="1020" h="1404" extrusionOk="0">
                  <a:moveTo>
                    <a:pt x="429" y="1"/>
                  </a:moveTo>
                  <a:cubicBezTo>
                    <a:pt x="268" y="1"/>
                    <a:pt x="105" y="92"/>
                    <a:pt x="26" y="258"/>
                  </a:cubicBezTo>
                  <a:cubicBezTo>
                    <a:pt x="0" y="315"/>
                    <a:pt x="49" y="366"/>
                    <a:pt x="94" y="366"/>
                  </a:cubicBezTo>
                  <a:cubicBezTo>
                    <a:pt x="115" y="366"/>
                    <a:pt x="135" y="355"/>
                    <a:pt x="147" y="330"/>
                  </a:cubicBezTo>
                  <a:cubicBezTo>
                    <a:pt x="198" y="222"/>
                    <a:pt x="321" y="125"/>
                    <a:pt x="442" y="125"/>
                  </a:cubicBezTo>
                  <a:cubicBezTo>
                    <a:pt x="540" y="125"/>
                    <a:pt x="637" y="189"/>
                    <a:pt x="693" y="360"/>
                  </a:cubicBezTo>
                  <a:cubicBezTo>
                    <a:pt x="739" y="503"/>
                    <a:pt x="664" y="679"/>
                    <a:pt x="591" y="798"/>
                  </a:cubicBezTo>
                  <a:cubicBezTo>
                    <a:pt x="482" y="979"/>
                    <a:pt x="302" y="1120"/>
                    <a:pt x="166" y="1281"/>
                  </a:cubicBezTo>
                  <a:cubicBezTo>
                    <a:pt x="122" y="1334"/>
                    <a:pt x="168" y="1403"/>
                    <a:pt x="219" y="1403"/>
                  </a:cubicBezTo>
                  <a:cubicBezTo>
                    <a:pt x="234" y="1403"/>
                    <a:pt x="251" y="1396"/>
                    <a:pt x="265" y="1380"/>
                  </a:cubicBezTo>
                  <a:cubicBezTo>
                    <a:pt x="523" y="1076"/>
                    <a:pt x="1019" y="692"/>
                    <a:pt x="792" y="233"/>
                  </a:cubicBezTo>
                  <a:cubicBezTo>
                    <a:pt x="715" y="74"/>
                    <a:pt x="573" y="1"/>
                    <a:pt x="42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3" name="Google Shape;2263;p45"/>
            <p:cNvSpPr/>
            <p:nvPr/>
          </p:nvSpPr>
          <p:spPr>
            <a:xfrm>
              <a:off x="2126725" y="3124425"/>
              <a:ext cx="220775" cy="5625"/>
            </a:xfrm>
            <a:custGeom>
              <a:avLst/>
              <a:gdLst/>
              <a:ahLst/>
              <a:cxnLst/>
              <a:rect l="l" t="t" r="r" b="b"/>
              <a:pathLst>
                <a:path w="8831" h="225" extrusionOk="0">
                  <a:moveTo>
                    <a:pt x="8739" y="1"/>
                  </a:moveTo>
                  <a:lnTo>
                    <a:pt x="90" y="84"/>
                  </a:lnTo>
                  <a:cubicBezTo>
                    <a:pt x="1" y="84"/>
                    <a:pt x="1" y="224"/>
                    <a:pt x="90" y="224"/>
                  </a:cubicBezTo>
                  <a:lnTo>
                    <a:pt x="8739" y="141"/>
                  </a:lnTo>
                  <a:cubicBezTo>
                    <a:pt x="8830" y="139"/>
                    <a:pt x="8830" y="1"/>
                    <a:pt x="873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4" name="Google Shape;2264;p45"/>
            <p:cNvSpPr/>
            <p:nvPr/>
          </p:nvSpPr>
          <p:spPr>
            <a:xfrm>
              <a:off x="2801025" y="1711950"/>
              <a:ext cx="39450" cy="299750"/>
            </a:xfrm>
            <a:custGeom>
              <a:avLst/>
              <a:gdLst/>
              <a:ahLst/>
              <a:cxnLst/>
              <a:rect l="l" t="t" r="r" b="b"/>
              <a:pathLst>
                <a:path w="1578" h="11990" extrusionOk="0">
                  <a:moveTo>
                    <a:pt x="1445" y="0"/>
                  </a:moveTo>
                  <a:lnTo>
                    <a:pt x="0" y="94"/>
                  </a:lnTo>
                  <a:lnTo>
                    <a:pt x="0" y="239"/>
                  </a:lnTo>
                  <a:cubicBezTo>
                    <a:pt x="6" y="1597"/>
                    <a:pt x="71" y="11989"/>
                    <a:pt x="785" y="11989"/>
                  </a:cubicBezTo>
                  <a:cubicBezTo>
                    <a:pt x="790" y="11989"/>
                    <a:pt x="794" y="11989"/>
                    <a:pt x="799" y="11988"/>
                  </a:cubicBezTo>
                  <a:cubicBezTo>
                    <a:pt x="1578" y="11834"/>
                    <a:pt x="1445" y="0"/>
                    <a:pt x="144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5" name="Google Shape;2265;p45"/>
            <p:cNvSpPr/>
            <p:nvPr/>
          </p:nvSpPr>
          <p:spPr>
            <a:xfrm>
              <a:off x="2800575" y="1709450"/>
              <a:ext cx="37175" cy="27050"/>
            </a:xfrm>
            <a:custGeom>
              <a:avLst/>
              <a:gdLst/>
              <a:ahLst/>
              <a:cxnLst/>
              <a:rect l="l" t="t" r="r" b="b"/>
              <a:pathLst>
                <a:path w="1487" h="1082" extrusionOk="0">
                  <a:moveTo>
                    <a:pt x="1487" y="0"/>
                  </a:moveTo>
                  <a:lnTo>
                    <a:pt x="0" y="39"/>
                  </a:lnTo>
                  <a:lnTo>
                    <a:pt x="23" y="1047"/>
                  </a:lnTo>
                  <a:lnTo>
                    <a:pt x="1470" y="1081"/>
                  </a:lnTo>
                  <a:lnTo>
                    <a:pt x="14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6" name="Google Shape;2266;p45"/>
            <p:cNvSpPr/>
            <p:nvPr/>
          </p:nvSpPr>
          <p:spPr>
            <a:xfrm>
              <a:off x="2771225" y="1557125"/>
              <a:ext cx="96700" cy="157775"/>
            </a:xfrm>
            <a:custGeom>
              <a:avLst/>
              <a:gdLst/>
              <a:ahLst/>
              <a:cxnLst/>
              <a:rect l="l" t="t" r="r" b="b"/>
              <a:pathLst>
                <a:path w="3868" h="6311" extrusionOk="0">
                  <a:moveTo>
                    <a:pt x="1211" y="0"/>
                  </a:moveTo>
                  <a:lnTo>
                    <a:pt x="1211" y="0"/>
                  </a:lnTo>
                  <a:cubicBezTo>
                    <a:pt x="1268" y="636"/>
                    <a:pt x="1068" y="1265"/>
                    <a:pt x="825" y="1855"/>
                  </a:cubicBezTo>
                  <a:cubicBezTo>
                    <a:pt x="582" y="2444"/>
                    <a:pt x="291" y="3019"/>
                    <a:pt x="145" y="3640"/>
                  </a:cubicBezTo>
                  <a:cubicBezTo>
                    <a:pt x="1" y="4261"/>
                    <a:pt x="18" y="4953"/>
                    <a:pt x="364" y="5489"/>
                  </a:cubicBezTo>
                  <a:cubicBezTo>
                    <a:pt x="687" y="5989"/>
                    <a:pt x="1386" y="6310"/>
                    <a:pt x="2025" y="6310"/>
                  </a:cubicBezTo>
                  <a:cubicBezTo>
                    <a:pt x="2242" y="6310"/>
                    <a:pt x="2452" y="6273"/>
                    <a:pt x="2639" y="6193"/>
                  </a:cubicBezTo>
                  <a:lnTo>
                    <a:pt x="2637" y="6193"/>
                  </a:lnTo>
                  <a:cubicBezTo>
                    <a:pt x="3733" y="5560"/>
                    <a:pt x="3867" y="4039"/>
                    <a:pt x="3584" y="2804"/>
                  </a:cubicBezTo>
                  <a:cubicBezTo>
                    <a:pt x="3302" y="1571"/>
                    <a:pt x="2349" y="558"/>
                    <a:pt x="121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7" name="Google Shape;2267;p45"/>
            <p:cNvSpPr/>
            <p:nvPr/>
          </p:nvSpPr>
          <p:spPr>
            <a:xfrm>
              <a:off x="2788075" y="1556300"/>
              <a:ext cx="67800" cy="72925"/>
            </a:xfrm>
            <a:custGeom>
              <a:avLst/>
              <a:gdLst/>
              <a:ahLst/>
              <a:cxnLst/>
              <a:rect l="l" t="t" r="r" b="b"/>
              <a:pathLst>
                <a:path w="2712" h="2917" extrusionOk="0">
                  <a:moveTo>
                    <a:pt x="476" y="1"/>
                  </a:moveTo>
                  <a:cubicBezTo>
                    <a:pt x="476" y="1"/>
                    <a:pt x="618" y="248"/>
                    <a:pt x="438" y="861"/>
                  </a:cubicBezTo>
                  <a:cubicBezTo>
                    <a:pt x="257" y="1474"/>
                    <a:pt x="33" y="2169"/>
                    <a:pt x="33" y="2169"/>
                  </a:cubicBezTo>
                  <a:cubicBezTo>
                    <a:pt x="1" y="2392"/>
                    <a:pt x="33" y="2633"/>
                    <a:pt x="191" y="2794"/>
                  </a:cubicBezTo>
                  <a:cubicBezTo>
                    <a:pt x="275" y="2878"/>
                    <a:pt x="394" y="2917"/>
                    <a:pt x="514" y="2917"/>
                  </a:cubicBezTo>
                  <a:cubicBezTo>
                    <a:pt x="536" y="2917"/>
                    <a:pt x="558" y="2915"/>
                    <a:pt x="579" y="2913"/>
                  </a:cubicBezTo>
                  <a:cubicBezTo>
                    <a:pt x="718" y="2898"/>
                    <a:pt x="848" y="2835"/>
                    <a:pt x="967" y="2762"/>
                  </a:cubicBezTo>
                  <a:cubicBezTo>
                    <a:pt x="1170" y="2636"/>
                    <a:pt x="1350" y="2476"/>
                    <a:pt x="1499" y="2290"/>
                  </a:cubicBezTo>
                  <a:cubicBezTo>
                    <a:pt x="1580" y="2188"/>
                    <a:pt x="1671" y="2069"/>
                    <a:pt x="1799" y="2066"/>
                  </a:cubicBezTo>
                  <a:cubicBezTo>
                    <a:pt x="1802" y="2066"/>
                    <a:pt x="1804" y="2066"/>
                    <a:pt x="1807" y="2066"/>
                  </a:cubicBezTo>
                  <a:cubicBezTo>
                    <a:pt x="1972" y="2066"/>
                    <a:pt x="2073" y="2254"/>
                    <a:pt x="2219" y="2336"/>
                  </a:cubicBezTo>
                  <a:cubicBezTo>
                    <a:pt x="2273" y="2365"/>
                    <a:pt x="2333" y="2380"/>
                    <a:pt x="2392" y="2380"/>
                  </a:cubicBezTo>
                  <a:cubicBezTo>
                    <a:pt x="2460" y="2380"/>
                    <a:pt x="2527" y="2361"/>
                    <a:pt x="2586" y="2322"/>
                  </a:cubicBezTo>
                  <a:cubicBezTo>
                    <a:pt x="2694" y="2252"/>
                    <a:pt x="2712" y="2254"/>
                    <a:pt x="2700" y="2126"/>
                  </a:cubicBezTo>
                  <a:cubicBezTo>
                    <a:pt x="2700" y="2126"/>
                    <a:pt x="1833" y="479"/>
                    <a:pt x="47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8" name="Google Shape;2268;p45"/>
            <p:cNvSpPr/>
            <p:nvPr/>
          </p:nvSpPr>
          <p:spPr>
            <a:xfrm>
              <a:off x="2823125" y="1623775"/>
              <a:ext cx="23625" cy="24550"/>
            </a:xfrm>
            <a:custGeom>
              <a:avLst/>
              <a:gdLst/>
              <a:ahLst/>
              <a:cxnLst/>
              <a:rect l="l" t="t" r="r" b="b"/>
              <a:pathLst>
                <a:path w="945" h="982" extrusionOk="0">
                  <a:moveTo>
                    <a:pt x="443" y="1"/>
                  </a:moveTo>
                  <a:cubicBezTo>
                    <a:pt x="333" y="1"/>
                    <a:pt x="222" y="47"/>
                    <a:pt x="146" y="127"/>
                  </a:cubicBezTo>
                  <a:cubicBezTo>
                    <a:pt x="33" y="248"/>
                    <a:pt x="0" y="433"/>
                    <a:pt x="50" y="590"/>
                  </a:cubicBezTo>
                  <a:cubicBezTo>
                    <a:pt x="100" y="746"/>
                    <a:pt x="225" y="874"/>
                    <a:pt x="378" y="940"/>
                  </a:cubicBezTo>
                  <a:cubicBezTo>
                    <a:pt x="437" y="966"/>
                    <a:pt x="502" y="981"/>
                    <a:pt x="566" y="981"/>
                  </a:cubicBezTo>
                  <a:cubicBezTo>
                    <a:pt x="622" y="981"/>
                    <a:pt x="676" y="969"/>
                    <a:pt x="725" y="942"/>
                  </a:cubicBezTo>
                  <a:cubicBezTo>
                    <a:pt x="800" y="897"/>
                    <a:pt x="850" y="819"/>
                    <a:pt x="876" y="737"/>
                  </a:cubicBezTo>
                  <a:cubicBezTo>
                    <a:pt x="916" y="611"/>
                    <a:pt x="944" y="452"/>
                    <a:pt x="882" y="335"/>
                  </a:cubicBezTo>
                  <a:cubicBezTo>
                    <a:pt x="819" y="217"/>
                    <a:pt x="727" y="74"/>
                    <a:pt x="598" y="35"/>
                  </a:cubicBezTo>
                  <a:cubicBezTo>
                    <a:pt x="550" y="12"/>
                    <a:pt x="496" y="1"/>
                    <a:pt x="44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9" name="Google Shape;2269;p45"/>
            <p:cNvSpPr/>
            <p:nvPr/>
          </p:nvSpPr>
          <p:spPr>
            <a:xfrm>
              <a:off x="2755075" y="1750075"/>
              <a:ext cx="127025" cy="186925"/>
            </a:xfrm>
            <a:custGeom>
              <a:avLst/>
              <a:gdLst/>
              <a:ahLst/>
              <a:cxnLst/>
              <a:rect l="l" t="t" r="r" b="b"/>
              <a:pathLst>
                <a:path w="5081" h="7477" extrusionOk="0">
                  <a:moveTo>
                    <a:pt x="2937" y="1"/>
                  </a:moveTo>
                  <a:cubicBezTo>
                    <a:pt x="2647" y="1"/>
                    <a:pt x="802" y="3724"/>
                    <a:pt x="802" y="3724"/>
                  </a:cubicBezTo>
                  <a:cubicBezTo>
                    <a:pt x="802" y="3724"/>
                    <a:pt x="638" y="1913"/>
                    <a:pt x="538" y="1913"/>
                  </a:cubicBezTo>
                  <a:cubicBezTo>
                    <a:pt x="532" y="1913"/>
                    <a:pt x="526" y="1920"/>
                    <a:pt x="520" y="1935"/>
                  </a:cubicBezTo>
                  <a:cubicBezTo>
                    <a:pt x="392" y="2269"/>
                    <a:pt x="1" y="5283"/>
                    <a:pt x="1" y="5283"/>
                  </a:cubicBezTo>
                  <a:lnTo>
                    <a:pt x="1987" y="7476"/>
                  </a:lnTo>
                  <a:cubicBezTo>
                    <a:pt x="2521" y="5967"/>
                    <a:pt x="3815" y="4394"/>
                    <a:pt x="4548" y="3563"/>
                  </a:cubicBezTo>
                  <a:cubicBezTo>
                    <a:pt x="4717" y="3371"/>
                    <a:pt x="4731" y="3297"/>
                    <a:pt x="4654" y="3297"/>
                  </a:cubicBezTo>
                  <a:cubicBezTo>
                    <a:pt x="4395" y="3297"/>
                    <a:pt x="3115" y="4116"/>
                    <a:pt x="3115" y="4116"/>
                  </a:cubicBezTo>
                  <a:cubicBezTo>
                    <a:pt x="3115" y="4116"/>
                    <a:pt x="4464" y="2715"/>
                    <a:pt x="5001" y="1731"/>
                  </a:cubicBezTo>
                  <a:cubicBezTo>
                    <a:pt x="5080" y="1585"/>
                    <a:pt x="5081" y="1524"/>
                    <a:pt x="5025" y="1524"/>
                  </a:cubicBezTo>
                  <a:cubicBezTo>
                    <a:pt x="4702" y="1524"/>
                    <a:pt x="2478" y="3593"/>
                    <a:pt x="2478" y="3593"/>
                  </a:cubicBezTo>
                  <a:cubicBezTo>
                    <a:pt x="2478" y="3593"/>
                    <a:pt x="3686" y="1653"/>
                    <a:pt x="4173" y="858"/>
                  </a:cubicBezTo>
                  <a:cubicBezTo>
                    <a:pt x="4232" y="762"/>
                    <a:pt x="4244" y="720"/>
                    <a:pt x="4218" y="720"/>
                  </a:cubicBezTo>
                  <a:cubicBezTo>
                    <a:pt x="4028" y="720"/>
                    <a:pt x="1871" y="2953"/>
                    <a:pt x="1871" y="2953"/>
                  </a:cubicBezTo>
                  <a:cubicBezTo>
                    <a:pt x="1871" y="2953"/>
                    <a:pt x="3024" y="688"/>
                    <a:pt x="2974" y="63"/>
                  </a:cubicBezTo>
                  <a:cubicBezTo>
                    <a:pt x="2971" y="21"/>
                    <a:pt x="2958" y="1"/>
                    <a:pt x="293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0" name="Google Shape;2270;p45"/>
            <p:cNvSpPr/>
            <p:nvPr/>
          </p:nvSpPr>
          <p:spPr>
            <a:xfrm>
              <a:off x="1770425" y="1854800"/>
              <a:ext cx="1080825" cy="1103075"/>
            </a:xfrm>
            <a:custGeom>
              <a:avLst/>
              <a:gdLst/>
              <a:ahLst/>
              <a:cxnLst/>
              <a:rect l="l" t="t" r="r" b="b"/>
              <a:pathLst>
                <a:path w="43233" h="44123" extrusionOk="0">
                  <a:moveTo>
                    <a:pt x="38103" y="0"/>
                  </a:moveTo>
                  <a:lnTo>
                    <a:pt x="24421" y="15389"/>
                  </a:lnTo>
                  <a:lnTo>
                    <a:pt x="19645" y="15628"/>
                  </a:lnTo>
                  <a:cubicBezTo>
                    <a:pt x="15203" y="15850"/>
                    <a:pt x="10962" y="17567"/>
                    <a:pt x="7632" y="20516"/>
                  </a:cubicBezTo>
                  <a:cubicBezTo>
                    <a:pt x="4671" y="23139"/>
                    <a:pt x="2148" y="26412"/>
                    <a:pt x="1426" y="28577"/>
                  </a:cubicBezTo>
                  <a:cubicBezTo>
                    <a:pt x="0" y="32854"/>
                    <a:pt x="767" y="39330"/>
                    <a:pt x="767" y="39330"/>
                  </a:cubicBezTo>
                  <a:lnTo>
                    <a:pt x="5042" y="39330"/>
                  </a:lnTo>
                  <a:lnTo>
                    <a:pt x="6467" y="30210"/>
                  </a:lnTo>
                  <a:lnTo>
                    <a:pt x="9422" y="26709"/>
                  </a:lnTo>
                  <a:lnTo>
                    <a:pt x="9422" y="26709"/>
                  </a:lnTo>
                  <a:lnTo>
                    <a:pt x="9131" y="44123"/>
                  </a:lnTo>
                  <a:lnTo>
                    <a:pt x="30407" y="42180"/>
                  </a:lnTo>
                  <a:lnTo>
                    <a:pt x="30407" y="22516"/>
                  </a:lnTo>
                  <a:lnTo>
                    <a:pt x="43233" y="2850"/>
                  </a:lnTo>
                  <a:lnTo>
                    <a:pt x="3810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1" name="Google Shape;2271;p45"/>
            <p:cNvSpPr/>
            <p:nvPr/>
          </p:nvSpPr>
          <p:spPr>
            <a:xfrm>
              <a:off x="2004500" y="2658150"/>
              <a:ext cx="531150" cy="19350"/>
            </a:xfrm>
            <a:custGeom>
              <a:avLst/>
              <a:gdLst/>
              <a:ahLst/>
              <a:cxnLst/>
              <a:rect l="l" t="t" r="r" b="b"/>
              <a:pathLst>
                <a:path w="21246" h="774" extrusionOk="0">
                  <a:moveTo>
                    <a:pt x="21017" y="1"/>
                  </a:moveTo>
                  <a:cubicBezTo>
                    <a:pt x="21012" y="1"/>
                    <a:pt x="21006" y="1"/>
                    <a:pt x="21001" y="1"/>
                  </a:cubicBezTo>
                  <a:cubicBezTo>
                    <a:pt x="17791" y="249"/>
                    <a:pt x="14603" y="348"/>
                    <a:pt x="11416" y="348"/>
                  </a:cubicBezTo>
                  <a:cubicBezTo>
                    <a:pt x="7658" y="348"/>
                    <a:pt x="3902" y="211"/>
                    <a:pt x="117" y="19"/>
                  </a:cubicBezTo>
                  <a:cubicBezTo>
                    <a:pt x="115" y="19"/>
                    <a:pt x="113" y="19"/>
                    <a:pt x="111" y="19"/>
                  </a:cubicBezTo>
                  <a:cubicBezTo>
                    <a:pt x="1" y="19"/>
                    <a:pt x="7" y="185"/>
                    <a:pt x="117" y="197"/>
                  </a:cubicBezTo>
                  <a:cubicBezTo>
                    <a:pt x="3687" y="605"/>
                    <a:pt x="7281" y="774"/>
                    <a:pt x="10876" y="774"/>
                  </a:cubicBezTo>
                  <a:cubicBezTo>
                    <a:pt x="14256" y="774"/>
                    <a:pt x="17637" y="625"/>
                    <a:pt x="21001" y="385"/>
                  </a:cubicBezTo>
                  <a:cubicBezTo>
                    <a:pt x="21240" y="367"/>
                    <a:pt x="21245" y="1"/>
                    <a:pt x="210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2" name="Google Shape;2272;p45"/>
            <p:cNvSpPr/>
            <p:nvPr/>
          </p:nvSpPr>
          <p:spPr>
            <a:xfrm>
              <a:off x="2004075" y="2608800"/>
              <a:ext cx="533700" cy="14000"/>
            </a:xfrm>
            <a:custGeom>
              <a:avLst/>
              <a:gdLst/>
              <a:ahLst/>
              <a:cxnLst/>
              <a:rect l="l" t="t" r="r" b="b"/>
              <a:pathLst>
                <a:path w="21348" h="560" extrusionOk="0">
                  <a:moveTo>
                    <a:pt x="7574" y="0"/>
                  </a:moveTo>
                  <a:cubicBezTo>
                    <a:pt x="5089" y="0"/>
                    <a:pt x="2608" y="35"/>
                    <a:pt x="134" y="137"/>
                  </a:cubicBezTo>
                  <a:cubicBezTo>
                    <a:pt x="1" y="143"/>
                    <a:pt x="1" y="338"/>
                    <a:pt x="134" y="344"/>
                  </a:cubicBezTo>
                  <a:cubicBezTo>
                    <a:pt x="3541" y="515"/>
                    <a:pt x="6964" y="559"/>
                    <a:pt x="10389" y="559"/>
                  </a:cubicBezTo>
                  <a:cubicBezTo>
                    <a:pt x="13972" y="559"/>
                    <a:pt x="17556" y="510"/>
                    <a:pt x="21125" y="507"/>
                  </a:cubicBezTo>
                  <a:cubicBezTo>
                    <a:pt x="21347" y="507"/>
                    <a:pt x="21347" y="162"/>
                    <a:pt x="21125" y="161"/>
                  </a:cubicBezTo>
                  <a:cubicBezTo>
                    <a:pt x="16622" y="116"/>
                    <a:pt x="12094" y="0"/>
                    <a:pt x="75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3" name="Google Shape;2273;p45"/>
            <p:cNvSpPr/>
            <p:nvPr/>
          </p:nvSpPr>
          <p:spPr>
            <a:xfrm>
              <a:off x="2003150" y="2555950"/>
              <a:ext cx="528575" cy="19900"/>
            </a:xfrm>
            <a:custGeom>
              <a:avLst/>
              <a:gdLst/>
              <a:ahLst/>
              <a:cxnLst/>
              <a:rect l="l" t="t" r="r" b="b"/>
              <a:pathLst>
                <a:path w="21143" h="796" extrusionOk="0">
                  <a:moveTo>
                    <a:pt x="20927" y="0"/>
                  </a:moveTo>
                  <a:cubicBezTo>
                    <a:pt x="20924" y="0"/>
                    <a:pt x="20920" y="0"/>
                    <a:pt x="20916" y="1"/>
                  </a:cubicBezTo>
                  <a:cubicBezTo>
                    <a:pt x="15568" y="285"/>
                    <a:pt x="10238" y="336"/>
                    <a:pt x="4895" y="336"/>
                  </a:cubicBezTo>
                  <a:cubicBezTo>
                    <a:pt x="3322" y="336"/>
                    <a:pt x="1747" y="331"/>
                    <a:pt x="171" y="327"/>
                  </a:cubicBezTo>
                  <a:cubicBezTo>
                    <a:pt x="1" y="327"/>
                    <a:pt x="4" y="579"/>
                    <a:pt x="171" y="590"/>
                  </a:cubicBezTo>
                  <a:cubicBezTo>
                    <a:pt x="2717" y="734"/>
                    <a:pt x="5271" y="796"/>
                    <a:pt x="7827" y="796"/>
                  </a:cubicBezTo>
                  <a:cubicBezTo>
                    <a:pt x="12195" y="796"/>
                    <a:pt x="16567" y="614"/>
                    <a:pt x="20916" y="351"/>
                  </a:cubicBezTo>
                  <a:cubicBezTo>
                    <a:pt x="21136" y="338"/>
                    <a:pt x="21143" y="0"/>
                    <a:pt x="209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4" name="Google Shape;2274;p45"/>
            <p:cNvSpPr/>
            <p:nvPr/>
          </p:nvSpPr>
          <p:spPr>
            <a:xfrm>
              <a:off x="1986425" y="2500450"/>
              <a:ext cx="551150" cy="19075"/>
            </a:xfrm>
            <a:custGeom>
              <a:avLst/>
              <a:gdLst/>
              <a:ahLst/>
              <a:cxnLst/>
              <a:rect l="l" t="t" r="r" b="b"/>
              <a:pathLst>
                <a:path w="22046" h="763" extrusionOk="0">
                  <a:moveTo>
                    <a:pt x="6132" y="1"/>
                  </a:moveTo>
                  <a:cubicBezTo>
                    <a:pt x="4092" y="1"/>
                    <a:pt x="2056" y="42"/>
                    <a:pt x="31" y="166"/>
                  </a:cubicBezTo>
                  <a:cubicBezTo>
                    <a:pt x="0" y="169"/>
                    <a:pt x="0" y="213"/>
                    <a:pt x="31" y="216"/>
                  </a:cubicBezTo>
                  <a:lnTo>
                    <a:pt x="31" y="215"/>
                  </a:lnTo>
                  <a:cubicBezTo>
                    <a:pt x="3228" y="634"/>
                    <a:pt x="6510" y="763"/>
                    <a:pt x="9805" y="763"/>
                  </a:cubicBezTo>
                  <a:cubicBezTo>
                    <a:pt x="13840" y="763"/>
                    <a:pt x="17894" y="569"/>
                    <a:pt x="21834" y="477"/>
                  </a:cubicBezTo>
                  <a:cubicBezTo>
                    <a:pt x="22044" y="473"/>
                    <a:pt x="22046" y="148"/>
                    <a:pt x="21840" y="148"/>
                  </a:cubicBezTo>
                  <a:cubicBezTo>
                    <a:pt x="21838" y="148"/>
                    <a:pt x="21836" y="148"/>
                    <a:pt x="21834" y="148"/>
                  </a:cubicBezTo>
                  <a:cubicBezTo>
                    <a:pt x="20857" y="172"/>
                    <a:pt x="19877" y="181"/>
                    <a:pt x="18896" y="181"/>
                  </a:cubicBezTo>
                  <a:cubicBezTo>
                    <a:pt x="14651" y="181"/>
                    <a:pt x="10380" y="1"/>
                    <a:pt x="61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5" name="Google Shape;2275;p45"/>
            <p:cNvSpPr/>
            <p:nvPr/>
          </p:nvSpPr>
          <p:spPr>
            <a:xfrm>
              <a:off x="1997200" y="2431375"/>
              <a:ext cx="538550" cy="21150"/>
            </a:xfrm>
            <a:custGeom>
              <a:avLst/>
              <a:gdLst/>
              <a:ahLst/>
              <a:cxnLst/>
              <a:rect l="l" t="t" r="r" b="b"/>
              <a:pathLst>
                <a:path w="21542" h="846" extrusionOk="0">
                  <a:moveTo>
                    <a:pt x="11820" y="1"/>
                  </a:moveTo>
                  <a:cubicBezTo>
                    <a:pt x="7864" y="1"/>
                    <a:pt x="3904" y="91"/>
                    <a:pt x="60" y="531"/>
                  </a:cubicBezTo>
                  <a:cubicBezTo>
                    <a:pt x="0" y="531"/>
                    <a:pt x="0" y="620"/>
                    <a:pt x="60" y="620"/>
                  </a:cubicBezTo>
                  <a:cubicBezTo>
                    <a:pt x="2133" y="784"/>
                    <a:pt x="4236" y="845"/>
                    <a:pt x="6352" y="845"/>
                  </a:cubicBezTo>
                  <a:cubicBezTo>
                    <a:pt x="11352" y="845"/>
                    <a:pt x="16423" y="503"/>
                    <a:pt x="21336" y="359"/>
                  </a:cubicBezTo>
                  <a:cubicBezTo>
                    <a:pt x="21540" y="352"/>
                    <a:pt x="21542" y="42"/>
                    <a:pt x="21337" y="42"/>
                  </a:cubicBezTo>
                  <a:cubicBezTo>
                    <a:pt x="21337" y="42"/>
                    <a:pt x="21336" y="42"/>
                    <a:pt x="21336" y="42"/>
                  </a:cubicBezTo>
                  <a:cubicBezTo>
                    <a:pt x="20923" y="44"/>
                    <a:pt x="20509" y="45"/>
                    <a:pt x="20094" y="45"/>
                  </a:cubicBezTo>
                  <a:cubicBezTo>
                    <a:pt x="17366" y="45"/>
                    <a:pt x="14594" y="1"/>
                    <a:pt x="1182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6" name="Google Shape;2276;p45"/>
            <p:cNvSpPr/>
            <p:nvPr/>
          </p:nvSpPr>
          <p:spPr>
            <a:xfrm>
              <a:off x="2021825" y="2361325"/>
              <a:ext cx="487500" cy="29475"/>
            </a:xfrm>
            <a:custGeom>
              <a:avLst/>
              <a:gdLst/>
              <a:ahLst/>
              <a:cxnLst/>
              <a:rect l="l" t="t" r="r" b="b"/>
              <a:pathLst>
                <a:path w="19500" h="1179" extrusionOk="0">
                  <a:moveTo>
                    <a:pt x="19304" y="1"/>
                  </a:moveTo>
                  <a:cubicBezTo>
                    <a:pt x="19298" y="1"/>
                    <a:pt x="19292" y="1"/>
                    <a:pt x="19286" y="2"/>
                  </a:cubicBezTo>
                  <a:cubicBezTo>
                    <a:pt x="12888" y="583"/>
                    <a:pt x="6465" y="169"/>
                    <a:pt x="95" y="653"/>
                  </a:cubicBezTo>
                  <a:cubicBezTo>
                    <a:pt x="28" y="658"/>
                    <a:pt x="1" y="768"/>
                    <a:pt x="77" y="779"/>
                  </a:cubicBezTo>
                  <a:cubicBezTo>
                    <a:pt x="2091" y="1067"/>
                    <a:pt x="4175" y="1178"/>
                    <a:pt x="6283" y="1178"/>
                  </a:cubicBezTo>
                  <a:cubicBezTo>
                    <a:pt x="10649" y="1178"/>
                    <a:pt x="15117" y="701"/>
                    <a:pt x="19286" y="334"/>
                  </a:cubicBezTo>
                  <a:cubicBezTo>
                    <a:pt x="19492" y="317"/>
                    <a:pt x="19499" y="1"/>
                    <a:pt x="1930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7" name="Google Shape;2277;p45"/>
            <p:cNvSpPr/>
            <p:nvPr/>
          </p:nvSpPr>
          <p:spPr>
            <a:xfrm>
              <a:off x="2003950" y="2295000"/>
              <a:ext cx="437250" cy="39200"/>
            </a:xfrm>
            <a:custGeom>
              <a:avLst/>
              <a:gdLst/>
              <a:ahLst/>
              <a:cxnLst/>
              <a:rect l="l" t="t" r="r" b="b"/>
              <a:pathLst>
                <a:path w="17490" h="1568" extrusionOk="0">
                  <a:moveTo>
                    <a:pt x="17297" y="1"/>
                  </a:moveTo>
                  <a:cubicBezTo>
                    <a:pt x="17291" y="1"/>
                    <a:pt x="17285" y="1"/>
                    <a:pt x="17278" y="2"/>
                  </a:cubicBezTo>
                  <a:cubicBezTo>
                    <a:pt x="11566" y="545"/>
                    <a:pt x="5865" y="993"/>
                    <a:pt x="139" y="1353"/>
                  </a:cubicBezTo>
                  <a:cubicBezTo>
                    <a:pt x="2" y="1362"/>
                    <a:pt x="0" y="1568"/>
                    <a:pt x="137" y="1568"/>
                  </a:cubicBezTo>
                  <a:cubicBezTo>
                    <a:pt x="138" y="1568"/>
                    <a:pt x="138" y="1568"/>
                    <a:pt x="139" y="1568"/>
                  </a:cubicBezTo>
                  <a:cubicBezTo>
                    <a:pt x="5850" y="1536"/>
                    <a:pt x="11604" y="961"/>
                    <a:pt x="17278" y="331"/>
                  </a:cubicBezTo>
                  <a:cubicBezTo>
                    <a:pt x="17479" y="310"/>
                    <a:pt x="17490" y="1"/>
                    <a:pt x="172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8" name="Google Shape;2278;p45"/>
            <p:cNvSpPr/>
            <p:nvPr/>
          </p:nvSpPr>
          <p:spPr>
            <a:xfrm>
              <a:off x="2387800" y="2232200"/>
              <a:ext cx="157125" cy="173850"/>
            </a:xfrm>
            <a:custGeom>
              <a:avLst/>
              <a:gdLst/>
              <a:ahLst/>
              <a:cxnLst/>
              <a:rect l="l" t="t" r="r" b="b"/>
              <a:pathLst>
                <a:path w="6285" h="6954" extrusionOk="0">
                  <a:moveTo>
                    <a:pt x="147" y="0"/>
                  </a:moveTo>
                  <a:cubicBezTo>
                    <a:pt x="69" y="0"/>
                    <a:pt x="1" y="106"/>
                    <a:pt x="68" y="183"/>
                  </a:cubicBezTo>
                  <a:lnTo>
                    <a:pt x="68" y="186"/>
                  </a:lnTo>
                  <a:cubicBezTo>
                    <a:pt x="2000" y="2438"/>
                    <a:pt x="3940" y="4685"/>
                    <a:pt x="5918" y="6896"/>
                  </a:cubicBezTo>
                  <a:cubicBezTo>
                    <a:pt x="5954" y="6937"/>
                    <a:pt x="5995" y="6954"/>
                    <a:pt x="6036" y="6954"/>
                  </a:cubicBezTo>
                  <a:cubicBezTo>
                    <a:pt x="6166" y="6954"/>
                    <a:pt x="6285" y="6775"/>
                    <a:pt x="6170" y="6644"/>
                  </a:cubicBezTo>
                  <a:cubicBezTo>
                    <a:pt x="4215" y="4417"/>
                    <a:pt x="2218" y="2223"/>
                    <a:pt x="218" y="34"/>
                  </a:cubicBezTo>
                  <a:cubicBezTo>
                    <a:pt x="196" y="10"/>
                    <a:pt x="171" y="0"/>
                    <a:pt x="14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9" name="Google Shape;2279;p45"/>
            <p:cNvSpPr/>
            <p:nvPr/>
          </p:nvSpPr>
          <p:spPr>
            <a:xfrm>
              <a:off x="2425025" y="2187675"/>
              <a:ext cx="161025" cy="160375"/>
            </a:xfrm>
            <a:custGeom>
              <a:avLst/>
              <a:gdLst/>
              <a:ahLst/>
              <a:cxnLst/>
              <a:rect l="l" t="t" r="r" b="b"/>
              <a:pathLst>
                <a:path w="6441" h="6415" extrusionOk="0">
                  <a:moveTo>
                    <a:pt x="115" y="1"/>
                  </a:moveTo>
                  <a:cubicBezTo>
                    <a:pt x="57" y="1"/>
                    <a:pt x="0" y="56"/>
                    <a:pt x="43" y="114"/>
                  </a:cubicBezTo>
                  <a:cubicBezTo>
                    <a:pt x="1709" y="2388"/>
                    <a:pt x="3990" y="4492"/>
                    <a:pt x="6087" y="6369"/>
                  </a:cubicBezTo>
                  <a:cubicBezTo>
                    <a:pt x="6123" y="6401"/>
                    <a:pt x="6162" y="6415"/>
                    <a:pt x="6200" y="6415"/>
                  </a:cubicBezTo>
                  <a:cubicBezTo>
                    <a:pt x="6330" y="6415"/>
                    <a:pt x="6441" y="6252"/>
                    <a:pt x="6324" y="6132"/>
                  </a:cubicBezTo>
                  <a:cubicBezTo>
                    <a:pt x="4336" y="4094"/>
                    <a:pt x="2340" y="1852"/>
                    <a:pt x="167" y="20"/>
                  </a:cubicBezTo>
                  <a:cubicBezTo>
                    <a:pt x="152" y="7"/>
                    <a:pt x="133" y="1"/>
                    <a:pt x="11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0" name="Google Shape;2280;p45"/>
            <p:cNvSpPr/>
            <p:nvPr/>
          </p:nvSpPr>
          <p:spPr>
            <a:xfrm>
              <a:off x="2475175" y="2138775"/>
              <a:ext cx="140175" cy="143350"/>
            </a:xfrm>
            <a:custGeom>
              <a:avLst/>
              <a:gdLst/>
              <a:ahLst/>
              <a:cxnLst/>
              <a:rect l="l" t="t" r="r" b="b"/>
              <a:pathLst>
                <a:path w="5607" h="5734" extrusionOk="0">
                  <a:moveTo>
                    <a:pt x="165" y="0"/>
                  </a:moveTo>
                  <a:cubicBezTo>
                    <a:pt x="73" y="0"/>
                    <a:pt x="0" y="117"/>
                    <a:pt x="77" y="209"/>
                  </a:cubicBezTo>
                  <a:cubicBezTo>
                    <a:pt x="1670" y="2120"/>
                    <a:pt x="3476" y="3887"/>
                    <a:pt x="5204" y="5675"/>
                  </a:cubicBezTo>
                  <a:cubicBezTo>
                    <a:pt x="5244" y="5716"/>
                    <a:pt x="5288" y="5733"/>
                    <a:pt x="5332" y="5733"/>
                  </a:cubicBezTo>
                  <a:cubicBezTo>
                    <a:pt x="5477" y="5733"/>
                    <a:pt x="5606" y="5541"/>
                    <a:pt x="5475" y="5402"/>
                  </a:cubicBezTo>
                  <a:cubicBezTo>
                    <a:pt x="3769" y="3594"/>
                    <a:pt x="2086" y="1712"/>
                    <a:pt x="249" y="36"/>
                  </a:cubicBezTo>
                  <a:cubicBezTo>
                    <a:pt x="221" y="11"/>
                    <a:pt x="192" y="0"/>
                    <a:pt x="16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1" name="Google Shape;2281;p45"/>
            <p:cNvSpPr/>
            <p:nvPr/>
          </p:nvSpPr>
          <p:spPr>
            <a:xfrm>
              <a:off x="2514550" y="2087225"/>
              <a:ext cx="149000" cy="140975"/>
            </a:xfrm>
            <a:custGeom>
              <a:avLst/>
              <a:gdLst/>
              <a:ahLst/>
              <a:cxnLst/>
              <a:rect l="l" t="t" r="r" b="b"/>
              <a:pathLst>
                <a:path w="5960" h="5639" extrusionOk="0">
                  <a:moveTo>
                    <a:pt x="162" y="0"/>
                  </a:moveTo>
                  <a:cubicBezTo>
                    <a:pt x="74" y="0"/>
                    <a:pt x="1" y="102"/>
                    <a:pt x="80" y="187"/>
                  </a:cubicBezTo>
                  <a:cubicBezTo>
                    <a:pt x="1817" y="2045"/>
                    <a:pt x="3736" y="3744"/>
                    <a:pt x="5506" y="5574"/>
                  </a:cubicBezTo>
                  <a:cubicBezTo>
                    <a:pt x="5551" y="5619"/>
                    <a:pt x="5601" y="5639"/>
                    <a:pt x="5650" y="5639"/>
                  </a:cubicBezTo>
                  <a:cubicBezTo>
                    <a:pt x="5814" y="5639"/>
                    <a:pt x="5960" y="5422"/>
                    <a:pt x="5810" y="5271"/>
                  </a:cubicBezTo>
                  <a:cubicBezTo>
                    <a:pt x="4037" y="3465"/>
                    <a:pt x="2244" y="1580"/>
                    <a:pt x="239" y="28"/>
                  </a:cubicBezTo>
                  <a:cubicBezTo>
                    <a:pt x="215" y="9"/>
                    <a:pt x="188" y="0"/>
                    <a:pt x="1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2" name="Google Shape;2282;p45"/>
            <p:cNvSpPr/>
            <p:nvPr/>
          </p:nvSpPr>
          <p:spPr>
            <a:xfrm>
              <a:off x="2555175" y="2038325"/>
              <a:ext cx="137425" cy="134975"/>
            </a:xfrm>
            <a:custGeom>
              <a:avLst/>
              <a:gdLst/>
              <a:ahLst/>
              <a:cxnLst/>
              <a:rect l="l" t="t" r="r" b="b"/>
              <a:pathLst>
                <a:path w="5497" h="5399" extrusionOk="0">
                  <a:moveTo>
                    <a:pt x="71" y="1"/>
                  </a:moveTo>
                  <a:cubicBezTo>
                    <a:pt x="32" y="1"/>
                    <a:pt x="0" y="49"/>
                    <a:pt x="32" y="86"/>
                  </a:cubicBezTo>
                  <a:cubicBezTo>
                    <a:pt x="1624" y="1906"/>
                    <a:pt x="3315" y="3620"/>
                    <a:pt x="5022" y="5332"/>
                  </a:cubicBezTo>
                  <a:cubicBezTo>
                    <a:pt x="5069" y="5378"/>
                    <a:pt x="5121" y="5398"/>
                    <a:pt x="5172" y="5398"/>
                  </a:cubicBezTo>
                  <a:cubicBezTo>
                    <a:pt x="5344" y="5398"/>
                    <a:pt x="5496" y="5173"/>
                    <a:pt x="5340" y="5015"/>
                  </a:cubicBezTo>
                  <a:cubicBezTo>
                    <a:pt x="3631" y="3304"/>
                    <a:pt x="1922" y="1610"/>
                    <a:pt x="104" y="14"/>
                  </a:cubicBezTo>
                  <a:cubicBezTo>
                    <a:pt x="93" y="5"/>
                    <a:pt x="82" y="1"/>
                    <a:pt x="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3" name="Google Shape;2283;p45"/>
            <p:cNvSpPr/>
            <p:nvPr/>
          </p:nvSpPr>
          <p:spPr>
            <a:xfrm>
              <a:off x="2609325" y="1987075"/>
              <a:ext cx="136775" cy="99650"/>
            </a:xfrm>
            <a:custGeom>
              <a:avLst/>
              <a:gdLst/>
              <a:ahLst/>
              <a:cxnLst/>
              <a:rect l="l" t="t" r="r" b="b"/>
              <a:pathLst>
                <a:path w="5471" h="3986" extrusionOk="0">
                  <a:moveTo>
                    <a:pt x="66" y="0"/>
                  </a:moveTo>
                  <a:cubicBezTo>
                    <a:pt x="28" y="0"/>
                    <a:pt x="1" y="55"/>
                    <a:pt x="30" y="90"/>
                  </a:cubicBezTo>
                  <a:cubicBezTo>
                    <a:pt x="1416" y="1664"/>
                    <a:pt x="3326" y="2884"/>
                    <a:pt x="5106" y="3958"/>
                  </a:cubicBezTo>
                  <a:cubicBezTo>
                    <a:pt x="5139" y="3977"/>
                    <a:pt x="5171" y="3986"/>
                    <a:pt x="5201" y="3986"/>
                  </a:cubicBezTo>
                  <a:cubicBezTo>
                    <a:pt x="5363" y="3986"/>
                    <a:pt x="5470" y="3739"/>
                    <a:pt x="5296" y="3634"/>
                  </a:cubicBezTo>
                  <a:cubicBezTo>
                    <a:pt x="3464" y="2547"/>
                    <a:pt x="1852" y="1192"/>
                    <a:pt x="93" y="9"/>
                  </a:cubicBezTo>
                  <a:cubicBezTo>
                    <a:pt x="84" y="3"/>
                    <a:pt x="75" y="0"/>
                    <a:pt x="6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4" name="Google Shape;2284;p45"/>
            <p:cNvSpPr/>
            <p:nvPr/>
          </p:nvSpPr>
          <p:spPr>
            <a:xfrm>
              <a:off x="2658875" y="1925950"/>
              <a:ext cx="133775" cy="95750"/>
            </a:xfrm>
            <a:custGeom>
              <a:avLst/>
              <a:gdLst/>
              <a:ahLst/>
              <a:cxnLst/>
              <a:rect l="l" t="t" r="r" b="b"/>
              <a:pathLst>
                <a:path w="5351" h="3830" extrusionOk="0">
                  <a:moveTo>
                    <a:pt x="104" y="1"/>
                  </a:moveTo>
                  <a:cubicBezTo>
                    <a:pt x="33" y="1"/>
                    <a:pt x="1" y="110"/>
                    <a:pt x="67" y="152"/>
                  </a:cubicBezTo>
                  <a:cubicBezTo>
                    <a:pt x="1822" y="1227"/>
                    <a:pt x="3458" y="2308"/>
                    <a:pt x="4923" y="3769"/>
                  </a:cubicBezTo>
                  <a:cubicBezTo>
                    <a:pt x="4965" y="3812"/>
                    <a:pt x="5013" y="3829"/>
                    <a:pt x="5059" y="3829"/>
                  </a:cubicBezTo>
                  <a:cubicBezTo>
                    <a:pt x="5214" y="3829"/>
                    <a:pt x="5351" y="3628"/>
                    <a:pt x="5210" y="3482"/>
                  </a:cubicBezTo>
                  <a:cubicBezTo>
                    <a:pt x="3798" y="2023"/>
                    <a:pt x="2054" y="699"/>
                    <a:pt x="130" y="6"/>
                  </a:cubicBezTo>
                  <a:cubicBezTo>
                    <a:pt x="121" y="2"/>
                    <a:pt x="112" y="1"/>
                    <a:pt x="10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5" name="Google Shape;2285;p45"/>
            <p:cNvSpPr/>
            <p:nvPr/>
          </p:nvSpPr>
          <p:spPr>
            <a:xfrm>
              <a:off x="2717800" y="1858600"/>
              <a:ext cx="136575" cy="76075"/>
            </a:xfrm>
            <a:custGeom>
              <a:avLst/>
              <a:gdLst/>
              <a:ahLst/>
              <a:cxnLst/>
              <a:rect l="l" t="t" r="r" b="b"/>
              <a:pathLst>
                <a:path w="5463" h="3043" extrusionOk="0">
                  <a:moveTo>
                    <a:pt x="166" y="1"/>
                  </a:moveTo>
                  <a:cubicBezTo>
                    <a:pt x="77" y="1"/>
                    <a:pt x="1" y="110"/>
                    <a:pt x="83" y="185"/>
                  </a:cubicBezTo>
                  <a:cubicBezTo>
                    <a:pt x="1449" y="1450"/>
                    <a:pt x="3305" y="2291"/>
                    <a:pt x="5001" y="3017"/>
                  </a:cubicBezTo>
                  <a:cubicBezTo>
                    <a:pt x="5042" y="3035"/>
                    <a:pt x="5081" y="3042"/>
                    <a:pt x="5117" y="3042"/>
                  </a:cubicBezTo>
                  <a:cubicBezTo>
                    <a:pt x="5357" y="3042"/>
                    <a:pt x="5463" y="2696"/>
                    <a:pt x="5184" y="2582"/>
                  </a:cubicBezTo>
                  <a:cubicBezTo>
                    <a:pt x="3435" y="1865"/>
                    <a:pt x="1900" y="840"/>
                    <a:pt x="215" y="13"/>
                  </a:cubicBezTo>
                  <a:cubicBezTo>
                    <a:pt x="199" y="4"/>
                    <a:pt x="183" y="1"/>
                    <a:pt x="16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6" name="Google Shape;2286;p45"/>
            <p:cNvSpPr/>
            <p:nvPr/>
          </p:nvSpPr>
          <p:spPr>
            <a:xfrm>
              <a:off x="2001625" y="2725950"/>
              <a:ext cx="529800" cy="21300"/>
            </a:xfrm>
            <a:custGeom>
              <a:avLst/>
              <a:gdLst/>
              <a:ahLst/>
              <a:cxnLst/>
              <a:rect l="l" t="t" r="r" b="b"/>
              <a:pathLst>
                <a:path w="21192" h="852" extrusionOk="0">
                  <a:moveTo>
                    <a:pt x="52" y="0"/>
                  </a:moveTo>
                  <a:cubicBezTo>
                    <a:pt x="1" y="0"/>
                    <a:pt x="4" y="81"/>
                    <a:pt x="57" y="85"/>
                  </a:cubicBezTo>
                  <a:cubicBezTo>
                    <a:pt x="5066" y="551"/>
                    <a:pt x="10090" y="851"/>
                    <a:pt x="15117" y="851"/>
                  </a:cubicBezTo>
                  <a:cubicBezTo>
                    <a:pt x="17080" y="851"/>
                    <a:pt x="19044" y="805"/>
                    <a:pt x="21008" y="706"/>
                  </a:cubicBezTo>
                  <a:cubicBezTo>
                    <a:pt x="21187" y="697"/>
                    <a:pt x="21192" y="424"/>
                    <a:pt x="21013" y="424"/>
                  </a:cubicBezTo>
                  <a:cubicBezTo>
                    <a:pt x="21011" y="424"/>
                    <a:pt x="21010" y="424"/>
                    <a:pt x="21008" y="424"/>
                  </a:cubicBezTo>
                  <a:cubicBezTo>
                    <a:pt x="18691" y="476"/>
                    <a:pt x="16377" y="509"/>
                    <a:pt x="14064" y="509"/>
                  </a:cubicBezTo>
                  <a:cubicBezTo>
                    <a:pt x="9393" y="509"/>
                    <a:pt x="4729" y="375"/>
                    <a:pt x="57" y="0"/>
                  </a:cubicBezTo>
                  <a:cubicBezTo>
                    <a:pt x="55" y="0"/>
                    <a:pt x="54" y="0"/>
                    <a:pt x="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7" name="Google Shape;2287;p45"/>
            <p:cNvSpPr/>
            <p:nvPr/>
          </p:nvSpPr>
          <p:spPr>
            <a:xfrm>
              <a:off x="2000325" y="2799975"/>
              <a:ext cx="531600" cy="11925"/>
            </a:xfrm>
            <a:custGeom>
              <a:avLst/>
              <a:gdLst/>
              <a:ahLst/>
              <a:cxnLst/>
              <a:rect l="l" t="t" r="r" b="b"/>
              <a:pathLst>
                <a:path w="21264" h="477" extrusionOk="0">
                  <a:moveTo>
                    <a:pt x="14335" y="1"/>
                  </a:moveTo>
                  <a:cubicBezTo>
                    <a:pt x="9590" y="1"/>
                    <a:pt x="4840" y="40"/>
                    <a:pt x="109" y="201"/>
                  </a:cubicBezTo>
                  <a:cubicBezTo>
                    <a:pt x="2" y="205"/>
                    <a:pt x="0" y="366"/>
                    <a:pt x="109" y="369"/>
                  </a:cubicBezTo>
                  <a:cubicBezTo>
                    <a:pt x="3171" y="448"/>
                    <a:pt x="6240" y="476"/>
                    <a:pt x="9310" y="476"/>
                  </a:cubicBezTo>
                  <a:cubicBezTo>
                    <a:pt x="13219" y="476"/>
                    <a:pt x="17130" y="430"/>
                    <a:pt x="21029" y="383"/>
                  </a:cubicBezTo>
                  <a:cubicBezTo>
                    <a:pt x="21263" y="380"/>
                    <a:pt x="21263" y="20"/>
                    <a:pt x="21029" y="19"/>
                  </a:cubicBezTo>
                  <a:cubicBezTo>
                    <a:pt x="18800" y="10"/>
                    <a:pt x="16568" y="1"/>
                    <a:pt x="143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8" name="Google Shape;2288;p45"/>
            <p:cNvSpPr/>
            <p:nvPr/>
          </p:nvSpPr>
          <p:spPr>
            <a:xfrm>
              <a:off x="1996800" y="2860350"/>
              <a:ext cx="544100" cy="25700"/>
            </a:xfrm>
            <a:custGeom>
              <a:avLst/>
              <a:gdLst/>
              <a:ahLst/>
              <a:cxnLst/>
              <a:rect l="l" t="t" r="r" b="b"/>
              <a:pathLst>
                <a:path w="21764" h="1028" extrusionOk="0">
                  <a:moveTo>
                    <a:pt x="21538" y="0"/>
                  </a:moveTo>
                  <a:cubicBezTo>
                    <a:pt x="21531" y="0"/>
                    <a:pt x="21523" y="1"/>
                    <a:pt x="21515" y="2"/>
                  </a:cubicBezTo>
                  <a:cubicBezTo>
                    <a:pt x="17790" y="429"/>
                    <a:pt x="14090" y="604"/>
                    <a:pt x="10387" y="604"/>
                  </a:cubicBezTo>
                  <a:cubicBezTo>
                    <a:pt x="6980" y="604"/>
                    <a:pt x="3571" y="456"/>
                    <a:pt x="135" y="218"/>
                  </a:cubicBezTo>
                  <a:cubicBezTo>
                    <a:pt x="132" y="218"/>
                    <a:pt x="130" y="217"/>
                    <a:pt x="127" y="217"/>
                  </a:cubicBezTo>
                  <a:cubicBezTo>
                    <a:pt x="0" y="217"/>
                    <a:pt x="9" y="409"/>
                    <a:pt x="135" y="425"/>
                  </a:cubicBezTo>
                  <a:lnTo>
                    <a:pt x="135" y="427"/>
                  </a:lnTo>
                  <a:cubicBezTo>
                    <a:pt x="3452" y="845"/>
                    <a:pt x="6777" y="1027"/>
                    <a:pt x="10102" y="1027"/>
                  </a:cubicBezTo>
                  <a:cubicBezTo>
                    <a:pt x="13909" y="1027"/>
                    <a:pt x="17717" y="789"/>
                    <a:pt x="21515" y="392"/>
                  </a:cubicBezTo>
                  <a:cubicBezTo>
                    <a:pt x="21755" y="368"/>
                    <a:pt x="21763" y="0"/>
                    <a:pt x="2153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9" name="Google Shape;2289;p45"/>
            <p:cNvSpPr/>
            <p:nvPr/>
          </p:nvSpPr>
          <p:spPr>
            <a:xfrm>
              <a:off x="1785325" y="2781625"/>
              <a:ext cx="119575" cy="8500"/>
            </a:xfrm>
            <a:custGeom>
              <a:avLst/>
              <a:gdLst/>
              <a:ahLst/>
              <a:cxnLst/>
              <a:rect l="l" t="t" r="r" b="b"/>
              <a:pathLst>
                <a:path w="4783" h="340" extrusionOk="0">
                  <a:moveTo>
                    <a:pt x="4399" y="0"/>
                  </a:moveTo>
                  <a:cubicBezTo>
                    <a:pt x="2972" y="0"/>
                    <a:pt x="1539" y="94"/>
                    <a:pt x="114" y="155"/>
                  </a:cubicBezTo>
                  <a:cubicBezTo>
                    <a:pt x="3" y="159"/>
                    <a:pt x="1" y="331"/>
                    <a:pt x="113" y="331"/>
                  </a:cubicBezTo>
                  <a:cubicBezTo>
                    <a:pt x="113" y="331"/>
                    <a:pt x="114" y="331"/>
                    <a:pt x="114" y="331"/>
                  </a:cubicBezTo>
                  <a:cubicBezTo>
                    <a:pt x="1614" y="317"/>
                    <a:pt x="3122" y="340"/>
                    <a:pt x="4619" y="253"/>
                  </a:cubicBezTo>
                  <a:cubicBezTo>
                    <a:pt x="4780" y="243"/>
                    <a:pt x="4783" y="3"/>
                    <a:pt x="4619" y="1"/>
                  </a:cubicBezTo>
                  <a:cubicBezTo>
                    <a:pt x="4546" y="1"/>
                    <a:pt x="4472" y="0"/>
                    <a:pt x="439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0" name="Google Shape;2290;p45"/>
            <p:cNvSpPr/>
            <p:nvPr/>
          </p:nvSpPr>
          <p:spPr>
            <a:xfrm>
              <a:off x="1781350" y="2718650"/>
              <a:ext cx="140475" cy="10775"/>
            </a:xfrm>
            <a:custGeom>
              <a:avLst/>
              <a:gdLst/>
              <a:ahLst/>
              <a:cxnLst/>
              <a:rect l="l" t="t" r="r" b="b"/>
              <a:pathLst>
                <a:path w="5619" h="431" extrusionOk="0">
                  <a:moveTo>
                    <a:pt x="5411" y="0"/>
                  </a:moveTo>
                  <a:cubicBezTo>
                    <a:pt x="5410" y="0"/>
                    <a:pt x="5409" y="0"/>
                    <a:pt x="5407" y="0"/>
                  </a:cubicBezTo>
                  <a:cubicBezTo>
                    <a:pt x="3661" y="31"/>
                    <a:pt x="1907" y="36"/>
                    <a:pt x="164" y="166"/>
                  </a:cubicBezTo>
                  <a:cubicBezTo>
                    <a:pt x="5" y="178"/>
                    <a:pt x="0" y="413"/>
                    <a:pt x="164" y="418"/>
                  </a:cubicBezTo>
                  <a:cubicBezTo>
                    <a:pt x="516" y="427"/>
                    <a:pt x="869" y="431"/>
                    <a:pt x="1221" y="431"/>
                  </a:cubicBezTo>
                  <a:cubicBezTo>
                    <a:pt x="2617" y="431"/>
                    <a:pt x="4013" y="370"/>
                    <a:pt x="5407" y="328"/>
                  </a:cubicBezTo>
                  <a:cubicBezTo>
                    <a:pt x="5616" y="321"/>
                    <a:pt x="5619" y="0"/>
                    <a:pt x="541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1" name="Google Shape;2291;p45"/>
            <p:cNvSpPr/>
            <p:nvPr/>
          </p:nvSpPr>
          <p:spPr>
            <a:xfrm>
              <a:off x="1787800" y="2646400"/>
              <a:ext cx="145500" cy="25650"/>
            </a:xfrm>
            <a:custGeom>
              <a:avLst/>
              <a:gdLst/>
              <a:ahLst/>
              <a:cxnLst/>
              <a:rect l="l" t="t" r="r" b="b"/>
              <a:pathLst>
                <a:path w="5820" h="1026" extrusionOk="0">
                  <a:moveTo>
                    <a:pt x="578" y="1"/>
                  </a:moveTo>
                  <a:cubicBezTo>
                    <a:pt x="426" y="1"/>
                    <a:pt x="273" y="3"/>
                    <a:pt x="121" y="8"/>
                  </a:cubicBezTo>
                  <a:cubicBezTo>
                    <a:pt x="0" y="11"/>
                    <a:pt x="8" y="176"/>
                    <a:pt x="121" y="191"/>
                  </a:cubicBezTo>
                  <a:lnTo>
                    <a:pt x="122" y="191"/>
                  </a:lnTo>
                  <a:cubicBezTo>
                    <a:pt x="1934" y="415"/>
                    <a:pt x="3725" y="621"/>
                    <a:pt x="5509" y="1020"/>
                  </a:cubicBezTo>
                  <a:cubicBezTo>
                    <a:pt x="5524" y="1024"/>
                    <a:pt x="5539" y="1025"/>
                    <a:pt x="5553" y="1025"/>
                  </a:cubicBezTo>
                  <a:cubicBezTo>
                    <a:pt x="5749" y="1025"/>
                    <a:pt x="5820" y="720"/>
                    <a:pt x="5605" y="670"/>
                  </a:cubicBezTo>
                  <a:cubicBezTo>
                    <a:pt x="3967" y="281"/>
                    <a:pt x="2269" y="1"/>
                    <a:pt x="57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2" name="Google Shape;2292;p45"/>
            <p:cNvSpPr/>
            <p:nvPr/>
          </p:nvSpPr>
          <p:spPr>
            <a:xfrm>
              <a:off x="1807100" y="2558375"/>
              <a:ext cx="140925" cy="62100"/>
            </a:xfrm>
            <a:custGeom>
              <a:avLst/>
              <a:gdLst/>
              <a:ahLst/>
              <a:cxnLst/>
              <a:rect l="l" t="t" r="r" b="b"/>
              <a:pathLst>
                <a:path w="5637" h="2484" extrusionOk="0">
                  <a:moveTo>
                    <a:pt x="182" y="0"/>
                  </a:moveTo>
                  <a:cubicBezTo>
                    <a:pt x="68" y="0"/>
                    <a:pt x="1" y="191"/>
                    <a:pt x="121" y="245"/>
                  </a:cubicBezTo>
                  <a:cubicBezTo>
                    <a:pt x="1851" y="1018"/>
                    <a:pt x="3597" y="1751"/>
                    <a:pt x="5351" y="2470"/>
                  </a:cubicBezTo>
                  <a:cubicBezTo>
                    <a:pt x="5375" y="2480"/>
                    <a:pt x="5397" y="2484"/>
                    <a:pt x="5418" y="2484"/>
                  </a:cubicBezTo>
                  <a:cubicBezTo>
                    <a:pt x="5584" y="2484"/>
                    <a:pt x="5636" y="2198"/>
                    <a:pt x="5448" y="2118"/>
                  </a:cubicBezTo>
                  <a:cubicBezTo>
                    <a:pt x="3715" y="1392"/>
                    <a:pt x="1975" y="680"/>
                    <a:pt x="221" y="8"/>
                  </a:cubicBezTo>
                  <a:cubicBezTo>
                    <a:pt x="208" y="3"/>
                    <a:pt x="194" y="0"/>
                    <a:pt x="1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3" name="Google Shape;2293;p45"/>
            <p:cNvSpPr/>
            <p:nvPr/>
          </p:nvSpPr>
          <p:spPr>
            <a:xfrm>
              <a:off x="1853400" y="2475950"/>
              <a:ext cx="114800" cy="96450"/>
            </a:xfrm>
            <a:custGeom>
              <a:avLst/>
              <a:gdLst/>
              <a:ahLst/>
              <a:cxnLst/>
              <a:rect l="l" t="t" r="r" b="b"/>
              <a:pathLst>
                <a:path w="4592" h="3858" extrusionOk="0">
                  <a:moveTo>
                    <a:pt x="121" y="0"/>
                  </a:moveTo>
                  <a:cubicBezTo>
                    <a:pt x="61" y="0"/>
                    <a:pt x="0" y="63"/>
                    <a:pt x="45" y="121"/>
                  </a:cubicBezTo>
                  <a:cubicBezTo>
                    <a:pt x="1185" y="1604"/>
                    <a:pt x="2637" y="2808"/>
                    <a:pt x="4200" y="3824"/>
                  </a:cubicBezTo>
                  <a:cubicBezTo>
                    <a:pt x="4236" y="3847"/>
                    <a:pt x="4272" y="3857"/>
                    <a:pt x="4305" y="3857"/>
                  </a:cubicBezTo>
                  <a:cubicBezTo>
                    <a:pt x="4478" y="3857"/>
                    <a:pt x="4592" y="3589"/>
                    <a:pt x="4407" y="3470"/>
                  </a:cubicBezTo>
                  <a:cubicBezTo>
                    <a:pt x="2859" y="2476"/>
                    <a:pt x="1505" y="1284"/>
                    <a:pt x="175" y="21"/>
                  </a:cubicBezTo>
                  <a:cubicBezTo>
                    <a:pt x="160" y="7"/>
                    <a:pt x="140" y="0"/>
                    <a:pt x="12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4" name="Google Shape;2294;p45"/>
            <p:cNvSpPr/>
            <p:nvPr/>
          </p:nvSpPr>
          <p:spPr>
            <a:xfrm>
              <a:off x="1909500" y="2411625"/>
              <a:ext cx="73250" cy="95275"/>
            </a:xfrm>
            <a:custGeom>
              <a:avLst/>
              <a:gdLst/>
              <a:ahLst/>
              <a:cxnLst/>
              <a:rect l="l" t="t" r="r" b="b"/>
              <a:pathLst>
                <a:path w="2930" h="3811" extrusionOk="0">
                  <a:moveTo>
                    <a:pt x="183" y="0"/>
                  </a:moveTo>
                  <a:cubicBezTo>
                    <a:pt x="81" y="0"/>
                    <a:pt x="1" y="127"/>
                    <a:pt x="86" y="229"/>
                  </a:cubicBezTo>
                  <a:cubicBezTo>
                    <a:pt x="998" y="1337"/>
                    <a:pt x="1836" y="2427"/>
                    <a:pt x="2497" y="3708"/>
                  </a:cubicBezTo>
                  <a:cubicBezTo>
                    <a:pt x="2534" y="3781"/>
                    <a:pt x="2594" y="3811"/>
                    <a:pt x="2655" y="3811"/>
                  </a:cubicBezTo>
                  <a:cubicBezTo>
                    <a:pt x="2789" y="3811"/>
                    <a:pt x="2930" y="3664"/>
                    <a:pt x="2848" y="3504"/>
                  </a:cubicBezTo>
                  <a:cubicBezTo>
                    <a:pt x="2196" y="2241"/>
                    <a:pt x="1349" y="984"/>
                    <a:pt x="277" y="39"/>
                  </a:cubicBezTo>
                  <a:cubicBezTo>
                    <a:pt x="246" y="12"/>
                    <a:pt x="214" y="0"/>
                    <a:pt x="1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5" name="Google Shape;2295;p45"/>
            <p:cNvSpPr/>
            <p:nvPr/>
          </p:nvSpPr>
          <p:spPr>
            <a:xfrm>
              <a:off x="1961850" y="2366850"/>
              <a:ext cx="36300" cy="39050"/>
            </a:xfrm>
            <a:custGeom>
              <a:avLst/>
              <a:gdLst/>
              <a:ahLst/>
              <a:cxnLst/>
              <a:rect l="l" t="t" r="r" b="b"/>
              <a:pathLst>
                <a:path w="1452" h="1562" extrusionOk="0">
                  <a:moveTo>
                    <a:pt x="197" y="0"/>
                  </a:moveTo>
                  <a:cubicBezTo>
                    <a:pt x="98" y="0"/>
                    <a:pt x="1" y="106"/>
                    <a:pt x="69" y="209"/>
                  </a:cubicBezTo>
                  <a:cubicBezTo>
                    <a:pt x="218" y="431"/>
                    <a:pt x="394" y="635"/>
                    <a:pt x="560" y="844"/>
                  </a:cubicBezTo>
                  <a:cubicBezTo>
                    <a:pt x="739" y="1069"/>
                    <a:pt x="904" y="1324"/>
                    <a:pt x="1116" y="1518"/>
                  </a:cubicBezTo>
                  <a:cubicBezTo>
                    <a:pt x="1149" y="1548"/>
                    <a:pt x="1188" y="1561"/>
                    <a:pt x="1226" y="1561"/>
                  </a:cubicBezTo>
                  <a:cubicBezTo>
                    <a:pt x="1342" y="1561"/>
                    <a:pt x="1451" y="1442"/>
                    <a:pt x="1374" y="1318"/>
                  </a:cubicBezTo>
                  <a:cubicBezTo>
                    <a:pt x="1235" y="1090"/>
                    <a:pt x="1038" y="896"/>
                    <a:pt x="864" y="693"/>
                  </a:cubicBezTo>
                  <a:cubicBezTo>
                    <a:pt x="676" y="474"/>
                    <a:pt x="496" y="243"/>
                    <a:pt x="290" y="39"/>
                  </a:cubicBezTo>
                  <a:cubicBezTo>
                    <a:pt x="262" y="12"/>
                    <a:pt x="230" y="0"/>
                    <a:pt x="1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6" name="Google Shape;2296;p45"/>
            <p:cNvSpPr/>
            <p:nvPr/>
          </p:nvSpPr>
          <p:spPr>
            <a:xfrm>
              <a:off x="1996750" y="2910650"/>
              <a:ext cx="550425" cy="18725"/>
            </a:xfrm>
            <a:custGeom>
              <a:avLst/>
              <a:gdLst/>
              <a:ahLst/>
              <a:cxnLst/>
              <a:rect l="l" t="t" r="r" b="b"/>
              <a:pathLst>
                <a:path w="22017" h="749" extrusionOk="0">
                  <a:moveTo>
                    <a:pt x="5190" y="1"/>
                  </a:moveTo>
                  <a:cubicBezTo>
                    <a:pt x="3496" y="1"/>
                    <a:pt x="1801" y="11"/>
                    <a:pt x="108" y="34"/>
                  </a:cubicBezTo>
                  <a:cubicBezTo>
                    <a:pt x="0" y="35"/>
                    <a:pt x="2" y="194"/>
                    <a:pt x="108" y="199"/>
                  </a:cubicBezTo>
                  <a:cubicBezTo>
                    <a:pt x="7283" y="534"/>
                    <a:pt x="14475" y="627"/>
                    <a:pt x="21658" y="748"/>
                  </a:cubicBezTo>
                  <a:cubicBezTo>
                    <a:pt x="21660" y="748"/>
                    <a:pt x="21662" y="748"/>
                    <a:pt x="21664" y="748"/>
                  </a:cubicBezTo>
                  <a:cubicBezTo>
                    <a:pt x="22016" y="748"/>
                    <a:pt x="22014" y="198"/>
                    <a:pt x="21658" y="192"/>
                  </a:cubicBezTo>
                  <a:cubicBezTo>
                    <a:pt x="16172" y="104"/>
                    <a:pt x="10680" y="1"/>
                    <a:pt x="519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7" name="Google Shape;2297;p45"/>
            <p:cNvSpPr/>
            <p:nvPr/>
          </p:nvSpPr>
          <p:spPr>
            <a:xfrm>
              <a:off x="1758375" y="2838050"/>
              <a:ext cx="130400" cy="90375"/>
            </a:xfrm>
            <a:custGeom>
              <a:avLst/>
              <a:gdLst/>
              <a:ahLst/>
              <a:cxnLst/>
              <a:rect l="l" t="t" r="r" b="b"/>
              <a:pathLst>
                <a:path w="5216" h="3615" extrusionOk="0">
                  <a:moveTo>
                    <a:pt x="1249" y="0"/>
                  </a:moveTo>
                  <a:cubicBezTo>
                    <a:pt x="569" y="806"/>
                    <a:pt x="1" y="2673"/>
                    <a:pt x="1194" y="3191"/>
                  </a:cubicBezTo>
                  <a:cubicBezTo>
                    <a:pt x="1281" y="3230"/>
                    <a:pt x="1362" y="3247"/>
                    <a:pt x="1435" y="3247"/>
                  </a:cubicBezTo>
                  <a:cubicBezTo>
                    <a:pt x="2270" y="3247"/>
                    <a:pt x="2257" y="1002"/>
                    <a:pt x="2832" y="1002"/>
                  </a:cubicBezTo>
                  <a:cubicBezTo>
                    <a:pt x="2895" y="1002"/>
                    <a:pt x="2966" y="1030"/>
                    <a:pt x="3046" y="1090"/>
                  </a:cubicBezTo>
                  <a:cubicBezTo>
                    <a:pt x="3791" y="1658"/>
                    <a:pt x="2748" y="3615"/>
                    <a:pt x="3264" y="3615"/>
                  </a:cubicBezTo>
                  <a:cubicBezTo>
                    <a:pt x="3347" y="3615"/>
                    <a:pt x="3470" y="3564"/>
                    <a:pt x="3647" y="3449"/>
                  </a:cubicBezTo>
                  <a:cubicBezTo>
                    <a:pt x="4926" y="2620"/>
                    <a:pt x="5215" y="132"/>
                    <a:pt x="5215" y="132"/>
                  </a:cubicBezTo>
                  <a:lnTo>
                    <a:pt x="1249" y="0"/>
                  </a:lnTo>
                  <a:close/>
                </a:path>
              </a:pathLst>
            </a:custGeom>
            <a:solidFill>
              <a:srgbClr val="F4D2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8" name="Google Shape;2298;p45"/>
            <p:cNvSpPr/>
            <p:nvPr/>
          </p:nvSpPr>
          <p:spPr>
            <a:xfrm>
              <a:off x="2146975" y="1652100"/>
              <a:ext cx="334475" cy="610125"/>
            </a:xfrm>
            <a:custGeom>
              <a:avLst/>
              <a:gdLst/>
              <a:ahLst/>
              <a:cxnLst/>
              <a:rect l="l" t="t" r="r" b="b"/>
              <a:pathLst>
                <a:path w="13379" h="24405" extrusionOk="0">
                  <a:moveTo>
                    <a:pt x="7715" y="1"/>
                  </a:moveTo>
                  <a:lnTo>
                    <a:pt x="1" y="15709"/>
                  </a:lnTo>
                  <a:lnTo>
                    <a:pt x="1684" y="24404"/>
                  </a:lnTo>
                  <a:lnTo>
                    <a:pt x="6678" y="24404"/>
                  </a:lnTo>
                  <a:lnTo>
                    <a:pt x="6678" y="20476"/>
                  </a:lnTo>
                  <a:cubicBezTo>
                    <a:pt x="6678" y="20476"/>
                    <a:pt x="6730" y="20479"/>
                    <a:pt x="6825" y="20479"/>
                  </a:cubicBezTo>
                  <a:cubicBezTo>
                    <a:pt x="7789" y="20479"/>
                    <a:pt x="13168" y="20244"/>
                    <a:pt x="13324" y="15007"/>
                  </a:cubicBezTo>
                  <a:cubicBezTo>
                    <a:pt x="13378" y="13164"/>
                    <a:pt x="11924" y="11080"/>
                    <a:pt x="11924" y="11080"/>
                  </a:cubicBezTo>
                  <a:cubicBezTo>
                    <a:pt x="11924" y="11080"/>
                    <a:pt x="11911" y="11171"/>
                    <a:pt x="11896" y="11171"/>
                  </a:cubicBezTo>
                  <a:cubicBezTo>
                    <a:pt x="11863" y="11171"/>
                    <a:pt x="11824" y="10696"/>
                    <a:pt x="11921" y="7575"/>
                  </a:cubicBezTo>
                  <a:cubicBezTo>
                    <a:pt x="12061" y="3086"/>
                    <a:pt x="7715" y="1"/>
                    <a:pt x="771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9" name="Google Shape;2299;p45"/>
            <p:cNvSpPr/>
            <p:nvPr/>
          </p:nvSpPr>
          <p:spPr>
            <a:xfrm>
              <a:off x="2305850" y="1937100"/>
              <a:ext cx="43925" cy="56875"/>
            </a:xfrm>
            <a:custGeom>
              <a:avLst/>
              <a:gdLst/>
              <a:ahLst/>
              <a:cxnLst/>
              <a:rect l="l" t="t" r="r" b="b"/>
              <a:pathLst>
                <a:path w="1757" h="2275" extrusionOk="0">
                  <a:moveTo>
                    <a:pt x="860" y="1"/>
                  </a:moveTo>
                  <a:cubicBezTo>
                    <a:pt x="626" y="1"/>
                    <a:pt x="384" y="103"/>
                    <a:pt x="191" y="335"/>
                  </a:cubicBezTo>
                  <a:cubicBezTo>
                    <a:pt x="152" y="378"/>
                    <a:pt x="191" y="434"/>
                    <a:pt x="236" y="434"/>
                  </a:cubicBezTo>
                  <a:cubicBezTo>
                    <a:pt x="249" y="434"/>
                    <a:pt x="263" y="430"/>
                    <a:pt x="276" y="419"/>
                  </a:cubicBezTo>
                  <a:lnTo>
                    <a:pt x="274" y="419"/>
                  </a:lnTo>
                  <a:cubicBezTo>
                    <a:pt x="424" y="292"/>
                    <a:pt x="600" y="233"/>
                    <a:pt x="770" y="233"/>
                  </a:cubicBezTo>
                  <a:cubicBezTo>
                    <a:pt x="1021" y="233"/>
                    <a:pt x="1260" y="361"/>
                    <a:pt x="1382" y="586"/>
                  </a:cubicBezTo>
                  <a:lnTo>
                    <a:pt x="1382" y="586"/>
                  </a:lnTo>
                  <a:cubicBezTo>
                    <a:pt x="1270" y="542"/>
                    <a:pt x="1152" y="520"/>
                    <a:pt x="1035" y="520"/>
                  </a:cubicBezTo>
                  <a:cubicBezTo>
                    <a:pt x="706" y="520"/>
                    <a:pt x="387" y="696"/>
                    <a:pt x="238" y="1049"/>
                  </a:cubicBezTo>
                  <a:cubicBezTo>
                    <a:pt x="0" y="1616"/>
                    <a:pt x="416" y="2275"/>
                    <a:pt x="1024" y="2275"/>
                  </a:cubicBezTo>
                  <a:cubicBezTo>
                    <a:pt x="1056" y="2275"/>
                    <a:pt x="1089" y="2273"/>
                    <a:pt x="1122" y="2269"/>
                  </a:cubicBezTo>
                  <a:cubicBezTo>
                    <a:pt x="1291" y="2248"/>
                    <a:pt x="1295" y="2019"/>
                    <a:pt x="1122" y="2002"/>
                  </a:cubicBezTo>
                  <a:cubicBezTo>
                    <a:pt x="669" y="1959"/>
                    <a:pt x="292" y="1561"/>
                    <a:pt x="538" y="1107"/>
                  </a:cubicBezTo>
                  <a:cubicBezTo>
                    <a:pt x="648" y="905"/>
                    <a:pt x="840" y="810"/>
                    <a:pt x="1040" y="810"/>
                  </a:cubicBezTo>
                  <a:cubicBezTo>
                    <a:pt x="1206" y="810"/>
                    <a:pt x="1378" y="877"/>
                    <a:pt x="1509" y="1002"/>
                  </a:cubicBezTo>
                  <a:cubicBezTo>
                    <a:pt x="1536" y="1027"/>
                    <a:pt x="1571" y="1039"/>
                    <a:pt x="1607" y="1039"/>
                  </a:cubicBezTo>
                  <a:cubicBezTo>
                    <a:pt x="1682" y="1039"/>
                    <a:pt x="1757" y="987"/>
                    <a:pt x="1752" y="900"/>
                  </a:cubicBezTo>
                  <a:cubicBezTo>
                    <a:pt x="1717" y="361"/>
                    <a:pt x="1300" y="1"/>
                    <a:pt x="86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0" name="Google Shape;2300;p45"/>
            <p:cNvSpPr/>
            <p:nvPr/>
          </p:nvSpPr>
          <p:spPr>
            <a:xfrm>
              <a:off x="1790625" y="1574900"/>
              <a:ext cx="675125" cy="662600"/>
            </a:xfrm>
            <a:custGeom>
              <a:avLst/>
              <a:gdLst/>
              <a:ahLst/>
              <a:cxnLst/>
              <a:rect l="l" t="t" r="r" b="b"/>
              <a:pathLst>
                <a:path w="27005" h="26504" extrusionOk="0">
                  <a:moveTo>
                    <a:pt x="15202" y="0"/>
                  </a:moveTo>
                  <a:cubicBezTo>
                    <a:pt x="14900" y="0"/>
                    <a:pt x="14597" y="11"/>
                    <a:pt x="14295" y="32"/>
                  </a:cubicBezTo>
                  <a:cubicBezTo>
                    <a:pt x="10750" y="278"/>
                    <a:pt x="7330" y="1991"/>
                    <a:pt x="5008" y="4680"/>
                  </a:cubicBezTo>
                  <a:lnTo>
                    <a:pt x="3901" y="4819"/>
                  </a:lnTo>
                  <a:cubicBezTo>
                    <a:pt x="2078" y="5701"/>
                    <a:pt x="921" y="7612"/>
                    <a:pt x="461" y="9586"/>
                  </a:cubicBezTo>
                  <a:cubicBezTo>
                    <a:pt x="0" y="11559"/>
                    <a:pt x="691" y="12573"/>
                    <a:pt x="846" y="14593"/>
                  </a:cubicBezTo>
                  <a:cubicBezTo>
                    <a:pt x="1023" y="16899"/>
                    <a:pt x="2404" y="19723"/>
                    <a:pt x="3925" y="21465"/>
                  </a:cubicBezTo>
                  <a:cubicBezTo>
                    <a:pt x="6092" y="23946"/>
                    <a:pt x="6705" y="25118"/>
                    <a:pt x="10676" y="25914"/>
                  </a:cubicBezTo>
                  <a:cubicBezTo>
                    <a:pt x="11941" y="26169"/>
                    <a:pt x="13558" y="26503"/>
                    <a:pt x="15023" y="26503"/>
                  </a:cubicBezTo>
                  <a:cubicBezTo>
                    <a:pt x="15656" y="26503"/>
                    <a:pt x="16261" y="26441"/>
                    <a:pt x="16796" y="26283"/>
                  </a:cubicBezTo>
                  <a:cubicBezTo>
                    <a:pt x="18569" y="25759"/>
                    <a:pt x="20216" y="24475"/>
                    <a:pt x="20706" y="22693"/>
                  </a:cubicBezTo>
                  <a:cubicBezTo>
                    <a:pt x="21384" y="20218"/>
                    <a:pt x="19721" y="17625"/>
                    <a:pt x="20094" y="15087"/>
                  </a:cubicBezTo>
                  <a:cubicBezTo>
                    <a:pt x="20169" y="14577"/>
                    <a:pt x="20340" y="14057"/>
                    <a:pt x="20717" y="13708"/>
                  </a:cubicBezTo>
                  <a:cubicBezTo>
                    <a:pt x="20945" y="13496"/>
                    <a:pt x="21262" y="13369"/>
                    <a:pt x="21568" y="13369"/>
                  </a:cubicBezTo>
                  <a:cubicBezTo>
                    <a:pt x="21770" y="13369"/>
                    <a:pt x="21966" y="13424"/>
                    <a:pt x="22130" y="13547"/>
                  </a:cubicBezTo>
                  <a:cubicBezTo>
                    <a:pt x="22668" y="13951"/>
                    <a:pt x="22661" y="14880"/>
                    <a:pt x="23270" y="15165"/>
                  </a:cubicBezTo>
                  <a:cubicBezTo>
                    <a:pt x="23372" y="15212"/>
                    <a:pt x="23476" y="15233"/>
                    <a:pt x="23581" y="15233"/>
                  </a:cubicBezTo>
                  <a:cubicBezTo>
                    <a:pt x="24026" y="15233"/>
                    <a:pt x="24469" y="14844"/>
                    <a:pt x="24641" y="14400"/>
                  </a:cubicBezTo>
                  <a:cubicBezTo>
                    <a:pt x="24851" y="13851"/>
                    <a:pt x="24800" y="13239"/>
                    <a:pt x="24900" y="12661"/>
                  </a:cubicBezTo>
                  <a:cubicBezTo>
                    <a:pt x="25140" y="11262"/>
                    <a:pt x="26229" y="10139"/>
                    <a:pt x="26544" y="8757"/>
                  </a:cubicBezTo>
                  <a:cubicBezTo>
                    <a:pt x="27004" y="6733"/>
                    <a:pt x="25698" y="4711"/>
                    <a:pt x="24137" y="3344"/>
                  </a:cubicBezTo>
                  <a:cubicBezTo>
                    <a:pt x="21691" y="1204"/>
                    <a:pt x="18450" y="0"/>
                    <a:pt x="1520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1" name="Google Shape;2301;p45"/>
            <p:cNvSpPr/>
            <p:nvPr/>
          </p:nvSpPr>
          <p:spPr>
            <a:xfrm>
              <a:off x="1741500" y="1486525"/>
              <a:ext cx="637575" cy="611500"/>
            </a:xfrm>
            <a:custGeom>
              <a:avLst/>
              <a:gdLst/>
              <a:ahLst/>
              <a:cxnLst/>
              <a:rect l="l" t="t" r="r" b="b"/>
              <a:pathLst>
                <a:path w="25503" h="24460" extrusionOk="0">
                  <a:moveTo>
                    <a:pt x="16697" y="1"/>
                  </a:moveTo>
                  <a:cubicBezTo>
                    <a:pt x="16499" y="1"/>
                    <a:pt x="16301" y="21"/>
                    <a:pt x="16111" y="63"/>
                  </a:cubicBezTo>
                  <a:cubicBezTo>
                    <a:pt x="14731" y="365"/>
                    <a:pt x="13661" y="1417"/>
                    <a:pt x="12669" y="2422"/>
                  </a:cubicBezTo>
                  <a:cubicBezTo>
                    <a:pt x="12143" y="1774"/>
                    <a:pt x="11305" y="1416"/>
                    <a:pt x="10473" y="1416"/>
                  </a:cubicBezTo>
                  <a:cubicBezTo>
                    <a:pt x="10052" y="1416"/>
                    <a:pt x="9632" y="1508"/>
                    <a:pt x="9256" y="1700"/>
                  </a:cubicBezTo>
                  <a:cubicBezTo>
                    <a:pt x="8134" y="2271"/>
                    <a:pt x="7511" y="3673"/>
                    <a:pt x="7836" y="4887"/>
                  </a:cubicBezTo>
                  <a:cubicBezTo>
                    <a:pt x="7352" y="4665"/>
                    <a:pt x="6822" y="4558"/>
                    <a:pt x="6291" y="4558"/>
                  </a:cubicBezTo>
                  <a:cubicBezTo>
                    <a:pt x="5308" y="4558"/>
                    <a:pt x="4321" y="4925"/>
                    <a:pt x="3613" y="5610"/>
                  </a:cubicBezTo>
                  <a:cubicBezTo>
                    <a:pt x="2522" y="6666"/>
                    <a:pt x="2167" y="8410"/>
                    <a:pt x="2756" y="9809"/>
                  </a:cubicBezTo>
                  <a:cubicBezTo>
                    <a:pt x="2711" y="9806"/>
                    <a:pt x="2666" y="9805"/>
                    <a:pt x="2621" y="9805"/>
                  </a:cubicBezTo>
                  <a:cubicBezTo>
                    <a:pt x="1337" y="9805"/>
                    <a:pt x="135" y="10919"/>
                    <a:pt x="67" y="12208"/>
                  </a:cubicBezTo>
                  <a:cubicBezTo>
                    <a:pt x="0" y="13495"/>
                    <a:pt x="887" y="14606"/>
                    <a:pt x="1594" y="15684"/>
                  </a:cubicBezTo>
                  <a:cubicBezTo>
                    <a:pt x="3285" y="18264"/>
                    <a:pt x="1718" y="21006"/>
                    <a:pt x="5890" y="24460"/>
                  </a:cubicBezTo>
                  <a:lnTo>
                    <a:pt x="20602" y="13395"/>
                  </a:lnTo>
                  <a:cubicBezTo>
                    <a:pt x="20632" y="11047"/>
                    <a:pt x="21755" y="8816"/>
                    <a:pt x="23294" y="7043"/>
                  </a:cubicBezTo>
                  <a:cubicBezTo>
                    <a:pt x="24266" y="5922"/>
                    <a:pt x="25502" y="4644"/>
                    <a:pt x="25158" y="3200"/>
                  </a:cubicBezTo>
                  <a:cubicBezTo>
                    <a:pt x="24894" y="2097"/>
                    <a:pt x="23726" y="1402"/>
                    <a:pt x="22596" y="1315"/>
                  </a:cubicBezTo>
                  <a:cubicBezTo>
                    <a:pt x="22488" y="1307"/>
                    <a:pt x="22380" y="1303"/>
                    <a:pt x="22272" y="1303"/>
                  </a:cubicBezTo>
                  <a:cubicBezTo>
                    <a:pt x="21253" y="1303"/>
                    <a:pt x="20256" y="1655"/>
                    <a:pt x="19290" y="2001"/>
                  </a:cubicBezTo>
                  <a:cubicBezTo>
                    <a:pt x="19221" y="786"/>
                    <a:pt x="17934" y="1"/>
                    <a:pt x="1669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2" name="Google Shape;2302;p45"/>
            <p:cNvSpPr/>
            <p:nvPr/>
          </p:nvSpPr>
          <p:spPr>
            <a:xfrm>
              <a:off x="2355825" y="1589725"/>
              <a:ext cx="116225" cy="182075"/>
            </a:xfrm>
            <a:custGeom>
              <a:avLst/>
              <a:gdLst/>
              <a:ahLst/>
              <a:cxnLst/>
              <a:rect l="l" t="t" r="r" b="b"/>
              <a:pathLst>
                <a:path w="4649" h="7283" extrusionOk="0">
                  <a:moveTo>
                    <a:pt x="3330" y="1"/>
                  </a:moveTo>
                  <a:cubicBezTo>
                    <a:pt x="3246" y="1"/>
                    <a:pt x="3163" y="5"/>
                    <a:pt x="3081" y="13"/>
                  </a:cubicBezTo>
                  <a:cubicBezTo>
                    <a:pt x="1903" y="131"/>
                    <a:pt x="809" y="672"/>
                    <a:pt x="0" y="1536"/>
                  </a:cubicBezTo>
                  <a:lnTo>
                    <a:pt x="2728" y="7283"/>
                  </a:lnTo>
                  <a:cubicBezTo>
                    <a:pt x="3206" y="7011"/>
                    <a:pt x="3694" y="6731"/>
                    <a:pt x="4058" y="6318"/>
                  </a:cubicBezTo>
                  <a:cubicBezTo>
                    <a:pt x="4423" y="5906"/>
                    <a:pt x="4648" y="5329"/>
                    <a:pt x="4505" y="4798"/>
                  </a:cubicBezTo>
                  <a:cubicBezTo>
                    <a:pt x="4384" y="4355"/>
                    <a:pt x="3948" y="3996"/>
                    <a:pt x="3505" y="3996"/>
                  </a:cubicBezTo>
                  <a:cubicBezTo>
                    <a:pt x="3417" y="3996"/>
                    <a:pt x="3329" y="4010"/>
                    <a:pt x="3244" y="4041"/>
                  </a:cubicBezTo>
                  <a:cubicBezTo>
                    <a:pt x="3718" y="3273"/>
                    <a:pt x="4067" y="2436"/>
                    <a:pt x="4282" y="1559"/>
                  </a:cubicBezTo>
                  <a:cubicBezTo>
                    <a:pt x="4390" y="1114"/>
                    <a:pt x="4441" y="580"/>
                    <a:pt x="4114" y="258"/>
                  </a:cubicBezTo>
                  <a:cubicBezTo>
                    <a:pt x="3912" y="59"/>
                    <a:pt x="3621" y="1"/>
                    <a:pt x="333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 name="Callout: Double Bent Line 7">
            <a:extLst>
              <a:ext uri="{FF2B5EF4-FFF2-40B4-BE49-F238E27FC236}">
                <a16:creationId xmlns:a16="http://schemas.microsoft.com/office/drawing/2014/main" id="{7E721AC8-5D87-6CCC-CB6F-9D55C148D252}"/>
              </a:ext>
            </a:extLst>
          </p:cNvPr>
          <p:cNvSpPr/>
          <p:nvPr/>
        </p:nvSpPr>
        <p:spPr>
          <a:xfrm>
            <a:off x="760638" y="715306"/>
            <a:ext cx="3956375" cy="1109269"/>
          </a:xfrm>
          <a:prstGeom prst="borderCallout3">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u="sng" dirty="0">
                <a:solidFill>
                  <a:schemeClr val="tx1"/>
                </a:solidFill>
              </a:rPr>
              <a:t>School X focus-</a:t>
            </a:r>
          </a:p>
          <a:p>
            <a:r>
              <a:rPr lang="en-GB" sz="1200" dirty="0">
                <a:solidFill>
                  <a:schemeClr val="tx1"/>
                </a:solidFill>
                <a:ea typeface="Calibri" panose="020F0502020204030204" pitchFamily="34" charset="0"/>
                <a:cs typeface="Times New Roman" panose="02020603050405020304" pitchFamily="18" charset="0"/>
              </a:rPr>
              <a:t>It r</a:t>
            </a:r>
            <a:r>
              <a:rPr lang="en-GB" sz="1200" dirty="0">
                <a:solidFill>
                  <a:schemeClr val="tx1"/>
                </a:solidFill>
                <a:effectLst/>
                <a:ea typeface="Calibri" panose="020F0502020204030204" pitchFamily="34" charset="0"/>
                <a:cs typeface="Times New Roman" panose="02020603050405020304" pitchFamily="18" charset="0"/>
              </a:rPr>
              <a:t>egards </a:t>
            </a:r>
            <a:r>
              <a:rPr lang="en-GB" sz="1200" dirty="0">
                <a:solidFill>
                  <a:schemeClr val="tx1"/>
                </a:solidFill>
                <a:ea typeface="Calibri" panose="020F0502020204030204" pitchFamily="34" charset="0"/>
                <a:cs typeface="Times New Roman" panose="02020603050405020304" pitchFamily="18" charset="0"/>
              </a:rPr>
              <a:t>the </a:t>
            </a:r>
            <a:r>
              <a:rPr lang="en-GB" sz="1200" dirty="0">
                <a:solidFill>
                  <a:schemeClr val="tx1"/>
                </a:solidFill>
                <a:effectLst/>
                <a:ea typeface="Calibri" panose="020F0502020204030204" pitchFamily="34" charset="0"/>
                <a:cs typeface="Times New Roman" panose="02020603050405020304" pitchFamily="18" charset="0"/>
              </a:rPr>
              <a:t>relationships with the community as essential. The School X (2022) prospectus highlights the school vision set out to support learners in being ethical citizens. </a:t>
            </a:r>
            <a:endParaRPr lang="en-GB" sz="1200" dirty="0">
              <a:solidFill>
                <a:schemeClr val="tx1"/>
              </a:solidFill>
            </a:endParaRPr>
          </a:p>
        </p:txBody>
      </p:sp>
      <p:sp>
        <p:nvSpPr>
          <p:cNvPr id="11" name="Arrow: Down 10">
            <a:extLst>
              <a:ext uri="{FF2B5EF4-FFF2-40B4-BE49-F238E27FC236}">
                <a16:creationId xmlns:a16="http://schemas.microsoft.com/office/drawing/2014/main" id="{5F179225-B670-30E0-664F-EC766821C96C}"/>
              </a:ext>
            </a:extLst>
          </p:cNvPr>
          <p:cNvSpPr/>
          <p:nvPr/>
        </p:nvSpPr>
        <p:spPr>
          <a:xfrm>
            <a:off x="1127760" y="1824575"/>
            <a:ext cx="315415" cy="53407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Callout: Double Bent Line 11">
            <a:extLst>
              <a:ext uri="{FF2B5EF4-FFF2-40B4-BE49-F238E27FC236}">
                <a16:creationId xmlns:a16="http://schemas.microsoft.com/office/drawing/2014/main" id="{4A152A57-D7E1-E690-9237-2BBB41E46512}"/>
              </a:ext>
            </a:extLst>
          </p:cNvPr>
          <p:cNvSpPr/>
          <p:nvPr/>
        </p:nvSpPr>
        <p:spPr>
          <a:xfrm>
            <a:off x="803800" y="2389040"/>
            <a:ext cx="3956375" cy="2187935"/>
          </a:xfrm>
          <a:prstGeom prst="borderCallout3">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u="sng" dirty="0">
                <a:solidFill>
                  <a:schemeClr val="tx1"/>
                </a:solidFill>
              </a:rPr>
              <a:t>How was the need identified to work on this purpose? </a:t>
            </a:r>
          </a:p>
          <a:p>
            <a:endParaRPr lang="en-GB" b="1" u="sng" dirty="0">
              <a:solidFill>
                <a:schemeClr val="tx1"/>
              </a:solidFill>
            </a:endParaRPr>
          </a:p>
          <a:p>
            <a:r>
              <a:rPr lang="en-GB" sz="1200" dirty="0">
                <a:solidFill>
                  <a:schemeClr val="tx1"/>
                </a:solidFill>
              </a:rPr>
              <a:t>Due to the increase of antisocial behaviour in the community. Data of the severity of this is highlighted that Bronte Howard (2021). As a result, school X wanted to focus on ‘character’ to ensure children grow into positive role models in the community. The importance of </a:t>
            </a:r>
            <a:r>
              <a:rPr lang="en-GB" sz="1200" dirty="0">
                <a:solidFill>
                  <a:schemeClr val="tx1"/>
                </a:solidFill>
                <a:effectLst/>
                <a:ea typeface="Calibri" panose="020F0502020204030204" pitchFamily="34" charset="0"/>
                <a:cs typeface="Times New Roman" panose="02020603050405020304" pitchFamily="18" charset="0"/>
              </a:rPr>
              <a:t>character" is elaborated by </a:t>
            </a:r>
            <a:r>
              <a:rPr lang="en-GB" sz="1200" dirty="0" err="1">
                <a:solidFill>
                  <a:schemeClr val="tx1"/>
                </a:solidFill>
                <a:effectLst/>
                <a:ea typeface="Calibri" panose="020F0502020204030204" pitchFamily="34" charset="0"/>
                <a:cs typeface="Times New Roman" panose="02020603050405020304" pitchFamily="18" charset="0"/>
              </a:rPr>
              <a:t>Heidari</a:t>
            </a:r>
            <a:r>
              <a:rPr lang="en-GB" sz="1200" dirty="0">
                <a:solidFill>
                  <a:schemeClr val="tx1"/>
                </a:solidFill>
                <a:effectLst/>
                <a:ea typeface="Calibri" panose="020F0502020204030204" pitchFamily="34" charset="0"/>
                <a:cs typeface="Times New Roman" panose="02020603050405020304" pitchFamily="18" charset="0"/>
              </a:rPr>
              <a:t>, </a:t>
            </a:r>
            <a:r>
              <a:rPr lang="en-GB" sz="1200" dirty="0" err="1">
                <a:solidFill>
                  <a:schemeClr val="tx1"/>
                </a:solidFill>
                <a:effectLst/>
                <a:ea typeface="Calibri" panose="020F0502020204030204" pitchFamily="34" charset="0"/>
                <a:cs typeface="Times New Roman" panose="02020603050405020304" pitchFamily="18" charset="0"/>
              </a:rPr>
              <a:t>Nowrozi</a:t>
            </a:r>
            <a:r>
              <a:rPr lang="en-GB" sz="1200" dirty="0">
                <a:solidFill>
                  <a:schemeClr val="tx1"/>
                </a:solidFill>
                <a:effectLst/>
                <a:ea typeface="Calibri" panose="020F0502020204030204" pitchFamily="34" charset="0"/>
                <a:cs typeface="Times New Roman" panose="02020603050405020304" pitchFamily="18" charset="0"/>
              </a:rPr>
              <a:t>, and </a:t>
            </a:r>
            <a:r>
              <a:rPr lang="en-GB" sz="1200" dirty="0" err="1">
                <a:solidFill>
                  <a:schemeClr val="tx1"/>
                </a:solidFill>
                <a:effectLst/>
                <a:ea typeface="Calibri" panose="020F0502020204030204" pitchFamily="34" charset="0"/>
                <a:cs typeface="Times New Roman" panose="02020603050405020304" pitchFamily="18" charset="0"/>
              </a:rPr>
              <a:t>Ahmadpoor</a:t>
            </a:r>
            <a:r>
              <a:rPr lang="en-GB" sz="1200" dirty="0">
                <a:solidFill>
                  <a:schemeClr val="tx1"/>
                </a:solidFill>
                <a:effectLst/>
                <a:ea typeface="Calibri" panose="020F0502020204030204" pitchFamily="34" charset="0"/>
                <a:cs typeface="Times New Roman" panose="02020603050405020304" pitchFamily="18" charset="0"/>
              </a:rPr>
              <a:t> (2016).  </a:t>
            </a:r>
            <a:endParaRPr lang="en-GB" sz="1200" b="1" u="sng" dirty="0">
              <a:solidFill>
                <a:schemeClr val="tx1"/>
              </a:solidFill>
            </a:endParaRPr>
          </a:p>
        </p:txBody>
      </p:sp>
      <p:sp>
        <p:nvSpPr>
          <p:cNvPr id="13" name="Arrow: Bent-Up 12">
            <a:extLst>
              <a:ext uri="{FF2B5EF4-FFF2-40B4-BE49-F238E27FC236}">
                <a16:creationId xmlns:a16="http://schemas.microsoft.com/office/drawing/2014/main" id="{10366F8E-787C-54DF-F670-D5AAEE949EC5}"/>
              </a:ext>
            </a:extLst>
          </p:cNvPr>
          <p:cNvSpPr/>
          <p:nvPr/>
        </p:nvSpPr>
        <p:spPr>
          <a:xfrm>
            <a:off x="4760175" y="1375975"/>
            <a:ext cx="1283025" cy="1986325"/>
          </a:xfrm>
          <a:prstGeom prst="bentUpArrow">
            <a:avLst>
              <a:gd name="adj1" fmla="val 12782"/>
              <a:gd name="adj2" fmla="val 25000"/>
              <a:gd name="adj3" fmla="val 2288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Callout: Double Bent Line 13">
            <a:extLst>
              <a:ext uri="{FF2B5EF4-FFF2-40B4-BE49-F238E27FC236}">
                <a16:creationId xmlns:a16="http://schemas.microsoft.com/office/drawing/2014/main" id="{B67DE508-23CC-D944-3A89-0C0AD74AF7FD}"/>
              </a:ext>
            </a:extLst>
          </p:cNvPr>
          <p:cNvSpPr/>
          <p:nvPr/>
        </p:nvSpPr>
        <p:spPr>
          <a:xfrm>
            <a:off x="5057962" y="168239"/>
            <a:ext cx="3399293" cy="1114561"/>
          </a:xfrm>
          <a:prstGeom prst="borderCallout3">
            <a:avLst>
              <a:gd name="adj1" fmla="val -31515"/>
              <a:gd name="adj2" fmla="val 13627"/>
              <a:gd name="adj3" fmla="val 599"/>
              <a:gd name="adj4" fmla="val -2732"/>
              <a:gd name="adj5" fmla="val 104188"/>
              <a:gd name="adj6" fmla="val -3153"/>
              <a:gd name="adj7" fmla="val 114359"/>
              <a:gd name="adj8" fmla="val 11515"/>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rPr>
              <a:t>School X conducted a questionnaire based on kindness and fairness, and concluded that children needed further support on ethics to understand impact of actions and choices on others around them. </a:t>
            </a:r>
          </a:p>
        </p:txBody>
      </p:sp>
      <p:pic>
        <p:nvPicPr>
          <p:cNvPr id="2315" name="Audio 2314">
            <a:hlinkClick r:id="" action="ppaction://media"/>
            <a:extLst>
              <a:ext uri="{FF2B5EF4-FFF2-40B4-BE49-F238E27FC236}">
                <a16:creationId xmlns:a16="http://schemas.microsoft.com/office/drawing/2014/main" id="{16F5064D-3F05-C43A-E6F3-FE2A55872D15}"/>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08306" t="-108306" r="-108306" b="-108306"/>
          <a:stretch>
            <a:fillRect/>
          </a:stretch>
        </p:blipFill>
        <p:spPr>
          <a:xfrm>
            <a:off x="7539228" y="3538728"/>
            <a:ext cx="1543050" cy="1543050"/>
          </a:xfrm>
          <a:prstGeom prst="ellipse">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p14:dur="250" advTm="73586">
        <p:comb/>
      </p:transition>
    </mc:Choice>
    <mc:Fallback xmlns="">
      <p:transition advTm="73586">
        <p:comb/>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1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200"/>
        <p:cNvGrpSpPr/>
        <p:nvPr/>
      </p:nvGrpSpPr>
      <p:grpSpPr>
        <a:xfrm>
          <a:off x="0" y="0"/>
          <a:ext cx="0" cy="0"/>
          <a:chOff x="0" y="0"/>
          <a:chExt cx="0" cy="0"/>
        </a:xfrm>
      </p:grpSpPr>
      <p:sp>
        <p:nvSpPr>
          <p:cNvPr id="2201" name="Google Shape;2201;p44"/>
          <p:cNvSpPr txBox="1">
            <a:spLocks noGrp="1"/>
          </p:cNvSpPr>
          <p:nvPr>
            <p:ph type="title"/>
          </p:nvPr>
        </p:nvSpPr>
        <p:spPr>
          <a:xfrm>
            <a:off x="0" y="-32503"/>
            <a:ext cx="3864634" cy="972152"/>
          </a:xfrm>
          <a:prstGeom prst="rect">
            <a:avLst/>
          </a:prstGeom>
          <a:solidFill>
            <a:schemeClr val="accent1">
              <a:lumMod val="20000"/>
              <a:lumOff val="80000"/>
            </a:schemeClr>
          </a:solidFill>
        </p:spPr>
        <p:txBody>
          <a:bodyPr spcFirstLastPara="1" wrap="square" lIns="91425" tIns="91425" rIns="91425" bIns="91425" anchor="b" anchorCtr="0">
            <a:noAutofit/>
          </a:bodyPr>
          <a:lstStyle/>
          <a:p>
            <a:pPr marL="0" lvl="0" indent="0" algn="ctr" rtl="0">
              <a:spcBef>
                <a:spcPts val="0"/>
              </a:spcBef>
              <a:spcAft>
                <a:spcPts val="0"/>
              </a:spcAft>
              <a:buNone/>
            </a:pPr>
            <a:r>
              <a:rPr lang="en-GB" sz="2400" u="sng" dirty="0"/>
              <a:t>Focus: </a:t>
            </a:r>
            <a:br>
              <a:rPr lang="en-GB" sz="2000" u="sng" dirty="0"/>
            </a:br>
            <a:r>
              <a:rPr lang="en-GB" sz="2000" u="sng" dirty="0"/>
              <a:t>Ethically Informed Citizens</a:t>
            </a:r>
            <a:endParaRPr sz="2000" u="sng" dirty="0"/>
          </a:p>
        </p:txBody>
      </p:sp>
      <p:sp>
        <p:nvSpPr>
          <p:cNvPr id="8" name="Callout: Double Bent Line with Border and Accent Bar 7">
            <a:extLst>
              <a:ext uri="{FF2B5EF4-FFF2-40B4-BE49-F238E27FC236}">
                <a16:creationId xmlns:a16="http://schemas.microsoft.com/office/drawing/2014/main" id="{541672AA-DD1B-A9A2-04A5-7555CFA6510E}"/>
              </a:ext>
            </a:extLst>
          </p:cNvPr>
          <p:cNvSpPr/>
          <p:nvPr/>
        </p:nvSpPr>
        <p:spPr>
          <a:xfrm>
            <a:off x="478971" y="883920"/>
            <a:ext cx="2733039" cy="3484880"/>
          </a:xfrm>
          <a:prstGeom prst="accentBorderCallout3">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solidFill>
                <a:schemeClr val="tx1"/>
              </a:solidFill>
            </a:endParaRPr>
          </a:p>
          <a:p>
            <a:pPr algn="ctr"/>
            <a:r>
              <a:rPr lang="en-GB" u="sng" dirty="0">
                <a:solidFill>
                  <a:schemeClr val="tx1"/>
                </a:solidFill>
              </a:rPr>
              <a:t>What are they doing?</a:t>
            </a:r>
          </a:p>
          <a:p>
            <a:pPr algn="ctr"/>
            <a:r>
              <a:rPr lang="en-GB" sz="1100" dirty="0">
                <a:solidFill>
                  <a:schemeClr val="tx1"/>
                </a:solidFill>
              </a:rPr>
              <a:t>To help children understand the impact of actions on others School X has developed a relationship with the local church. </a:t>
            </a:r>
            <a:r>
              <a:rPr lang="en-GB" sz="1100" b="1" dirty="0">
                <a:solidFill>
                  <a:schemeClr val="tx1"/>
                </a:solidFill>
              </a:rPr>
              <a:t>Members of the community </a:t>
            </a:r>
            <a:r>
              <a:rPr lang="en-GB" sz="1100" dirty="0">
                <a:solidFill>
                  <a:schemeClr val="tx1"/>
                </a:solidFill>
              </a:rPr>
              <a:t>attend </a:t>
            </a:r>
            <a:r>
              <a:rPr lang="en-GB" sz="1100" b="1" dirty="0">
                <a:solidFill>
                  <a:schemeClr val="tx1"/>
                </a:solidFill>
              </a:rPr>
              <a:t>weekly assemblies </a:t>
            </a:r>
            <a:r>
              <a:rPr lang="en-GB" sz="1100" dirty="0">
                <a:solidFill>
                  <a:schemeClr val="tx1"/>
                </a:solidFill>
              </a:rPr>
              <a:t>and enact moral stories promoting fairness and kindness. Providing learners </a:t>
            </a:r>
            <a:r>
              <a:rPr lang="en-GB" sz="1100" b="1" dirty="0">
                <a:solidFill>
                  <a:schemeClr val="tx1"/>
                </a:solidFill>
              </a:rPr>
              <a:t>to reflect on actions</a:t>
            </a:r>
            <a:r>
              <a:rPr lang="en-GB" sz="1100" dirty="0">
                <a:solidFill>
                  <a:schemeClr val="tx1"/>
                </a:solidFill>
              </a:rPr>
              <a:t>. School X (2022) prospectus highlights how this action is extend further through monthly opportunities to visit community members in the local </a:t>
            </a:r>
            <a:r>
              <a:rPr lang="en-GB" sz="1100" b="1" dirty="0">
                <a:solidFill>
                  <a:schemeClr val="tx1"/>
                </a:solidFill>
              </a:rPr>
              <a:t>diversified ‘hub church</a:t>
            </a:r>
            <a:r>
              <a:rPr lang="en-GB" sz="1100" dirty="0">
                <a:solidFill>
                  <a:schemeClr val="tx1"/>
                </a:solidFill>
              </a:rPr>
              <a:t>’. This an </a:t>
            </a:r>
            <a:r>
              <a:rPr lang="en-GB" sz="1100" b="1" dirty="0">
                <a:solidFill>
                  <a:schemeClr val="tx1"/>
                </a:solidFill>
              </a:rPr>
              <a:t>community intervention </a:t>
            </a:r>
            <a:r>
              <a:rPr lang="en-GB" sz="1100" dirty="0">
                <a:solidFill>
                  <a:schemeClr val="tx1"/>
                </a:solidFill>
              </a:rPr>
              <a:t>strategy to </a:t>
            </a:r>
            <a:r>
              <a:rPr lang="en-GB" sz="1100" b="1" dirty="0">
                <a:solidFill>
                  <a:schemeClr val="tx1"/>
                </a:solidFill>
              </a:rPr>
              <a:t>tackle anti-social behaviour </a:t>
            </a:r>
            <a:r>
              <a:rPr lang="en-GB" sz="1100" dirty="0">
                <a:solidFill>
                  <a:schemeClr val="tx1"/>
                </a:solidFill>
              </a:rPr>
              <a:t>and perceptions in the community. Effective practise report by Estyn (2020) shows how these strategies can alter behaviour qualities to </a:t>
            </a:r>
            <a:r>
              <a:rPr lang="en-GB" sz="1100" b="1" dirty="0">
                <a:solidFill>
                  <a:schemeClr val="tx1"/>
                </a:solidFill>
              </a:rPr>
              <a:t>promote change. </a:t>
            </a:r>
          </a:p>
          <a:p>
            <a:pPr algn="ctr"/>
            <a:endParaRPr lang="en-GB" u="sng" dirty="0">
              <a:solidFill>
                <a:schemeClr val="tx1"/>
              </a:solidFill>
            </a:endParaRPr>
          </a:p>
        </p:txBody>
      </p:sp>
      <p:sp>
        <p:nvSpPr>
          <p:cNvPr id="10" name="Callout: Double Bent Line with Border and Accent Bar 9">
            <a:extLst>
              <a:ext uri="{FF2B5EF4-FFF2-40B4-BE49-F238E27FC236}">
                <a16:creationId xmlns:a16="http://schemas.microsoft.com/office/drawing/2014/main" id="{B2B9EA82-AFCB-2C69-B4DB-B6BEA9667E24}"/>
              </a:ext>
            </a:extLst>
          </p:cNvPr>
          <p:cNvSpPr/>
          <p:nvPr/>
        </p:nvSpPr>
        <p:spPr>
          <a:xfrm>
            <a:off x="3573325" y="2133305"/>
            <a:ext cx="2467428" cy="2556622"/>
          </a:xfrm>
          <a:prstGeom prst="accentBorderCallout3">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a:solidFill>
                  <a:schemeClr val="tx1"/>
                </a:solidFill>
              </a:rPr>
              <a:t>Why did they decide on this action? </a:t>
            </a:r>
          </a:p>
          <a:p>
            <a:pPr algn="ctr"/>
            <a:r>
              <a:rPr lang="en-GB" sz="1100" dirty="0">
                <a:solidFill>
                  <a:schemeClr val="tx1"/>
                </a:solidFill>
              </a:rPr>
              <a:t>A report by the Welsh Government (2016) highlights how schools serve a key role in supporting the wider community</a:t>
            </a:r>
            <a:r>
              <a:rPr lang="en-GB" sz="1100" b="1" dirty="0">
                <a:solidFill>
                  <a:schemeClr val="tx1"/>
                </a:solidFill>
              </a:rPr>
              <a:t>. Teaching moral values </a:t>
            </a:r>
            <a:r>
              <a:rPr lang="en-GB" sz="1100" dirty="0">
                <a:solidFill>
                  <a:schemeClr val="tx1"/>
                </a:solidFill>
              </a:rPr>
              <a:t>can change and stop negative perceptions forming in the future. The importance of morals is </a:t>
            </a:r>
            <a:r>
              <a:rPr lang="en-GB" sz="1100" b="1" dirty="0">
                <a:solidFill>
                  <a:schemeClr val="tx1"/>
                </a:solidFill>
              </a:rPr>
              <a:t>recognised by the UNCESCO </a:t>
            </a:r>
            <a:r>
              <a:rPr lang="en-GB" sz="1100" dirty="0">
                <a:solidFill>
                  <a:schemeClr val="tx1"/>
                </a:solidFill>
              </a:rPr>
              <a:t>(2017). Dr Sen (2017) supports this model promoting the value of traits on an individuals character</a:t>
            </a:r>
            <a:r>
              <a:rPr lang="en-GB" sz="1200" dirty="0">
                <a:solidFill>
                  <a:schemeClr val="tx1"/>
                </a:solidFill>
              </a:rPr>
              <a:t>. </a:t>
            </a:r>
          </a:p>
        </p:txBody>
      </p:sp>
      <p:sp>
        <p:nvSpPr>
          <p:cNvPr id="12" name="Callout: Double Bent Line with Border and Accent Bar 11">
            <a:extLst>
              <a:ext uri="{FF2B5EF4-FFF2-40B4-BE49-F238E27FC236}">
                <a16:creationId xmlns:a16="http://schemas.microsoft.com/office/drawing/2014/main" id="{014F964E-3BDE-FAB5-714E-A82AD2C45120}"/>
              </a:ext>
            </a:extLst>
          </p:cNvPr>
          <p:cNvSpPr/>
          <p:nvPr/>
        </p:nvSpPr>
        <p:spPr>
          <a:xfrm>
            <a:off x="6520555" y="81280"/>
            <a:ext cx="2278005" cy="4734560"/>
          </a:xfrm>
          <a:prstGeom prst="accentBorderCallout3">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a:solidFill>
                  <a:schemeClr val="tx1"/>
                </a:solidFill>
              </a:rPr>
              <a:t>Link to theory</a:t>
            </a:r>
          </a:p>
          <a:p>
            <a:r>
              <a:rPr lang="en-GB" sz="1100" dirty="0" err="1">
                <a:solidFill>
                  <a:schemeClr val="tx1"/>
                </a:solidFill>
              </a:rPr>
              <a:t>Hursthous</a:t>
            </a:r>
            <a:r>
              <a:rPr lang="en-GB" sz="1100" dirty="0">
                <a:solidFill>
                  <a:schemeClr val="tx1"/>
                </a:solidFill>
              </a:rPr>
              <a:t> and </a:t>
            </a:r>
            <a:r>
              <a:rPr lang="en-GB" sz="1100" dirty="0" err="1">
                <a:solidFill>
                  <a:schemeClr val="tx1"/>
                </a:solidFill>
              </a:rPr>
              <a:t>Pettigrove</a:t>
            </a:r>
            <a:r>
              <a:rPr lang="en-GB" sz="1100" dirty="0">
                <a:solidFill>
                  <a:schemeClr val="tx1"/>
                </a:solidFill>
              </a:rPr>
              <a:t> (2018) elaborate on this virtue ethic approach. However, Driver (2006) highlights the drawbacks.</a:t>
            </a:r>
          </a:p>
          <a:p>
            <a:endParaRPr lang="en-GB" sz="1100" dirty="0">
              <a:solidFill>
                <a:schemeClr val="tx1"/>
              </a:solidFill>
            </a:endParaRPr>
          </a:p>
          <a:p>
            <a:r>
              <a:rPr lang="en-GB" sz="1100" dirty="0">
                <a:solidFill>
                  <a:schemeClr val="tx1"/>
                </a:solidFill>
              </a:rPr>
              <a:t>Nathanson (2018) promotes the use of a moral compass for learners to strive towards.</a:t>
            </a:r>
          </a:p>
          <a:p>
            <a:endParaRPr lang="en-GB" sz="1100" dirty="0">
              <a:solidFill>
                <a:schemeClr val="tx1"/>
              </a:solidFill>
            </a:endParaRPr>
          </a:p>
          <a:p>
            <a:r>
              <a:rPr lang="en-GB" sz="1100" dirty="0">
                <a:solidFill>
                  <a:schemeClr val="tx1"/>
                </a:solidFill>
              </a:rPr>
              <a:t>Aronson (2018) shares the link between self-justification and actions. </a:t>
            </a:r>
          </a:p>
          <a:p>
            <a:endParaRPr lang="en-GB" sz="1100" dirty="0">
              <a:solidFill>
                <a:schemeClr val="tx1"/>
              </a:solidFill>
            </a:endParaRPr>
          </a:p>
          <a:p>
            <a:r>
              <a:rPr lang="en-GB" sz="1100" dirty="0">
                <a:solidFill>
                  <a:schemeClr val="tx1"/>
                </a:solidFill>
              </a:rPr>
              <a:t>Glasser (1993) draws emphasis on the value of quality schools to support psychological needs which promotes positive behaviour. </a:t>
            </a:r>
          </a:p>
          <a:p>
            <a:endParaRPr lang="en-GB" sz="1100" dirty="0">
              <a:solidFill>
                <a:schemeClr val="tx1"/>
              </a:solidFill>
            </a:endParaRPr>
          </a:p>
          <a:p>
            <a:r>
              <a:rPr lang="en-GB" sz="1100" dirty="0">
                <a:solidFill>
                  <a:schemeClr val="tx1"/>
                </a:solidFill>
              </a:rPr>
              <a:t>Wattenberg (1967) on behaviour modification.</a:t>
            </a:r>
          </a:p>
          <a:p>
            <a:endParaRPr lang="en-GB" sz="1100" dirty="0">
              <a:solidFill>
                <a:schemeClr val="tx1"/>
              </a:solidFill>
            </a:endParaRPr>
          </a:p>
          <a:p>
            <a:r>
              <a:rPr lang="en-GB" sz="1100" dirty="0">
                <a:solidFill>
                  <a:schemeClr val="tx1"/>
                </a:solidFill>
              </a:rPr>
              <a:t>Glasser (1997) advocating for caring schools that motivate learners.   </a:t>
            </a:r>
          </a:p>
          <a:p>
            <a:pPr algn="ctr"/>
            <a:r>
              <a:rPr lang="en-GB" u="sng" dirty="0">
                <a:solidFill>
                  <a:schemeClr val="tx1"/>
                </a:solidFill>
              </a:rPr>
              <a:t> </a:t>
            </a:r>
          </a:p>
        </p:txBody>
      </p:sp>
      <p:pic>
        <p:nvPicPr>
          <p:cNvPr id="14" name="Picture 13">
            <a:extLst>
              <a:ext uri="{FF2B5EF4-FFF2-40B4-BE49-F238E27FC236}">
                <a16:creationId xmlns:a16="http://schemas.microsoft.com/office/drawing/2014/main" id="{5DA16F05-A3F2-9F34-5CE7-685EF8A62D3E}"/>
              </a:ext>
            </a:extLst>
          </p:cNvPr>
          <p:cNvPicPr>
            <a:picLocks noChangeAspect="1"/>
          </p:cNvPicPr>
          <p:nvPr/>
        </p:nvPicPr>
        <p:blipFill>
          <a:blip r:embed="rId6"/>
          <a:stretch>
            <a:fillRect/>
          </a:stretch>
        </p:blipFill>
        <p:spPr>
          <a:xfrm>
            <a:off x="3668116" y="302245"/>
            <a:ext cx="2199815" cy="1831060"/>
          </a:xfrm>
          <a:prstGeom prst="rect">
            <a:avLst/>
          </a:prstGeom>
        </p:spPr>
      </p:pic>
      <p:pic>
        <p:nvPicPr>
          <p:cNvPr id="15" name="Picture 14">
            <a:extLst>
              <a:ext uri="{FF2B5EF4-FFF2-40B4-BE49-F238E27FC236}">
                <a16:creationId xmlns:a16="http://schemas.microsoft.com/office/drawing/2014/main" id="{3BDF0F6D-18B6-86B2-D60C-63F13F929F2F}"/>
              </a:ext>
            </a:extLst>
          </p:cNvPr>
          <p:cNvPicPr>
            <a:picLocks noChangeAspect="1"/>
          </p:cNvPicPr>
          <p:nvPr/>
        </p:nvPicPr>
        <p:blipFill>
          <a:blip r:embed="rId7"/>
          <a:stretch>
            <a:fillRect/>
          </a:stretch>
        </p:blipFill>
        <p:spPr>
          <a:xfrm>
            <a:off x="3799341" y="0"/>
            <a:ext cx="3115326" cy="377985"/>
          </a:xfrm>
          <a:prstGeom prst="rect">
            <a:avLst/>
          </a:prstGeom>
        </p:spPr>
      </p:pic>
      <p:pic>
        <p:nvPicPr>
          <p:cNvPr id="2359" name="Audio 2358">
            <a:hlinkClick r:id="" action="ppaction://media"/>
            <a:extLst>
              <a:ext uri="{FF2B5EF4-FFF2-40B4-BE49-F238E27FC236}">
                <a16:creationId xmlns:a16="http://schemas.microsoft.com/office/drawing/2014/main" id="{70E64737-A98E-1A7C-0733-60CDC800A185}"/>
              </a:ext>
            </a:extLst>
          </p:cNvPr>
          <p:cNvPicPr>
            <a:picLocks noChangeAspect="1"/>
          </p:cNvPicPr>
          <p:nvPr>
            <a:audioFile r:link="rId3"/>
            <p:extLst>
              <p:ext uri="{DAA4B4D4-6D71-4841-9C94-3DE7FCFB9230}">
                <p14:media xmlns:p14="http://schemas.microsoft.com/office/powerpoint/2010/main" r:embed="rId2"/>
              </p:ext>
            </p:extLst>
          </p:nvPr>
        </p:nvPicPr>
        <p:blipFill>
          <a:blip r:embed="rId8"/>
          <a:srcRect l="-108306" t="-108306" r="-108306" b="-108306"/>
          <a:stretch>
            <a:fillRect/>
          </a:stretch>
        </p:blipFill>
        <p:spPr>
          <a:xfrm>
            <a:off x="7539228" y="3538728"/>
            <a:ext cx="1543050" cy="1543050"/>
          </a:xfrm>
          <a:prstGeom prst="ellipse">
            <a:avLst/>
          </a:prstGeom>
        </p:spPr>
      </p:pic>
    </p:spTree>
    <p:custDataLst>
      <p:tags r:id="rId1"/>
    </p:custDataLst>
  </p:cSld>
  <p:clrMapOvr>
    <a:masterClrMapping/>
  </p:clrMapOvr>
  <mc:AlternateContent xmlns:mc="http://schemas.openxmlformats.org/markup-compatibility/2006" xmlns:p15="http://schemas.microsoft.com/office/powerpoint/2012/main">
    <mc:Choice Requires="p15">
      <p:transition advTm="165101">
        <p15:prstTrans prst="crush"/>
      </p:transition>
    </mc:Choice>
    <mc:Fallback xmlns="">
      <p:transition advTm="16510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59"/>
                                        </p:tgtEl>
                                      </p:cBhvr>
                                    </p:cmd>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grpId="0" nodeType="clickEffect">
                                  <p:stCondLst>
                                    <p:cond delay="0"/>
                                  </p:stCondLst>
                                  <p:childTnLst>
                                    <p:set>
                                      <p:cBhvr>
                                        <p:cTn id="10" dur="1" fill="hold">
                                          <p:stCondLst>
                                            <p:cond delay="0"/>
                                          </p:stCondLst>
                                        </p:cTn>
                                        <p:tgtEl>
                                          <p:spTgt spid="2201"/>
                                        </p:tgtEl>
                                        <p:attrNameLst>
                                          <p:attrName>style.visibility</p:attrName>
                                        </p:attrNameLst>
                                      </p:cBhvr>
                                      <p:to>
                                        <p:strVal val="visible"/>
                                      </p:to>
                                    </p:set>
                                    <p:animEffect transition="in" filter="wipe(down)">
                                      <p:cBhvr>
                                        <p:cTn id="11" dur="580">
                                          <p:stCondLst>
                                            <p:cond delay="0"/>
                                          </p:stCondLst>
                                        </p:cTn>
                                        <p:tgtEl>
                                          <p:spTgt spid="2201"/>
                                        </p:tgtEl>
                                      </p:cBhvr>
                                    </p:animEffect>
                                    <p:anim calcmode="lin" valueType="num">
                                      <p:cBhvr>
                                        <p:cTn id="12" dur="1822" tmFilter="0,0; 0.14,0.36; 0.43,0.73; 0.71,0.91; 1.0,1.0">
                                          <p:stCondLst>
                                            <p:cond delay="0"/>
                                          </p:stCondLst>
                                        </p:cTn>
                                        <p:tgtEl>
                                          <p:spTgt spid="2201"/>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2201"/>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2201"/>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2201"/>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2201"/>
                                        </p:tgtEl>
                                        <p:attrNameLst>
                                          <p:attrName>ppt_y</p:attrName>
                                        </p:attrNameLst>
                                      </p:cBhvr>
                                      <p:tavLst>
                                        <p:tav tm="0" fmla="#ppt_y-sin(pi*$)/81">
                                          <p:val>
                                            <p:fltVal val="0"/>
                                          </p:val>
                                        </p:tav>
                                        <p:tav tm="100000">
                                          <p:val>
                                            <p:fltVal val="1"/>
                                          </p:val>
                                        </p:tav>
                                      </p:tavLst>
                                    </p:anim>
                                    <p:animScale>
                                      <p:cBhvr>
                                        <p:cTn id="17" dur="26">
                                          <p:stCondLst>
                                            <p:cond delay="650"/>
                                          </p:stCondLst>
                                        </p:cTn>
                                        <p:tgtEl>
                                          <p:spTgt spid="2201"/>
                                        </p:tgtEl>
                                      </p:cBhvr>
                                      <p:to x="100000" y="60000"/>
                                    </p:animScale>
                                    <p:animScale>
                                      <p:cBhvr>
                                        <p:cTn id="18" dur="166" decel="50000">
                                          <p:stCondLst>
                                            <p:cond delay="676"/>
                                          </p:stCondLst>
                                        </p:cTn>
                                        <p:tgtEl>
                                          <p:spTgt spid="2201"/>
                                        </p:tgtEl>
                                      </p:cBhvr>
                                      <p:to x="100000" y="100000"/>
                                    </p:animScale>
                                    <p:animScale>
                                      <p:cBhvr>
                                        <p:cTn id="19" dur="26">
                                          <p:stCondLst>
                                            <p:cond delay="1312"/>
                                          </p:stCondLst>
                                        </p:cTn>
                                        <p:tgtEl>
                                          <p:spTgt spid="2201"/>
                                        </p:tgtEl>
                                      </p:cBhvr>
                                      <p:to x="100000" y="80000"/>
                                    </p:animScale>
                                    <p:animScale>
                                      <p:cBhvr>
                                        <p:cTn id="20" dur="166" decel="50000">
                                          <p:stCondLst>
                                            <p:cond delay="1338"/>
                                          </p:stCondLst>
                                        </p:cTn>
                                        <p:tgtEl>
                                          <p:spTgt spid="2201"/>
                                        </p:tgtEl>
                                      </p:cBhvr>
                                      <p:to x="100000" y="100000"/>
                                    </p:animScale>
                                    <p:animScale>
                                      <p:cBhvr>
                                        <p:cTn id="21" dur="26">
                                          <p:stCondLst>
                                            <p:cond delay="1642"/>
                                          </p:stCondLst>
                                        </p:cTn>
                                        <p:tgtEl>
                                          <p:spTgt spid="2201"/>
                                        </p:tgtEl>
                                      </p:cBhvr>
                                      <p:to x="100000" y="90000"/>
                                    </p:animScale>
                                    <p:animScale>
                                      <p:cBhvr>
                                        <p:cTn id="22" dur="166" decel="50000">
                                          <p:stCondLst>
                                            <p:cond delay="1668"/>
                                          </p:stCondLst>
                                        </p:cTn>
                                        <p:tgtEl>
                                          <p:spTgt spid="2201"/>
                                        </p:tgtEl>
                                      </p:cBhvr>
                                      <p:to x="100000" y="100000"/>
                                    </p:animScale>
                                    <p:animScale>
                                      <p:cBhvr>
                                        <p:cTn id="23" dur="26">
                                          <p:stCondLst>
                                            <p:cond delay="1808"/>
                                          </p:stCondLst>
                                        </p:cTn>
                                        <p:tgtEl>
                                          <p:spTgt spid="2201"/>
                                        </p:tgtEl>
                                      </p:cBhvr>
                                      <p:to x="100000" y="95000"/>
                                    </p:animScale>
                                    <p:animScale>
                                      <p:cBhvr>
                                        <p:cTn id="24" dur="166" decel="50000">
                                          <p:stCondLst>
                                            <p:cond delay="1834"/>
                                          </p:stCondLst>
                                        </p:cTn>
                                        <p:tgtEl>
                                          <p:spTgt spid="2201"/>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 calcmode="lin" valueType="num">
                                      <p:cBhvr additive="base">
                                        <p:cTn id="29" dur="500" fill="hold"/>
                                        <p:tgtEl>
                                          <p:spTgt spid="8"/>
                                        </p:tgtEl>
                                        <p:attrNameLst>
                                          <p:attrName>ppt_x</p:attrName>
                                        </p:attrNameLst>
                                      </p:cBhvr>
                                      <p:tavLst>
                                        <p:tav tm="0">
                                          <p:val>
                                            <p:strVal val="#ppt_x"/>
                                          </p:val>
                                        </p:tav>
                                        <p:tav tm="100000">
                                          <p:val>
                                            <p:strVal val="#ppt_x"/>
                                          </p:val>
                                        </p:tav>
                                      </p:tavLst>
                                    </p:anim>
                                    <p:anim calcmode="lin" valueType="num">
                                      <p:cBhvr additive="base">
                                        <p:cTn id="3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1" presetClass="entr" presetSubtype="1"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wheel(1)">
                                      <p:cBhvr>
                                        <p:cTn id="35" dur="2000"/>
                                        <p:tgtEl>
                                          <p:spTgt spid="10"/>
                                        </p:tgtEl>
                                      </p:cBhvr>
                                    </p:animEffect>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grpId="0" nodeType="click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barn(inVertical)">
                                      <p:cBhvr>
                                        <p:cTn id="4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1" fill="hold" display="0">
                  <p:stCondLst>
                    <p:cond delay="indefinite"/>
                  </p:stCondLst>
                  <p:endCondLst>
                    <p:cond evt="onStopAudio" delay="0">
                      <p:tgtEl>
                        <p:sldTgt/>
                      </p:tgtEl>
                    </p:cond>
                  </p:endCondLst>
                </p:cTn>
                <p:tgtEl>
                  <p:spTgt spid="2359"/>
                </p:tgtEl>
              </p:cMediaNode>
            </p:audio>
          </p:childTnLst>
        </p:cTn>
      </p:par>
    </p:tnLst>
    <p:bldLst>
      <p:bldP spid="2201" grpId="0" animBg="1"/>
      <p:bldP spid="8" grpId="0" animBg="1"/>
      <p:bldP spid="10" grpId="0" animBg="1"/>
      <p:bldP spid="1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394"/>
        <p:cNvGrpSpPr/>
        <p:nvPr/>
      </p:nvGrpSpPr>
      <p:grpSpPr>
        <a:xfrm>
          <a:off x="0" y="0"/>
          <a:ext cx="0" cy="0"/>
          <a:chOff x="0" y="0"/>
          <a:chExt cx="0" cy="0"/>
        </a:xfrm>
      </p:grpSpPr>
      <p:sp>
        <p:nvSpPr>
          <p:cNvPr id="2395" name="Google Shape;2395;p47"/>
          <p:cNvSpPr txBox="1">
            <a:spLocks noGrp="1"/>
          </p:cNvSpPr>
          <p:nvPr>
            <p:ph type="title"/>
          </p:nvPr>
        </p:nvSpPr>
        <p:spPr>
          <a:xfrm>
            <a:off x="197982" y="329287"/>
            <a:ext cx="5049300" cy="1033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u="sng" dirty="0"/>
              <a:t>What is  going well? </a:t>
            </a:r>
            <a:endParaRPr u="sng" dirty="0"/>
          </a:p>
        </p:txBody>
      </p:sp>
      <p:sp>
        <p:nvSpPr>
          <p:cNvPr id="2396" name="Google Shape;2396;p47"/>
          <p:cNvSpPr txBox="1">
            <a:spLocks noGrp="1"/>
          </p:cNvSpPr>
          <p:nvPr>
            <p:ph type="body" idx="1"/>
          </p:nvPr>
        </p:nvSpPr>
        <p:spPr>
          <a:xfrm>
            <a:off x="3794827" y="491061"/>
            <a:ext cx="4168200" cy="4103161"/>
          </a:xfrm>
          <a:custGeom>
            <a:avLst/>
            <a:gdLst>
              <a:gd name="connsiteX0" fmla="*/ 0 w 4168200"/>
              <a:gd name="connsiteY0" fmla="*/ 0 h 4103161"/>
              <a:gd name="connsiteX1" fmla="*/ 470411 w 4168200"/>
              <a:gd name="connsiteY1" fmla="*/ 0 h 4103161"/>
              <a:gd name="connsiteX2" fmla="*/ 1107550 w 4168200"/>
              <a:gd name="connsiteY2" fmla="*/ 0 h 4103161"/>
              <a:gd name="connsiteX3" fmla="*/ 1577961 w 4168200"/>
              <a:gd name="connsiteY3" fmla="*/ 0 h 4103161"/>
              <a:gd name="connsiteX4" fmla="*/ 2048373 w 4168200"/>
              <a:gd name="connsiteY4" fmla="*/ 0 h 4103161"/>
              <a:gd name="connsiteX5" fmla="*/ 2602148 w 4168200"/>
              <a:gd name="connsiteY5" fmla="*/ 0 h 4103161"/>
              <a:gd name="connsiteX6" fmla="*/ 3197605 w 4168200"/>
              <a:gd name="connsiteY6" fmla="*/ 0 h 4103161"/>
              <a:gd name="connsiteX7" fmla="*/ 4168200 w 4168200"/>
              <a:gd name="connsiteY7" fmla="*/ 0 h 4103161"/>
              <a:gd name="connsiteX8" fmla="*/ 4168200 w 4168200"/>
              <a:gd name="connsiteY8" fmla="*/ 504103 h 4103161"/>
              <a:gd name="connsiteX9" fmla="*/ 4168200 w 4168200"/>
              <a:gd name="connsiteY9" fmla="*/ 1131300 h 4103161"/>
              <a:gd name="connsiteX10" fmla="*/ 4168200 w 4168200"/>
              <a:gd name="connsiteY10" fmla="*/ 1594371 h 4103161"/>
              <a:gd name="connsiteX11" fmla="*/ 4168200 w 4168200"/>
              <a:gd name="connsiteY11" fmla="*/ 2262600 h 4103161"/>
              <a:gd name="connsiteX12" fmla="*/ 4168200 w 4168200"/>
              <a:gd name="connsiteY12" fmla="*/ 2766703 h 4103161"/>
              <a:gd name="connsiteX13" fmla="*/ 4168200 w 4168200"/>
              <a:gd name="connsiteY13" fmla="*/ 3229774 h 4103161"/>
              <a:gd name="connsiteX14" fmla="*/ 4168200 w 4168200"/>
              <a:gd name="connsiteY14" fmla="*/ 4103161 h 4103161"/>
              <a:gd name="connsiteX15" fmla="*/ 3572743 w 4168200"/>
              <a:gd name="connsiteY15" fmla="*/ 4103161 h 4103161"/>
              <a:gd name="connsiteX16" fmla="*/ 3060650 w 4168200"/>
              <a:gd name="connsiteY16" fmla="*/ 4103161 h 4103161"/>
              <a:gd name="connsiteX17" fmla="*/ 2548557 w 4168200"/>
              <a:gd name="connsiteY17" fmla="*/ 4103161 h 4103161"/>
              <a:gd name="connsiteX18" fmla="*/ 2078145 w 4168200"/>
              <a:gd name="connsiteY18" fmla="*/ 4103161 h 4103161"/>
              <a:gd name="connsiteX19" fmla="*/ 1607734 w 4168200"/>
              <a:gd name="connsiteY19" fmla="*/ 4103161 h 4103161"/>
              <a:gd name="connsiteX20" fmla="*/ 970595 w 4168200"/>
              <a:gd name="connsiteY20" fmla="*/ 4103161 h 4103161"/>
              <a:gd name="connsiteX21" fmla="*/ 0 w 4168200"/>
              <a:gd name="connsiteY21" fmla="*/ 4103161 h 4103161"/>
              <a:gd name="connsiteX22" fmla="*/ 0 w 4168200"/>
              <a:gd name="connsiteY22" fmla="*/ 3475964 h 4103161"/>
              <a:gd name="connsiteX23" fmla="*/ 0 w 4168200"/>
              <a:gd name="connsiteY23" fmla="*/ 2889798 h 4103161"/>
              <a:gd name="connsiteX24" fmla="*/ 0 w 4168200"/>
              <a:gd name="connsiteY24" fmla="*/ 2426727 h 4103161"/>
              <a:gd name="connsiteX25" fmla="*/ 0 w 4168200"/>
              <a:gd name="connsiteY25" fmla="*/ 1963656 h 4103161"/>
              <a:gd name="connsiteX26" fmla="*/ 0 w 4168200"/>
              <a:gd name="connsiteY26" fmla="*/ 1418521 h 4103161"/>
              <a:gd name="connsiteX27" fmla="*/ 0 w 4168200"/>
              <a:gd name="connsiteY27" fmla="*/ 791324 h 4103161"/>
              <a:gd name="connsiteX28" fmla="*/ 0 w 4168200"/>
              <a:gd name="connsiteY28" fmla="*/ 0 h 4103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168200" h="4103161" fill="none" extrusionOk="0">
                <a:moveTo>
                  <a:pt x="0" y="0"/>
                </a:moveTo>
                <a:cubicBezTo>
                  <a:pt x="202030" y="-18782"/>
                  <a:pt x="235274" y="12787"/>
                  <a:pt x="470411" y="0"/>
                </a:cubicBezTo>
                <a:cubicBezTo>
                  <a:pt x="705548" y="-12787"/>
                  <a:pt x="855726" y="47552"/>
                  <a:pt x="1107550" y="0"/>
                </a:cubicBezTo>
                <a:cubicBezTo>
                  <a:pt x="1359374" y="-47552"/>
                  <a:pt x="1425419" y="13746"/>
                  <a:pt x="1577961" y="0"/>
                </a:cubicBezTo>
                <a:cubicBezTo>
                  <a:pt x="1730503" y="-13746"/>
                  <a:pt x="1934006" y="2519"/>
                  <a:pt x="2048373" y="0"/>
                </a:cubicBezTo>
                <a:cubicBezTo>
                  <a:pt x="2162740" y="-2519"/>
                  <a:pt x="2392491" y="30247"/>
                  <a:pt x="2602148" y="0"/>
                </a:cubicBezTo>
                <a:cubicBezTo>
                  <a:pt x="2811805" y="-30247"/>
                  <a:pt x="3071351" y="44481"/>
                  <a:pt x="3197605" y="0"/>
                </a:cubicBezTo>
                <a:cubicBezTo>
                  <a:pt x="3323859" y="-44481"/>
                  <a:pt x="3895715" y="105169"/>
                  <a:pt x="4168200" y="0"/>
                </a:cubicBezTo>
                <a:cubicBezTo>
                  <a:pt x="4222494" y="181973"/>
                  <a:pt x="4153568" y="313372"/>
                  <a:pt x="4168200" y="504103"/>
                </a:cubicBezTo>
                <a:cubicBezTo>
                  <a:pt x="4182832" y="694834"/>
                  <a:pt x="4151301" y="837110"/>
                  <a:pt x="4168200" y="1131300"/>
                </a:cubicBezTo>
                <a:cubicBezTo>
                  <a:pt x="4185099" y="1425490"/>
                  <a:pt x="4160466" y="1416913"/>
                  <a:pt x="4168200" y="1594371"/>
                </a:cubicBezTo>
                <a:cubicBezTo>
                  <a:pt x="4175934" y="1771829"/>
                  <a:pt x="4104469" y="1981767"/>
                  <a:pt x="4168200" y="2262600"/>
                </a:cubicBezTo>
                <a:cubicBezTo>
                  <a:pt x="4231931" y="2543433"/>
                  <a:pt x="4114436" y="2627792"/>
                  <a:pt x="4168200" y="2766703"/>
                </a:cubicBezTo>
                <a:cubicBezTo>
                  <a:pt x="4221964" y="2905614"/>
                  <a:pt x="4116523" y="3129899"/>
                  <a:pt x="4168200" y="3229774"/>
                </a:cubicBezTo>
                <a:cubicBezTo>
                  <a:pt x="4219877" y="3329649"/>
                  <a:pt x="4099067" y="3730228"/>
                  <a:pt x="4168200" y="4103161"/>
                </a:cubicBezTo>
                <a:cubicBezTo>
                  <a:pt x="3932327" y="4135239"/>
                  <a:pt x="3756346" y="4078691"/>
                  <a:pt x="3572743" y="4103161"/>
                </a:cubicBezTo>
                <a:cubicBezTo>
                  <a:pt x="3389140" y="4127631"/>
                  <a:pt x="3260644" y="4072275"/>
                  <a:pt x="3060650" y="4103161"/>
                </a:cubicBezTo>
                <a:cubicBezTo>
                  <a:pt x="2860656" y="4134047"/>
                  <a:pt x="2710922" y="4058524"/>
                  <a:pt x="2548557" y="4103161"/>
                </a:cubicBezTo>
                <a:cubicBezTo>
                  <a:pt x="2386192" y="4147798"/>
                  <a:pt x="2292780" y="4074074"/>
                  <a:pt x="2078145" y="4103161"/>
                </a:cubicBezTo>
                <a:cubicBezTo>
                  <a:pt x="1863510" y="4132248"/>
                  <a:pt x="1797881" y="4086618"/>
                  <a:pt x="1607734" y="4103161"/>
                </a:cubicBezTo>
                <a:cubicBezTo>
                  <a:pt x="1417587" y="4119704"/>
                  <a:pt x="1172074" y="4038179"/>
                  <a:pt x="970595" y="4103161"/>
                </a:cubicBezTo>
                <a:cubicBezTo>
                  <a:pt x="769116" y="4168143"/>
                  <a:pt x="333294" y="4028526"/>
                  <a:pt x="0" y="4103161"/>
                </a:cubicBezTo>
                <a:cubicBezTo>
                  <a:pt x="-37227" y="3905663"/>
                  <a:pt x="64369" y="3634344"/>
                  <a:pt x="0" y="3475964"/>
                </a:cubicBezTo>
                <a:cubicBezTo>
                  <a:pt x="-64369" y="3317584"/>
                  <a:pt x="1684" y="3074344"/>
                  <a:pt x="0" y="2889798"/>
                </a:cubicBezTo>
                <a:cubicBezTo>
                  <a:pt x="-1684" y="2705252"/>
                  <a:pt x="24724" y="2604723"/>
                  <a:pt x="0" y="2426727"/>
                </a:cubicBezTo>
                <a:cubicBezTo>
                  <a:pt x="-24724" y="2248731"/>
                  <a:pt x="10154" y="2117439"/>
                  <a:pt x="0" y="1963656"/>
                </a:cubicBezTo>
                <a:cubicBezTo>
                  <a:pt x="-10154" y="1809873"/>
                  <a:pt x="49218" y="1605885"/>
                  <a:pt x="0" y="1418521"/>
                </a:cubicBezTo>
                <a:cubicBezTo>
                  <a:pt x="-49218" y="1231157"/>
                  <a:pt x="54534" y="1007999"/>
                  <a:pt x="0" y="791324"/>
                </a:cubicBezTo>
                <a:cubicBezTo>
                  <a:pt x="-54534" y="574649"/>
                  <a:pt x="42016" y="210154"/>
                  <a:pt x="0" y="0"/>
                </a:cubicBezTo>
                <a:close/>
              </a:path>
              <a:path w="4168200" h="4103161" stroke="0" extrusionOk="0">
                <a:moveTo>
                  <a:pt x="0" y="0"/>
                </a:moveTo>
                <a:cubicBezTo>
                  <a:pt x="144916" y="-3946"/>
                  <a:pt x="326566" y="16843"/>
                  <a:pt x="595457" y="0"/>
                </a:cubicBezTo>
                <a:cubicBezTo>
                  <a:pt x="864348" y="-16843"/>
                  <a:pt x="985014" y="80540"/>
                  <a:pt x="1274278" y="0"/>
                </a:cubicBezTo>
                <a:cubicBezTo>
                  <a:pt x="1563542" y="-80540"/>
                  <a:pt x="1738010" y="28780"/>
                  <a:pt x="1911417" y="0"/>
                </a:cubicBezTo>
                <a:cubicBezTo>
                  <a:pt x="2084824" y="-28780"/>
                  <a:pt x="2356333" y="2352"/>
                  <a:pt x="2548557" y="0"/>
                </a:cubicBezTo>
                <a:cubicBezTo>
                  <a:pt x="2740781" y="-2352"/>
                  <a:pt x="3054620" y="25232"/>
                  <a:pt x="3227378" y="0"/>
                </a:cubicBezTo>
                <a:cubicBezTo>
                  <a:pt x="3400136" y="-25232"/>
                  <a:pt x="3797453" y="96557"/>
                  <a:pt x="4168200" y="0"/>
                </a:cubicBezTo>
                <a:cubicBezTo>
                  <a:pt x="4179865" y="267296"/>
                  <a:pt x="4154343" y="317863"/>
                  <a:pt x="4168200" y="586166"/>
                </a:cubicBezTo>
                <a:cubicBezTo>
                  <a:pt x="4182057" y="854469"/>
                  <a:pt x="4167347" y="826791"/>
                  <a:pt x="4168200" y="1049237"/>
                </a:cubicBezTo>
                <a:cubicBezTo>
                  <a:pt x="4169053" y="1271683"/>
                  <a:pt x="4152872" y="1435779"/>
                  <a:pt x="4168200" y="1717466"/>
                </a:cubicBezTo>
                <a:cubicBezTo>
                  <a:pt x="4183528" y="1999153"/>
                  <a:pt x="4123299" y="2091147"/>
                  <a:pt x="4168200" y="2262600"/>
                </a:cubicBezTo>
                <a:cubicBezTo>
                  <a:pt x="4213101" y="2434053"/>
                  <a:pt x="4160766" y="2632369"/>
                  <a:pt x="4168200" y="2766703"/>
                </a:cubicBezTo>
                <a:cubicBezTo>
                  <a:pt x="4175634" y="2901037"/>
                  <a:pt x="4131622" y="3104623"/>
                  <a:pt x="4168200" y="3311837"/>
                </a:cubicBezTo>
                <a:cubicBezTo>
                  <a:pt x="4204778" y="3519051"/>
                  <a:pt x="4146547" y="3944459"/>
                  <a:pt x="4168200" y="4103161"/>
                </a:cubicBezTo>
                <a:cubicBezTo>
                  <a:pt x="4028781" y="4118090"/>
                  <a:pt x="3745206" y="4072927"/>
                  <a:pt x="3614425" y="4103161"/>
                </a:cubicBezTo>
                <a:cubicBezTo>
                  <a:pt x="3483645" y="4133395"/>
                  <a:pt x="3101863" y="4025908"/>
                  <a:pt x="2935604" y="4103161"/>
                </a:cubicBezTo>
                <a:cubicBezTo>
                  <a:pt x="2769345" y="4180414"/>
                  <a:pt x="2451324" y="4049408"/>
                  <a:pt x="2256783" y="4103161"/>
                </a:cubicBezTo>
                <a:cubicBezTo>
                  <a:pt x="2062242" y="4156914"/>
                  <a:pt x="1821194" y="4037557"/>
                  <a:pt x="1577961" y="4103161"/>
                </a:cubicBezTo>
                <a:cubicBezTo>
                  <a:pt x="1334728" y="4168765"/>
                  <a:pt x="1200773" y="4102132"/>
                  <a:pt x="940822" y="4103161"/>
                </a:cubicBezTo>
                <a:cubicBezTo>
                  <a:pt x="680871" y="4104190"/>
                  <a:pt x="364306" y="4034197"/>
                  <a:pt x="0" y="4103161"/>
                </a:cubicBezTo>
                <a:cubicBezTo>
                  <a:pt x="-9100" y="3879700"/>
                  <a:pt x="20641" y="3714447"/>
                  <a:pt x="0" y="3599058"/>
                </a:cubicBezTo>
                <a:cubicBezTo>
                  <a:pt x="-20641" y="3483669"/>
                  <a:pt x="45177" y="3307832"/>
                  <a:pt x="0" y="3094956"/>
                </a:cubicBezTo>
                <a:cubicBezTo>
                  <a:pt x="-45177" y="2882080"/>
                  <a:pt x="49137" y="2735738"/>
                  <a:pt x="0" y="2590853"/>
                </a:cubicBezTo>
                <a:cubicBezTo>
                  <a:pt x="-49137" y="2445968"/>
                  <a:pt x="22871" y="2301040"/>
                  <a:pt x="0" y="2086750"/>
                </a:cubicBezTo>
                <a:cubicBezTo>
                  <a:pt x="-22871" y="1872460"/>
                  <a:pt x="7454" y="1703283"/>
                  <a:pt x="0" y="1582648"/>
                </a:cubicBezTo>
                <a:cubicBezTo>
                  <a:pt x="-7454" y="1462013"/>
                  <a:pt x="23826" y="1337477"/>
                  <a:pt x="0" y="1119577"/>
                </a:cubicBezTo>
                <a:cubicBezTo>
                  <a:pt x="-23826" y="901677"/>
                  <a:pt x="54479" y="800110"/>
                  <a:pt x="0" y="615474"/>
                </a:cubicBezTo>
                <a:cubicBezTo>
                  <a:pt x="-54479" y="430838"/>
                  <a:pt x="23533" y="164273"/>
                  <a:pt x="0" y="0"/>
                </a:cubicBezTo>
                <a:close/>
              </a:path>
            </a:pathLst>
          </a:custGeom>
          <a:solidFill>
            <a:schemeClr val="accent1">
              <a:lumMod val="20000"/>
              <a:lumOff val="80000"/>
            </a:schemeClr>
          </a:solidFill>
          <a:ln w="38100">
            <a:extLst>
              <a:ext uri="{C807C97D-BFC1-408E-A445-0C87EB9F89A2}">
                <ask:lineSketchStyleProps xmlns:ask="http://schemas.microsoft.com/office/drawing/2018/sketchyshapes" sd="1656488992">
                  <a:prstGeom prst="rect">
                    <a:avLst/>
                  </a:prstGeom>
                  <ask:type>
                    <ask:lineSketchScribble/>
                  </ask:type>
                </ask:lineSketchStyleProps>
              </a:ext>
            </a:extLst>
          </a:ln>
        </p:spPr>
        <p:style>
          <a:lnRef idx="2">
            <a:schemeClr val="dk1"/>
          </a:lnRef>
          <a:fillRef idx="1">
            <a:schemeClr val="lt1"/>
          </a:fillRef>
          <a:effectRef idx="0">
            <a:schemeClr val="dk1"/>
          </a:effectRef>
          <a:fontRef idx="minor">
            <a:schemeClr val="dk1"/>
          </a:fontRef>
        </p:style>
        <p:txBody>
          <a:bodyPr spcFirstLastPara="1" wrap="square" lIns="91425" tIns="91425" rIns="91425" bIns="91425" anchor="t" anchorCtr="0">
            <a:noAutofit/>
          </a:bodyPr>
          <a:lstStyle/>
          <a:p>
            <a:pPr marL="0" lvl="0" indent="0" algn="l" rtl="0">
              <a:spcBef>
                <a:spcPts val="0"/>
              </a:spcBef>
              <a:spcAft>
                <a:spcPts val="0"/>
              </a:spcAft>
              <a:buNone/>
            </a:pPr>
            <a:r>
              <a:rPr lang="en-GB" sz="1200" dirty="0">
                <a:latin typeface="+mn-lt"/>
              </a:rPr>
              <a:t>The action draws an emphasis on the Curriculum for Wales Religion, Values guidance by the Welsh government (2021). </a:t>
            </a:r>
          </a:p>
          <a:p>
            <a:pPr marL="0" lvl="0" indent="0" algn="l" rtl="0">
              <a:spcBef>
                <a:spcPts val="0"/>
              </a:spcBef>
              <a:spcAft>
                <a:spcPts val="0"/>
              </a:spcAft>
              <a:buNone/>
            </a:pPr>
            <a:endParaRPr lang="en-GB" sz="1200" dirty="0">
              <a:latin typeface="+mn-lt"/>
            </a:endParaRPr>
          </a:p>
          <a:p>
            <a:pPr marL="0" lvl="0" indent="0" algn="l" rtl="0">
              <a:spcBef>
                <a:spcPts val="0"/>
              </a:spcBef>
              <a:spcAft>
                <a:spcPts val="0"/>
              </a:spcAft>
              <a:buNone/>
            </a:pPr>
            <a:r>
              <a:rPr lang="en-GB" sz="1200" b="1" dirty="0">
                <a:latin typeface="+mn-lt"/>
              </a:rPr>
              <a:t>Behaviour has improved</a:t>
            </a:r>
            <a:r>
              <a:rPr lang="en-GB" sz="1200" dirty="0">
                <a:latin typeface="+mn-lt"/>
              </a:rPr>
              <a:t>, the School X (2022) development plan has recognised the advantages of this community project to support ethical learners.</a:t>
            </a:r>
          </a:p>
          <a:p>
            <a:pPr marL="0" lvl="0" indent="0" algn="l" rtl="0">
              <a:spcBef>
                <a:spcPts val="0"/>
              </a:spcBef>
              <a:spcAft>
                <a:spcPts val="0"/>
              </a:spcAft>
              <a:buNone/>
            </a:pPr>
            <a:endParaRPr lang="en-GB" sz="1200" dirty="0">
              <a:latin typeface="+mn-lt"/>
            </a:endParaRPr>
          </a:p>
          <a:p>
            <a:pPr marL="0" lvl="0" indent="0" algn="l" rtl="0">
              <a:spcBef>
                <a:spcPts val="0"/>
              </a:spcBef>
              <a:spcAft>
                <a:spcPts val="0"/>
              </a:spcAft>
              <a:buNone/>
            </a:pPr>
            <a:r>
              <a:rPr lang="en-GB" sz="1200" dirty="0">
                <a:latin typeface="+mn-lt"/>
              </a:rPr>
              <a:t>Piquero et al (2016) disagrees with this form of whole school community intervention. </a:t>
            </a:r>
            <a:r>
              <a:rPr lang="en-GB" sz="1200" dirty="0" err="1">
                <a:latin typeface="+mn-lt"/>
              </a:rPr>
              <a:t>Goozen</a:t>
            </a:r>
            <a:r>
              <a:rPr lang="en-GB" sz="1200" dirty="0">
                <a:latin typeface="+mn-lt"/>
              </a:rPr>
              <a:t> et al (2022) challenges this standpoint. </a:t>
            </a:r>
          </a:p>
          <a:p>
            <a:pPr marL="0" lvl="0" indent="0" algn="l" rtl="0">
              <a:spcBef>
                <a:spcPts val="0"/>
              </a:spcBef>
              <a:spcAft>
                <a:spcPts val="0"/>
              </a:spcAft>
              <a:buNone/>
            </a:pPr>
            <a:endParaRPr lang="en-GB" sz="1200" dirty="0">
              <a:latin typeface="+mn-lt"/>
            </a:endParaRPr>
          </a:p>
          <a:p>
            <a:pPr marL="0" lvl="0" indent="0" algn="l" rtl="0">
              <a:spcBef>
                <a:spcPts val="0"/>
              </a:spcBef>
              <a:spcAft>
                <a:spcPts val="0"/>
              </a:spcAft>
              <a:buNone/>
            </a:pPr>
            <a:r>
              <a:rPr lang="en-GB" sz="1200" dirty="0">
                <a:latin typeface="+mn-lt"/>
              </a:rPr>
              <a:t>Evidence by cooper at al (2020) eludes that children with </a:t>
            </a:r>
            <a:r>
              <a:rPr lang="en-GB" sz="1200" b="1" dirty="0">
                <a:latin typeface="+mn-lt"/>
              </a:rPr>
              <a:t>neurodevelopmental disorders </a:t>
            </a:r>
            <a:r>
              <a:rPr lang="en-GB" sz="1200" dirty="0">
                <a:latin typeface="+mn-lt"/>
              </a:rPr>
              <a:t>have a transdiagnostic </a:t>
            </a:r>
            <a:r>
              <a:rPr lang="en-GB" sz="1200" b="1" dirty="0">
                <a:latin typeface="+mn-lt"/>
              </a:rPr>
              <a:t>risk factor to future anti-social behaviour</a:t>
            </a:r>
            <a:r>
              <a:rPr lang="en-GB" sz="1200" dirty="0">
                <a:latin typeface="+mn-lt"/>
              </a:rPr>
              <a:t>. </a:t>
            </a:r>
            <a:r>
              <a:rPr lang="en-GB" sz="1200" dirty="0" err="1">
                <a:latin typeface="+mn-lt"/>
              </a:rPr>
              <a:t>Luby</a:t>
            </a:r>
            <a:r>
              <a:rPr lang="en-GB" sz="1200" dirty="0">
                <a:latin typeface="+mn-lt"/>
              </a:rPr>
              <a:t> (2012) asserts that if this behaviour is neurological then </a:t>
            </a:r>
            <a:r>
              <a:rPr lang="en-GB" sz="1200" b="1" dirty="0">
                <a:latin typeface="+mn-lt"/>
              </a:rPr>
              <a:t>prevention methods started in childhood can be effective </a:t>
            </a:r>
            <a:r>
              <a:rPr lang="en-GB" sz="1200" dirty="0">
                <a:latin typeface="+mn-lt"/>
              </a:rPr>
              <a:t>in stopping this future behaviour. </a:t>
            </a:r>
            <a:r>
              <a:rPr lang="en-GB" sz="1200" dirty="0" err="1">
                <a:latin typeface="+mn-lt"/>
              </a:rPr>
              <a:t>Skeem</a:t>
            </a:r>
            <a:r>
              <a:rPr lang="en-GB" sz="1200" dirty="0">
                <a:latin typeface="+mn-lt"/>
              </a:rPr>
              <a:t>, Scott and Mulvey (2014) contest this standpoint stating that high risk children do not always commit anti-social behaviour. </a:t>
            </a:r>
          </a:p>
          <a:p>
            <a:pPr marL="0" lvl="0" indent="0" algn="l" rtl="0">
              <a:spcBef>
                <a:spcPts val="0"/>
              </a:spcBef>
              <a:spcAft>
                <a:spcPts val="0"/>
              </a:spcAft>
              <a:buNone/>
            </a:pPr>
            <a:endParaRPr lang="en-GB" sz="1200" dirty="0">
              <a:latin typeface="+mn-lt"/>
            </a:endParaRPr>
          </a:p>
          <a:p>
            <a:pPr marL="0" lvl="0" indent="0" algn="l" rtl="0">
              <a:spcBef>
                <a:spcPts val="0"/>
              </a:spcBef>
              <a:spcAft>
                <a:spcPts val="0"/>
              </a:spcAft>
              <a:buNone/>
            </a:pPr>
            <a:endParaRPr lang="en-GB" sz="1400" dirty="0">
              <a:latin typeface="+mn-lt"/>
            </a:endParaRPr>
          </a:p>
          <a:p>
            <a:pPr marL="0" lvl="0" indent="0" algn="l" rtl="0">
              <a:spcBef>
                <a:spcPts val="0"/>
              </a:spcBef>
              <a:spcAft>
                <a:spcPts val="0"/>
              </a:spcAft>
              <a:buNone/>
            </a:pPr>
            <a:endParaRPr lang="en-GB" sz="1400" dirty="0">
              <a:latin typeface="+mn-lt"/>
            </a:endParaRPr>
          </a:p>
          <a:p>
            <a:pPr marL="0" lvl="0" indent="0" algn="l" rtl="0">
              <a:spcBef>
                <a:spcPts val="0"/>
              </a:spcBef>
              <a:spcAft>
                <a:spcPts val="0"/>
              </a:spcAft>
              <a:buNone/>
            </a:pPr>
            <a:endParaRPr lang="en-GB" sz="1400" dirty="0">
              <a:latin typeface="+mn-lt"/>
            </a:endParaRPr>
          </a:p>
          <a:p>
            <a:pPr marL="0" lvl="0" indent="0" algn="l" rtl="0">
              <a:spcBef>
                <a:spcPts val="0"/>
              </a:spcBef>
              <a:spcAft>
                <a:spcPts val="0"/>
              </a:spcAft>
              <a:buNone/>
            </a:pPr>
            <a:endParaRPr sz="1400" dirty="0">
              <a:latin typeface="+mn-lt"/>
            </a:endParaRPr>
          </a:p>
        </p:txBody>
      </p:sp>
      <p:grpSp>
        <p:nvGrpSpPr>
          <p:cNvPr id="2397" name="Google Shape;2397;p47"/>
          <p:cNvGrpSpPr/>
          <p:nvPr/>
        </p:nvGrpSpPr>
        <p:grpSpPr>
          <a:xfrm rot="10800000">
            <a:off x="7782875" y="1009629"/>
            <a:ext cx="1452956" cy="3257012"/>
            <a:chOff x="1577125" y="951200"/>
            <a:chExt cx="1105750" cy="2478700"/>
          </a:xfrm>
        </p:grpSpPr>
        <p:sp>
          <p:nvSpPr>
            <p:cNvPr id="2398" name="Google Shape;2398;p47"/>
            <p:cNvSpPr/>
            <p:nvPr/>
          </p:nvSpPr>
          <p:spPr>
            <a:xfrm>
              <a:off x="1622850" y="2165100"/>
              <a:ext cx="1060025" cy="1264800"/>
            </a:xfrm>
            <a:custGeom>
              <a:avLst/>
              <a:gdLst/>
              <a:ahLst/>
              <a:cxnLst/>
              <a:rect l="l" t="t" r="r" b="b"/>
              <a:pathLst>
                <a:path w="42401" h="50592" extrusionOk="0">
                  <a:moveTo>
                    <a:pt x="39640" y="1"/>
                  </a:moveTo>
                  <a:cubicBezTo>
                    <a:pt x="39477" y="1"/>
                    <a:pt x="39387" y="188"/>
                    <a:pt x="39486" y="317"/>
                  </a:cubicBezTo>
                  <a:cubicBezTo>
                    <a:pt x="40021" y="1019"/>
                    <a:pt x="40506" y="1757"/>
                    <a:pt x="40883" y="2528"/>
                  </a:cubicBezTo>
                  <a:cubicBezTo>
                    <a:pt x="41068" y="2916"/>
                    <a:pt x="41223" y="3310"/>
                    <a:pt x="41331" y="3708"/>
                  </a:cubicBezTo>
                  <a:cubicBezTo>
                    <a:pt x="41430" y="4108"/>
                    <a:pt x="41474" y="4508"/>
                    <a:pt x="41443" y="4889"/>
                  </a:cubicBezTo>
                  <a:cubicBezTo>
                    <a:pt x="41421" y="5261"/>
                    <a:pt x="41305" y="5620"/>
                    <a:pt x="41107" y="5936"/>
                  </a:cubicBezTo>
                  <a:cubicBezTo>
                    <a:pt x="40931" y="6256"/>
                    <a:pt x="40658" y="6511"/>
                    <a:pt x="40342" y="6743"/>
                  </a:cubicBezTo>
                  <a:cubicBezTo>
                    <a:pt x="39710" y="7197"/>
                    <a:pt x="38872" y="7541"/>
                    <a:pt x="38083" y="7926"/>
                  </a:cubicBezTo>
                  <a:cubicBezTo>
                    <a:pt x="34880" y="9391"/>
                    <a:pt x="31523" y="10571"/>
                    <a:pt x="28216" y="12029"/>
                  </a:cubicBezTo>
                  <a:cubicBezTo>
                    <a:pt x="26569" y="12768"/>
                    <a:pt x="24928" y="13571"/>
                    <a:pt x="23355" y="14530"/>
                  </a:cubicBezTo>
                  <a:cubicBezTo>
                    <a:pt x="22967" y="14779"/>
                    <a:pt x="22566" y="15006"/>
                    <a:pt x="22190" y="15275"/>
                  </a:cubicBezTo>
                  <a:cubicBezTo>
                    <a:pt x="21808" y="15545"/>
                    <a:pt x="21434" y="15789"/>
                    <a:pt x="21045" y="16099"/>
                  </a:cubicBezTo>
                  <a:cubicBezTo>
                    <a:pt x="20285" y="16705"/>
                    <a:pt x="19576" y="17388"/>
                    <a:pt x="18979" y="18215"/>
                  </a:cubicBezTo>
                  <a:cubicBezTo>
                    <a:pt x="18680" y="18627"/>
                    <a:pt x="18406" y="19075"/>
                    <a:pt x="18196" y="19576"/>
                  </a:cubicBezTo>
                  <a:cubicBezTo>
                    <a:pt x="17984" y="20074"/>
                    <a:pt x="17818" y="20620"/>
                    <a:pt x="17781" y="21210"/>
                  </a:cubicBezTo>
                  <a:cubicBezTo>
                    <a:pt x="17741" y="21791"/>
                    <a:pt x="17798" y="22409"/>
                    <a:pt x="18006" y="22969"/>
                  </a:cubicBezTo>
                  <a:cubicBezTo>
                    <a:pt x="18207" y="23523"/>
                    <a:pt x="18511" y="24035"/>
                    <a:pt x="18902" y="24475"/>
                  </a:cubicBezTo>
                  <a:cubicBezTo>
                    <a:pt x="19684" y="25323"/>
                    <a:pt x="20605" y="25815"/>
                    <a:pt x="21447" y="26219"/>
                  </a:cubicBezTo>
                  <a:cubicBezTo>
                    <a:pt x="22299" y="26614"/>
                    <a:pt x="23118" y="26930"/>
                    <a:pt x="23831" y="27304"/>
                  </a:cubicBezTo>
                  <a:lnTo>
                    <a:pt x="24093" y="27446"/>
                  </a:lnTo>
                  <a:lnTo>
                    <a:pt x="24330" y="27601"/>
                  </a:lnTo>
                  <a:cubicBezTo>
                    <a:pt x="24482" y="27711"/>
                    <a:pt x="24658" y="27787"/>
                    <a:pt x="24796" y="27918"/>
                  </a:cubicBezTo>
                  <a:lnTo>
                    <a:pt x="25236" y="28282"/>
                  </a:lnTo>
                  <a:lnTo>
                    <a:pt x="25634" y="28698"/>
                  </a:lnTo>
                  <a:cubicBezTo>
                    <a:pt x="26138" y="29282"/>
                    <a:pt x="26556" y="29955"/>
                    <a:pt x="26870" y="30686"/>
                  </a:cubicBezTo>
                  <a:cubicBezTo>
                    <a:pt x="27182" y="31421"/>
                    <a:pt x="27358" y="32215"/>
                    <a:pt x="27436" y="33016"/>
                  </a:cubicBezTo>
                  <a:cubicBezTo>
                    <a:pt x="27443" y="33217"/>
                    <a:pt x="27478" y="33420"/>
                    <a:pt x="27467" y="33621"/>
                  </a:cubicBezTo>
                  <a:lnTo>
                    <a:pt x="27453" y="34227"/>
                  </a:lnTo>
                  <a:cubicBezTo>
                    <a:pt x="27404" y="34626"/>
                    <a:pt x="27365" y="35031"/>
                    <a:pt x="27254" y="35419"/>
                  </a:cubicBezTo>
                  <a:cubicBezTo>
                    <a:pt x="27053" y="36197"/>
                    <a:pt x="26735" y="36954"/>
                    <a:pt x="26254" y="37605"/>
                  </a:cubicBezTo>
                  <a:cubicBezTo>
                    <a:pt x="25771" y="38265"/>
                    <a:pt x="25155" y="38845"/>
                    <a:pt x="24473" y="39347"/>
                  </a:cubicBezTo>
                  <a:cubicBezTo>
                    <a:pt x="23791" y="39853"/>
                    <a:pt x="23031" y="40269"/>
                    <a:pt x="22245" y="40643"/>
                  </a:cubicBezTo>
                  <a:cubicBezTo>
                    <a:pt x="21455" y="41013"/>
                    <a:pt x="20642" y="41349"/>
                    <a:pt x="19805" y="41647"/>
                  </a:cubicBezTo>
                  <a:cubicBezTo>
                    <a:pt x="16481" y="42868"/>
                    <a:pt x="13041" y="43838"/>
                    <a:pt x="9667" y="45040"/>
                  </a:cubicBezTo>
                  <a:cubicBezTo>
                    <a:pt x="7980" y="45642"/>
                    <a:pt x="6313" y="46321"/>
                    <a:pt x="4708" y="47136"/>
                  </a:cubicBezTo>
                  <a:cubicBezTo>
                    <a:pt x="3099" y="47941"/>
                    <a:pt x="1563" y="48907"/>
                    <a:pt x="152" y="50042"/>
                  </a:cubicBezTo>
                  <a:lnTo>
                    <a:pt x="147" y="50047"/>
                  </a:lnTo>
                  <a:cubicBezTo>
                    <a:pt x="17" y="50157"/>
                    <a:pt x="0" y="50352"/>
                    <a:pt x="111" y="50482"/>
                  </a:cubicBezTo>
                  <a:cubicBezTo>
                    <a:pt x="171" y="50554"/>
                    <a:pt x="259" y="50591"/>
                    <a:pt x="347" y="50591"/>
                  </a:cubicBezTo>
                  <a:cubicBezTo>
                    <a:pt x="417" y="50591"/>
                    <a:pt x="488" y="50568"/>
                    <a:pt x="546" y="50519"/>
                  </a:cubicBezTo>
                  <a:cubicBezTo>
                    <a:pt x="1890" y="49384"/>
                    <a:pt x="3396" y="48450"/>
                    <a:pt x="4967" y="47649"/>
                  </a:cubicBezTo>
                  <a:cubicBezTo>
                    <a:pt x="6546" y="46856"/>
                    <a:pt x="8198" y="46208"/>
                    <a:pt x="9874" y="45626"/>
                  </a:cubicBezTo>
                  <a:cubicBezTo>
                    <a:pt x="13228" y="44463"/>
                    <a:pt x="16697" y="43619"/>
                    <a:pt x="20093" y="42455"/>
                  </a:cubicBezTo>
                  <a:cubicBezTo>
                    <a:pt x="21790" y="41886"/>
                    <a:pt x="23513" y="41255"/>
                    <a:pt x="25087" y="40238"/>
                  </a:cubicBezTo>
                  <a:cubicBezTo>
                    <a:pt x="25871" y="39729"/>
                    <a:pt x="26611" y="39118"/>
                    <a:pt x="27227" y="38375"/>
                  </a:cubicBezTo>
                  <a:cubicBezTo>
                    <a:pt x="27865" y="37631"/>
                    <a:pt x="28321" y="36747"/>
                    <a:pt x="28633" y="35823"/>
                  </a:cubicBezTo>
                  <a:cubicBezTo>
                    <a:pt x="28798" y="35360"/>
                    <a:pt x="28885" y="34881"/>
                    <a:pt x="28976" y="34400"/>
                  </a:cubicBezTo>
                  <a:lnTo>
                    <a:pt x="29049" y="33672"/>
                  </a:lnTo>
                  <a:cubicBezTo>
                    <a:pt x="29077" y="33430"/>
                    <a:pt x="29059" y="33186"/>
                    <a:pt x="29065" y="32941"/>
                  </a:cubicBezTo>
                  <a:cubicBezTo>
                    <a:pt x="29046" y="31966"/>
                    <a:pt x="28895" y="30986"/>
                    <a:pt x="28574" y="30051"/>
                  </a:cubicBezTo>
                  <a:cubicBezTo>
                    <a:pt x="28253" y="29116"/>
                    <a:pt x="27780" y="28224"/>
                    <a:pt x="27152" y="27430"/>
                  </a:cubicBezTo>
                  <a:cubicBezTo>
                    <a:pt x="26545" y="26627"/>
                    <a:pt x="25702" y="25958"/>
                    <a:pt x="24841" y="25459"/>
                  </a:cubicBezTo>
                  <a:cubicBezTo>
                    <a:pt x="23987" y="24981"/>
                    <a:pt x="23148" y="24631"/>
                    <a:pt x="22394" y="24252"/>
                  </a:cubicBezTo>
                  <a:cubicBezTo>
                    <a:pt x="21637" y="23888"/>
                    <a:pt x="20971" y="23487"/>
                    <a:pt x="20542" y="23011"/>
                  </a:cubicBezTo>
                  <a:cubicBezTo>
                    <a:pt x="20137" y="22534"/>
                    <a:pt x="19919" y="21965"/>
                    <a:pt x="19959" y="21363"/>
                  </a:cubicBezTo>
                  <a:cubicBezTo>
                    <a:pt x="19967" y="21060"/>
                    <a:pt x="20058" y="20737"/>
                    <a:pt x="20189" y="20416"/>
                  </a:cubicBezTo>
                  <a:cubicBezTo>
                    <a:pt x="20316" y="20092"/>
                    <a:pt x="20504" y="19769"/>
                    <a:pt x="20723" y="19457"/>
                  </a:cubicBezTo>
                  <a:cubicBezTo>
                    <a:pt x="21159" y="18830"/>
                    <a:pt x="21734" y="18251"/>
                    <a:pt x="22357" y="17737"/>
                  </a:cubicBezTo>
                  <a:cubicBezTo>
                    <a:pt x="22663" y="17486"/>
                    <a:pt x="23031" y="17236"/>
                    <a:pt x="23374" y="16985"/>
                  </a:cubicBezTo>
                  <a:cubicBezTo>
                    <a:pt x="23717" y="16729"/>
                    <a:pt x="24085" y="16501"/>
                    <a:pt x="24440" y="16257"/>
                  </a:cubicBezTo>
                  <a:cubicBezTo>
                    <a:pt x="25883" y="15314"/>
                    <a:pt x="27427" y="14495"/>
                    <a:pt x="29009" y="13725"/>
                  </a:cubicBezTo>
                  <a:cubicBezTo>
                    <a:pt x="32165" y="12170"/>
                    <a:pt x="35494" y="10829"/>
                    <a:pt x="38675" y="9108"/>
                  </a:cubicBezTo>
                  <a:lnTo>
                    <a:pt x="39861" y="8448"/>
                  </a:lnTo>
                  <a:cubicBezTo>
                    <a:pt x="40258" y="8214"/>
                    <a:pt x="40666" y="7957"/>
                    <a:pt x="41047" y="7632"/>
                  </a:cubicBezTo>
                  <a:cubicBezTo>
                    <a:pt x="41826" y="7007"/>
                    <a:pt x="42401" y="5953"/>
                    <a:pt x="42369" y="4922"/>
                  </a:cubicBezTo>
                  <a:cubicBezTo>
                    <a:pt x="42366" y="4411"/>
                    <a:pt x="42256" y="3922"/>
                    <a:pt x="42099" y="3470"/>
                  </a:cubicBezTo>
                  <a:cubicBezTo>
                    <a:pt x="41932" y="3019"/>
                    <a:pt x="41717" y="2600"/>
                    <a:pt x="41480" y="2202"/>
                  </a:cubicBezTo>
                  <a:cubicBezTo>
                    <a:pt x="40993" y="1412"/>
                    <a:pt x="40403" y="717"/>
                    <a:pt x="39784" y="62"/>
                  </a:cubicBezTo>
                  <a:cubicBezTo>
                    <a:pt x="39746" y="23"/>
                    <a:pt x="39695" y="1"/>
                    <a:pt x="3964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9" name="Google Shape;2399;p47"/>
            <p:cNvSpPr/>
            <p:nvPr/>
          </p:nvSpPr>
          <p:spPr>
            <a:xfrm>
              <a:off x="1577125" y="997100"/>
              <a:ext cx="1089250" cy="1261425"/>
            </a:xfrm>
            <a:custGeom>
              <a:avLst/>
              <a:gdLst/>
              <a:ahLst/>
              <a:cxnLst/>
              <a:rect l="l" t="t" r="r" b="b"/>
              <a:pathLst>
                <a:path w="43570" h="50457" extrusionOk="0">
                  <a:moveTo>
                    <a:pt x="10579" y="1"/>
                  </a:moveTo>
                  <a:cubicBezTo>
                    <a:pt x="10527" y="1"/>
                    <a:pt x="10475" y="10"/>
                    <a:pt x="10424" y="29"/>
                  </a:cubicBezTo>
                  <a:cubicBezTo>
                    <a:pt x="10406" y="35"/>
                    <a:pt x="10390" y="40"/>
                    <a:pt x="10373" y="48"/>
                  </a:cubicBezTo>
                  <a:cubicBezTo>
                    <a:pt x="10346" y="61"/>
                    <a:pt x="10320" y="77"/>
                    <a:pt x="10297" y="96"/>
                  </a:cubicBezTo>
                  <a:lnTo>
                    <a:pt x="7504" y="2403"/>
                  </a:lnTo>
                  <a:lnTo>
                    <a:pt x="5243" y="4270"/>
                  </a:lnTo>
                  <a:lnTo>
                    <a:pt x="193" y="8439"/>
                  </a:lnTo>
                  <a:lnTo>
                    <a:pt x="188" y="8442"/>
                  </a:lnTo>
                  <a:cubicBezTo>
                    <a:pt x="151" y="8474"/>
                    <a:pt x="120" y="8512"/>
                    <a:pt x="99" y="8555"/>
                  </a:cubicBezTo>
                  <a:cubicBezTo>
                    <a:pt x="0" y="8714"/>
                    <a:pt x="13" y="8919"/>
                    <a:pt x="132" y="9064"/>
                  </a:cubicBezTo>
                  <a:lnTo>
                    <a:pt x="171" y="9111"/>
                  </a:lnTo>
                  <a:cubicBezTo>
                    <a:pt x="176" y="9118"/>
                    <a:pt x="180" y="9124"/>
                    <a:pt x="186" y="9132"/>
                  </a:cubicBezTo>
                  <a:lnTo>
                    <a:pt x="235" y="9190"/>
                  </a:lnTo>
                  <a:lnTo>
                    <a:pt x="448" y="9447"/>
                  </a:lnTo>
                  <a:cubicBezTo>
                    <a:pt x="457" y="9458"/>
                    <a:pt x="470" y="9463"/>
                    <a:pt x="480" y="9473"/>
                  </a:cubicBezTo>
                  <a:lnTo>
                    <a:pt x="29845" y="43491"/>
                  </a:lnTo>
                  <a:cubicBezTo>
                    <a:pt x="29912" y="43571"/>
                    <a:pt x="30000" y="43631"/>
                    <a:pt x="30100" y="43665"/>
                  </a:cubicBezTo>
                  <a:cubicBezTo>
                    <a:pt x="30110" y="43668"/>
                    <a:pt x="30120" y="43667"/>
                    <a:pt x="30129" y="43670"/>
                  </a:cubicBezTo>
                  <a:lnTo>
                    <a:pt x="32339" y="44885"/>
                  </a:lnTo>
                  <a:lnTo>
                    <a:pt x="32667" y="45065"/>
                  </a:lnTo>
                  <a:lnTo>
                    <a:pt x="33792" y="45684"/>
                  </a:lnTo>
                  <a:lnTo>
                    <a:pt x="34460" y="46052"/>
                  </a:lnTo>
                  <a:lnTo>
                    <a:pt x="35279" y="46503"/>
                  </a:lnTo>
                  <a:lnTo>
                    <a:pt x="35806" y="46793"/>
                  </a:lnTo>
                  <a:lnTo>
                    <a:pt x="36396" y="47118"/>
                  </a:lnTo>
                  <a:lnTo>
                    <a:pt x="37201" y="47560"/>
                  </a:lnTo>
                  <a:lnTo>
                    <a:pt x="37859" y="47922"/>
                  </a:lnTo>
                  <a:lnTo>
                    <a:pt x="39501" y="48825"/>
                  </a:lnTo>
                  <a:lnTo>
                    <a:pt x="40109" y="49160"/>
                  </a:lnTo>
                  <a:lnTo>
                    <a:pt x="40342" y="49288"/>
                  </a:lnTo>
                  <a:lnTo>
                    <a:pt x="40708" y="49489"/>
                  </a:lnTo>
                  <a:cubicBezTo>
                    <a:pt x="41260" y="49793"/>
                    <a:pt x="41694" y="50032"/>
                    <a:pt x="41959" y="50177"/>
                  </a:cubicBezTo>
                  <a:lnTo>
                    <a:pt x="42147" y="50281"/>
                  </a:lnTo>
                  <a:lnTo>
                    <a:pt x="42180" y="50299"/>
                  </a:lnTo>
                  <a:lnTo>
                    <a:pt x="42244" y="50334"/>
                  </a:lnTo>
                  <a:cubicBezTo>
                    <a:pt x="42367" y="50403"/>
                    <a:pt x="42503" y="50445"/>
                    <a:pt x="42643" y="50454"/>
                  </a:cubicBezTo>
                  <a:cubicBezTo>
                    <a:pt x="42661" y="50456"/>
                    <a:pt x="42679" y="50456"/>
                    <a:pt x="42697" y="50456"/>
                  </a:cubicBezTo>
                  <a:cubicBezTo>
                    <a:pt x="42722" y="50456"/>
                    <a:pt x="42747" y="50455"/>
                    <a:pt x="42771" y="50453"/>
                  </a:cubicBezTo>
                  <a:cubicBezTo>
                    <a:pt x="42975" y="50435"/>
                    <a:pt x="43164" y="50341"/>
                    <a:pt x="43302" y="50189"/>
                  </a:cubicBezTo>
                  <a:cubicBezTo>
                    <a:pt x="43487" y="49981"/>
                    <a:pt x="43569" y="49670"/>
                    <a:pt x="43460" y="49330"/>
                  </a:cubicBezTo>
                  <a:lnTo>
                    <a:pt x="43315" y="48879"/>
                  </a:lnTo>
                  <a:lnTo>
                    <a:pt x="42696" y="46967"/>
                  </a:lnTo>
                  <a:lnTo>
                    <a:pt x="39193" y="36123"/>
                  </a:lnTo>
                  <a:cubicBezTo>
                    <a:pt x="39187" y="36107"/>
                    <a:pt x="39180" y="36094"/>
                    <a:pt x="39173" y="36079"/>
                  </a:cubicBezTo>
                  <a:cubicBezTo>
                    <a:pt x="39160" y="35974"/>
                    <a:pt x="39117" y="35875"/>
                    <a:pt x="39051" y="35793"/>
                  </a:cubicBezTo>
                  <a:lnTo>
                    <a:pt x="11254" y="579"/>
                  </a:lnTo>
                  <a:cubicBezTo>
                    <a:pt x="11247" y="566"/>
                    <a:pt x="11240" y="554"/>
                    <a:pt x="11234" y="542"/>
                  </a:cubicBezTo>
                  <a:lnTo>
                    <a:pt x="11022" y="285"/>
                  </a:lnTo>
                  <a:lnTo>
                    <a:pt x="10974" y="225"/>
                  </a:lnTo>
                  <a:cubicBezTo>
                    <a:pt x="10968" y="217"/>
                    <a:pt x="10962" y="213"/>
                    <a:pt x="10956" y="205"/>
                  </a:cubicBezTo>
                  <a:lnTo>
                    <a:pt x="10918" y="159"/>
                  </a:lnTo>
                  <a:cubicBezTo>
                    <a:pt x="10832" y="57"/>
                    <a:pt x="10708" y="1"/>
                    <a:pt x="10579"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0" name="Google Shape;2400;p47"/>
            <p:cNvSpPr/>
            <p:nvPr/>
          </p:nvSpPr>
          <p:spPr>
            <a:xfrm>
              <a:off x="2327525" y="1869300"/>
              <a:ext cx="342525" cy="389850"/>
            </a:xfrm>
            <a:custGeom>
              <a:avLst/>
              <a:gdLst/>
              <a:ahLst/>
              <a:cxnLst/>
              <a:rect l="l" t="t" r="r" b="b"/>
              <a:pathLst>
                <a:path w="13701" h="15594" extrusionOk="0">
                  <a:moveTo>
                    <a:pt x="7217" y="0"/>
                  </a:moveTo>
                  <a:cubicBezTo>
                    <a:pt x="6343" y="0"/>
                    <a:pt x="5490" y="152"/>
                    <a:pt x="4706" y="451"/>
                  </a:cubicBezTo>
                  <a:cubicBezTo>
                    <a:pt x="2266" y="1386"/>
                    <a:pt x="599" y="3683"/>
                    <a:pt x="139" y="6399"/>
                  </a:cubicBezTo>
                  <a:cubicBezTo>
                    <a:pt x="39" y="6985"/>
                    <a:pt x="1" y="7688"/>
                    <a:pt x="539" y="8027"/>
                  </a:cubicBezTo>
                  <a:lnTo>
                    <a:pt x="12271" y="15443"/>
                  </a:lnTo>
                  <a:cubicBezTo>
                    <a:pt x="12436" y="15547"/>
                    <a:pt x="12606" y="15594"/>
                    <a:pt x="12767" y="15594"/>
                  </a:cubicBezTo>
                  <a:cubicBezTo>
                    <a:pt x="13281" y="15594"/>
                    <a:pt x="13700" y="15117"/>
                    <a:pt x="13545" y="14515"/>
                  </a:cubicBezTo>
                  <a:lnTo>
                    <a:pt x="10088" y="1074"/>
                  </a:lnTo>
                  <a:cubicBezTo>
                    <a:pt x="9943" y="511"/>
                    <a:pt x="9417" y="355"/>
                    <a:pt x="8962" y="226"/>
                  </a:cubicBezTo>
                  <a:cubicBezTo>
                    <a:pt x="8483" y="92"/>
                    <a:pt x="8005" y="26"/>
                    <a:pt x="7523" y="7"/>
                  </a:cubicBezTo>
                  <a:cubicBezTo>
                    <a:pt x="7421" y="2"/>
                    <a:pt x="7319" y="0"/>
                    <a:pt x="721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1" name="Google Shape;2401;p47"/>
            <p:cNvSpPr/>
            <p:nvPr/>
          </p:nvSpPr>
          <p:spPr>
            <a:xfrm>
              <a:off x="2327525" y="1950425"/>
              <a:ext cx="287100" cy="282175"/>
            </a:xfrm>
            <a:custGeom>
              <a:avLst/>
              <a:gdLst/>
              <a:ahLst/>
              <a:cxnLst/>
              <a:rect l="l" t="t" r="r" b="b"/>
              <a:pathLst>
                <a:path w="11484" h="11287" extrusionOk="0">
                  <a:moveTo>
                    <a:pt x="1341" y="1"/>
                  </a:moveTo>
                  <a:cubicBezTo>
                    <a:pt x="745" y="929"/>
                    <a:pt x="333" y="2004"/>
                    <a:pt x="139" y="3154"/>
                  </a:cubicBezTo>
                  <a:cubicBezTo>
                    <a:pt x="39" y="3740"/>
                    <a:pt x="1" y="4443"/>
                    <a:pt x="539" y="4782"/>
                  </a:cubicBezTo>
                  <a:lnTo>
                    <a:pt x="10827" y="11286"/>
                  </a:lnTo>
                  <a:lnTo>
                    <a:pt x="9480" y="10434"/>
                  </a:lnTo>
                  <a:cubicBezTo>
                    <a:pt x="10208" y="10245"/>
                    <a:pt x="10890" y="9908"/>
                    <a:pt x="11484" y="9446"/>
                  </a:cubicBezTo>
                  <a:cubicBezTo>
                    <a:pt x="7794" y="6730"/>
                    <a:pt x="4382" y="3513"/>
                    <a:pt x="1341"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2" name="Google Shape;2402;p47"/>
            <p:cNvSpPr/>
            <p:nvPr/>
          </p:nvSpPr>
          <p:spPr>
            <a:xfrm>
              <a:off x="2564500" y="2152075"/>
              <a:ext cx="105550" cy="107075"/>
            </a:xfrm>
            <a:custGeom>
              <a:avLst/>
              <a:gdLst/>
              <a:ahLst/>
              <a:cxnLst/>
              <a:rect l="l" t="t" r="r" b="b"/>
              <a:pathLst>
                <a:path w="4222" h="4283" extrusionOk="0">
                  <a:moveTo>
                    <a:pt x="3242" y="0"/>
                  </a:moveTo>
                  <a:cubicBezTo>
                    <a:pt x="2936" y="488"/>
                    <a:pt x="2555" y="925"/>
                    <a:pt x="2113" y="1295"/>
                  </a:cubicBezTo>
                  <a:cubicBezTo>
                    <a:pt x="1503" y="1800"/>
                    <a:pt x="781" y="2164"/>
                    <a:pt x="1" y="2368"/>
                  </a:cubicBezTo>
                  <a:lnTo>
                    <a:pt x="2792" y="4132"/>
                  </a:lnTo>
                  <a:cubicBezTo>
                    <a:pt x="2957" y="4236"/>
                    <a:pt x="3127" y="4283"/>
                    <a:pt x="3288" y="4283"/>
                  </a:cubicBezTo>
                  <a:cubicBezTo>
                    <a:pt x="3802" y="4283"/>
                    <a:pt x="4221" y="3806"/>
                    <a:pt x="4066" y="3204"/>
                  </a:cubicBezTo>
                  <a:lnTo>
                    <a:pt x="324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3" name="Google Shape;2403;p47"/>
            <p:cNvSpPr/>
            <p:nvPr/>
          </p:nvSpPr>
          <p:spPr>
            <a:xfrm>
              <a:off x="1642850" y="951400"/>
              <a:ext cx="939775" cy="1119950"/>
            </a:xfrm>
            <a:custGeom>
              <a:avLst/>
              <a:gdLst/>
              <a:ahLst/>
              <a:cxnLst/>
              <a:rect l="l" t="t" r="r" b="b"/>
              <a:pathLst>
                <a:path w="37591" h="44798" extrusionOk="0">
                  <a:moveTo>
                    <a:pt x="11052" y="1"/>
                  </a:moveTo>
                  <a:cubicBezTo>
                    <a:pt x="10969" y="1"/>
                    <a:pt x="10888" y="24"/>
                    <a:pt x="10819" y="75"/>
                  </a:cubicBezTo>
                  <a:lnTo>
                    <a:pt x="221" y="7793"/>
                  </a:lnTo>
                  <a:cubicBezTo>
                    <a:pt x="21" y="7938"/>
                    <a:pt x="1" y="8249"/>
                    <a:pt x="178" y="8480"/>
                  </a:cubicBezTo>
                  <a:lnTo>
                    <a:pt x="27696" y="44576"/>
                  </a:lnTo>
                  <a:cubicBezTo>
                    <a:pt x="27812" y="44727"/>
                    <a:pt x="27968" y="44797"/>
                    <a:pt x="28112" y="44797"/>
                  </a:cubicBezTo>
                  <a:cubicBezTo>
                    <a:pt x="28319" y="44797"/>
                    <a:pt x="28503" y="44654"/>
                    <a:pt x="28513" y="44399"/>
                  </a:cubicBezTo>
                  <a:lnTo>
                    <a:pt x="28641" y="41022"/>
                  </a:lnTo>
                  <a:cubicBezTo>
                    <a:pt x="28657" y="40586"/>
                    <a:pt x="28976" y="40299"/>
                    <a:pt x="29362" y="40299"/>
                  </a:cubicBezTo>
                  <a:cubicBezTo>
                    <a:pt x="29483" y="40299"/>
                    <a:pt x="29610" y="40327"/>
                    <a:pt x="29736" y="40387"/>
                  </a:cubicBezTo>
                  <a:lnTo>
                    <a:pt x="32009" y="41464"/>
                  </a:lnTo>
                  <a:cubicBezTo>
                    <a:pt x="32137" y="41524"/>
                    <a:pt x="32264" y="41552"/>
                    <a:pt x="32384" y="41552"/>
                  </a:cubicBezTo>
                  <a:cubicBezTo>
                    <a:pt x="32824" y="41552"/>
                    <a:pt x="33169" y="41177"/>
                    <a:pt x="33096" y="40663"/>
                  </a:cubicBezTo>
                  <a:lnTo>
                    <a:pt x="32719" y="37975"/>
                  </a:lnTo>
                  <a:cubicBezTo>
                    <a:pt x="32647" y="37469"/>
                    <a:pt x="32984" y="37086"/>
                    <a:pt x="33430" y="37086"/>
                  </a:cubicBezTo>
                  <a:cubicBezTo>
                    <a:pt x="33514" y="37086"/>
                    <a:pt x="33602" y="37099"/>
                    <a:pt x="33692" y="37128"/>
                  </a:cubicBezTo>
                  <a:lnTo>
                    <a:pt x="36916" y="38168"/>
                  </a:lnTo>
                  <a:cubicBezTo>
                    <a:pt x="36968" y="38185"/>
                    <a:pt x="37017" y="38192"/>
                    <a:pt x="37064" y="38192"/>
                  </a:cubicBezTo>
                  <a:cubicBezTo>
                    <a:pt x="37400" y="38192"/>
                    <a:pt x="37590" y="37792"/>
                    <a:pt x="37353" y="37451"/>
                  </a:cubicBezTo>
                  <a:lnTo>
                    <a:pt x="11487" y="243"/>
                  </a:lnTo>
                  <a:cubicBezTo>
                    <a:pt x="11378" y="87"/>
                    <a:pt x="11211" y="1"/>
                    <a:pt x="1105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4" name="Google Shape;2404;p47"/>
            <p:cNvSpPr/>
            <p:nvPr/>
          </p:nvSpPr>
          <p:spPr>
            <a:xfrm>
              <a:off x="1642850" y="1091950"/>
              <a:ext cx="726425" cy="979400"/>
            </a:xfrm>
            <a:custGeom>
              <a:avLst/>
              <a:gdLst/>
              <a:ahLst/>
              <a:cxnLst/>
              <a:rect l="l" t="t" r="r" b="b"/>
              <a:pathLst>
                <a:path w="29057" h="39176" extrusionOk="0">
                  <a:moveTo>
                    <a:pt x="3202" y="0"/>
                  </a:moveTo>
                  <a:lnTo>
                    <a:pt x="221" y="2171"/>
                  </a:lnTo>
                  <a:cubicBezTo>
                    <a:pt x="21" y="2316"/>
                    <a:pt x="1" y="2627"/>
                    <a:pt x="178" y="2858"/>
                  </a:cubicBezTo>
                  <a:lnTo>
                    <a:pt x="27696" y="38954"/>
                  </a:lnTo>
                  <a:cubicBezTo>
                    <a:pt x="27812" y="39106"/>
                    <a:pt x="27967" y="39176"/>
                    <a:pt x="28112" y="39176"/>
                  </a:cubicBezTo>
                  <a:cubicBezTo>
                    <a:pt x="28319" y="39176"/>
                    <a:pt x="28503" y="39032"/>
                    <a:pt x="28513" y="38777"/>
                  </a:cubicBezTo>
                  <a:lnTo>
                    <a:pt x="28641" y="35400"/>
                  </a:lnTo>
                  <a:cubicBezTo>
                    <a:pt x="28653" y="35088"/>
                    <a:pt x="28820" y="34853"/>
                    <a:pt x="29056" y="34744"/>
                  </a:cubicBezTo>
                  <a:lnTo>
                    <a:pt x="3202" y="0"/>
                  </a:ln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5" name="Google Shape;2405;p47"/>
            <p:cNvSpPr/>
            <p:nvPr/>
          </p:nvSpPr>
          <p:spPr>
            <a:xfrm>
              <a:off x="1840075" y="951400"/>
              <a:ext cx="742550" cy="954825"/>
            </a:xfrm>
            <a:custGeom>
              <a:avLst/>
              <a:gdLst/>
              <a:ahLst/>
              <a:cxnLst/>
              <a:rect l="l" t="t" r="r" b="b"/>
              <a:pathLst>
                <a:path w="29702" h="38193" extrusionOk="0">
                  <a:moveTo>
                    <a:pt x="3163" y="1"/>
                  </a:moveTo>
                  <a:cubicBezTo>
                    <a:pt x="3080" y="1"/>
                    <a:pt x="2999" y="24"/>
                    <a:pt x="2930" y="75"/>
                  </a:cubicBezTo>
                  <a:lnTo>
                    <a:pt x="1" y="2207"/>
                  </a:lnTo>
                  <a:lnTo>
                    <a:pt x="25209" y="37165"/>
                  </a:lnTo>
                  <a:cubicBezTo>
                    <a:pt x="25309" y="37114"/>
                    <a:pt x="25422" y="37086"/>
                    <a:pt x="25543" y="37086"/>
                  </a:cubicBezTo>
                  <a:cubicBezTo>
                    <a:pt x="25626" y="37086"/>
                    <a:pt x="25713" y="37100"/>
                    <a:pt x="25803" y="37128"/>
                  </a:cubicBezTo>
                  <a:lnTo>
                    <a:pt x="29027" y="38168"/>
                  </a:lnTo>
                  <a:cubicBezTo>
                    <a:pt x="29079" y="38185"/>
                    <a:pt x="29128" y="38192"/>
                    <a:pt x="29175" y="38192"/>
                  </a:cubicBezTo>
                  <a:cubicBezTo>
                    <a:pt x="29511" y="38192"/>
                    <a:pt x="29701" y="37792"/>
                    <a:pt x="29464" y="37451"/>
                  </a:cubicBezTo>
                  <a:lnTo>
                    <a:pt x="3598" y="243"/>
                  </a:lnTo>
                  <a:cubicBezTo>
                    <a:pt x="3489" y="87"/>
                    <a:pt x="3322" y="1"/>
                    <a:pt x="3163" y="1"/>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6" name="Google Shape;2406;p47"/>
            <p:cNvSpPr/>
            <p:nvPr/>
          </p:nvSpPr>
          <p:spPr>
            <a:xfrm>
              <a:off x="2564500" y="2186575"/>
              <a:ext cx="105550" cy="72575"/>
            </a:xfrm>
            <a:custGeom>
              <a:avLst/>
              <a:gdLst/>
              <a:ahLst/>
              <a:cxnLst/>
              <a:rect l="l" t="t" r="r" b="b"/>
              <a:pathLst>
                <a:path w="4222" h="2903" extrusionOk="0">
                  <a:moveTo>
                    <a:pt x="2005" y="0"/>
                  </a:moveTo>
                  <a:cubicBezTo>
                    <a:pt x="1411" y="462"/>
                    <a:pt x="729" y="799"/>
                    <a:pt x="1" y="988"/>
                  </a:cubicBezTo>
                  <a:lnTo>
                    <a:pt x="1348" y="1840"/>
                  </a:lnTo>
                  <a:lnTo>
                    <a:pt x="1514" y="1944"/>
                  </a:lnTo>
                  <a:lnTo>
                    <a:pt x="1551" y="1968"/>
                  </a:lnTo>
                  <a:lnTo>
                    <a:pt x="1727" y="2079"/>
                  </a:lnTo>
                  <a:lnTo>
                    <a:pt x="2208" y="2383"/>
                  </a:lnTo>
                  <a:lnTo>
                    <a:pt x="2326" y="2458"/>
                  </a:lnTo>
                  <a:lnTo>
                    <a:pt x="2420" y="2517"/>
                  </a:lnTo>
                  <a:lnTo>
                    <a:pt x="2698" y="2693"/>
                  </a:lnTo>
                  <a:lnTo>
                    <a:pt x="2730" y="2712"/>
                  </a:lnTo>
                  <a:lnTo>
                    <a:pt x="2792" y="2752"/>
                  </a:lnTo>
                  <a:cubicBezTo>
                    <a:pt x="2957" y="2856"/>
                    <a:pt x="3127" y="2903"/>
                    <a:pt x="3288" y="2903"/>
                  </a:cubicBezTo>
                  <a:cubicBezTo>
                    <a:pt x="3802" y="2903"/>
                    <a:pt x="4221" y="2426"/>
                    <a:pt x="4066" y="1824"/>
                  </a:cubicBezTo>
                  <a:lnTo>
                    <a:pt x="3948" y="1364"/>
                  </a:lnTo>
                  <a:cubicBezTo>
                    <a:pt x="3292" y="925"/>
                    <a:pt x="2644" y="470"/>
                    <a:pt x="2005"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7" name="Google Shape;2407;p47"/>
            <p:cNvSpPr/>
            <p:nvPr/>
          </p:nvSpPr>
          <p:spPr>
            <a:xfrm>
              <a:off x="1642475" y="951200"/>
              <a:ext cx="297200" cy="225025"/>
            </a:xfrm>
            <a:custGeom>
              <a:avLst/>
              <a:gdLst/>
              <a:ahLst/>
              <a:cxnLst/>
              <a:rect l="l" t="t" r="r" b="b"/>
              <a:pathLst>
                <a:path w="11888" h="9001" extrusionOk="0">
                  <a:moveTo>
                    <a:pt x="11092" y="0"/>
                  </a:moveTo>
                  <a:cubicBezTo>
                    <a:pt x="11001" y="0"/>
                    <a:pt x="10909" y="28"/>
                    <a:pt x="10831" y="85"/>
                  </a:cubicBezTo>
                  <a:lnTo>
                    <a:pt x="242" y="7796"/>
                  </a:lnTo>
                  <a:cubicBezTo>
                    <a:pt x="44" y="7941"/>
                    <a:pt x="0" y="8218"/>
                    <a:pt x="145" y="8417"/>
                  </a:cubicBezTo>
                  <a:lnTo>
                    <a:pt x="437" y="8817"/>
                  </a:lnTo>
                  <a:cubicBezTo>
                    <a:pt x="523" y="8937"/>
                    <a:pt x="659" y="9001"/>
                    <a:pt x="796" y="9001"/>
                  </a:cubicBezTo>
                  <a:cubicBezTo>
                    <a:pt x="887" y="9001"/>
                    <a:pt x="978" y="8973"/>
                    <a:pt x="1058" y="8916"/>
                  </a:cubicBezTo>
                  <a:lnTo>
                    <a:pt x="11646" y="1204"/>
                  </a:lnTo>
                  <a:cubicBezTo>
                    <a:pt x="11844" y="1059"/>
                    <a:pt x="11888" y="782"/>
                    <a:pt x="11743" y="584"/>
                  </a:cubicBezTo>
                  <a:lnTo>
                    <a:pt x="11452" y="182"/>
                  </a:lnTo>
                  <a:cubicBezTo>
                    <a:pt x="11365" y="63"/>
                    <a:pt x="11229" y="0"/>
                    <a:pt x="1109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08" name="Google Shape;2408;p47"/>
          <p:cNvGrpSpPr/>
          <p:nvPr/>
        </p:nvGrpSpPr>
        <p:grpSpPr>
          <a:xfrm rot="10800000">
            <a:off x="7877453" y="3468403"/>
            <a:ext cx="1040589" cy="1909800"/>
            <a:chOff x="1986275" y="390525"/>
            <a:chExt cx="791925" cy="1453425"/>
          </a:xfrm>
        </p:grpSpPr>
        <p:sp>
          <p:nvSpPr>
            <p:cNvPr id="2409" name="Google Shape;2409;p47"/>
            <p:cNvSpPr/>
            <p:nvPr/>
          </p:nvSpPr>
          <p:spPr>
            <a:xfrm>
              <a:off x="1986275" y="415100"/>
              <a:ext cx="784925" cy="1428475"/>
            </a:xfrm>
            <a:custGeom>
              <a:avLst/>
              <a:gdLst/>
              <a:ahLst/>
              <a:cxnLst/>
              <a:rect l="l" t="t" r="r" b="b"/>
              <a:pathLst>
                <a:path w="31397" h="57139" extrusionOk="0">
                  <a:moveTo>
                    <a:pt x="12414" y="0"/>
                  </a:moveTo>
                  <a:cubicBezTo>
                    <a:pt x="12401" y="0"/>
                    <a:pt x="12387" y="1"/>
                    <a:pt x="12373" y="2"/>
                  </a:cubicBezTo>
                  <a:cubicBezTo>
                    <a:pt x="12371" y="2"/>
                    <a:pt x="12368" y="2"/>
                    <a:pt x="12366" y="2"/>
                  </a:cubicBezTo>
                  <a:cubicBezTo>
                    <a:pt x="12319" y="2"/>
                    <a:pt x="12274" y="13"/>
                    <a:pt x="12233" y="34"/>
                  </a:cubicBezTo>
                  <a:lnTo>
                    <a:pt x="8933" y="1531"/>
                  </a:lnTo>
                  <a:lnTo>
                    <a:pt x="6263" y="2741"/>
                  </a:lnTo>
                  <a:lnTo>
                    <a:pt x="299" y="5448"/>
                  </a:lnTo>
                  <a:lnTo>
                    <a:pt x="294" y="5450"/>
                  </a:lnTo>
                  <a:cubicBezTo>
                    <a:pt x="250" y="5470"/>
                    <a:pt x="211" y="5499"/>
                    <a:pt x="178" y="5534"/>
                  </a:cubicBezTo>
                  <a:cubicBezTo>
                    <a:pt x="41" y="5663"/>
                    <a:pt x="1" y="5864"/>
                    <a:pt x="77" y="6035"/>
                  </a:cubicBezTo>
                  <a:lnTo>
                    <a:pt x="103" y="6090"/>
                  </a:lnTo>
                  <a:cubicBezTo>
                    <a:pt x="106" y="6098"/>
                    <a:pt x="108" y="6106"/>
                    <a:pt x="111" y="6114"/>
                  </a:cubicBezTo>
                  <a:lnTo>
                    <a:pt x="144" y="6184"/>
                  </a:lnTo>
                  <a:lnTo>
                    <a:pt x="282" y="6488"/>
                  </a:lnTo>
                  <a:cubicBezTo>
                    <a:pt x="290" y="6498"/>
                    <a:pt x="298" y="6510"/>
                    <a:pt x="307" y="6520"/>
                  </a:cubicBezTo>
                  <a:lnTo>
                    <a:pt x="19763" y="47029"/>
                  </a:lnTo>
                  <a:cubicBezTo>
                    <a:pt x="19808" y="47124"/>
                    <a:pt x="19877" y="47205"/>
                    <a:pt x="19965" y="47263"/>
                  </a:cubicBezTo>
                  <a:cubicBezTo>
                    <a:pt x="19973" y="47269"/>
                    <a:pt x="19983" y="47271"/>
                    <a:pt x="19992" y="47276"/>
                  </a:cubicBezTo>
                  <a:lnTo>
                    <a:pt x="21807" y="49026"/>
                  </a:lnTo>
                  <a:lnTo>
                    <a:pt x="22077" y="49286"/>
                  </a:lnTo>
                  <a:lnTo>
                    <a:pt x="23001" y="50177"/>
                  </a:lnTo>
                  <a:lnTo>
                    <a:pt x="23550" y="50706"/>
                  </a:lnTo>
                  <a:lnTo>
                    <a:pt x="24223" y="51356"/>
                  </a:lnTo>
                  <a:lnTo>
                    <a:pt x="24655" y="51772"/>
                  </a:lnTo>
                  <a:lnTo>
                    <a:pt x="25141" y="52241"/>
                  </a:lnTo>
                  <a:cubicBezTo>
                    <a:pt x="25362" y="52454"/>
                    <a:pt x="25582" y="52666"/>
                    <a:pt x="25802" y="52877"/>
                  </a:cubicBezTo>
                  <a:lnTo>
                    <a:pt x="26343" y="53400"/>
                  </a:lnTo>
                  <a:lnTo>
                    <a:pt x="27691" y="54700"/>
                  </a:lnTo>
                  <a:lnTo>
                    <a:pt x="28191" y="55182"/>
                  </a:lnTo>
                  <a:lnTo>
                    <a:pt x="28382" y="55366"/>
                  </a:lnTo>
                  <a:lnTo>
                    <a:pt x="28683" y="55657"/>
                  </a:lnTo>
                  <a:lnTo>
                    <a:pt x="29710" y="56647"/>
                  </a:lnTo>
                  <a:lnTo>
                    <a:pt x="29864" y="56796"/>
                  </a:lnTo>
                  <a:lnTo>
                    <a:pt x="29891" y="56822"/>
                  </a:lnTo>
                  <a:lnTo>
                    <a:pt x="29944" y="56873"/>
                  </a:lnTo>
                  <a:cubicBezTo>
                    <a:pt x="30045" y="56972"/>
                    <a:pt x="30165" y="57047"/>
                    <a:pt x="30299" y="57093"/>
                  </a:cubicBezTo>
                  <a:cubicBezTo>
                    <a:pt x="30339" y="57107"/>
                    <a:pt x="30379" y="57118"/>
                    <a:pt x="30422" y="57126"/>
                  </a:cubicBezTo>
                  <a:cubicBezTo>
                    <a:pt x="30469" y="57134"/>
                    <a:pt x="30516" y="57138"/>
                    <a:pt x="30564" y="57138"/>
                  </a:cubicBezTo>
                  <a:cubicBezTo>
                    <a:pt x="30638" y="57138"/>
                    <a:pt x="30713" y="57128"/>
                    <a:pt x="30785" y="57107"/>
                  </a:cubicBezTo>
                  <a:cubicBezTo>
                    <a:pt x="30862" y="57086"/>
                    <a:pt x="30935" y="57053"/>
                    <a:pt x="31002" y="57009"/>
                  </a:cubicBezTo>
                  <a:cubicBezTo>
                    <a:pt x="31237" y="56857"/>
                    <a:pt x="31396" y="56579"/>
                    <a:pt x="31380" y="56222"/>
                  </a:cubicBezTo>
                  <a:lnTo>
                    <a:pt x="31357" y="55748"/>
                  </a:lnTo>
                  <a:lnTo>
                    <a:pt x="31260" y="53740"/>
                  </a:lnTo>
                  <a:lnTo>
                    <a:pt x="30712" y="42359"/>
                  </a:lnTo>
                  <a:cubicBezTo>
                    <a:pt x="30711" y="42341"/>
                    <a:pt x="30705" y="42327"/>
                    <a:pt x="30704" y="42311"/>
                  </a:cubicBezTo>
                  <a:cubicBezTo>
                    <a:pt x="30718" y="42206"/>
                    <a:pt x="30703" y="42100"/>
                    <a:pt x="30660" y="42002"/>
                  </a:cubicBezTo>
                  <a:lnTo>
                    <a:pt x="13030" y="750"/>
                  </a:lnTo>
                  <a:cubicBezTo>
                    <a:pt x="13025" y="736"/>
                    <a:pt x="13027" y="723"/>
                    <a:pt x="13020" y="708"/>
                  </a:cubicBezTo>
                  <a:lnTo>
                    <a:pt x="12882" y="404"/>
                  </a:lnTo>
                  <a:lnTo>
                    <a:pt x="12853" y="334"/>
                  </a:lnTo>
                  <a:cubicBezTo>
                    <a:pt x="12849" y="326"/>
                    <a:pt x="12844" y="319"/>
                    <a:pt x="12841" y="311"/>
                  </a:cubicBezTo>
                  <a:lnTo>
                    <a:pt x="12816" y="257"/>
                  </a:lnTo>
                  <a:cubicBezTo>
                    <a:pt x="12743" y="99"/>
                    <a:pt x="12586" y="0"/>
                    <a:pt x="12414"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0" name="Google Shape;2410;p47"/>
            <p:cNvSpPr/>
            <p:nvPr/>
          </p:nvSpPr>
          <p:spPr>
            <a:xfrm>
              <a:off x="2489200" y="1424300"/>
              <a:ext cx="286775" cy="419625"/>
            </a:xfrm>
            <a:custGeom>
              <a:avLst/>
              <a:gdLst/>
              <a:ahLst/>
              <a:cxnLst/>
              <a:rect l="l" t="t" r="r" b="b"/>
              <a:pathLst>
                <a:path w="11471" h="16785" extrusionOk="0">
                  <a:moveTo>
                    <a:pt x="7102" y="1"/>
                  </a:moveTo>
                  <a:cubicBezTo>
                    <a:pt x="6877" y="1"/>
                    <a:pt x="6653" y="12"/>
                    <a:pt x="6430" y="35"/>
                  </a:cubicBezTo>
                  <a:cubicBezTo>
                    <a:pt x="3832" y="302"/>
                    <a:pt x="1623" y="2084"/>
                    <a:pt x="470" y="4584"/>
                  </a:cubicBezTo>
                  <a:cubicBezTo>
                    <a:pt x="220" y="5124"/>
                    <a:pt x="1" y="5793"/>
                    <a:pt x="430" y="6261"/>
                  </a:cubicBezTo>
                  <a:lnTo>
                    <a:pt x="9822" y="16480"/>
                  </a:lnTo>
                  <a:cubicBezTo>
                    <a:pt x="10014" y="16690"/>
                    <a:pt x="10249" y="16784"/>
                    <a:pt x="10475" y="16784"/>
                  </a:cubicBezTo>
                  <a:cubicBezTo>
                    <a:pt x="10899" y="16784"/>
                    <a:pt x="11288" y="16451"/>
                    <a:pt x="11295" y="15917"/>
                  </a:cubicBezTo>
                  <a:lnTo>
                    <a:pt x="11463" y="2039"/>
                  </a:lnTo>
                  <a:cubicBezTo>
                    <a:pt x="11471" y="1458"/>
                    <a:pt x="11004" y="1172"/>
                    <a:pt x="10597" y="928"/>
                  </a:cubicBezTo>
                  <a:cubicBezTo>
                    <a:pt x="10171" y="672"/>
                    <a:pt x="9726" y="485"/>
                    <a:pt x="9265" y="340"/>
                  </a:cubicBezTo>
                  <a:cubicBezTo>
                    <a:pt x="8552" y="116"/>
                    <a:pt x="7822" y="1"/>
                    <a:pt x="710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1" name="Google Shape;2411;p47"/>
            <p:cNvSpPr/>
            <p:nvPr/>
          </p:nvSpPr>
          <p:spPr>
            <a:xfrm>
              <a:off x="2489200" y="1470675"/>
              <a:ext cx="244525" cy="334225"/>
            </a:xfrm>
            <a:custGeom>
              <a:avLst/>
              <a:gdLst/>
              <a:ahLst/>
              <a:cxnLst/>
              <a:rect l="l" t="t" r="r" b="b"/>
              <a:pathLst>
                <a:path w="9781" h="13369" extrusionOk="0">
                  <a:moveTo>
                    <a:pt x="2453" y="0"/>
                  </a:moveTo>
                  <a:cubicBezTo>
                    <a:pt x="1636" y="740"/>
                    <a:pt x="958" y="1670"/>
                    <a:pt x="470" y="2729"/>
                  </a:cubicBezTo>
                  <a:cubicBezTo>
                    <a:pt x="220" y="3269"/>
                    <a:pt x="1" y="3938"/>
                    <a:pt x="430" y="4406"/>
                  </a:cubicBezTo>
                  <a:lnTo>
                    <a:pt x="8666" y="13368"/>
                  </a:lnTo>
                  <a:lnTo>
                    <a:pt x="7587" y="12194"/>
                  </a:lnTo>
                  <a:lnTo>
                    <a:pt x="7587" y="12194"/>
                  </a:lnTo>
                  <a:cubicBezTo>
                    <a:pt x="7608" y="12194"/>
                    <a:pt x="7630" y="12194"/>
                    <a:pt x="7651" y="12194"/>
                  </a:cubicBezTo>
                  <a:cubicBezTo>
                    <a:pt x="8382" y="12194"/>
                    <a:pt x="9107" y="12048"/>
                    <a:pt x="9780" y="11763"/>
                  </a:cubicBezTo>
                  <a:cubicBezTo>
                    <a:pt x="6927" y="8179"/>
                    <a:pt x="4471" y="4183"/>
                    <a:pt x="2453"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2" name="Google Shape;2412;p47"/>
            <p:cNvSpPr/>
            <p:nvPr/>
          </p:nvSpPr>
          <p:spPr>
            <a:xfrm>
              <a:off x="2678900" y="1739500"/>
              <a:ext cx="93675" cy="104425"/>
            </a:xfrm>
            <a:custGeom>
              <a:avLst/>
              <a:gdLst/>
              <a:ahLst/>
              <a:cxnLst/>
              <a:rect l="l" t="t" r="r" b="b"/>
              <a:pathLst>
                <a:path w="3747" h="4177" extrusionOk="0">
                  <a:moveTo>
                    <a:pt x="3747" y="1"/>
                  </a:moveTo>
                  <a:lnTo>
                    <a:pt x="3747" y="1"/>
                  </a:lnTo>
                  <a:cubicBezTo>
                    <a:pt x="3324" y="392"/>
                    <a:pt x="2843" y="715"/>
                    <a:pt x="2319" y="956"/>
                  </a:cubicBezTo>
                  <a:cubicBezTo>
                    <a:pt x="1613" y="1279"/>
                    <a:pt x="838" y="1441"/>
                    <a:pt x="47" y="1441"/>
                  </a:cubicBezTo>
                  <a:cubicBezTo>
                    <a:pt x="32" y="1441"/>
                    <a:pt x="16" y="1441"/>
                    <a:pt x="0" y="1441"/>
                  </a:cubicBezTo>
                  <a:lnTo>
                    <a:pt x="0" y="1441"/>
                  </a:lnTo>
                  <a:lnTo>
                    <a:pt x="2234" y="3872"/>
                  </a:lnTo>
                  <a:cubicBezTo>
                    <a:pt x="2426" y="4082"/>
                    <a:pt x="2661" y="4176"/>
                    <a:pt x="2887" y="4176"/>
                  </a:cubicBezTo>
                  <a:cubicBezTo>
                    <a:pt x="3311" y="4176"/>
                    <a:pt x="3700" y="3843"/>
                    <a:pt x="3707" y="3309"/>
                  </a:cubicBezTo>
                  <a:lnTo>
                    <a:pt x="374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3" name="Google Shape;2413;p47"/>
            <p:cNvSpPr/>
            <p:nvPr/>
          </p:nvSpPr>
          <p:spPr>
            <a:xfrm>
              <a:off x="2064050" y="390575"/>
              <a:ext cx="714150" cy="1193175"/>
            </a:xfrm>
            <a:custGeom>
              <a:avLst/>
              <a:gdLst/>
              <a:ahLst/>
              <a:cxnLst/>
              <a:rect l="l" t="t" r="r" b="b"/>
              <a:pathLst>
                <a:path w="28566" h="47727" extrusionOk="0">
                  <a:moveTo>
                    <a:pt x="12712" y="0"/>
                  </a:moveTo>
                  <a:cubicBezTo>
                    <a:pt x="12666" y="0"/>
                    <a:pt x="12620" y="8"/>
                    <a:pt x="12576" y="25"/>
                  </a:cubicBezTo>
                  <a:lnTo>
                    <a:pt x="332" y="4711"/>
                  </a:lnTo>
                  <a:cubicBezTo>
                    <a:pt x="100" y="4800"/>
                    <a:pt x="0" y="5095"/>
                    <a:pt x="110" y="5364"/>
                  </a:cubicBezTo>
                  <a:lnTo>
                    <a:pt x="17259" y="47389"/>
                  </a:lnTo>
                  <a:cubicBezTo>
                    <a:pt x="17350" y="47612"/>
                    <a:pt x="17537" y="47726"/>
                    <a:pt x="17714" y="47726"/>
                  </a:cubicBezTo>
                  <a:cubicBezTo>
                    <a:pt x="17877" y="47726"/>
                    <a:pt x="18031" y="47629"/>
                    <a:pt x="18093" y="47430"/>
                  </a:cubicBezTo>
                  <a:lnTo>
                    <a:pt x="19098" y="44205"/>
                  </a:lnTo>
                  <a:cubicBezTo>
                    <a:pt x="19205" y="43860"/>
                    <a:pt x="19484" y="43667"/>
                    <a:pt x="19788" y="43667"/>
                  </a:cubicBezTo>
                  <a:cubicBezTo>
                    <a:pt x="19967" y="43667"/>
                    <a:pt x="20155" y="43735"/>
                    <a:pt x="20322" y="43877"/>
                  </a:cubicBezTo>
                  <a:lnTo>
                    <a:pt x="22235" y="45508"/>
                  </a:lnTo>
                  <a:cubicBezTo>
                    <a:pt x="22403" y="45651"/>
                    <a:pt x="22590" y="45717"/>
                    <a:pt x="22768" y="45717"/>
                  </a:cubicBezTo>
                  <a:cubicBezTo>
                    <a:pt x="23122" y="45717"/>
                    <a:pt x="23440" y="45455"/>
                    <a:pt x="23494" y="45018"/>
                  </a:cubicBezTo>
                  <a:lnTo>
                    <a:pt x="23830" y="42326"/>
                  </a:lnTo>
                  <a:cubicBezTo>
                    <a:pt x="23884" y="41895"/>
                    <a:pt x="24198" y="41626"/>
                    <a:pt x="24555" y="41626"/>
                  </a:cubicBezTo>
                  <a:cubicBezTo>
                    <a:pt x="24698" y="41626"/>
                    <a:pt x="24847" y="41669"/>
                    <a:pt x="24990" y="41762"/>
                  </a:cubicBezTo>
                  <a:lnTo>
                    <a:pt x="27831" y="43607"/>
                  </a:lnTo>
                  <a:cubicBezTo>
                    <a:pt x="27913" y="43659"/>
                    <a:pt x="27995" y="43683"/>
                    <a:pt x="28072" y="43683"/>
                  </a:cubicBezTo>
                  <a:cubicBezTo>
                    <a:pt x="28351" y="43683"/>
                    <a:pt x="28565" y="43378"/>
                    <a:pt x="28440" y="43029"/>
                  </a:cubicBezTo>
                  <a:lnTo>
                    <a:pt x="13177" y="363"/>
                  </a:lnTo>
                  <a:cubicBezTo>
                    <a:pt x="13097" y="142"/>
                    <a:pt x="12905" y="0"/>
                    <a:pt x="127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4" name="Google Shape;2414;p47"/>
            <p:cNvSpPr/>
            <p:nvPr/>
          </p:nvSpPr>
          <p:spPr>
            <a:xfrm>
              <a:off x="2064050" y="475400"/>
              <a:ext cx="491725" cy="1108350"/>
            </a:xfrm>
            <a:custGeom>
              <a:avLst/>
              <a:gdLst/>
              <a:ahLst/>
              <a:cxnLst/>
              <a:rect l="l" t="t" r="r" b="b"/>
              <a:pathLst>
                <a:path w="19669" h="44334" extrusionOk="0">
                  <a:moveTo>
                    <a:pt x="3776" y="1"/>
                  </a:moveTo>
                  <a:lnTo>
                    <a:pt x="332" y="1318"/>
                  </a:lnTo>
                  <a:cubicBezTo>
                    <a:pt x="100" y="1407"/>
                    <a:pt x="0" y="1702"/>
                    <a:pt x="110" y="1971"/>
                  </a:cubicBezTo>
                  <a:lnTo>
                    <a:pt x="17259" y="43996"/>
                  </a:lnTo>
                  <a:cubicBezTo>
                    <a:pt x="17350" y="44219"/>
                    <a:pt x="17537" y="44333"/>
                    <a:pt x="17714" y="44333"/>
                  </a:cubicBezTo>
                  <a:cubicBezTo>
                    <a:pt x="17877" y="44333"/>
                    <a:pt x="18032" y="44236"/>
                    <a:pt x="18093" y="44038"/>
                  </a:cubicBezTo>
                  <a:lnTo>
                    <a:pt x="19097" y="40813"/>
                  </a:lnTo>
                  <a:cubicBezTo>
                    <a:pt x="19190" y="40513"/>
                    <a:pt x="19413" y="40331"/>
                    <a:pt x="19669" y="40287"/>
                  </a:cubicBezTo>
                  <a:lnTo>
                    <a:pt x="3776" y="1"/>
                  </a:ln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5" name="Google Shape;2415;p47"/>
            <p:cNvSpPr/>
            <p:nvPr/>
          </p:nvSpPr>
          <p:spPr>
            <a:xfrm>
              <a:off x="2293825" y="390575"/>
              <a:ext cx="484375" cy="1092125"/>
            </a:xfrm>
            <a:custGeom>
              <a:avLst/>
              <a:gdLst/>
              <a:ahLst/>
              <a:cxnLst/>
              <a:rect l="l" t="t" r="r" b="b"/>
              <a:pathLst>
                <a:path w="19375" h="43685" extrusionOk="0">
                  <a:moveTo>
                    <a:pt x="3521" y="0"/>
                  </a:moveTo>
                  <a:cubicBezTo>
                    <a:pt x="3475" y="0"/>
                    <a:pt x="3429" y="8"/>
                    <a:pt x="3385" y="25"/>
                  </a:cubicBezTo>
                  <a:lnTo>
                    <a:pt x="1" y="1321"/>
                  </a:lnTo>
                  <a:lnTo>
                    <a:pt x="15216" y="41644"/>
                  </a:lnTo>
                  <a:cubicBezTo>
                    <a:pt x="15264" y="41634"/>
                    <a:pt x="15314" y="41629"/>
                    <a:pt x="15364" y="41629"/>
                  </a:cubicBezTo>
                  <a:cubicBezTo>
                    <a:pt x="15507" y="41629"/>
                    <a:pt x="15657" y="41671"/>
                    <a:pt x="15799" y="41763"/>
                  </a:cubicBezTo>
                  <a:lnTo>
                    <a:pt x="18639" y="43609"/>
                  </a:lnTo>
                  <a:cubicBezTo>
                    <a:pt x="18721" y="43661"/>
                    <a:pt x="18803" y="43685"/>
                    <a:pt x="18880" y="43685"/>
                  </a:cubicBezTo>
                  <a:cubicBezTo>
                    <a:pt x="19159" y="43685"/>
                    <a:pt x="19374" y="43380"/>
                    <a:pt x="19249" y="43030"/>
                  </a:cubicBezTo>
                  <a:lnTo>
                    <a:pt x="3985" y="363"/>
                  </a:lnTo>
                  <a:cubicBezTo>
                    <a:pt x="3906" y="142"/>
                    <a:pt x="3714" y="0"/>
                    <a:pt x="3521"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6" name="Google Shape;2416;p47"/>
            <p:cNvSpPr/>
            <p:nvPr/>
          </p:nvSpPr>
          <p:spPr>
            <a:xfrm>
              <a:off x="2678900" y="1764750"/>
              <a:ext cx="92800" cy="79200"/>
            </a:xfrm>
            <a:custGeom>
              <a:avLst/>
              <a:gdLst/>
              <a:ahLst/>
              <a:cxnLst/>
              <a:rect l="l" t="t" r="r" b="b"/>
              <a:pathLst>
                <a:path w="3712" h="3168" extrusionOk="0">
                  <a:moveTo>
                    <a:pt x="2192" y="0"/>
                  </a:moveTo>
                  <a:cubicBezTo>
                    <a:pt x="1519" y="285"/>
                    <a:pt x="794" y="431"/>
                    <a:pt x="64" y="431"/>
                  </a:cubicBezTo>
                  <a:cubicBezTo>
                    <a:pt x="43" y="431"/>
                    <a:pt x="21" y="431"/>
                    <a:pt x="0" y="431"/>
                  </a:cubicBezTo>
                  <a:lnTo>
                    <a:pt x="0" y="431"/>
                  </a:lnTo>
                  <a:lnTo>
                    <a:pt x="1078" y="1605"/>
                  </a:lnTo>
                  <a:lnTo>
                    <a:pt x="1212" y="1749"/>
                  </a:lnTo>
                  <a:lnTo>
                    <a:pt x="1241" y="1782"/>
                  </a:lnTo>
                  <a:lnTo>
                    <a:pt x="1382" y="1935"/>
                  </a:lnTo>
                  <a:lnTo>
                    <a:pt x="1767" y="2354"/>
                  </a:lnTo>
                  <a:lnTo>
                    <a:pt x="1861" y="2458"/>
                  </a:lnTo>
                  <a:lnTo>
                    <a:pt x="1936" y="2540"/>
                  </a:lnTo>
                  <a:lnTo>
                    <a:pt x="2158" y="2781"/>
                  </a:lnTo>
                  <a:lnTo>
                    <a:pt x="2184" y="2809"/>
                  </a:lnTo>
                  <a:lnTo>
                    <a:pt x="2234" y="2863"/>
                  </a:lnTo>
                  <a:cubicBezTo>
                    <a:pt x="2426" y="3073"/>
                    <a:pt x="2661" y="3167"/>
                    <a:pt x="2886" y="3167"/>
                  </a:cubicBezTo>
                  <a:cubicBezTo>
                    <a:pt x="3310" y="3167"/>
                    <a:pt x="3699" y="2833"/>
                    <a:pt x="3707" y="2300"/>
                  </a:cubicBezTo>
                  <a:lnTo>
                    <a:pt x="3712" y="1826"/>
                  </a:lnTo>
                  <a:cubicBezTo>
                    <a:pt x="3194" y="1230"/>
                    <a:pt x="2688" y="621"/>
                    <a:pt x="2192"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7" name="Google Shape;2417;p47"/>
            <p:cNvSpPr/>
            <p:nvPr/>
          </p:nvSpPr>
          <p:spPr>
            <a:xfrm>
              <a:off x="2063850" y="390525"/>
              <a:ext cx="335425" cy="150875"/>
            </a:xfrm>
            <a:custGeom>
              <a:avLst/>
              <a:gdLst/>
              <a:ahLst/>
              <a:cxnLst/>
              <a:rect l="l" t="t" r="r" b="b"/>
              <a:pathLst>
                <a:path w="13417" h="6035" extrusionOk="0">
                  <a:moveTo>
                    <a:pt x="12736" y="0"/>
                  </a:moveTo>
                  <a:cubicBezTo>
                    <a:pt x="12684" y="0"/>
                    <a:pt x="12630" y="10"/>
                    <a:pt x="12578" y="30"/>
                  </a:cubicBezTo>
                  <a:lnTo>
                    <a:pt x="345" y="4711"/>
                  </a:lnTo>
                  <a:cubicBezTo>
                    <a:pt x="116" y="4799"/>
                    <a:pt x="1" y="5057"/>
                    <a:pt x="88" y="5285"/>
                  </a:cubicBezTo>
                  <a:lnTo>
                    <a:pt x="266" y="5749"/>
                  </a:lnTo>
                  <a:cubicBezTo>
                    <a:pt x="334" y="5926"/>
                    <a:pt x="502" y="6034"/>
                    <a:pt x="681" y="6034"/>
                  </a:cubicBezTo>
                  <a:cubicBezTo>
                    <a:pt x="734" y="6034"/>
                    <a:pt x="788" y="6025"/>
                    <a:pt x="840" y="6004"/>
                  </a:cubicBezTo>
                  <a:lnTo>
                    <a:pt x="13073" y="1323"/>
                  </a:lnTo>
                  <a:cubicBezTo>
                    <a:pt x="13302" y="1234"/>
                    <a:pt x="13417" y="977"/>
                    <a:pt x="13329" y="749"/>
                  </a:cubicBezTo>
                  <a:lnTo>
                    <a:pt x="13151" y="285"/>
                  </a:lnTo>
                  <a:cubicBezTo>
                    <a:pt x="13083" y="109"/>
                    <a:pt x="12915" y="0"/>
                    <a:pt x="1273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18" name="Google Shape;2418;p47"/>
          <p:cNvGrpSpPr/>
          <p:nvPr/>
        </p:nvGrpSpPr>
        <p:grpSpPr>
          <a:xfrm rot="10800000">
            <a:off x="7686674" y="1262457"/>
            <a:ext cx="1540199" cy="1541897"/>
            <a:chOff x="2636425" y="520675"/>
            <a:chExt cx="1696350" cy="1482975"/>
          </a:xfrm>
        </p:grpSpPr>
        <p:sp>
          <p:nvSpPr>
            <p:cNvPr id="2419" name="Google Shape;2419;p47"/>
            <p:cNvSpPr/>
            <p:nvPr/>
          </p:nvSpPr>
          <p:spPr>
            <a:xfrm>
              <a:off x="3258925" y="698350"/>
              <a:ext cx="1073850" cy="1302900"/>
            </a:xfrm>
            <a:custGeom>
              <a:avLst/>
              <a:gdLst/>
              <a:ahLst/>
              <a:cxnLst/>
              <a:rect l="l" t="t" r="r" b="b"/>
              <a:pathLst>
                <a:path w="42954" h="52116" extrusionOk="0">
                  <a:moveTo>
                    <a:pt x="16522" y="22002"/>
                  </a:moveTo>
                  <a:cubicBezTo>
                    <a:pt x="16588" y="22002"/>
                    <a:pt x="16653" y="22006"/>
                    <a:pt x="16719" y="22013"/>
                  </a:cubicBezTo>
                  <a:cubicBezTo>
                    <a:pt x="17011" y="22053"/>
                    <a:pt x="17265" y="22151"/>
                    <a:pt x="17520" y="22346"/>
                  </a:cubicBezTo>
                  <a:cubicBezTo>
                    <a:pt x="18021" y="22722"/>
                    <a:pt x="18393" y="23438"/>
                    <a:pt x="18513" y="24189"/>
                  </a:cubicBezTo>
                  <a:cubicBezTo>
                    <a:pt x="18642" y="24970"/>
                    <a:pt x="18554" y="25845"/>
                    <a:pt x="18379" y="26765"/>
                  </a:cubicBezTo>
                  <a:cubicBezTo>
                    <a:pt x="18292" y="27226"/>
                    <a:pt x="18177" y="27699"/>
                    <a:pt x="18075" y="28165"/>
                  </a:cubicBezTo>
                  <a:cubicBezTo>
                    <a:pt x="18057" y="28235"/>
                    <a:pt x="18040" y="28305"/>
                    <a:pt x="18022" y="28375"/>
                  </a:cubicBezTo>
                  <a:lnTo>
                    <a:pt x="18009" y="28373"/>
                  </a:lnTo>
                  <a:cubicBezTo>
                    <a:pt x="17596" y="28306"/>
                    <a:pt x="17190" y="28193"/>
                    <a:pt x="16803" y="28033"/>
                  </a:cubicBezTo>
                  <a:cubicBezTo>
                    <a:pt x="16415" y="27877"/>
                    <a:pt x="16073" y="27693"/>
                    <a:pt x="15755" y="27454"/>
                  </a:cubicBezTo>
                  <a:cubicBezTo>
                    <a:pt x="15118" y="26979"/>
                    <a:pt x="14600" y="26319"/>
                    <a:pt x="14326" y="25607"/>
                  </a:cubicBezTo>
                  <a:cubicBezTo>
                    <a:pt x="14189" y="25252"/>
                    <a:pt x="14113" y="24884"/>
                    <a:pt x="14107" y="24528"/>
                  </a:cubicBezTo>
                  <a:cubicBezTo>
                    <a:pt x="14105" y="24351"/>
                    <a:pt x="14119" y="24174"/>
                    <a:pt x="14148" y="24000"/>
                  </a:cubicBezTo>
                  <a:cubicBezTo>
                    <a:pt x="14178" y="23840"/>
                    <a:pt x="14225" y="23684"/>
                    <a:pt x="14290" y="23535"/>
                  </a:cubicBezTo>
                  <a:cubicBezTo>
                    <a:pt x="14549" y="22929"/>
                    <a:pt x="15137" y="22384"/>
                    <a:pt x="15780" y="22146"/>
                  </a:cubicBezTo>
                  <a:cubicBezTo>
                    <a:pt x="16030" y="22051"/>
                    <a:pt x="16284" y="22002"/>
                    <a:pt x="16522" y="22002"/>
                  </a:cubicBezTo>
                  <a:close/>
                  <a:moveTo>
                    <a:pt x="42620" y="1"/>
                  </a:moveTo>
                  <a:cubicBezTo>
                    <a:pt x="42482" y="1"/>
                    <a:pt x="42360" y="94"/>
                    <a:pt x="42323" y="228"/>
                  </a:cubicBezTo>
                  <a:cubicBezTo>
                    <a:pt x="41267" y="4038"/>
                    <a:pt x="40150" y="7830"/>
                    <a:pt x="38625" y="11432"/>
                  </a:cubicBezTo>
                  <a:cubicBezTo>
                    <a:pt x="37105" y="15029"/>
                    <a:pt x="35165" y="18441"/>
                    <a:pt x="32594" y="21298"/>
                  </a:cubicBezTo>
                  <a:cubicBezTo>
                    <a:pt x="31325" y="22739"/>
                    <a:pt x="29888" y="24016"/>
                    <a:pt x="28342" y="25118"/>
                  </a:cubicBezTo>
                  <a:cubicBezTo>
                    <a:pt x="26784" y="26197"/>
                    <a:pt x="25106" y="27094"/>
                    <a:pt x="23332" y="27703"/>
                  </a:cubicBezTo>
                  <a:cubicBezTo>
                    <a:pt x="22442" y="28000"/>
                    <a:pt x="21543" y="28253"/>
                    <a:pt x="20643" y="28372"/>
                  </a:cubicBezTo>
                  <a:cubicBezTo>
                    <a:pt x="20503" y="28393"/>
                    <a:pt x="20363" y="28409"/>
                    <a:pt x="20224" y="28425"/>
                  </a:cubicBezTo>
                  <a:cubicBezTo>
                    <a:pt x="20322" y="28011"/>
                    <a:pt x="20414" y="27595"/>
                    <a:pt x="20501" y="27175"/>
                  </a:cubicBezTo>
                  <a:cubicBezTo>
                    <a:pt x="20701" y="26157"/>
                    <a:pt x="20852" y="25033"/>
                    <a:pt x="20671" y="23849"/>
                  </a:cubicBezTo>
                  <a:cubicBezTo>
                    <a:pt x="20576" y="23249"/>
                    <a:pt x="20396" y="22657"/>
                    <a:pt x="20103" y="22102"/>
                  </a:cubicBezTo>
                  <a:cubicBezTo>
                    <a:pt x="19812" y="21549"/>
                    <a:pt x="19412" y="21021"/>
                    <a:pt x="18876" y="20604"/>
                  </a:cubicBezTo>
                  <a:cubicBezTo>
                    <a:pt x="18356" y="20184"/>
                    <a:pt x="17657" y="19896"/>
                    <a:pt x="16968" y="19821"/>
                  </a:cubicBezTo>
                  <a:cubicBezTo>
                    <a:pt x="16825" y="19806"/>
                    <a:pt x="16681" y="19797"/>
                    <a:pt x="16536" y="19797"/>
                  </a:cubicBezTo>
                  <a:cubicBezTo>
                    <a:pt x="15995" y="19797"/>
                    <a:pt x="15473" y="19908"/>
                    <a:pt x="14997" y="20091"/>
                  </a:cubicBezTo>
                  <a:cubicBezTo>
                    <a:pt x="13798" y="20563"/>
                    <a:pt x="12816" y="21462"/>
                    <a:pt x="12285" y="22674"/>
                  </a:cubicBezTo>
                  <a:cubicBezTo>
                    <a:pt x="12153" y="22974"/>
                    <a:pt x="12060" y="23306"/>
                    <a:pt x="12001" y="23628"/>
                  </a:cubicBezTo>
                  <a:cubicBezTo>
                    <a:pt x="11949" y="23942"/>
                    <a:pt x="11926" y="24260"/>
                    <a:pt x="11932" y="24578"/>
                  </a:cubicBezTo>
                  <a:cubicBezTo>
                    <a:pt x="11948" y="25211"/>
                    <a:pt x="12084" y="25828"/>
                    <a:pt x="12306" y="26394"/>
                  </a:cubicBezTo>
                  <a:cubicBezTo>
                    <a:pt x="12756" y="27528"/>
                    <a:pt x="13523" y="28474"/>
                    <a:pt x="14471" y="29180"/>
                  </a:cubicBezTo>
                  <a:cubicBezTo>
                    <a:pt x="15381" y="29849"/>
                    <a:pt x="16416" y="30246"/>
                    <a:pt x="17461" y="30430"/>
                  </a:cubicBezTo>
                  <a:cubicBezTo>
                    <a:pt x="16991" y="31983"/>
                    <a:pt x="16415" y="33502"/>
                    <a:pt x="15736" y="34976"/>
                  </a:cubicBezTo>
                  <a:cubicBezTo>
                    <a:pt x="14928" y="36725"/>
                    <a:pt x="14009" y="38427"/>
                    <a:pt x="12945" y="40042"/>
                  </a:cubicBezTo>
                  <a:cubicBezTo>
                    <a:pt x="11879" y="41646"/>
                    <a:pt x="10701" y="43221"/>
                    <a:pt x="9443" y="44695"/>
                  </a:cubicBezTo>
                  <a:cubicBezTo>
                    <a:pt x="8814" y="45435"/>
                    <a:pt x="8144" y="46136"/>
                    <a:pt x="7464" y="46825"/>
                  </a:cubicBezTo>
                  <a:cubicBezTo>
                    <a:pt x="6776" y="47504"/>
                    <a:pt x="6053" y="48146"/>
                    <a:pt x="5296" y="48746"/>
                  </a:cubicBezTo>
                  <a:cubicBezTo>
                    <a:pt x="4533" y="49334"/>
                    <a:pt x="3739" y="49883"/>
                    <a:pt x="2901" y="50357"/>
                  </a:cubicBezTo>
                  <a:cubicBezTo>
                    <a:pt x="2056" y="50816"/>
                    <a:pt x="1177" y="51216"/>
                    <a:pt x="255" y="51510"/>
                  </a:cubicBezTo>
                  <a:lnTo>
                    <a:pt x="245" y="51513"/>
                  </a:lnTo>
                  <a:cubicBezTo>
                    <a:pt x="89" y="51564"/>
                    <a:pt x="0" y="51728"/>
                    <a:pt x="43" y="51887"/>
                  </a:cubicBezTo>
                  <a:cubicBezTo>
                    <a:pt x="80" y="52024"/>
                    <a:pt x="204" y="52115"/>
                    <a:pt x="342" y="52115"/>
                  </a:cubicBezTo>
                  <a:cubicBezTo>
                    <a:pt x="363" y="52115"/>
                    <a:pt x="384" y="52113"/>
                    <a:pt x="406" y="52109"/>
                  </a:cubicBezTo>
                  <a:cubicBezTo>
                    <a:pt x="1402" y="51891"/>
                    <a:pt x="2374" y="51575"/>
                    <a:pt x="3305" y="51162"/>
                  </a:cubicBezTo>
                  <a:cubicBezTo>
                    <a:pt x="4229" y="50733"/>
                    <a:pt x="5117" y="50229"/>
                    <a:pt x="5966" y="49669"/>
                  </a:cubicBezTo>
                  <a:cubicBezTo>
                    <a:pt x="7642" y="48518"/>
                    <a:pt x="9175" y="47176"/>
                    <a:pt x="10564" y="45711"/>
                  </a:cubicBezTo>
                  <a:cubicBezTo>
                    <a:pt x="11955" y="44244"/>
                    <a:pt x="13244" y="42711"/>
                    <a:pt x="14425" y="41054"/>
                  </a:cubicBezTo>
                  <a:cubicBezTo>
                    <a:pt x="15594" y="39401"/>
                    <a:pt x="16659" y="37662"/>
                    <a:pt x="17541" y="35829"/>
                  </a:cubicBezTo>
                  <a:cubicBezTo>
                    <a:pt x="18372" y="34128"/>
                    <a:pt x="19072" y="32367"/>
                    <a:pt x="19636" y="30560"/>
                  </a:cubicBezTo>
                  <a:cubicBezTo>
                    <a:pt x="20076" y="30538"/>
                    <a:pt x="20516" y="30491"/>
                    <a:pt x="20951" y="30421"/>
                  </a:cubicBezTo>
                  <a:cubicBezTo>
                    <a:pt x="22013" y="30259"/>
                    <a:pt x="23023" y="29957"/>
                    <a:pt x="24004" y="29611"/>
                  </a:cubicBezTo>
                  <a:cubicBezTo>
                    <a:pt x="25965" y="28902"/>
                    <a:pt x="27802" y="27889"/>
                    <a:pt x="29458" y="26663"/>
                  </a:cubicBezTo>
                  <a:cubicBezTo>
                    <a:pt x="31104" y="25423"/>
                    <a:pt x="32607" y="24010"/>
                    <a:pt x="33913" y="22442"/>
                  </a:cubicBezTo>
                  <a:cubicBezTo>
                    <a:pt x="35231" y="20884"/>
                    <a:pt x="36372" y="19187"/>
                    <a:pt x="37343" y="17411"/>
                  </a:cubicBezTo>
                  <a:cubicBezTo>
                    <a:pt x="37837" y="16528"/>
                    <a:pt x="38273" y="15618"/>
                    <a:pt x="38698" y="14704"/>
                  </a:cubicBezTo>
                  <a:cubicBezTo>
                    <a:pt x="39104" y="13783"/>
                    <a:pt x="39491" y="12854"/>
                    <a:pt x="39832" y="11910"/>
                  </a:cubicBezTo>
                  <a:cubicBezTo>
                    <a:pt x="41230" y="8146"/>
                    <a:pt x="42144" y="4257"/>
                    <a:pt x="42923" y="370"/>
                  </a:cubicBezTo>
                  <a:cubicBezTo>
                    <a:pt x="42954" y="212"/>
                    <a:pt x="42858" y="56"/>
                    <a:pt x="42702" y="13"/>
                  </a:cubicBezTo>
                  <a:cubicBezTo>
                    <a:pt x="42675" y="5"/>
                    <a:pt x="42648" y="1"/>
                    <a:pt x="426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0" name="Google Shape;2420;p47"/>
            <p:cNvSpPr/>
            <p:nvPr/>
          </p:nvSpPr>
          <p:spPr>
            <a:xfrm>
              <a:off x="2636425" y="534950"/>
              <a:ext cx="667400" cy="1468700"/>
            </a:xfrm>
            <a:custGeom>
              <a:avLst/>
              <a:gdLst/>
              <a:ahLst/>
              <a:cxnLst/>
              <a:rect l="l" t="t" r="r" b="b"/>
              <a:pathLst>
                <a:path w="26696" h="58748" extrusionOk="0">
                  <a:moveTo>
                    <a:pt x="12869" y="0"/>
                  </a:moveTo>
                  <a:cubicBezTo>
                    <a:pt x="12839" y="2"/>
                    <a:pt x="12809" y="9"/>
                    <a:pt x="12780" y="19"/>
                  </a:cubicBezTo>
                  <a:lnTo>
                    <a:pt x="9341" y="1157"/>
                  </a:lnTo>
                  <a:lnTo>
                    <a:pt x="6558" y="2078"/>
                  </a:lnTo>
                  <a:lnTo>
                    <a:pt x="340" y="4137"/>
                  </a:lnTo>
                  <a:lnTo>
                    <a:pt x="335" y="4138"/>
                  </a:lnTo>
                  <a:cubicBezTo>
                    <a:pt x="289" y="4155"/>
                    <a:pt x="247" y="4179"/>
                    <a:pt x="211" y="4210"/>
                  </a:cubicBezTo>
                  <a:cubicBezTo>
                    <a:pt x="61" y="4324"/>
                    <a:pt x="0" y="4520"/>
                    <a:pt x="58" y="4698"/>
                  </a:cubicBezTo>
                  <a:lnTo>
                    <a:pt x="77" y="4755"/>
                  </a:lnTo>
                  <a:cubicBezTo>
                    <a:pt x="79" y="4762"/>
                    <a:pt x="80" y="4771"/>
                    <a:pt x="83" y="4780"/>
                  </a:cubicBezTo>
                  <a:lnTo>
                    <a:pt x="108" y="4852"/>
                  </a:lnTo>
                  <a:lnTo>
                    <a:pt x="213" y="5168"/>
                  </a:lnTo>
                  <a:cubicBezTo>
                    <a:pt x="220" y="5181"/>
                    <a:pt x="227" y="5193"/>
                    <a:pt x="234" y="5204"/>
                  </a:cubicBezTo>
                  <a:lnTo>
                    <a:pt x="15291" y="47547"/>
                  </a:lnTo>
                  <a:cubicBezTo>
                    <a:pt x="15325" y="47645"/>
                    <a:pt x="15385" y="47734"/>
                    <a:pt x="15465" y="47800"/>
                  </a:cubicBezTo>
                  <a:cubicBezTo>
                    <a:pt x="15474" y="47807"/>
                    <a:pt x="15484" y="47810"/>
                    <a:pt x="15491" y="47816"/>
                  </a:cubicBezTo>
                  <a:lnTo>
                    <a:pt x="17110" y="49749"/>
                  </a:lnTo>
                  <a:lnTo>
                    <a:pt x="17352" y="50035"/>
                  </a:lnTo>
                  <a:cubicBezTo>
                    <a:pt x="17611" y="50344"/>
                    <a:pt x="17888" y="50676"/>
                    <a:pt x="18176" y="51019"/>
                  </a:cubicBezTo>
                  <a:lnTo>
                    <a:pt x="18666" y="51604"/>
                  </a:lnTo>
                  <a:lnTo>
                    <a:pt x="19266" y="52320"/>
                  </a:lnTo>
                  <a:cubicBezTo>
                    <a:pt x="19394" y="52473"/>
                    <a:pt x="19523" y="52627"/>
                    <a:pt x="19652" y="52781"/>
                  </a:cubicBezTo>
                  <a:lnTo>
                    <a:pt x="20085" y="53299"/>
                  </a:lnTo>
                  <a:lnTo>
                    <a:pt x="20675" y="54002"/>
                  </a:lnTo>
                  <a:lnTo>
                    <a:pt x="21158" y="54578"/>
                  </a:lnTo>
                  <a:lnTo>
                    <a:pt x="22360" y="56013"/>
                  </a:lnTo>
                  <a:lnTo>
                    <a:pt x="22807" y="56546"/>
                  </a:lnTo>
                  <a:lnTo>
                    <a:pt x="22977" y="56749"/>
                  </a:lnTo>
                  <a:lnTo>
                    <a:pt x="23246" y="57070"/>
                  </a:lnTo>
                  <a:cubicBezTo>
                    <a:pt x="23651" y="57554"/>
                    <a:pt x="23969" y="57933"/>
                    <a:pt x="24162" y="58165"/>
                  </a:cubicBezTo>
                  <a:lnTo>
                    <a:pt x="24300" y="58329"/>
                  </a:lnTo>
                  <a:lnTo>
                    <a:pt x="24324" y="58357"/>
                  </a:lnTo>
                  <a:lnTo>
                    <a:pt x="24371" y="58414"/>
                  </a:lnTo>
                  <a:cubicBezTo>
                    <a:pt x="24461" y="58523"/>
                    <a:pt x="24573" y="58611"/>
                    <a:pt x="24700" y="58671"/>
                  </a:cubicBezTo>
                  <a:cubicBezTo>
                    <a:pt x="24739" y="58688"/>
                    <a:pt x="24779" y="58704"/>
                    <a:pt x="24820" y="58716"/>
                  </a:cubicBezTo>
                  <a:cubicBezTo>
                    <a:pt x="24894" y="58737"/>
                    <a:pt x="24969" y="58748"/>
                    <a:pt x="25045" y="58748"/>
                  </a:cubicBezTo>
                  <a:cubicBezTo>
                    <a:pt x="25171" y="58748"/>
                    <a:pt x="25296" y="58719"/>
                    <a:pt x="25410" y="58661"/>
                  </a:cubicBezTo>
                  <a:cubicBezTo>
                    <a:pt x="25659" y="58534"/>
                    <a:pt x="25847" y="58275"/>
                    <a:pt x="25868" y="57918"/>
                  </a:cubicBezTo>
                  <a:lnTo>
                    <a:pt x="25895" y="57444"/>
                  </a:lnTo>
                  <a:lnTo>
                    <a:pt x="26012" y="55438"/>
                  </a:lnTo>
                  <a:lnTo>
                    <a:pt x="26672" y="44062"/>
                  </a:lnTo>
                  <a:cubicBezTo>
                    <a:pt x="26674" y="44045"/>
                    <a:pt x="26670" y="44031"/>
                    <a:pt x="26670" y="44014"/>
                  </a:cubicBezTo>
                  <a:cubicBezTo>
                    <a:pt x="26695" y="43911"/>
                    <a:pt x="26692" y="43803"/>
                    <a:pt x="26659" y="43704"/>
                  </a:cubicBezTo>
                  <a:lnTo>
                    <a:pt x="13497" y="813"/>
                  </a:lnTo>
                  <a:cubicBezTo>
                    <a:pt x="13494" y="800"/>
                    <a:pt x="13497" y="786"/>
                    <a:pt x="13493" y="773"/>
                  </a:cubicBezTo>
                  <a:lnTo>
                    <a:pt x="13388" y="456"/>
                  </a:lnTo>
                  <a:lnTo>
                    <a:pt x="13365" y="383"/>
                  </a:lnTo>
                  <a:cubicBezTo>
                    <a:pt x="13363" y="374"/>
                    <a:pt x="13358" y="367"/>
                    <a:pt x="13355" y="359"/>
                  </a:cubicBezTo>
                  <a:lnTo>
                    <a:pt x="13336" y="302"/>
                  </a:lnTo>
                  <a:cubicBezTo>
                    <a:pt x="13276" y="124"/>
                    <a:pt x="13110" y="3"/>
                    <a:pt x="12923" y="2"/>
                  </a:cubicBezTo>
                  <a:cubicBezTo>
                    <a:pt x="12904" y="0"/>
                    <a:pt x="12887" y="0"/>
                    <a:pt x="12869"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1" name="Google Shape;2421;p47"/>
            <p:cNvSpPr/>
            <p:nvPr/>
          </p:nvSpPr>
          <p:spPr>
            <a:xfrm>
              <a:off x="3025600" y="1576775"/>
              <a:ext cx="296100" cy="426775"/>
            </a:xfrm>
            <a:custGeom>
              <a:avLst/>
              <a:gdLst/>
              <a:ahLst/>
              <a:cxnLst/>
              <a:rect l="l" t="t" r="r" b="b"/>
              <a:pathLst>
                <a:path w="11844" h="17071" extrusionOk="0">
                  <a:moveTo>
                    <a:pt x="6992" y="0"/>
                  </a:moveTo>
                  <a:cubicBezTo>
                    <a:pt x="6985" y="0"/>
                    <a:pt x="6977" y="0"/>
                    <a:pt x="6969" y="0"/>
                  </a:cubicBezTo>
                  <a:cubicBezTo>
                    <a:pt x="4355" y="8"/>
                    <a:pt x="1982" y="1563"/>
                    <a:pt x="587" y="3938"/>
                  </a:cubicBezTo>
                  <a:cubicBezTo>
                    <a:pt x="286" y="4451"/>
                    <a:pt x="1" y="5094"/>
                    <a:pt x="382" y="5603"/>
                  </a:cubicBezTo>
                  <a:lnTo>
                    <a:pt x="8719" y="16700"/>
                  </a:lnTo>
                  <a:cubicBezTo>
                    <a:pt x="8910" y="16954"/>
                    <a:pt x="9168" y="17070"/>
                    <a:pt x="9418" y="17070"/>
                  </a:cubicBezTo>
                  <a:cubicBezTo>
                    <a:pt x="9812" y="17070"/>
                    <a:pt x="10184" y="16782"/>
                    <a:pt x="10240" y="16285"/>
                  </a:cubicBezTo>
                  <a:lnTo>
                    <a:pt x="11779" y="2491"/>
                  </a:lnTo>
                  <a:cubicBezTo>
                    <a:pt x="11843" y="1914"/>
                    <a:pt x="11407" y="1582"/>
                    <a:pt x="11027" y="1300"/>
                  </a:cubicBezTo>
                  <a:cubicBezTo>
                    <a:pt x="10628" y="1004"/>
                    <a:pt x="10203" y="773"/>
                    <a:pt x="9760" y="583"/>
                  </a:cubicBezTo>
                  <a:cubicBezTo>
                    <a:pt x="8865" y="201"/>
                    <a:pt x="7922" y="0"/>
                    <a:pt x="69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2" name="Google Shape;2422;p47"/>
            <p:cNvSpPr/>
            <p:nvPr/>
          </p:nvSpPr>
          <p:spPr>
            <a:xfrm>
              <a:off x="3025600" y="1612200"/>
              <a:ext cx="224025" cy="347925"/>
            </a:xfrm>
            <a:custGeom>
              <a:avLst/>
              <a:gdLst/>
              <a:ahLst/>
              <a:cxnLst/>
              <a:rect l="l" t="t" r="r" b="b"/>
              <a:pathLst>
                <a:path w="8961" h="13917" extrusionOk="0">
                  <a:moveTo>
                    <a:pt x="2830" y="0"/>
                  </a:moveTo>
                  <a:cubicBezTo>
                    <a:pt x="1945" y="656"/>
                    <a:pt x="1178" y="1516"/>
                    <a:pt x="587" y="2521"/>
                  </a:cubicBezTo>
                  <a:cubicBezTo>
                    <a:pt x="286" y="3034"/>
                    <a:pt x="1" y="3677"/>
                    <a:pt x="382" y="4186"/>
                  </a:cubicBezTo>
                  <a:lnTo>
                    <a:pt x="6736" y="12643"/>
                  </a:lnTo>
                  <a:lnTo>
                    <a:pt x="6736" y="12643"/>
                  </a:lnTo>
                  <a:cubicBezTo>
                    <a:pt x="6736" y="12643"/>
                    <a:pt x="6736" y="12643"/>
                    <a:pt x="6735" y="12643"/>
                  </a:cubicBezTo>
                  <a:lnTo>
                    <a:pt x="6735" y="12643"/>
                  </a:lnTo>
                  <a:lnTo>
                    <a:pt x="7693" y="13917"/>
                  </a:lnTo>
                  <a:lnTo>
                    <a:pt x="6736" y="12643"/>
                  </a:lnTo>
                  <a:lnTo>
                    <a:pt x="6736" y="12643"/>
                  </a:lnTo>
                  <a:cubicBezTo>
                    <a:pt x="6936" y="12665"/>
                    <a:pt x="7135" y="12676"/>
                    <a:pt x="7335" y="12676"/>
                  </a:cubicBezTo>
                  <a:cubicBezTo>
                    <a:pt x="7885" y="12676"/>
                    <a:pt x="8433" y="12594"/>
                    <a:pt x="8960" y="12430"/>
                  </a:cubicBezTo>
                  <a:cubicBezTo>
                    <a:pt x="6474" y="8583"/>
                    <a:pt x="4426" y="4364"/>
                    <a:pt x="2830"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3" name="Google Shape;2423;p47"/>
            <p:cNvSpPr/>
            <p:nvPr/>
          </p:nvSpPr>
          <p:spPr>
            <a:xfrm>
              <a:off x="3193975" y="1901675"/>
              <a:ext cx="96800" cy="101850"/>
            </a:xfrm>
            <a:custGeom>
              <a:avLst/>
              <a:gdLst/>
              <a:ahLst/>
              <a:cxnLst/>
              <a:rect l="l" t="t" r="r" b="b"/>
              <a:pathLst>
                <a:path w="3872" h="4074" extrusionOk="0">
                  <a:moveTo>
                    <a:pt x="3872" y="1"/>
                  </a:moveTo>
                  <a:lnTo>
                    <a:pt x="3872" y="1"/>
                  </a:lnTo>
                  <a:cubicBezTo>
                    <a:pt x="3413" y="348"/>
                    <a:pt x="2901" y="622"/>
                    <a:pt x="2357" y="810"/>
                  </a:cubicBezTo>
                  <a:cubicBezTo>
                    <a:pt x="1797" y="1002"/>
                    <a:pt x="1205" y="1097"/>
                    <a:pt x="607" y="1097"/>
                  </a:cubicBezTo>
                  <a:cubicBezTo>
                    <a:pt x="405" y="1097"/>
                    <a:pt x="203" y="1086"/>
                    <a:pt x="0" y="1064"/>
                  </a:cubicBezTo>
                  <a:lnTo>
                    <a:pt x="0" y="1064"/>
                  </a:lnTo>
                  <a:lnTo>
                    <a:pt x="1984" y="3704"/>
                  </a:lnTo>
                  <a:cubicBezTo>
                    <a:pt x="2174" y="3957"/>
                    <a:pt x="2433" y="4074"/>
                    <a:pt x="2683" y="4074"/>
                  </a:cubicBezTo>
                  <a:cubicBezTo>
                    <a:pt x="3076" y="4074"/>
                    <a:pt x="3449" y="3785"/>
                    <a:pt x="3505" y="3288"/>
                  </a:cubicBezTo>
                  <a:lnTo>
                    <a:pt x="387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4" name="Google Shape;2424;p47"/>
            <p:cNvSpPr/>
            <p:nvPr/>
          </p:nvSpPr>
          <p:spPr>
            <a:xfrm>
              <a:off x="2706350" y="520675"/>
              <a:ext cx="616050" cy="1199800"/>
            </a:xfrm>
            <a:custGeom>
              <a:avLst/>
              <a:gdLst/>
              <a:ahLst/>
              <a:cxnLst/>
              <a:rect l="l" t="t" r="r" b="b"/>
              <a:pathLst>
                <a:path w="24642" h="47992" extrusionOk="0">
                  <a:moveTo>
                    <a:pt x="13116" y="1"/>
                  </a:moveTo>
                  <a:cubicBezTo>
                    <a:pt x="13083" y="1"/>
                    <a:pt x="13049" y="5"/>
                    <a:pt x="13016" y="15"/>
                  </a:cubicBezTo>
                  <a:lnTo>
                    <a:pt x="369" y="3468"/>
                  </a:lnTo>
                  <a:cubicBezTo>
                    <a:pt x="130" y="3534"/>
                    <a:pt x="1" y="3817"/>
                    <a:pt x="84" y="4096"/>
                  </a:cubicBezTo>
                  <a:lnTo>
                    <a:pt x="12998" y="47609"/>
                  </a:lnTo>
                  <a:cubicBezTo>
                    <a:pt x="13072" y="47857"/>
                    <a:pt x="13269" y="47991"/>
                    <a:pt x="13457" y="47991"/>
                  </a:cubicBezTo>
                  <a:cubicBezTo>
                    <a:pt x="13606" y="47991"/>
                    <a:pt x="13750" y="47908"/>
                    <a:pt x="13825" y="47732"/>
                  </a:cubicBezTo>
                  <a:lnTo>
                    <a:pt x="15142" y="44621"/>
                  </a:lnTo>
                  <a:cubicBezTo>
                    <a:pt x="15272" y="44315"/>
                    <a:pt x="15535" y="44152"/>
                    <a:pt x="15812" y="44152"/>
                  </a:cubicBezTo>
                  <a:cubicBezTo>
                    <a:pt x="16013" y="44152"/>
                    <a:pt x="16221" y="44238"/>
                    <a:pt x="16393" y="44417"/>
                  </a:cubicBezTo>
                  <a:lnTo>
                    <a:pt x="18134" y="46230"/>
                  </a:lnTo>
                  <a:cubicBezTo>
                    <a:pt x="18308" y="46410"/>
                    <a:pt x="18516" y="46494"/>
                    <a:pt x="18715" y="46494"/>
                  </a:cubicBezTo>
                  <a:cubicBezTo>
                    <a:pt x="19042" y="46494"/>
                    <a:pt x="19345" y="46267"/>
                    <a:pt x="19436" y="45867"/>
                  </a:cubicBezTo>
                  <a:lnTo>
                    <a:pt x="20036" y="43221"/>
                  </a:lnTo>
                  <a:cubicBezTo>
                    <a:pt x="20125" y="42825"/>
                    <a:pt x="20428" y="42593"/>
                    <a:pt x="20757" y="42593"/>
                  </a:cubicBezTo>
                  <a:cubicBezTo>
                    <a:pt x="20921" y="42593"/>
                    <a:pt x="21091" y="42651"/>
                    <a:pt x="21246" y="42775"/>
                  </a:cubicBezTo>
                  <a:lnTo>
                    <a:pt x="23892" y="44890"/>
                  </a:lnTo>
                  <a:cubicBezTo>
                    <a:pt x="23980" y="44960"/>
                    <a:pt x="24073" y="44991"/>
                    <a:pt x="24161" y="44991"/>
                  </a:cubicBezTo>
                  <a:cubicBezTo>
                    <a:pt x="24422" y="44991"/>
                    <a:pt x="24641" y="44719"/>
                    <a:pt x="24555" y="44375"/>
                  </a:cubicBezTo>
                  <a:lnTo>
                    <a:pt x="13580" y="409"/>
                  </a:lnTo>
                  <a:cubicBezTo>
                    <a:pt x="13520" y="167"/>
                    <a:pt x="13322" y="1"/>
                    <a:pt x="131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5" name="Google Shape;2425;p47"/>
            <p:cNvSpPr/>
            <p:nvPr/>
          </p:nvSpPr>
          <p:spPr>
            <a:xfrm>
              <a:off x="2706350" y="583100"/>
              <a:ext cx="394100" cy="1137375"/>
            </a:xfrm>
            <a:custGeom>
              <a:avLst/>
              <a:gdLst/>
              <a:ahLst/>
              <a:cxnLst/>
              <a:rect l="l" t="t" r="r" b="b"/>
              <a:pathLst>
                <a:path w="15764" h="45495" extrusionOk="0">
                  <a:moveTo>
                    <a:pt x="3926" y="0"/>
                  </a:moveTo>
                  <a:lnTo>
                    <a:pt x="369" y="971"/>
                  </a:lnTo>
                  <a:cubicBezTo>
                    <a:pt x="130" y="1037"/>
                    <a:pt x="1" y="1320"/>
                    <a:pt x="84" y="1599"/>
                  </a:cubicBezTo>
                  <a:lnTo>
                    <a:pt x="12998" y="45112"/>
                  </a:lnTo>
                  <a:cubicBezTo>
                    <a:pt x="13072" y="45361"/>
                    <a:pt x="13269" y="45495"/>
                    <a:pt x="13458" y="45495"/>
                  </a:cubicBezTo>
                  <a:cubicBezTo>
                    <a:pt x="13606" y="45495"/>
                    <a:pt x="13750" y="45412"/>
                    <a:pt x="13825" y="45236"/>
                  </a:cubicBezTo>
                  <a:lnTo>
                    <a:pt x="15142" y="42125"/>
                  </a:lnTo>
                  <a:cubicBezTo>
                    <a:pt x="15265" y="41837"/>
                    <a:pt x="15504" y="41676"/>
                    <a:pt x="15763" y="41659"/>
                  </a:cubicBezTo>
                  <a:lnTo>
                    <a:pt x="3926" y="0"/>
                  </a:ln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6" name="Google Shape;2426;p47"/>
            <p:cNvSpPr/>
            <p:nvPr/>
          </p:nvSpPr>
          <p:spPr>
            <a:xfrm>
              <a:off x="2944350" y="520700"/>
              <a:ext cx="378050" cy="1124800"/>
            </a:xfrm>
            <a:custGeom>
              <a:avLst/>
              <a:gdLst/>
              <a:ahLst/>
              <a:cxnLst/>
              <a:rect l="l" t="t" r="r" b="b"/>
              <a:pathLst>
                <a:path w="15122" h="44992" extrusionOk="0">
                  <a:moveTo>
                    <a:pt x="3595" y="0"/>
                  </a:moveTo>
                  <a:cubicBezTo>
                    <a:pt x="3562" y="0"/>
                    <a:pt x="3529" y="5"/>
                    <a:pt x="3496" y="14"/>
                  </a:cubicBezTo>
                  <a:lnTo>
                    <a:pt x="0" y="968"/>
                  </a:lnTo>
                  <a:lnTo>
                    <a:pt x="11160" y="42598"/>
                  </a:lnTo>
                  <a:cubicBezTo>
                    <a:pt x="11185" y="42595"/>
                    <a:pt x="11211" y="42593"/>
                    <a:pt x="11238" y="42593"/>
                  </a:cubicBezTo>
                  <a:cubicBezTo>
                    <a:pt x="11401" y="42593"/>
                    <a:pt x="11572" y="42650"/>
                    <a:pt x="11727" y="42774"/>
                  </a:cubicBezTo>
                  <a:lnTo>
                    <a:pt x="14372" y="44890"/>
                  </a:lnTo>
                  <a:cubicBezTo>
                    <a:pt x="14460" y="44960"/>
                    <a:pt x="14553" y="44992"/>
                    <a:pt x="14641" y="44992"/>
                  </a:cubicBezTo>
                  <a:cubicBezTo>
                    <a:pt x="14902" y="44992"/>
                    <a:pt x="15121" y="44719"/>
                    <a:pt x="15035" y="44375"/>
                  </a:cubicBezTo>
                  <a:lnTo>
                    <a:pt x="4060" y="409"/>
                  </a:lnTo>
                  <a:cubicBezTo>
                    <a:pt x="4000" y="166"/>
                    <a:pt x="3801" y="0"/>
                    <a:pt x="3595"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7" name="Google Shape;2427;p47"/>
            <p:cNvSpPr/>
            <p:nvPr/>
          </p:nvSpPr>
          <p:spPr>
            <a:xfrm>
              <a:off x="3193975" y="1922950"/>
              <a:ext cx="88950" cy="80600"/>
            </a:xfrm>
            <a:custGeom>
              <a:avLst/>
              <a:gdLst/>
              <a:ahLst/>
              <a:cxnLst/>
              <a:rect l="l" t="t" r="r" b="b"/>
              <a:pathLst>
                <a:path w="3558" h="3224" extrusionOk="0">
                  <a:moveTo>
                    <a:pt x="2225" y="0"/>
                  </a:moveTo>
                  <a:cubicBezTo>
                    <a:pt x="1698" y="164"/>
                    <a:pt x="1150" y="246"/>
                    <a:pt x="600" y="246"/>
                  </a:cubicBezTo>
                  <a:cubicBezTo>
                    <a:pt x="400" y="246"/>
                    <a:pt x="200" y="235"/>
                    <a:pt x="0" y="213"/>
                  </a:cubicBezTo>
                  <a:lnTo>
                    <a:pt x="0" y="213"/>
                  </a:lnTo>
                  <a:lnTo>
                    <a:pt x="958" y="1487"/>
                  </a:lnTo>
                  <a:lnTo>
                    <a:pt x="1076" y="1644"/>
                  </a:lnTo>
                  <a:cubicBezTo>
                    <a:pt x="1084" y="1656"/>
                    <a:pt x="1094" y="1668"/>
                    <a:pt x="1103" y="1679"/>
                  </a:cubicBezTo>
                  <a:lnTo>
                    <a:pt x="1227" y="1846"/>
                  </a:lnTo>
                  <a:lnTo>
                    <a:pt x="1569" y="2300"/>
                  </a:lnTo>
                  <a:lnTo>
                    <a:pt x="1654" y="2413"/>
                  </a:lnTo>
                  <a:lnTo>
                    <a:pt x="1720" y="2502"/>
                  </a:lnTo>
                  <a:lnTo>
                    <a:pt x="1917" y="2764"/>
                  </a:lnTo>
                  <a:lnTo>
                    <a:pt x="1940" y="2793"/>
                  </a:lnTo>
                  <a:lnTo>
                    <a:pt x="1984" y="2853"/>
                  </a:lnTo>
                  <a:cubicBezTo>
                    <a:pt x="2175" y="3107"/>
                    <a:pt x="2433" y="3223"/>
                    <a:pt x="2683" y="3223"/>
                  </a:cubicBezTo>
                  <a:cubicBezTo>
                    <a:pt x="3076" y="3223"/>
                    <a:pt x="3449" y="2934"/>
                    <a:pt x="3505" y="2437"/>
                  </a:cubicBezTo>
                  <a:lnTo>
                    <a:pt x="3557" y="1966"/>
                  </a:lnTo>
                  <a:cubicBezTo>
                    <a:pt x="3100" y="1323"/>
                    <a:pt x="2656" y="667"/>
                    <a:pt x="2225" y="0"/>
                  </a:cubicBezTo>
                  <a:close/>
                </a:path>
              </a:pathLst>
            </a:custGeom>
            <a:solidFill>
              <a:srgbClr val="000000">
                <a:alpha val="6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8" name="Google Shape;2428;p47"/>
            <p:cNvSpPr/>
            <p:nvPr/>
          </p:nvSpPr>
          <p:spPr>
            <a:xfrm>
              <a:off x="2706275" y="520675"/>
              <a:ext cx="343875" cy="120450"/>
            </a:xfrm>
            <a:custGeom>
              <a:avLst/>
              <a:gdLst/>
              <a:ahLst/>
              <a:cxnLst/>
              <a:rect l="l" t="t" r="r" b="b"/>
              <a:pathLst>
                <a:path w="13755" h="4818" extrusionOk="0">
                  <a:moveTo>
                    <a:pt x="13131" y="1"/>
                  </a:moveTo>
                  <a:cubicBezTo>
                    <a:pt x="13092" y="1"/>
                    <a:pt x="13053" y="6"/>
                    <a:pt x="13013" y="17"/>
                  </a:cubicBezTo>
                  <a:lnTo>
                    <a:pt x="377" y="3467"/>
                  </a:lnTo>
                  <a:cubicBezTo>
                    <a:pt x="141" y="3532"/>
                    <a:pt x="1" y="3775"/>
                    <a:pt x="65" y="4013"/>
                  </a:cubicBezTo>
                  <a:lnTo>
                    <a:pt x="196" y="4491"/>
                  </a:lnTo>
                  <a:cubicBezTo>
                    <a:pt x="250" y="4688"/>
                    <a:pt x="429" y="4818"/>
                    <a:pt x="624" y="4818"/>
                  </a:cubicBezTo>
                  <a:cubicBezTo>
                    <a:pt x="663" y="4818"/>
                    <a:pt x="703" y="4813"/>
                    <a:pt x="742" y="4802"/>
                  </a:cubicBezTo>
                  <a:lnTo>
                    <a:pt x="13377" y="1352"/>
                  </a:lnTo>
                  <a:cubicBezTo>
                    <a:pt x="13615" y="1287"/>
                    <a:pt x="13754" y="1042"/>
                    <a:pt x="13689" y="806"/>
                  </a:cubicBezTo>
                  <a:lnTo>
                    <a:pt x="13559" y="327"/>
                  </a:lnTo>
                  <a:cubicBezTo>
                    <a:pt x="13505" y="130"/>
                    <a:pt x="13326" y="1"/>
                    <a:pt x="131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8" name="Picture 7">
            <a:extLst>
              <a:ext uri="{FF2B5EF4-FFF2-40B4-BE49-F238E27FC236}">
                <a16:creationId xmlns:a16="http://schemas.microsoft.com/office/drawing/2014/main" id="{8523F328-5574-4CDA-3C15-F64911F5F7A5}"/>
              </a:ext>
            </a:extLst>
          </p:cNvPr>
          <p:cNvPicPr>
            <a:picLocks noChangeAspect="1"/>
          </p:cNvPicPr>
          <p:nvPr/>
        </p:nvPicPr>
        <p:blipFill>
          <a:blip r:embed="rId5"/>
          <a:stretch>
            <a:fillRect/>
          </a:stretch>
        </p:blipFill>
        <p:spPr>
          <a:xfrm>
            <a:off x="84713" y="993756"/>
            <a:ext cx="3468664" cy="3647255"/>
          </a:xfrm>
          <a:prstGeom prst="rect">
            <a:avLst/>
          </a:prstGeom>
        </p:spPr>
      </p:pic>
      <p:pic>
        <p:nvPicPr>
          <p:cNvPr id="6" name="Picture 5">
            <a:extLst>
              <a:ext uri="{FF2B5EF4-FFF2-40B4-BE49-F238E27FC236}">
                <a16:creationId xmlns:a16="http://schemas.microsoft.com/office/drawing/2014/main" id="{977359B9-21E7-8288-4CE9-992498872C2A}"/>
              </a:ext>
            </a:extLst>
          </p:cNvPr>
          <p:cNvPicPr>
            <a:picLocks noChangeAspect="1"/>
          </p:cNvPicPr>
          <p:nvPr/>
        </p:nvPicPr>
        <p:blipFill>
          <a:blip r:embed="rId6"/>
          <a:stretch>
            <a:fillRect/>
          </a:stretch>
        </p:blipFill>
        <p:spPr>
          <a:xfrm>
            <a:off x="797170" y="1315536"/>
            <a:ext cx="1866259" cy="1877269"/>
          </a:xfrm>
          <a:prstGeom prst="rect">
            <a:avLst/>
          </a:prstGeom>
        </p:spPr>
      </p:pic>
      <p:pic>
        <p:nvPicPr>
          <p:cNvPr id="2518" name="Audio 2517">
            <a:hlinkClick r:id="" action="ppaction://media"/>
            <a:extLst>
              <a:ext uri="{FF2B5EF4-FFF2-40B4-BE49-F238E27FC236}">
                <a16:creationId xmlns:a16="http://schemas.microsoft.com/office/drawing/2014/main" id="{5FCE40CA-4DDA-6CA7-5157-8390B504166D}"/>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advTm="94198">
        <p14:doors dir="vert"/>
      </p:transition>
    </mc:Choice>
    <mc:Fallback xmlns="">
      <p:transition advTm="9419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1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432"/>
        <p:cNvGrpSpPr/>
        <p:nvPr/>
      </p:nvGrpSpPr>
      <p:grpSpPr>
        <a:xfrm>
          <a:off x="0" y="0"/>
          <a:ext cx="0" cy="0"/>
          <a:chOff x="0" y="0"/>
          <a:chExt cx="0" cy="0"/>
        </a:xfrm>
      </p:grpSpPr>
      <p:sp>
        <p:nvSpPr>
          <p:cNvPr id="2433" name="Google Shape;2433;p48"/>
          <p:cNvSpPr/>
          <p:nvPr/>
        </p:nvSpPr>
        <p:spPr>
          <a:xfrm>
            <a:off x="499527" y="1203938"/>
            <a:ext cx="942900" cy="9429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4" name="Google Shape;2434;p48"/>
          <p:cNvSpPr/>
          <p:nvPr/>
        </p:nvSpPr>
        <p:spPr>
          <a:xfrm>
            <a:off x="453335" y="2259183"/>
            <a:ext cx="942900" cy="9429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5" name="Google Shape;2435;p48"/>
          <p:cNvSpPr txBox="1">
            <a:spLocks noGrp="1"/>
          </p:cNvSpPr>
          <p:nvPr>
            <p:ph type="title"/>
          </p:nvPr>
        </p:nvSpPr>
        <p:spPr>
          <a:xfrm>
            <a:off x="515740" y="153318"/>
            <a:ext cx="5049300" cy="1033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u="sng" dirty="0"/>
              <a:t>What has been noticed from this project? </a:t>
            </a:r>
            <a:endParaRPr u="sng" dirty="0"/>
          </a:p>
        </p:txBody>
      </p:sp>
      <p:grpSp>
        <p:nvGrpSpPr>
          <p:cNvPr id="2440" name="Google Shape;2440;p48"/>
          <p:cNvGrpSpPr/>
          <p:nvPr/>
        </p:nvGrpSpPr>
        <p:grpSpPr>
          <a:xfrm>
            <a:off x="697009" y="1411206"/>
            <a:ext cx="634210" cy="487358"/>
            <a:chOff x="-6322929" y="-1365679"/>
            <a:chExt cx="508915" cy="391044"/>
          </a:xfrm>
        </p:grpSpPr>
        <p:sp>
          <p:nvSpPr>
            <p:cNvPr id="2441" name="Google Shape;2441;p48"/>
            <p:cNvSpPr/>
            <p:nvPr/>
          </p:nvSpPr>
          <p:spPr>
            <a:xfrm>
              <a:off x="-6068282" y="-1287924"/>
              <a:ext cx="124896" cy="122485"/>
            </a:xfrm>
            <a:custGeom>
              <a:avLst/>
              <a:gdLst/>
              <a:ahLst/>
              <a:cxnLst/>
              <a:rect l="l" t="t" r="r" b="b"/>
              <a:pathLst>
                <a:path w="3627" h="3557" extrusionOk="0">
                  <a:moveTo>
                    <a:pt x="2056" y="148"/>
                  </a:moveTo>
                  <a:cubicBezTo>
                    <a:pt x="2864" y="148"/>
                    <a:pt x="3464" y="781"/>
                    <a:pt x="3392" y="1734"/>
                  </a:cubicBezTo>
                  <a:lnTo>
                    <a:pt x="3392" y="1733"/>
                  </a:lnTo>
                  <a:cubicBezTo>
                    <a:pt x="3321" y="2663"/>
                    <a:pt x="2575" y="3160"/>
                    <a:pt x="1758" y="3393"/>
                  </a:cubicBezTo>
                  <a:cubicBezTo>
                    <a:pt x="1744" y="3396"/>
                    <a:pt x="1733" y="3404"/>
                    <a:pt x="1722" y="3413"/>
                  </a:cubicBezTo>
                  <a:cubicBezTo>
                    <a:pt x="1675" y="3418"/>
                    <a:pt x="1630" y="3420"/>
                    <a:pt x="1584" y="3420"/>
                  </a:cubicBezTo>
                  <a:cubicBezTo>
                    <a:pt x="1162" y="3420"/>
                    <a:pt x="797" y="3220"/>
                    <a:pt x="551" y="2911"/>
                  </a:cubicBezTo>
                  <a:lnTo>
                    <a:pt x="551" y="2911"/>
                  </a:lnTo>
                  <a:cubicBezTo>
                    <a:pt x="749" y="2921"/>
                    <a:pt x="950" y="2933"/>
                    <a:pt x="1150" y="2933"/>
                  </a:cubicBezTo>
                  <a:cubicBezTo>
                    <a:pt x="1272" y="2933"/>
                    <a:pt x="1393" y="2928"/>
                    <a:pt x="1513" y="2917"/>
                  </a:cubicBezTo>
                  <a:cubicBezTo>
                    <a:pt x="1559" y="2917"/>
                    <a:pt x="1559" y="2849"/>
                    <a:pt x="1513" y="2849"/>
                  </a:cubicBezTo>
                  <a:cubicBezTo>
                    <a:pt x="1341" y="2828"/>
                    <a:pt x="1165" y="2822"/>
                    <a:pt x="988" y="2822"/>
                  </a:cubicBezTo>
                  <a:cubicBezTo>
                    <a:pt x="823" y="2822"/>
                    <a:pt x="657" y="2827"/>
                    <a:pt x="494" y="2831"/>
                  </a:cubicBezTo>
                  <a:cubicBezTo>
                    <a:pt x="412" y="2711"/>
                    <a:pt x="346" y="2579"/>
                    <a:pt x="301" y="2439"/>
                  </a:cubicBezTo>
                  <a:lnTo>
                    <a:pt x="301" y="2439"/>
                  </a:lnTo>
                  <a:cubicBezTo>
                    <a:pt x="665" y="2462"/>
                    <a:pt x="1031" y="2483"/>
                    <a:pt x="1394" y="2483"/>
                  </a:cubicBezTo>
                  <a:cubicBezTo>
                    <a:pt x="1419" y="2483"/>
                    <a:pt x="1444" y="2483"/>
                    <a:pt x="1469" y="2482"/>
                  </a:cubicBezTo>
                  <a:cubicBezTo>
                    <a:pt x="1528" y="2482"/>
                    <a:pt x="1526" y="2396"/>
                    <a:pt x="1469" y="2392"/>
                  </a:cubicBezTo>
                  <a:cubicBezTo>
                    <a:pt x="1074" y="2362"/>
                    <a:pt x="674" y="2359"/>
                    <a:pt x="276" y="2357"/>
                  </a:cubicBezTo>
                  <a:cubicBezTo>
                    <a:pt x="240" y="2227"/>
                    <a:pt x="221" y="2091"/>
                    <a:pt x="220" y="1956"/>
                  </a:cubicBezTo>
                  <a:lnTo>
                    <a:pt x="220" y="1956"/>
                  </a:lnTo>
                  <a:cubicBezTo>
                    <a:pt x="434" y="1972"/>
                    <a:pt x="659" y="1987"/>
                    <a:pt x="880" y="1987"/>
                  </a:cubicBezTo>
                  <a:cubicBezTo>
                    <a:pt x="1102" y="1987"/>
                    <a:pt x="1322" y="1972"/>
                    <a:pt x="1526" y="1927"/>
                  </a:cubicBezTo>
                  <a:cubicBezTo>
                    <a:pt x="1578" y="1916"/>
                    <a:pt x="1561" y="1845"/>
                    <a:pt x="1515" y="1841"/>
                  </a:cubicBezTo>
                  <a:cubicBezTo>
                    <a:pt x="1395" y="1830"/>
                    <a:pt x="1273" y="1826"/>
                    <a:pt x="1150" y="1826"/>
                  </a:cubicBezTo>
                  <a:cubicBezTo>
                    <a:pt x="842" y="1826"/>
                    <a:pt x="529" y="1851"/>
                    <a:pt x="223" y="1857"/>
                  </a:cubicBezTo>
                  <a:cubicBezTo>
                    <a:pt x="231" y="1679"/>
                    <a:pt x="266" y="1503"/>
                    <a:pt x="327" y="1335"/>
                  </a:cubicBezTo>
                  <a:cubicBezTo>
                    <a:pt x="937" y="1362"/>
                    <a:pt x="1550" y="1389"/>
                    <a:pt x="2160" y="1389"/>
                  </a:cubicBezTo>
                  <a:cubicBezTo>
                    <a:pt x="2240" y="1389"/>
                    <a:pt x="2319" y="1389"/>
                    <a:pt x="2398" y="1388"/>
                  </a:cubicBezTo>
                  <a:cubicBezTo>
                    <a:pt x="2470" y="1387"/>
                    <a:pt x="2469" y="1282"/>
                    <a:pt x="2398" y="1278"/>
                  </a:cubicBezTo>
                  <a:cubicBezTo>
                    <a:pt x="1897" y="1251"/>
                    <a:pt x="1393" y="1246"/>
                    <a:pt x="890" y="1246"/>
                  </a:cubicBezTo>
                  <a:cubicBezTo>
                    <a:pt x="716" y="1246"/>
                    <a:pt x="541" y="1247"/>
                    <a:pt x="367" y="1247"/>
                  </a:cubicBezTo>
                  <a:cubicBezTo>
                    <a:pt x="453" y="1053"/>
                    <a:pt x="573" y="875"/>
                    <a:pt x="724" y="723"/>
                  </a:cubicBezTo>
                  <a:cubicBezTo>
                    <a:pt x="726" y="740"/>
                    <a:pt x="741" y="755"/>
                    <a:pt x="758" y="755"/>
                  </a:cubicBezTo>
                  <a:cubicBezTo>
                    <a:pt x="759" y="755"/>
                    <a:pt x="760" y="754"/>
                    <a:pt x="762" y="754"/>
                  </a:cubicBezTo>
                  <a:cubicBezTo>
                    <a:pt x="819" y="752"/>
                    <a:pt x="876" y="752"/>
                    <a:pt x="933" y="752"/>
                  </a:cubicBezTo>
                  <a:cubicBezTo>
                    <a:pt x="1321" y="752"/>
                    <a:pt x="1702" y="793"/>
                    <a:pt x="2089" y="840"/>
                  </a:cubicBezTo>
                  <a:cubicBezTo>
                    <a:pt x="2091" y="840"/>
                    <a:pt x="2093" y="840"/>
                    <a:pt x="2094" y="840"/>
                  </a:cubicBezTo>
                  <a:cubicBezTo>
                    <a:pt x="2135" y="840"/>
                    <a:pt x="2142" y="771"/>
                    <a:pt x="2100" y="761"/>
                  </a:cubicBezTo>
                  <a:cubicBezTo>
                    <a:pt x="1788" y="687"/>
                    <a:pt x="1468" y="660"/>
                    <a:pt x="1148" y="660"/>
                  </a:cubicBezTo>
                  <a:cubicBezTo>
                    <a:pt x="1024" y="660"/>
                    <a:pt x="899" y="664"/>
                    <a:pt x="775" y="671"/>
                  </a:cubicBezTo>
                  <a:cubicBezTo>
                    <a:pt x="914" y="541"/>
                    <a:pt x="1072" y="432"/>
                    <a:pt x="1243" y="348"/>
                  </a:cubicBezTo>
                  <a:cubicBezTo>
                    <a:pt x="1624" y="425"/>
                    <a:pt x="2004" y="506"/>
                    <a:pt x="2389" y="568"/>
                  </a:cubicBezTo>
                  <a:cubicBezTo>
                    <a:pt x="2392" y="569"/>
                    <a:pt x="2395" y="569"/>
                    <a:pt x="2397" y="569"/>
                  </a:cubicBezTo>
                  <a:cubicBezTo>
                    <a:pt x="2440" y="569"/>
                    <a:pt x="2457" y="503"/>
                    <a:pt x="2409" y="493"/>
                  </a:cubicBezTo>
                  <a:cubicBezTo>
                    <a:pt x="2057" y="419"/>
                    <a:pt x="1703" y="361"/>
                    <a:pt x="1349" y="302"/>
                  </a:cubicBezTo>
                  <a:cubicBezTo>
                    <a:pt x="1375" y="291"/>
                    <a:pt x="1399" y="278"/>
                    <a:pt x="1427" y="268"/>
                  </a:cubicBezTo>
                  <a:cubicBezTo>
                    <a:pt x="1645" y="186"/>
                    <a:pt x="1856" y="148"/>
                    <a:pt x="2056" y="148"/>
                  </a:cubicBezTo>
                  <a:close/>
                  <a:moveTo>
                    <a:pt x="2076" y="0"/>
                  </a:moveTo>
                  <a:cubicBezTo>
                    <a:pt x="1859" y="0"/>
                    <a:pt x="1628" y="40"/>
                    <a:pt x="1387" y="123"/>
                  </a:cubicBezTo>
                  <a:cubicBezTo>
                    <a:pt x="823" y="317"/>
                    <a:pt x="395" y="730"/>
                    <a:pt x="192" y="1248"/>
                  </a:cubicBezTo>
                  <a:lnTo>
                    <a:pt x="186" y="1248"/>
                  </a:lnTo>
                  <a:cubicBezTo>
                    <a:pt x="143" y="1248"/>
                    <a:pt x="138" y="1299"/>
                    <a:pt x="165" y="1319"/>
                  </a:cubicBezTo>
                  <a:cubicBezTo>
                    <a:pt x="104" y="1494"/>
                    <a:pt x="69" y="1677"/>
                    <a:pt x="62" y="1862"/>
                  </a:cubicBezTo>
                  <a:lnTo>
                    <a:pt x="53" y="1862"/>
                  </a:lnTo>
                  <a:cubicBezTo>
                    <a:pt x="0" y="1862"/>
                    <a:pt x="1" y="1940"/>
                    <a:pt x="53" y="1943"/>
                  </a:cubicBezTo>
                  <a:lnTo>
                    <a:pt x="62" y="1943"/>
                  </a:lnTo>
                  <a:cubicBezTo>
                    <a:pt x="61" y="2020"/>
                    <a:pt x="66" y="2097"/>
                    <a:pt x="74" y="2174"/>
                  </a:cubicBezTo>
                  <a:cubicBezTo>
                    <a:pt x="83" y="2240"/>
                    <a:pt x="95" y="2306"/>
                    <a:pt x="113" y="2371"/>
                  </a:cubicBezTo>
                  <a:cubicBezTo>
                    <a:pt x="102" y="2388"/>
                    <a:pt x="108" y="2413"/>
                    <a:pt x="126" y="2422"/>
                  </a:cubicBezTo>
                  <a:cubicBezTo>
                    <a:pt x="301" y="3030"/>
                    <a:pt x="824" y="3547"/>
                    <a:pt x="1441" y="3547"/>
                  </a:cubicBezTo>
                  <a:cubicBezTo>
                    <a:pt x="1529" y="3547"/>
                    <a:pt x="1620" y="3536"/>
                    <a:pt x="1711" y="3514"/>
                  </a:cubicBezTo>
                  <a:cubicBezTo>
                    <a:pt x="1724" y="3540"/>
                    <a:pt x="1750" y="3557"/>
                    <a:pt x="1779" y="3557"/>
                  </a:cubicBezTo>
                  <a:cubicBezTo>
                    <a:pt x="1786" y="3557"/>
                    <a:pt x="1794" y="3556"/>
                    <a:pt x="1802" y="3553"/>
                  </a:cubicBezTo>
                  <a:cubicBezTo>
                    <a:pt x="2798" y="3271"/>
                    <a:pt x="3627" y="2592"/>
                    <a:pt x="3528" y="1471"/>
                  </a:cubicBezTo>
                  <a:cubicBezTo>
                    <a:pt x="3445" y="527"/>
                    <a:pt x="2861" y="0"/>
                    <a:pt x="207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2" name="Google Shape;2442;p48"/>
            <p:cNvSpPr/>
            <p:nvPr/>
          </p:nvSpPr>
          <p:spPr>
            <a:xfrm>
              <a:off x="-6322929" y="-1365679"/>
              <a:ext cx="508915" cy="391044"/>
            </a:xfrm>
            <a:custGeom>
              <a:avLst/>
              <a:gdLst/>
              <a:ahLst/>
              <a:cxnLst/>
              <a:rect l="l" t="t" r="r" b="b"/>
              <a:pathLst>
                <a:path w="14779" h="11356" extrusionOk="0">
                  <a:moveTo>
                    <a:pt x="9451" y="1629"/>
                  </a:moveTo>
                  <a:cubicBezTo>
                    <a:pt x="10781" y="1629"/>
                    <a:pt x="11770" y="2803"/>
                    <a:pt x="11437" y="4221"/>
                  </a:cubicBezTo>
                  <a:lnTo>
                    <a:pt x="11436" y="4222"/>
                  </a:lnTo>
                  <a:cubicBezTo>
                    <a:pt x="11276" y="4909"/>
                    <a:pt x="10844" y="5450"/>
                    <a:pt x="10281" y="5800"/>
                  </a:cubicBezTo>
                  <a:cubicBezTo>
                    <a:pt x="10277" y="5801"/>
                    <a:pt x="10273" y="5803"/>
                    <a:pt x="10270" y="5807"/>
                  </a:cubicBezTo>
                  <a:cubicBezTo>
                    <a:pt x="9869" y="6052"/>
                    <a:pt x="9414" y="6198"/>
                    <a:pt x="8945" y="6233"/>
                  </a:cubicBezTo>
                  <a:cubicBezTo>
                    <a:pt x="8926" y="6234"/>
                    <a:pt x="8908" y="6244"/>
                    <a:pt x="8897" y="6260"/>
                  </a:cubicBezTo>
                  <a:cubicBezTo>
                    <a:pt x="7740" y="6199"/>
                    <a:pt x="6790" y="5428"/>
                    <a:pt x="6791" y="4171"/>
                  </a:cubicBezTo>
                  <a:cubicBezTo>
                    <a:pt x="6793" y="2939"/>
                    <a:pt x="7755" y="1954"/>
                    <a:pt x="8919" y="1690"/>
                  </a:cubicBezTo>
                  <a:cubicBezTo>
                    <a:pt x="9101" y="1649"/>
                    <a:pt x="9279" y="1629"/>
                    <a:pt x="9451" y="1629"/>
                  </a:cubicBezTo>
                  <a:close/>
                  <a:moveTo>
                    <a:pt x="1871" y="162"/>
                  </a:moveTo>
                  <a:lnTo>
                    <a:pt x="1871" y="162"/>
                  </a:lnTo>
                  <a:cubicBezTo>
                    <a:pt x="3327" y="192"/>
                    <a:pt x="4515" y="467"/>
                    <a:pt x="5524" y="1592"/>
                  </a:cubicBezTo>
                  <a:cubicBezTo>
                    <a:pt x="5645" y="3629"/>
                    <a:pt x="5618" y="5666"/>
                    <a:pt x="5697" y="7702"/>
                  </a:cubicBezTo>
                  <a:cubicBezTo>
                    <a:pt x="5272" y="6853"/>
                    <a:pt x="4137" y="6531"/>
                    <a:pt x="3095" y="6531"/>
                  </a:cubicBezTo>
                  <a:cubicBezTo>
                    <a:pt x="2636" y="6531"/>
                    <a:pt x="2195" y="6594"/>
                    <a:pt x="1840" y="6701"/>
                  </a:cubicBezTo>
                  <a:cubicBezTo>
                    <a:pt x="1987" y="4534"/>
                    <a:pt x="1882" y="2333"/>
                    <a:pt x="1871" y="162"/>
                  </a:cubicBezTo>
                  <a:close/>
                  <a:moveTo>
                    <a:pt x="592" y="2590"/>
                  </a:moveTo>
                  <a:cubicBezTo>
                    <a:pt x="786" y="4308"/>
                    <a:pt x="916" y="6010"/>
                    <a:pt x="986" y="7738"/>
                  </a:cubicBezTo>
                  <a:cubicBezTo>
                    <a:pt x="835" y="7740"/>
                    <a:pt x="684" y="7747"/>
                    <a:pt x="533" y="7747"/>
                  </a:cubicBezTo>
                  <a:cubicBezTo>
                    <a:pt x="516" y="7747"/>
                    <a:pt x="499" y="7747"/>
                    <a:pt x="483" y="7747"/>
                  </a:cubicBezTo>
                  <a:cubicBezTo>
                    <a:pt x="479" y="7583"/>
                    <a:pt x="470" y="7419"/>
                    <a:pt x="465" y="7255"/>
                  </a:cubicBezTo>
                  <a:cubicBezTo>
                    <a:pt x="561" y="7225"/>
                    <a:pt x="662" y="7210"/>
                    <a:pt x="763" y="7210"/>
                  </a:cubicBezTo>
                  <a:cubicBezTo>
                    <a:pt x="793" y="7210"/>
                    <a:pt x="823" y="7211"/>
                    <a:pt x="853" y="7214"/>
                  </a:cubicBezTo>
                  <a:cubicBezTo>
                    <a:pt x="854" y="7214"/>
                    <a:pt x="856" y="7214"/>
                    <a:pt x="857" y="7214"/>
                  </a:cubicBezTo>
                  <a:cubicBezTo>
                    <a:pt x="902" y="7214"/>
                    <a:pt x="899" y="7144"/>
                    <a:pt x="853" y="7138"/>
                  </a:cubicBezTo>
                  <a:cubicBezTo>
                    <a:pt x="816" y="7133"/>
                    <a:pt x="780" y="7131"/>
                    <a:pt x="743" y="7131"/>
                  </a:cubicBezTo>
                  <a:cubicBezTo>
                    <a:pt x="647" y="7131"/>
                    <a:pt x="552" y="7147"/>
                    <a:pt x="462" y="7178"/>
                  </a:cubicBezTo>
                  <a:cubicBezTo>
                    <a:pt x="455" y="7013"/>
                    <a:pt x="448" y="6849"/>
                    <a:pt x="442" y="6684"/>
                  </a:cubicBezTo>
                  <a:lnTo>
                    <a:pt x="442" y="6684"/>
                  </a:lnTo>
                  <a:cubicBezTo>
                    <a:pt x="484" y="6691"/>
                    <a:pt x="526" y="6694"/>
                    <a:pt x="568" y="6694"/>
                  </a:cubicBezTo>
                  <a:cubicBezTo>
                    <a:pt x="640" y="6694"/>
                    <a:pt x="711" y="6684"/>
                    <a:pt x="781" y="6657"/>
                  </a:cubicBezTo>
                  <a:cubicBezTo>
                    <a:pt x="827" y="6640"/>
                    <a:pt x="814" y="6575"/>
                    <a:pt x="770" y="6575"/>
                  </a:cubicBezTo>
                  <a:cubicBezTo>
                    <a:pt x="766" y="6575"/>
                    <a:pt x="763" y="6576"/>
                    <a:pt x="759" y="6576"/>
                  </a:cubicBezTo>
                  <a:cubicBezTo>
                    <a:pt x="682" y="6594"/>
                    <a:pt x="608" y="6606"/>
                    <a:pt x="533" y="6606"/>
                  </a:cubicBezTo>
                  <a:cubicBezTo>
                    <a:pt x="502" y="6606"/>
                    <a:pt x="470" y="6604"/>
                    <a:pt x="438" y="6600"/>
                  </a:cubicBezTo>
                  <a:cubicBezTo>
                    <a:pt x="434" y="6479"/>
                    <a:pt x="429" y="6359"/>
                    <a:pt x="424" y="6238"/>
                  </a:cubicBezTo>
                  <a:lnTo>
                    <a:pt x="424" y="6238"/>
                  </a:lnTo>
                  <a:cubicBezTo>
                    <a:pt x="520" y="6240"/>
                    <a:pt x="617" y="6243"/>
                    <a:pt x="713" y="6243"/>
                  </a:cubicBezTo>
                  <a:cubicBezTo>
                    <a:pt x="745" y="6243"/>
                    <a:pt x="777" y="6243"/>
                    <a:pt x="809" y="6242"/>
                  </a:cubicBezTo>
                  <a:cubicBezTo>
                    <a:pt x="861" y="6241"/>
                    <a:pt x="861" y="6162"/>
                    <a:pt x="809" y="6161"/>
                  </a:cubicBezTo>
                  <a:cubicBezTo>
                    <a:pt x="772" y="6160"/>
                    <a:pt x="735" y="6160"/>
                    <a:pt x="699" y="6160"/>
                  </a:cubicBezTo>
                  <a:cubicBezTo>
                    <a:pt x="606" y="6160"/>
                    <a:pt x="514" y="6162"/>
                    <a:pt x="421" y="6165"/>
                  </a:cubicBezTo>
                  <a:cubicBezTo>
                    <a:pt x="417" y="6073"/>
                    <a:pt x="415" y="5981"/>
                    <a:pt x="410" y="5889"/>
                  </a:cubicBezTo>
                  <a:cubicBezTo>
                    <a:pt x="407" y="5808"/>
                    <a:pt x="394" y="5692"/>
                    <a:pt x="378" y="5557"/>
                  </a:cubicBezTo>
                  <a:lnTo>
                    <a:pt x="378" y="5557"/>
                  </a:lnTo>
                  <a:cubicBezTo>
                    <a:pt x="384" y="5569"/>
                    <a:pt x="396" y="5577"/>
                    <a:pt x="410" y="5577"/>
                  </a:cubicBezTo>
                  <a:cubicBezTo>
                    <a:pt x="471" y="5579"/>
                    <a:pt x="532" y="5584"/>
                    <a:pt x="592" y="5584"/>
                  </a:cubicBezTo>
                  <a:cubicBezTo>
                    <a:pt x="620" y="5584"/>
                    <a:pt x="648" y="5583"/>
                    <a:pt x="675" y="5580"/>
                  </a:cubicBezTo>
                  <a:cubicBezTo>
                    <a:pt x="732" y="5580"/>
                    <a:pt x="732" y="5496"/>
                    <a:pt x="675" y="5496"/>
                  </a:cubicBezTo>
                  <a:cubicBezTo>
                    <a:pt x="646" y="5492"/>
                    <a:pt x="616" y="5491"/>
                    <a:pt x="586" y="5491"/>
                  </a:cubicBezTo>
                  <a:cubicBezTo>
                    <a:pt x="527" y="5491"/>
                    <a:pt x="469" y="5496"/>
                    <a:pt x="410" y="5498"/>
                  </a:cubicBezTo>
                  <a:cubicBezTo>
                    <a:pt x="393" y="5498"/>
                    <a:pt x="378" y="5510"/>
                    <a:pt x="375" y="5527"/>
                  </a:cubicBezTo>
                  <a:cubicBezTo>
                    <a:pt x="364" y="5436"/>
                    <a:pt x="353" y="5334"/>
                    <a:pt x="340" y="5225"/>
                  </a:cubicBezTo>
                  <a:lnTo>
                    <a:pt x="340" y="5225"/>
                  </a:lnTo>
                  <a:cubicBezTo>
                    <a:pt x="357" y="5227"/>
                    <a:pt x="375" y="5228"/>
                    <a:pt x="392" y="5228"/>
                  </a:cubicBezTo>
                  <a:cubicBezTo>
                    <a:pt x="467" y="5228"/>
                    <a:pt x="541" y="5211"/>
                    <a:pt x="610" y="5178"/>
                  </a:cubicBezTo>
                  <a:cubicBezTo>
                    <a:pt x="646" y="5160"/>
                    <a:pt x="626" y="5102"/>
                    <a:pt x="591" y="5102"/>
                  </a:cubicBezTo>
                  <a:cubicBezTo>
                    <a:pt x="587" y="5102"/>
                    <a:pt x="582" y="5103"/>
                    <a:pt x="578" y="5104"/>
                  </a:cubicBezTo>
                  <a:cubicBezTo>
                    <a:pt x="504" y="5131"/>
                    <a:pt x="426" y="5145"/>
                    <a:pt x="347" y="5145"/>
                  </a:cubicBezTo>
                  <a:cubicBezTo>
                    <a:pt x="342" y="5145"/>
                    <a:pt x="336" y="5145"/>
                    <a:pt x="331" y="5144"/>
                  </a:cubicBezTo>
                  <a:cubicBezTo>
                    <a:pt x="314" y="5004"/>
                    <a:pt x="298" y="4853"/>
                    <a:pt x="283" y="4697"/>
                  </a:cubicBezTo>
                  <a:lnTo>
                    <a:pt x="283" y="4697"/>
                  </a:lnTo>
                  <a:cubicBezTo>
                    <a:pt x="310" y="4700"/>
                    <a:pt x="336" y="4701"/>
                    <a:pt x="363" y="4701"/>
                  </a:cubicBezTo>
                  <a:cubicBezTo>
                    <a:pt x="449" y="4701"/>
                    <a:pt x="533" y="4687"/>
                    <a:pt x="611" y="4651"/>
                  </a:cubicBezTo>
                  <a:cubicBezTo>
                    <a:pt x="653" y="4631"/>
                    <a:pt x="627" y="4572"/>
                    <a:pt x="587" y="4572"/>
                  </a:cubicBezTo>
                  <a:cubicBezTo>
                    <a:pt x="584" y="4572"/>
                    <a:pt x="581" y="4573"/>
                    <a:pt x="578" y="4573"/>
                  </a:cubicBezTo>
                  <a:cubicBezTo>
                    <a:pt x="473" y="4595"/>
                    <a:pt x="378" y="4616"/>
                    <a:pt x="276" y="4617"/>
                  </a:cubicBezTo>
                  <a:cubicBezTo>
                    <a:pt x="269" y="4534"/>
                    <a:pt x="263" y="4451"/>
                    <a:pt x="257" y="4367"/>
                  </a:cubicBezTo>
                  <a:cubicBezTo>
                    <a:pt x="381" y="4350"/>
                    <a:pt x="509" y="4321"/>
                    <a:pt x="614" y="4257"/>
                  </a:cubicBezTo>
                  <a:cubicBezTo>
                    <a:pt x="654" y="4231"/>
                    <a:pt x="635" y="4168"/>
                    <a:pt x="591" y="4168"/>
                  </a:cubicBezTo>
                  <a:cubicBezTo>
                    <a:pt x="587" y="4168"/>
                    <a:pt x="582" y="4169"/>
                    <a:pt x="577" y="4170"/>
                  </a:cubicBezTo>
                  <a:cubicBezTo>
                    <a:pt x="466" y="4203"/>
                    <a:pt x="360" y="4241"/>
                    <a:pt x="251" y="4271"/>
                  </a:cubicBezTo>
                  <a:cubicBezTo>
                    <a:pt x="241" y="4091"/>
                    <a:pt x="235" y="3911"/>
                    <a:pt x="239" y="3739"/>
                  </a:cubicBezTo>
                  <a:lnTo>
                    <a:pt x="239" y="3739"/>
                  </a:lnTo>
                  <a:cubicBezTo>
                    <a:pt x="280" y="3741"/>
                    <a:pt x="322" y="3743"/>
                    <a:pt x="364" y="3743"/>
                  </a:cubicBezTo>
                  <a:cubicBezTo>
                    <a:pt x="414" y="3743"/>
                    <a:pt x="464" y="3740"/>
                    <a:pt x="512" y="3730"/>
                  </a:cubicBezTo>
                  <a:cubicBezTo>
                    <a:pt x="564" y="3721"/>
                    <a:pt x="564" y="3636"/>
                    <a:pt x="512" y="3627"/>
                  </a:cubicBezTo>
                  <a:cubicBezTo>
                    <a:pt x="465" y="3617"/>
                    <a:pt x="415" y="3613"/>
                    <a:pt x="365" y="3613"/>
                  </a:cubicBezTo>
                  <a:cubicBezTo>
                    <a:pt x="325" y="3613"/>
                    <a:pt x="284" y="3616"/>
                    <a:pt x="244" y="3618"/>
                  </a:cubicBezTo>
                  <a:cubicBezTo>
                    <a:pt x="247" y="3540"/>
                    <a:pt x="252" y="3466"/>
                    <a:pt x="261" y="3393"/>
                  </a:cubicBezTo>
                  <a:cubicBezTo>
                    <a:pt x="348" y="3407"/>
                    <a:pt x="436" y="3414"/>
                    <a:pt x="525" y="3414"/>
                  </a:cubicBezTo>
                  <a:cubicBezTo>
                    <a:pt x="531" y="3414"/>
                    <a:pt x="537" y="3414"/>
                    <a:pt x="543" y="3414"/>
                  </a:cubicBezTo>
                  <a:cubicBezTo>
                    <a:pt x="591" y="3413"/>
                    <a:pt x="606" y="3335"/>
                    <a:pt x="555" y="3328"/>
                  </a:cubicBezTo>
                  <a:cubicBezTo>
                    <a:pt x="467" y="3316"/>
                    <a:pt x="380" y="3310"/>
                    <a:pt x="293" y="3310"/>
                  </a:cubicBezTo>
                  <a:cubicBezTo>
                    <a:pt x="285" y="3310"/>
                    <a:pt x="277" y="3311"/>
                    <a:pt x="269" y="3311"/>
                  </a:cubicBezTo>
                  <a:cubicBezTo>
                    <a:pt x="277" y="3251"/>
                    <a:pt x="288" y="3197"/>
                    <a:pt x="300" y="3143"/>
                  </a:cubicBezTo>
                  <a:lnTo>
                    <a:pt x="498" y="3147"/>
                  </a:lnTo>
                  <a:cubicBezTo>
                    <a:pt x="498" y="3147"/>
                    <a:pt x="498" y="3147"/>
                    <a:pt x="499" y="3147"/>
                  </a:cubicBezTo>
                  <a:cubicBezTo>
                    <a:pt x="553" y="3147"/>
                    <a:pt x="553" y="3060"/>
                    <a:pt x="499" y="3060"/>
                  </a:cubicBezTo>
                  <a:cubicBezTo>
                    <a:pt x="498" y="3060"/>
                    <a:pt x="498" y="3060"/>
                    <a:pt x="498" y="3060"/>
                  </a:cubicBezTo>
                  <a:lnTo>
                    <a:pt x="315" y="3063"/>
                  </a:lnTo>
                  <a:cubicBezTo>
                    <a:pt x="369" y="2845"/>
                    <a:pt x="455" y="2676"/>
                    <a:pt x="592" y="2590"/>
                  </a:cubicBezTo>
                  <a:close/>
                  <a:moveTo>
                    <a:pt x="8367" y="968"/>
                  </a:moveTo>
                  <a:cubicBezTo>
                    <a:pt x="8928" y="968"/>
                    <a:pt x="9496" y="1053"/>
                    <a:pt x="10068" y="1235"/>
                  </a:cubicBezTo>
                  <a:cubicBezTo>
                    <a:pt x="10076" y="1237"/>
                    <a:pt x="10085" y="1238"/>
                    <a:pt x="10095" y="1238"/>
                  </a:cubicBezTo>
                  <a:cubicBezTo>
                    <a:pt x="10105" y="1238"/>
                    <a:pt x="10115" y="1237"/>
                    <a:pt x="10125" y="1233"/>
                  </a:cubicBezTo>
                  <a:lnTo>
                    <a:pt x="10125" y="1233"/>
                  </a:lnTo>
                  <a:cubicBezTo>
                    <a:pt x="10119" y="1350"/>
                    <a:pt x="10114" y="1466"/>
                    <a:pt x="10114" y="1582"/>
                  </a:cubicBezTo>
                  <a:cubicBezTo>
                    <a:pt x="9899" y="1517"/>
                    <a:pt x="9677" y="1485"/>
                    <a:pt x="9454" y="1485"/>
                  </a:cubicBezTo>
                  <a:cubicBezTo>
                    <a:pt x="9358" y="1485"/>
                    <a:pt x="9262" y="1491"/>
                    <a:pt x="9166" y="1503"/>
                  </a:cubicBezTo>
                  <a:cubicBezTo>
                    <a:pt x="7769" y="1675"/>
                    <a:pt x="6591" y="2863"/>
                    <a:pt x="6680" y="4308"/>
                  </a:cubicBezTo>
                  <a:cubicBezTo>
                    <a:pt x="6749" y="5424"/>
                    <a:pt x="7652" y="6361"/>
                    <a:pt x="8750" y="6361"/>
                  </a:cubicBezTo>
                  <a:cubicBezTo>
                    <a:pt x="8807" y="6361"/>
                    <a:pt x="8864" y="6358"/>
                    <a:pt x="8921" y="6353"/>
                  </a:cubicBezTo>
                  <a:cubicBezTo>
                    <a:pt x="8928" y="6356"/>
                    <a:pt x="8933" y="6362"/>
                    <a:pt x="8943" y="6362"/>
                  </a:cubicBezTo>
                  <a:cubicBezTo>
                    <a:pt x="8944" y="6362"/>
                    <a:pt x="8945" y="6362"/>
                    <a:pt x="8946" y="6362"/>
                  </a:cubicBezTo>
                  <a:cubicBezTo>
                    <a:pt x="9437" y="6330"/>
                    <a:pt x="9913" y="6181"/>
                    <a:pt x="10335" y="5928"/>
                  </a:cubicBezTo>
                  <a:cubicBezTo>
                    <a:pt x="10354" y="5949"/>
                    <a:pt x="10376" y="5970"/>
                    <a:pt x="10396" y="5992"/>
                  </a:cubicBezTo>
                  <a:cubicBezTo>
                    <a:pt x="10396" y="5994"/>
                    <a:pt x="10393" y="5995"/>
                    <a:pt x="10395" y="5997"/>
                  </a:cubicBezTo>
                  <a:cubicBezTo>
                    <a:pt x="10487" y="6604"/>
                    <a:pt x="10550" y="7207"/>
                    <a:pt x="10581" y="7820"/>
                  </a:cubicBezTo>
                  <a:cubicBezTo>
                    <a:pt x="10570" y="7807"/>
                    <a:pt x="10555" y="7798"/>
                    <a:pt x="10539" y="7793"/>
                  </a:cubicBezTo>
                  <a:cubicBezTo>
                    <a:pt x="9864" y="7579"/>
                    <a:pt x="9021" y="7429"/>
                    <a:pt x="8186" y="7429"/>
                  </a:cubicBezTo>
                  <a:cubicBezTo>
                    <a:pt x="7320" y="7429"/>
                    <a:pt x="6462" y="7590"/>
                    <a:pt x="5810" y="8007"/>
                  </a:cubicBezTo>
                  <a:cubicBezTo>
                    <a:pt x="5810" y="8003"/>
                    <a:pt x="5813" y="8001"/>
                    <a:pt x="5811" y="7996"/>
                  </a:cubicBezTo>
                  <a:cubicBezTo>
                    <a:pt x="5809" y="7986"/>
                    <a:pt x="5805" y="7978"/>
                    <a:pt x="5801" y="7968"/>
                  </a:cubicBezTo>
                  <a:cubicBezTo>
                    <a:pt x="5966" y="5859"/>
                    <a:pt x="5837" y="3704"/>
                    <a:pt x="5701" y="1595"/>
                  </a:cubicBezTo>
                  <a:cubicBezTo>
                    <a:pt x="6569" y="1191"/>
                    <a:pt x="7460" y="968"/>
                    <a:pt x="8367" y="968"/>
                  </a:cubicBezTo>
                  <a:close/>
                  <a:moveTo>
                    <a:pt x="1674" y="1502"/>
                  </a:moveTo>
                  <a:cubicBezTo>
                    <a:pt x="1651" y="3246"/>
                    <a:pt x="1614" y="5001"/>
                    <a:pt x="1738" y="6733"/>
                  </a:cubicBezTo>
                  <a:cubicBezTo>
                    <a:pt x="1640" y="6770"/>
                    <a:pt x="1670" y="6917"/>
                    <a:pt x="1762" y="6917"/>
                  </a:cubicBezTo>
                  <a:cubicBezTo>
                    <a:pt x="1771" y="6917"/>
                    <a:pt x="1781" y="6915"/>
                    <a:pt x="1792" y="6912"/>
                  </a:cubicBezTo>
                  <a:cubicBezTo>
                    <a:pt x="2161" y="6798"/>
                    <a:pt x="2636" y="6725"/>
                    <a:pt x="3129" y="6725"/>
                  </a:cubicBezTo>
                  <a:cubicBezTo>
                    <a:pt x="4071" y="6725"/>
                    <a:pt x="5078" y="6990"/>
                    <a:pt x="5532" y="7738"/>
                  </a:cubicBezTo>
                  <a:cubicBezTo>
                    <a:pt x="5177" y="7491"/>
                    <a:pt x="4742" y="7394"/>
                    <a:pt x="4276" y="7394"/>
                  </a:cubicBezTo>
                  <a:cubicBezTo>
                    <a:pt x="3257" y="7394"/>
                    <a:pt x="2092" y="7857"/>
                    <a:pt x="1301" y="8219"/>
                  </a:cubicBezTo>
                  <a:cubicBezTo>
                    <a:pt x="1255" y="8217"/>
                    <a:pt x="1209" y="8216"/>
                    <a:pt x="1165" y="8216"/>
                  </a:cubicBezTo>
                  <a:cubicBezTo>
                    <a:pt x="1233" y="6096"/>
                    <a:pt x="1053" y="3910"/>
                    <a:pt x="632" y="1834"/>
                  </a:cubicBezTo>
                  <a:cubicBezTo>
                    <a:pt x="801" y="1776"/>
                    <a:pt x="948" y="1664"/>
                    <a:pt x="1121" y="1604"/>
                  </a:cubicBezTo>
                  <a:cubicBezTo>
                    <a:pt x="1299" y="1543"/>
                    <a:pt x="1485" y="1508"/>
                    <a:pt x="1674" y="1502"/>
                  </a:cubicBezTo>
                  <a:close/>
                  <a:moveTo>
                    <a:pt x="11038" y="5327"/>
                  </a:moveTo>
                  <a:cubicBezTo>
                    <a:pt x="11622" y="5685"/>
                    <a:pt x="12195" y="6057"/>
                    <a:pt x="12742" y="6469"/>
                  </a:cubicBezTo>
                  <a:cubicBezTo>
                    <a:pt x="13175" y="6794"/>
                    <a:pt x="14322" y="7497"/>
                    <a:pt x="14498" y="8154"/>
                  </a:cubicBezTo>
                  <a:cubicBezTo>
                    <a:pt x="14495" y="8162"/>
                    <a:pt x="14488" y="8165"/>
                    <a:pt x="14487" y="8176"/>
                  </a:cubicBezTo>
                  <a:lnTo>
                    <a:pt x="14487" y="8174"/>
                  </a:lnTo>
                  <a:cubicBezTo>
                    <a:pt x="14448" y="8463"/>
                    <a:pt x="14307" y="8567"/>
                    <a:pt x="14124" y="8567"/>
                  </a:cubicBezTo>
                  <a:cubicBezTo>
                    <a:pt x="13914" y="8567"/>
                    <a:pt x="13648" y="8430"/>
                    <a:pt x="13418" y="8280"/>
                  </a:cubicBezTo>
                  <a:cubicBezTo>
                    <a:pt x="13614" y="8248"/>
                    <a:pt x="13830" y="8233"/>
                    <a:pt x="14015" y="8167"/>
                  </a:cubicBezTo>
                  <a:cubicBezTo>
                    <a:pt x="14061" y="8151"/>
                    <a:pt x="14059" y="8073"/>
                    <a:pt x="14005" y="8073"/>
                  </a:cubicBezTo>
                  <a:cubicBezTo>
                    <a:pt x="14004" y="8073"/>
                    <a:pt x="14002" y="8073"/>
                    <a:pt x="14001" y="8073"/>
                  </a:cubicBezTo>
                  <a:cubicBezTo>
                    <a:pt x="13792" y="8086"/>
                    <a:pt x="13575" y="8163"/>
                    <a:pt x="13371" y="8211"/>
                  </a:cubicBezTo>
                  <a:cubicBezTo>
                    <a:pt x="13359" y="8214"/>
                    <a:pt x="13349" y="8222"/>
                    <a:pt x="13346" y="8234"/>
                  </a:cubicBezTo>
                  <a:cubicBezTo>
                    <a:pt x="13148" y="8099"/>
                    <a:pt x="12988" y="7966"/>
                    <a:pt x="12929" y="7923"/>
                  </a:cubicBezTo>
                  <a:cubicBezTo>
                    <a:pt x="12909" y="7908"/>
                    <a:pt x="12890" y="7893"/>
                    <a:pt x="12871" y="7879"/>
                  </a:cubicBezTo>
                  <a:lnTo>
                    <a:pt x="12871" y="7879"/>
                  </a:lnTo>
                  <a:cubicBezTo>
                    <a:pt x="13107" y="7884"/>
                    <a:pt x="13343" y="7887"/>
                    <a:pt x="13579" y="7887"/>
                  </a:cubicBezTo>
                  <a:cubicBezTo>
                    <a:pt x="13792" y="7887"/>
                    <a:pt x="14006" y="7884"/>
                    <a:pt x="14219" y="7878"/>
                  </a:cubicBezTo>
                  <a:cubicBezTo>
                    <a:pt x="14270" y="7876"/>
                    <a:pt x="14270" y="7801"/>
                    <a:pt x="14219" y="7799"/>
                  </a:cubicBezTo>
                  <a:cubicBezTo>
                    <a:pt x="13999" y="7793"/>
                    <a:pt x="13778" y="7790"/>
                    <a:pt x="13557" y="7790"/>
                  </a:cubicBezTo>
                  <a:cubicBezTo>
                    <a:pt x="13293" y="7790"/>
                    <a:pt x="13029" y="7794"/>
                    <a:pt x="12766" y="7799"/>
                  </a:cubicBezTo>
                  <a:cubicBezTo>
                    <a:pt x="12605" y="7678"/>
                    <a:pt x="12444" y="7557"/>
                    <a:pt x="12284" y="7434"/>
                  </a:cubicBezTo>
                  <a:lnTo>
                    <a:pt x="12284" y="7434"/>
                  </a:lnTo>
                  <a:cubicBezTo>
                    <a:pt x="12362" y="7436"/>
                    <a:pt x="12439" y="7437"/>
                    <a:pt x="12516" y="7437"/>
                  </a:cubicBezTo>
                  <a:cubicBezTo>
                    <a:pt x="12612" y="7437"/>
                    <a:pt x="12707" y="7435"/>
                    <a:pt x="12803" y="7431"/>
                  </a:cubicBezTo>
                  <a:cubicBezTo>
                    <a:pt x="12846" y="7428"/>
                    <a:pt x="12846" y="7364"/>
                    <a:pt x="12803" y="7361"/>
                  </a:cubicBezTo>
                  <a:cubicBezTo>
                    <a:pt x="12704" y="7357"/>
                    <a:pt x="12606" y="7356"/>
                    <a:pt x="12508" y="7356"/>
                  </a:cubicBezTo>
                  <a:cubicBezTo>
                    <a:pt x="12400" y="7356"/>
                    <a:pt x="12293" y="7357"/>
                    <a:pt x="12185" y="7359"/>
                  </a:cubicBezTo>
                  <a:cubicBezTo>
                    <a:pt x="12112" y="7303"/>
                    <a:pt x="12038" y="7249"/>
                    <a:pt x="11966" y="7193"/>
                  </a:cubicBezTo>
                  <a:cubicBezTo>
                    <a:pt x="11919" y="7155"/>
                    <a:pt x="11872" y="7116"/>
                    <a:pt x="11825" y="7078"/>
                  </a:cubicBezTo>
                  <a:lnTo>
                    <a:pt x="11825" y="7078"/>
                  </a:lnTo>
                  <a:cubicBezTo>
                    <a:pt x="12033" y="7096"/>
                    <a:pt x="12240" y="7114"/>
                    <a:pt x="12448" y="7120"/>
                  </a:cubicBezTo>
                  <a:cubicBezTo>
                    <a:pt x="12449" y="7120"/>
                    <a:pt x="12450" y="7120"/>
                    <a:pt x="12450" y="7120"/>
                  </a:cubicBezTo>
                  <a:cubicBezTo>
                    <a:pt x="12496" y="7120"/>
                    <a:pt x="12493" y="7052"/>
                    <a:pt x="12448" y="7048"/>
                  </a:cubicBezTo>
                  <a:cubicBezTo>
                    <a:pt x="12213" y="7024"/>
                    <a:pt x="11977" y="7013"/>
                    <a:pt x="11741" y="7002"/>
                  </a:cubicBezTo>
                  <a:cubicBezTo>
                    <a:pt x="11739" y="7002"/>
                    <a:pt x="11738" y="7004"/>
                    <a:pt x="11736" y="7004"/>
                  </a:cubicBezTo>
                  <a:cubicBezTo>
                    <a:pt x="11604" y="6896"/>
                    <a:pt x="11472" y="6790"/>
                    <a:pt x="11343" y="6681"/>
                  </a:cubicBezTo>
                  <a:lnTo>
                    <a:pt x="11343" y="6681"/>
                  </a:lnTo>
                  <a:cubicBezTo>
                    <a:pt x="11475" y="6685"/>
                    <a:pt x="11605" y="6689"/>
                    <a:pt x="11737" y="6689"/>
                  </a:cubicBezTo>
                  <a:cubicBezTo>
                    <a:pt x="11826" y="6689"/>
                    <a:pt x="11916" y="6687"/>
                    <a:pt x="12006" y="6682"/>
                  </a:cubicBezTo>
                  <a:cubicBezTo>
                    <a:pt x="12057" y="6682"/>
                    <a:pt x="12057" y="6605"/>
                    <a:pt x="12006" y="6605"/>
                  </a:cubicBezTo>
                  <a:cubicBezTo>
                    <a:pt x="11917" y="6600"/>
                    <a:pt x="11827" y="6599"/>
                    <a:pt x="11737" y="6599"/>
                  </a:cubicBezTo>
                  <a:cubicBezTo>
                    <a:pt x="11578" y="6599"/>
                    <a:pt x="11419" y="6604"/>
                    <a:pt x="11260" y="6608"/>
                  </a:cubicBezTo>
                  <a:cubicBezTo>
                    <a:pt x="11119" y="6490"/>
                    <a:pt x="10979" y="6369"/>
                    <a:pt x="10841" y="6249"/>
                  </a:cubicBezTo>
                  <a:lnTo>
                    <a:pt x="10841" y="6249"/>
                  </a:lnTo>
                  <a:cubicBezTo>
                    <a:pt x="10932" y="6257"/>
                    <a:pt x="11024" y="6260"/>
                    <a:pt x="11117" y="6260"/>
                  </a:cubicBezTo>
                  <a:cubicBezTo>
                    <a:pt x="11253" y="6260"/>
                    <a:pt x="11389" y="6254"/>
                    <a:pt x="11519" y="6249"/>
                  </a:cubicBezTo>
                  <a:cubicBezTo>
                    <a:pt x="11580" y="6245"/>
                    <a:pt x="11580" y="6156"/>
                    <a:pt x="11519" y="6153"/>
                  </a:cubicBezTo>
                  <a:cubicBezTo>
                    <a:pt x="11390" y="6148"/>
                    <a:pt x="11254" y="6142"/>
                    <a:pt x="11119" y="6142"/>
                  </a:cubicBezTo>
                  <a:cubicBezTo>
                    <a:pt x="10992" y="6142"/>
                    <a:pt x="10866" y="6148"/>
                    <a:pt x="10745" y="6165"/>
                  </a:cubicBezTo>
                  <a:cubicBezTo>
                    <a:pt x="10671" y="6101"/>
                    <a:pt x="10595" y="6037"/>
                    <a:pt x="10521" y="5971"/>
                  </a:cubicBezTo>
                  <a:cubicBezTo>
                    <a:pt x="10520" y="5968"/>
                    <a:pt x="10520" y="5965"/>
                    <a:pt x="10519" y="5962"/>
                  </a:cubicBezTo>
                  <a:cubicBezTo>
                    <a:pt x="10514" y="5937"/>
                    <a:pt x="10492" y="5919"/>
                    <a:pt x="10467" y="5919"/>
                  </a:cubicBezTo>
                  <a:cubicBezTo>
                    <a:pt x="10465" y="5919"/>
                    <a:pt x="10463" y="5919"/>
                    <a:pt x="10461" y="5920"/>
                  </a:cubicBezTo>
                  <a:lnTo>
                    <a:pt x="10413" y="5877"/>
                  </a:lnTo>
                  <a:cubicBezTo>
                    <a:pt x="10443" y="5857"/>
                    <a:pt x="10470" y="5832"/>
                    <a:pt x="10499" y="5811"/>
                  </a:cubicBezTo>
                  <a:cubicBezTo>
                    <a:pt x="10691" y="5841"/>
                    <a:pt x="10883" y="5861"/>
                    <a:pt x="11077" y="5861"/>
                  </a:cubicBezTo>
                  <a:cubicBezTo>
                    <a:pt x="11165" y="5861"/>
                    <a:pt x="11254" y="5857"/>
                    <a:pt x="11342" y="5848"/>
                  </a:cubicBezTo>
                  <a:cubicBezTo>
                    <a:pt x="11398" y="5841"/>
                    <a:pt x="11401" y="5758"/>
                    <a:pt x="11343" y="5758"/>
                  </a:cubicBezTo>
                  <a:cubicBezTo>
                    <a:pt x="11343" y="5758"/>
                    <a:pt x="11343" y="5758"/>
                    <a:pt x="11342" y="5758"/>
                  </a:cubicBezTo>
                  <a:cubicBezTo>
                    <a:pt x="11272" y="5759"/>
                    <a:pt x="11201" y="5760"/>
                    <a:pt x="11131" y="5760"/>
                  </a:cubicBezTo>
                  <a:cubicBezTo>
                    <a:pt x="10952" y="5760"/>
                    <a:pt x="10774" y="5755"/>
                    <a:pt x="10595" y="5739"/>
                  </a:cubicBezTo>
                  <a:cubicBezTo>
                    <a:pt x="10756" y="5615"/>
                    <a:pt x="10907" y="5482"/>
                    <a:pt x="11038" y="5327"/>
                  </a:cubicBezTo>
                  <a:close/>
                  <a:moveTo>
                    <a:pt x="990" y="7822"/>
                  </a:moveTo>
                  <a:cubicBezTo>
                    <a:pt x="996" y="7956"/>
                    <a:pt x="1003" y="8088"/>
                    <a:pt x="1007" y="8221"/>
                  </a:cubicBezTo>
                  <a:cubicBezTo>
                    <a:pt x="864" y="8232"/>
                    <a:pt x="737" y="8258"/>
                    <a:pt x="649" y="8314"/>
                  </a:cubicBezTo>
                  <a:lnTo>
                    <a:pt x="649" y="8314"/>
                  </a:lnTo>
                  <a:cubicBezTo>
                    <a:pt x="683" y="8292"/>
                    <a:pt x="662" y="8248"/>
                    <a:pt x="629" y="8248"/>
                  </a:cubicBezTo>
                  <a:cubicBezTo>
                    <a:pt x="624" y="8248"/>
                    <a:pt x="619" y="8249"/>
                    <a:pt x="613" y="8252"/>
                  </a:cubicBezTo>
                  <a:cubicBezTo>
                    <a:pt x="602" y="8256"/>
                    <a:pt x="591" y="8261"/>
                    <a:pt x="580" y="8265"/>
                  </a:cubicBezTo>
                  <a:cubicBezTo>
                    <a:pt x="542" y="8282"/>
                    <a:pt x="565" y="8336"/>
                    <a:pt x="599" y="8338"/>
                  </a:cubicBezTo>
                  <a:cubicBezTo>
                    <a:pt x="738" y="8348"/>
                    <a:pt x="875" y="8354"/>
                    <a:pt x="1014" y="8363"/>
                  </a:cubicBezTo>
                  <a:cubicBezTo>
                    <a:pt x="1014" y="8380"/>
                    <a:pt x="1016" y="8398"/>
                    <a:pt x="1016" y="8415"/>
                  </a:cubicBezTo>
                  <a:cubicBezTo>
                    <a:pt x="1017" y="8460"/>
                    <a:pt x="1049" y="8482"/>
                    <a:pt x="1082" y="8482"/>
                  </a:cubicBezTo>
                  <a:cubicBezTo>
                    <a:pt x="1111" y="8482"/>
                    <a:pt x="1141" y="8465"/>
                    <a:pt x="1151" y="8433"/>
                  </a:cubicBezTo>
                  <a:lnTo>
                    <a:pt x="1153" y="8433"/>
                  </a:lnTo>
                  <a:cubicBezTo>
                    <a:pt x="1194" y="8415"/>
                    <a:pt x="1238" y="8397"/>
                    <a:pt x="1280" y="8379"/>
                  </a:cubicBezTo>
                  <a:cubicBezTo>
                    <a:pt x="2088" y="8425"/>
                    <a:pt x="2897" y="8468"/>
                    <a:pt x="3705" y="8523"/>
                  </a:cubicBezTo>
                  <a:cubicBezTo>
                    <a:pt x="3343" y="8564"/>
                    <a:pt x="2981" y="8609"/>
                    <a:pt x="2621" y="8665"/>
                  </a:cubicBezTo>
                  <a:cubicBezTo>
                    <a:pt x="2619" y="8645"/>
                    <a:pt x="2601" y="8629"/>
                    <a:pt x="2581" y="8629"/>
                  </a:cubicBezTo>
                  <a:cubicBezTo>
                    <a:pt x="2580" y="8629"/>
                    <a:pt x="2580" y="8629"/>
                    <a:pt x="2579" y="8629"/>
                  </a:cubicBezTo>
                  <a:cubicBezTo>
                    <a:pt x="1898" y="8645"/>
                    <a:pt x="1189" y="8636"/>
                    <a:pt x="513" y="8737"/>
                  </a:cubicBezTo>
                  <a:cubicBezTo>
                    <a:pt x="506" y="8433"/>
                    <a:pt x="496" y="8129"/>
                    <a:pt x="486" y="7824"/>
                  </a:cubicBezTo>
                  <a:lnTo>
                    <a:pt x="486" y="7824"/>
                  </a:lnTo>
                  <a:cubicBezTo>
                    <a:pt x="574" y="7832"/>
                    <a:pt x="664" y="7837"/>
                    <a:pt x="753" y="7837"/>
                  </a:cubicBezTo>
                  <a:cubicBezTo>
                    <a:pt x="833" y="7837"/>
                    <a:pt x="913" y="7833"/>
                    <a:pt x="990" y="7822"/>
                  </a:cubicBezTo>
                  <a:close/>
                  <a:moveTo>
                    <a:pt x="10567" y="6173"/>
                  </a:moveTo>
                  <a:lnTo>
                    <a:pt x="10567" y="6173"/>
                  </a:lnTo>
                  <a:cubicBezTo>
                    <a:pt x="10629" y="6238"/>
                    <a:pt x="10695" y="6303"/>
                    <a:pt x="10758" y="6366"/>
                  </a:cubicBezTo>
                  <a:cubicBezTo>
                    <a:pt x="10758" y="6371"/>
                    <a:pt x="10754" y="6373"/>
                    <a:pt x="10754" y="6380"/>
                  </a:cubicBezTo>
                  <a:cubicBezTo>
                    <a:pt x="10771" y="6913"/>
                    <a:pt x="10796" y="7446"/>
                    <a:pt x="10847" y="7977"/>
                  </a:cubicBezTo>
                  <a:cubicBezTo>
                    <a:pt x="10864" y="8147"/>
                    <a:pt x="10917" y="8356"/>
                    <a:pt x="10910" y="8520"/>
                  </a:cubicBezTo>
                  <a:cubicBezTo>
                    <a:pt x="10893" y="8867"/>
                    <a:pt x="11003" y="8841"/>
                    <a:pt x="10668" y="8869"/>
                  </a:cubicBezTo>
                  <a:cubicBezTo>
                    <a:pt x="10612" y="8874"/>
                    <a:pt x="10554" y="8877"/>
                    <a:pt x="10495" y="8877"/>
                  </a:cubicBezTo>
                  <a:cubicBezTo>
                    <a:pt x="9967" y="8877"/>
                    <a:pt x="9361" y="8692"/>
                    <a:pt x="8849" y="8622"/>
                  </a:cubicBezTo>
                  <a:cubicBezTo>
                    <a:pt x="8368" y="8555"/>
                    <a:pt x="7887" y="8494"/>
                    <a:pt x="7406" y="8437"/>
                  </a:cubicBezTo>
                  <a:cubicBezTo>
                    <a:pt x="7403" y="8436"/>
                    <a:pt x="7401" y="8436"/>
                    <a:pt x="7399" y="8436"/>
                  </a:cubicBezTo>
                  <a:cubicBezTo>
                    <a:pt x="7366" y="8436"/>
                    <a:pt x="7346" y="8463"/>
                    <a:pt x="7342" y="8492"/>
                  </a:cubicBezTo>
                  <a:cubicBezTo>
                    <a:pt x="7324" y="8385"/>
                    <a:pt x="7304" y="8282"/>
                    <a:pt x="7285" y="8188"/>
                  </a:cubicBezTo>
                  <a:cubicBezTo>
                    <a:pt x="7286" y="8176"/>
                    <a:pt x="7284" y="8163"/>
                    <a:pt x="7278" y="8151"/>
                  </a:cubicBezTo>
                  <a:cubicBezTo>
                    <a:pt x="7277" y="8147"/>
                    <a:pt x="7276" y="8141"/>
                    <a:pt x="7275" y="8136"/>
                  </a:cubicBezTo>
                  <a:cubicBezTo>
                    <a:pt x="7269" y="8108"/>
                    <a:pt x="7245" y="8096"/>
                    <a:pt x="7221" y="8096"/>
                  </a:cubicBezTo>
                  <a:cubicBezTo>
                    <a:pt x="7204" y="8096"/>
                    <a:pt x="7188" y="8101"/>
                    <a:pt x="7176" y="8112"/>
                  </a:cubicBezTo>
                  <a:cubicBezTo>
                    <a:pt x="7166" y="8112"/>
                    <a:pt x="7156" y="8111"/>
                    <a:pt x="7146" y="8111"/>
                  </a:cubicBezTo>
                  <a:cubicBezTo>
                    <a:pt x="7023" y="8111"/>
                    <a:pt x="6897" y="8140"/>
                    <a:pt x="6777" y="8158"/>
                  </a:cubicBezTo>
                  <a:cubicBezTo>
                    <a:pt x="6612" y="8181"/>
                    <a:pt x="6449" y="8208"/>
                    <a:pt x="6286" y="8245"/>
                  </a:cubicBezTo>
                  <a:cubicBezTo>
                    <a:pt x="6275" y="8247"/>
                    <a:pt x="6266" y="8254"/>
                    <a:pt x="6260" y="8263"/>
                  </a:cubicBezTo>
                  <a:cubicBezTo>
                    <a:pt x="6238" y="8272"/>
                    <a:pt x="6219" y="8290"/>
                    <a:pt x="6223" y="8319"/>
                  </a:cubicBezTo>
                  <a:cubicBezTo>
                    <a:pt x="6235" y="8411"/>
                    <a:pt x="6245" y="8504"/>
                    <a:pt x="6253" y="8595"/>
                  </a:cubicBezTo>
                  <a:cubicBezTo>
                    <a:pt x="6238" y="8582"/>
                    <a:pt x="6218" y="8576"/>
                    <a:pt x="6199" y="8576"/>
                  </a:cubicBezTo>
                  <a:cubicBezTo>
                    <a:pt x="6183" y="8576"/>
                    <a:pt x="6167" y="8580"/>
                    <a:pt x="6154" y="8590"/>
                  </a:cubicBezTo>
                  <a:cubicBezTo>
                    <a:pt x="6020" y="8683"/>
                    <a:pt x="5867" y="8728"/>
                    <a:pt x="5715" y="8728"/>
                  </a:cubicBezTo>
                  <a:cubicBezTo>
                    <a:pt x="5500" y="8728"/>
                    <a:pt x="5287" y="8638"/>
                    <a:pt x="5132" y="8468"/>
                  </a:cubicBezTo>
                  <a:cubicBezTo>
                    <a:pt x="5120" y="8456"/>
                    <a:pt x="5104" y="8449"/>
                    <a:pt x="5088" y="8449"/>
                  </a:cubicBezTo>
                  <a:cubicBezTo>
                    <a:pt x="5072" y="8427"/>
                    <a:pt x="5047" y="8414"/>
                    <a:pt x="5020" y="8414"/>
                  </a:cubicBezTo>
                  <a:cubicBezTo>
                    <a:pt x="5017" y="8414"/>
                    <a:pt x="5014" y="8414"/>
                    <a:pt x="5011" y="8415"/>
                  </a:cubicBezTo>
                  <a:cubicBezTo>
                    <a:pt x="4623" y="8438"/>
                    <a:pt x="4237" y="8468"/>
                    <a:pt x="3851" y="8509"/>
                  </a:cubicBezTo>
                  <a:cubicBezTo>
                    <a:pt x="3859" y="8485"/>
                    <a:pt x="3844" y="8460"/>
                    <a:pt x="3820" y="8457"/>
                  </a:cubicBezTo>
                  <a:cubicBezTo>
                    <a:pt x="3285" y="8388"/>
                    <a:pt x="2748" y="8340"/>
                    <a:pt x="2212" y="8307"/>
                  </a:cubicBezTo>
                  <a:cubicBezTo>
                    <a:pt x="2066" y="8297"/>
                    <a:pt x="1845" y="8265"/>
                    <a:pt x="1611" y="8242"/>
                  </a:cubicBezTo>
                  <a:cubicBezTo>
                    <a:pt x="2368" y="7937"/>
                    <a:pt x="3342" y="7606"/>
                    <a:pt x="4215" y="7606"/>
                  </a:cubicBezTo>
                  <a:cubicBezTo>
                    <a:pt x="4753" y="7606"/>
                    <a:pt x="5253" y="7732"/>
                    <a:pt x="5641" y="8068"/>
                  </a:cubicBezTo>
                  <a:cubicBezTo>
                    <a:pt x="5658" y="8083"/>
                    <a:pt x="5681" y="8091"/>
                    <a:pt x="5705" y="8091"/>
                  </a:cubicBezTo>
                  <a:cubicBezTo>
                    <a:pt x="5707" y="8091"/>
                    <a:pt x="5710" y="8091"/>
                    <a:pt x="5713" y="8091"/>
                  </a:cubicBezTo>
                  <a:lnTo>
                    <a:pt x="5713" y="8106"/>
                  </a:lnTo>
                  <a:cubicBezTo>
                    <a:pt x="5712" y="8127"/>
                    <a:pt x="5729" y="8143"/>
                    <a:pt x="5749" y="8143"/>
                  </a:cubicBezTo>
                  <a:cubicBezTo>
                    <a:pt x="5753" y="8143"/>
                    <a:pt x="5758" y="8142"/>
                    <a:pt x="5762" y="8141"/>
                  </a:cubicBezTo>
                  <a:cubicBezTo>
                    <a:pt x="5771" y="8149"/>
                    <a:pt x="5783" y="8153"/>
                    <a:pt x="5795" y="8153"/>
                  </a:cubicBezTo>
                  <a:cubicBezTo>
                    <a:pt x="5802" y="8153"/>
                    <a:pt x="5808" y="8152"/>
                    <a:pt x="5814" y="8149"/>
                  </a:cubicBezTo>
                  <a:cubicBezTo>
                    <a:pt x="6600" y="7822"/>
                    <a:pt x="7413" y="7691"/>
                    <a:pt x="8231" y="7691"/>
                  </a:cubicBezTo>
                  <a:cubicBezTo>
                    <a:pt x="8985" y="7691"/>
                    <a:pt x="9743" y="7802"/>
                    <a:pt x="10490" y="7974"/>
                  </a:cubicBezTo>
                  <a:cubicBezTo>
                    <a:pt x="10498" y="7975"/>
                    <a:pt x="10506" y="7976"/>
                    <a:pt x="10514" y="7976"/>
                  </a:cubicBezTo>
                  <a:cubicBezTo>
                    <a:pt x="10569" y="7976"/>
                    <a:pt x="10603" y="7929"/>
                    <a:pt x="10604" y="7880"/>
                  </a:cubicBezTo>
                  <a:cubicBezTo>
                    <a:pt x="10615" y="7889"/>
                    <a:pt x="10627" y="7893"/>
                    <a:pt x="10638" y="7893"/>
                  </a:cubicBezTo>
                  <a:cubicBezTo>
                    <a:pt x="10666" y="7893"/>
                    <a:pt x="10693" y="7871"/>
                    <a:pt x="10695" y="7839"/>
                  </a:cubicBezTo>
                  <a:cubicBezTo>
                    <a:pt x="10735" y="7281"/>
                    <a:pt x="10692" y="6719"/>
                    <a:pt x="10567" y="6173"/>
                  </a:cubicBezTo>
                  <a:close/>
                  <a:moveTo>
                    <a:pt x="2036" y="8765"/>
                  </a:moveTo>
                  <a:lnTo>
                    <a:pt x="2036" y="8765"/>
                  </a:lnTo>
                  <a:cubicBezTo>
                    <a:pt x="1529" y="8858"/>
                    <a:pt x="1024" y="8969"/>
                    <a:pt x="523" y="9104"/>
                  </a:cubicBezTo>
                  <a:cubicBezTo>
                    <a:pt x="522" y="9004"/>
                    <a:pt x="518" y="8904"/>
                    <a:pt x="516" y="8804"/>
                  </a:cubicBezTo>
                  <a:lnTo>
                    <a:pt x="516" y="8804"/>
                  </a:lnTo>
                  <a:cubicBezTo>
                    <a:pt x="656" y="8812"/>
                    <a:pt x="797" y="8816"/>
                    <a:pt x="939" y="8816"/>
                  </a:cubicBezTo>
                  <a:cubicBezTo>
                    <a:pt x="1303" y="8816"/>
                    <a:pt x="1672" y="8792"/>
                    <a:pt x="2036" y="8765"/>
                  </a:cubicBezTo>
                  <a:close/>
                  <a:moveTo>
                    <a:pt x="7172" y="8262"/>
                  </a:moveTo>
                  <a:lnTo>
                    <a:pt x="7172" y="8262"/>
                  </a:lnTo>
                  <a:cubicBezTo>
                    <a:pt x="7254" y="9162"/>
                    <a:pt x="7336" y="10229"/>
                    <a:pt x="6922" y="11053"/>
                  </a:cubicBezTo>
                  <a:cubicBezTo>
                    <a:pt x="6912" y="11023"/>
                    <a:pt x="6901" y="10992"/>
                    <a:pt x="6892" y="10960"/>
                  </a:cubicBezTo>
                  <a:cubicBezTo>
                    <a:pt x="6848" y="10817"/>
                    <a:pt x="6807" y="10676"/>
                    <a:pt x="6762" y="10534"/>
                  </a:cubicBezTo>
                  <a:cubicBezTo>
                    <a:pt x="6750" y="10500"/>
                    <a:pt x="6716" y="10476"/>
                    <a:pt x="6682" y="10476"/>
                  </a:cubicBezTo>
                  <a:cubicBezTo>
                    <a:pt x="6663" y="10476"/>
                    <a:pt x="6645" y="10483"/>
                    <a:pt x="6631" y="10500"/>
                  </a:cubicBezTo>
                  <a:cubicBezTo>
                    <a:pt x="6516" y="10630"/>
                    <a:pt x="6394" y="10754"/>
                    <a:pt x="6270" y="10878"/>
                  </a:cubicBezTo>
                  <a:cubicBezTo>
                    <a:pt x="6517" y="10044"/>
                    <a:pt x="6563" y="9174"/>
                    <a:pt x="6359" y="8326"/>
                  </a:cubicBezTo>
                  <a:cubicBezTo>
                    <a:pt x="6505" y="8323"/>
                    <a:pt x="6651" y="8316"/>
                    <a:pt x="6797" y="8303"/>
                  </a:cubicBezTo>
                  <a:cubicBezTo>
                    <a:pt x="6920" y="8293"/>
                    <a:pt x="7052" y="8292"/>
                    <a:pt x="7172" y="8262"/>
                  </a:cubicBezTo>
                  <a:close/>
                  <a:moveTo>
                    <a:pt x="2520" y="1"/>
                  </a:moveTo>
                  <a:cubicBezTo>
                    <a:pt x="2283" y="1"/>
                    <a:pt x="2047" y="19"/>
                    <a:pt x="1816" y="56"/>
                  </a:cubicBezTo>
                  <a:cubicBezTo>
                    <a:pt x="1805" y="52"/>
                    <a:pt x="1792" y="49"/>
                    <a:pt x="1778" y="49"/>
                  </a:cubicBezTo>
                  <a:cubicBezTo>
                    <a:pt x="1733" y="49"/>
                    <a:pt x="1686" y="79"/>
                    <a:pt x="1686" y="138"/>
                  </a:cubicBezTo>
                  <a:cubicBezTo>
                    <a:pt x="1686" y="542"/>
                    <a:pt x="1681" y="947"/>
                    <a:pt x="1677" y="1352"/>
                  </a:cubicBezTo>
                  <a:cubicBezTo>
                    <a:pt x="1630" y="1348"/>
                    <a:pt x="1581" y="1346"/>
                    <a:pt x="1530" y="1346"/>
                  </a:cubicBezTo>
                  <a:cubicBezTo>
                    <a:pt x="1172" y="1346"/>
                    <a:pt x="744" y="1444"/>
                    <a:pt x="543" y="1727"/>
                  </a:cubicBezTo>
                  <a:cubicBezTo>
                    <a:pt x="519" y="1734"/>
                    <a:pt x="498" y="1751"/>
                    <a:pt x="501" y="1780"/>
                  </a:cubicBezTo>
                  <a:cubicBezTo>
                    <a:pt x="528" y="1998"/>
                    <a:pt x="549" y="2215"/>
                    <a:pt x="575" y="2433"/>
                  </a:cubicBezTo>
                  <a:cubicBezTo>
                    <a:pt x="401" y="2447"/>
                    <a:pt x="232" y="2492"/>
                    <a:pt x="76" y="2566"/>
                  </a:cubicBezTo>
                  <a:cubicBezTo>
                    <a:pt x="38" y="2580"/>
                    <a:pt x="1" y="2616"/>
                    <a:pt x="4" y="2660"/>
                  </a:cubicBezTo>
                  <a:cubicBezTo>
                    <a:pt x="30" y="2986"/>
                    <a:pt x="51" y="3312"/>
                    <a:pt x="75" y="3637"/>
                  </a:cubicBezTo>
                  <a:cubicBezTo>
                    <a:pt x="42" y="3659"/>
                    <a:pt x="46" y="3707"/>
                    <a:pt x="81" y="3723"/>
                  </a:cubicBezTo>
                  <a:cubicBezTo>
                    <a:pt x="94" y="3918"/>
                    <a:pt x="111" y="4113"/>
                    <a:pt x="123" y="4308"/>
                  </a:cubicBezTo>
                  <a:cubicBezTo>
                    <a:pt x="101" y="4325"/>
                    <a:pt x="103" y="4360"/>
                    <a:pt x="127" y="4373"/>
                  </a:cubicBezTo>
                  <a:cubicBezTo>
                    <a:pt x="229" y="5955"/>
                    <a:pt x="298" y="7538"/>
                    <a:pt x="333" y="9123"/>
                  </a:cubicBezTo>
                  <a:cubicBezTo>
                    <a:pt x="334" y="9180"/>
                    <a:pt x="375" y="9210"/>
                    <a:pt x="419" y="9214"/>
                  </a:cubicBezTo>
                  <a:cubicBezTo>
                    <a:pt x="429" y="9227"/>
                    <a:pt x="445" y="9235"/>
                    <a:pt x="462" y="9235"/>
                  </a:cubicBezTo>
                  <a:cubicBezTo>
                    <a:pt x="465" y="9235"/>
                    <a:pt x="469" y="9235"/>
                    <a:pt x="472" y="9234"/>
                  </a:cubicBezTo>
                  <a:cubicBezTo>
                    <a:pt x="1978" y="8945"/>
                    <a:pt x="3480" y="8710"/>
                    <a:pt x="5011" y="8610"/>
                  </a:cubicBezTo>
                  <a:cubicBezTo>
                    <a:pt x="5029" y="8609"/>
                    <a:pt x="5047" y="8602"/>
                    <a:pt x="5062" y="8591"/>
                  </a:cubicBezTo>
                  <a:cubicBezTo>
                    <a:pt x="5224" y="8811"/>
                    <a:pt x="5476" y="8924"/>
                    <a:pt x="5731" y="8924"/>
                  </a:cubicBezTo>
                  <a:cubicBezTo>
                    <a:pt x="5918" y="8924"/>
                    <a:pt x="6107" y="8863"/>
                    <a:pt x="6265" y="8740"/>
                  </a:cubicBezTo>
                  <a:lnTo>
                    <a:pt x="6265" y="8740"/>
                  </a:lnTo>
                  <a:cubicBezTo>
                    <a:pt x="6321" y="9492"/>
                    <a:pt x="6256" y="10221"/>
                    <a:pt x="6035" y="10959"/>
                  </a:cubicBezTo>
                  <a:cubicBezTo>
                    <a:pt x="6019" y="11006"/>
                    <a:pt x="6043" y="11056"/>
                    <a:pt x="6088" y="11073"/>
                  </a:cubicBezTo>
                  <a:cubicBezTo>
                    <a:pt x="6083" y="11103"/>
                    <a:pt x="6107" y="11126"/>
                    <a:pt x="6132" y="11126"/>
                  </a:cubicBezTo>
                  <a:cubicBezTo>
                    <a:pt x="6143" y="11126"/>
                    <a:pt x="6153" y="11122"/>
                    <a:pt x="6162" y="11114"/>
                  </a:cubicBezTo>
                  <a:cubicBezTo>
                    <a:pt x="6321" y="10973"/>
                    <a:pt x="6479" y="10829"/>
                    <a:pt x="6643" y="10694"/>
                  </a:cubicBezTo>
                  <a:cubicBezTo>
                    <a:pt x="6672" y="10797"/>
                    <a:pt x="6701" y="10901"/>
                    <a:pt x="6731" y="11005"/>
                  </a:cubicBezTo>
                  <a:cubicBezTo>
                    <a:pt x="6765" y="11122"/>
                    <a:pt x="6780" y="11246"/>
                    <a:pt x="6861" y="11339"/>
                  </a:cubicBezTo>
                  <a:cubicBezTo>
                    <a:pt x="6871" y="11350"/>
                    <a:pt x="6886" y="11356"/>
                    <a:pt x="6901" y="11356"/>
                  </a:cubicBezTo>
                  <a:cubicBezTo>
                    <a:pt x="6921" y="11356"/>
                    <a:pt x="6941" y="11346"/>
                    <a:pt x="6952" y="11330"/>
                  </a:cubicBezTo>
                  <a:cubicBezTo>
                    <a:pt x="6963" y="11326"/>
                    <a:pt x="6972" y="11320"/>
                    <a:pt x="6980" y="11311"/>
                  </a:cubicBezTo>
                  <a:cubicBezTo>
                    <a:pt x="7567" y="10689"/>
                    <a:pt x="7500" y="9434"/>
                    <a:pt x="7351" y="8538"/>
                  </a:cubicBezTo>
                  <a:lnTo>
                    <a:pt x="7351" y="8538"/>
                  </a:lnTo>
                  <a:cubicBezTo>
                    <a:pt x="7359" y="8552"/>
                    <a:pt x="7372" y="8562"/>
                    <a:pt x="7388" y="8565"/>
                  </a:cubicBezTo>
                  <a:cubicBezTo>
                    <a:pt x="8614" y="8816"/>
                    <a:pt x="9854" y="8988"/>
                    <a:pt x="11095" y="9143"/>
                  </a:cubicBezTo>
                  <a:cubicBezTo>
                    <a:pt x="11099" y="9144"/>
                    <a:pt x="11103" y="9144"/>
                    <a:pt x="11106" y="9144"/>
                  </a:cubicBezTo>
                  <a:cubicBezTo>
                    <a:pt x="11177" y="9144"/>
                    <a:pt x="11209" y="9063"/>
                    <a:pt x="11200" y="9005"/>
                  </a:cubicBezTo>
                  <a:cubicBezTo>
                    <a:pt x="11069" y="8181"/>
                    <a:pt x="10967" y="7353"/>
                    <a:pt x="10914" y="6519"/>
                  </a:cubicBezTo>
                  <a:lnTo>
                    <a:pt x="10914" y="6519"/>
                  </a:lnTo>
                  <a:cubicBezTo>
                    <a:pt x="11685" y="7265"/>
                    <a:pt x="12571" y="7953"/>
                    <a:pt x="13444" y="8516"/>
                  </a:cubicBezTo>
                  <a:cubicBezTo>
                    <a:pt x="13630" y="8636"/>
                    <a:pt x="13903" y="8734"/>
                    <a:pt x="14139" y="8734"/>
                  </a:cubicBezTo>
                  <a:cubicBezTo>
                    <a:pt x="14371" y="8734"/>
                    <a:pt x="14568" y="8639"/>
                    <a:pt x="14610" y="8378"/>
                  </a:cubicBezTo>
                  <a:cubicBezTo>
                    <a:pt x="14610" y="8375"/>
                    <a:pt x="14612" y="8375"/>
                    <a:pt x="14613" y="8373"/>
                  </a:cubicBezTo>
                  <a:cubicBezTo>
                    <a:pt x="14778" y="7700"/>
                    <a:pt x="13972" y="7219"/>
                    <a:pt x="13525" y="6852"/>
                  </a:cubicBezTo>
                  <a:cubicBezTo>
                    <a:pt x="12776" y="6238"/>
                    <a:pt x="11982" y="5680"/>
                    <a:pt x="11151" y="5183"/>
                  </a:cubicBezTo>
                  <a:cubicBezTo>
                    <a:pt x="11417" y="4821"/>
                    <a:pt x="11581" y="4394"/>
                    <a:pt x="11623" y="3945"/>
                  </a:cubicBezTo>
                  <a:cubicBezTo>
                    <a:pt x="11724" y="2879"/>
                    <a:pt x="11154" y="1979"/>
                    <a:pt x="10271" y="1635"/>
                  </a:cubicBezTo>
                  <a:cubicBezTo>
                    <a:pt x="10273" y="1476"/>
                    <a:pt x="10263" y="1316"/>
                    <a:pt x="10256" y="1156"/>
                  </a:cubicBezTo>
                  <a:cubicBezTo>
                    <a:pt x="10254" y="1116"/>
                    <a:pt x="10225" y="1098"/>
                    <a:pt x="10195" y="1098"/>
                  </a:cubicBezTo>
                  <a:cubicBezTo>
                    <a:pt x="10190" y="1098"/>
                    <a:pt x="10185" y="1098"/>
                    <a:pt x="10181" y="1099"/>
                  </a:cubicBezTo>
                  <a:cubicBezTo>
                    <a:pt x="10169" y="1073"/>
                    <a:pt x="10147" y="1053"/>
                    <a:pt x="10121" y="1044"/>
                  </a:cubicBezTo>
                  <a:cubicBezTo>
                    <a:pt x="9531" y="854"/>
                    <a:pt x="8923" y="755"/>
                    <a:pt x="8320" y="755"/>
                  </a:cubicBezTo>
                  <a:cubicBezTo>
                    <a:pt x="7403" y="755"/>
                    <a:pt x="6497" y="984"/>
                    <a:pt x="5683" y="1471"/>
                  </a:cubicBezTo>
                  <a:cubicBezTo>
                    <a:pt x="5665" y="1445"/>
                    <a:pt x="5634" y="1429"/>
                    <a:pt x="5603" y="1429"/>
                  </a:cubicBezTo>
                  <a:cubicBezTo>
                    <a:pt x="5596" y="1429"/>
                    <a:pt x="5589" y="1430"/>
                    <a:pt x="5583" y="1431"/>
                  </a:cubicBezTo>
                  <a:cubicBezTo>
                    <a:pt x="4895" y="459"/>
                    <a:pt x="3693" y="1"/>
                    <a:pt x="252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3" name="Google Shape;2443;p48"/>
            <p:cNvSpPr/>
            <p:nvPr/>
          </p:nvSpPr>
          <p:spPr>
            <a:xfrm>
              <a:off x="-6038565" y="-1179592"/>
              <a:ext cx="28443" cy="3099"/>
            </a:xfrm>
            <a:custGeom>
              <a:avLst/>
              <a:gdLst/>
              <a:ahLst/>
              <a:cxnLst/>
              <a:rect l="l" t="t" r="r" b="b"/>
              <a:pathLst>
                <a:path w="826" h="90" extrusionOk="0">
                  <a:moveTo>
                    <a:pt x="554" y="0"/>
                  </a:moveTo>
                  <a:cubicBezTo>
                    <a:pt x="379" y="0"/>
                    <a:pt x="203" y="10"/>
                    <a:pt x="31" y="21"/>
                  </a:cubicBezTo>
                  <a:cubicBezTo>
                    <a:pt x="0" y="23"/>
                    <a:pt x="0" y="67"/>
                    <a:pt x="31" y="69"/>
                  </a:cubicBezTo>
                  <a:cubicBezTo>
                    <a:pt x="200" y="79"/>
                    <a:pt x="373" y="90"/>
                    <a:pt x="545" y="90"/>
                  </a:cubicBezTo>
                  <a:cubicBezTo>
                    <a:pt x="625" y="90"/>
                    <a:pt x="704" y="87"/>
                    <a:pt x="783" y="82"/>
                  </a:cubicBezTo>
                  <a:cubicBezTo>
                    <a:pt x="825" y="75"/>
                    <a:pt x="825" y="14"/>
                    <a:pt x="783" y="7"/>
                  </a:cubicBezTo>
                  <a:cubicBezTo>
                    <a:pt x="707" y="2"/>
                    <a:pt x="631" y="0"/>
                    <a:pt x="55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44" name="Google Shape;2444;p48"/>
          <p:cNvGrpSpPr/>
          <p:nvPr/>
        </p:nvGrpSpPr>
        <p:grpSpPr>
          <a:xfrm>
            <a:off x="678186" y="2427713"/>
            <a:ext cx="585582" cy="602889"/>
            <a:chOff x="-6349616" y="-837928"/>
            <a:chExt cx="429267" cy="483743"/>
          </a:xfrm>
        </p:grpSpPr>
        <p:sp>
          <p:nvSpPr>
            <p:cNvPr id="2445" name="Google Shape;2445;p48"/>
            <p:cNvSpPr/>
            <p:nvPr/>
          </p:nvSpPr>
          <p:spPr>
            <a:xfrm>
              <a:off x="-6349616" y="-837928"/>
              <a:ext cx="429267" cy="483743"/>
            </a:xfrm>
            <a:custGeom>
              <a:avLst/>
              <a:gdLst/>
              <a:ahLst/>
              <a:cxnLst/>
              <a:rect l="l" t="t" r="r" b="b"/>
              <a:pathLst>
                <a:path w="12466" h="14048" extrusionOk="0">
                  <a:moveTo>
                    <a:pt x="3761" y="186"/>
                  </a:moveTo>
                  <a:cubicBezTo>
                    <a:pt x="4592" y="186"/>
                    <a:pt x="5395" y="687"/>
                    <a:pt x="5670" y="1531"/>
                  </a:cubicBezTo>
                  <a:cubicBezTo>
                    <a:pt x="6070" y="2758"/>
                    <a:pt x="5540" y="4340"/>
                    <a:pt x="4074" y="4340"/>
                  </a:cubicBezTo>
                  <a:cubicBezTo>
                    <a:pt x="4059" y="4340"/>
                    <a:pt x="4043" y="4340"/>
                    <a:pt x="4028" y="4339"/>
                  </a:cubicBezTo>
                  <a:cubicBezTo>
                    <a:pt x="4026" y="4339"/>
                    <a:pt x="4024" y="4339"/>
                    <a:pt x="4022" y="4339"/>
                  </a:cubicBezTo>
                  <a:cubicBezTo>
                    <a:pt x="3983" y="4339"/>
                    <a:pt x="3950" y="4369"/>
                    <a:pt x="3948" y="4408"/>
                  </a:cubicBezTo>
                  <a:cubicBezTo>
                    <a:pt x="3559" y="4384"/>
                    <a:pt x="3181" y="4284"/>
                    <a:pt x="2845" y="4112"/>
                  </a:cubicBezTo>
                  <a:lnTo>
                    <a:pt x="2845" y="4112"/>
                  </a:lnTo>
                  <a:cubicBezTo>
                    <a:pt x="3014" y="4133"/>
                    <a:pt x="3184" y="4143"/>
                    <a:pt x="3353" y="4143"/>
                  </a:cubicBezTo>
                  <a:cubicBezTo>
                    <a:pt x="3415" y="4143"/>
                    <a:pt x="3476" y="4142"/>
                    <a:pt x="3537" y="4139"/>
                  </a:cubicBezTo>
                  <a:cubicBezTo>
                    <a:pt x="3588" y="4137"/>
                    <a:pt x="3589" y="4060"/>
                    <a:pt x="3537" y="4060"/>
                  </a:cubicBezTo>
                  <a:cubicBezTo>
                    <a:pt x="3237" y="4057"/>
                    <a:pt x="2936" y="4035"/>
                    <a:pt x="2639" y="3992"/>
                  </a:cubicBezTo>
                  <a:cubicBezTo>
                    <a:pt x="2305" y="3773"/>
                    <a:pt x="2031" y="3466"/>
                    <a:pt x="1872" y="3054"/>
                  </a:cubicBezTo>
                  <a:lnTo>
                    <a:pt x="1872" y="3054"/>
                  </a:lnTo>
                  <a:cubicBezTo>
                    <a:pt x="2368" y="3087"/>
                    <a:pt x="2863" y="3120"/>
                    <a:pt x="3359" y="3123"/>
                  </a:cubicBezTo>
                  <a:cubicBezTo>
                    <a:pt x="3403" y="3123"/>
                    <a:pt x="3400" y="3061"/>
                    <a:pt x="3359" y="3057"/>
                  </a:cubicBezTo>
                  <a:cubicBezTo>
                    <a:pt x="2857" y="3012"/>
                    <a:pt x="2352" y="2998"/>
                    <a:pt x="1849" y="2984"/>
                  </a:cubicBezTo>
                  <a:cubicBezTo>
                    <a:pt x="1790" y="2815"/>
                    <a:pt x="1753" y="2640"/>
                    <a:pt x="1738" y="2461"/>
                  </a:cubicBezTo>
                  <a:lnTo>
                    <a:pt x="1738" y="2461"/>
                  </a:lnTo>
                  <a:cubicBezTo>
                    <a:pt x="2105" y="2463"/>
                    <a:pt x="2472" y="2470"/>
                    <a:pt x="2839" y="2470"/>
                  </a:cubicBezTo>
                  <a:cubicBezTo>
                    <a:pt x="3013" y="2470"/>
                    <a:pt x="3186" y="2468"/>
                    <a:pt x="3359" y="2464"/>
                  </a:cubicBezTo>
                  <a:cubicBezTo>
                    <a:pt x="3418" y="2462"/>
                    <a:pt x="3418" y="2374"/>
                    <a:pt x="3359" y="2373"/>
                  </a:cubicBezTo>
                  <a:cubicBezTo>
                    <a:pt x="3183" y="2369"/>
                    <a:pt x="3007" y="2367"/>
                    <a:pt x="2830" y="2367"/>
                  </a:cubicBezTo>
                  <a:cubicBezTo>
                    <a:pt x="2464" y="2367"/>
                    <a:pt x="2098" y="2374"/>
                    <a:pt x="1732" y="2375"/>
                  </a:cubicBezTo>
                  <a:cubicBezTo>
                    <a:pt x="1712" y="1978"/>
                    <a:pt x="1801" y="1582"/>
                    <a:pt x="1992" y="1232"/>
                  </a:cubicBezTo>
                  <a:cubicBezTo>
                    <a:pt x="2178" y="1236"/>
                    <a:pt x="2364" y="1239"/>
                    <a:pt x="2549" y="1239"/>
                  </a:cubicBezTo>
                  <a:cubicBezTo>
                    <a:pt x="3026" y="1239"/>
                    <a:pt x="3503" y="1222"/>
                    <a:pt x="3980" y="1178"/>
                  </a:cubicBezTo>
                  <a:cubicBezTo>
                    <a:pt x="4028" y="1174"/>
                    <a:pt x="4031" y="1100"/>
                    <a:pt x="3981" y="1100"/>
                  </a:cubicBezTo>
                  <a:cubicBezTo>
                    <a:pt x="3981" y="1100"/>
                    <a:pt x="3980" y="1100"/>
                    <a:pt x="3980" y="1100"/>
                  </a:cubicBezTo>
                  <a:cubicBezTo>
                    <a:pt x="3460" y="1116"/>
                    <a:pt x="2939" y="1128"/>
                    <a:pt x="2419" y="1128"/>
                  </a:cubicBezTo>
                  <a:cubicBezTo>
                    <a:pt x="2299" y="1128"/>
                    <a:pt x="2179" y="1128"/>
                    <a:pt x="2059" y="1126"/>
                  </a:cubicBezTo>
                  <a:cubicBezTo>
                    <a:pt x="2175" y="944"/>
                    <a:pt x="2319" y="783"/>
                    <a:pt x="2485" y="645"/>
                  </a:cubicBezTo>
                  <a:cubicBezTo>
                    <a:pt x="2864" y="664"/>
                    <a:pt x="3245" y="688"/>
                    <a:pt x="3625" y="695"/>
                  </a:cubicBezTo>
                  <a:cubicBezTo>
                    <a:pt x="3625" y="695"/>
                    <a:pt x="3625" y="695"/>
                    <a:pt x="3626" y="695"/>
                  </a:cubicBezTo>
                  <a:cubicBezTo>
                    <a:pt x="3686" y="695"/>
                    <a:pt x="3686" y="604"/>
                    <a:pt x="3625" y="600"/>
                  </a:cubicBezTo>
                  <a:cubicBezTo>
                    <a:pt x="3279" y="579"/>
                    <a:pt x="2931" y="573"/>
                    <a:pt x="2584" y="564"/>
                  </a:cubicBezTo>
                  <a:cubicBezTo>
                    <a:pt x="2665" y="504"/>
                    <a:pt x="2751" y="451"/>
                    <a:pt x="2841" y="405"/>
                  </a:cubicBezTo>
                  <a:cubicBezTo>
                    <a:pt x="3134" y="256"/>
                    <a:pt x="3450" y="186"/>
                    <a:pt x="3761" y="186"/>
                  </a:cubicBezTo>
                  <a:close/>
                  <a:moveTo>
                    <a:pt x="5010" y="4315"/>
                  </a:moveTo>
                  <a:cubicBezTo>
                    <a:pt x="5350" y="5084"/>
                    <a:pt x="5717" y="5841"/>
                    <a:pt x="6052" y="6612"/>
                  </a:cubicBezTo>
                  <a:cubicBezTo>
                    <a:pt x="6058" y="6630"/>
                    <a:pt x="6074" y="6644"/>
                    <a:pt x="6094" y="6648"/>
                  </a:cubicBezTo>
                  <a:lnTo>
                    <a:pt x="6094" y="6650"/>
                  </a:lnTo>
                  <a:cubicBezTo>
                    <a:pt x="6129" y="6863"/>
                    <a:pt x="5975" y="6982"/>
                    <a:pt x="5807" y="6982"/>
                  </a:cubicBezTo>
                  <a:cubicBezTo>
                    <a:pt x="5720" y="6982"/>
                    <a:pt x="5629" y="6950"/>
                    <a:pt x="5560" y="6882"/>
                  </a:cubicBezTo>
                  <a:cubicBezTo>
                    <a:pt x="5563" y="6870"/>
                    <a:pt x="5562" y="6858"/>
                    <a:pt x="5559" y="6847"/>
                  </a:cubicBezTo>
                  <a:cubicBezTo>
                    <a:pt x="5210" y="6051"/>
                    <a:pt x="4792" y="5260"/>
                    <a:pt x="4366" y="4500"/>
                  </a:cubicBezTo>
                  <a:cubicBezTo>
                    <a:pt x="4591" y="4482"/>
                    <a:pt x="4810" y="4420"/>
                    <a:pt x="5010" y="4315"/>
                  </a:cubicBezTo>
                  <a:close/>
                  <a:moveTo>
                    <a:pt x="9080" y="5949"/>
                  </a:moveTo>
                  <a:lnTo>
                    <a:pt x="9080" y="5949"/>
                  </a:lnTo>
                  <a:cubicBezTo>
                    <a:pt x="9272" y="6008"/>
                    <a:pt x="9391" y="6150"/>
                    <a:pt x="9448" y="6344"/>
                  </a:cubicBezTo>
                  <a:cubicBezTo>
                    <a:pt x="9017" y="6743"/>
                    <a:pt x="8552" y="7014"/>
                    <a:pt x="8057" y="7330"/>
                  </a:cubicBezTo>
                  <a:lnTo>
                    <a:pt x="8057" y="7331"/>
                  </a:lnTo>
                  <a:cubicBezTo>
                    <a:pt x="8012" y="7361"/>
                    <a:pt x="7773" y="7490"/>
                    <a:pt x="7673" y="7615"/>
                  </a:cubicBezTo>
                  <a:cubicBezTo>
                    <a:pt x="7648" y="7372"/>
                    <a:pt x="7577" y="7139"/>
                    <a:pt x="7465" y="6923"/>
                  </a:cubicBezTo>
                  <a:cubicBezTo>
                    <a:pt x="8005" y="6645"/>
                    <a:pt x="8550" y="6348"/>
                    <a:pt x="9051" y="6006"/>
                  </a:cubicBezTo>
                  <a:cubicBezTo>
                    <a:pt x="9070" y="5993"/>
                    <a:pt x="9081" y="5972"/>
                    <a:pt x="9080" y="5949"/>
                  </a:cubicBezTo>
                  <a:close/>
                  <a:moveTo>
                    <a:pt x="10296" y="4533"/>
                  </a:moveTo>
                  <a:cubicBezTo>
                    <a:pt x="10953" y="4533"/>
                    <a:pt x="11621" y="4885"/>
                    <a:pt x="11875" y="5639"/>
                  </a:cubicBezTo>
                  <a:cubicBezTo>
                    <a:pt x="12278" y="6833"/>
                    <a:pt x="11334" y="7673"/>
                    <a:pt x="10356" y="7673"/>
                  </a:cubicBezTo>
                  <a:cubicBezTo>
                    <a:pt x="10152" y="7673"/>
                    <a:pt x="9946" y="7637"/>
                    <a:pt x="9751" y="7560"/>
                  </a:cubicBezTo>
                  <a:lnTo>
                    <a:pt x="9751" y="7560"/>
                  </a:lnTo>
                  <a:cubicBezTo>
                    <a:pt x="9782" y="7560"/>
                    <a:pt x="9812" y="7560"/>
                    <a:pt x="9842" y="7560"/>
                  </a:cubicBezTo>
                  <a:cubicBezTo>
                    <a:pt x="10131" y="7560"/>
                    <a:pt x="10420" y="7542"/>
                    <a:pt x="10707" y="7505"/>
                  </a:cubicBezTo>
                  <a:cubicBezTo>
                    <a:pt x="10754" y="7498"/>
                    <a:pt x="10758" y="7426"/>
                    <a:pt x="10712" y="7426"/>
                  </a:cubicBezTo>
                  <a:cubicBezTo>
                    <a:pt x="10711" y="7426"/>
                    <a:pt x="10709" y="7426"/>
                    <a:pt x="10707" y="7426"/>
                  </a:cubicBezTo>
                  <a:cubicBezTo>
                    <a:pt x="10384" y="7457"/>
                    <a:pt x="10059" y="7472"/>
                    <a:pt x="9734" y="7472"/>
                  </a:cubicBezTo>
                  <a:cubicBezTo>
                    <a:pt x="9677" y="7472"/>
                    <a:pt x="9619" y="7472"/>
                    <a:pt x="9562" y="7471"/>
                  </a:cubicBezTo>
                  <a:cubicBezTo>
                    <a:pt x="9395" y="7377"/>
                    <a:pt x="9246" y="7253"/>
                    <a:pt x="9122" y="7107"/>
                  </a:cubicBezTo>
                  <a:lnTo>
                    <a:pt x="9122" y="7107"/>
                  </a:lnTo>
                  <a:cubicBezTo>
                    <a:pt x="9333" y="7109"/>
                    <a:pt x="9545" y="7111"/>
                    <a:pt x="9756" y="7111"/>
                  </a:cubicBezTo>
                  <a:cubicBezTo>
                    <a:pt x="9911" y="7111"/>
                    <a:pt x="10065" y="7110"/>
                    <a:pt x="10220" y="7107"/>
                  </a:cubicBezTo>
                  <a:cubicBezTo>
                    <a:pt x="10271" y="7106"/>
                    <a:pt x="10271" y="7029"/>
                    <a:pt x="10220" y="7029"/>
                  </a:cubicBezTo>
                  <a:cubicBezTo>
                    <a:pt x="10057" y="7025"/>
                    <a:pt x="9894" y="7024"/>
                    <a:pt x="9730" y="7024"/>
                  </a:cubicBezTo>
                  <a:cubicBezTo>
                    <a:pt x="9508" y="7024"/>
                    <a:pt x="9285" y="7026"/>
                    <a:pt x="9062" y="7029"/>
                  </a:cubicBezTo>
                  <a:cubicBezTo>
                    <a:pt x="9041" y="7001"/>
                    <a:pt x="9018" y="6976"/>
                    <a:pt x="8999" y="6947"/>
                  </a:cubicBezTo>
                  <a:cubicBezTo>
                    <a:pt x="9093" y="6885"/>
                    <a:pt x="9184" y="6817"/>
                    <a:pt x="9271" y="6744"/>
                  </a:cubicBezTo>
                  <a:cubicBezTo>
                    <a:pt x="9471" y="6746"/>
                    <a:pt x="9672" y="6749"/>
                    <a:pt x="9872" y="6749"/>
                  </a:cubicBezTo>
                  <a:cubicBezTo>
                    <a:pt x="9929" y="6749"/>
                    <a:pt x="9986" y="6749"/>
                    <a:pt x="10043" y="6748"/>
                  </a:cubicBezTo>
                  <a:cubicBezTo>
                    <a:pt x="10089" y="6748"/>
                    <a:pt x="10089" y="6679"/>
                    <a:pt x="10043" y="6678"/>
                  </a:cubicBezTo>
                  <a:cubicBezTo>
                    <a:pt x="9999" y="6677"/>
                    <a:pt x="9954" y="6677"/>
                    <a:pt x="9910" y="6677"/>
                  </a:cubicBezTo>
                  <a:cubicBezTo>
                    <a:pt x="9722" y="6677"/>
                    <a:pt x="9533" y="6680"/>
                    <a:pt x="9344" y="6682"/>
                  </a:cubicBezTo>
                  <a:cubicBezTo>
                    <a:pt x="9442" y="6594"/>
                    <a:pt x="9528" y="6492"/>
                    <a:pt x="9600" y="6382"/>
                  </a:cubicBezTo>
                  <a:cubicBezTo>
                    <a:pt x="9616" y="6358"/>
                    <a:pt x="9611" y="6326"/>
                    <a:pt x="9590" y="6307"/>
                  </a:cubicBezTo>
                  <a:cubicBezTo>
                    <a:pt x="9590" y="6305"/>
                    <a:pt x="9587" y="6303"/>
                    <a:pt x="9587" y="6300"/>
                  </a:cubicBezTo>
                  <a:lnTo>
                    <a:pt x="9587" y="6300"/>
                  </a:lnTo>
                  <a:cubicBezTo>
                    <a:pt x="9592" y="6302"/>
                    <a:pt x="9595" y="6306"/>
                    <a:pt x="9601" y="6306"/>
                  </a:cubicBezTo>
                  <a:cubicBezTo>
                    <a:pt x="9714" y="6307"/>
                    <a:pt x="9827" y="6309"/>
                    <a:pt x="9940" y="6309"/>
                  </a:cubicBezTo>
                  <a:cubicBezTo>
                    <a:pt x="10033" y="6309"/>
                    <a:pt x="10127" y="6308"/>
                    <a:pt x="10221" y="6304"/>
                  </a:cubicBezTo>
                  <a:cubicBezTo>
                    <a:pt x="10262" y="6301"/>
                    <a:pt x="10262" y="6240"/>
                    <a:pt x="10221" y="6237"/>
                  </a:cubicBezTo>
                  <a:cubicBezTo>
                    <a:pt x="10130" y="6233"/>
                    <a:pt x="10040" y="6232"/>
                    <a:pt x="9950" y="6232"/>
                  </a:cubicBezTo>
                  <a:cubicBezTo>
                    <a:pt x="9834" y="6232"/>
                    <a:pt x="9717" y="6234"/>
                    <a:pt x="9601" y="6235"/>
                  </a:cubicBezTo>
                  <a:cubicBezTo>
                    <a:pt x="9600" y="6235"/>
                    <a:pt x="9599" y="6235"/>
                    <a:pt x="9598" y="6235"/>
                  </a:cubicBezTo>
                  <a:cubicBezTo>
                    <a:pt x="9590" y="6235"/>
                    <a:pt x="9581" y="6239"/>
                    <a:pt x="9576" y="6246"/>
                  </a:cubicBezTo>
                  <a:cubicBezTo>
                    <a:pt x="9517" y="6008"/>
                    <a:pt x="9277" y="5828"/>
                    <a:pt x="9035" y="5828"/>
                  </a:cubicBezTo>
                  <a:cubicBezTo>
                    <a:pt x="9032" y="5828"/>
                    <a:pt x="9028" y="5828"/>
                    <a:pt x="9025" y="5828"/>
                  </a:cubicBezTo>
                  <a:cubicBezTo>
                    <a:pt x="8992" y="5828"/>
                    <a:pt x="8976" y="5861"/>
                    <a:pt x="8979" y="5889"/>
                  </a:cubicBezTo>
                  <a:cubicBezTo>
                    <a:pt x="8884" y="5938"/>
                    <a:pt x="8791" y="5991"/>
                    <a:pt x="8698" y="6044"/>
                  </a:cubicBezTo>
                  <a:cubicBezTo>
                    <a:pt x="8696" y="5912"/>
                    <a:pt x="8711" y="5780"/>
                    <a:pt x="8741" y="5651"/>
                  </a:cubicBezTo>
                  <a:cubicBezTo>
                    <a:pt x="8888" y="5655"/>
                    <a:pt x="9034" y="5658"/>
                    <a:pt x="9180" y="5658"/>
                  </a:cubicBezTo>
                  <a:cubicBezTo>
                    <a:pt x="9542" y="5658"/>
                    <a:pt x="9903" y="5642"/>
                    <a:pt x="10264" y="5605"/>
                  </a:cubicBezTo>
                  <a:cubicBezTo>
                    <a:pt x="10316" y="5599"/>
                    <a:pt x="10319" y="5519"/>
                    <a:pt x="10267" y="5519"/>
                  </a:cubicBezTo>
                  <a:cubicBezTo>
                    <a:pt x="10266" y="5519"/>
                    <a:pt x="10265" y="5519"/>
                    <a:pt x="10264" y="5519"/>
                  </a:cubicBezTo>
                  <a:cubicBezTo>
                    <a:pt x="9863" y="5550"/>
                    <a:pt x="9462" y="5567"/>
                    <a:pt x="9059" y="5567"/>
                  </a:cubicBezTo>
                  <a:cubicBezTo>
                    <a:pt x="8961" y="5567"/>
                    <a:pt x="8862" y="5566"/>
                    <a:pt x="8764" y="5564"/>
                  </a:cubicBezTo>
                  <a:cubicBezTo>
                    <a:pt x="8809" y="5419"/>
                    <a:pt x="8878" y="5283"/>
                    <a:pt x="8969" y="5161"/>
                  </a:cubicBezTo>
                  <a:cubicBezTo>
                    <a:pt x="8972" y="5162"/>
                    <a:pt x="8975" y="5165"/>
                    <a:pt x="8980" y="5165"/>
                  </a:cubicBezTo>
                  <a:cubicBezTo>
                    <a:pt x="8980" y="5165"/>
                    <a:pt x="8981" y="5165"/>
                    <a:pt x="8981" y="5165"/>
                  </a:cubicBezTo>
                  <a:cubicBezTo>
                    <a:pt x="9395" y="5140"/>
                    <a:pt x="9808" y="5114"/>
                    <a:pt x="10221" y="5077"/>
                  </a:cubicBezTo>
                  <a:cubicBezTo>
                    <a:pt x="10275" y="5073"/>
                    <a:pt x="10277" y="4991"/>
                    <a:pt x="10224" y="4991"/>
                  </a:cubicBezTo>
                  <a:cubicBezTo>
                    <a:pt x="10223" y="4991"/>
                    <a:pt x="10222" y="4991"/>
                    <a:pt x="10221" y="4991"/>
                  </a:cubicBezTo>
                  <a:cubicBezTo>
                    <a:pt x="9824" y="5013"/>
                    <a:pt x="9430" y="5046"/>
                    <a:pt x="9034" y="5078"/>
                  </a:cubicBezTo>
                  <a:cubicBezTo>
                    <a:pt x="9339" y="4721"/>
                    <a:pt x="9815" y="4533"/>
                    <a:pt x="10296" y="4533"/>
                  </a:cubicBezTo>
                  <a:close/>
                  <a:moveTo>
                    <a:pt x="6108" y="6347"/>
                  </a:moveTo>
                  <a:cubicBezTo>
                    <a:pt x="8036" y="6347"/>
                    <a:pt x="7974" y="9534"/>
                    <a:pt x="6046" y="9534"/>
                  </a:cubicBezTo>
                  <a:cubicBezTo>
                    <a:pt x="6039" y="9534"/>
                    <a:pt x="6032" y="9534"/>
                    <a:pt x="6024" y="9534"/>
                  </a:cubicBezTo>
                  <a:cubicBezTo>
                    <a:pt x="5775" y="9530"/>
                    <a:pt x="5529" y="9465"/>
                    <a:pt x="5311" y="9347"/>
                  </a:cubicBezTo>
                  <a:cubicBezTo>
                    <a:pt x="5545" y="9323"/>
                    <a:pt x="5781" y="9311"/>
                    <a:pt x="6018" y="9311"/>
                  </a:cubicBezTo>
                  <a:cubicBezTo>
                    <a:pt x="6090" y="9311"/>
                    <a:pt x="6163" y="9312"/>
                    <a:pt x="6236" y="9314"/>
                  </a:cubicBezTo>
                  <a:cubicBezTo>
                    <a:pt x="6236" y="9314"/>
                    <a:pt x="6237" y="9314"/>
                    <a:pt x="6237" y="9314"/>
                  </a:cubicBezTo>
                  <a:cubicBezTo>
                    <a:pt x="6278" y="9314"/>
                    <a:pt x="6276" y="9253"/>
                    <a:pt x="6236" y="9249"/>
                  </a:cubicBezTo>
                  <a:cubicBezTo>
                    <a:pt x="6132" y="9240"/>
                    <a:pt x="6029" y="9236"/>
                    <a:pt x="5926" y="9236"/>
                  </a:cubicBezTo>
                  <a:cubicBezTo>
                    <a:pt x="5690" y="9236"/>
                    <a:pt x="5456" y="9257"/>
                    <a:pt x="5221" y="9290"/>
                  </a:cubicBezTo>
                  <a:cubicBezTo>
                    <a:pt x="5180" y="9264"/>
                    <a:pt x="5139" y="9242"/>
                    <a:pt x="5101" y="9215"/>
                  </a:cubicBezTo>
                  <a:cubicBezTo>
                    <a:pt x="5097" y="9179"/>
                    <a:pt x="5070" y="9149"/>
                    <a:pt x="5034" y="9149"/>
                  </a:cubicBezTo>
                  <a:cubicBezTo>
                    <a:pt x="5030" y="9149"/>
                    <a:pt x="5026" y="9149"/>
                    <a:pt x="5022" y="9150"/>
                  </a:cubicBezTo>
                  <a:cubicBezTo>
                    <a:pt x="4940" y="9079"/>
                    <a:pt x="4865" y="9001"/>
                    <a:pt x="4800" y="8915"/>
                  </a:cubicBezTo>
                  <a:lnTo>
                    <a:pt x="4800" y="8915"/>
                  </a:lnTo>
                  <a:cubicBezTo>
                    <a:pt x="5003" y="8922"/>
                    <a:pt x="5207" y="8926"/>
                    <a:pt x="5410" y="8926"/>
                  </a:cubicBezTo>
                  <a:cubicBezTo>
                    <a:pt x="5582" y="8926"/>
                    <a:pt x="5755" y="8923"/>
                    <a:pt x="5927" y="8917"/>
                  </a:cubicBezTo>
                  <a:cubicBezTo>
                    <a:pt x="5976" y="8917"/>
                    <a:pt x="5976" y="8845"/>
                    <a:pt x="5927" y="8845"/>
                  </a:cubicBezTo>
                  <a:cubicBezTo>
                    <a:pt x="5749" y="8838"/>
                    <a:pt x="5571" y="8835"/>
                    <a:pt x="5392" y="8835"/>
                  </a:cubicBezTo>
                  <a:cubicBezTo>
                    <a:pt x="5178" y="8835"/>
                    <a:pt x="4963" y="8840"/>
                    <a:pt x="4749" y="8848"/>
                  </a:cubicBezTo>
                  <a:cubicBezTo>
                    <a:pt x="4670" y="8732"/>
                    <a:pt x="4607" y="8607"/>
                    <a:pt x="4564" y="8473"/>
                  </a:cubicBezTo>
                  <a:cubicBezTo>
                    <a:pt x="4797" y="8461"/>
                    <a:pt x="5030" y="8447"/>
                    <a:pt x="5263" y="8426"/>
                  </a:cubicBezTo>
                  <a:cubicBezTo>
                    <a:pt x="5308" y="8422"/>
                    <a:pt x="5309" y="8354"/>
                    <a:pt x="5265" y="8354"/>
                  </a:cubicBezTo>
                  <a:cubicBezTo>
                    <a:pt x="5264" y="8354"/>
                    <a:pt x="5264" y="8354"/>
                    <a:pt x="5263" y="8354"/>
                  </a:cubicBezTo>
                  <a:cubicBezTo>
                    <a:pt x="5027" y="8365"/>
                    <a:pt x="4791" y="8384"/>
                    <a:pt x="4555" y="8404"/>
                  </a:cubicBezTo>
                  <a:cubicBezTo>
                    <a:pt x="4550" y="8404"/>
                    <a:pt x="4548" y="8407"/>
                    <a:pt x="4544" y="8409"/>
                  </a:cubicBezTo>
                  <a:cubicBezTo>
                    <a:pt x="4520" y="8328"/>
                    <a:pt x="4505" y="8246"/>
                    <a:pt x="4497" y="8162"/>
                  </a:cubicBezTo>
                  <a:cubicBezTo>
                    <a:pt x="4489" y="8044"/>
                    <a:pt x="4494" y="7925"/>
                    <a:pt x="4515" y="7808"/>
                  </a:cubicBezTo>
                  <a:cubicBezTo>
                    <a:pt x="4896" y="7813"/>
                    <a:pt x="5277" y="7821"/>
                    <a:pt x="5658" y="7821"/>
                  </a:cubicBezTo>
                  <a:cubicBezTo>
                    <a:pt x="5851" y="7821"/>
                    <a:pt x="6044" y="7819"/>
                    <a:pt x="6237" y="7813"/>
                  </a:cubicBezTo>
                  <a:cubicBezTo>
                    <a:pt x="6287" y="7811"/>
                    <a:pt x="6287" y="7737"/>
                    <a:pt x="6237" y="7736"/>
                  </a:cubicBezTo>
                  <a:cubicBezTo>
                    <a:pt x="6037" y="7731"/>
                    <a:pt x="5837" y="7729"/>
                    <a:pt x="5637" y="7729"/>
                  </a:cubicBezTo>
                  <a:cubicBezTo>
                    <a:pt x="5267" y="7729"/>
                    <a:pt x="4896" y="7736"/>
                    <a:pt x="4526" y="7740"/>
                  </a:cubicBezTo>
                  <a:cubicBezTo>
                    <a:pt x="4562" y="7575"/>
                    <a:pt x="4625" y="7417"/>
                    <a:pt x="4712" y="7272"/>
                  </a:cubicBezTo>
                  <a:cubicBezTo>
                    <a:pt x="5015" y="7278"/>
                    <a:pt x="5318" y="7287"/>
                    <a:pt x="5621" y="7287"/>
                  </a:cubicBezTo>
                  <a:cubicBezTo>
                    <a:pt x="5664" y="7287"/>
                    <a:pt x="5707" y="7287"/>
                    <a:pt x="5750" y="7287"/>
                  </a:cubicBezTo>
                  <a:cubicBezTo>
                    <a:pt x="5807" y="7287"/>
                    <a:pt x="5807" y="7200"/>
                    <a:pt x="5750" y="7200"/>
                  </a:cubicBezTo>
                  <a:cubicBezTo>
                    <a:pt x="5705" y="7200"/>
                    <a:pt x="5660" y="7199"/>
                    <a:pt x="5614" y="7199"/>
                  </a:cubicBezTo>
                  <a:cubicBezTo>
                    <a:pt x="5326" y="7199"/>
                    <a:pt x="5038" y="7207"/>
                    <a:pt x="4749" y="7214"/>
                  </a:cubicBezTo>
                  <a:cubicBezTo>
                    <a:pt x="4889" y="6997"/>
                    <a:pt x="5073" y="6803"/>
                    <a:pt x="5277" y="6627"/>
                  </a:cubicBezTo>
                  <a:cubicBezTo>
                    <a:pt x="5330" y="6724"/>
                    <a:pt x="5382" y="6822"/>
                    <a:pt x="5437" y="6918"/>
                  </a:cubicBezTo>
                  <a:cubicBezTo>
                    <a:pt x="5447" y="6935"/>
                    <a:pt x="5463" y="6947"/>
                    <a:pt x="5482" y="6951"/>
                  </a:cubicBezTo>
                  <a:cubicBezTo>
                    <a:pt x="5560" y="7073"/>
                    <a:pt x="5696" y="7148"/>
                    <a:pt x="5837" y="7148"/>
                  </a:cubicBezTo>
                  <a:cubicBezTo>
                    <a:pt x="5887" y="7148"/>
                    <a:pt x="5937" y="7138"/>
                    <a:pt x="5986" y="7119"/>
                  </a:cubicBezTo>
                  <a:cubicBezTo>
                    <a:pt x="6190" y="7036"/>
                    <a:pt x="6286" y="6816"/>
                    <a:pt x="6248" y="6607"/>
                  </a:cubicBezTo>
                  <a:cubicBezTo>
                    <a:pt x="6244" y="6574"/>
                    <a:pt x="6216" y="6550"/>
                    <a:pt x="6183" y="6550"/>
                  </a:cubicBezTo>
                  <a:cubicBezTo>
                    <a:pt x="6181" y="6550"/>
                    <a:pt x="6178" y="6550"/>
                    <a:pt x="6176" y="6551"/>
                  </a:cubicBezTo>
                  <a:cubicBezTo>
                    <a:pt x="6175" y="6546"/>
                    <a:pt x="6178" y="6543"/>
                    <a:pt x="6176" y="6539"/>
                  </a:cubicBezTo>
                  <a:cubicBezTo>
                    <a:pt x="6149" y="6474"/>
                    <a:pt x="6121" y="6411"/>
                    <a:pt x="6094" y="6348"/>
                  </a:cubicBezTo>
                  <a:cubicBezTo>
                    <a:pt x="6099" y="6348"/>
                    <a:pt x="6104" y="6347"/>
                    <a:pt x="6108" y="6347"/>
                  </a:cubicBezTo>
                  <a:close/>
                  <a:moveTo>
                    <a:pt x="4564" y="8750"/>
                  </a:moveTo>
                  <a:cubicBezTo>
                    <a:pt x="4653" y="8922"/>
                    <a:pt x="4766" y="9079"/>
                    <a:pt x="4901" y="9218"/>
                  </a:cubicBezTo>
                  <a:cubicBezTo>
                    <a:pt x="4400" y="9513"/>
                    <a:pt x="3928" y="9874"/>
                    <a:pt x="3478" y="10243"/>
                  </a:cubicBezTo>
                  <a:cubicBezTo>
                    <a:pt x="3428" y="10003"/>
                    <a:pt x="3342" y="9775"/>
                    <a:pt x="3220" y="9583"/>
                  </a:cubicBezTo>
                  <a:cubicBezTo>
                    <a:pt x="3685" y="9376"/>
                    <a:pt x="4140" y="9133"/>
                    <a:pt x="4543" y="8820"/>
                  </a:cubicBezTo>
                  <a:cubicBezTo>
                    <a:pt x="4566" y="8802"/>
                    <a:pt x="4565" y="8778"/>
                    <a:pt x="4556" y="8756"/>
                  </a:cubicBezTo>
                  <a:cubicBezTo>
                    <a:pt x="4559" y="8754"/>
                    <a:pt x="4562" y="8753"/>
                    <a:pt x="4564" y="8750"/>
                  </a:cubicBezTo>
                  <a:close/>
                  <a:moveTo>
                    <a:pt x="6659" y="9593"/>
                  </a:moveTo>
                  <a:cubicBezTo>
                    <a:pt x="6702" y="10245"/>
                    <a:pt x="6748" y="10913"/>
                    <a:pt x="6872" y="11554"/>
                  </a:cubicBezTo>
                  <a:lnTo>
                    <a:pt x="6872" y="11555"/>
                  </a:lnTo>
                  <a:cubicBezTo>
                    <a:pt x="6874" y="11570"/>
                    <a:pt x="6883" y="11584"/>
                    <a:pt x="6898" y="11591"/>
                  </a:cubicBezTo>
                  <a:cubicBezTo>
                    <a:pt x="6840" y="11673"/>
                    <a:pt x="6811" y="11762"/>
                    <a:pt x="6695" y="11797"/>
                  </a:cubicBezTo>
                  <a:cubicBezTo>
                    <a:pt x="6670" y="11805"/>
                    <a:pt x="6644" y="11809"/>
                    <a:pt x="6619" y="11809"/>
                  </a:cubicBezTo>
                  <a:cubicBezTo>
                    <a:pt x="6510" y="11809"/>
                    <a:pt x="6407" y="11741"/>
                    <a:pt x="6352" y="11646"/>
                  </a:cubicBezTo>
                  <a:cubicBezTo>
                    <a:pt x="6353" y="11641"/>
                    <a:pt x="6358" y="11638"/>
                    <a:pt x="6358" y="11630"/>
                  </a:cubicBezTo>
                  <a:cubicBezTo>
                    <a:pt x="6316" y="10996"/>
                    <a:pt x="6204" y="10358"/>
                    <a:pt x="6142" y="9722"/>
                  </a:cubicBezTo>
                  <a:cubicBezTo>
                    <a:pt x="6142" y="9718"/>
                    <a:pt x="6139" y="9716"/>
                    <a:pt x="6138" y="9713"/>
                  </a:cubicBezTo>
                  <a:cubicBezTo>
                    <a:pt x="6190" y="9710"/>
                    <a:pt x="6244" y="9703"/>
                    <a:pt x="6298" y="9695"/>
                  </a:cubicBezTo>
                  <a:cubicBezTo>
                    <a:pt x="6422" y="9675"/>
                    <a:pt x="6543" y="9641"/>
                    <a:pt x="6659" y="9593"/>
                  </a:cubicBezTo>
                  <a:close/>
                  <a:moveTo>
                    <a:pt x="1941" y="9098"/>
                  </a:moveTo>
                  <a:cubicBezTo>
                    <a:pt x="2311" y="9098"/>
                    <a:pt x="2698" y="9238"/>
                    <a:pt x="3051" y="9571"/>
                  </a:cubicBezTo>
                  <a:cubicBezTo>
                    <a:pt x="3446" y="10237"/>
                    <a:pt x="3499" y="11340"/>
                    <a:pt x="2948" y="11873"/>
                  </a:cubicBezTo>
                  <a:cubicBezTo>
                    <a:pt x="2644" y="12167"/>
                    <a:pt x="2206" y="12327"/>
                    <a:pt x="1776" y="12327"/>
                  </a:cubicBezTo>
                  <a:cubicBezTo>
                    <a:pt x="1400" y="12327"/>
                    <a:pt x="1030" y="12204"/>
                    <a:pt x="763" y="11941"/>
                  </a:cubicBezTo>
                  <a:lnTo>
                    <a:pt x="763" y="11941"/>
                  </a:lnTo>
                  <a:cubicBezTo>
                    <a:pt x="977" y="11959"/>
                    <a:pt x="1189" y="11983"/>
                    <a:pt x="1403" y="12017"/>
                  </a:cubicBezTo>
                  <a:cubicBezTo>
                    <a:pt x="1405" y="12018"/>
                    <a:pt x="1407" y="12018"/>
                    <a:pt x="1409" y="12018"/>
                  </a:cubicBezTo>
                  <a:cubicBezTo>
                    <a:pt x="1446" y="12018"/>
                    <a:pt x="1461" y="11962"/>
                    <a:pt x="1420" y="11953"/>
                  </a:cubicBezTo>
                  <a:cubicBezTo>
                    <a:pt x="1179" y="11902"/>
                    <a:pt x="934" y="11871"/>
                    <a:pt x="688" y="11862"/>
                  </a:cubicBezTo>
                  <a:cubicBezTo>
                    <a:pt x="447" y="11583"/>
                    <a:pt x="321" y="11284"/>
                    <a:pt x="281" y="10990"/>
                  </a:cubicBezTo>
                  <a:lnTo>
                    <a:pt x="281" y="10990"/>
                  </a:lnTo>
                  <a:cubicBezTo>
                    <a:pt x="525" y="10995"/>
                    <a:pt x="770" y="11001"/>
                    <a:pt x="1015" y="11001"/>
                  </a:cubicBezTo>
                  <a:cubicBezTo>
                    <a:pt x="1133" y="11001"/>
                    <a:pt x="1250" y="10999"/>
                    <a:pt x="1368" y="10996"/>
                  </a:cubicBezTo>
                  <a:cubicBezTo>
                    <a:pt x="1412" y="10994"/>
                    <a:pt x="1412" y="10929"/>
                    <a:pt x="1368" y="10926"/>
                  </a:cubicBezTo>
                  <a:cubicBezTo>
                    <a:pt x="1256" y="10923"/>
                    <a:pt x="1145" y="10921"/>
                    <a:pt x="1033" y="10921"/>
                  </a:cubicBezTo>
                  <a:cubicBezTo>
                    <a:pt x="779" y="10921"/>
                    <a:pt x="525" y="10928"/>
                    <a:pt x="272" y="10932"/>
                  </a:cubicBezTo>
                  <a:cubicBezTo>
                    <a:pt x="241" y="10611"/>
                    <a:pt x="317" y="10298"/>
                    <a:pt x="464" y="10023"/>
                  </a:cubicBezTo>
                  <a:cubicBezTo>
                    <a:pt x="882" y="9993"/>
                    <a:pt x="1302" y="9985"/>
                    <a:pt x="1722" y="9985"/>
                  </a:cubicBezTo>
                  <a:cubicBezTo>
                    <a:pt x="1776" y="9985"/>
                    <a:pt x="1775" y="9904"/>
                    <a:pt x="1722" y="9902"/>
                  </a:cubicBezTo>
                  <a:cubicBezTo>
                    <a:pt x="1600" y="9896"/>
                    <a:pt x="1478" y="9893"/>
                    <a:pt x="1356" y="9893"/>
                  </a:cubicBezTo>
                  <a:cubicBezTo>
                    <a:pt x="1076" y="9893"/>
                    <a:pt x="798" y="9908"/>
                    <a:pt x="519" y="9931"/>
                  </a:cubicBezTo>
                  <a:cubicBezTo>
                    <a:pt x="610" y="9783"/>
                    <a:pt x="723" y="9648"/>
                    <a:pt x="853" y="9532"/>
                  </a:cubicBezTo>
                  <a:cubicBezTo>
                    <a:pt x="1291" y="9503"/>
                    <a:pt x="1725" y="9511"/>
                    <a:pt x="2164" y="9506"/>
                  </a:cubicBezTo>
                  <a:cubicBezTo>
                    <a:pt x="2227" y="9504"/>
                    <a:pt x="2226" y="9414"/>
                    <a:pt x="2164" y="9409"/>
                  </a:cubicBezTo>
                  <a:cubicBezTo>
                    <a:pt x="2051" y="9402"/>
                    <a:pt x="1938" y="9398"/>
                    <a:pt x="1825" y="9398"/>
                  </a:cubicBezTo>
                  <a:cubicBezTo>
                    <a:pt x="1535" y="9398"/>
                    <a:pt x="1243" y="9420"/>
                    <a:pt x="955" y="9448"/>
                  </a:cubicBezTo>
                  <a:cubicBezTo>
                    <a:pt x="1237" y="9230"/>
                    <a:pt x="1581" y="9098"/>
                    <a:pt x="1941" y="9098"/>
                  </a:cubicBezTo>
                  <a:close/>
                  <a:moveTo>
                    <a:pt x="7071" y="11354"/>
                  </a:moveTo>
                  <a:cubicBezTo>
                    <a:pt x="7700" y="11354"/>
                    <a:pt x="8012" y="12206"/>
                    <a:pt x="7958" y="12731"/>
                  </a:cubicBezTo>
                  <a:cubicBezTo>
                    <a:pt x="7898" y="13304"/>
                    <a:pt x="7485" y="13744"/>
                    <a:pt x="6923" y="13870"/>
                  </a:cubicBezTo>
                  <a:cubicBezTo>
                    <a:pt x="6833" y="13890"/>
                    <a:pt x="6742" y="13900"/>
                    <a:pt x="6652" y="13900"/>
                  </a:cubicBezTo>
                  <a:cubicBezTo>
                    <a:pt x="6363" y="13900"/>
                    <a:pt x="6079" y="13800"/>
                    <a:pt x="5851" y="13614"/>
                  </a:cubicBezTo>
                  <a:lnTo>
                    <a:pt x="5851" y="13614"/>
                  </a:lnTo>
                  <a:cubicBezTo>
                    <a:pt x="6079" y="13627"/>
                    <a:pt x="6308" y="13623"/>
                    <a:pt x="6536" y="13653"/>
                  </a:cubicBezTo>
                  <a:cubicBezTo>
                    <a:pt x="6538" y="13654"/>
                    <a:pt x="6540" y="13654"/>
                    <a:pt x="6542" y="13654"/>
                  </a:cubicBezTo>
                  <a:cubicBezTo>
                    <a:pt x="6585" y="13654"/>
                    <a:pt x="6603" y="13590"/>
                    <a:pt x="6556" y="13581"/>
                  </a:cubicBezTo>
                  <a:cubicBezTo>
                    <a:pt x="6377" y="13548"/>
                    <a:pt x="6184" y="13519"/>
                    <a:pt x="5995" y="13519"/>
                  </a:cubicBezTo>
                  <a:cubicBezTo>
                    <a:pt x="5919" y="13519"/>
                    <a:pt x="5844" y="13524"/>
                    <a:pt x="5771" y="13535"/>
                  </a:cubicBezTo>
                  <a:cubicBezTo>
                    <a:pt x="5657" y="13425"/>
                    <a:pt x="5566" y="13295"/>
                    <a:pt x="5503" y="13151"/>
                  </a:cubicBezTo>
                  <a:lnTo>
                    <a:pt x="5503" y="13151"/>
                  </a:lnTo>
                  <a:cubicBezTo>
                    <a:pt x="5836" y="13170"/>
                    <a:pt x="6169" y="13190"/>
                    <a:pt x="6502" y="13201"/>
                  </a:cubicBezTo>
                  <a:cubicBezTo>
                    <a:pt x="6503" y="13201"/>
                    <a:pt x="6503" y="13201"/>
                    <a:pt x="6503" y="13201"/>
                  </a:cubicBezTo>
                  <a:cubicBezTo>
                    <a:pt x="6537" y="13201"/>
                    <a:pt x="6537" y="13148"/>
                    <a:pt x="6502" y="13146"/>
                  </a:cubicBezTo>
                  <a:cubicBezTo>
                    <a:pt x="6163" y="13125"/>
                    <a:pt x="5823" y="13113"/>
                    <a:pt x="5484" y="13099"/>
                  </a:cubicBezTo>
                  <a:cubicBezTo>
                    <a:pt x="5483" y="13099"/>
                    <a:pt x="5483" y="13100"/>
                    <a:pt x="5482" y="13100"/>
                  </a:cubicBezTo>
                  <a:cubicBezTo>
                    <a:pt x="5477" y="13085"/>
                    <a:pt x="5468" y="13072"/>
                    <a:pt x="5464" y="13057"/>
                  </a:cubicBezTo>
                  <a:cubicBezTo>
                    <a:pt x="5427" y="12944"/>
                    <a:pt x="5407" y="12825"/>
                    <a:pt x="5404" y="12706"/>
                  </a:cubicBezTo>
                  <a:cubicBezTo>
                    <a:pt x="5991" y="12688"/>
                    <a:pt x="6580" y="12683"/>
                    <a:pt x="7166" y="12644"/>
                  </a:cubicBezTo>
                  <a:cubicBezTo>
                    <a:pt x="7215" y="12641"/>
                    <a:pt x="7216" y="12567"/>
                    <a:pt x="7166" y="12567"/>
                  </a:cubicBezTo>
                  <a:cubicBezTo>
                    <a:pt x="6577" y="12571"/>
                    <a:pt x="5989" y="12610"/>
                    <a:pt x="5401" y="12634"/>
                  </a:cubicBezTo>
                  <a:cubicBezTo>
                    <a:pt x="5405" y="12473"/>
                    <a:pt x="5440" y="12314"/>
                    <a:pt x="5504" y="12166"/>
                  </a:cubicBezTo>
                  <a:cubicBezTo>
                    <a:pt x="5686" y="12185"/>
                    <a:pt x="5867" y="12197"/>
                    <a:pt x="6049" y="12197"/>
                  </a:cubicBezTo>
                  <a:cubicBezTo>
                    <a:pt x="6170" y="12197"/>
                    <a:pt x="6292" y="12191"/>
                    <a:pt x="6414" y="12179"/>
                  </a:cubicBezTo>
                  <a:cubicBezTo>
                    <a:pt x="6446" y="12176"/>
                    <a:pt x="6448" y="12126"/>
                    <a:pt x="6415" y="12126"/>
                  </a:cubicBezTo>
                  <a:cubicBezTo>
                    <a:pt x="6414" y="12126"/>
                    <a:pt x="6414" y="12126"/>
                    <a:pt x="6414" y="12126"/>
                  </a:cubicBezTo>
                  <a:cubicBezTo>
                    <a:pt x="6311" y="12128"/>
                    <a:pt x="6209" y="12129"/>
                    <a:pt x="6107" y="12129"/>
                  </a:cubicBezTo>
                  <a:cubicBezTo>
                    <a:pt x="5913" y="12129"/>
                    <a:pt x="5719" y="12125"/>
                    <a:pt x="5526" y="12112"/>
                  </a:cubicBezTo>
                  <a:cubicBezTo>
                    <a:pt x="5661" y="11829"/>
                    <a:pt x="5896" y="11592"/>
                    <a:pt x="6195" y="11445"/>
                  </a:cubicBezTo>
                  <a:cubicBezTo>
                    <a:pt x="6211" y="11513"/>
                    <a:pt x="6222" y="11582"/>
                    <a:pt x="6241" y="11647"/>
                  </a:cubicBezTo>
                  <a:cubicBezTo>
                    <a:pt x="6245" y="11659"/>
                    <a:pt x="6254" y="11669"/>
                    <a:pt x="6264" y="11676"/>
                  </a:cubicBezTo>
                  <a:cubicBezTo>
                    <a:pt x="6320" y="11835"/>
                    <a:pt x="6463" y="11949"/>
                    <a:pt x="6634" y="11949"/>
                  </a:cubicBezTo>
                  <a:cubicBezTo>
                    <a:pt x="6649" y="11949"/>
                    <a:pt x="6664" y="11948"/>
                    <a:pt x="6679" y="11946"/>
                  </a:cubicBezTo>
                  <a:cubicBezTo>
                    <a:pt x="6833" y="11927"/>
                    <a:pt x="7077" y="11750"/>
                    <a:pt x="7012" y="11571"/>
                  </a:cubicBezTo>
                  <a:cubicBezTo>
                    <a:pt x="7007" y="11559"/>
                    <a:pt x="6998" y="11550"/>
                    <a:pt x="6988" y="11543"/>
                  </a:cubicBezTo>
                  <a:cubicBezTo>
                    <a:pt x="6988" y="11541"/>
                    <a:pt x="6990" y="11540"/>
                    <a:pt x="6990" y="11539"/>
                  </a:cubicBezTo>
                  <a:cubicBezTo>
                    <a:pt x="6987" y="11480"/>
                    <a:pt x="6981" y="11420"/>
                    <a:pt x="6977" y="11361"/>
                  </a:cubicBezTo>
                  <a:cubicBezTo>
                    <a:pt x="7009" y="11356"/>
                    <a:pt x="7041" y="11354"/>
                    <a:pt x="7071" y="11354"/>
                  </a:cubicBezTo>
                  <a:close/>
                  <a:moveTo>
                    <a:pt x="3836" y="0"/>
                  </a:moveTo>
                  <a:cubicBezTo>
                    <a:pt x="3672" y="0"/>
                    <a:pt x="3498" y="19"/>
                    <a:pt x="3315" y="58"/>
                  </a:cubicBezTo>
                  <a:cubicBezTo>
                    <a:pt x="2590" y="214"/>
                    <a:pt x="2116" y="621"/>
                    <a:pt x="1854" y="1127"/>
                  </a:cubicBezTo>
                  <a:lnTo>
                    <a:pt x="1811" y="1127"/>
                  </a:lnTo>
                  <a:cubicBezTo>
                    <a:pt x="1811" y="1127"/>
                    <a:pt x="1810" y="1127"/>
                    <a:pt x="1810" y="1127"/>
                  </a:cubicBezTo>
                  <a:cubicBezTo>
                    <a:pt x="1747" y="1127"/>
                    <a:pt x="1747" y="1217"/>
                    <a:pt x="1805" y="1227"/>
                  </a:cubicBezTo>
                  <a:cubicBezTo>
                    <a:pt x="1200" y="2572"/>
                    <a:pt x="2033" y="4532"/>
                    <a:pt x="3775" y="4532"/>
                  </a:cubicBezTo>
                  <a:cubicBezTo>
                    <a:pt x="3885" y="4532"/>
                    <a:pt x="3998" y="4525"/>
                    <a:pt x="4115" y="4508"/>
                  </a:cubicBezTo>
                  <a:cubicBezTo>
                    <a:pt x="4120" y="4509"/>
                    <a:pt x="4124" y="4509"/>
                    <a:pt x="4128" y="4509"/>
                  </a:cubicBezTo>
                  <a:cubicBezTo>
                    <a:pt x="4163" y="4509"/>
                    <a:pt x="4195" y="4505"/>
                    <a:pt x="4229" y="4504"/>
                  </a:cubicBezTo>
                  <a:cubicBezTo>
                    <a:pt x="4536" y="5188"/>
                    <a:pt x="4868" y="5879"/>
                    <a:pt x="5229" y="6540"/>
                  </a:cubicBezTo>
                  <a:cubicBezTo>
                    <a:pt x="4296" y="6926"/>
                    <a:pt x="4166" y="7901"/>
                    <a:pt x="4526" y="8669"/>
                  </a:cubicBezTo>
                  <a:cubicBezTo>
                    <a:pt x="4489" y="8690"/>
                    <a:pt x="4454" y="8714"/>
                    <a:pt x="4421" y="8742"/>
                  </a:cubicBezTo>
                  <a:cubicBezTo>
                    <a:pt x="4016" y="8998"/>
                    <a:pt x="3617" y="9259"/>
                    <a:pt x="3201" y="9495"/>
                  </a:cubicBezTo>
                  <a:cubicBezTo>
                    <a:pt x="3197" y="9480"/>
                    <a:pt x="3190" y="9466"/>
                    <a:pt x="3179" y="9456"/>
                  </a:cubicBezTo>
                  <a:cubicBezTo>
                    <a:pt x="2788" y="9061"/>
                    <a:pt x="2354" y="8895"/>
                    <a:pt x="1938" y="8895"/>
                  </a:cubicBezTo>
                  <a:cubicBezTo>
                    <a:pt x="1257" y="8895"/>
                    <a:pt x="625" y="9338"/>
                    <a:pt x="306" y="9949"/>
                  </a:cubicBezTo>
                  <a:cubicBezTo>
                    <a:pt x="275" y="9952"/>
                    <a:pt x="258" y="9986"/>
                    <a:pt x="274" y="10013"/>
                  </a:cubicBezTo>
                  <a:cubicBezTo>
                    <a:pt x="6" y="10574"/>
                    <a:pt x="0" y="11262"/>
                    <a:pt x="455" y="11876"/>
                  </a:cubicBezTo>
                  <a:cubicBezTo>
                    <a:pt x="447" y="11896"/>
                    <a:pt x="460" y="11919"/>
                    <a:pt x="483" y="11920"/>
                  </a:cubicBezTo>
                  <a:lnTo>
                    <a:pt x="490" y="11920"/>
                  </a:lnTo>
                  <a:cubicBezTo>
                    <a:pt x="514" y="11951"/>
                    <a:pt x="538" y="11982"/>
                    <a:pt x="564" y="12012"/>
                  </a:cubicBezTo>
                  <a:cubicBezTo>
                    <a:pt x="867" y="12359"/>
                    <a:pt x="1306" y="12517"/>
                    <a:pt x="1753" y="12517"/>
                  </a:cubicBezTo>
                  <a:cubicBezTo>
                    <a:pt x="2205" y="12517"/>
                    <a:pt x="2665" y="12356"/>
                    <a:pt x="3002" y="12063"/>
                  </a:cubicBezTo>
                  <a:cubicBezTo>
                    <a:pt x="3440" y="11683"/>
                    <a:pt x="3597" y="10984"/>
                    <a:pt x="3499" y="10352"/>
                  </a:cubicBezTo>
                  <a:cubicBezTo>
                    <a:pt x="4001" y="10007"/>
                    <a:pt x="4518" y="9680"/>
                    <a:pt x="5012" y="9325"/>
                  </a:cubicBezTo>
                  <a:cubicBezTo>
                    <a:pt x="5290" y="9560"/>
                    <a:pt x="5639" y="9712"/>
                    <a:pt x="6037" y="9712"/>
                  </a:cubicBezTo>
                  <a:cubicBezTo>
                    <a:pt x="6042" y="9712"/>
                    <a:pt x="6047" y="9712"/>
                    <a:pt x="6053" y="9712"/>
                  </a:cubicBezTo>
                  <a:lnTo>
                    <a:pt x="6053" y="9712"/>
                  </a:lnTo>
                  <a:cubicBezTo>
                    <a:pt x="6053" y="9715"/>
                    <a:pt x="6050" y="9716"/>
                    <a:pt x="6050" y="9720"/>
                  </a:cubicBezTo>
                  <a:cubicBezTo>
                    <a:pt x="6036" y="10239"/>
                    <a:pt x="6060" y="10807"/>
                    <a:pt x="6170" y="11331"/>
                  </a:cubicBezTo>
                  <a:cubicBezTo>
                    <a:pt x="4729" y="11882"/>
                    <a:pt x="5171" y="14047"/>
                    <a:pt x="6628" y="14047"/>
                  </a:cubicBezTo>
                  <a:cubicBezTo>
                    <a:pt x="6714" y="14047"/>
                    <a:pt x="6804" y="14040"/>
                    <a:pt x="6898" y="14024"/>
                  </a:cubicBezTo>
                  <a:cubicBezTo>
                    <a:pt x="7630" y="13898"/>
                    <a:pt x="8144" y="13283"/>
                    <a:pt x="8125" y="12539"/>
                  </a:cubicBezTo>
                  <a:cubicBezTo>
                    <a:pt x="8110" y="11937"/>
                    <a:pt x="7706" y="11200"/>
                    <a:pt x="7052" y="11200"/>
                  </a:cubicBezTo>
                  <a:cubicBezTo>
                    <a:pt x="7024" y="11200"/>
                    <a:pt x="6996" y="11201"/>
                    <a:pt x="6968" y="11204"/>
                  </a:cubicBezTo>
                  <a:cubicBezTo>
                    <a:pt x="6926" y="10651"/>
                    <a:pt x="6839" y="10094"/>
                    <a:pt x="6749" y="9550"/>
                  </a:cubicBezTo>
                  <a:cubicBezTo>
                    <a:pt x="7407" y="9229"/>
                    <a:pt x="7712" y="8493"/>
                    <a:pt x="7687" y="7790"/>
                  </a:cubicBezTo>
                  <a:lnTo>
                    <a:pt x="7687" y="7790"/>
                  </a:lnTo>
                  <a:cubicBezTo>
                    <a:pt x="7691" y="7792"/>
                    <a:pt x="7694" y="7792"/>
                    <a:pt x="7698" y="7792"/>
                  </a:cubicBezTo>
                  <a:cubicBezTo>
                    <a:pt x="7720" y="7792"/>
                    <a:pt x="7735" y="7763"/>
                    <a:pt x="7718" y="7743"/>
                  </a:cubicBezTo>
                  <a:cubicBezTo>
                    <a:pt x="7683" y="7700"/>
                    <a:pt x="8729" y="7113"/>
                    <a:pt x="8821" y="7057"/>
                  </a:cubicBezTo>
                  <a:cubicBezTo>
                    <a:pt x="8841" y="7046"/>
                    <a:pt x="8862" y="7031"/>
                    <a:pt x="8882" y="7018"/>
                  </a:cubicBezTo>
                  <a:cubicBezTo>
                    <a:pt x="9249" y="7591"/>
                    <a:pt x="9789" y="7836"/>
                    <a:pt x="10322" y="7836"/>
                  </a:cubicBezTo>
                  <a:cubicBezTo>
                    <a:pt x="11407" y="7836"/>
                    <a:pt x="12465" y="6822"/>
                    <a:pt x="11987" y="5509"/>
                  </a:cubicBezTo>
                  <a:cubicBezTo>
                    <a:pt x="11705" y="4735"/>
                    <a:pt x="10977" y="4379"/>
                    <a:pt x="10265" y="4379"/>
                  </a:cubicBezTo>
                  <a:cubicBezTo>
                    <a:pt x="9322" y="4379"/>
                    <a:pt x="8407" y="5002"/>
                    <a:pt x="8584" y="6105"/>
                  </a:cubicBezTo>
                  <a:cubicBezTo>
                    <a:pt x="8187" y="6335"/>
                    <a:pt x="7800" y="6591"/>
                    <a:pt x="7426" y="6849"/>
                  </a:cubicBezTo>
                  <a:cubicBezTo>
                    <a:pt x="7191" y="6459"/>
                    <a:pt x="6805" y="6189"/>
                    <a:pt x="6272" y="6189"/>
                  </a:cubicBezTo>
                  <a:cubicBezTo>
                    <a:pt x="6204" y="6189"/>
                    <a:pt x="6133" y="6194"/>
                    <a:pt x="6060" y="6203"/>
                  </a:cubicBezTo>
                  <a:cubicBezTo>
                    <a:pt x="6050" y="6204"/>
                    <a:pt x="6044" y="6211"/>
                    <a:pt x="6037" y="6215"/>
                  </a:cubicBezTo>
                  <a:cubicBezTo>
                    <a:pt x="5752" y="5551"/>
                    <a:pt x="5452" y="4891"/>
                    <a:pt x="5104" y="4258"/>
                  </a:cubicBezTo>
                  <a:cubicBezTo>
                    <a:pt x="6618" y="3314"/>
                    <a:pt x="6044" y="0"/>
                    <a:pt x="38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6" name="Google Shape;2446;p48"/>
            <p:cNvSpPr/>
            <p:nvPr/>
          </p:nvSpPr>
          <p:spPr>
            <a:xfrm>
              <a:off x="-6326958" y="-446608"/>
              <a:ext cx="47451" cy="3822"/>
            </a:xfrm>
            <a:custGeom>
              <a:avLst/>
              <a:gdLst/>
              <a:ahLst/>
              <a:cxnLst/>
              <a:rect l="l" t="t" r="r" b="b"/>
              <a:pathLst>
                <a:path w="1378" h="111" extrusionOk="0">
                  <a:moveTo>
                    <a:pt x="44" y="1"/>
                  </a:moveTo>
                  <a:cubicBezTo>
                    <a:pt x="0" y="1"/>
                    <a:pt x="2" y="67"/>
                    <a:pt x="47" y="72"/>
                  </a:cubicBezTo>
                  <a:cubicBezTo>
                    <a:pt x="277" y="96"/>
                    <a:pt x="507" y="110"/>
                    <a:pt x="736" y="110"/>
                  </a:cubicBezTo>
                  <a:cubicBezTo>
                    <a:pt x="934" y="110"/>
                    <a:pt x="1132" y="100"/>
                    <a:pt x="1330" y="76"/>
                  </a:cubicBezTo>
                  <a:cubicBezTo>
                    <a:pt x="1373" y="71"/>
                    <a:pt x="1377" y="3"/>
                    <a:pt x="1332" y="3"/>
                  </a:cubicBezTo>
                  <a:cubicBezTo>
                    <a:pt x="1331" y="3"/>
                    <a:pt x="1330" y="3"/>
                    <a:pt x="1330" y="3"/>
                  </a:cubicBezTo>
                  <a:cubicBezTo>
                    <a:pt x="1106" y="16"/>
                    <a:pt x="883" y="24"/>
                    <a:pt x="660" y="24"/>
                  </a:cubicBezTo>
                  <a:cubicBezTo>
                    <a:pt x="455" y="24"/>
                    <a:pt x="251" y="17"/>
                    <a:pt x="47" y="1"/>
                  </a:cubicBezTo>
                  <a:cubicBezTo>
                    <a:pt x="46" y="1"/>
                    <a:pt x="45" y="1"/>
                    <a:pt x="4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7" name="Google Shape;2447;p48"/>
            <p:cNvSpPr/>
            <p:nvPr/>
          </p:nvSpPr>
          <p:spPr>
            <a:xfrm>
              <a:off x="-6338769" y="-477359"/>
              <a:ext cx="39290" cy="3581"/>
            </a:xfrm>
            <a:custGeom>
              <a:avLst/>
              <a:gdLst/>
              <a:ahLst/>
              <a:cxnLst/>
              <a:rect l="l" t="t" r="r" b="b"/>
              <a:pathLst>
                <a:path w="1141" h="104" extrusionOk="0">
                  <a:moveTo>
                    <a:pt x="751" y="1"/>
                  </a:moveTo>
                  <a:cubicBezTo>
                    <a:pt x="511" y="1"/>
                    <a:pt x="270" y="24"/>
                    <a:pt x="33" y="52"/>
                  </a:cubicBezTo>
                  <a:cubicBezTo>
                    <a:pt x="3" y="56"/>
                    <a:pt x="1" y="104"/>
                    <a:pt x="30" y="104"/>
                  </a:cubicBezTo>
                  <a:cubicBezTo>
                    <a:pt x="31" y="104"/>
                    <a:pt x="32" y="104"/>
                    <a:pt x="33" y="104"/>
                  </a:cubicBezTo>
                  <a:cubicBezTo>
                    <a:pt x="225" y="85"/>
                    <a:pt x="415" y="80"/>
                    <a:pt x="606" y="80"/>
                  </a:cubicBezTo>
                  <a:cubicBezTo>
                    <a:pt x="769" y="80"/>
                    <a:pt x="933" y="84"/>
                    <a:pt x="1097" y="85"/>
                  </a:cubicBezTo>
                  <a:cubicBezTo>
                    <a:pt x="1141" y="85"/>
                    <a:pt x="1138" y="23"/>
                    <a:pt x="1097" y="19"/>
                  </a:cubicBezTo>
                  <a:cubicBezTo>
                    <a:pt x="983" y="6"/>
                    <a:pt x="867" y="1"/>
                    <a:pt x="75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8" name="Google Shape;2448;p48"/>
            <p:cNvSpPr/>
            <p:nvPr/>
          </p:nvSpPr>
          <p:spPr>
            <a:xfrm>
              <a:off x="-6273550" y="-714995"/>
              <a:ext cx="41288" cy="4098"/>
            </a:xfrm>
            <a:custGeom>
              <a:avLst/>
              <a:gdLst/>
              <a:ahLst/>
              <a:cxnLst/>
              <a:rect l="l" t="t" r="r" b="b"/>
              <a:pathLst>
                <a:path w="1199" h="119" extrusionOk="0">
                  <a:moveTo>
                    <a:pt x="43" y="0"/>
                  </a:moveTo>
                  <a:cubicBezTo>
                    <a:pt x="1" y="0"/>
                    <a:pt x="1" y="66"/>
                    <a:pt x="45" y="68"/>
                  </a:cubicBezTo>
                  <a:cubicBezTo>
                    <a:pt x="413" y="89"/>
                    <a:pt x="782" y="119"/>
                    <a:pt x="1151" y="119"/>
                  </a:cubicBezTo>
                  <a:cubicBezTo>
                    <a:pt x="1199" y="119"/>
                    <a:pt x="1198" y="50"/>
                    <a:pt x="1151" y="46"/>
                  </a:cubicBezTo>
                  <a:cubicBezTo>
                    <a:pt x="783" y="14"/>
                    <a:pt x="413" y="11"/>
                    <a:pt x="45" y="0"/>
                  </a:cubicBezTo>
                  <a:cubicBezTo>
                    <a:pt x="44" y="0"/>
                    <a:pt x="44" y="0"/>
                    <a:pt x="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9" name="Google Shape;2449;p48"/>
            <p:cNvSpPr/>
            <p:nvPr/>
          </p:nvSpPr>
          <p:spPr>
            <a:xfrm>
              <a:off x="-6288873" y="-774774"/>
              <a:ext cx="38085" cy="3753"/>
            </a:xfrm>
            <a:custGeom>
              <a:avLst/>
              <a:gdLst/>
              <a:ahLst/>
              <a:cxnLst/>
              <a:rect l="l" t="t" r="r" b="b"/>
              <a:pathLst>
                <a:path w="1106" h="109" extrusionOk="0">
                  <a:moveTo>
                    <a:pt x="935" y="0"/>
                  </a:moveTo>
                  <a:cubicBezTo>
                    <a:pt x="639" y="0"/>
                    <a:pt x="342" y="23"/>
                    <a:pt x="46" y="38"/>
                  </a:cubicBezTo>
                  <a:cubicBezTo>
                    <a:pt x="1" y="40"/>
                    <a:pt x="0" y="109"/>
                    <a:pt x="44" y="109"/>
                  </a:cubicBezTo>
                  <a:cubicBezTo>
                    <a:pt x="45" y="109"/>
                    <a:pt x="45" y="109"/>
                    <a:pt x="46" y="109"/>
                  </a:cubicBezTo>
                  <a:cubicBezTo>
                    <a:pt x="386" y="98"/>
                    <a:pt x="728" y="98"/>
                    <a:pt x="1066" y="63"/>
                  </a:cubicBezTo>
                  <a:cubicBezTo>
                    <a:pt x="1103" y="59"/>
                    <a:pt x="1106" y="3"/>
                    <a:pt x="1066" y="2"/>
                  </a:cubicBezTo>
                  <a:cubicBezTo>
                    <a:pt x="1023" y="1"/>
                    <a:pt x="979" y="0"/>
                    <a:pt x="9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 name="TextBox 4">
            <a:extLst>
              <a:ext uri="{FF2B5EF4-FFF2-40B4-BE49-F238E27FC236}">
                <a16:creationId xmlns:a16="http://schemas.microsoft.com/office/drawing/2014/main" id="{82BD617F-7248-ACDA-4510-1814DF710204}"/>
              </a:ext>
            </a:extLst>
          </p:cNvPr>
          <p:cNvSpPr txBox="1"/>
          <p:nvPr/>
        </p:nvSpPr>
        <p:spPr>
          <a:xfrm>
            <a:off x="1528701" y="2291938"/>
            <a:ext cx="7380168" cy="738664"/>
          </a:xfrm>
          <a:custGeom>
            <a:avLst/>
            <a:gdLst>
              <a:gd name="connsiteX0" fmla="*/ 0 w 7380168"/>
              <a:gd name="connsiteY0" fmla="*/ 0 h 738664"/>
              <a:gd name="connsiteX1" fmla="*/ 346300 w 7380168"/>
              <a:gd name="connsiteY1" fmla="*/ 0 h 738664"/>
              <a:gd name="connsiteX2" fmla="*/ 766402 w 7380168"/>
              <a:gd name="connsiteY2" fmla="*/ 0 h 738664"/>
              <a:gd name="connsiteX3" fmla="*/ 1407909 w 7380168"/>
              <a:gd name="connsiteY3" fmla="*/ 0 h 738664"/>
              <a:gd name="connsiteX4" fmla="*/ 1901813 w 7380168"/>
              <a:gd name="connsiteY4" fmla="*/ 0 h 738664"/>
              <a:gd name="connsiteX5" fmla="*/ 2617121 w 7380168"/>
              <a:gd name="connsiteY5" fmla="*/ 0 h 738664"/>
              <a:gd name="connsiteX6" fmla="*/ 3332430 w 7380168"/>
              <a:gd name="connsiteY6" fmla="*/ 0 h 738664"/>
              <a:gd name="connsiteX7" fmla="*/ 4047738 w 7380168"/>
              <a:gd name="connsiteY7" fmla="*/ 0 h 738664"/>
              <a:gd name="connsiteX8" fmla="*/ 4615444 w 7380168"/>
              <a:gd name="connsiteY8" fmla="*/ 0 h 738664"/>
              <a:gd name="connsiteX9" fmla="*/ 5183149 w 7380168"/>
              <a:gd name="connsiteY9" fmla="*/ 0 h 738664"/>
              <a:gd name="connsiteX10" fmla="*/ 5750854 w 7380168"/>
              <a:gd name="connsiteY10" fmla="*/ 0 h 738664"/>
              <a:gd name="connsiteX11" fmla="*/ 6244758 w 7380168"/>
              <a:gd name="connsiteY11" fmla="*/ 0 h 738664"/>
              <a:gd name="connsiteX12" fmla="*/ 6812463 w 7380168"/>
              <a:gd name="connsiteY12" fmla="*/ 0 h 738664"/>
              <a:gd name="connsiteX13" fmla="*/ 7380168 w 7380168"/>
              <a:gd name="connsiteY13" fmla="*/ 0 h 738664"/>
              <a:gd name="connsiteX14" fmla="*/ 7380168 w 7380168"/>
              <a:gd name="connsiteY14" fmla="*/ 376719 h 738664"/>
              <a:gd name="connsiteX15" fmla="*/ 7380168 w 7380168"/>
              <a:gd name="connsiteY15" fmla="*/ 738664 h 738664"/>
              <a:gd name="connsiteX16" fmla="*/ 7033868 w 7380168"/>
              <a:gd name="connsiteY16" fmla="*/ 738664 h 738664"/>
              <a:gd name="connsiteX17" fmla="*/ 6687568 w 7380168"/>
              <a:gd name="connsiteY17" fmla="*/ 738664 h 738664"/>
              <a:gd name="connsiteX18" fmla="*/ 6341267 w 7380168"/>
              <a:gd name="connsiteY18" fmla="*/ 738664 h 738664"/>
              <a:gd name="connsiteX19" fmla="*/ 5699761 w 7380168"/>
              <a:gd name="connsiteY19" fmla="*/ 738664 h 738664"/>
              <a:gd name="connsiteX20" fmla="*/ 5279659 w 7380168"/>
              <a:gd name="connsiteY20" fmla="*/ 738664 h 738664"/>
              <a:gd name="connsiteX21" fmla="*/ 4638152 w 7380168"/>
              <a:gd name="connsiteY21" fmla="*/ 738664 h 738664"/>
              <a:gd name="connsiteX22" fmla="*/ 4291852 w 7380168"/>
              <a:gd name="connsiteY22" fmla="*/ 738664 h 738664"/>
              <a:gd name="connsiteX23" fmla="*/ 3576543 w 7380168"/>
              <a:gd name="connsiteY23" fmla="*/ 738664 h 738664"/>
              <a:gd name="connsiteX24" fmla="*/ 3082639 w 7380168"/>
              <a:gd name="connsiteY24" fmla="*/ 738664 h 738664"/>
              <a:gd name="connsiteX25" fmla="*/ 2588736 w 7380168"/>
              <a:gd name="connsiteY25" fmla="*/ 738664 h 738664"/>
              <a:gd name="connsiteX26" fmla="*/ 1947229 w 7380168"/>
              <a:gd name="connsiteY26" fmla="*/ 738664 h 738664"/>
              <a:gd name="connsiteX27" fmla="*/ 1305722 w 7380168"/>
              <a:gd name="connsiteY27" fmla="*/ 738664 h 738664"/>
              <a:gd name="connsiteX28" fmla="*/ 959422 w 7380168"/>
              <a:gd name="connsiteY28" fmla="*/ 738664 h 738664"/>
              <a:gd name="connsiteX29" fmla="*/ 0 w 7380168"/>
              <a:gd name="connsiteY29" fmla="*/ 738664 h 738664"/>
              <a:gd name="connsiteX30" fmla="*/ 0 w 7380168"/>
              <a:gd name="connsiteY30" fmla="*/ 369332 h 738664"/>
              <a:gd name="connsiteX31" fmla="*/ 0 w 7380168"/>
              <a:gd name="connsiteY31" fmla="*/ 0 h 73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380168" h="738664" fill="none" extrusionOk="0">
                <a:moveTo>
                  <a:pt x="0" y="0"/>
                </a:moveTo>
                <a:cubicBezTo>
                  <a:pt x="156654" y="-2537"/>
                  <a:pt x="204016" y="31476"/>
                  <a:pt x="346300" y="0"/>
                </a:cubicBezTo>
                <a:cubicBezTo>
                  <a:pt x="488584" y="-31476"/>
                  <a:pt x="572354" y="11777"/>
                  <a:pt x="766402" y="0"/>
                </a:cubicBezTo>
                <a:cubicBezTo>
                  <a:pt x="960450" y="-11777"/>
                  <a:pt x="1263032" y="15885"/>
                  <a:pt x="1407909" y="0"/>
                </a:cubicBezTo>
                <a:cubicBezTo>
                  <a:pt x="1552786" y="-15885"/>
                  <a:pt x="1700403" y="48433"/>
                  <a:pt x="1901813" y="0"/>
                </a:cubicBezTo>
                <a:cubicBezTo>
                  <a:pt x="2103223" y="-48433"/>
                  <a:pt x="2357118" y="43719"/>
                  <a:pt x="2617121" y="0"/>
                </a:cubicBezTo>
                <a:cubicBezTo>
                  <a:pt x="2877124" y="-43719"/>
                  <a:pt x="3099137" y="70509"/>
                  <a:pt x="3332430" y="0"/>
                </a:cubicBezTo>
                <a:cubicBezTo>
                  <a:pt x="3565723" y="-70509"/>
                  <a:pt x="3745087" y="54610"/>
                  <a:pt x="4047738" y="0"/>
                </a:cubicBezTo>
                <a:cubicBezTo>
                  <a:pt x="4350389" y="-54610"/>
                  <a:pt x="4412661" y="7529"/>
                  <a:pt x="4615444" y="0"/>
                </a:cubicBezTo>
                <a:cubicBezTo>
                  <a:pt x="4818227" y="-7529"/>
                  <a:pt x="4957171" y="40937"/>
                  <a:pt x="5183149" y="0"/>
                </a:cubicBezTo>
                <a:cubicBezTo>
                  <a:pt x="5409128" y="-40937"/>
                  <a:pt x="5503475" y="23784"/>
                  <a:pt x="5750854" y="0"/>
                </a:cubicBezTo>
                <a:cubicBezTo>
                  <a:pt x="5998234" y="-23784"/>
                  <a:pt x="6142314" y="11718"/>
                  <a:pt x="6244758" y="0"/>
                </a:cubicBezTo>
                <a:cubicBezTo>
                  <a:pt x="6347202" y="-11718"/>
                  <a:pt x="6646011" y="7916"/>
                  <a:pt x="6812463" y="0"/>
                </a:cubicBezTo>
                <a:cubicBezTo>
                  <a:pt x="6978916" y="-7916"/>
                  <a:pt x="7215180" y="18241"/>
                  <a:pt x="7380168" y="0"/>
                </a:cubicBezTo>
                <a:cubicBezTo>
                  <a:pt x="7398176" y="154821"/>
                  <a:pt x="7378530" y="197719"/>
                  <a:pt x="7380168" y="376719"/>
                </a:cubicBezTo>
                <a:cubicBezTo>
                  <a:pt x="7381806" y="555719"/>
                  <a:pt x="7345101" y="591009"/>
                  <a:pt x="7380168" y="738664"/>
                </a:cubicBezTo>
                <a:cubicBezTo>
                  <a:pt x="7303534" y="763004"/>
                  <a:pt x="7189262" y="716768"/>
                  <a:pt x="7033868" y="738664"/>
                </a:cubicBezTo>
                <a:cubicBezTo>
                  <a:pt x="6878474" y="760560"/>
                  <a:pt x="6764466" y="711642"/>
                  <a:pt x="6687568" y="738664"/>
                </a:cubicBezTo>
                <a:cubicBezTo>
                  <a:pt x="6610670" y="765686"/>
                  <a:pt x="6462502" y="726871"/>
                  <a:pt x="6341267" y="738664"/>
                </a:cubicBezTo>
                <a:cubicBezTo>
                  <a:pt x="6220032" y="750457"/>
                  <a:pt x="5978608" y="719095"/>
                  <a:pt x="5699761" y="738664"/>
                </a:cubicBezTo>
                <a:cubicBezTo>
                  <a:pt x="5420914" y="758233"/>
                  <a:pt x="5474017" y="690830"/>
                  <a:pt x="5279659" y="738664"/>
                </a:cubicBezTo>
                <a:cubicBezTo>
                  <a:pt x="5085301" y="786498"/>
                  <a:pt x="4884080" y="727753"/>
                  <a:pt x="4638152" y="738664"/>
                </a:cubicBezTo>
                <a:cubicBezTo>
                  <a:pt x="4392224" y="749575"/>
                  <a:pt x="4394878" y="713908"/>
                  <a:pt x="4291852" y="738664"/>
                </a:cubicBezTo>
                <a:cubicBezTo>
                  <a:pt x="4188826" y="763420"/>
                  <a:pt x="3932690" y="714252"/>
                  <a:pt x="3576543" y="738664"/>
                </a:cubicBezTo>
                <a:cubicBezTo>
                  <a:pt x="3220396" y="763076"/>
                  <a:pt x="3323706" y="697841"/>
                  <a:pt x="3082639" y="738664"/>
                </a:cubicBezTo>
                <a:cubicBezTo>
                  <a:pt x="2841572" y="779487"/>
                  <a:pt x="2826449" y="731803"/>
                  <a:pt x="2588736" y="738664"/>
                </a:cubicBezTo>
                <a:cubicBezTo>
                  <a:pt x="2351023" y="745525"/>
                  <a:pt x="2261595" y="721613"/>
                  <a:pt x="1947229" y="738664"/>
                </a:cubicBezTo>
                <a:cubicBezTo>
                  <a:pt x="1632863" y="755715"/>
                  <a:pt x="1437922" y="735856"/>
                  <a:pt x="1305722" y="738664"/>
                </a:cubicBezTo>
                <a:cubicBezTo>
                  <a:pt x="1173522" y="741472"/>
                  <a:pt x="1126383" y="738417"/>
                  <a:pt x="959422" y="738664"/>
                </a:cubicBezTo>
                <a:cubicBezTo>
                  <a:pt x="792461" y="738911"/>
                  <a:pt x="385062" y="665954"/>
                  <a:pt x="0" y="738664"/>
                </a:cubicBezTo>
                <a:cubicBezTo>
                  <a:pt x="-31193" y="625931"/>
                  <a:pt x="33526" y="494634"/>
                  <a:pt x="0" y="369332"/>
                </a:cubicBezTo>
                <a:cubicBezTo>
                  <a:pt x="-33526" y="244030"/>
                  <a:pt x="14479" y="86155"/>
                  <a:pt x="0" y="0"/>
                </a:cubicBezTo>
                <a:close/>
              </a:path>
              <a:path w="7380168" h="738664" stroke="0" extrusionOk="0">
                <a:moveTo>
                  <a:pt x="0" y="0"/>
                </a:moveTo>
                <a:cubicBezTo>
                  <a:pt x="233332" y="-47479"/>
                  <a:pt x="489859" y="38081"/>
                  <a:pt x="715309" y="0"/>
                </a:cubicBezTo>
                <a:cubicBezTo>
                  <a:pt x="940759" y="-38081"/>
                  <a:pt x="986584" y="28235"/>
                  <a:pt x="1061609" y="0"/>
                </a:cubicBezTo>
                <a:cubicBezTo>
                  <a:pt x="1136634" y="-28235"/>
                  <a:pt x="1501216" y="52633"/>
                  <a:pt x="1629314" y="0"/>
                </a:cubicBezTo>
                <a:cubicBezTo>
                  <a:pt x="1757412" y="-52633"/>
                  <a:pt x="1926230" y="12322"/>
                  <a:pt x="2049416" y="0"/>
                </a:cubicBezTo>
                <a:cubicBezTo>
                  <a:pt x="2172602" y="-12322"/>
                  <a:pt x="2475165" y="66068"/>
                  <a:pt x="2617121" y="0"/>
                </a:cubicBezTo>
                <a:cubicBezTo>
                  <a:pt x="2759078" y="-66068"/>
                  <a:pt x="3177779" y="66553"/>
                  <a:pt x="3332430" y="0"/>
                </a:cubicBezTo>
                <a:cubicBezTo>
                  <a:pt x="3487081" y="-66553"/>
                  <a:pt x="3813095" y="28312"/>
                  <a:pt x="4047738" y="0"/>
                </a:cubicBezTo>
                <a:cubicBezTo>
                  <a:pt x="4282381" y="-28312"/>
                  <a:pt x="4611249" y="20793"/>
                  <a:pt x="4763047" y="0"/>
                </a:cubicBezTo>
                <a:cubicBezTo>
                  <a:pt x="4914845" y="-20793"/>
                  <a:pt x="5092891" y="76655"/>
                  <a:pt x="5404554" y="0"/>
                </a:cubicBezTo>
                <a:cubicBezTo>
                  <a:pt x="5716217" y="-76655"/>
                  <a:pt x="5701378" y="8445"/>
                  <a:pt x="5972259" y="0"/>
                </a:cubicBezTo>
                <a:cubicBezTo>
                  <a:pt x="6243141" y="-8445"/>
                  <a:pt x="6406129" y="37275"/>
                  <a:pt x="6539964" y="0"/>
                </a:cubicBezTo>
                <a:cubicBezTo>
                  <a:pt x="6673800" y="-37275"/>
                  <a:pt x="7119025" y="80760"/>
                  <a:pt x="7380168" y="0"/>
                </a:cubicBezTo>
                <a:cubicBezTo>
                  <a:pt x="7388938" y="191318"/>
                  <a:pt x="7354795" y="230396"/>
                  <a:pt x="7380168" y="384105"/>
                </a:cubicBezTo>
                <a:cubicBezTo>
                  <a:pt x="7405541" y="537814"/>
                  <a:pt x="7358914" y="598643"/>
                  <a:pt x="7380168" y="738664"/>
                </a:cubicBezTo>
                <a:cubicBezTo>
                  <a:pt x="7237215" y="755782"/>
                  <a:pt x="7204021" y="727649"/>
                  <a:pt x="7033868" y="738664"/>
                </a:cubicBezTo>
                <a:cubicBezTo>
                  <a:pt x="6863715" y="749679"/>
                  <a:pt x="6773131" y="705365"/>
                  <a:pt x="6687568" y="738664"/>
                </a:cubicBezTo>
                <a:cubicBezTo>
                  <a:pt x="6602005" y="771963"/>
                  <a:pt x="6183619" y="711379"/>
                  <a:pt x="6046061" y="738664"/>
                </a:cubicBezTo>
                <a:cubicBezTo>
                  <a:pt x="5908503" y="765949"/>
                  <a:pt x="5549152" y="736791"/>
                  <a:pt x="5404554" y="738664"/>
                </a:cubicBezTo>
                <a:cubicBezTo>
                  <a:pt x="5259956" y="740537"/>
                  <a:pt x="4903605" y="733652"/>
                  <a:pt x="4689245" y="738664"/>
                </a:cubicBezTo>
                <a:cubicBezTo>
                  <a:pt x="4474885" y="743676"/>
                  <a:pt x="4486336" y="716322"/>
                  <a:pt x="4342945" y="738664"/>
                </a:cubicBezTo>
                <a:cubicBezTo>
                  <a:pt x="4199554" y="761006"/>
                  <a:pt x="4148631" y="700833"/>
                  <a:pt x="3996645" y="738664"/>
                </a:cubicBezTo>
                <a:cubicBezTo>
                  <a:pt x="3844659" y="776495"/>
                  <a:pt x="3523335" y="737772"/>
                  <a:pt x="3281336" y="738664"/>
                </a:cubicBezTo>
                <a:cubicBezTo>
                  <a:pt x="3039337" y="739556"/>
                  <a:pt x="2942457" y="712134"/>
                  <a:pt x="2639829" y="738664"/>
                </a:cubicBezTo>
                <a:cubicBezTo>
                  <a:pt x="2337201" y="765194"/>
                  <a:pt x="2254985" y="731808"/>
                  <a:pt x="2072124" y="738664"/>
                </a:cubicBezTo>
                <a:cubicBezTo>
                  <a:pt x="1889264" y="745520"/>
                  <a:pt x="1743923" y="724878"/>
                  <a:pt x="1652022" y="738664"/>
                </a:cubicBezTo>
                <a:cubicBezTo>
                  <a:pt x="1560121" y="752450"/>
                  <a:pt x="1312538" y="716487"/>
                  <a:pt x="1084317" y="738664"/>
                </a:cubicBezTo>
                <a:cubicBezTo>
                  <a:pt x="856097" y="760841"/>
                  <a:pt x="821402" y="733712"/>
                  <a:pt x="590413" y="738664"/>
                </a:cubicBezTo>
                <a:cubicBezTo>
                  <a:pt x="359424" y="743616"/>
                  <a:pt x="264597" y="710699"/>
                  <a:pt x="0" y="738664"/>
                </a:cubicBezTo>
                <a:cubicBezTo>
                  <a:pt x="-22261" y="643592"/>
                  <a:pt x="25151" y="471761"/>
                  <a:pt x="0" y="391492"/>
                </a:cubicBezTo>
                <a:cubicBezTo>
                  <a:pt x="-25151" y="311223"/>
                  <a:pt x="12614" y="166001"/>
                  <a:pt x="0" y="0"/>
                </a:cubicBezTo>
                <a:close/>
              </a:path>
            </a:pathLst>
          </a:custGeom>
          <a:solidFill>
            <a:schemeClr val="bg2">
              <a:lumMod val="20000"/>
              <a:lumOff val="80000"/>
            </a:schemeClr>
          </a:solidFill>
          <a:ln w="38100">
            <a:solidFill>
              <a:schemeClr val="tx1"/>
            </a:solidFill>
            <a:extLst>
              <a:ext uri="{C807C97D-BFC1-408E-A445-0C87EB9F89A2}">
                <ask:lineSketchStyleProps xmlns:ask="http://schemas.microsoft.com/office/drawing/2018/sketchyshapes" sd="577493948">
                  <a:prstGeom prst="rect">
                    <a:avLst/>
                  </a:prstGeom>
                  <ask:type>
                    <ask:lineSketchScribble/>
                  </ask:type>
                </ask:lineSketchStyleProps>
              </a:ext>
            </a:extLst>
          </a:ln>
        </p:spPr>
        <p:txBody>
          <a:bodyPr wrap="square">
            <a:spAutoFit/>
          </a:bodyPr>
          <a:lstStyle/>
          <a:p>
            <a:r>
              <a:rPr lang="en-GB" dirty="0"/>
              <a:t>The process </a:t>
            </a:r>
            <a:r>
              <a:rPr lang="en-GB" b="1" dirty="0"/>
              <a:t>of promoting the ethical purpose </a:t>
            </a:r>
            <a:r>
              <a:rPr lang="en-GB" dirty="0"/>
              <a:t>has highlighted the importance of developing children’s emotional development. Singer (2006) elaborates that cognitive and affective empathy is key in understanding behaviour issues. </a:t>
            </a:r>
          </a:p>
        </p:txBody>
      </p:sp>
      <p:sp>
        <p:nvSpPr>
          <p:cNvPr id="14" name="TextBox 13">
            <a:extLst>
              <a:ext uri="{FF2B5EF4-FFF2-40B4-BE49-F238E27FC236}">
                <a16:creationId xmlns:a16="http://schemas.microsoft.com/office/drawing/2014/main" id="{E70447EA-DC2D-D5C3-1C74-0816F61D09A1}"/>
              </a:ext>
            </a:extLst>
          </p:cNvPr>
          <p:cNvSpPr txBox="1"/>
          <p:nvPr/>
        </p:nvSpPr>
        <p:spPr>
          <a:xfrm>
            <a:off x="1114053" y="3462508"/>
            <a:ext cx="7380168" cy="954107"/>
          </a:xfrm>
          <a:custGeom>
            <a:avLst/>
            <a:gdLst>
              <a:gd name="connsiteX0" fmla="*/ 0 w 7380168"/>
              <a:gd name="connsiteY0" fmla="*/ 0 h 954107"/>
              <a:gd name="connsiteX1" fmla="*/ 493904 w 7380168"/>
              <a:gd name="connsiteY1" fmla="*/ 0 h 954107"/>
              <a:gd name="connsiteX2" fmla="*/ 1061609 w 7380168"/>
              <a:gd name="connsiteY2" fmla="*/ 0 h 954107"/>
              <a:gd name="connsiteX3" fmla="*/ 1629314 w 7380168"/>
              <a:gd name="connsiteY3" fmla="*/ 0 h 954107"/>
              <a:gd name="connsiteX4" fmla="*/ 2123218 w 7380168"/>
              <a:gd name="connsiteY4" fmla="*/ 0 h 954107"/>
              <a:gd name="connsiteX5" fmla="*/ 2690923 w 7380168"/>
              <a:gd name="connsiteY5" fmla="*/ 0 h 954107"/>
              <a:gd name="connsiteX6" fmla="*/ 3184826 w 7380168"/>
              <a:gd name="connsiteY6" fmla="*/ 0 h 954107"/>
              <a:gd name="connsiteX7" fmla="*/ 3900135 w 7380168"/>
              <a:gd name="connsiteY7" fmla="*/ 0 h 954107"/>
              <a:gd name="connsiteX8" fmla="*/ 4467840 w 7380168"/>
              <a:gd name="connsiteY8" fmla="*/ 0 h 954107"/>
              <a:gd name="connsiteX9" fmla="*/ 5035545 w 7380168"/>
              <a:gd name="connsiteY9" fmla="*/ 0 h 954107"/>
              <a:gd name="connsiteX10" fmla="*/ 5529449 w 7380168"/>
              <a:gd name="connsiteY10" fmla="*/ 0 h 954107"/>
              <a:gd name="connsiteX11" fmla="*/ 6244758 w 7380168"/>
              <a:gd name="connsiteY11" fmla="*/ 0 h 954107"/>
              <a:gd name="connsiteX12" fmla="*/ 6738661 w 7380168"/>
              <a:gd name="connsiteY12" fmla="*/ 0 h 954107"/>
              <a:gd name="connsiteX13" fmla="*/ 7380168 w 7380168"/>
              <a:gd name="connsiteY13" fmla="*/ 0 h 954107"/>
              <a:gd name="connsiteX14" fmla="*/ 7380168 w 7380168"/>
              <a:gd name="connsiteY14" fmla="*/ 448430 h 954107"/>
              <a:gd name="connsiteX15" fmla="*/ 7380168 w 7380168"/>
              <a:gd name="connsiteY15" fmla="*/ 954107 h 954107"/>
              <a:gd name="connsiteX16" fmla="*/ 6812463 w 7380168"/>
              <a:gd name="connsiteY16" fmla="*/ 954107 h 954107"/>
              <a:gd name="connsiteX17" fmla="*/ 6466163 w 7380168"/>
              <a:gd name="connsiteY17" fmla="*/ 954107 h 954107"/>
              <a:gd name="connsiteX18" fmla="*/ 5898457 w 7380168"/>
              <a:gd name="connsiteY18" fmla="*/ 954107 h 954107"/>
              <a:gd name="connsiteX19" fmla="*/ 5256950 w 7380168"/>
              <a:gd name="connsiteY19" fmla="*/ 954107 h 954107"/>
              <a:gd name="connsiteX20" fmla="*/ 4541642 w 7380168"/>
              <a:gd name="connsiteY20" fmla="*/ 954107 h 954107"/>
              <a:gd name="connsiteX21" fmla="*/ 3900135 w 7380168"/>
              <a:gd name="connsiteY21" fmla="*/ 954107 h 954107"/>
              <a:gd name="connsiteX22" fmla="*/ 3332430 w 7380168"/>
              <a:gd name="connsiteY22" fmla="*/ 954107 h 954107"/>
              <a:gd name="connsiteX23" fmla="*/ 2912328 w 7380168"/>
              <a:gd name="connsiteY23" fmla="*/ 954107 h 954107"/>
              <a:gd name="connsiteX24" fmla="*/ 2344623 w 7380168"/>
              <a:gd name="connsiteY24" fmla="*/ 954107 h 954107"/>
              <a:gd name="connsiteX25" fmla="*/ 1776917 w 7380168"/>
              <a:gd name="connsiteY25" fmla="*/ 954107 h 954107"/>
              <a:gd name="connsiteX26" fmla="*/ 1061609 w 7380168"/>
              <a:gd name="connsiteY26" fmla="*/ 954107 h 954107"/>
              <a:gd name="connsiteX27" fmla="*/ 715309 w 7380168"/>
              <a:gd name="connsiteY27" fmla="*/ 954107 h 954107"/>
              <a:gd name="connsiteX28" fmla="*/ 0 w 7380168"/>
              <a:gd name="connsiteY28" fmla="*/ 954107 h 954107"/>
              <a:gd name="connsiteX29" fmla="*/ 0 w 7380168"/>
              <a:gd name="connsiteY29" fmla="*/ 496136 h 954107"/>
              <a:gd name="connsiteX30" fmla="*/ 0 w 7380168"/>
              <a:gd name="connsiteY30" fmla="*/ 0 h 954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7380168" h="954107" fill="none" extrusionOk="0">
                <a:moveTo>
                  <a:pt x="0" y="0"/>
                </a:moveTo>
                <a:cubicBezTo>
                  <a:pt x="121375" y="-29633"/>
                  <a:pt x="373432" y="44042"/>
                  <a:pt x="493904" y="0"/>
                </a:cubicBezTo>
                <a:cubicBezTo>
                  <a:pt x="614376" y="-44042"/>
                  <a:pt x="845204" y="16315"/>
                  <a:pt x="1061609" y="0"/>
                </a:cubicBezTo>
                <a:cubicBezTo>
                  <a:pt x="1278015" y="-16315"/>
                  <a:pt x="1492579" y="55263"/>
                  <a:pt x="1629314" y="0"/>
                </a:cubicBezTo>
                <a:cubicBezTo>
                  <a:pt x="1766050" y="-55263"/>
                  <a:pt x="1961826" y="2295"/>
                  <a:pt x="2123218" y="0"/>
                </a:cubicBezTo>
                <a:cubicBezTo>
                  <a:pt x="2284610" y="-2295"/>
                  <a:pt x="2492476" y="28347"/>
                  <a:pt x="2690923" y="0"/>
                </a:cubicBezTo>
                <a:cubicBezTo>
                  <a:pt x="2889370" y="-28347"/>
                  <a:pt x="3048754" y="58332"/>
                  <a:pt x="3184826" y="0"/>
                </a:cubicBezTo>
                <a:cubicBezTo>
                  <a:pt x="3320898" y="-58332"/>
                  <a:pt x="3718356" y="57558"/>
                  <a:pt x="3900135" y="0"/>
                </a:cubicBezTo>
                <a:cubicBezTo>
                  <a:pt x="4081914" y="-57558"/>
                  <a:pt x="4216056" y="31368"/>
                  <a:pt x="4467840" y="0"/>
                </a:cubicBezTo>
                <a:cubicBezTo>
                  <a:pt x="4719624" y="-31368"/>
                  <a:pt x="4829795" y="64667"/>
                  <a:pt x="5035545" y="0"/>
                </a:cubicBezTo>
                <a:cubicBezTo>
                  <a:pt x="5241295" y="-64667"/>
                  <a:pt x="5304162" y="25857"/>
                  <a:pt x="5529449" y="0"/>
                </a:cubicBezTo>
                <a:cubicBezTo>
                  <a:pt x="5754736" y="-25857"/>
                  <a:pt x="6089539" y="32015"/>
                  <a:pt x="6244758" y="0"/>
                </a:cubicBezTo>
                <a:cubicBezTo>
                  <a:pt x="6399977" y="-32015"/>
                  <a:pt x="6633181" y="22237"/>
                  <a:pt x="6738661" y="0"/>
                </a:cubicBezTo>
                <a:cubicBezTo>
                  <a:pt x="6844141" y="-22237"/>
                  <a:pt x="7227143" y="33223"/>
                  <a:pt x="7380168" y="0"/>
                </a:cubicBezTo>
                <a:cubicBezTo>
                  <a:pt x="7433454" y="112433"/>
                  <a:pt x="7377151" y="239402"/>
                  <a:pt x="7380168" y="448430"/>
                </a:cubicBezTo>
                <a:cubicBezTo>
                  <a:pt x="7383185" y="657458"/>
                  <a:pt x="7379814" y="774640"/>
                  <a:pt x="7380168" y="954107"/>
                </a:cubicBezTo>
                <a:cubicBezTo>
                  <a:pt x="7208624" y="1007749"/>
                  <a:pt x="6981517" y="940727"/>
                  <a:pt x="6812463" y="954107"/>
                </a:cubicBezTo>
                <a:cubicBezTo>
                  <a:pt x="6643409" y="967487"/>
                  <a:pt x="6550875" y="941564"/>
                  <a:pt x="6466163" y="954107"/>
                </a:cubicBezTo>
                <a:cubicBezTo>
                  <a:pt x="6381451" y="966650"/>
                  <a:pt x="6075219" y="895844"/>
                  <a:pt x="5898457" y="954107"/>
                </a:cubicBezTo>
                <a:cubicBezTo>
                  <a:pt x="5721695" y="1012370"/>
                  <a:pt x="5453985" y="919928"/>
                  <a:pt x="5256950" y="954107"/>
                </a:cubicBezTo>
                <a:cubicBezTo>
                  <a:pt x="5059915" y="988286"/>
                  <a:pt x="4760080" y="897167"/>
                  <a:pt x="4541642" y="954107"/>
                </a:cubicBezTo>
                <a:cubicBezTo>
                  <a:pt x="4323204" y="1011047"/>
                  <a:pt x="4066422" y="918476"/>
                  <a:pt x="3900135" y="954107"/>
                </a:cubicBezTo>
                <a:cubicBezTo>
                  <a:pt x="3733848" y="989738"/>
                  <a:pt x="3482959" y="909355"/>
                  <a:pt x="3332430" y="954107"/>
                </a:cubicBezTo>
                <a:cubicBezTo>
                  <a:pt x="3181902" y="998859"/>
                  <a:pt x="3068952" y="905336"/>
                  <a:pt x="2912328" y="954107"/>
                </a:cubicBezTo>
                <a:cubicBezTo>
                  <a:pt x="2755704" y="1002878"/>
                  <a:pt x="2568735" y="937809"/>
                  <a:pt x="2344623" y="954107"/>
                </a:cubicBezTo>
                <a:cubicBezTo>
                  <a:pt x="2120511" y="970405"/>
                  <a:pt x="1976969" y="952824"/>
                  <a:pt x="1776917" y="954107"/>
                </a:cubicBezTo>
                <a:cubicBezTo>
                  <a:pt x="1576865" y="955390"/>
                  <a:pt x="1303753" y="937917"/>
                  <a:pt x="1061609" y="954107"/>
                </a:cubicBezTo>
                <a:cubicBezTo>
                  <a:pt x="819465" y="970297"/>
                  <a:pt x="854623" y="932349"/>
                  <a:pt x="715309" y="954107"/>
                </a:cubicBezTo>
                <a:cubicBezTo>
                  <a:pt x="575995" y="975865"/>
                  <a:pt x="180962" y="916666"/>
                  <a:pt x="0" y="954107"/>
                </a:cubicBezTo>
                <a:cubicBezTo>
                  <a:pt x="-33040" y="727628"/>
                  <a:pt x="50249" y="649951"/>
                  <a:pt x="0" y="496136"/>
                </a:cubicBezTo>
                <a:cubicBezTo>
                  <a:pt x="-50249" y="342321"/>
                  <a:pt x="36814" y="213564"/>
                  <a:pt x="0" y="0"/>
                </a:cubicBezTo>
                <a:close/>
              </a:path>
              <a:path w="7380168" h="954107" stroke="0" extrusionOk="0">
                <a:moveTo>
                  <a:pt x="0" y="0"/>
                </a:moveTo>
                <a:cubicBezTo>
                  <a:pt x="172266" y="-43329"/>
                  <a:pt x="329104" y="25774"/>
                  <a:pt x="567705" y="0"/>
                </a:cubicBezTo>
                <a:cubicBezTo>
                  <a:pt x="806307" y="-25774"/>
                  <a:pt x="1139948" y="75169"/>
                  <a:pt x="1283014" y="0"/>
                </a:cubicBezTo>
                <a:cubicBezTo>
                  <a:pt x="1426080" y="-75169"/>
                  <a:pt x="1607591" y="37547"/>
                  <a:pt x="1924521" y="0"/>
                </a:cubicBezTo>
                <a:cubicBezTo>
                  <a:pt x="2241451" y="-37547"/>
                  <a:pt x="2355358" y="80758"/>
                  <a:pt x="2639829" y="0"/>
                </a:cubicBezTo>
                <a:cubicBezTo>
                  <a:pt x="2924300" y="-80758"/>
                  <a:pt x="2929085" y="12536"/>
                  <a:pt x="3207535" y="0"/>
                </a:cubicBezTo>
                <a:cubicBezTo>
                  <a:pt x="3485985" y="-12536"/>
                  <a:pt x="3768441" y="64366"/>
                  <a:pt x="3922843" y="0"/>
                </a:cubicBezTo>
                <a:cubicBezTo>
                  <a:pt x="4077245" y="-64366"/>
                  <a:pt x="4235631" y="2707"/>
                  <a:pt x="4416747" y="0"/>
                </a:cubicBezTo>
                <a:cubicBezTo>
                  <a:pt x="4597863" y="-2707"/>
                  <a:pt x="4742441" y="49526"/>
                  <a:pt x="4836849" y="0"/>
                </a:cubicBezTo>
                <a:cubicBezTo>
                  <a:pt x="4931257" y="-49526"/>
                  <a:pt x="5283077" y="13683"/>
                  <a:pt x="5404554" y="0"/>
                </a:cubicBezTo>
                <a:cubicBezTo>
                  <a:pt x="5526032" y="-13683"/>
                  <a:pt x="5712810" y="4320"/>
                  <a:pt x="5898457" y="0"/>
                </a:cubicBezTo>
                <a:cubicBezTo>
                  <a:pt x="6084104" y="-4320"/>
                  <a:pt x="6331415" y="38328"/>
                  <a:pt x="6613766" y="0"/>
                </a:cubicBezTo>
                <a:cubicBezTo>
                  <a:pt x="6896117" y="-38328"/>
                  <a:pt x="7088731" y="8258"/>
                  <a:pt x="7380168" y="0"/>
                </a:cubicBezTo>
                <a:cubicBezTo>
                  <a:pt x="7402685" y="185641"/>
                  <a:pt x="7368157" y="354731"/>
                  <a:pt x="7380168" y="448430"/>
                </a:cubicBezTo>
                <a:cubicBezTo>
                  <a:pt x="7392179" y="542129"/>
                  <a:pt x="7364303" y="719343"/>
                  <a:pt x="7380168" y="954107"/>
                </a:cubicBezTo>
                <a:cubicBezTo>
                  <a:pt x="7216753" y="991374"/>
                  <a:pt x="7152287" y="932636"/>
                  <a:pt x="6960066" y="954107"/>
                </a:cubicBezTo>
                <a:cubicBezTo>
                  <a:pt x="6767845" y="975578"/>
                  <a:pt x="6582868" y="938006"/>
                  <a:pt x="6466163" y="954107"/>
                </a:cubicBezTo>
                <a:cubicBezTo>
                  <a:pt x="6349458" y="970208"/>
                  <a:pt x="6212872" y="916500"/>
                  <a:pt x="5972259" y="954107"/>
                </a:cubicBezTo>
                <a:cubicBezTo>
                  <a:pt x="5731646" y="991714"/>
                  <a:pt x="5628075" y="937573"/>
                  <a:pt x="5330752" y="954107"/>
                </a:cubicBezTo>
                <a:cubicBezTo>
                  <a:pt x="5033429" y="970641"/>
                  <a:pt x="5088131" y="950726"/>
                  <a:pt x="4910650" y="954107"/>
                </a:cubicBezTo>
                <a:cubicBezTo>
                  <a:pt x="4733169" y="957488"/>
                  <a:pt x="4354555" y="869021"/>
                  <a:pt x="4195342" y="954107"/>
                </a:cubicBezTo>
                <a:cubicBezTo>
                  <a:pt x="4036129" y="1039193"/>
                  <a:pt x="3760703" y="883242"/>
                  <a:pt x="3480033" y="954107"/>
                </a:cubicBezTo>
                <a:cubicBezTo>
                  <a:pt x="3199363" y="1024972"/>
                  <a:pt x="3216971" y="940561"/>
                  <a:pt x="3059931" y="954107"/>
                </a:cubicBezTo>
                <a:cubicBezTo>
                  <a:pt x="2902891" y="967653"/>
                  <a:pt x="2692793" y="909384"/>
                  <a:pt x="2418424" y="954107"/>
                </a:cubicBezTo>
                <a:cubicBezTo>
                  <a:pt x="2144055" y="998830"/>
                  <a:pt x="2220941" y="925804"/>
                  <a:pt x="2072124" y="954107"/>
                </a:cubicBezTo>
                <a:cubicBezTo>
                  <a:pt x="1923307" y="982410"/>
                  <a:pt x="1815229" y="935090"/>
                  <a:pt x="1725824" y="954107"/>
                </a:cubicBezTo>
                <a:cubicBezTo>
                  <a:pt x="1636419" y="973124"/>
                  <a:pt x="1283342" y="907068"/>
                  <a:pt x="1158119" y="954107"/>
                </a:cubicBezTo>
                <a:cubicBezTo>
                  <a:pt x="1032897" y="1001146"/>
                  <a:pt x="927314" y="923403"/>
                  <a:pt x="811818" y="954107"/>
                </a:cubicBezTo>
                <a:cubicBezTo>
                  <a:pt x="696322" y="984811"/>
                  <a:pt x="182383" y="858999"/>
                  <a:pt x="0" y="954107"/>
                </a:cubicBezTo>
                <a:cubicBezTo>
                  <a:pt x="-46453" y="746132"/>
                  <a:pt x="31541" y="649540"/>
                  <a:pt x="0" y="496136"/>
                </a:cubicBezTo>
                <a:cubicBezTo>
                  <a:pt x="-31541" y="342732"/>
                  <a:pt x="4443" y="216767"/>
                  <a:pt x="0" y="0"/>
                </a:cubicBezTo>
                <a:close/>
              </a:path>
            </a:pathLst>
          </a:custGeom>
          <a:solidFill>
            <a:schemeClr val="bg2">
              <a:lumMod val="20000"/>
              <a:lumOff val="80000"/>
            </a:schemeClr>
          </a:solidFill>
          <a:ln w="38100">
            <a:solidFill>
              <a:schemeClr val="tx1"/>
            </a:solidFill>
            <a:extLst>
              <a:ext uri="{C807C97D-BFC1-408E-A445-0C87EB9F89A2}">
                <ask:lineSketchStyleProps xmlns:ask="http://schemas.microsoft.com/office/drawing/2018/sketchyshapes" sd="496441960">
                  <a:prstGeom prst="rect">
                    <a:avLst/>
                  </a:prstGeom>
                  <ask:type>
                    <ask:lineSketchScribble/>
                  </ask:type>
                </ask:lineSketchStyleProps>
              </a:ext>
            </a:extLst>
          </a:ln>
        </p:spPr>
        <p:txBody>
          <a:bodyPr wrap="square">
            <a:spAutoFit/>
          </a:bodyPr>
          <a:lstStyle/>
          <a:p>
            <a:r>
              <a:rPr lang="en-GB" dirty="0" err="1"/>
              <a:t>Schwenck</a:t>
            </a:r>
            <a:r>
              <a:rPr lang="en-GB" dirty="0"/>
              <a:t> et al (2012) state that </a:t>
            </a:r>
            <a:r>
              <a:rPr lang="en-GB" b="1" dirty="0"/>
              <a:t>cognitive empathy and emotion recognition are synonymous</a:t>
            </a:r>
            <a:r>
              <a:rPr lang="en-GB" dirty="0"/>
              <a:t>. Blair (2005) alludes this by arguing that inadequate empathy can be caused by problems with emotion recognition due to </a:t>
            </a:r>
            <a:r>
              <a:rPr lang="en-GB" b="1" dirty="0"/>
              <a:t>adverse childhood experiences</a:t>
            </a:r>
            <a:r>
              <a:rPr lang="en-GB" dirty="0"/>
              <a:t>. However, a current research case study by </a:t>
            </a:r>
            <a:r>
              <a:rPr lang="en-GB" dirty="0" err="1"/>
              <a:t>Hunnikin</a:t>
            </a:r>
            <a:r>
              <a:rPr lang="en-GB" dirty="0"/>
              <a:t> et al (2021) contested this view. </a:t>
            </a:r>
          </a:p>
        </p:txBody>
      </p:sp>
      <p:sp>
        <p:nvSpPr>
          <p:cNvPr id="15" name="TextBox 14">
            <a:extLst>
              <a:ext uri="{FF2B5EF4-FFF2-40B4-BE49-F238E27FC236}">
                <a16:creationId xmlns:a16="http://schemas.microsoft.com/office/drawing/2014/main" id="{D2E7261D-27E3-1972-8898-DAA5AEB8B27B}"/>
              </a:ext>
            </a:extLst>
          </p:cNvPr>
          <p:cNvSpPr txBox="1"/>
          <p:nvPr/>
        </p:nvSpPr>
        <p:spPr>
          <a:xfrm>
            <a:off x="1528701" y="1359050"/>
            <a:ext cx="5801264" cy="523220"/>
          </a:xfrm>
          <a:custGeom>
            <a:avLst/>
            <a:gdLst>
              <a:gd name="connsiteX0" fmla="*/ 0 w 5801264"/>
              <a:gd name="connsiteY0" fmla="*/ 0 h 523220"/>
              <a:gd name="connsiteX1" fmla="*/ 638139 w 5801264"/>
              <a:gd name="connsiteY1" fmla="*/ 0 h 523220"/>
              <a:gd name="connsiteX2" fmla="*/ 1334291 w 5801264"/>
              <a:gd name="connsiteY2" fmla="*/ 0 h 523220"/>
              <a:gd name="connsiteX3" fmla="*/ 1740379 w 5801264"/>
              <a:gd name="connsiteY3" fmla="*/ 0 h 523220"/>
              <a:gd name="connsiteX4" fmla="*/ 2378518 w 5801264"/>
              <a:gd name="connsiteY4" fmla="*/ 0 h 523220"/>
              <a:gd name="connsiteX5" fmla="*/ 2784607 w 5801264"/>
              <a:gd name="connsiteY5" fmla="*/ 0 h 523220"/>
              <a:gd name="connsiteX6" fmla="*/ 3422746 w 5801264"/>
              <a:gd name="connsiteY6" fmla="*/ 0 h 523220"/>
              <a:gd name="connsiteX7" fmla="*/ 4002872 w 5801264"/>
              <a:gd name="connsiteY7" fmla="*/ 0 h 523220"/>
              <a:gd name="connsiteX8" fmla="*/ 4582999 w 5801264"/>
              <a:gd name="connsiteY8" fmla="*/ 0 h 523220"/>
              <a:gd name="connsiteX9" fmla="*/ 5163125 w 5801264"/>
              <a:gd name="connsiteY9" fmla="*/ 0 h 523220"/>
              <a:gd name="connsiteX10" fmla="*/ 5801264 w 5801264"/>
              <a:gd name="connsiteY10" fmla="*/ 0 h 523220"/>
              <a:gd name="connsiteX11" fmla="*/ 5801264 w 5801264"/>
              <a:gd name="connsiteY11" fmla="*/ 523220 h 523220"/>
              <a:gd name="connsiteX12" fmla="*/ 5337163 w 5801264"/>
              <a:gd name="connsiteY12" fmla="*/ 523220 h 523220"/>
              <a:gd name="connsiteX13" fmla="*/ 4873062 w 5801264"/>
              <a:gd name="connsiteY13" fmla="*/ 523220 h 523220"/>
              <a:gd name="connsiteX14" fmla="*/ 4408961 w 5801264"/>
              <a:gd name="connsiteY14" fmla="*/ 523220 h 523220"/>
              <a:gd name="connsiteX15" fmla="*/ 4002872 w 5801264"/>
              <a:gd name="connsiteY15" fmla="*/ 523220 h 523220"/>
              <a:gd name="connsiteX16" fmla="*/ 3364733 w 5801264"/>
              <a:gd name="connsiteY16" fmla="*/ 523220 h 523220"/>
              <a:gd name="connsiteX17" fmla="*/ 2900632 w 5801264"/>
              <a:gd name="connsiteY17" fmla="*/ 523220 h 523220"/>
              <a:gd name="connsiteX18" fmla="*/ 2320506 w 5801264"/>
              <a:gd name="connsiteY18" fmla="*/ 523220 h 523220"/>
              <a:gd name="connsiteX19" fmla="*/ 1740379 w 5801264"/>
              <a:gd name="connsiteY19" fmla="*/ 523220 h 523220"/>
              <a:gd name="connsiteX20" fmla="*/ 1102240 w 5801264"/>
              <a:gd name="connsiteY20" fmla="*/ 523220 h 523220"/>
              <a:gd name="connsiteX21" fmla="*/ 638139 w 5801264"/>
              <a:gd name="connsiteY21" fmla="*/ 523220 h 523220"/>
              <a:gd name="connsiteX22" fmla="*/ 0 w 5801264"/>
              <a:gd name="connsiteY22" fmla="*/ 523220 h 523220"/>
              <a:gd name="connsiteX23" fmla="*/ 0 w 5801264"/>
              <a:gd name="connsiteY23" fmla="*/ 0 h 52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01264" h="523220" fill="none" extrusionOk="0">
                <a:moveTo>
                  <a:pt x="0" y="0"/>
                </a:moveTo>
                <a:cubicBezTo>
                  <a:pt x="253241" y="-4935"/>
                  <a:pt x="346368" y="23775"/>
                  <a:pt x="638139" y="0"/>
                </a:cubicBezTo>
                <a:cubicBezTo>
                  <a:pt x="929910" y="-23775"/>
                  <a:pt x="1145180" y="26390"/>
                  <a:pt x="1334291" y="0"/>
                </a:cubicBezTo>
                <a:cubicBezTo>
                  <a:pt x="1523402" y="-26390"/>
                  <a:pt x="1633349" y="25920"/>
                  <a:pt x="1740379" y="0"/>
                </a:cubicBezTo>
                <a:cubicBezTo>
                  <a:pt x="1847409" y="-25920"/>
                  <a:pt x="2115403" y="69153"/>
                  <a:pt x="2378518" y="0"/>
                </a:cubicBezTo>
                <a:cubicBezTo>
                  <a:pt x="2641633" y="-69153"/>
                  <a:pt x="2655477" y="4189"/>
                  <a:pt x="2784607" y="0"/>
                </a:cubicBezTo>
                <a:cubicBezTo>
                  <a:pt x="2913737" y="-4189"/>
                  <a:pt x="3202934" y="61228"/>
                  <a:pt x="3422746" y="0"/>
                </a:cubicBezTo>
                <a:cubicBezTo>
                  <a:pt x="3642558" y="-61228"/>
                  <a:pt x="3804293" y="55098"/>
                  <a:pt x="4002872" y="0"/>
                </a:cubicBezTo>
                <a:cubicBezTo>
                  <a:pt x="4201451" y="-55098"/>
                  <a:pt x="4377252" y="24082"/>
                  <a:pt x="4582999" y="0"/>
                </a:cubicBezTo>
                <a:cubicBezTo>
                  <a:pt x="4788746" y="-24082"/>
                  <a:pt x="4932183" y="36727"/>
                  <a:pt x="5163125" y="0"/>
                </a:cubicBezTo>
                <a:cubicBezTo>
                  <a:pt x="5394067" y="-36727"/>
                  <a:pt x="5591578" y="71468"/>
                  <a:pt x="5801264" y="0"/>
                </a:cubicBezTo>
                <a:cubicBezTo>
                  <a:pt x="5826836" y="124814"/>
                  <a:pt x="5743675" y="371461"/>
                  <a:pt x="5801264" y="523220"/>
                </a:cubicBezTo>
                <a:cubicBezTo>
                  <a:pt x="5653331" y="574304"/>
                  <a:pt x="5480460" y="501634"/>
                  <a:pt x="5337163" y="523220"/>
                </a:cubicBezTo>
                <a:cubicBezTo>
                  <a:pt x="5193866" y="544806"/>
                  <a:pt x="5077174" y="507375"/>
                  <a:pt x="4873062" y="523220"/>
                </a:cubicBezTo>
                <a:cubicBezTo>
                  <a:pt x="4668950" y="539065"/>
                  <a:pt x="4547416" y="520801"/>
                  <a:pt x="4408961" y="523220"/>
                </a:cubicBezTo>
                <a:cubicBezTo>
                  <a:pt x="4270506" y="525639"/>
                  <a:pt x="4138344" y="501945"/>
                  <a:pt x="4002872" y="523220"/>
                </a:cubicBezTo>
                <a:cubicBezTo>
                  <a:pt x="3867400" y="544495"/>
                  <a:pt x="3501230" y="477129"/>
                  <a:pt x="3364733" y="523220"/>
                </a:cubicBezTo>
                <a:cubicBezTo>
                  <a:pt x="3228236" y="569311"/>
                  <a:pt x="2998653" y="504283"/>
                  <a:pt x="2900632" y="523220"/>
                </a:cubicBezTo>
                <a:cubicBezTo>
                  <a:pt x="2802611" y="542157"/>
                  <a:pt x="2509362" y="462294"/>
                  <a:pt x="2320506" y="523220"/>
                </a:cubicBezTo>
                <a:cubicBezTo>
                  <a:pt x="2131650" y="584146"/>
                  <a:pt x="1986129" y="492621"/>
                  <a:pt x="1740379" y="523220"/>
                </a:cubicBezTo>
                <a:cubicBezTo>
                  <a:pt x="1494629" y="553819"/>
                  <a:pt x="1242965" y="518517"/>
                  <a:pt x="1102240" y="523220"/>
                </a:cubicBezTo>
                <a:cubicBezTo>
                  <a:pt x="961515" y="527923"/>
                  <a:pt x="852464" y="490017"/>
                  <a:pt x="638139" y="523220"/>
                </a:cubicBezTo>
                <a:cubicBezTo>
                  <a:pt x="423814" y="556423"/>
                  <a:pt x="158717" y="519969"/>
                  <a:pt x="0" y="523220"/>
                </a:cubicBezTo>
                <a:cubicBezTo>
                  <a:pt x="-37867" y="344190"/>
                  <a:pt x="59132" y="256202"/>
                  <a:pt x="0" y="0"/>
                </a:cubicBezTo>
                <a:close/>
              </a:path>
              <a:path w="5801264" h="523220" stroke="0" extrusionOk="0">
                <a:moveTo>
                  <a:pt x="0" y="0"/>
                </a:moveTo>
                <a:cubicBezTo>
                  <a:pt x="305990" y="-29765"/>
                  <a:pt x="409976" y="1160"/>
                  <a:pt x="696152" y="0"/>
                </a:cubicBezTo>
                <a:cubicBezTo>
                  <a:pt x="982328" y="-1160"/>
                  <a:pt x="978328" y="36804"/>
                  <a:pt x="1102240" y="0"/>
                </a:cubicBezTo>
                <a:cubicBezTo>
                  <a:pt x="1226152" y="-36804"/>
                  <a:pt x="1405162" y="20445"/>
                  <a:pt x="1508329" y="0"/>
                </a:cubicBezTo>
                <a:cubicBezTo>
                  <a:pt x="1611496" y="-20445"/>
                  <a:pt x="1858297" y="31626"/>
                  <a:pt x="2146468" y="0"/>
                </a:cubicBezTo>
                <a:cubicBezTo>
                  <a:pt x="2434639" y="-31626"/>
                  <a:pt x="2465678" y="39794"/>
                  <a:pt x="2726594" y="0"/>
                </a:cubicBezTo>
                <a:cubicBezTo>
                  <a:pt x="2987510" y="-39794"/>
                  <a:pt x="3058680" y="34375"/>
                  <a:pt x="3364733" y="0"/>
                </a:cubicBezTo>
                <a:cubicBezTo>
                  <a:pt x="3670786" y="-34375"/>
                  <a:pt x="3728141" y="5367"/>
                  <a:pt x="3944860" y="0"/>
                </a:cubicBezTo>
                <a:cubicBezTo>
                  <a:pt x="4161579" y="-5367"/>
                  <a:pt x="4296904" y="28392"/>
                  <a:pt x="4641011" y="0"/>
                </a:cubicBezTo>
                <a:cubicBezTo>
                  <a:pt x="4985118" y="-28392"/>
                  <a:pt x="5097927" y="35706"/>
                  <a:pt x="5221138" y="0"/>
                </a:cubicBezTo>
                <a:cubicBezTo>
                  <a:pt x="5344349" y="-35706"/>
                  <a:pt x="5670718" y="1332"/>
                  <a:pt x="5801264" y="0"/>
                </a:cubicBezTo>
                <a:cubicBezTo>
                  <a:pt x="5812975" y="201684"/>
                  <a:pt x="5739490" y="351956"/>
                  <a:pt x="5801264" y="523220"/>
                </a:cubicBezTo>
                <a:cubicBezTo>
                  <a:pt x="5664818" y="572792"/>
                  <a:pt x="5347580" y="482086"/>
                  <a:pt x="5163125" y="523220"/>
                </a:cubicBezTo>
                <a:cubicBezTo>
                  <a:pt x="4978670" y="564354"/>
                  <a:pt x="4683576" y="514957"/>
                  <a:pt x="4524986" y="523220"/>
                </a:cubicBezTo>
                <a:cubicBezTo>
                  <a:pt x="4366396" y="531483"/>
                  <a:pt x="4059411" y="456510"/>
                  <a:pt x="3886847" y="523220"/>
                </a:cubicBezTo>
                <a:cubicBezTo>
                  <a:pt x="3714283" y="589930"/>
                  <a:pt x="3531436" y="474273"/>
                  <a:pt x="3306720" y="523220"/>
                </a:cubicBezTo>
                <a:cubicBezTo>
                  <a:pt x="3082004" y="572167"/>
                  <a:pt x="2807412" y="492381"/>
                  <a:pt x="2610569" y="523220"/>
                </a:cubicBezTo>
                <a:cubicBezTo>
                  <a:pt x="2413726" y="554059"/>
                  <a:pt x="2068087" y="460540"/>
                  <a:pt x="1914417" y="523220"/>
                </a:cubicBezTo>
                <a:cubicBezTo>
                  <a:pt x="1760747" y="585900"/>
                  <a:pt x="1520380" y="499832"/>
                  <a:pt x="1276278" y="523220"/>
                </a:cubicBezTo>
                <a:cubicBezTo>
                  <a:pt x="1032176" y="546608"/>
                  <a:pt x="989568" y="502546"/>
                  <a:pt x="812177" y="523220"/>
                </a:cubicBezTo>
                <a:cubicBezTo>
                  <a:pt x="634786" y="543894"/>
                  <a:pt x="332895" y="464552"/>
                  <a:pt x="0" y="523220"/>
                </a:cubicBezTo>
                <a:cubicBezTo>
                  <a:pt x="-50650" y="409128"/>
                  <a:pt x="48462" y="149564"/>
                  <a:pt x="0" y="0"/>
                </a:cubicBezTo>
                <a:close/>
              </a:path>
            </a:pathLst>
          </a:custGeom>
          <a:solidFill>
            <a:schemeClr val="bg2">
              <a:lumMod val="20000"/>
              <a:lumOff val="80000"/>
            </a:schemeClr>
          </a:solidFill>
          <a:ln w="28575">
            <a:solidFill>
              <a:schemeClr val="tx1"/>
            </a:solidFill>
            <a:extLst>
              <a:ext uri="{C807C97D-BFC1-408E-A445-0C87EB9F89A2}">
                <ask:lineSketchStyleProps xmlns:ask="http://schemas.microsoft.com/office/drawing/2018/sketchyshapes" sd="3847237058">
                  <a:prstGeom prst="rect">
                    <a:avLst/>
                  </a:prstGeom>
                  <ask:type>
                    <ask:lineSketchScribble/>
                  </ask:type>
                </ask:lineSketchStyleProps>
              </a:ext>
            </a:extLst>
          </a:ln>
        </p:spPr>
        <p:txBody>
          <a:bodyPr wrap="square">
            <a:spAutoFit/>
          </a:bodyPr>
          <a:lstStyle/>
          <a:p>
            <a:r>
              <a:rPr lang="en-GB" b="1" dirty="0"/>
              <a:t>Observational evidence </a:t>
            </a:r>
            <a:r>
              <a:rPr lang="en-GB" dirty="0"/>
              <a:t>from the community </a:t>
            </a:r>
            <a:r>
              <a:rPr lang="en-GB" b="1" dirty="0"/>
              <a:t>moral assemblies </a:t>
            </a:r>
            <a:r>
              <a:rPr lang="en-GB" dirty="0"/>
              <a:t>has emphasised the </a:t>
            </a:r>
            <a:r>
              <a:rPr lang="en-GB" b="1" dirty="0"/>
              <a:t>importance of empathy </a:t>
            </a:r>
            <a:r>
              <a:rPr lang="en-GB" dirty="0"/>
              <a:t>to inform decisions. </a:t>
            </a:r>
          </a:p>
        </p:txBody>
      </p:sp>
      <p:pic>
        <p:nvPicPr>
          <p:cNvPr id="2488" name="Audio 2487">
            <a:hlinkClick r:id="" action="ppaction://media"/>
            <a:extLst>
              <a:ext uri="{FF2B5EF4-FFF2-40B4-BE49-F238E27FC236}">
                <a16:creationId xmlns:a16="http://schemas.microsoft.com/office/drawing/2014/main" id="{200D4EFC-7F20-2952-B53F-B157ED1858C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p14:dur="250" advTm="51312">
        <p15:prstTrans prst="curtains"/>
      </p:transition>
    </mc:Choice>
    <mc:Fallback xmlns="">
      <p:transition advTm="5131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8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8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453"/>
        <p:cNvGrpSpPr/>
        <p:nvPr/>
      </p:nvGrpSpPr>
      <p:grpSpPr>
        <a:xfrm>
          <a:off x="0" y="0"/>
          <a:ext cx="0" cy="0"/>
          <a:chOff x="0" y="0"/>
          <a:chExt cx="0" cy="0"/>
        </a:xfrm>
      </p:grpSpPr>
      <p:sp>
        <p:nvSpPr>
          <p:cNvPr id="2454" name="Google Shape;2454;p49"/>
          <p:cNvSpPr txBox="1">
            <a:spLocks noGrp="1"/>
          </p:cNvSpPr>
          <p:nvPr>
            <p:ph type="title"/>
          </p:nvPr>
        </p:nvSpPr>
        <p:spPr>
          <a:xfrm>
            <a:off x="184104" y="151850"/>
            <a:ext cx="5049300" cy="1033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u="sng" dirty="0"/>
              <a:t>What Could be improved in the community project? </a:t>
            </a:r>
            <a:endParaRPr u="sng" dirty="0"/>
          </a:p>
        </p:txBody>
      </p:sp>
      <p:sp>
        <p:nvSpPr>
          <p:cNvPr id="5" name="TextBox 4">
            <a:extLst>
              <a:ext uri="{FF2B5EF4-FFF2-40B4-BE49-F238E27FC236}">
                <a16:creationId xmlns:a16="http://schemas.microsoft.com/office/drawing/2014/main" id="{797904FD-D6F0-AB2B-768E-4518B3666DC4}"/>
              </a:ext>
            </a:extLst>
          </p:cNvPr>
          <p:cNvSpPr txBox="1"/>
          <p:nvPr/>
        </p:nvSpPr>
        <p:spPr>
          <a:xfrm>
            <a:off x="705394" y="1480616"/>
            <a:ext cx="3110524" cy="3046988"/>
          </a:xfrm>
          <a:prstGeom prst="rect">
            <a:avLst/>
          </a:prstGeom>
          <a:solidFill>
            <a:schemeClr val="accent5">
              <a:lumMod val="20000"/>
              <a:lumOff val="80000"/>
            </a:schemeClr>
          </a:solidFill>
          <a:ln w="28575">
            <a:solidFill>
              <a:schemeClr val="tx1"/>
            </a:solidFill>
          </a:ln>
        </p:spPr>
        <p:txBody>
          <a:bodyPr wrap="square">
            <a:spAutoFit/>
          </a:bodyPr>
          <a:lstStyle/>
          <a:p>
            <a:r>
              <a:rPr lang="en-GB" sz="1200" dirty="0"/>
              <a:t>The project of using community members from the </a:t>
            </a:r>
            <a:r>
              <a:rPr lang="en-GB" sz="1200" b="1" dirty="0"/>
              <a:t>diverse church network in the area has been successful</a:t>
            </a:r>
            <a:r>
              <a:rPr lang="en-GB" sz="1200" dirty="0"/>
              <a:t> in demonstrating ethical behaviours. This has created </a:t>
            </a:r>
            <a:r>
              <a:rPr lang="en-GB" sz="1200" b="1" dirty="0"/>
              <a:t>meaningful discussions </a:t>
            </a:r>
            <a:r>
              <a:rPr lang="en-GB" sz="1200" dirty="0"/>
              <a:t>amongst learners about what to do when faced with an ethical dilemma. This has been </a:t>
            </a:r>
            <a:r>
              <a:rPr lang="en-GB" sz="1200" b="1" dirty="0"/>
              <a:t>purposefully imbedded to tackle the whole community initiative of reducing and stopping anti-social behaviours before they occur</a:t>
            </a:r>
            <a:r>
              <a:rPr lang="en-GB" sz="1200" dirty="0"/>
              <a:t>. However, to further improve the ethically informed citizens project in School X I would suggest two </a:t>
            </a:r>
            <a:r>
              <a:rPr lang="en-GB" sz="1200" b="1" dirty="0"/>
              <a:t>recommendations </a:t>
            </a:r>
            <a:r>
              <a:rPr lang="en-GB" sz="1200" dirty="0"/>
              <a:t>to further consolidate the importance of being moral learners that are respectful and kind to others: </a:t>
            </a:r>
          </a:p>
        </p:txBody>
      </p:sp>
      <p:pic>
        <p:nvPicPr>
          <p:cNvPr id="18" name="Picture 17">
            <a:extLst>
              <a:ext uri="{FF2B5EF4-FFF2-40B4-BE49-F238E27FC236}">
                <a16:creationId xmlns:a16="http://schemas.microsoft.com/office/drawing/2014/main" id="{D4512443-BB79-DD2D-B945-9A5893B87261}"/>
              </a:ext>
            </a:extLst>
          </p:cNvPr>
          <p:cNvPicPr>
            <a:picLocks noChangeAspect="1"/>
          </p:cNvPicPr>
          <p:nvPr/>
        </p:nvPicPr>
        <p:blipFill>
          <a:blip r:embed="rId5"/>
          <a:stretch>
            <a:fillRect/>
          </a:stretch>
        </p:blipFill>
        <p:spPr>
          <a:xfrm>
            <a:off x="3815918" y="0"/>
            <a:ext cx="5188743" cy="5143500"/>
          </a:xfrm>
          <a:prstGeom prst="rect">
            <a:avLst/>
          </a:prstGeom>
        </p:spPr>
      </p:pic>
      <p:pic>
        <p:nvPicPr>
          <p:cNvPr id="37" name="Audio 36">
            <a:hlinkClick r:id="" action="ppaction://media"/>
            <a:extLst>
              <a:ext uri="{FF2B5EF4-FFF2-40B4-BE49-F238E27FC236}">
                <a16:creationId xmlns:a16="http://schemas.microsoft.com/office/drawing/2014/main" id="{3A5033A8-1FA4-06B7-1420-54E2CC00E7C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p14:dur="250" advTm="15482">
        <p15:prstTrans prst="peelOff"/>
      </p:transition>
    </mc:Choice>
    <mc:Fallback xmlns="">
      <p:transition advTm="1548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37"/>
                </p:tgtEl>
              </p:cMediaNode>
            </p:audio>
          </p:childTnLst>
        </p:cTn>
      </p:par>
    </p:tnLst>
    <p:bldLst>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637"/>
        <p:cNvGrpSpPr/>
        <p:nvPr/>
      </p:nvGrpSpPr>
      <p:grpSpPr>
        <a:xfrm>
          <a:off x="0" y="0"/>
          <a:ext cx="0" cy="0"/>
          <a:chOff x="0" y="0"/>
          <a:chExt cx="0" cy="0"/>
        </a:xfrm>
      </p:grpSpPr>
      <p:pic>
        <p:nvPicPr>
          <p:cNvPr id="5" name="Picture 4">
            <a:extLst>
              <a:ext uri="{FF2B5EF4-FFF2-40B4-BE49-F238E27FC236}">
                <a16:creationId xmlns:a16="http://schemas.microsoft.com/office/drawing/2014/main" id="{A7B6C45F-3361-04EA-3691-5B2B26943D61}"/>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810666" y="-227993"/>
            <a:ext cx="7496542" cy="6852308"/>
          </a:xfrm>
          <a:prstGeom prst="rect">
            <a:avLst/>
          </a:prstGeom>
        </p:spPr>
      </p:pic>
      <p:sp>
        <p:nvSpPr>
          <p:cNvPr id="2638" name="Google Shape;2638;p56"/>
          <p:cNvSpPr txBox="1">
            <a:spLocks noGrp="1"/>
          </p:cNvSpPr>
          <p:nvPr>
            <p:ph type="title"/>
          </p:nvPr>
        </p:nvSpPr>
        <p:spPr>
          <a:xfrm>
            <a:off x="331349" y="155225"/>
            <a:ext cx="3975039" cy="611128"/>
          </a:xfrm>
          <a:custGeom>
            <a:avLst/>
            <a:gdLst>
              <a:gd name="connsiteX0" fmla="*/ 0 w 3975039"/>
              <a:gd name="connsiteY0" fmla="*/ 0 h 611128"/>
              <a:gd name="connsiteX1" fmla="*/ 607613 w 3975039"/>
              <a:gd name="connsiteY1" fmla="*/ 0 h 611128"/>
              <a:gd name="connsiteX2" fmla="*/ 1215226 w 3975039"/>
              <a:gd name="connsiteY2" fmla="*/ 0 h 611128"/>
              <a:gd name="connsiteX3" fmla="*/ 1822839 w 3975039"/>
              <a:gd name="connsiteY3" fmla="*/ 0 h 611128"/>
              <a:gd name="connsiteX4" fmla="*/ 2470203 w 3975039"/>
              <a:gd name="connsiteY4" fmla="*/ 0 h 611128"/>
              <a:gd name="connsiteX5" fmla="*/ 2958565 w 3975039"/>
              <a:gd name="connsiteY5" fmla="*/ 0 h 611128"/>
              <a:gd name="connsiteX6" fmla="*/ 3486677 w 3975039"/>
              <a:gd name="connsiteY6" fmla="*/ 0 h 611128"/>
              <a:gd name="connsiteX7" fmla="*/ 3975039 w 3975039"/>
              <a:gd name="connsiteY7" fmla="*/ 0 h 611128"/>
              <a:gd name="connsiteX8" fmla="*/ 3975039 w 3975039"/>
              <a:gd name="connsiteY8" fmla="*/ 293341 h 611128"/>
              <a:gd name="connsiteX9" fmla="*/ 3975039 w 3975039"/>
              <a:gd name="connsiteY9" fmla="*/ 611128 h 611128"/>
              <a:gd name="connsiteX10" fmla="*/ 3327676 w 3975039"/>
              <a:gd name="connsiteY10" fmla="*/ 611128 h 611128"/>
              <a:gd name="connsiteX11" fmla="*/ 2720062 w 3975039"/>
              <a:gd name="connsiteY11" fmla="*/ 611128 h 611128"/>
              <a:gd name="connsiteX12" fmla="*/ 2191950 w 3975039"/>
              <a:gd name="connsiteY12" fmla="*/ 611128 h 611128"/>
              <a:gd name="connsiteX13" fmla="*/ 1743339 w 3975039"/>
              <a:gd name="connsiteY13" fmla="*/ 611128 h 611128"/>
              <a:gd name="connsiteX14" fmla="*/ 1294727 w 3975039"/>
              <a:gd name="connsiteY14" fmla="*/ 611128 h 611128"/>
              <a:gd name="connsiteX15" fmla="*/ 647363 w 3975039"/>
              <a:gd name="connsiteY15" fmla="*/ 611128 h 611128"/>
              <a:gd name="connsiteX16" fmla="*/ 0 w 3975039"/>
              <a:gd name="connsiteY16" fmla="*/ 611128 h 611128"/>
              <a:gd name="connsiteX17" fmla="*/ 0 w 3975039"/>
              <a:gd name="connsiteY17" fmla="*/ 317787 h 611128"/>
              <a:gd name="connsiteX18" fmla="*/ 0 w 3975039"/>
              <a:gd name="connsiteY18" fmla="*/ 0 h 611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975039" h="611128" fill="none" extrusionOk="0">
                <a:moveTo>
                  <a:pt x="0" y="0"/>
                </a:moveTo>
                <a:cubicBezTo>
                  <a:pt x="236717" y="-48325"/>
                  <a:pt x="339133" y="45288"/>
                  <a:pt x="607613" y="0"/>
                </a:cubicBezTo>
                <a:cubicBezTo>
                  <a:pt x="876093" y="-45288"/>
                  <a:pt x="1027436" y="48591"/>
                  <a:pt x="1215226" y="0"/>
                </a:cubicBezTo>
                <a:cubicBezTo>
                  <a:pt x="1403016" y="-48591"/>
                  <a:pt x="1578196" y="59366"/>
                  <a:pt x="1822839" y="0"/>
                </a:cubicBezTo>
                <a:cubicBezTo>
                  <a:pt x="2067482" y="-59366"/>
                  <a:pt x="2221850" y="75487"/>
                  <a:pt x="2470203" y="0"/>
                </a:cubicBezTo>
                <a:cubicBezTo>
                  <a:pt x="2718556" y="-75487"/>
                  <a:pt x="2787709" y="150"/>
                  <a:pt x="2958565" y="0"/>
                </a:cubicBezTo>
                <a:cubicBezTo>
                  <a:pt x="3129421" y="-150"/>
                  <a:pt x="3359601" y="40262"/>
                  <a:pt x="3486677" y="0"/>
                </a:cubicBezTo>
                <a:cubicBezTo>
                  <a:pt x="3613753" y="-40262"/>
                  <a:pt x="3775335" y="10674"/>
                  <a:pt x="3975039" y="0"/>
                </a:cubicBezTo>
                <a:cubicBezTo>
                  <a:pt x="3998897" y="98111"/>
                  <a:pt x="3974411" y="156655"/>
                  <a:pt x="3975039" y="293341"/>
                </a:cubicBezTo>
                <a:cubicBezTo>
                  <a:pt x="3975667" y="430027"/>
                  <a:pt x="3953744" y="470020"/>
                  <a:pt x="3975039" y="611128"/>
                </a:cubicBezTo>
                <a:cubicBezTo>
                  <a:pt x="3719611" y="651797"/>
                  <a:pt x="3579923" y="553569"/>
                  <a:pt x="3327676" y="611128"/>
                </a:cubicBezTo>
                <a:cubicBezTo>
                  <a:pt x="3075429" y="668687"/>
                  <a:pt x="3014553" y="559304"/>
                  <a:pt x="2720062" y="611128"/>
                </a:cubicBezTo>
                <a:cubicBezTo>
                  <a:pt x="2425571" y="662952"/>
                  <a:pt x="2323019" y="594061"/>
                  <a:pt x="2191950" y="611128"/>
                </a:cubicBezTo>
                <a:cubicBezTo>
                  <a:pt x="2060881" y="628195"/>
                  <a:pt x="1859325" y="595163"/>
                  <a:pt x="1743339" y="611128"/>
                </a:cubicBezTo>
                <a:cubicBezTo>
                  <a:pt x="1627353" y="627093"/>
                  <a:pt x="1506860" y="590917"/>
                  <a:pt x="1294727" y="611128"/>
                </a:cubicBezTo>
                <a:cubicBezTo>
                  <a:pt x="1082594" y="631339"/>
                  <a:pt x="955986" y="543890"/>
                  <a:pt x="647363" y="611128"/>
                </a:cubicBezTo>
                <a:cubicBezTo>
                  <a:pt x="338740" y="678366"/>
                  <a:pt x="275220" y="577017"/>
                  <a:pt x="0" y="611128"/>
                </a:cubicBezTo>
                <a:cubicBezTo>
                  <a:pt x="-12119" y="494633"/>
                  <a:pt x="18988" y="417098"/>
                  <a:pt x="0" y="317787"/>
                </a:cubicBezTo>
                <a:cubicBezTo>
                  <a:pt x="-18988" y="218476"/>
                  <a:pt x="16964" y="101928"/>
                  <a:pt x="0" y="0"/>
                </a:cubicBezTo>
                <a:close/>
              </a:path>
              <a:path w="3975039" h="611128" stroke="0" extrusionOk="0">
                <a:moveTo>
                  <a:pt x="0" y="0"/>
                </a:moveTo>
                <a:cubicBezTo>
                  <a:pt x="266844" y="-47162"/>
                  <a:pt x="455309" y="25495"/>
                  <a:pt x="647363" y="0"/>
                </a:cubicBezTo>
                <a:cubicBezTo>
                  <a:pt x="839417" y="-25495"/>
                  <a:pt x="900282" y="47196"/>
                  <a:pt x="1095975" y="0"/>
                </a:cubicBezTo>
                <a:cubicBezTo>
                  <a:pt x="1291668" y="-47196"/>
                  <a:pt x="1493457" y="35599"/>
                  <a:pt x="1624087" y="0"/>
                </a:cubicBezTo>
                <a:cubicBezTo>
                  <a:pt x="1754717" y="-35599"/>
                  <a:pt x="1953525" y="25220"/>
                  <a:pt x="2152200" y="0"/>
                </a:cubicBezTo>
                <a:cubicBezTo>
                  <a:pt x="2350875" y="-25220"/>
                  <a:pt x="2447376" y="32479"/>
                  <a:pt x="2600811" y="0"/>
                </a:cubicBezTo>
                <a:cubicBezTo>
                  <a:pt x="2754246" y="-32479"/>
                  <a:pt x="3057408" y="15765"/>
                  <a:pt x="3208424" y="0"/>
                </a:cubicBezTo>
                <a:cubicBezTo>
                  <a:pt x="3359440" y="-15765"/>
                  <a:pt x="3706352" y="75459"/>
                  <a:pt x="3975039" y="0"/>
                </a:cubicBezTo>
                <a:cubicBezTo>
                  <a:pt x="3980808" y="74243"/>
                  <a:pt x="3950395" y="167060"/>
                  <a:pt x="3975039" y="317787"/>
                </a:cubicBezTo>
                <a:cubicBezTo>
                  <a:pt x="3999683" y="468514"/>
                  <a:pt x="3944066" y="515189"/>
                  <a:pt x="3975039" y="611128"/>
                </a:cubicBezTo>
                <a:cubicBezTo>
                  <a:pt x="3751029" y="652216"/>
                  <a:pt x="3693348" y="572944"/>
                  <a:pt x="3446927" y="611128"/>
                </a:cubicBezTo>
                <a:cubicBezTo>
                  <a:pt x="3200506" y="649312"/>
                  <a:pt x="3009016" y="604621"/>
                  <a:pt x="2839314" y="611128"/>
                </a:cubicBezTo>
                <a:cubicBezTo>
                  <a:pt x="2669612" y="617635"/>
                  <a:pt x="2356181" y="553248"/>
                  <a:pt x="2231700" y="611128"/>
                </a:cubicBezTo>
                <a:cubicBezTo>
                  <a:pt x="2107219" y="669008"/>
                  <a:pt x="1925727" y="609487"/>
                  <a:pt x="1783089" y="611128"/>
                </a:cubicBezTo>
                <a:cubicBezTo>
                  <a:pt x="1640451" y="612769"/>
                  <a:pt x="1478828" y="555968"/>
                  <a:pt x="1294727" y="611128"/>
                </a:cubicBezTo>
                <a:cubicBezTo>
                  <a:pt x="1110626" y="666288"/>
                  <a:pt x="879731" y="590204"/>
                  <a:pt x="766615" y="611128"/>
                </a:cubicBezTo>
                <a:cubicBezTo>
                  <a:pt x="653499" y="632052"/>
                  <a:pt x="236574" y="598831"/>
                  <a:pt x="0" y="611128"/>
                </a:cubicBezTo>
                <a:cubicBezTo>
                  <a:pt x="-3622" y="478197"/>
                  <a:pt x="29820" y="456496"/>
                  <a:pt x="0" y="311675"/>
                </a:cubicBezTo>
                <a:cubicBezTo>
                  <a:pt x="-29820" y="166854"/>
                  <a:pt x="4218" y="127109"/>
                  <a:pt x="0" y="0"/>
                </a:cubicBezTo>
                <a:close/>
              </a:path>
            </a:pathLst>
          </a:custGeom>
          <a:solidFill>
            <a:schemeClr val="accent1">
              <a:lumMod val="20000"/>
              <a:lumOff val="80000"/>
            </a:schemeClr>
          </a:solidFill>
          <a:ln w="38100">
            <a:solidFill>
              <a:schemeClr val="tx1"/>
            </a:solidFill>
            <a:extLst>
              <a:ext uri="{C807C97D-BFC1-408E-A445-0C87EB9F89A2}">
                <ask:lineSketchStyleProps xmlns:ask="http://schemas.microsoft.com/office/drawing/2018/sketchyshapes" sd="414578267">
                  <a:prstGeom prst="rect">
                    <a:avLst/>
                  </a:prstGeom>
                  <ask:type>
                    <ask:lineSketchScribble/>
                  </ask:type>
                </ask:lineSketchStyleProps>
              </a:ext>
            </a:extLst>
          </a:ln>
        </p:spPr>
        <p:txBody>
          <a:bodyPr spcFirstLastPara="1" wrap="square" lIns="91425" tIns="91425" rIns="91425" bIns="91425" anchor="t" anchorCtr="0">
            <a:noAutofit/>
          </a:bodyPr>
          <a:lstStyle/>
          <a:p>
            <a:pPr marL="0" lvl="0" indent="0" algn="l" rtl="0">
              <a:spcBef>
                <a:spcPts val="0"/>
              </a:spcBef>
              <a:spcAft>
                <a:spcPts val="0"/>
              </a:spcAft>
              <a:buNone/>
            </a:pPr>
            <a:r>
              <a:rPr lang="en-GB" u="sng" dirty="0"/>
              <a:t>Recommendation:   1</a:t>
            </a:r>
            <a:endParaRPr u="sng" dirty="0"/>
          </a:p>
        </p:txBody>
      </p:sp>
      <p:sp>
        <p:nvSpPr>
          <p:cNvPr id="2" name="TextBox 1">
            <a:extLst>
              <a:ext uri="{FF2B5EF4-FFF2-40B4-BE49-F238E27FC236}">
                <a16:creationId xmlns:a16="http://schemas.microsoft.com/office/drawing/2014/main" id="{6E58F479-AAA3-2833-AC27-48F4CAA17E8D}"/>
              </a:ext>
            </a:extLst>
          </p:cNvPr>
          <p:cNvSpPr txBox="1"/>
          <p:nvPr/>
        </p:nvSpPr>
        <p:spPr>
          <a:xfrm>
            <a:off x="252549" y="1623071"/>
            <a:ext cx="3901440" cy="1600438"/>
          </a:xfrm>
          <a:prstGeom prst="rect">
            <a:avLst/>
          </a:prstGeom>
          <a:solidFill>
            <a:schemeClr val="accent4">
              <a:lumMod val="20000"/>
              <a:lumOff val="80000"/>
            </a:schemeClr>
          </a:solidFill>
          <a:ln w="38100">
            <a:solidFill>
              <a:schemeClr val="tx1"/>
            </a:solidFill>
          </a:ln>
        </p:spPr>
        <p:txBody>
          <a:bodyPr wrap="square" rtlCol="0">
            <a:spAutoFit/>
          </a:bodyPr>
          <a:lstStyle/>
          <a:p>
            <a:r>
              <a:rPr lang="en-GB" dirty="0"/>
              <a:t>School X could take this community connection further by </a:t>
            </a:r>
            <a:r>
              <a:rPr lang="en-GB" b="1" dirty="0"/>
              <a:t>leading community wellbeing days on the school site</a:t>
            </a:r>
            <a:r>
              <a:rPr lang="en-GB" dirty="0"/>
              <a:t>, this would allow both the school and the church to be viewed as a community hub. Furthermore, this will help </a:t>
            </a:r>
            <a:r>
              <a:rPr lang="en-GB" b="1" dirty="0"/>
              <a:t>develop relationships with guardians </a:t>
            </a:r>
            <a:r>
              <a:rPr lang="en-GB" dirty="0"/>
              <a:t>in the school.</a:t>
            </a:r>
          </a:p>
        </p:txBody>
      </p:sp>
      <p:sp>
        <p:nvSpPr>
          <p:cNvPr id="3" name="TextBox 2">
            <a:extLst>
              <a:ext uri="{FF2B5EF4-FFF2-40B4-BE49-F238E27FC236}">
                <a16:creationId xmlns:a16="http://schemas.microsoft.com/office/drawing/2014/main" id="{A37AB08D-2372-59EC-FE98-A9B31C45EFB9}"/>
              </a:ext>
            </a:extLst>
          </p:cNvPr>
          <p:cNvSpPr txBox="1"/>
          <p:nvPr/>
        </p:nvSpPr>
        <p:spPr>
          <a:xfrm>
            <a:off x="2377440" y="3953692"/>
            <a:ext cx="6418217" cy="954107"/>
          </a:xfrm>
          <a:prstGeom prst="rect">
            <a:avLst/>
          </a:prstGeom>
          <a:solidFill>
            <a:schemeClr val="accent4">
              <a:lumMod val="20000"/>
              <a:lumOff val="80000"/>
            </a:schemeClr>
          </a:solidFill>
          <a:ln w="38100">
            <a:solidFill>
              <a:schemeClr val="tx1"/>
            </a:solidFill>
          </a:ln>
        </p:spPr>
        <p:txBody>
          <a:bodyPr wrap="square" rtlCol="0">
            <a:spAutoFit/>
          </a:bodyPr>
          <a:lstStyle/>
          <a:p>
            <a:r>
              <a:rPr lang="en-GB" dirty="0"/>
              <a:t>A thematic report by Estyn (2022) highlights how this vision for an effective community school that tackles community problems can be a </a:t>
            </a:r>
            <a:r>
              <a:rPr lang="en-GB" b="1" dirty="0"/>
              <a:t>strategic and a sustainable method of improving the wellbeing and attainment of all pupils.</a:t>
            </a:r>
          </a:p>
        </p:txBody>
      </p:sp>
      <p:sp>
        <p:nvSpPr>
          <p:cNvPr id="4" name="Callout: Down Arrow 3">
            <a:extLst>
              <a:ext uri="{FF2B5EF4-FFF2-40B4-BE49-F238E27FC236}">
                <a16:creationId xmlns:a16="http://schemas.microsoft.com/office/drawing/2014/main" id="{2C3E4A63-7548-2A7A-AD2C-197457DA48B3}"/>
              </a:ext>
            </a:extLst>
          </p:cNvPr>
          <p:cNvSpPr/>
          <p:nvPr/>
        </p:nvSpPr>
        <p:spPr>
          <a:xfrm>
            <a:off x="4306389" y="2303156"/>
            <a:ext cx="2042160" cy="1656937"/>
          </a:xfrm>
          <a:prstGeom prst="downArrowCallout">
            <a:avLst>
              <a:gd name="adj1" fmla="val 25000"/>
              <a:gd name="adj2" fmla="val 25000"/>
              <a:gd name="adj3" fmla="val 24254"/>
              <a:gd name="adj4" fmla="val 64977"/>
            </a:avLst>
          </a:prstGeom>
          <a:solidFill>
            <a:schemeClr val="accent1">
              <a:lumMod val="20000"/>
              <a:lumOff val="80000"/>
            </a:schemeClr>
          </a:solidFill>
          <a:ln>
            <a:solidFill>
              <a:schemeClr val="tx1"/>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Evidence of recommendation working in practise </a:t>
            </a:r>
          </a:p>
        </p:txBody>
      </p:sp>
      <p:pic>
        <p:nvPicPr>
          <p:cNvPr id="44" name="Audio 43">
            <a:hlinkClick r:id="" action="ppaction://media"/>
            <a:extLst>
              <a:ext uri="{FF2B5EF4-FFF2-40B4-BE49-F238E27FC236}">
                <a16:creationId xmlns:a16="http://schemas.microsoft.com/office/drawing/2014/main" id="{7BDF734E-A130-FD39-3003-44A61DA4199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p14:dur="250" advTm="31219">
        <p15:prstTrans prst="drape"/>
      </p:transition>
    </mc:Choice>
    <mc:Fallback xmlns="">
      <p:transition advTm="3121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637"/>
        <p:cNvGrpSpPr/>
        <p:nvPr/>
      </p:nvGrpSpPr>
      <p:grpSpPr>
        <a:xfrm>
          <a:off x="0" y="0"/>
          <a:ext cx="0" cy="0"/>
          <a:chOff x="0" y="0"/>
          <a:chExt cx="0" cy="0"/>
        </a:xfrm>
      </p:grpSpPr>
      <p:sp>
        <p:nvSpPr>
          <p:cNvPr id="2638" name="Google Shape;2638;p56"/>
          <p:cNvSpPr txBox="1">
            <a:spLocks noGrp="1"/>
          </p:cNvSpPr>
          <p:nvPr>
            <p:ph type="title"/>
          </p:nvPr>
        </p:nvSpPr>
        <p:spPr>
          <a:xfrm>
            <a:off x="549064" y="472857"/>
            <a:ext cx="3787804" cy="611128"/>
          </a:xfrm>
          <a:custGeom>
            <a:avLst/>
            <a:gdLst>
              <a:gd name="connsiteX0" fmla="*/ 0 w 3787804"/>
              <a:gd name="connsiteY0" fmla="*/ 0 h 611128"/>
              <a:gd name="connsiteX1" fmla="*/ 578993 w 3787804"/>
              <a:gd name="connsiteY1" fmla="*/ 0 h 611128"/>
              <a:gd name="connsiteX2" fmla="*/ 1157986 w 3787804"/>
              <a:gd name="connsiteY2" fmla="*/ 0 h 611128"/>
              <a:gd name="connsiteX3" fmla="*/ 1736979 w 3787804"/>
              <a:gd name="connsiteY3" fmla="*/ 0 h 611128"/>
              <a:gd name="connsiteX4" fmla="*/ 2353850 w 3787804"/>
              <a:gd name="connsiteY4" fmla="*/ 0 h 611128"/>
              <a:gd name="connsiteX5" fmla="*/ 2819208 w 3787804"/>
              <a:gd name="connsiteY5" fmla="*/ 0 h 611128"/>
              <a:gd name="connsiteX6" fmla="*/ 3322445 w 3787804"/>
              <a:gd name="connsiteY6" fmla="*/ 0 h 611128"/>
              <a:gd name="connsiteX7" fmla="*/ 3787804 w 3787804"/>
              <a:gd name="connsiteY7" fmla="*/ 0 h 611128"/>
              <a:gd name="connsiteX8" fmla="*/ 3787804 w 3787804"/>
              <a:gd name="connsiteY8" fmla="*/ 293341 h 611128"/>
              <a:gd name="connsiteX9" fmla="*/ 3787804 w 3787804"/>
              <a:gd name="connsiteY9" fmla="*/ 611128 h 611128"/>
              <a:gd name="connsiteX10" fmla="*/ 3170933 w 3787804"/>
              <a:gd name="connsiteY10" fmla="*/ 611128 h 611128"/>
              <a:gd name="connsiteX11" fmla="*/ 2591940 w 3787804"/>
              <a:gd name="connsiteY11" fmla="*/ 611128 h 611128"/>
              <a:gd name="connsiteX12" fmla="*/ 2088703 w 3787804"/>
              <a:gd name="connsiteY12" fmla="*/ 611128 h 611128"/>
              <a:gd name="connsiteX13" fmla="*/ 1661223 w 3787804"/>
              <a:gd name="connsiteY13" fmla="*/ 611128 h 611128"/>
              <a:gd name="connsiteX14" fmla="*/ 1233742 w 3787804"/>
              <a:gd name="connsiteY14" fmla="*/ 611128 h 611128"/>
              <a:gd name="connsiteX15" fmla="*/ 616871 w 3787804"/>
              <a:gd name="connsiteY15" fmla="*/ 611128 h 611128"/>
              <a:gd name="connsiteX16" fmla="*/ 0 w 3787804"/>
              <a:gd name="connsiteY16" fmla="*/ 611128 h 611128"/>
              <a:gd name="connsiteX17" fmla="*/ 0 w 3787804"/>
              <a:gd name="connsiteY17" fmla="*/ 317787 h 611128"/>
              <a:gd name="connsiteX18" fmla="*/ 0 w 3787804"/>
              <a:gd name="connsiteY18" fmla="*/ 0 h 611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787804" h="611128" fill="none" extrusionOk="0">
                <a:moveTo>
                  <a:pt x="0" y="0"/>
                </a:moveTo>
                <a:cubicBezTo>
                  <a:pt x="228513" y="-7981"/>
                  <a:pt x="352955" y="15127"/>
                  <a:pt x="578993" y="0"/>
                </a:cubicBezTo>
                <a:cubicBezTo>
                  <a:pt x="805031" y="-15127"/>
                  <a:pt x="1021942" y="53707"/>
                  <a:pt x="1157986" y="0"/>
                </a:cubicBezTo>
                <a:cubicBezTo>
                  <a:pt x="1294030" y="-53707"/>
                  <a:pt x="1471971" y="59912"/>
                  <a:pt x="1736979" y="0"/>
                </a:cubicBezTo>
                <a:cubicBezTo>
                  <a:pt x="2001987" y="-59912"/>
                  <a:pt x="2086262" y="8376"/>
                  <a:pt x="2353850" y="0"/>
                </a:cubicBezTo>
                <a:cubicBezTo>
                  <a:pt x="2621438" y="-8376"/>
                  <a:pt x="2660476" y="47402"/>
                  <a:pt x="2819208" y="0"/>
                </a:cubicBezTo>
                <a:cubicBezTo>
                  <a:pt x="2977940" y="-47402"/>
                  <a:pt x="3099324" y="22079"/>
                  <a:pt x="3322445" y="0"/>
                </a:cubicBezTo>
                <a:cubicBezTo>
                  <a:pt x="3545566" y="-22079"/>
                  <a:pt x="3636032" y="53568"/>
                  <a:pt x="3787804" y="0"/>
                </a:cubicBezTo>
                <a:cubicBezTo>
                  <a:pt x="3811662" y="98111"/>
                  <a:pt x="3787176" y="156655"/>
                  <a:pt x="3787804" y="293341"/>
                </a:cubicBezTo>
                <a:cubicBezTo>
                  <a:pt x="3788432" y="430027"/>
                  <a:pt x="3766509" y="470020"/>
                  <a:pt x="3787804" y="611128"/>
                </a:cubicBezTo>
                <a:cubicBezTo>
                  <a:pt x="3628639" y="622049"/>
                  <a:pt x="3351520" y="566909"/>
                  <a:pt x="3170933" y="611128"/>
                </a:cubicBezTo>
                <a:cubicBezTo>
                  <a:pt x="2990346" y="655347"/>
                  <a:pt x="2770389" y="609214"/>
                  <a:pt x="2591940" y="611128"/>
                </a:cubicBezTo>
                <a:cubicBezTo>
                  <a:pt x="2413491" y="613042"/>
                  <a:pt x="2203881" y="609333"/>
                  <a:pt x="2088703" y="611128"/>
                </a:cubicBezTo>
                <a:cubicBezTo>
                  <a:pt x="1973525" y="612923"/>
                  <a:pt x="1848488" y="565159"/>
                  <a:pt x="1661223" y="611128"/>
                </a:cubicBezTo>
                <a:cubicBezTo>
                  <a:pt x="1473958" y="657097"/>
                  <a:pt x="1426734" y="585418"/>
                  <a:pt x="1233742" y="611128"/>
                </a:cubicBezTo>
                <a:cubicBezTo>
                  <a:pt x="1040750" y="636838"/>
                  <a:pt x="912023" y="602826"/>
                  <a:pt x="616871" y="611128"/>
                </a:cubicBezTo>
                <a:cubicBezTo>
                  <a:pt x="321719" y="619430"/>
                  <a:pt x="132232" y="602796"/>
                  <a:pt x="0" y="611128"/>
                </a:cubicBezTo>
                <a:cubicBezTo>
                  <a:pt x="-12119" y="494633"/>
                  <a:pt x="18988" y="417098"/>
                  <a:pt x="0" y="317787"/>
                </a:cubicBezTo>
                <a:cubicBezTo>
                  <a:pt x="-18988" y="218476"/>
                  <a:pt x="16964" y="101928"/>
                  <a:pt x="0" y="0"/>
                </a:cubicBezTo>
                <a:close/>
              </a:path>
              <a:path w="3787804" h="611128" stroke="0" extrusionOk="0">
                <a:moveTo>
                  <a:pt x="0" y="0"/>
                </a:moveTo>
                <a:cubicBezTo>
                  <a:pt x="215595" y="-33201"/>
                  <a:pt x="446785" y="13705"/>
                  <a:pt x="616871" y="0"/>
                </a:cubicBezTo>
                <a:cubicBezTo>
                  <a:pt x="786957" y="-13705"/>
                  <a:pt x="832733" y="14630"/>
                  <a:pt x="1044352" y="0"/>
                </a:cubicBezTo>
                <a:cubicBezTo>
                  <a:pt x="1255971" y="-14630"/>
                  <a:pt x="1369470" y="43483"/>
                  <a:pt x="1547588" y="0"/>
                </a:cubicBezTo>
                <a:cubicBezTo>
                  <a:pt x="1725706" y="-43483"/>
                  <a:pt x="1923482" y="27839"/>
                  <a:pt x="2050825" y="0"/>
                </a:cubicBezTo>
                <a:cubicBezTo>
                  <a:pt x="2178168" y="-27839"/>
                  <a:pt x="2350120" y="46653"/>
                  <a:pt x="2478306" y="0"/>
                </a:cubicBezTo>
                <a:cubicBezTo>
                  <a:pt x="2606492" y="-46653"/>
                  <a:pt x="2932425" y="14336"/>
                  <a:pt x="3057299" y="0"/>
                </a:cubicBezTo>
                <a:cubicBezTo>
                  <a:pt x="3182173" y="-14336"/>
                  <a:pt x="3465212" y="29826"/>
                  <a:pt x="3787804" y="0"/>
                </a:cubicBezTo>
                <a:cubicBezTo>
                  <a:pt x="3793573" y="74243"/>
                  <a:pt x="3763160" y="167060"/>
                  <a:pt x="3787804" y="317787"/>
                </a:cubicBezTo>
                <a:cubicBezTo>
                  <a:pt x="3812448" y="468514"/>
                  <a:pt x="3756831" y="515189"/>
                  <a:pt x="3787804" y="611128"/>
                </a:cubicBezTo>
                <a:cubicBezTo>
                  <a:pt x="3647406" y="630317"/>
                  <a:pt x="3481797" y="603326"/>
                  <a:pt x="3284567" y="611128"/>
                </a:cubicBezTo>
                <a:cubicBezTo>
                  <a:pt x="3087337" y="618930"/>
                  <a:pt x="2852300" y="582029"/>
                  <a:pt x="2705574" y="611128"/>
                </a:cubicBezTo>
                <a:cubicBezTo>
                  <a:pt x="2558848" y="640227"/>
                  <a:pt x="2310555" y="591829"/>
                  <a:pt x="2126581" y="611128"/>
                </a:cubicBezTo>
                <a:cubicBezTo>
                  <a:pt x="1942607" y="630427"/>
                  <a:pt x="1848364" y="587734"/>
                  <a:pt x="1699101" y="611128"/>
                </a:cubicBezTo>
                <a:cubicBezTo>
                  <a:pt x="1549838" y="634522"/>
                  <a:pt x="1442031" y="605474"/>
                  <a:pt x="1233742" y="611128"/>
                </a:cubicBezTo>
                <a:cubicBezTo>
                  <a:pt x="1025453" y="616782"/>
                  <a:pt x="927621" y="604931"/>
                  <a:pt x="730505" y="611128"/>
                </a:cubicBezTo>
                <a:cubicBezTo>
                  <a:pt x="533389" y="617325"/>
                  <a:pt x="205648" y="559801"/>
                  <a:pt x="0" y="611128"/>
                </a:cubicBezTo>
                <a:cubicBezTo>
                  <a:pt x="-3622" y="478197"/>
                  <a:pt x="29820" y="456496"/>
                  <a:pt x="0" y="311675"/>
                </a:cubicBezTo>
                <a:cubicBezTo>
                  <a:pt x="-29820" y="166854"/>
                  <a:pt x="4218" y="127109"/>
                  <a:pt x="0" y="0"/>
                </a:cubicBezTo>
                <a:close/>
              </a:path>
            </a:pathLst>
          </a:custGeom>
          <a:ln w="38100">
            <a:solidFill>
              <a:schemeClr val="tx1"/>
            </a:solidFill>
            <a:extLst>
              <a:ext uri="{C807C97D-BFC1-408E-A445-0C87EB9F89A2}">
                <ask:lineSketchStyleProps xmlns:ask="http://schemas.microsoft.com/office/drawing/2018/sketchyshapes" sd="414578267">
                  <a:prstGeom prst="rect">
                    <a:avLst/>
                  </a:prstGeom>
                  <ask:type>
                    <ask:lineSketchScribble/>
                  </ask:type>
                </ask:lineSketchStyleProps>
              </a:ext>
            </a:extLst>
          </a:ln>
        </p:spPr>
        <p:txBody>
          <a:bodyPr spcFirstLastPara="1" wrap="square" lIns="91425" tIns="91425" rIns="91425" bIns="91425" anchor="t" anchorCtr="0">
            <a:noAutofit/>
          </a:bodyPr>
          <a:lstStyle/>
          <a:p>
            <a:pPr marL="0" lvl="0" indent="0" algn="l" rtl="0">
              <a:spcBef>
                <a:spcPts val="0"/>
              </a:spcBef>
              <a:spcAft>
                <a:spcPts val="0"/>
              </a:spcAft>
              <a:buNone/>
            </a:pPr>
            <a:r>
              <a:rPr lang="en-GB" u="sng" dirty="0"/>
              <a:t>Recommendation:  2</a:t>
            </a:r>
            <a:endParaRPr u="sng" dirty="0"/>
          </a:p>
        </p:txBody>
      </p:sp>
      <p:sp>
        <p:nvSpPr>
          <p:cNvPr id="4" name="Speech Bubble: Rectangle with Corners Rounded 3">
            <a:extLst>
              <a:ext uri="{FF2B5EF4-FFF2-40B4-BE49-F238E27FC236}">
                <a16:creationId xmlns:a16="http://schemas.microsoft.com/office/drawing/2014/main" id="{CE0418D7-89CB-EE23-178B-FEDFCB9639D0}"/>
              </a:ext>
            </a:extLst>
          </p:cNvPr>
          <p:cNvSpPr/>
          <p:nvPr/>
        </p:nvSpPr>
        <p:spPr>
          <a:xfrm>
            <a:off x="113637" y="1297577"/>
            <a:ext cx="5242134" cy="2978332"/>
          </a:xfrm>
          <a:prstGeom prst="wedgeRoundRectCallout">
            <a:avLst>
              <a:gd name="adj1" fmla="val -36449"/>
              <a:gd name="adj2" fmla="val 77997"/>
              <a:gd name="adj3" fmla="val 16667"/>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2F6BF2D-8B42-C149-2E58-202EA36D3E66}"/>
              </a:ext>
            </a:extLst>
          </p:cNvPr>
          <p:cNvSpPr txBox="1"/>
          <p:nvPr/>
        </p:nvSpPr>
        <p:spPr>
          <a:xfrm>
            <a:off x="324395" y="1377434"/>
            <a:ext cx="5031376" cy="2923877"/>
          </a:xfrm>
          <a:prstGeom prst="rect">
            <a:avLst/>
          </a:prstGeom>
          <a:noFill/>
        </p:spPr>
        <p:txBody>
          <a:bodyPr wrap="square">
            <a:spAutoFit/>
          </a:bodyPr>
          <a:lstStyle/>
          <a:p>
            <a:r>
              <a:rPr lang="en-GB" sz="1200" dirty="0"/>
              <a:t>My recommendation is to </a:t>
            </a:r>
            <a:r>
              <a:rPr lang="en-GB" sz="1200" b="1" dirty="0"/>
              <a:t>include children in the community moral assemblies when acting out ethical dilemma stories. </a:t>
            </a:r>
          </a:p>
          <a:p>
            <a:endParaRPr lang="en-GB" sz="1200" dirty="0"/>
          </a:p>
          <a:p>
            <a:pPr marL="171450" indent="-171450">
              <a:buFont typeface="Arial" panose="020B0604020202020204" pitchFamily="34" charset="0"/>
              <a:buChar char="•"/>
            </a:pPr>
            <a:r>
              <a:rPr lang="en-GB" sz="1200" b="1" dirty="0"/>
              <a:t>Participating alongside members of the community </a:t>
            </a:r>
            <a:r>
              <a:rPr lang="en-GB" sz="1200" dirty="0"/>
              <a:t>who are regarded as role models will also </a:t>
            </a:r>
            <a:r>
              <a:rPr lang="en-GB" sz="1200" b="1" dirty="0"/>
              <a:t>support children’s social development.</a:t>
            </a:r>
          </a:p>
          <a:p>
            <a:endParaRPr lang="en-GB" sz="1200" dirty="0"/>
          </a:p>
          <a:p>
            <a:r>
              <a:rPr lang="en-GB" sz="1200" dirty="0"/>
              <a:t> This approach imbeds sociocultural theory which grew from the renowned work of Lev Vygotsky. </a:t>
            </a:r>
            <a:r>
              <a:rPr lang="en-GB" sz="1200" b="1" dirty="0"/>
              <a:t>Vygotsky (1978) </a:t>
            </a:r>
            <a:r>
              <a:rPr lang="en-GB" sz="1200" dirty="0"/>
              <a:t>asserted people around the child help </a:t>
            </a:r>
            <a:r>
              <a:rPr lang="en-GB" sz="1200" b="1" dirty="0"/>
              <a:t>develop children’s higher order thinking skills</a:t>
            </a:r>
            <a:r>
              <a:rPr lang="en-GB" sz="1200" dirty="0"/>
              <a:t>. </a:t>
            </a:r>
          </a:p>
          <a:p>
            <a:endParaRPr lang="en-GB" sz="1200" dirty="0"/>
          </a:p>
          <a:p>
            <a:r>
              <a:rPr lang="en-GB" sz="1200" dirty="0"/>
              <a:t>This is advantageous for learners who do not have role models in their home environment. </a:t>
            </a:r>
          </a:p>
          <a:p>
            <a:endParaRPr lang="en-GB" dirty="0"/>
          </a:p>
          <a:p>
            <a:endParaRPr lang="en-GB" dirty="0"/>
          </a:p>
        </p:txBody>
      </p:sp>
      <p:pic>
        <p:nvPicPr>
          <p:cNvPr id="6" name="Picture 5">
            <a:extLst>
              <a:ext uri="{FF2B5EF4-FFF2-40B4-BE49-F238E27FC236}">
                <a16:creationId xmlns:a16="http://schemas.microsoft.com/office/drawing/2014/main" id="{3C90CFD1-263B-8A4F-C7D7-B0E23DFAB2CA}"/>
              </a:ext>
            </a:extLst>
          </p:cNvPr>
          <p:cNvPicPr>
            <a:picLocks noChangeAspect="1"/>
          </p:cNvPicPr>
          <p:nvPr/>
        </p:nvPicPr>
        <p:blipFill>
          <a:blip r:embed="rId5"/>
          <a:stretch>
            <a:fillRect/>
          </a:stretch>
        </p:blipFill>
        <p:spPr>
          <a:xfrm>
            <a:off x="4982268" y="4163893"/>
            <a:ext cx="4048095" cy="402371"/>
          </a:xfrm>
          <a:prstGeom prst="rect">
            <a:avLst/>
          </a:prstGeom>
        </p:spPr>
      </p:pic>
      <p:pic>
        <p:nvPicPr>
          <p:cNvPr id="7" name="Picture 6">
            <a:extLst>
              <a:ext uri="{FF2B5EF4-FFF2-40B4-BE49-F238E27FC236}">
                <a16:creationId xmlns:a16="http://schemas.microsoft.com/office/drawing/2014/main" id="{9A6A336F-BC91-8921-FA89-F948422C6962}"/>
              </a:ext>
            </a:extLst>
          </p:cNvPr>
          <p:cNvPicPr>
            <a:picLocks noChangeAspect="1"/>
          </p:cNvPicPr>
          <p:nvPr/>
        </p:nvPicPr>
        <p:blipFill>
          <a:blip r:embed="rId6"/>
          <a:stretch>
            <a:fillRect/>
          </a:stretch>
        </p:blipFill>
        <p:spPr>
          <a:xfrm>
            <a:off x="5566529" y="778421"/>
            <a:ext cx="3273836" cy="3273836"/>
          </a:xfrm>
          <a:prstGeom prst="rect">
            <a:avLst/>
          </a:prstGeom>
        </p:spPr>
      </p:pic>
      <p:pic>
        <p:nvPicPr>
          <p:cNvPr id="52" name="Audio 51">
            <a:hlinkClick r:id="" action="ppaction://media"/>
            <a:extLst>
              <a:ext uri="{FF2B5EF4-FFF2-40B4-BE49-F238E27FC236}">
                <a16:creationId xmlns:a16="http://schemas.microsoft.com/office/drawing/2014/main" id="{12E57DD9-F383-A9A6-B22D-E46B48619ED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08306" t="-108306" r="-108306" b="-108306"/>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815955928"/>
      </p:ext>
    </p:extLst>
  </p:cSld>
  <p:clrMapOvr>
    <a:masterClrMapping/>
  </p:clrMapOvr>
  <mc:AlternateContent xmlns:mc="http://schemas.openxmlformats.org/markup-compatibility/2006" xmlns:p14="http://schemas.microsoft.com/office/powerpoint/2010/main">
    <mc:Choice Requires="p14">
      <p:transition p14:dur="250" advTm="19031">
        <p14:prism isContent="1" isInverted="1"/>
      </p:transition>
    </mc:Choice>
    <mc:Fallback xmlns="">
      <p:transition advTm="1903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79255-3F8F-00A1-B69C-A10AA80A4D01}"/>
              </a:ext>
            </a:extLst>
          </p:cNvPr>
          <p:cNvSpPr>
            <a:spLocks noGrp="1"/>
          </p:cNvSpPr>
          <p:nvPr>
            <p:ph type="title"/>
          </p:nvPr>
        </p:nvSpPr>
        <p:spPr>
          <a:xfrm>
            <a:off x="149269" y="205844"/>
            <a:ext cx="2158502" cy="1927755"/>
          </a:xfrm>
          <a:solidFill>
            <a:schemeClr val="accent1">
              <a:lumMod val="20000"/>
              <a:lumOff val="80000"/>
            </a:schemeClr>
          </a:solidFill>
          <a:ln w="28575">
            <a:solidFill>
              <a:schemeClr val="tx1"/>
            </a:solidFill>
          </a:ln>
        </p:spPr>
        <p:txBody>
          <a:bodyPr/>
          <a:lstStyle/>
          <a:p>
            <a:br>
              <a:rPr lang="en-GB" u="sng" dirty="0"/>
            </a:br>
            <a:r>
              <a:rPr lang="en-GB" u="sng" dirty="0"/>
              <a:t>Conclusion</a:t>
            </a:r>
          </a:p>
        </p:txBody>
      </p:sp>
      <p:sp>
        <p:nvSpPr>
          <p:cNvPr id="4" name="Scroll: Horizontal 3">
            <a:extLst>
              <a:ext uri="{FF2B5EF4-FFF2-40B4-BE49-F238E27FC236}">
                <a16:creationId xmlns:a16="http://schemas.microsoft.com/office/drawing/2014/main" id="{9723D374-B88E-50D9-5867-71D5B122C409}"/>
              </a:ext>
            </a:extLst>
          </p:cNvPr>
          <p:cNvSpPr/>
          <p:nvPr/>
        </p:nvSpPr>
        <p:spPr>
          <a:xfrm>
            <a:off x="396240" y="2255520"/>
            <a:ext cx="8351519" cy="2641366"/>
          </a:xfrm>
          <a:custGeom>
            <a:avLst/>
            <a:gdLst>
              <a:gd name="connsiteX0" fmla="*/ 8351519 w 8351519"/>
              <a:gd name="connsiteY0" fmla="*/ 165085 h 2641366"/>
              <a:gd name="connsiteX1" fmla="*/ 8186434 w 8351519"/>
              <a:gd name="connsiteY1" fmla="*/ 330170 h 2641366"/>
              <a:gd name="connsiteX2" fmla="*/ 8186434 w 8351519"/>
              <a:gd name="connsiteY2" fmla="*/ 165085 h 2641366"/>
              <a:gd name="connsiteX3" fmla="*/ 8103891 w 8351519"/>
              <a:gd name="connsiteY3" fmla="*/ 247628 h 2641366"/>
              <a:gd name="connsiteX4" fmla="*/ 8021348 w 8351519"/>
              <a:gd name="connsiteY4" fmla="*/ 165085 h 2641366"/>
              <a:gd name="connsiteX5" fmla="*/ 8021348 w 8351519"/>
              <a:gd name="connsiteY5" fmla="*/ 330171 h 2641366"/>
              <a:gd name="connsiteX6" fmla="*/ 7460186 w 8351519"/>
              <a:gd name="connsiteY6" fmla="*/ 330171 h 2641366"/>
              <a:gd name="connsiteX7" fmla="*/ 6899025 w 8351519"/>
              <a:gd name="connsiteY7" fmla="*/ 330171 h 2641366"/>
              <a:gd name="connsiteX8" fmla="*/ 6573551 w 8351519"/>
              <a:gd name="connsiteY8" fmla="*/ 330171 h 2641366"/>
              <a:gd name="connsiteX9" fmla="*/ 6012389 w 8351519"/>
              <a:gd name="connsiteY9" fmla="*/ 330171 h 2641366"/>
              <a:gd name="connsiteX10" fmla="*/ 5372665 w 8351519"/>
              <a:gd name="connsiteY10" fmla="*/ 330171 h 2641366"/>
              <a:gd name="connsiteX11" fmla="*/ 4654378 w 8351519"/>
              <a:gd name="connsiteY11" fmla="*/ 330171 h 2641366"/>
              <a:gd name="connsiteX12" fmla="*/ 4171779 w 8351519"/>
              <a:gd name="connsiteY12" fmla="*/ 330171 h 2641366"/>
              <a:gd name="connsiteX13" fmla="*/ 3846305 w 8351519"/>
              <a:gd name="connsiteY13" fmla="*/ 330171 h 2641366"/>
              <a:gd name="connsiteX14" fmla="*/ 3285144 w 8351519"/>
              <a:gd name="connsiteY14" fmla="*/ 330171 h 2641366"/>
              <a:gd name="connsiteX15" fmla="*/ 2802545 w 8351519"/>
              <a:gd name="connsiteY15" fmla="*/ 330171 h 2641366"/>
              <a:gd name="connsiteX16" fmla="*/ 2319946 w 8351519"/>
              <a:gd name="connsiteY16" fmla="*/ 330171 h 2641366"/>
              <a:gd name="connsiteX17" fmla="*/ 1994472 w 8351519"/>
              <a:gd name="connsiteY17" fmla="*/ 330171 h 2641366"/>
              <a:gd name="connsiteX18" fmla="*/ 1511873 w 8351519"/>
              <a:gd name="connsiteY18" fmla="*/ 330171 h 2641366"/>
              <a:gd name="connsiteX19" fmla="*/ 1029274 w 8351519"/>
              <a:gd name="connsiteY19" fmla="*/ 330171 h 2641366"/>
              <a:gd name="connsiteX20" fmla="*/ 165085 w 8351519"/>
              <a:gd name="connsiteY20" fmla="*/ 330171 h 2641366"/>
              <a:gd name="connsiteX21" fmla="*/ 0 w 8351519"/>
              <a:gd name="connsiteY21" fmla="*/ 495256 h 2641366"/>
              <a:gd name="connsiteX22" fmla="*/ 0 w 8351519"/>
              <a:gd name="connsiteY22" fmla="*/ 950892 h 2641366"/>
              <a:gd name="connsiteX23" fmla="*/ 0 w 8351519"/>
              <a:gd name="connsiteY23" fmla="*/ 1426338 h 2641366"/>
              <a:gd name="connsiteX24" fmla="*/ 0 w 8351519"/>
              <a:gd name="connsiteY24" fmla="*/ 1961215 h 2641366"/>
              <a:gd name="connsiteX25" fmla="*/ 0 w 8351519"/>
              <a:gd name="connsiteY25" fmla="*/ 2476281 h 2641366"/>
              <a:gd name="connsiteX26" fmla="*/ 165085 w 8351519"/>
              <a:gd name="connsiteY26" fmla="*/ 2641366 h 2641366"/>
              <a:gd name="connsiteX27" fmla="*/ 330170 w 8351519"/>
              <a:gd name="connsiteY27" fmla="*/ 2476281 h 2641366"/>
              <a:gd name="connsiteX28" fmla="*/ 330171 w 8351519"/>
              <a:gd name="connsiteY28" fmla="*/ 2311195 h 2641366"/>
              <a:gd name="connsiteX29" fmla="*/ 1048458 w 8351519"/>
              <a:gd name="connsiteY29" fmla="*/ 2311195 h 2641366"/>
              <a:gd name="connsiteX30" fmla="*/ 1452494 w 8351519"/>
              <a:gd name="connsiteY30" fmla="*/ 2311195 h 2641366"/>
              <a:gd name="connsiteX31" fmla="*/ 2092219 w 8351519"/>
              <a:gd name="connsiteY31" fmla="*/ 2311195 h 2641366"/>
              <a:gd name="connsiteX32" fmla="*/ 2653380 w 8351519"/>
              <a:gd name="connsiteY32" fmla="*/ 2311195 h 2641366"/>
              <a:gd name="connsiteX33" fmla="*/ 3135979 w 8351519"/>
              <a:gd name="connsiteY33" fmla="*/ 2311195 h 2641366"/>
              <a:gd name="connsiteX34" fmla="*/ 3775703 w 8351519"/>
              <a:gd name="connsiteY34" fmla="*/ 2311195 h 2641366"/>
              <a:gd name="connsiteX35" fmla="*/ 4493990 w 8351519"/>
              <a:gd name="connsiteY35" fmla="*/ 2311195 h 2641366"/>
              <a:gd name="connsiteX36" fmla="*/ 5055152 w 8351519"/>
              <a:gd name="connsiteY36" fmla="*/ 2311195 h 2641366"/>
              <a:gd name="connsiteX37" fmla="*/ 5537751 w 8351519"/>
              <a:gd name="connsiteY37" fmla="*/ 2311195 h 2641366"/>
              <a:gd name="connsiteX38" fmla="*/ 6256038 w 8351519"/>
              <a:gd name="connsiteY38" fmla="*/ 2311195 h 2641366"/>
              <a:gd name="connsiteX39" fmla="*/ 6817200 w 8351519"/>
              <a:gd name="connsiteY39" fmla="*/ 2311195 h 2641366"/>
              <a:gd name="connsiteX40" fmla="*/ 7378361 w 8351519"/>
              <a:gd name="connsiteY40" fmla="*/ 2311195 h 2641366"/>
              <a:gd name="connsiteX41" fmla="*/ 8186434 w 8351519"/>
              <a:gd name="connsiteY41" fmla="*/ 2311195 h 2641366"/>
              <a:gd name="connsiteX42" fmla="*/ 8351519 w 8351519"/>
              <a:gd name="connsiteY42" fmla="*/ 2146110 h 2641366"/>
              <a:gd name="connsiteX43" fmla="*/ 8351519 w 8351519"/>
              <a:gd name="connsiteY43" fmla="*/ 1710285 h 2641366"/>
              <a:gd name="connsiteX44" fmla="*/ 8351519 w 8351519"/>
              <a:gd name="connsiteY44" fmla="*/ 1254649 h 2641366"/>
              <a:gd name="connsiteX45" fmla="*/ 8351519 w 8351519"/>
              <a:gd name="connsiteY45" fmla="*/ 799013 h 2641366"/>
              <a:gd name="connsiteX46" fmla="*/ 8351519 w 8351519"/>
              <a:gd name="connsiteY46" fmla="*/ 165085 h 2641366"/>
              <a:gd name="connsiteX47" fmla="*/ 165085 w 8351519"/>
              <a:gd name="connsiteY47" fmla="*/ 660342 h 2641366"/>
              <a:gd name="connsiteX48" fmla="*/ 330170 w 8351519"/>
              <a:gd name="connsiteY48" fmla="*/ 495257 h 2641366"/>
              <a:gd name="connsiteX49" fmla="*/ 247627 w 8351519"/>
              <a:gd name="connsiteY49" fmla="*/ 412714 h 2641366"/>
              <a:gd name="connsiteX50" fmla="*/ 165084 w 8351519"/>
              <a:gd name="connsiteY50" fmla="*/ 495257 h 2641366"/>
              <a:gd name="connsiteX51" fmla="*/ 165085 w 8351519"/>
              <a:gd name="connsiteY51" fmla="*/ 660342 h 2641366"/>
              <a:gd name="connsiteX0" fmla="*/ 165085 w 8351519"/>
              <a:gd name="connsiteY0" fmla="*/ 660342 h 2641366"/>
              <a:gd name="connsiteX1" fmla="*/ 330170 w 8351519"/>
              <a:gd name="connsiteY1" fmla="*/ 495257 h 2641366"/>
              <a:gd name="connsiteX2" fmla="*/ 247627 w 8351519"/>
              <a:gd name="connsiteY2" fmla="*/ 412714 h 2641366"/>
              <a:gd name="connsiteX3" fmla="*/ 165084 w 8351519"/>
              <a:gd name="connsiteY3" fmla="*/ 495257 h 2641366"/>
              <a:gd name="connsiteX4" fmla="*/ 165085 w 8351519"/>
              <a:gd name="connsiteY4" fmla="*/ 660342 h 2641366"/>
              <a:gd name="connsiteX5" fmla="*/ 8186434 w 8351519"/>
              <a:gd name="connsiteY5" fmla="*/ 330171 h 2641366"/>
              <a:gd name="connsiteX6" fmla="*/ 8351519 w 8351519"/>
              <a:gd name="connsiteY6" fmla="*/ 165086 h 2641366"/>
              <a:gd name="connsiteX7" fmla="*/ 8186434 w 8351519"/>
              <a:gd name="connsiteY7" fmla="*/ 1 h 2641366"/>
              <a:gd name="connsiteX8" fmla="*/ 8021349 w 8351519"/>
              <a:gd name="connsiteY8" fmla="*/ 165086 h 2641366"/>
              <a:gd name="connsiteX9" fmla="*/ 8103892 w 8351519"/>
              <a:gd name="connsiteY9" fmla="*/ 247629 h 2641366"/>
              <a:gd name="connsiteX10" fmla="*/ 8186435 w 8351519"/>
              <a:gd name="connsiteY10" fmla="*/ 165086 h 2641366"/>
              <a:gd name="connsiteX11" fmla="*/ 8186434 w 8351519"/>
              <a:gd name="connsiteY11" fmla="*/ 330171 h 2641366"/>
              <a:gd name="connsiteX0" fmla="*/ 0 w 8351519"/>
              <a:gd name="connsiteY0" fmla="*/ 495256 h 2641366"/>
              <a:gd name="connsiteX1" fmla="*/ 165085 w 8351519"/>
              <a:gd name="connsiteY1" fmla="*/ 330171 h 2641366"/>
              <a:gd name="connsiteX2" fmla="*/ 490559 w 8351519"/>
              <a:gd name="connsiteY2" fmla="*/ 330171 h 2641366"/>
              <a:gd name="connsiteX3" fmla="*/ 816033 w 8351519"/>
              <a:gd name="connsiteY3" fmla="*/ 330171 h 2641366"/>
              <a:gd name="connsiteX4" fmla="*/ 1455757 w 8351519"/>
              <a:gd name="connsiteY4" fmla="*/ 330171 h 2641366"/>
              <a:gd name="connsiteX5" fmla="*/ 1781231 w 8351519"/>
              <a:gd name="connsiteY5" fmla="*/ 330171 h 2641366"/>
              <a:gd name="connsiteX6" fmla="*/ 2342392 w 8351519"/>
              <a:gd name="connsiteY6" fmla="*/ 330171 h 2641366"/>
              <a:gd name="connsiteX7" fmla="*/ 2982116 w 8351519"/>
              <a:gd name="connsiteY7" fmla="*/ 330171 h 2641366"/>
              <a:gd name="connsiteX8" fmla="*/ 3464715 w 8351519"/>
              <a:gd name="connsiteY8" fmla="*/ 330171 h 2641366"/>
              <a:gd name="connsiteX9" fmla="*/ 3947314 w 8351519"/>
              <a:gd name="connsiteY9" fmla="*/ 330171 h 2641366"/>
              <a:gd name="connsiteX10" fmla="*/ 4272788 w 8351519"/>
              <a:gd name="connsiteY10" fmla="*/ 330171 h 2641366"/>
              <a:gd name="connsiteX11" fmla="*/ 4676825 w 8351519"/>
              <a:gd name="connsiteY11" fmla="*/ 330171 h 2641366"/>
              <a:gd name="connsiteX12" fmla="*/ 5395112 w 8351519"/>
              <a:gd name="connsiteY12" fmla="*/ 330171 h 2641366"/>
              <a:gd name="connsiteX13" fmla="*/ 5720585 w 8351519"/>
              <a:gd name="connsiteY13" fmla="*/ 330171 h 2641366"/>
              <a:gd name="connsiteX14" fmla="*/ 6360310 w 8351519"/>
              <a:gd name="connsiteY14" fmla="*/ 330171 h 2641366"/>
              <a:gd name="connsiteX15" fmla="*/ 7000034 w 8351519"/>
              <a:gd name="connsiteY15" fmla="*/ 330171 h 2641366"/>
              <a:gd name="connsiteX16" fmla="*/ 7482633 w 8351519"/>
              <a:gd name="connsiteY16" fmla="*/ 330171 h 2641366"/>
              <a:gd name="connsiteX17" fmla="*/ 8021348 w 8351519"/>
              <a:gd name="connsiteY17" fmla="*/ 330171 h 2641366"/>
              <a:gd name="connsiteX18" fmla="*/ 8021348 w 8351519"/>
              <a:gd name="connsiteY18" fmla="*/ 165085 h 2641366"/>
              <a:gd name="connsiteX19" fmla="*/ 8186433 w 8351519"/>
              <a:gd name="connsiteY19" fmla="*/ 0 h 2641366"/>
              <a:gd name="connsiteX20" fmla="*/ 8351518 w 8351519"/>
              <a:gd name="connsiteY20" fmla="*/ 165085 h 2641366"/>
              <a:gd name="connsiteX21" fmla="*/ 8351519 w 8351519"/>
              <a:gd name="connsiteY21" fmla="*/ 2146110 h 2641366"/>
              <a:gd name="connsiteX22" fmla="*/ 8186434 w 8351519"/>
              <a:gd name="connsiteY22" fmla="*/ 2311195 h 2641366"/>
              <a:gd name="connsiteX23" fmla="*/ 7703835 w 8351519"/>
              <a:gd name="connsiteY23" fmla="*/ 2311195 h 2641366"/>
              <a:gd name="connsiteX24" fmla="*/ 6985548 w 8351519"/>
              <a:gd name="connsiteY24" fmla="*/ 2311195 h 2641366"/>
              <a:gd name="connsiteX25" fmla="*/ 6581512 w 8351519"/>
              <a:gd name="connsiteY25" fmla="*/ 2311195 h 2641366"/>
              <a:gd name="connsiteX26" fmla="*/ 5863225 w 8351519"/>
              <a:gd name="connsiteY26" fmla="*/ 2311195 h 2641366"/>
              <a:gd name="connsiteX27" fmla="*/ 5380626 w 8351519"/>
              <a:gd name="connsiteY27" fmla="*/ 2311195 h 2641366"/>
              <a:gd name="connsiteX28" fmla="*/ 5055152 w 8351519"/>
              <a:gd name="connsiteY28" fmla="*/ 2311195 h 2641366"/>
              <a:gd name="connsiteX29" fmla="*/ 4729678 w 8351519"/>
              <a:gd name="connsiteY29" fmla="*/ 2311195 h 2641366"/>
              <a:gd name="connsiteX30" fmla="*/ 4089954 w 8351519"/>
              <a:gd name="connsiteY30" fmla="*/ 2311195 h 2641366"/>
              <a:gd name="connsiteX31" fmla="*/ 3685918 w 8351519"/>
              <a:gd name="connsiteY31" fmla="*/ 2311195 h 2641366"/>
              <a:gd name="connsiteX32" fmla="*/ 2967631 w 8351519"/>
              <a:gd name="connsiteY32" fmla="*/ 2311195 h 2641366"/>
              <a:gd name="connsiteX33" fmla="*/ 2563594 w 8351519"/>
              <a:gd name="connsiteY33" fmla="*/ 2311195 h 2641366"/>
              <a:gd name="connsiteX34" fmla="*/ 2159558 w 8351519"/>
              <a:gd name="connsiteY34" fmla="*/ 2311195 h 2641366"/>
              <a:gd name="connsiteX35" fmla="*/ 1519834 w 8351519"/>
              <a:gd name="connsiteY35" fmla="*/ 2311195 h 2641366"/>
              <a:gd name="connsiteX36" fmla="*/ 958672 w 8351519"/>
              <a:gd name="connsiteY36" fmla="*/ 2311195 h 2641366"/>
              <a:gd name="connsiteX37" fmla="*/ 330171 w 8351519"/>
              <a:gd name="connsiteY37" fmla="*/ 2311195 h 2641366"/>
              <a:gd name="connsiteX38" fmla="*/ 330171 w 8351519"/>
              <a:gd name="connsiteY38" fmla="*/ 2476281 h 2641366"/>
              <a:gd name="connsiteX39" fmla="*/ 165086 w 8351519"/>
              <a:gd name="connsiteY39" fmla="*/ 2641366 h 2641366"/>
              <a:gd name="connsiteX40" fmla="*/ 1 w 8351519"/>
              <a:gd name="connsiteY40" fmla="*/ 2476281 h 2641366"/>
              <a:gd name="connsiteX41" fmla="*/ 0 w 8351519"/>
              <a:gd name="connsiteY41" fmla="*/ 495256 h 2641366"/>
              <a:gd name="connsiteX42" fmla="*/ 8021348 w 8351519"/>
              <a:gd name="connsiteY42" fmla="*/ 330171 h 2641366"/>
              <a:gd name="connsiteX43" fmla="*/ 8186434 w 8351519"/>
              <a:gd name="connsiteY43" fmla="*/ 330171 h 2641366"/>
              <a:gd name="connsiteX44" fmla="*/ 8351519 w 8351519"/>
              <a:gd name="connsiteY44" fmla="*/ 165086 h 2641366"/>
              <a:gd name="connsiteX45" fmla="*/ 8186434 w 8351519"/>
              <a:gd name="connsiteY45" fmla="*/ 330171 h 2641366"/>
              <a:gd name="connsiteX46" fmla="*/ 8186434 w 8351519"/>
              <a:gd name="connsiteY46" fmla="*/ 165085 h 2641366"/>
              <a:gd name="connsiteX47" fmla="*/ 8103891 w 8351519"/>
              <a:gd name="connsiteY47" fmla="*/ 247628 h 2641366"/>
              <a:gd name="connsiteX48" fmla="*/ 8021348 w 8351519"/>
              <a:gd name="connsiteY48" fmla="*/ 165085 h 2641366"/>
              <a:gd name="connsiteX49" fmla="*/ 165085 w 8351519"/>
              <a:gd name="connsiteY49" fmla="*/ 660342 h 2641366"/>
              <a:gd name="connsiteX50" fmla="*/ 165085 w 8351519"/>
              <a:gd name="connsiteY50" fmla="*/ 495256 h 2641366"/>
              <a:gd name="connsiteX51" fmla="*/ 247628 w 8351519"/>
              <a:gd name="connsiteY51" fmla="*/ 412713 h 2641366"/>
              <a:gd name="connsiteX52" fmla="*/ 330171 w 8351519"/>
              <a:gd name="connsiteY52" fmla="*/ 495256 h 2641366"/>
              <a:gd name="connsiteX53" fmla="*/ 165086 w 8351519"/>
              <a:gd name="connsiteY53" fmla="*/ 660341 h 2641366"/>
              <a:gd name="connsiteX54" fmla="*/ 1 w 8351519"/>
              <a:gd name="connsiteY54" fmla="*/ 495256 h 2641366"/>
              <a:gd name="connsiteX55" fmla="*/ 330171 w 8351519"/>
              <a:gd name="connsiteY55" fmla="*/ 495256 h 2641366"/>
              <a:gd name="connsiteX56" fmla="*/ 330171 w 8351519"/>
              <a:gd name="connsiteY56" fmla="*/ 912922 h 2641366"/>
              <a:gd name="connsiteX57" fmla="*/ 330171 w 8351519"/>
              <a:gd name="connsiteY57" fmla="*/ 1366907 h 2641366"/>
              <a:gd name="connsiteX58" fmla="*/ 330171 w 8351519"/>
              <a:gd name="connsiteY58" fmla="*/ 1820891 h 2641366"/>
              <a:gd name="connsiteX59" fmla="*/ 330171 w 8351519"/>
              <a:gd name="connsiteY59" fmla="*/ 2311195 h 2641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8351519" h="2641366" stroke="0" extrusionOk="0">
                <a:moveTo>
                  <a:pt x="8351519" y="165085"/>
                </a:moveTo>
                <a:cubicBezTo>
                  <a:pt x="8302344" y="251351"/>
                  <a:pt x="8205302" y="273134"/>
                  <a:pt x="8186434" y="330170"/>
                </a:cubicBezTo>
                <a:cubicBezTo>
                  <a:pt x="8172924" y="285953"/>
                  <a:pt x="8201916" y="237055"/>
                  <a:pt x="8186434" y="165085"/>
                </a:cubicBezTo>
                <a:cubicBezTo>
                  <a:pt x="8181441" y="219365"/>
                  <a:pt x="8147984" y="251810"/>
                  <a:pt x="8103891" y="247628"/>
                </a:cubicBezTo>
                <a:cubicBezTo>
                  <a:pt x="8055128" y="247027"/>
                  <a:pt x="8017207" y="201273"/>
                  <a:pt x="8021348" y="165085"/>
                </a:cubicBezTo>
                <a:cubicBezTo>
                  <a:pt x="8028448" y="210135"/>
                  <a:pt x="8007204" y="263127"/>
                  <a:pt x="8021348" y="330171"/>
                </a:cubicBezTo>
                <a:cubicBezTo>
                  <a:pt x="7741192" y="341913"/>
                  <a:pt x="7655339" y="314494"/>
                  <a:pt x="7460186" y="330171"/>
                </a:cubicBezTo>
                <a:cubicBezTo>
                  <a:pt x="7265033" y="345848"/>
                  <a:pt x="7134871" y="309936"/>
                  <a:pt x="6899025" y="330171"/>
                </a:cubicBezTo>
                <a:cubicBezTo>
                  <a:pt x="6663179" y="350406"/>
                  <a:pt x="6687395" y="316400"/>
                  <a:pt x="6573551" y="330171"/>
                </a:cubicBezTo>
                <a:cubicBezTo>
                  <a:pt x="6459707" y="343942"/>
                  <a:pt x="6175379" y="325623"/>
                  <a:pt x="6012389" y="330171"/>
                </a:cubicBezTo>
                <a:cubicBezTo>
                  <a:pt x="5849399" y="334719"/>
                  <a:pt x="5687453" y="305732"/>
                  <a:pt x="5372665" y="330171"/>
                </a:cubicBezTo>
                <a:cubicBezTo>
                  <a:pt x="5057877" y="354610"/>
                  <a:pt x="4890808" y="288121"/>
                  <a:pt x="4654378" y="330171"/>
                </a:cubicBezTo>
                <a:cubicBezTo>
                  <a:pt x="4417948" y="372221"/>
                  <a:pt x="4321079" y="285662"/>
                  <a:pt x="4171779" y="330171"/>
                </a:cubicBezTo>
                <a:cubicBezTo>
                  <a:pt x="4022479" y="374680"/>
                  <a:pt x="4004123" y="293458"/>
                  <a:pt x="3846305" y="330171"/>
                </a:cubicBezTo>
                <a:cubicBezTo>
                  <a:pt x="3688487" y="366884"/>
                  <a:pt x="3425500" y="305792"/>
                  <a:pt x="3285144" y="330171"/>
                </a:cubicBezTo>
                <a:cubicBezTo>
                  <a:pt x="3144788" y="354550"/>
                  <a:pt x="2944177" y="319038"/>
                  <a:pt x="2802545" y="330171"/>
                </a:cubicBezTo>
                <a:cubicBezTo>
                  <a:pt x="2660913" y="341304"/>
                  <a:pt x="2471665" y="281746"/>
                  <a:pt x="2319946" y="330171"/>
                </a:cubicBezTo>
                <a:cubicBezTo>
                  <a:pt x="2168227" y="378596"/>
                  <a:pt x="2143775" y="325400"/>
                  <a:pt x="1994472" y="330171"/>
                </a:cubicBezTo>
                <a:cubicBezTo>
                  <a:pt x="1845169" y="334942"/>
                  <a:pt x="1671536" y="285875"/>
                  <a:pt x="1511873" y="330171"/>
                </a:cubicBezTo>
                <a:cubicBezTo>
                  <a:pt x="1352210" y="374467"/>
                  <a:pt x="1219922" y="322102"/>
                  <a:pt x="1029274" y="330171"/>
                </a:cubicBezTo>
                <a:cubicBezTo>
                  <a:pt x="838626" y="338240"/>
                  <a:pt x="367982" y="325777"/>
                  <a:pt x="165085" y="330171"/>
                </a:cubicBezTo>
                <a:cubicBezTo>
                  <a:pt x="68105" y="331613"/>
                  <a:pt x="25332" y="404648"/>
                  <a:pt x="0" y="495256"/>
                </a:cubicBezTo>
                <a:cubicBezTo>
                  <a:pt x="53880" y="683803"/>
                  <a:pt x="-43514" y="752428"/>
                  <a:pt x="0" y="950892"/>
                </a:cubicBezTo>
                <a:cubicBezTo>
                  <a:pt x="43514" y="1149356"/>
                  <a:pt x="-54219" y="1274511"/>
                  <a:pt x="0" y="1426338"/>
                </a:cubicBezTo>
                <a:cubicBezTo>
                  <a:pt x="54219" y="1578165"/>
                  <a:pt x="-21767" y="1795265"/>
                  <a:pt x="0" y="1961215"/>
                </a:cubicBezTo>
                <a:cubicBezTo>
                  <a:pt x="21767" y="2127165"/>
                  <a:pt x="-11370" y="2295189"/>
                  <a:pt x="0" y="2476281"/>
                </a:cubicBezTo>
                <a:cubicBezTo>
                  <a:pt x="-18157" y="2576711"/>
                  <a:pt x="85914" y="2649462"/>
                  <a:pt x="165085" y="2641366"/>
                </a:cubicBezTo>
                <a:cubicBezTo>
                  <a:pt x="236332" y="2625598"/>
                  <a:pt x="355801" y="2564644"/>
                  <a:pt x="330170" y="2476281"/>
                </a:cubicBezTo>
                <a:cubicBezTo>
                  <a:pt x="332023" y="2421321"/>
                  <a:pt x="343719" y="2357445"/>
                  <a:pt x="330171" y="2311195"/>
                </a:cubicBezTo>
                <a:cubicBezTo>
                  <a:pt x="594518" y="2270976"/>
                  <a:pt x="717401" y="2368716"/>
                  <a:pt x="1048458" y="2311195"/>
                </a:cubicBezTo>
                <a:cubicBezTo>
                  <a:pt x="1379515" y="2253674"/>
                  <a:pt x="1321396" y="2353325"/>
                  <a:pt x="1452494" y="2311195"/>
                </a:cubicBezTo>
                <a:cubicBezTo>
                  <a:pt x="1583592" y="2269065"/>
                  <a:pt x="1894811" y="2312213"/>
                  <a:pt x="2092219" y="2311195"/>
                </a:cubicBezTo>
                <a:cubicBezTo>
                  <a:pt x="2289627" y="2310177"/>
                  <a:pt x="2382439" y="2316926"/>
                  <a:pt x="2653380" y="2311195"/>
                </a:cubicBezTo>
                <a:cubicBezTo>
                  <a:pt x="2924321" y="2305464"/>
                  <a:pt x="2952562" y="2311303"/>
                  <a:pt x="3135979" y="2311195"/>
                </a:cubicBezTo>
                <a:cubicBezTo>
                  <a:pt x="3319396" y="2311087"/>
                  <a:pt x="3629973" y="2372959"/>
                  <a:pt x="3775703" y="2311195"/>
                </a:cubicBezTo>
                <a:cubicBezTo>
                  <a:pt x="3921433" y="2249431"/>
                  <a:pt x="4167373" y="2364739"/>
                  <a:pt x="4493990" y="2311195"/>
                </a:cubicBezTo>
                <a:cubicBezTo>
                  <a:pt x="4820607" y="2257651"/>
                  <a:pt x="4785890" y="2330180"/>
                  <a:pt x="5055152" y="2311195"/>
                </a:cubicBezTo>
                <a:cubicBezTo>
                  <a:pt x="5324414" y="2292210"/>
                  <a:pt x="5381094" y="2366762"/>
                  <a:pt x="5537751" y="2311195"/>
                </a:cubicBezTo>
                <a:cubicBezTo>
                  <a:pt x="5694408" y="2255628"/>
                  <a:pt x="6051117" y="2390381"/>
                  <a:pt x="6256038" y="2311195"/>
                </a:cubicBezTo>
                <a:cubicBezTo>
                  <a:pt x="6460959" y="2232009"/>
                  <a:pt x="6572562" y="2347179"/>
                  <a:pt x="6817200" y="2311195"/>
                </a:cubicBezTo>
                <a:cubicBezTo>
                  <a:pt x="7061838" y="2275211"/>
                  <a:pt x="7206169" y="2362801"/>
                  <a:pt x="7378361" y="2311195"/>
                </a:cubicBezTo>
                <a:cubicBezTo>
                  <a:pt x="7550553" y="2259589"/>
                  <a:pt x="7796202" y="2334811"/>
                  <a:pt x="8186434" y="2311195"/>
                </a:cubicBezTo>
                <a:cubicBezTo>
                  <a:pt x="8280187" y="2313014"/>
                  <a:pt x="8370101" y="2243029"/>
                  <a:pt x="8351519" y="2146110"/>
                </a:cubicBezTo>
                <a:cubicBezTo>
                  <a:pt x="8324021" y="2038889"/>
                  <a:pt x="8379935" y="1857564"/>
                  <a:pt x="8351519" y="1710285"/>
                </a:cubicBezTo>
                <a:cubicBezTo>
                  <a:pt x="8323103" y="1563007"/>
                  <a:pt x="8397045" y="1469084"/>
                  <a:pt x="8351519" y="1254649"/>
                </a:cubicBezTo>
                <a:cubicBezTo>
                  <a:pt x="8305993" y="1040214"/>
                  <a:pt x="8376731" y="982552"/>
                  <a:pt x="8351519" y="799013"/>
                </a:cubicBezTo>
                <a:cubicBezTo>
                  <a:pt x="8326307" y="615474"/>
                  <a:pt x="8364583" y="417378"/>
                  <a:pt x="8351519" y="165085"/>
                </a:cubicBezTo>
                <a:close/>
                <a:moveTo>
                  <a:pt x="165085" y="660342"/>
                </a:moveTo>
                <a:cubicBezTo>
                  <a:pt x="266027" y="666507"/>
                  <a:pt x="315952" y="575476"/>
                  <a:pt x="330170" y="495257"/>
                </a:cubicBezTo>
                <a:cubicBezTo>
                  <a:pt x="333071" y="443542"/>
                  <a:pt x="306693" y="413667"/>
                  <a:pt x="247627" y="412714"/>
                </a:cubicBezTo>
                <a:cubicBezTo>
                  <a:pt x="195142" y="419089"/>
                  <a:pt x="164602" y="452581"/>
                  <a:pt x="165084" y="495257"/>
                </a:cubicBezTo>
                <a:cubicBezTo>
                  <a:pt x="162244" y="547872"/>
                  <a:pt x="176915" y="600147"/>
                  <a:pt x="165085" y="660342"/>
                </a:cubicBezTo>
                <a:close/>
              </a:path>
              <a:path w="8351519" h="2641366" fill="darkenLess" stroke="0" extrusionOk="0">
                <a:moveTo>
                  <a:pt x="165085" y="660342"/>
                </a:moveTo>
                <a:cubicBezTo>
                  <a:pt x="267366" y="658263"/>
                  <a:pt x="325264" y="561403"/>
                  <a:pt x="330170" y="495257"/>
                </a:cubicBezTo>
                <a:cubicBezTo>
                  <a:pt x="325992" y="437516"/>
                  <a:pt x="290213" y="412392"/>
                  <a:pt x="247627" y="412714"/>
                </a:cubicBezTo>
                <a:cubicBezTo>
                  <a:pt x="204587" y="412535"/>
                  <a:pt x="161842" y="448345"/>
                  <a:pt x="165084" y="495257"/>
                </a:cubicBezTo>
                <a:cubicBezTo>
                  <a:pt x="156954" y="537998"/>
                  <a:pt x="153310" y="606344"/>
                  <a:pt x="165085" y="660342"/>
                </a:cubicBezTo>
                <a:close/>
                <a:moveTo>
                  <a:pt x="8186434" y="330171"/>
                </a:moveTo>
                <a:cubicBezTo>
                  <a:pt x="8271057" y="351854"/>
                  <a:pt x="8329704" y="240354"/>
                  <a:pt x="8351519" y="165086"/>
                </a:cubicBezTo>
                <a:cubicBezTo>
                  <a:pt x="8358205" y="72438"/>
                  <a:pt x="8285555" y="4629"/>
                  <a:pt x="8186434" y="1"/>
                </a:cubicBezTo>
                <a:cubicBezTo>
                  <a:pt x="8085667" y="1873"/>
                  <a:pt x="8013972" y="59581"/>
                  <a:pt x="8021349" y="165086"/>
                </a:cubicBezTo>
                <a:cubicBezTo>
                  <a:pt x="8025429" y="210530"/>
                  <a:pt x="8065313" y="253883"/>
                  <a:pt x="8103892" y="247629"/>
                </a:cubicBezTo>
                <a:cubicBezTo>
                  <a:pt x="8154126" y="247150"/>
                  <a:pt x="8187612" y="213901"/>
                  <a:pt x="8186435" y="165086"/>
                </a:cubicBezTo>
                <a:cubicBezTo>
                  <a:pt x="8180350" y="230754"/>
                  <a:pt x="8176702" y="270213"/>
                  <a:pt x="8186434" y="330171"/>
                </a:cubicBezTo>
                <a:close/>
              </a:path>
              <a:path w="8351519" h="2641366" fill="none" extrusionOk="0">
                <a:moveTo>
                  <a:pt x="0" y="495256"/>
                </a:moveTo>
                <a:cubicBezTo>
                  <a:pt x="-6330" y="386899"/>
                  <a:pt x="95535" y="335416"/>
                  <a:pt x="165085" y="330171"/>
                </a:cubicBezTo>
                <a:cubicBezTo>
                  <a:pt x="252284" y="303272"/>
                  <a:pt x="361833" y="336437"/>
                  <a:pt x="490559" y="330171"/>
                </a:cubicBezTo>
                <a:cubicBezTo>
                  <a:pt x="619285" y="323905"/>
                  <a:pt x="702804" y="339070"/>
                  <a:pt x="816033" y="330171"/>
                </a:cubicBezTo>
                <a:cubicBezTo>
                  <a:pt x="929262" y="321272"/>
                  <a:pt x="1175484" y="351279"/>
                  <a:pt x="1455757" y="330171"/>
                </a:cubicBezTo>
                <a:cubicBezTo>
                  <a:pt x="1736030" y="309063"/>
                  <a:pt x="1670481" y="361180"/>
                  <a:pt x="1781231" y="330171"/>
                </a:cubicBezTo>
                <a:cubicBezTo>
                  <a:pt x="1891981" y="299162"/>
                  <a:pt x="2143825" y="345647"/>
                  <a:pt x="2342392" y="330171"/>
                </a:cubicBezTo>
                <a:cubicBezTo>
                  <a:pt x="2540959" y="314695"/>
                  <a:pt x="2829321" y="344301"/>
                  <a:pt x="2982116" y="330171"/>
                </a:cubicBezTo>
                <a:cubicBezTo>
                  <a:pt x="3134911" y="316041"/>
                  <a:pt x="3298854" y="380415"/>
                  <a:pt x="3464715" y="330171"/>
                </a:cubicBezTo>
                <a:cubicBezTo>
                  <a:pt x="3630576" y="279927"/>
                  <a:pt x="3719516" y="360125"/>
                  <a:pt x="3947314" y="330171"/>
                </a:cubicBezTo>
                <a:cubicBezTo>
                  <a:pt x="4175112" y="300217"/>
                  <a:pt x="4111813" y="330579"/>
                  <a:pt x="4272788" y="330171"/>
                </a:cubicBezTo>
                <a:cubicBezTo>
                  <a:pt x="4433763" y="329763"/>
                  <a:pt x="4532003" y="352867"/>
                  <a:pt x="4676825" y="330171"/>
                </a:cubicBezTo>
                <a:cubicBezTo>
                  <a:pt x="4821647" y="307475"/>
                  <a:pt x="5244463" y="380590"/>
                  <a:pt x="5395112" y="330171"/>
                </a:cubicBezTo>
                <a:cubicBezTo>
                  <a:pt x="5545761" y="279752"/>
                  <a:pt x="5651057" y="366992"/>
                  <a:pt x="5720585" y="330171"/>
                </a:cubicBezTo>
                <a:cubicBezTo>
                  <a:pt x="5790113" y="293350"/>
                  <a:pt x="6225976" y="375630"/>
                  <a:pt x="6360310" y="330171"/>
                </a:cubicBezTo>
                <a:cubicBezTo>
                  <a:pt x="6494645" y="284712"/>
                  <a:pt x="6681950" y="340980"/>
                  <a:pt x="7000034" y="330171"/>
                </a:cubicBezTo>
                <a:cubicBezTo>
                  <a:pt x="7318118" y="319362"/>
                  <a:pt x="7358071" y="331139"/>
                  <a:pt x="7482633" y="330171"/>
                </a:cubicBezTo>
                <a:cubicBezTo>
                  <a:pt x="7607195" y="329203"/>
                  <a:pt x="7762336" y="386772"/>
                  <a:pt x="8021348" y="330171"/>
                </a:cubicBezTo>
                <a:cubicBezTo>
                  <a:pt x="8012766" y="288684"/>
                  <a:pt x="8032146" y="223918"/>
                  <a:pt x="8021348" y="165085"/>
                </a:cubicBezTo>
                <a:cubicBezTo>
                  <a:pt x="8026504" y="76004"/>
                  <a:pt x="8096529" y="-15024"/>
                  <a:pt x="8186433" y="0"/>
                </a:cubicBezTo>
                <a:cubicBezTo>
                  <a:pt x="8280219" y="-1352"/>
                  <a:pt x="8347793" y="75830"/>
                  <a:pt x="8351518" y="165085"/>
                </a:cubicBezTo>
                <a:cubicBezTo>
                  <a:pt x="8221405" y="911805"/>
                  <a:pt x="8445491" y="1397058"/>
                  <a:pt x="8351519" y="2146110"/>
                </a:cubicBezTo>
                <a:cubicBezTo>
                  <a:pt x="8348340" y="2211653"/>
                  <a:pt x="8273821" y="2337519"/>
                  <a:pt x="8186434" y="2311195"/>
                </a:cubicBezTo>
                <a:cubicBezTo>
                  <a:pt x="7991271" y="2315982"/>
                  <a:pt x="7896106" y="2273445"/>
                  <a:pt x="7703835" y="2311195"/>
                </a:cubicBezTo>
                <a:cubicBezTo>
                  <a:pt x="7511564" y="2348945"/>
                  <a:pt x="7193651" y="2310337"/>
                  <a:pt x="6985548" y="2311195"/>
                </a:cubicBezTo>
                <a:cubicBezTo>
                  <a:pt x="6777445" y="2312053"/>
                  <a:pt x="6739862" y="2273957"/>
                  <a:pt x="6581512" y="2311195"/>
                </a:cubicBezTo>
                <a:cubicBezTo>
                  <a:pt x="6423162" y="2348433"/>
                  <a:pt x="6028682" y="2245030"/>
                  <a:pt x="5863225" y="2311195"/>
                </a:cubicBezTo>
                <a:cubicBezTo>
                  <a:pt x="5697768" y="2377360"/>
                  <a:pt x="5492973" y="2282565"/>
                  <a:pt x="5380626" y="2311195"/>
                </a:cubicBezTo>
                <a:cubicBezTo>
                  <a:pt x="5268279" y="2339825"/>
                  <a:pt x="5170061" y="2301979"/>
                  <a:pt x="5055152" y="2311195"/>
                </a:cubicBezTo>
                <a:cubicBezTo>
                  <a:pt x="4940243" y="2320411"/>
                  <a:pt x="4868749" y="2305142"/>
                  <a:pt x="4729678" y="2311195"/>
                </a:cubicBezTo>
                <a:cubicBezTo>
                  <a:pt x="4590607" y="2317248"/>
                  <a:pt x="4308911" y="2281996"/>
                  <a:pt x="4089954" y="2311195"/>
                </a:cubicBezTo>
                <a:cubicBezTo>
                  <a:pt x="3870997" y="2340394"/>
                  <a:pt x="3828442" y="2310761"/>
                  <a:pt x="3685918" y="2311195"/>
                </a:cubicBezTo>
                <a:cubicBezTo>
                  <a:pt x="3543394" y="2311629"/>
                  <a:pt x="3219748" y="2259419"/>
                  <a:pt x="2967631" y="2311195"/>
                </a:cubicBezTo>
                <a:cubicBezTo>
                  <a:pt x="2715514" y="2362971"/>
                  <a:pt x="2713072" y="2294683"/>
                  <a:pt x="2563594" y="2311195"/>
                </a:cubicBezTo>
                <a:cubicBezTo>
                  <a:pt x="2414116" y="2327707"/>
                  <a:pt x="2305813" y="2309200"/>
                  <a:pt x="2159558" y="2311195"/>
                </a:cubicBezTo>
                <a:cubicBezTo>
                  <a:pt x="2013303" y="2313190"/>
                  <a:pt x="1677757" y="2287040"/>
                  <a:pt x="1519834" y="2311195"/>
                </a:cubicBezTo>
                <a:cubicBezTo>
                  <a:pt x="1361911" y="2335350"/>
                  <a:pt x="1095630" y="2248846"/>
                  <a:pt x="958672" y="2311195"/>
                </a:cubicBezTo>
                <a:cubicBezTo>
                  <a:pt x="821714" y="2373544"/>
                  <a:pt x="643026" y="2304562"/>
                  <a:pt x="330171" y="2311195"/>
                </a:cubicBezTo>
                <a:cubicBezTo>
                  <a:pt x="340119" y="2368699"/>
                  <a:pt x="320561" y="2425951"/>
                  <a:pt x="330171" y="2476281"/>
                </a:cubicBezTo>
                <a:cubicBezTo>
                  <a:pt x="343614" y="2577250"/>
                  <a:pt x="235266" y="2627044"/>
                  <a:pt x="165086" y="2641366"/>
                </a:cubicBezTo>
                <a:cubicBezTo>
                  <a:pt x="70998" y="2642198"/>
                  <a:pt x="-13206" y="2564381"/>
                  <a:pt x="1" y="2476281"/>
                </a:cubicBezTo>
                <a:cubicBezTo>
                  <a:pt x="-50645" y="1838107"/>
                  <a:pt x="71017" y="1098806"/>
                  <a:pt x="0" y="495256"/>
                </a:cubicBezTo>
                <a:close/>
                <a:moveTo>
                  <a:pt x="8021348" y="330171"/>
                </a:moveTo>
                <a:cubicBezTo>
                  <a:pt x="8067825" y="312662"/>
                  <a:pt x="8144015" y="339347"/>
                  <a:pt x="8186434" y="330171"/>
                </a:cubicBezTo>
                <a:cubicBezTo>
                  <a:pt x="8289953" y="349480"/>
                  <a:pt x="8351715" y="263668"/>
                  <a:pt x="8351519" y="165086"/>
                </a:cubicBezTo>
                <a:moveTo>
                  <a:pt x="8186434" y="330171"/>
                </a:moveTo>
                <a:cubicBezTo>
                  <a:pt x="8172689" y="275346"/>
                  <a:pt x="8202647" y="241446"/>
                  <a:pt x="8186434" y="165085"/>
                </a:cubicBezTo>
                <a:cubicBezTo>
                  <a:pt x="8176371" y="205613"/>
                  <a:pt x="8149426" y="250110"/>
                  <a:pt x="8103891" y="247628"/>
                </a:cubicBezTo>
                <a:cubicBezTo>
                  <a:pt x="8059814" y="250665"/>
                  <a:pt x="8017943" y="208354"/>
                  <a:pt x="8021348" y="165085"/>
                </a:cubicBezTo>
                <a:moveTo>
                  <a:pt x="165085" y="660342"/>
                </a:moveTo>
                <a:cubicBezTo>
                  <a:pt x="149471" y="606589"/>
                  <a:pt x="170450" y="558673"/>
                  <a:pt x="165085" y="495256"/>
                </a:cubicBezTo>
                <a:cubicBezTo>
                  <a:pt x="154370" y="444706"/>
                  <a:pt x="205019" y="403248"/>
                  <a:pt x="247628" y="412713"/>
                </a:cubicBezTo>
                <a:cubicBezTo>
                  <a:pt x="303292" y="414195"/>
                  <a:pt x="331217" y="448600"/>
                  <a:pt x="330171" y="495256"/>
                </a:cubicBezTo>
                <a:cubicBezTo>
                  <a:pt x="334309" y="582858"/>
                  <a:pt x="243432" y="646071"/>
                  <a:pt x="165086" y="660341"/>
                </a:cubicBezTo>
                <a:cubicBezTo>
                  <a:pt x="71989" y="660735"/>
                  <a:pt x="-7112" y="584138"/>
                  <a:pt x="1" y="495256"/>
                </a:cubicBezTo>
                <a:moveTo>
                  <a:pt x="330171" y="495256"/>
                </a:moveTo>
                <a:cubicBezTo>
                  <a:pt x="363426" y="646322"/>
                  <a:pt x="295727" y="787774"/>
                  <a:pt x="330171" y="912922"/>
                </a:cubicBezTo>
                <a:cubicBezTo>
                  <a:pt x="364615" y="1038070"/>
                  <a:pt x="295037" y="1233897"/>
                  <a:pt x="330171" y="1366907"/>
                </a:cubicBezTo>
                <a:cubicBezTo>
                  <a:pt x="365305" y="1499918"/>
                  <a:pt x="281033" y="1660761"/>
                  <a:pt x="330171" y="1820891"/>
                </a:cubicBezTo>
                <a:cubicBezTo>
                  <a:pt x="379309" y="1981021"/>
                  <a:pt x="295495" y="2163798"/>
                  <a:pt x="330171" y="2311195"/>
                </a:cubicBezTo>
              </a:path>
              <a:path w="8351519" h="2641366" fill="none" stroke="0" extrusionOk="0">
                <a:moveTo>
                  <a:pt x="0" y="495256"/>
                </a:moveTo>
                <a:cubicBezTo>
                  <a:pt x="-5975" y="423524"/>
                  <a:pt x="76877" y="335676"/>
                  <a:pt x="165085" y="330171"/>
                </a:cubicBezTo>
                <a:cubicBezTo>
                  <a:pt x="410230" y="285993"/>
                  <a:pt x="651441" y="392728"/>
                  <a:pt x="804809" y="330171"/>
                </a:cubicBezTo>
                <a:cubicBezTo>
                  <a:pt x="958177" y="267614"/>
                  <a:pt x="1077359" y="353159"/>
                  <a:pt x="1287408" y="330171"/>
                </a:cubicBezTo>
                <a:cubicBezTo>
                  <a:pt x="1497457" y="307183"/>
                  <a:pt x="1795884" y="330448"/>
                  <a:pt x="1927133" y="330171"/>
                </a:cubicBezTo>
                <a:cubicBezTo>
                  <a:pt x="2058383" y="329894"/>
                  <a:pt x="2130823" y="334817"/>
                  <a:pt x="2331169" y="330171"/>
                </a:cubicBezTo>
                <a:cubicBezTo>
                  <a:pt x="2531515" y="325525"/>
                  <a:pt x="2588335" y="356472"/>
                  <a:pt x="2735205" y="330171"/>
                </a:cubicBezTo>
                <a:cubicBezTo>
                  <a:pt x="2882075" y="303870"/>
                  <a:pt x="3024917" y="344016"/>
                  <a:pt x="3217804" y="330171"/>
                </a:cubicBezTo>
                <a:cubicBezTo>
                  <a:pt x="3410691" y="316326"/>
                  <a:pt x="3756498" y="345243"/>
                  <a:pt x="3936091" y="330171"/>
                </a:cubicBezTo>
                <a:cubicBezTo>
                  <a:pt x="4115684" y="315099"/>
                  <a:pt x="4115386" y="346996"/>
                  <a:pt x="4261565" y="330171"/>
                </a:cubicBezTo>
                <a:cubicBezTo>
                  <a:pt x="4407744" y="313346"/>
                  <a:pt x="4569093" y="355206"/>
                  <a:pt x="4822727" y="330171"/>
                </a:cubicBezTo>
                <a:cubicBezTo>
                  <a:pt x="5076361" y="305136"/>
                  <a:pt x="5355992" y="368731"/>
                  <a:pt x="5541014" y="330171"/>
                </a:cubicBezTo>
                <a:cubicBezTo>
                  <a:pt x="5726036" y="291611"/>
                  <a:pt x="5735598" y="363359"/>
                  <a:pt x="5866487" y="330171"/>
                </a:cubicBezTo>
                <a:cubicBezTo>
                  <a:pt x="5997376" y="296983"/>
                  <a:pt x="6070830" y="371996"/>
                  <a:pt x="6270524" y="330171"/>
                </a:cubicBezTo>
                <a:cubicBezTo>
                  <a:pt x="6470218" y="288346"/>
                  <a:pt x="6630878" y="346908"/>
                  <a:pt x="6831685" y="330171"/>
                </a:cubicBezTo>
                <a:cubicBezTo>
                  <a:pt x="7032492" y="313434"/>
                  <a:pt x="7460360" y="387673"/>
                  <a:pt x="8021348" y="330171"/>
                </a:cubicBezTo>
                <a:cubicBezTo>
                  <a:pt x="8007143" y="294892"/>
                  <a:pt x="8030705" y="246782"/>
                  <a:pt x="8021348" y="165085"/>
                </a:cubicBezTo>
                <a:cubicBezTo>
                  <a:pt x="8021668" y="78163"/>
                  <a:pt x="8093139" y="-4279"/>
                  <a:pt x="8186433" y="0"/>
                </a:cubicBezTo>
                <a:cubicBezTo>
                  <a:pt x="8260025" y="-270"/>
                  <a:pt x="8349389" y="75853"/>
                  <a:pt x="8351518" y="165085"/>
                </a:cubicBezTo>
                <a:cubicBezTo>
                  <a:pt x="8346271" y="774104"/>
                  <a:pt x="8527276" y="1472493"/>
                  <a:pt x="8351519" y="2146110"/>
                </a:cubicBezTo>
                <a:cubicBezTo>
                  <a:pt x="8335856" y="2230658"/>
                  <a:pt x="8279903" y="2311339"/>
                  <a:pt x="8186434" y="2311195"/>
                </a:cubicBezTo>
                <a:cubicBezTo>
                  <a:pt x="7916423" y="2314926"/>
                  <a:pt x="7844512" y="2254981"/>
                  <a:pt x="7546710" y="2311195"/>
                </a:cubicBezTo>
                <a:cubicBezTo>
                  <a:pt x="7248908" y="2367409"/>
                  <a:pt x="7241533" y="2263712"/>
                  <a:pt x="7142673" y="2311195"/>
                </a:cubicBezTo>
                <a:cubicBezTo>
                  <a:pt x="7043813" y="2358678"/>
                  <a:pt x="6912202" y="2265101"/>
                  <a:pt x="6738637" y="2311195"/>
                </a:cubicBezTo>
                <a:cubicBezTo>
                  <a:pt x="6565072" y="2357289"/>
                  <a:pt x="6365827" y="2273789"/>
                  <a:pt x="6020350" y="2311195"/>
                </a:cubicBezTo>
                <a:cubicBezTo>
                  <a:pt x="5674873" y="2348601"/>
                  <a:pt x="5574623" y="2270709"/>
                  <a:pt x="5459188" y="2311195"/>
                </a:cubicBezTo>
                <a:cubicBezTo>
                  <a:pt x="5343753" y="2351681"/>
                  <a:pt x="5051494" y="2277241"/>
                  <a:pt x="4819464" y="2311195"/>
                </a:cubicBezTo>
                <a:cubicBezTo>
                  <a:pt x="4587434" y="2345149"/>
                  <a:pt x="4496768" y="2305763"/>
                  <a:pt x="4415428" y="2311195"/>
                </a:cubicBezTo>
                <a:cubicBezTo>
                  <a:pt x="4334088" y="2316627"/>
                  <a:pt x="4097292" y="2309981"/>
                  <a:pt x="3854266" y="2311195"/>
                </a:cubicBezTo>
                <a:cubicBezTo>
                  <a:pt x="3611240" y="2312409"/>
                  <a:pt x="3598773" y="2297522"/>
                  <a:pt x="3528792" y="2311195"/>
                </a:cubicBezTo>
                <a:cubicBezTo>
                  <a:pt x="3458811" y="2324868"/>
                  <a:pt x="3277129" y="2283662"/>
                  <a:pt x="3203319" y="2311195"/>
                </a:cubicBezTo>
                <a:cubicBezTo>
                  <a:pt x="3129509" y="2338728"/>
                  <a:pt x="2698441" y="2287297"/>
                  <a:pt x="2563594" y="2311195"/>
                </a:cubicBezTo>
                <a:cubicBezTo>
                  <a:pt x="2428748" y="2335093"/>
                  <a:pt x="2141960" y="2302381"/>
                  <a:pt x="1923870" y="2311195"/>
                </a:cubicBezTo>
                <a:cubicBezTo>
                  <a:pt x="1705780" y="2320009"/>
                  <a:pt x="1393568" y="2236125"/>
                  <a:pt x="1205583" y="2311195"/>
                </a:cubicBezTo>
                <a:cubicBezTo>
                  <a:pt x="1017598" y="2386265"/>
                  <a:pt x="712806" y="2271807"/>
                  <a:pt x="330171" y="2311195"/>
                </a:cubicBezTo>
                <a:cubicBezTo>
                  <a:pt x="341139" y="2393651"/>
                  <a:pt x="329238" y="2433982"/>
                  <a:pt x="330171" y="2476281"/>
                </a:cubicBezTo>
                <a:cubicBezTo>
                  <a:pt x="323807" y="2557243"/>
                  <a:pt x="256685" y="2653792"/>
                  <a:pt x="165086" y="2641366"/>
                </a:cubicBezTo>
                <a:cubicBezTo>
                  <a:pt x="77771" y="2647400"/>
                  <a:pt x="11378" y="2562037"/>
                  <a:pt x="1" y="2476281"/>
                </a:cubicBezTo>
                <a:cubicBezTo>
                  <a:pt x="-192994" y="1804523"/>
                  <a:pt x="-24177" y="1119778"/>
                  <a:pt x="0" y="495256"/>
                </a:cubicBezTo>
                <a:close/>
                <a:moveTo>
                  <a:pt x="8021348" y="330171"/>
                </a:moveTo>
                <a:cubicBezTo>
                  <a:pt x="8061616" y="316225"/>
                  <a:pt x="8137181" y="331325"/>
                  <a:pt x="8186434" y="330171"/>
                </a:cubicBezTo>
                <a:cubicBezTo>
                  <a:pt x="8285402" y="323917"/>
                  <a:pt x="8345261" y="264370"/>
                  <a:pt x="8351519" y="165086"/>
                </a:cubicBezTo>
                <a:moveTo>
                  <a:pt x="8186434" y="330171"/>
                </a:moveTo>
                <a:cubicBezTo>
                  <a:pt x="8177241" y="281403"/>
                  <a:pt x="8200044" y="221896"/>
                  <a:pt x="8186434" y="165085"/>
                </a:cubicBezTo>
                <a:cubicBezTo>
                  <a:pt x="8182998" y="212569"/>
                  <a:pt x="8150093" y="250737"/>
                  <a:pt x="8103891" y="247628"/>
                </a:cubicBezTo>
                <a:cubicBezTo>
                  <a:pt x="8048807" y="249044"/>
                  <a:pt x="8010578" y="216292"/>
                  <a:pt x="8021348" y="165085"/>
                </a:cubicBezTo>
                <a:moveTo>
                  <a:pt x="165085" y="660342"/>
                </a:moveTo>
                <a:cubicBezTo>
                  <a:pt x="151727" y="595258"/>
                  <a:pt x="182039" y="536970"/>
                  <a:pt x="165085" y="495256"/>
                </a:cubicBezTo>
                <a:cubicBezTo>
                  <a:pt x="165618" y="442332"/>
                  <a:pt x="193795" y="420508"/>
                  <a:pt x="247628" y="412713"/>
                </a:cubicBezTo>
                <a:cubicBezTo>
                  <a:pt x="299026" y="424370"/>
                  <a:pt x="322618" y="454999"/>
                  <a:pt x="330171" y="495256"/>
                </a:cubicBezTo>
                <a:cubicBezTo>
                  <a:pt x="324768" y="597565"/>
                  <a:pt x="261201" y="656069"/>
                  <a:pt x="165086" y="660341"/>
                </a:cubicBezTo>
                <a:cubicBezTo>
                  <a:pt x="78772" y="640704"/>
                  <a:pt x="-12974" y="607977"/>
                  <a:pt x="1" y="495256"/>
                </a:cubicBezTo>
                <a:moveTo>
                  <a:pt x="330171" y="495256"/>
                </a:moveTo>
                <a:cubicBezTo>
                  <a:pt x="354185" y="620747"/>
                  <a:pt x="290477" y="711612"/>
                  <a:pt x="330171" y="912922"/>
                </a:cubicBezTo>
                <a:cubicBezTo>
                  <a:pt x="369865" y="1114232"/>
                  <a:pt x="286858" y="1157153"/>
                  <a:pt x="330171" y="1366907"/>
                </a:cubicBezTo>
                <a:cubicBezTo>
                  <a:pt x="373484" y="1576661"/>
                  <a:pt x="317994" y="1720639"/>
                  <a:pt x="330171" y="1820891"/>
                </a:cubicBezTo>
                <a:cubicBezTo>
                  <a:pt x="342348" y="1921143"/>
                  <a:pt x="272294" y="2111257"/>
                  <a:pt x="330171" y="2311195"/>
                </a:cubicBezTo>
              </a:path>
            </a:pathLst>
          </a:custGeom>
          <a:solidFill>
            <a:schemeClr val="accent4">
              <a:lumMod val="20000"/>
              <a:lumOff val="80000"/>
            </a:schemeClr>
          </a:solidFill>
          <a:ln>
            <a:solidFill>
              <a:schemeClr val="tx2"/>
            </a:solidFill>
            <a:prstDash val="solid"/>
            <a:extLst>
              <a:ext uri="{C807C97D-BFC1-408E-A445-0C87EB9F89A2}">
                <ask:lineSketchStyleProps xmlns:ask="http://schemas.microsoft.com/office/drawing/2018/sketchyshapes" sd="2938510135">
                  <a:prstGeom prst="horizontalScroll">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a:solidFill>
                  <a:schemeClr val="tx1"/>
                </a:solidFill>
              </a:rPr>
              <a:t>What have I learned from the project?</a:t>
            </a:r>
          </a:p>
          <a:p>
            <a:pPr marL="285750" indent="-285750">
              <a:buFont typeface="Wingdings" panose="05000000000000000000" pitchFamily="2" charset="2"/>
              <a:buChar char="q"/>
            </a:pPr>
            <a:r>
              <a:rPr lang="en-GB" b="1" dirty="0">
                <a:solidFill>
                  <a:schemeClr val="tx1"/>
                </a:solidFill>
              </a:rPr>
              <a:t>Morals can help children grow into ethical contributors of our society.</a:t>
            </a:r>
          </a:p>
          <a:p>
            <a:pPr marL="285750" indent="-285750">
              <a:buFont typeface="Wingdings" panose="05000000000000000000" pitchFamily="2" charset="2"/>
              <a:buChar char="q"/>
            </a:pPr>
            <a:r>
              <a:rPr lang="en-GB" dirty="0">
                <a:solidFill>
                  <a:schemeClr val="tx1"/>
                </a:solidFill>
              </a:rPr>
              <a:t>The concept </a:t>
            </a:r>
            <a:r>
              <a:rPr lang="en-GB" b="1" dirty="0">
                <a:solidFill>
                  <a:schemeClr val="tx1"/>
                </a:solidFill>
              </a:rPr>
              <a:t>that it takes a ‘village to raise a child’, </a:t>
            </a:r>
            <a:r>
              <a:rPr lang="en-GB" dirty="0">
                <a:solidFill>
                  <a:schemeClr val="tx1"/>
                </a:solidFill>
              </a:rPr>
              <a:t>this prospective is expanded by </a:t>
            </a:r>
            <a:r>
              <a:rPr lang="en-GB" dirty="0" err="1">
                <a:solidFill>
                  <a:schemeClr val="tx1"/>
                </a:solidFill>
              </a:rPr>
              <a:t>Reupert</a:t>
            </a:r>
            <a:r>
              <a:rPr lang="en-GB" dirty="0">
                <a:solidFill>
                  <a:schemeClr val="tx1"/>
                </a:solidFill>
              </a:rPr>
              <a:t> et al (2022).  </a:t>
            </a:r>
          </a:p>
          <a:p>
            <a:pPr marL="285750" indent="-285750">
              <a:buFont typeface="Wingdings" panose="05000000000000000000" pitchFamily="2" charset="2"/>
              <a:buChar char="q"/>
            </a:pPr>
            <a:r>
              <a:rPr lang="en-GB" dirty="0">
                <a:solidFill>
                  <a:schemeClr val="tx1"/>
                </a:solidFill>
              </a:rPr>
              <a:t>I would recommend that school X utilises the school site for community meetings. This would show all community members that they understand youth anti-social behaviour is an issue in the community and that they intend on tackling this through effective community relations. </a:t>
            </a:r>
          </a:p>
        </p:txBody>
      </p:sp>
      <p:sp>
        <p:nvSpPr>
          <p:cNvPr id="6" name="Arrow: Down 5">
            <a:extLst>
              <a:ext uri="{FF2B5EF4-FFF2-40B4-BE49-F238E27FC236}">
                <a16:creationId xmlns:a16="http://schemas.microsoft.com/office/drawing/2014/main" id="{9F2119CC-0FAC-9969-EA16-3AF72A194E0A}"/>
              </a:ext>
            </a:extLst>
          </p:cNvPr>
          <p:cNvSpPr/>
          <p:nvPr/>
        </p:nvSpPr>
        <p:spPr>
          <a:xfrm>
            <a:off x="4760865" y="1575194"/>
            <a:ext cx="560072" cy="996556"/>
          </a:xfrm>
          <a:prstGeom prst="downArrow">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6D6DD269-24CA-249A-EC40-2FB35606DB8A}"/>
              </a:ext>
            </a:extLst>
          </p:cNvPr>
          <p:cNvSpPr txBox="1"/>
          <p:nvPr/>
        </p:nvSpPr>
        <p:spPr>
          <a:xfrm>
            <a:off x="2889069" y="504239"/>
            <a:ext cx="4460965" cy="1066126"/>
          </a:xfrm>
          <a:prstGeom prst="rect">
            <a:avLst/>
          </a:prstGeom>
          <a:solidFill>
            <a:schemeClr val="accent3">
              <a:lumMod val="20000"/>
              <a:lumOff val="80000"/>
            </a:schemeClr>
          </a:solidFill>
          <a:ln w="28575">
            <a:solidFill>
              <a:schemeClr val="tx1"/>
            </a:solidFill>
          </a:ln>
        </p:spPr>
        <p:txBody>
          <a:bodyPr wrap="square">
            <a:spAutoFit/>
          </a:bodyPr>
          <a:lstStyle/>
          <a:p>
            <a:pPr>
              <a:lnSpc>
                <a:spcPct val="107000"/>
              </a:lnSpc>
              <a:spcAft>
                <a:spcPts val="800"/>
              </a:spcAft>
            </a:pPr>
            <a:r>
              <a:rPr lang="en-GB" sz="1200" kern="100" dirty="0">
                <a:effectLst/>
                <a:latin typeface="+mj-lt"/>
                <a:ea typeface="Calibri" panose="020F0502020204030204" pitchFamily="34" charset="0"/>
                <a:cs typeface="Times New Roman" panose="02020603050405020304" pitchFamily="18" charset="0"/>
              </a:rPr>
              <a:t>The ethically informed project based on teaching learners core </a:t>
            </a:r>
            <a:r>
              <a:rPr lang="en-GB" sz="1200" b="1" kern="100" dirty="0">
                <a:effectLst/>
                <a:latin typeface="+mj-lt"/>
                <a:ea typeface="Calibri" panose="020F0502020204030204" pitchFamily="34" charset="0"/>
                <a:cs typeface="Times New Roman" panose="02020603050405020304" pitchFamily="18" charset="0"/>
              </a:rPr>
              <a:t>morals like right and wrong has been imbedded deeply into the school ethos.</a:t>
            </a:r>
            <a:r>
              <a:rPr lang="en-GB" sz="1200" kern="100" dirty="0">
                <a:effectLst/>
                <a:latin typeface="+mj-lt"/>
                <a:ea typeface="Calibri" panose="020F0502020204030204" pitchFamily="34" charset="0"/>
                <a:cs typeface="Times New Roman" panose="02020603050405020304" pitchFamily="18" charset="0"/>
              </a:rPr>
              <a:t> The project has been devised and implemented to address the community need of tackling high youth anti-social behaviour.</a:t>
            </a:r>
          </a:p>
        </p:txBody>
      </p:sp>
      <p:pic>
        <p:nvPicPr>
          <p:cNvPr id="79" name="Audio 78">
            <a:hlinkClick r:id="" action="ppaction://media"/>
            <a:extLst>
              <a:ext uri="{FF2B5EF4-FFF2-40B4-BE49-F238E27FC236}">
                <a16:creationId xmlns:a16="http://schemas.microsoft.com/office/drawing/2014/main" id="{7EC600EA-4556-0FB7-B8D2-B33614D2DD4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08306" t="-108306" r="-108306" b="-108306"/>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11257988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p14:dur="250" advTm="20735">
        <p15:prstTrans prst="origami"/>
      </p:transition>
    </mc:Choice>
    <mc:Fallback xmlns="">
      <p:transition advTm="2073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834C6-E1AF-B0AA-EA32-EDE18F4FB0D1}"/>
              </a:ext>
            </a:extLst>
          </p:cNvPr>
          <p:cNvSpPr>
            <a:spLocks noGrp="1"/>
          </p:cNvSpPr>
          <p:nvPr>
            <p:ph type="title"/>
          </p:nvPr>
        </p:nvSpPr>
        <p:spPr>
          <a:xfrm>
            <a:off x="1769063" y="417785"/>
            <a:ext cx="5049300" cy="1033200"/>
          </a:xfrm>
        </p:spPr>
        <p:txBody>
          <a:bodyPr/>
          <a:lstStyle/>
          <a:p>
            <a:r>
              <a:rPr lang="en-GB" u="sng" dirty="0"/>
              <a:t>How will this project impact my future practise? </a:t>
            </a:r>
          </a:p>
        </p:txBody>
      </p:sp>
      <p:sp>
        <p:nvSpPr>
          <p:cNvPr id="4" name="TextBox 3">
            <a:extLst>
              <a:ext uri="{FF2B5EF4-FFF2-40B4-BE49-F238E27FC236}">
                <a16:creationId xmlns:a16="http://schemas.microsoft.com/office/drawing/2014/main" id="{DD0D954D-163A-D790-3476-F5347FCB42A5}"/>
              </a:ext>
            </a:extLst>
          </p:cNvPr>
          <p:cNvSpPr txBox="1"/>
          <p:nvPr/>
        </p:nvSpPr>
        <p:spPr>
          <a:xfrm>
            <a:off x="547551" y="2092379"/>
            <a:ext cx="8048897" cy="1754326"/>
          </a:xfrm>
          <a:custGeom>
            <a:avLst/>
            <a:gdLst>
              <a:gd name="connsiteX0" fmla="*/ 0 w 8048897"/>
              <a:gd name="connsiteY0" fmla="*/ 0 h 1754326"/>
              <a:gd name="connsiteX1" fmla="*/ 574921 w 8048897"/>
              <a:gd name="connsiteY1" fmla="*/ 0 h 1754326"/>
              <a:gd name="connsiteX2" fmla="*/ 988864 w 8048897"/>
              <a:gd name="connsiteY2" fmla="*/ 0 h 1754326"/>
              <a:gd name="connsiteX3" fmla="*/ 1563786 w 8048897"/>
              <a:gd name="connsiteY3" fmla="*/ 0 h 1754326"/>
              <a:gd name="connsiteX4" fmla="*/ 1897240 w 8048897"/>
              <a:gd name="connsiteY4" fmla="*/ 0 h 1754326"/>
              <a:gd name="connsiteX5" fmla="*/ 2552650 w 8048897"/>
              <a:gd name="connsiteY5" fmla="*/ 0 h 1754326"/>
              <a:gd name="connsiteX6" fmla="*/ 2886104 w 8048897"/>
              <a:gd name="connsiteY6" fmla="*/ 0 h 1754326"/>
              <a:gd name="connsiteX7" fmla="*/ 3380537 w 8048897"/>
              <a:gd name="connsiteY7" fmla="*/ 0 h 1754326"/>
              <a:gd name="connsiteX8" fmla="*/ 3955458 w 8048897"/>
              <a:gd name="connsiteY8" fmla="*/ 0 h 1754326"/>
              <a:gd name="connsiteX9" fmla="*/ 4449890 w 8048897"/>
              <a:gd name="connsiteY9" fmla="*/ 0 h 1754326"/>
              <a:gd name="connsiteX10" fmla="*/ 4944322 w 8048897"/>
              <a:gd name="connsiteY10" fmla="*/ 0 h 1754326"/>
              <a:gd name="connsiteX11" fmla="*/ 5519244 w 8048897"/>
              <a:gd name="connsiteY11" fmla="*/ 0 h 1754326"/>
              <a:gd name="connsiteX12" fmla="*/ 6013676 w 8048897"/>
              <a:gd name="connsiteY12" fmla="*/ 0 h 1754326"/>
              <a:gd name="connsiteX13" fmla="*/ 6669086 w 8048897"/>
              <a:gd name="connsiteY13" fmla="*/ 0 h 1754326"/>
              <a:gd name="connsiteX14" fmla="*/ 7404985 w 8048897"/>
              <a:gd name="connsiteY14" fmla="*/ 0 h 1754326"/>
              <a:gd name="connsiteX15" fmla="*/ 8048897 w 8048897"/>
              <a:gd name="connsiteY15" fmla="*/ 0 h 1754326"/>
              <a:gd name="connsiteX16" fmla="*/ 8048897 w 8048897"/>
              <a:gd name="connsiteY16" fmla="*/ 584775 h 1754326"/>
              <a:gd name="connsiteX17" fmla="*/ 8048897 w 8048897"/>
              <a:gd name="connsiteY17" fmla="*/ 1204637 h 1754326"/>
              <a:gd name="connsiteX18" fmla="*/ 8048897 w 8048897"/>
              <a:gd name="connsiteY18" fmla="*/ 1754326 h 1754326"/>
              <a:gd name="connsiteX19" fmla="*/ 7312998 w 8048897"/>
              <a:gd name="connsiteY19" fmla="*/ 1754326 h 1754326"/>
              <a:gd name="connsiteX20" fmla="*/ 6738077 w 8048897"/>
              <a:gd name="connsiteY20" fmla="*/ 1754326 h 1754326"/>
              <a:gd name="connsiteX21" fmla="*/ 6002177 w 8048897"/>
              <a:gd name="connsiteY21" fmla="*/ 1754326 h 1754326"/>
              <a:gd name="connsiteX22" fmla="*/ 5507745 w 8048897"/>
              <a:gd name="connsiteY22" fmla="*/ 1754326 h 1754326"/>
              <a:gd name="connsiteX23" fmla="*/ 4771846 w 8048897"/>
              <a:gd name="connsiteY23" fmla="*/ 1754326 h 1754326"/>
              <a:gd name="connsiteX24" fmla="*/ 4035947 w 8048897"/>
              <a:gd name="connsiteY24" fmla="*/ 1754326 h 1754326"/>
              <a:gd name="connsiteX25" fmla="*/ 3380537 w 8048897"/>
              <a:gd name="connsiteY25" fmla="*/ 1754326 h 1754326"/>
              <a:gd name="connsiteX26" fmla="*/ 2725127 w 8048897"/>
              <a:gd name="connsiteY26" fmla="*/ 1754326 h 1754326"/>
              <a:gd name="connsiteX27" fmla="*/ 1989227 w 8048897"/>
              <a:gd name="connsiteY27" fmla="*/ 1754326 h 1754326"/>
              <a:gd name="connsiteX28" fmla="*/ 1414306 w 8048897"/>
              <a:gd name="connsiteY28" fmla="*/ 1754326 h 1754326"/>
              <a:gd name="connsiteX29" fmla="*/ 758896 w 8048897"/>
              <a:gd name="connsiteY29" fmla="*/ 1754326 h 1754326"/>
              <a:gd name="connsiteX30" fmla="*/ 0 w 8048897"/>
              <a:gd name="connsiteY30" fmla="*/ 1754326 h 1754326"/>
              <a:gd name="connsiteX31" fmla="*/ 0 w 8048897"/>
              <a:gd name="connsiteY31" fmla="*/ 1187094 h 1754326"/>
              <a:gd name="connsiteX32" fmla="*/ 0 w 8048897"/>
              <a:gd name="connsiteY32" fmla="*/ 584775 h 1754326"/>
              <a:gd name="connsiteX33" fmla="*/ 0 w 8048897"/>
              <a:gd name="connsiteY33" fmla="*/ 0 h 1754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048897" h="1754326" fill="none" extrusionOk="0">
                <a:moveTo>
                  <a:pt x="0" y="0"/>
                </a:moveTo>
                <a:cubicBezTo>
                  <a:pt x="115026" y="-6955"/>
                  <a:pt x="398085" y="63030"/>
                  <a:pt x="574921" y="0"/>
                </a:cubicBezTo>
                <a:cubicBezTo>
                  <a:pt x="751757" y="-63030"/>
                  <a:pt x="894944" y="31405"/>
                  <a:pt x="988864" y="0"/>
                </a:cubicBezTo>
                <a:cubicBezTo>
                  <a:pt x="1082784" y="-31405"/>
                  <a:pt x="1280241" y="9209"/>
                  <a:pt x="1563786" y="0"/>
                </a:cubicBezTo>
                <a:cubicBezTo>
                  <a:pt x="1847331" y="-9209"/>
                  <a:pt x="1754544" y="27814"/>
                  <a:pt x="1897240" y="0"/>
                </a:cubicBezTo>
                <a:cubicBezTo>
                  <a:pt x="2039936" y="-27814"/>
                  <a:pt x="2322869" y="38427"/>
                  <a:pt x="2552650" y="0"/>
                </a:cubicBezTo>
                <a:cubicBezTo>
                  <a:pt x="2782431" y="-38427"/>
                  <a:pt x="2752754" y="38764"/>
                  <a:pt x="2886104" y="0"/>
                </a:cubicBezTo>
                <a:cubicBezTo>
                  <a:pt x="3019454" y="-38764"/>
                  <a:pt x="3209685" y="58079"/>
                  <a:pt x="3380537" y="0"/>
                </a:cubicBezTo>
                <a:cubicBezTo>
                  <a:pt x="3551389" y="-58079"/>
                  <a:pt x="3769934" y="1830"/>
                  <a:pt x="3955458" y="0"/>
                </a:cubicBezTo>
                <a:cubicBezTo>
                  <a:pt x="4140982" y="-1830"/>
                  <a:pt x="4218231" y="20559"/>
                  <a:pt x="4449890" y="0"/>
                </a:cubicBezTo>
                <a:cubicBezTo>
                  <a:pt x="4681549" y="-20559"/>
                  <a:pt x="4752364" y="34385"/>
                  <a:pt x="4944322" y="0"/>
                </a:cubicBezTo>
                <a:cubicBezTo>
                  <a:pt x="5136280" y="-34385"/>
                  <a:pt x="5244721" y="39772"/>
                  <a:pt x="5519244" y="0"/>
                </a:cubicBezTo>
                <a:cubicBezTo>
                  <a:pt x="5793767" y="-39772"/>
                  <a:pt x="5810727" y="5066"/>
                  <a:pt x="6013676" y="0"/>
                </a:cubicBezTo>
                <a:cubicBezTo>
                  <a:pt x="6216625" y="-5066"/>
                  <a:pt x="6455239" y="26557"/>
                  <a:pt x="6669086" y="0"/>
                </a:cubicBezTo>
                <a:cubicBezTo>
                  <a:pt x="6882933" y="-26557"/>
                  <a:pt x="7255176" y="21725"/>
                  <a:pt x="7404985" y="0"/>
                </a:cubicBezTo>
                <a:cubicBezTo>
                  <a:pt x="7554794" y="-21725"/>
                  <a:pt x="7730831" y="11641"/>
                  <a:pt x="8048897" y="0"/>
                </a:cubicBezTo>
                <a:cubicBezTo>
                  <a:pt x="8071886" y="135233"/>
                  <a:pt x="7987395" y="401939"/>
                  <a:pt x="8048897" y="584775"/>
                </a:cubicBezTo>
                <a:cubicBezTo>
                  <a:pt x="8110399" y="767611"/>
                  <a:pt x="7976830" y="1075716"/>
                  <a:pt x="8048897" y="1204637"/>
                </a:cubicBezTo>
                <a:cubicBezTo>
                  <a:pt x="8120964" y="1333558"/>
                  <a:pt x="8045088" y="1518022"/>
                  <a:pt x="8048897" y="1754326"/>
                </a:cubicBezTo>
                <a:cubicBezTo>
                  <a:pt x="7838494" y="1803206"/>
                  <a:pt x="7521968" y="1667845"/>
                  <a:pt x="7312998" y="1754326"/>
                </a:cubicBezTo>
                <a:cubicBezTo>
                  <a:pt x="7104028" y="1840807"/>
                  <a:pt x="6918477" y="1731819"/>
                  <a:pt x="6738077" y="1754326"/>
                </a:cubicBezTo>
                <a:cubicBezTo>
                  <a:pt x="6557677" y="1776833"/>
                  <a:pt x="6195425" y="1699631"/>
                  <a:pt x="6002177" y="1754326"/>
                </a:cubicBezTo>
                <a:cubicBezTo>
                  <a:pt x="5808929" y="1809021"/>
                  <a:pt x="5727771" y="1738393"/>
                  <a:pt x="5507745" y="1754326"/>
                </a:cubicBezTo>
                <a:cubicBezTo>
                  <a:pt x="5287719" y="1770259"/>
                  <a:pt x="5066180" y="1744298"/>
                  <a:pt x="4771846" y="1754326"/>
                </a:cubicBezTo>
                <a:cubicBezTo>
                  <a:pt x="4477512" y="1764354"/>
                  <a:pt x="4339429" y="1703340"/>
                  <a:pt x="4035947" y="1754326"/>
                </a:cubicBezTo>
                <a:cubicBezTo>
                  <a:pt x="3732465" y="1805312"/>
                  <a:pt x="3519893" y="1725086"/>
                  <a:pt x="3380537" y="1754326"/>
                </a:cubicBezTo>
                <a:cubicBezTo>
                  <a:pt x="3241181" y="1783566"/>
                  <a:pt x="2966396" y="1692161"/>
                  <a:pt x="2725127" y="1754326"/>
                </a:cubicBezTo>
                <a:cubicBezTo>
                  <a:pt x="2483858" y="1816491"/>
                  <a:pt x="2279108" y="1694258"/>
                  <a:pt x="1989227" y="1754326"/>
                </a:cubicBezTo>
                <a:cubicBezTo>
                  <a:pt x="1699346" y="1814394"/>
                  <a:pt x="1639716" y="1746068"/>
                  <a:pt x="1414306" y="1754326"/>
                </a:cubicBezTo>
                <a:cubicBezTo>
                  <a:pt x="1188896" y="1762584"/>
                  <a:pt x="969493" y="1744617"/>
                  <a:pt x="758896" y="1754326"/>
                </a:cubicBezTo>
                <a:cubicBezTo>
                  <a:pt x="548299" y="1764035"/>
                  <a:pt x="157879" y="1717580"/>
                  <a:pt x="0" y="1754326"/>
                </a:cubicBezTo>
                <a:cubicBezTo>
                  <a:pt x="-52266" y="1519817"/>
                  <a:pt x="23545" y="1412113"/>
                  <a:pt x="0" y="1187094"/>
                </a:cubicBezTo>
                <a:cubicBezTo>
                  <a:pt x="-23545" y="962075"/>
                  <a:pt x="46759" y="747744"/>
                  <a:pt x="0" y="584775"/>
                </a:cubicBezTo>
                <a:cubicBezTo>
                  <a:pt x="-46759" y="421806"/>
                  <a:pt x="20200" y="230116"/>
                  <a:pt x="0" y="0"/>
                </a:cubicBezTo>
                <a:close/>
              </a:path>
              <a:path w="8048897" h="1754326" stroke="0" extrusionOk="0">
                <a:moveTo>
                  <a:pt x="0" y="0"/>
                </a:moveTo>
                <a:cubicBezTo>
                  <a:pt x="91583" y="-4993"/>
                  <a:pt x="214809" y="40551"/>
                  <a:pt x="413943" y="0"/>
                </a:cubicBezTo>
                <a:cubicBezTo>
                  <a:pt x="613077" y="-40551"/>
                  <a:pt x="825649" y="27994"/>
                  <a:pt x="1149842" y="0"/>
                </a:cubicBezTo>
                <a:cubicBezTo>
                  <a:pt x="1474035" y="-27994"/>
                  <a:pt x="1694641" y="56893"/>
                  <a:pt x="1885742" y="0"/>
                </a:cubicBezTo>
                <a:cubicBezTo>
                  <a:pt x="2076843" y="-56893"/>
                  <a:pt x="2326003" y="50685"/>
                  <a:pt x="2541152" y="0"/>
                </a:cubicBezTo>
                <a:cubicBezTo>
                  <a:pt x="2756301" y="-50685"/>
                  <a:pt x="2763070" y="9630"/>
                  <a:pt x="2874606" y="0"/>
                </a:cubicBezTo>
                <a:cubicBezTo>
                  <a:pt x="2986142" y="-9630"/>
                  <a:pt x="3101964" y="33633"/>
                  <a:pt x="3208060" y="0"/>
                </a:cubicBezTo>
                <a:cubicBezTo>
                  <a:pt x="3314156" y="-33633"/>
                  <a:pt x="3574186" y="21485"/>
                  <a:pt x="3702493" y="0"/>
                </a:cubicBezTo>
                <a:cubicBezTo>
                  <a:pt x="3830800" y="-21485"/>
                  <a:pt x="4098274" y="64764"/>
                  <a:pt x="4277414" y="0"/>
                </a:cubicBezTo>
                <a:cubicBezTo>
                  <a:pt x="4456554" y="-64764"/>
                  <a:pt x="4583739" y="27456"/>
                  <a:pt x="4771846" y="0"/>
                </a:cubicBezTo>
                <a:cubicBezTo>
                  <a:pt x="4959953" y="-27456"/>
                  <a:pt x="5084531" y="7341"/>
                  <a:pt x="5185789" y="0"/>
                </a:cubicBezTo>
                <a:cubicBezTo>
                  <a:pt x="5287047" y="-7341"/>
                  <a:pt x="5412532" y="11688"/>
                  <a:pt x="5519244" y="0"/>
                </a:cubicBezTo>
                <a:cubicBezTo>
                  <a:pt x="5625957" y="-11688"/>
                  <a:pt x="5877575" y="2841"/>
                  <a:pt x="6174654" y="0"/>
                </a:cubicBezTo>
                <a:cubicBezTo>
                  <a:pt x="6471733" y="-2841"/>
                  <a:pt x="6494815" y="19012"/>
                  <a:pt x="6588597" y="0"/>
                </a:cubicBezTo>
                <a:cubicBezTo>
                  <a:pt x="6682379" y="-19012"/>
                  <a:pt x="6985872" y="14877"/>
                  <a:pt x="7163518" y="0"/>
                </a:cubicBezTo>
                <a:cubicBezTo>
                  <a:pt x="7341164" y="-14877"/>
                  <a:pt x="7815213" y="46361"/>
                  <a:pt x="8048897" y="0"/>
                </a:cubicBezTo>
                <a:cubicBezTo>
                  <a:pt x="8090108" y="205693"/>
                  <a:pt x="8027948" y="340582"/>
                  <a:pt x="8048897" y="567232"/>
                </a:cubicBezTo>
                <a:cubicBezTo>
                  <a:pt x="8069846" y="793882"/>
                  <a:pt x="8002694" y="959821"/>
                  <a:pt x="8048897" y="1152007"/>
                </a:cubicBezTo>
                <a:cubicBezTo>
                  <a:pt x="8095100" y="1344194"/>
                  <a:pt x="8034864" y="1487426"/>
                  <a:pt x="8048897" y="1754326"/>
                </a:cubicBezTo>
                <a:cubicBezTo>
                  <a:pt x="7741533" y="1806096"/>
                  <a:pt x="7466213" y="1708020"/>
                  <a:pt x="7312998" y="1754326"/>
                </a:cubicBezTo>
                <a:cubicBezTo>
                  <a:pt x="7159783" y="1800632"/>
                  <a:pt x="7086719" y="1729268"/>
                  <a:pt x="6979544" y="1754326"/>
                </a:cubicBezTo>
                <a:cubicBezTo>
                  <a:pt x="6872369" y="1779384"/>
                  <a:pt x="6650864" y="1751962"/>
                  <a:pt x="6404622" y="1754326"/>
                </a:cubicBezTo>
                <a:cubicBezTo>
                  <a:pt x="6158380" y="1756690"/>
                  <a:pt x="6005143" y="1697154"/>
                  <a:pt x="5749212" y="1754326"/>
                </a:cubicBezTo>
                <a:cubicBezTo>
                  <a:pt x="5493281" y="1811498"/>
                  <a:pt x="5334763" y="1721493"/>
                  <a:pt x="5093802" y="1754326"/>
                </a:cubicBezTo>
                <a:cubicBezTo>
                  <a:pt x="4852841" y="1787159"/>
                  <a:pt x="4693672" y="1743908"/>
                  <a:pt x="4357903" y="1754326"/>
                </a:cubicBezTo>
                <a:cubicBezTo>
                  <a:pt x="4022134" y="1764744"/>
                  <a:pt x="3885666" y="1686155"/>
                  <a:pt x="3622004" y="1754326"/>
                </a:cubicBezTo>
                <a:cubicBezTo>
                  <a:pt x="3358342" y="1822497"/>
                  <a:pt x="3186393" y="1713601"/>
                  <a:pt x="2966593" y="1754326"/>
                </a:cubicBezTo>
                <a:cubicBezTo>
                  <a:pt x="2746793" y="1795051"/>
                  <a:pt x="2755025" y="1746997"/>
                  <a:pt x="2552650" y="1754326"/>
                </a:cubicBezTo>
                <a:cubicBezTo>
                  <a:pt x="2350275" y="1761655"/>
                  <a:pt x="2126544" y="1749026"/>
                  <a:pt x="1897240" y="1754326"/>
                </a:cubicBezTo>
                <a:cubicBezTo>
                  <a:pt x="1667936" y="1759626"/>
                  <a:pt x="1688098" y="1749442"/>
                  <a:pt x="1563786" y="1754326"/>
                </a:cubicBezTo>
                <a:cubicBezTo>
                  <a:pt x="1439474" y="1759210"/>
                  <a:pt x="1261060" y="1744182"/>
                  <a:pt x="988864" y="1754326"/>
                </a:cubicBezTo>
                <a:cubicBezTo>
                  <a:pt x="716668" y="1764470"/>
                  <a:pt x="740464" y="1737053"/>
                  <a:pt x="655410" y="1754326"/>
                </a:cubicBezTo>
                <a:cubicBezTo>
                  <a:pt x="570356" y="1771599"/>
                  <a:pt x="143644" y="1754026"/>
                  <a:pt x="0" y="1754326"/>
                </a:cubicBezTo>
                <a:cubicBezTo>
                  <a:pt x="-41653" y="1620001"/>
                  <a:pt x="44912" y="1282458"/>
                  <a:pt x="0" y="1152007"/>
                </a:cubicBezTo>
                <a:cubicBezTo>
                  <a:pt x="-44912" y="1021556"/>
                  <a:pt x="41030" y="824939"/>
                  <a:pt x="0" y="549689"/>
                </a:cubicBezTo>
                <a:cubicBezTo>
                  <a:pt x="-41030" y="274439"/>
                  <a:pt x="65232" y="128521"/>
                  <a:pt x="0" y="0"/>
                </a:cubicBezTo>
                <a:close/>
              </a:path>
            </a:pathLst>
          </a:custGeom>
          <a:solidFill>
            <a:schemeClr val="accent3">
              <a:lumMod val="20000"/>
              <a:lumOff val="80000"/>
            </a:schemeClr>
          </a:solidFill>
          <a:ln w="28575">
            <a:solidFill>
              <a:schemeClr val="tx1"/>
            </a:solidFill>
            <a:extLst>
              <a:ext uri="{C807C97D-BFC1-408E-A445-0C87EB9F89A2}">
                <ask:lineSketchStyleProps xmlns:ask="http://schemas.microsoft.com/office/drawing/2018/sketchyshapes" sd="1717823444">
                  <a:prstGeom prst="rect">
                    <a:avLst/>
                  </a:prstGeom>
                  <ask:type>
                    <ask:lineSketchScribble/>
                  </ask:type>
                </ask:lineSketchStyleProps>
              </a:ext>
            </a:extLst>
          </a:ln>
        </p:spPr>
        <p:txBody>
          <a:bodyPr wrap="square">
            <a:spAutoFit/>
          </a:bodyPr>
          <a:lstStyle/>
          <a:p>
            <a:pPr marL="285750" indent="-285750">
              <a:buFont typeface="Wingdings" panose="05000000000000000000" pitchFamily="2" charset="2"/>
              <a:buChar char="q"/>
            </a:pPr>
            <a:r>
              <a:rPr lang="en-GB" sz="1200" dirty="0"/>
              <a:t>I will promote inclusion through challenging and setting firm morals for all children to encompass as part of being an ethically informed citizen in Wales and the wider world. </a:t>
            </a:r>
          </a:p>
          <a:p>
            <a:pPr marL="285750" indent="-285750">
              <a:buFont typeface="Wingdings" panose="05000000000000000000" pitchFamily="2" charset="2"/>
              <a:buChar char="q"/>
            </a:pPr>
            <a:r>
              <a:rPr lang="en-GB" sz="1200" dirty="0"/>
              <a:t>In future practise I will promote the importance of ethical morals through the Welsh Government (2020) professional teaching standards. </a:t>
            </a:r>
          </a:p>
          <a:p>
            <a:pPr marL="285750" indent="-285750">
              <a:buFont typeface="Wingdings" panose="05000000000000000000" pitchFamily="2" charset="2"/>
              <a:buChar char="q"/>
            </a:pPr>
            <a:r>
              <a:rPr lang="en-GB" sz="1200" dirty="0"/>
              <a:t>Professional learning through the strand ‘professional networks and the community’ by playing an active role in the wider education community. </a:t>
            </a:r>
          </a:p>
          <a:p>
            <a:pPr marL="285750" indent="-285750">
              <a:buFont typeface="Wingdings" panose="05000000000000000000" pitchFamily="2" charset="2"/>
              <a:buChar char="q"/>
            </a:pPr>
            <a:r>
              <a:rPr lang="en-GB" sz="1200" dirty="0"/>
              <a:t>More specifically, going forward into my induction year of teaching I intend on including morals to tackle behaviour alongside the UNICEF (2016) legislative summary of children’s right acts to promote children’s understanding of their value to the community. </a:t>
            </a:r>
          </a:p>
        </p:txBody>
      </p:sp>
      <p:pic>
        <p:nvPicPr>
          <p:cNvPr id="114" name="Audio 113">
            <a:hlinkClick r:id="" action="ppaction://media"/>
            <a:extLst>
              <a:ext uri="{FF2B5EF4-FFF2-40B4-BE49-F238E27FC236}">
                <a16:creationId xmlns:a16="http://schemas.microsoft.com/office/drawing/2014/main" id="{69CB905A-063F-5665-E849-B0616BA46B3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08306" t="-108306" r="-108306" b="-108306"/>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1799411766"/>
      </p:ext>
    </p:extLst>
  </p:cSld>
  <p:clrMapOvr>
    <a:masterClrMapping/>
  </p:clrMapOvr>
  <mc:AlternateContent xmlns:mc="http://schemas.openxmlformats.org/markup-compatibility/2006" xmlns:p14="http://schemas.microsoft.com/office/powerpoint/2010/main">
    <mc:Choice Requires="p14">
      <p:transition p14:dur="250" advTm="27552">
        <p:cover/>
      </p:transition>
    </mc:Choice>
    <mc:Fallback xmlns="">
      <p:transition advTm="27552">
        <p:cov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CE0D835-2471-FEB2-DC12-001C69C8D144}"/>
              </a:ext>
            </a:extLst>
          </p:cNvPr>
          <p:cNvSpPr txBox="1"/>
          <p:nvPr/>
        </p:nvSpPr>
        <p:spPr>
          <a:xfrm>
            <a:off x="113211" y="249338"/>
            <a:ext cx="9030789" cy="5170646"/>
          </a:xfrm>
          <a:prstGeom prst="rect">
            <a:avLst/>
          </a:prstGeom>
          <a:noFill/>
        </p:spPr>
        <p:txBody>
          <a:bodyPr wrap="square">
            <a:spAutoFit/>
          </a:bodyPr>
          <a:lstStyle/>
          <a:p>
            <a:r>
              <a:rPr lang="en-GB" sz="1200" b="1" u="sng" dirty="0"/>
              <a:t>References </a:t>
            </a:r>
          </a:p>
          <a:p>
            <a:endParaRPr lang="en-GB" sz="1200" dirty="0"/>
          </a:p>
          <a:p>
            <a:r>
              <a:rPr lang="en-GB" sz="1200" dirty="0"/>
              <a:t>Aronson, E., 2018. The social animal. 12 ed. New York : Worth Publishers .</a:t>
            </a:r>
          </a:p>
          <a:p>
            <a:r>
              <a:rPr lang="en-GB" sz="1200" dirty="0"/>
              <a:t>BERA, 2018. Ethical Guidelines for Educational Research. 4 ed. London : British Educational Research Association.</a:t>
            </a:r>
          </a:p>
          <a:p>
            <a:endParaRPr lang="en-GB" sz="1200" dirty="0"/>
          </a:p>
          <a:p>
            <a:r>
              <a:rPr lang="en-GB" sz="1200" dirty="0"/>
              <a:t>Blair, R. J. R., 2005. Applying a cognitive neuroscience perspective to the disorder of psychopathy. Dev Psychopathology, 17(3), p. 865–891.</a:t>
            </a:r>
          </a:p>
          <a:p>
            <a:endParaRPr lang="en-GB" sz="1200" dirty="0"/>
          </a:p>
          <a:p>
            <a:r>
              <a:rPr lang="en-GB" sz="1200" dirty="0"/>
              <a:t>Cooper, S., Hobson, C. W. &amp; </a:t>
            </a:r>
            <a:r>
              <a:rPr lang="en-GB" sz="1200" dirty="0" err="1"/>
              <a:t>Goozen</a:t>
            </a:r>
            <a:r>
              <a:rPr lang="en-GB" sz="1200" dirty="0"/>
              <a:t>, S. H. V., 2020. Facial emotion recognition in children with externalising behaviours: a systematic review. Clinical Child Psychology and Psychiatry, 25(4), pp. 1068-1085.</a:t>
            </a:r>
          </a:p>
          <a:p>
            <a:endParaRPr lang="en-GB" sz="1200" dirty="0"/>
          </a:p>
          <a:p>
            <a:r>
              <a:rPr lang="en-GB" sz="1200" dirty="0"/>
              <a:t>Driver, J., 2006. Ethics: The fundamentals. Oxford : Blackwell Publishing.</a:t>
            </a:r>
          </a:p>
          <a:p>
            <a:endParaRPr lang="en-GB" sz="1200" dirty="0"/>
          </a:p>
          <a:p>
            <a:r>
              <a:rPr lang="en-GB" sz="1200" dirty="0"/>
              <a:t>Estyn , 2020. Reducing anti-social behaviour in the community. [Online] </a:t>
            </a:r>
          </a:p>
          <a:p>
            <a:r>
              <a:rPr lang="en-GB" sz="1200" dirty="0"/>
              <a:t>Available at: https://www.estyn.gov.wales/effective-practice/reducing-anti-social-behaviour-community</a:t>
            </a:r>
          </a:p>
          <a:p>
            <a:r>
              <a:rPr lang="en-GB" sz="1200" dirty="0"/>
              <a:t>[Accessed 8 May 2023].</a:t>
            </a:r>
          </a:p>
          <a:p>
            <a:endParaRPr lang="en-GB" sz="1200" dirty="0"/>
          </a:p>
          <a:p>
            <a:r>
              <a:rPr lang="en-GB" sz="1200" dirty="0"/>
              <a:t>Estyn , 2022. A report on School X, Cardiff : Crown.</a:t>
            </a:r>
          </a:p>
          <a:p>
            <a:endParaRPr lang="en-GB" dirty="0"/>
          </a:p>
          <a:p>
            <a:r>
              <a:rPr lang="en-GB" sz="1200" dirty="0"/>
              <a:t>Glasser, W., 1997. A new look at school failure and success. Phi Delta </a:t>
            </a:r>
            <a:r>
              <a:rPr lang="en-GB" sz="1200" dirty="0" err="1"/>
              <a:t>Kappan</a:t>
            </a:r>
            <a:r>
              <a:rPr lang="en-GB" sz="1200" dirty="0"/>
              <a:t> , 78(8), pp. 567-602.</a:t>
            </a:r>
          </a:p>
          <a:p>
            <a:endParaRPr lang="en-GB" dirty="0"/>
          </a:p>
          <a:p>
            <a:r>
              <a:rPr lang="en-GB" sz="1200" dirty="0" err="1"/>
              <a:t>Goozen</a:t>
            </a:r>
            <a:r>
              <a:rPr lang="en-GB" sz="1200" dirty="0"/>
              <a:t>, S. H. v., Langley, K. &amp; Hobson, C. W., 2022. Childhood Antisocial Behaviour: A Neurodevelopmental Problem. Annual Review of Psychology, 73(1), pp. 353-377.</a:t>
            </a:r>
          </a:p>
          <a:p>
            <a:endParaRPr lang="en-GB" sz="1200" dirty="0"/>
          </a:p>
          <a:p>
            <a:r>
              <a:rPr lang="en-GB" sz="1200" dirty="0" err="1"/>
              <a:t>Heidari</a:t>
            </a:r>
            <a:r>
              <a:rPr lang="en-GB" sz="1200" dirty="0"/>
              <a:t>, M. H., </a:t>
            </a:r>
            <a:r>
              <a:rPr lang="en-GB" sz="1200" dirty="0" err="1"/>
              <a:t>Nowrozi</a:t>
            </a:r>
            <a:r>
              <a:rPr lang="en-GB" sz="1200" dirty="0"/>
              <a:t>, R. A. &amp; </a:t>
            </a:r>
            <a:r>
              <a:rPr lang="en-GB" sz="1200" dirty="0" err="1"/>
              <a:t>Ahmadpoor</a:t>
            </a:r>
            <a:r>
              <a:rPr lang="en-GB" sz="1200" dirty="0"/>
              <a:t>, P., 2016. Recognition and Applying Character Education Approaches in Schools. Review of European Studies , 8(3), pp. 125-132.</a:t>
            </a:r>
          </a:p>
          <a:p>
            <a:endParaRPr lang="en-GB" dirty="0"/>
          </a:p>
        </p:txBody>
      </p:sp>
    </p:spTree>
    <p:extLst>
      <p:ext uri="{BB962C8B-B14F-4D97-AF65-F5344CB8AC3E}">
        <p14:creationId xmlns:p14="http://schemas.microsoft.com/office/powerpoint/2010/main" val="317638848"/>
      </p:ext>
    </p:extLst>
  </p:cSld>
  <p:clrMapOvr>
    <a:masterClrMapping/>
  </p:clrMapOvr>
  <mc:AlternateContent xmlns:mc="http://schemas.openxmlformats.org/markup-compatibility/2006" xmlns:p14="http://schemas.microsoft.com/office/powerpoint/2010/main">
    <mc:Choice Requires="p14">
      <p:transition p14:dur="250" advTm="554"/>
    </mc:Choice>
    <mc:Fallback xmlns="">
      <p:transition advTm="554"/>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AE47DD5-DE8B-6EEB-EB9B-F8DE0DACCF48}"/>
              </a:ext>
            </a:extLst>
          </p:cNvPr>
          <p:cNvSpPr txBox="1"/>
          <p:nvPr/>
        </p:nvSpPr>
        <p:spPr>
          <a:xfrm>
            <a:off x="121920" y="0"/>
            <a:ext cx="8900160" cy="5256952"/>
          </a:xfrm>
          <a:prstGeom prst="rect">
            <a:avLst/>
          </a:prstGeom>
          <a:noFill/>
        </p:spPr>
        <p:txBody>
          <a:bodyPr wrap="square">
            <a:spAutoFit/>
          </a:bodyPr>
          <a:lstStyle/>
          <a:p>
            <a:endParaRPr lang="en-GB" u="sng" dirty="0"/>
          </a:p>
          <a:p>
            <a:r>
              <a:rPr lang="en-GB" sz="1200" dirty="0">
                <a:latin typeface="+mn-lt"/>
              </a:rPr>
              <a:t>Howard, B., 2021. The Welsh towns that have seen anti-social behaviour rocket during lockdown. [Online] </a:t>
            </a:r>
          </a:p>
          <a:p>
            <a:r>
              <a:rPr lang="en-GB" sz="1200" dirty="0">
                <a:latin typeface="+mn-lt"/>
              </a:rPr>
              <a:t>Available at: https://www.walesonline.co.uk/news/wales-news/welsh-towns-seen-anti-social-18405763</a:t>
            </a:r>
          </a:p>
          <a:p>
            <a:r>
              <a:rPr lang="en-GB" sz="1200" dirty="0">
                <a:latin typeface="+mn-lt"/>
              </a:rPr>
              <a:t>[Accessed 6 May 2023].</a:t>
            </a:r>
          </a:p>
          <a:p>
            <a:endParaRPr lang="en-GB" sz="1200" dirty="0">
              <a:latin typeface="+mn-lt"/>
            </a:endParaRPr>
          </a:p>
          <a:p>
            <a:r>
              <a:rPr lang="en-GB" sz="1200" dirty="0" err="1">
                <a:latin typeface="+mn-lt"/>
              </a:rPr>
              <a:t>Hunnikin</a:t>
            </a:r>
            <a:r>
              <a:rPr lang="en-GB" sz="1200" dirty="0">
                <a:latin typeface="+mn-lt"/>
              </a:rPr>
              <a:t>, L. M., Wells, A. E., Ash, D. P. &amp; </a:t>
            </a:r>
            <a:r>
              <a:rPr lang="en-GB" sz="1200" dirty="0" err="1">
                <a:latin typeface="+mn-lt"/>
              </a:rPr>
              <a:t>Goozen</a:t>
            </a:r>
            <a:r>
              <a:rPr lang="en-GB" sz="1200" dirty="0">
                <a:latin typeface="+mn-lt"/>
              </a:rPr>
              <a:t>, S. H. M. v., 2021. Can facial emotion recognition be rapidly improved in children with disruptive behaviour? A targeted and preventative early intervention study. Development and Psychopathology, 34(1), pp. 1-9.</a:t>
            </a:r>
          </a:p>
          <a:p>
            <a:endParaRPr lang="en-GB" sz="1200" dirty="0">
              <a:latin typeface="+mn-lt"/>
            </a:endParaRPr>
          </a:p>
          <a:p>
            <a:pPr>
              <a:lnSpc>
                <a:spcPct val="107000"/>
              </a:lnSpc>
              <a:spcAft>
                <a:spcPts val="800"/>
              </a:spcAft>
            </a:pPr>
            <a:r>
              <a:rPr lang="en-US" sz="1200" kern="100" dirty="0" err="1">
                <a:effectLst/>
                <a:latin typeface="+mn-lt"/>
                <a:ea typeface="Calibri" panose="020F0502020204030204" pitchFamily="34" charset="0"/>
                <a:cs typeface="Times New Roman" panose="02020603050405020304" pitchFamily="18" charset="0"/>
              </a:rPr>
              <a:t>Hursthouse</a:t>
            </a:r>
            <a:r>
              <a:rPr lang="en-US" sz="1200" kern="100" dirty="0">
                <a:effectLst/>
                <a:latin typeface="+mn-lt"/>
                <a:ea typeface="Calibri" panose="020F0502020204030204" pitchFamily="34" charset="0"/>
                <a:cs typeface="Times New Roman" panose="02020603050405020304" pitchFamily="18" charset="0"/>
              </a:rPr>
              <a:t>, R. &amp; </a:t>
            </a:r>
            <a:r>
              <a:rPr lang="en-US" sz="1200" kern="100" dirty="0" err="1">
                <a:effectLst/>
                <a:latin typeface="+mn-lt"/>
                <a:ea typeface="Calibri" panose="020F0502020204030204" pitchFamily="34" charset="0"/>
                <a:cs typeface="Times New Roman" panose="02020603050405020304" pitchFamily="18" charset="0"/>
              </a:rPr>
              <a:t>Pettigrove</a:t>
            </a:r>
            <a:r>
              <a:rPr lang="en-US" sz="1200" kern="100" dirty="0">
                <a:effectLst/>
                <a:latin typeface="+mn-lt"/>
                <a:ea typeface="Calibri" panose="020F0502020204030204" pitchFamily="34" charset="0"/>
                <a:cs typeface="Times New Roman" panose="02020603050405020304" pitchFamily="18" charset="0"/>
              </a:rPr>
              <a:t>, G., 2018. </a:t>
            </a:r>
            <a:r>
              <a:rPr lang="en-US" sz="1200" i="1" kern="100" dirty="0">
                <a:effectLst/>
                <a:latin typeface="+mn-lt"/>
                <a:ea typeface="Calibri" panose="020F0502020204030204" pitchFamily="34" charset="0"/>
                <a:cs typeface="Times New Roman" panose="02020603050405020304" pitchFamily="18" charset="0"/>
              </a:rPr>
              <a:t>Virtue Ethics. </a:t>
            </a:r>
            <a:r>
              <a:rPr lang="en-US" sz="1200" kern="100" dirty="0">
                <a:effectLst/>
                <a:latin typeface="+mn-lt"/>
                <a:ea typeface="Calibri" panose="020F0502020204030204" pitchFamily="34" charset="0"/>
                <a:cs typeface="Times New Roman" panose="02020603050405020304" pitchFamily="18" charset="0"/>
              </a:rPr>
              <a:t>Stanford : Stanford Encyclopedia of Philosophy.</a:t>
            </a:r>
            <a:endParaRPr lang="en-GB" sz="1200" kern="1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US" sz="1200" kern="100" dirty="0" err="1">
                <a:effectLst/>
                <a:latin typeface="+mn-lt"/>
                <a:ea typeface="Calibri" panose="020F0502020204030204" pitchFamily="34" charset="0"/>
                <a:cs typeface="Times New Roman" panose="02020603050405020304" pitchFamily="18" charset="0"/>
              </a:rPr>
              <a:t>Luby</a:t>
            </a:r>
            <a:r>
              <a:rPr lang="en-US" sz="1200" kern="100" dirty="0">
                <a:effectLst/>
                <a:latin typeface="+mn-lt"/>
                <a:ea typeface="Calibri" panose="020F0502020204030204" pitchFamily="34" charset="0"/>
                <a:cs typeface="Times New Roman" panose="02020603050405020304" pitchFamily="18" charset="0"/>
              </a:rPr>
              <a:t>, J. L., 2012. Dispelling the “they’ll grow out of it” myth: implications for intervention. </a:t>
            </a:r>
            <a:r>
              <a:rPr lang="en-US" sz="1200" i="1" kern="100" dirty="0">
                <a:effectLst/>
                <a:latin typeface="+mn-lt"/>
                <a:ea typeface="Calibri" panose="020F0502020204030204" pitchFamily="34" charset="0"/>
                <a:cs typeface="Times New Roman" panose="02020603050405020304" pitchFamily="18" charset="0"/>
              </a:rPr>
              <a:t>Am J Psychiatry, </a:t>
            </a:r>
            <a:r>
              <a:rPr lang="en-US" sz="1200" kern="100" dirty="0">
                <a:effectLst/>
                <a:latin typeface="+mn-lt"/>
                <a:ea typeface="Calibri" panose="020F0502020204030204" pitchFamily="34" charset="0"/>
                <a:cs typeface="Times New Roman" panose="02020603050405020304" pitchFamily="18" charset="0"/>
              </a:rPr>
              <a:t>169(11), p. 1127–1129.</a:t>
            </a:r>
            <a:endParaRPr lang="en-GB" sz="1200" kern="1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US" sz="1200" kern="100" dirty="0">
                <a:effectLst/>
                <a:latin typeface="+mn-lt"/>
                <a:ea typeface="Calibri" panose="020F0502020204030204" pitchFamily="34" charset="0"/>
                <a:cs typeface="Times New Roman" panose="02020603050405020304" pitchFamily="18" charset="0"/>
              </a:rPr>
              <a:t>Nathanson, S., 2019. </a:t>
            </a:r>
            <a:r>
              <a:rPr lang="en-US" sz="1200" i="1" kern="100" dirty="0">
                <a:effectLst/>
                <a:latin typeface="+mn-lt"/>
                <a:ea typeface="Calibri" panose="020F0502020204030204" pitchFamily="34" charset="0"/>
                <a:cs typeface="Times New Roman" panose="02020603050405020304" pitchFamily="18" charset="0"/>
              </a:rPr>
              <a:t>Act and Rule Utilitarianism, </a:t>
            </a:r>
            <a:r>
              <a:rPr lang="en-US" sz="1200" kern="100" dirty="0">
                <a:effectLst/>
                <a:latin typeface="+mn-lt"/>
                <a:ea typeface="Calibri" panose="020F0502020204030204" pitchFamily="34" charset="0"/>
                <a:cs typeface="Times New Roman" panose="02020603050405020304" pitchFamily="18" charset="0"/>
              </a:rPr>
              <a:t>USA: The Internet encyclopedia of philosophy.</a:t>
            </a:r>
            <a:endParaRPr lang="en-GB" sz="1200" kern="1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US" sz="1200" kern="100" dirty="0">
                <a:effectLst/>
                <a:latin typeface="+mn-lt"/>
                <a:ea typeface="Calibri" panose="020F0502020204030204" pitchFamily="34" charset="0"/>
                <a:cs typeface="Times New Roman" panose="02020603050405020304" pitchFamily="18" charset="0"/>
              </a:rPr>
              <a:t>Nothing But Monkey Business, 2013. </a:t>
            </a:r>
            <a:r>
              <a:rPr lang="en-US" sz="1200" i="1" kern="100" dirty="0">
                <a:effectLst/>
                <a:latin typeface="+mn-lt"/>
                <a:ea typeface="Calibri" panose="020F0502020204030204" pitchFamily="34" charset="0"/>
                <a:cs typeface="Times New Roman" panose="02020603050405020304" pitchFamily="18" charset="0"/>
              </a:rPr>
              <a:t>Kindness Week. </a:t>
            </a:r>
            <a:r>
              <a:rPr lang="en-US" sz="1200" kern="100" dirty="0">
                <a:effectLst/>
                <a:latin typeface="+mn-lt"/>
                <a:ea typeface="Calibri" panose="020F0502020204030204" pitchFamily="34" charset="0"/>
                <a:cs typeface="Times New Roman" panose="02020603050405020304" pitchFamily="18" charset="0"/>
              </a:rPr>
              <a:t>[Online] </a:t>
            </a:r>
            <a:br>
              <a:rPr lang="en-US" sz="1200" kern="100" dirty="0">
                <a:effectLst/>
                <a:latin typeface="+mn-lt"/>
                <a:ea typeface="Calibri" panose="020F0502020204030204" pitchFamily="34" charset="0"/>
                <a:cs typeface="Times New Roman" panose="02020603050405020304" pitchFamily="18" charset="0"/>
              </a:rPr>
            </a:br>
            <a:r>
              <a:rPr lang="en-US" sz="1200" kern="100" dirty="0">
                <a:effectLst/>
                <a:latin typeface="+mn-lt"/>
                <a:ea typeface="Calibri" panose="020F0502020204030204" pitchFamily="34" charset="0"/>
                <a:cs typeface="Times New Roman" panose="02020603050405020304" pitchFamily="18" charset="0"/>
              </a:rPr>
              <a:t>Available at: </a:t>
            </a:r>
            <a:r>
              <a:rPr lang="en-US" sz="1200" u="sng" kern="100" dirty="0">
                <a:effectLst/>
                <a:latin typeface="+mn-lt"/>
                <a:ea typeface="Calibri" panose="020F0502020204030204" pitchFamily="34" charset="0"/>
                <a:cs typeface="Times New Roman" panose="02020603050405020304" pitchFamily="18" charset="0"/>
              </a:rPr>
              <a:t>https://nothingbutmonkeybusiness.blogspot.com/2013/07/kindness-week-july-15-19.html</a:t>
            </a:r>
            <a:br>
              <a:rPr lang="en-US" sz="1200" kern="100" dirty="0">
                <a:effectLst/>
                <a:latin typeface="+mn-lt"/>
                <a:ea typeface="Calibri" panose="020F0502020204030204" pitchFamily="34" charset="0"/>
                <a:cs typeface="Times New Roman" panose="02020603050405020304" pitchFamily="18" charset="0"/>
              </a:rPr>
            </a:br>
            <a:r>
              <a:rPr lang="en-US" sz="1200" kern="100" dirty="0">
                <a:effectLst/>
                <a:latin typeface="+mn-lt"/>
                <a:ea typeface="Calibri" panose="020F0502020204030204" pitchFamily="34" charset="0"/>
                <a:cs typeface="Times New Roman" panose="02020603050405020304" pitchFamily="18" charset="0"/>
              </a:rPr>
              <a:t>[Accessed 6 May 2023].</a:t>
            </a:r>
            <a:endParaRPr lang="en-GB" sz="1200" kern="1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US" sz="1200" kern="100" dirty="0">
                <a:effectLst/>
                <a:latin typeface="+mn-lt"/>
                <a:ea typeface="Calibri" panose="020F0502020204030204" pitchFamily="34" charset="0"/>
                <a:cs typeface="Times New Roman" panose="02020603050405020304" pitchFamily="18" charset="0"/>
              </a:rPr>
              <a:t>Piquero, A. R. et al., 2016. A meta-analysis update on the effects of early family/parent training programs on antisocial </a:t>
            </a:r>
            <a:r>
              <a:rPr lang="en-US" sz="1200" kern="100" dirty="0" err="1">
                <a:effectLst/>
                <a:latin typeface="+mn-lt"/>
                <a:ea typeface="Calibri" panose="020F0502020204030204" pitchFamily="34" charset="0"/>
                <a:cs typeface="Times New Roman" panose="02020603050405020304" pitchFamily="18" charset="0"/>
              </a:rPr>
              <a:t>behaviour</a:t>
            </a:r>
            <a:r>
              <a:rPr lang="en-US" sz="1200" kern="100" dirty="0">
                <a:effectLst/>
                <a:latin typeface="+mn-lt"/>
                <a:ea typeface="Calibri" panose="020F0502020204030204" pitchFamily="34" charset="0"/>
                <a:cs typeface="Times New Roman" panose="02020603050405020304" pitchFamily="18" charset="0"/>
              </a:rPr>
              <a:t> and delinquency. </a:t>
            </a:r>
            <a:r>
              <a:rPr lang="en-US" sz="1200" i="1" kern="100" dirty="0">
                <a:effectLst/>
                <a:latin typeface="+mn-lt"/>
                <a:ea typeface="Calibri" panose="020F0502020204030204" pitchFamily="34" charset="0"/>
                <a:cs typeface="Times New Roman" panose="02020603050405020304" pitchFamily="18" charset="0"/>
              </a:rPr>
              <a:t>Journal of Experimental Criminology , </a:t>
            </a:r>
            <a:r>
              <a:rPr lang="en-US" sz="1200" kern="100" dirty="0">
                <a:effectLst/>
                <a:latin typeface="+mn-lt"/>
                <a:ea typeface="Calibri" panose="020F0502020204030204" pitchFamily="34" charset="0"/>
                <a:cs typeface="Times New Roman" panose="02020603050405020304" pitchFamily="18" charset="0"/>
              </a:rPr>
              <a:t>12(2), pp. 229-248.</a:t>
            </a:r>
            <a:endParaRPr lang="en-GB" sz="1200" kern="1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US" sz="1200" kern="100" dirty="0" err="1">
                <a:effectLst/>
                <a:latin typeface="+mn-lt"/>
                <a:ea typeface="Calibri" panose="020F0502020204030204" pitchFamily="34" charset="0"/>
                <a:cs typeface="Times New Roman" panose="02020603050405020304" pitchFamily="18" charset="0"/>
              </a:rPr>
              <a:t>Reupert</a:t>
            </a:r>
            <a:r>
              <a:rPr lang="en-US" sz="1200" kern="100" dirty="0">
                <a:effectLst/>
                <a:latin typeface="+mn-lt"/>
                <a:ea typeface="Calibri" panose="020F0502020204030204" pitchFamily="34" charset="0"/>
                <a:cs typeface="Times New Roman" panose="02020603050405020304" pitchFamily="18" charset="0"/>
              </a:rPr>
              <a:t>, A., </a:t>
            </a:r>
            <a:r>
              <a:rPr lang="en-US" sz="1200" kern="100" dirty="0" err="1">
                <a:effectLst/>
                <a:latin typeface="+mn-lt"/>
                <a:ea typeface="Calibri" panose="020F0502020204030204" pitchFamily="34" charset="0"/>
                <a:cs typeface="Times New Roman" panose="02020603050405020304" pitchFamily="18" charset="0"/>
              </a:rPr>
              <a:t>Straussner</a:t>
            </a:r>
            <a:r>
              <a:rPr lang="en-US" sz="1200" kern="100" dirty="0">
                <a:effectLst/>
                <a:latin typeface="+mn-lt"/>
                <a:ea typeface="Calibri" panose="020F0502020204030204" pitchFamily="34" charset="0"/>
                <a:cs typeface="Times New Roman" panose="02020603050405020304" pitchFamily="18" charset="0"/>
              </a:rPr>
              <a:t>, S. L., </a:t>
            </a:r>
            <a:r>
              <a:rPr lang="en-US" sz="1200" kern="100" dirty="0" err="1">
                <a:effectLst/>
                <a:latin typeface="+mn-lt"/>
                <a:ea typeface="Calibri" panose="020F0502020204030204" pitchFamily="34" charset="0"/>
                <a:cs typeface="Times New Roman" panose="02020603050405020304" pitchFamily="18" charset="0"/>
              </a:rPr>
              <a:t>Weimand</a:t>
            </a:r>
            <a:r>
              <a:rPr lang="en-US" sz="1200" kern="100" dirty="0">
                <a:effectLst/>
                <a:latin typeface="+mn-lt"/>
                <a:ea typeface="Calibri" panose="020F0502020204030204" pitchFamily="34" charset="0"/>
                <a:cs typeface="Times New Roman" panose="02020603050405020304" pitchFamily="18" charset="0"/>
              </a:rPr>
              <a:t>, B. &amp; </a:t>
            </a:r>
            <a:r>
              <a:rPr lang="en-US" sz="1200" kern="100" dirty="0" err="1">
                <a:effectLst/>
                <a:latin typeface="+mn-lt"/>
                <a:ea typeface="Calibri" panose="020F0502020204030204" pitchFamily="34" charset="0"/>
                <a:cs typeface="Times New Roman" panose="02020603050405020304" pitchFamily="18" charset="0"/>
              </a:rPr>
              <a:t>Maybery</a:t>
            </a:r>
            <a:r>
              <a:rPr lang="en-US" sz="1200" kern="100" dirty="0">
                <a:effectLst/>
                <a:latin typeface="+mn-lt"/>
                <a:ea typeface="Calibri" panose="020F0502020204030204" pitchFamily="34" charset="0"/>
                <a:cs typeface="Times New Roman" panose="02020603050405020304" pitchFamily="18" charset="0"/>
              </a:rPr>
              <a:t>, D., 2022. It Takes a Village to Raise a Child: Understanding and Expanding the Concept of the “Village”. </a:t>
            </a:r>
            <a:r>
              <a:rPr lang="en-US" sz="1200" i="1" kern="100" dirty="0">
                <a:effectLst/>
                <a:latin typeface="+mn-lt"/>
                <a:ea typeface="Calibri" panose="020F0502020204030204" pitchFamily="34" charset="0"/>
                <a:cs typeface="Times New Roman" panose="02020603050405020304" pitchFamily="18" charset="0"/>
              </a:rPr>
              <a:t>Frontiers in Public Health, </a:t>
            </a:r>
            <a:r>
              <a:rPr lang="en-US" sz="1200" kern="100" dirty="0">
                <a:effectLst/>
                <a:latin typeface="+mn-lt"/>
                <a:ea typeface="Calibri" panose="020F0502020204030204" pitchFamily="34" charset="0"/>
                <a:cs typeface="Times New Roman" panose="02020603050405020304" pitchFamily="18" charset="0"/>
              </a:rPr>
              <a:t>Volume 10, pp. 1-7.</a:t>
            </a:r>
            <a:endParaRPr lang="en-GB" sz="1200" kern="1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US" sz="1200" kern="100" dirty="0">
                <a:effectLst/>
                <a:latin typeface="+mn-lt"/>
                <a:ea typeface="Calibri" panose="020F0502020204030204" pitchFamily="34" charset="0"/>
                <a:cs typeface="Times New Roman" panose="02020603050405020304" pitchFamily="18" charset="0"/>
              </a:rPr>
              <a:t>School X, 2022. </a:t>
            </a:r>
            <a:r>
              <a:rPr lang="en-US" sz="1200" i="1" kern="100" dirty="0">
                <a:effectLst/>
                <a:latin typeface="+mn-lt"/>
                <a:ea typeface="Calibri" panose="020F0502020204030204" pitchFamily="34" charset="0"/>
                <a:cs typeface="Times New Roman" panose="02020603050405020304" pitchFamily="18" charset="0"/>
              </a:rPr>
              <a:t>School X Prospectus. </a:t>
            </a:r>
            <a:r>
              <a:rPr lang="en-US" sz="1200" kern="100" dirty="0">
                <a:effectLst/>
                <a:latin typeface="+mn-lt"/>
                <a:ea typeface="Calibri" panose="020F0502020204030204" pitchFamily="34" charset="0"/>
                <a:cs typeface="Times New Roman" panose="02020603050405020304" pitchFamily="18" charset="0"/>
              </a:rPr>
              <a:t>[Online] </a:t>
            </a:r>
            <a:br>
              <a:rPr lang="en-US" sz="1200" kern="100" dirty="0">
                <a:effectLst/>
                <a:latin typeface="+mn-lt"/>
                <a:ea typeface="Calibri" panose="020F0502020204030204" pitchFamily="34" charset="0"/>
                <a:cs typeface="Times New Roman" panose="02020603050405020304" pitchFamily="18" charset="0"/>
              </a:rPr>
            </a:br>
            <a:r>
              <a:rPr lang="en-US" sz="1200" kern="100" dirty="0">
                <a:effectLst/>
                <a:latin typeface="+mn-lt"/>
                <a:ea typeface="Calibri" panose="020F0502020204030204" pitchFamily="34" charset="0"/>
                <a:cs typeface="Times New Roman" panose="02020603050405020304" pitchFamily="18" charset="0"/>
              </a:rPr>
              <a:t>Available at: </a:t>
            </a:r>
            <a:r>
              <a:rPr lang="en-US" sz="1200" u="sng" kern="100" dirty="0">
                <a:effectLst/>
                <a:latin typeface="+mn-lt"/>
                <a:ea typeface="Calibri" panose="020F0502020204030204" pitchFamily="34" charset="0"/>
                <a:cs typeface="Times New Roman" panose="02020603050405020304" pitchFamily="18" charset="0"/>
              </a:rPr>
              <a:t>https://www.</a:t>
            </a:r>
            <a:r>
              <a:rPr lang="en-US" sz="1200" u="sng" kern="100" dirty="0">
                <a:effectLst/>
                <a:highlight>
                  <a:srgbClr val="000000"/>
                </a:highlight>
                <a:latin typeface="+mn-lt"/>
                <a:ea typeface="Calibri" panose="020F0502020204030204" pitchFamily="34" charset="0"/>
                <a:cs typeface="Times New Roman" panose="02020603050405020304" pitchFamily="18" charset="0"/>
              </a:rPr>
              <a:t>gorseinonprimary.</a:t>
            </a:r>
            <a:r>
              <a:rPr lang="en-US" sz="1200" u="sng" kern="100" dirty="0">
                <a:effectLst/>
                <a:latin typeface="+mn-lt"/>
                <a:ea typeface="Calibri" panose="020F0502020204030204" pitchFamily="34" charset="0"/>
                <a:cs typeface="Times New Roman" panose="02020603050405020304" pitchFamily="18" charset="0"/>
              </a:rPr>
              <a:t>co.uk/documents.html</a:t>
            </a:r>
            <a:br>
              <a:rPr lang="en-US" sz="1200" kern="100" dirty="0">
                <a:effectLst/>
                <a:latin typeface="+mn-lt"/>
                <a:ea typeface="Calibri" panose="020F0502020204030204" pitchFamily="34" charset="0"/>
                <a:cs typeface="Times New Roman" panose="02020603050405020304" pitchFamily="18" charset="0"/>
              </a:rPr>
            </a:br>
            <a:r>
              <a:rPr lang="en-US" sz="1200" kern="100" dirty="0">
                <a:effectLst/>
                <a:latin typeface="+mn-lt"/>
                <a:ea typeface="Calibri" panose="020F0502020204030204" pitchFamily="34" charset="0"/>
                <a:cs typeface="Times New Roman" panose="02020603050405020304" pitchFamily="18" charset="0"/>
              </a:rPr>
              <a:t>[Accessed 3 May 2023].</a:t>
            </a:r>
            <a:endParaRPr lang="en-GB" sz="1200" kern="100" dirty="0">
              <a:effectLst/>
              <a:latin typeface="+mn-lt"/>
              <a:ea typeface="Calibri" panose="020F0502020204030204" pitchFamily="34" charset="0"/>
              <a:cs typeface="Times New Roman" panose="02020603050405020304" pitchFamily="18" charset="0"/>
            </a:endParaRPr>
          </a:p>
          <a:p>
            <a:endParaRPr lang="en-GB" sz="1200" dirty="0"/>
          </a:p>
        </p:txBody>
      </p:sp>
    </p:spTree>
    <p:extLst>
      <p:ext uri="{BB962C8B-B14F-4D97-AF65-F5344CB8AC3E}">
        <p14:creationId xmlns:p14="http://schemas.microsoft.com/office/powerpoint/2010/main" val="2223863485"/>
      </p:ext>
    </p:extLst>
  </p:cSld>
  <p:clrMapOvr>
    <a:masterClrMapping/>
  </p:clrMapOvr>
  <mc:AlternateContent xmlns:mc="http://schemas.openxmlformats.org/markup-compatibility/2006" xmlns:p14="http://schemas.microsoft.com/office/powerpoint/2010/main">
    <mc:Choice Requires="p14">
      <p:transition p14:dur="250" advTm="782"/>
    </mc:Choice>
    <mc:Fallback xmlns="">
      <p:transition advTm="782"/>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C82748C-ECBC-30C1-3CB6-6D020E8D5B73}"/>
              </a:ext>
            </a:extLst>
          </p:cNvPr>
          <p:cNvSpPr txBox="1"/>
          <p:nvPr/>
        </p:nvSpPr>
        <p:spPr>
          <a:xfrm>
            <a:off x="87086" y="217259"/>
            <a:ext cx="8769531" cy="5262979"/>
          </a:xfrm>
          <a:prstGeom prst="rect">
            <a:avLst/>
          </a:prstGeom>
          <a:noFill/>
        </p:spPr>
        <p:txBody>
          <a:bodyPr wrap="square">
            <a:spAutoFit/>
          </a:bodyPr>
          <a:lstStyle/>
          <a:p>
            <a:r>
              <a:rPr lang="en-GB" sz="1200" dirty="0">
                <a:solidFill>
                  <a:schemeClr val="tx1"/>
                </a:solidFill>
                <a:effectLst/>
                <a:latin typeface="+mn-lt"/>
                <a:ea typeface="Times New Roman" panose="02020603050405020304" pitchFamily="18" charset="0"/>
              </a:rPr>
              <a:t>School X (2022) Development Plan (2022 – 2023). Unpublished.</a:t>
            </a:r>
          </a:p>
          <a:p>
            <a:endParaRPr lang="en-GB" sz="1200" dirty="0"/>
          </a:p>
          <a:p>
            <a:r>
              <a:rPr lang="en-GB" sz="1200" dirty="0" err="1"/>
              <a:t>Schwenck</a:t>
            </a:r>
            <a:r>
              <a:rPr lang="en-GB" sz="1200" dirty="0"/>
              <a:t>, C. et al., 2012. Empathy in children with autism and conduct disorder: group-specific profiles and developmental aspects. J Child </a:t>
            </a:r>
            <a:r>
              <a:rPr lang="en-GB" sz="1200" dirty="0" err="1"/>
              <a:t>Psychol</a:t>
            </a:r>
            <a:r>
              <a:rPr lang="en-GB" sz="1200" dirty="0"/>
              <a:t> Psychiatry, 53(6), p. 651–659.</a:t>
            </a:r>
          </a:p>
          <a:p>
            <a:endParaRPr lang="en-GB" sz="1200" dirty="0"/>
          </a:p>
          <a:p>
            <a:r>
              <a:rPr lang="en-GB" sz="1200" dirty="0"/>
              <a:t>Sen, S., 2017. Imagine, No Child Left Invisible. India : Harper Collins .</a:t>
            </a:r>
          </a:p>
          <a:p>
            <a:endParaRPr lang="en-GB" sz="1200" dirty="0"/>
          </a:p>
          <a:p>
            <a:r>
              <a:rPr lang="en-GB" sz="1200" dirty="0"/>
              <a:t>Singer, T., 2006. The neuronal basis and ontogeny of empathy and mind reading:. Neuroscience and Bio-behavioural Reviews, 30(6), p. 855–863.</a:t>
            </a:r>
          </a:p>
          <a:p>
            <a:endParaRPr lang="en-GB" sz="1200" dirty="0"/>
          </a:p>
          <a:p>
            <a:r>
              <a:rPr lang="en-GB" sz="1200" dirty="0" err="1"/>
              <a:t>Skeem</a:t>
            </a:r>
            <a:r>
              <a:rPr lang="en-GB" sz="1200" dirty="0"/>
              <a:t>, J. L., Scott, E. &amp; Mulvey, E. P., 2014. Annual Review of Clinical Psychology. Justice policy reform for high-risk juveniles: using science to achieve large-scale crime reduction, Volume 10, p. 709–739.</a:t>
            </a:r>
          </a:p>
          <a:p>
            <a:endParaRPr lang="en-GB" sz="1200" dirty="0"/>
          </a:p>
          <a:p>
            <a:r>
              <a:rPr lang="en-GB" sz="1200" dirty="0"/>
              <a:t>UNESCO, 2017. It takes a village to raise a child. [Online] </a:t>
            </a:r>
          </a:p>
          <a:p>
            <a:r>
              <a:rPr lang="en-GB" sz="1200" dirty="0"/>
              <a:t>Available at: https://mgiep.unesco.org/article/it-takes-a-child-to-raise-a-village</a:t>
            </a:r>
          </a:p>
          <a:p>
            <a:r>
              <a:rPr lang="en-GB" sz="1200" dirty="0"/>
              <a:t>[Accessed 6 May 2023].</a:t>
            </a:r>
          </a:p>
          <a:p>
            <a:endParaRPr lang="en-GB" sz="1200" dirty="0"/>
          </a:p>
          <a:p>
            <a:r>
              <a:rPr lang="en-GB" sz="1200" dirty="0"/>
              <a:t>UNICEF, 2016. What is the UN Convention?. [Online] </a:t>
            </a:r>
          </a:p>
          <a:p>
            <a:r>
              <a:rPr lang="en-GB" sz="1200" dirty="0"/>
              <a:t>Available at: https://www.unicef.org.uk/what-we-do/un-convention-child-rights/</a:t>
            </a:r>
          </a:p>
          <a:p>
            <a:r>
              <a:rPr lang="en-GB" sz="1200" dirty="0"/>
              <a:t>[Accessed 4 May 2023].</a:t>
            </a:r>
          </a:p>
          <a:p>
            <a:endParaRPr lang="en-GB" sz="1200" dirty="0"/>
          </a:p>
          <a:p>
            <a:r>
              <a:rPr lang="en-GB" sz="1200" dirty="0"/>
              <a:t>Vygotsky, L., 1978. Mind in Society: Development of Higher Psychological Processes. Cambridge : Harvard University.</a:t>
            </a:r>
          </a:p>
          <a:p>
            <a:endParaRPr lang="en-GB" sz="1200" dirty="0"/>
          </a:p>
          <a:p>
            <a:r>
              <a:rPr lang="en-GB" sz="1200" dirty="0"/>
              <a:t>Wattenberg, W., 1967. All men are created equal. Detroit: Wayne State University Press.</a:t>
            </a:r>
          </a:p>
          <a:p>
            <a:endParaRPr lang="en-GB" sz="1200" dirty="0"/>
          </a:p>
          <a:p>
            <a:r>
              <a:rPr lang="en-GB" sz="1200" dirty="0"/>
              <a:t>Welsh Government , 2016. Theme 5: Developing community partnerships and multi-agency working, Cardiff : Crown.</a:t>
            </a:r>
          </a:p>
          <a:p>
            <a:endParaRPr lang="en-GB" sz="1200" dirty="0"/>
          </a:p>
          <a:p>
            <a:endParaRPr lang="en-GB" sz="1200" dirty="0"/>
          </a:p>
        </p:txBody>
      </p:sp>
    </p:spTree>
    <p:extLst>
      <p:ext uri="{BB962C8B-B14F-4D97-AF65-F5344CB8AC3E}">
        <p14:creationId xmlns:p14="http://schemas.microsoft.com/office/powerpoint/2010/main" val="2883880884"/>
      </p:ext>
    </p:extLst>
  </p:cSld>
  <p:clrMapOvr>
    <a:masterClrMapping/>
  </p:clrMapOvr>
  <mc:AlternateContent xmlns:mc="http://schemas.openxmlformats.org/markup-compatibility/2006" xmlns:p14="http://schemas.microsoft.com/office/powerpoint/2010/main">
    <mc:Choice Requires="p14">
      <p:transition p14:dur="250" advTm="973"/>
    </mc:Choice>
    <mc:Fallback xmlns="">
      <p:transition advTm="973"/>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B640CDA-F04D-F8AE-B3DA-6856C4D3B4F4}"/>
              </a:ext>
            </a:extLst>
          </p:cNvPr>
          <p:cNvSpPr txBox="1"/>
          <p:nvPr/>
        </p:nvSpPr>
        <p:spPr>
          <a:xfrm>
            <a:off x="173083" y="342399"/>
            <a:ext cx="8797834" cy="5159233"/>
          </a:xfrm>
          <a:prstGeom prst="rect">
            <a:avLst/>
          </a:prstGeom>
          <a:noFill/>
        </p:spPr>
        <p:txBody>
          <a:bodyPr wrap="square">
            <a:spAutoFit/>
          </a:bodyPr>
          <a:lstStyle/>
          <a:p>
            <a:r>
              <a:rPr lang="en-GB" sz="1200" dirty="0"/>
              <a:t>Welsh Government , 2021. Curriculum for Wales Religion, Values and Ethics (RVE) guidance, Cardiff : Crown.</a:t>
            </a:r>
          </a:p>
          <a:p>
            <a:endParaRPr lang="en-GB" sz="1200" dirty="0"/>
          </a:p>
          <a:p>
            <a:r>
              <a:rPr lang="en-GB" sz="1200" dirty="0"/>
              <a:t>Welsh Government , 2022. Four Purposes. [Online] </a:t>
            </a:r>
          </a:p>
          <a:p>
            <a:r>
              <a:rPr lang="en-GB" sz="1200" dirty="0"/>
              <a:t>Available at: https://hwb.gov.wales/curriculum-for-wales/designing-your-curriculum/developing-a-vision-for-curriculum-design/#curriculum-design-and-the-four-purposes</a:t>
            </a:r>
          </a:p>
          <a:p>
            <a:r>
              <a:rPr lang="en-GB" sz="1200" dirty="0"/>
              <a:t>[Accessed 9 May 2023].</a:t>
            </a:r>
          </a:p>
          <a:p>
            <a:endParaRPr lang="en-GB" sz="1200" dirty="0"/>
          </a:p>
          <a:p>
            <a:r>
              <a:rPr lang="en-GB" sz="1200" dirty="0"/>
              <a:t>Welsh Government , 2022. Human Rights. [Online] </a:t>
            </a:r>
          </a:p>
          <a:p>
            <a:r>
              <a:rPr lang="en-GB" sz="1200" dirty="0"/>
              <a:t>Available at: https://hwb.gov.wales/curriculum-for-wales/designing-your-curriculum/cross-cutting-themes-for-designing-your-curriculum/#human-rights</a:t>
            </a:r>
          </a:p>
          <a:p>
            <a:r>
              <a:rPr lang="en-GB" sz="1200" dirty="0"/>
              <a:t>[Accessed 9 May 2023].</a:t>
            </a:r>
          </a:p>
          <a:p>
            <a:endParaRPr lang="en-GB" sz="1200" dirty="0"/>
          </a:p>
          <a:p>
            <a:pPr>
              <a:lnSpc>
                <a:spcPct val="107000"/>
              </a:lnSpc>
              <a:spcAft>
                <a:spcPts val="800"/>
              </a:spcAft>
            </a:pPr>
            <a:r>
              <a:rPr lang="en-US" sz="1200" kern="100" dirty="0">
                <a:effectLst/>
                <a:latin typeface="+mn-lt"/>
                <a:ea typeface="Calibri" panose="020F0502020204030204" pitchFamily="34" charset="0"/>
                <a:cs typeface="Times New Roman" panose="02020603050405020304" pitchFamily="18" charset="0"/>
              </a:rPr>
              <a:t>Welsh Government , 2022. </a:t>
            </a:r>
            <a:r>
              <a:rPr lang="en-US" sz="1200" i="1" kern="100" dirty="0">
                <a:effectLst/>
                <a:latin typeface="+mn-lt"/>
                <a:ea typeface="Calibri" panose="020F0502020204030204" pitchFamily="34" charset="0"/>
                <a:cs typeface="Times New Roman" panose="02020603050405020304" pitchFamily="18" charset="0"/>
              </a:rPr>
              <a:t>Humanities Guidance to help schools and settings develop their own curriculum, enabling learners to develop towards the four purposes.. </a:t>
            </a:r>
            <a:r>
              <a:rPr lang="en-US" sz="1200" kern="100" dirty="0">
                <a:effectLst/>
                <a:latin typeface="+mn-lt"/>
                <a:ea typeface="Calibri" panose="020F0502020204030204" pitchFamily="34" charset="0"/>
                <a:cs typeface="Times New Roman" panose="02020603050405020304" pitchFamily="18" charset="0"/>
              </a:rPr>
              <a:t>[Online] </a:t>
            </a:r>
            <a:br>
              <a:rPr lang="en-US" sz="1200" kern="100" dirty="0">
                <a:effectLst/>
                <a:latin typeface="+mn-lt"/>
                <a:ea typeface="Calibri" panose="020F0502020204030204" pitchFamily="34" charset="0"/>
                <a:cs typeface="Times New Roman" panose="02020603050405020304" pitchFamily="18" charset="0"/>
              </a:rPr>
            </a:br>
            <a:r>
              <a:rPr lang="en-US" sz="1200" kern="100" dirty="0">
                <a:effectLst/>
                <a:latin typeface="+mn-lt"/>
                <a:ea typeface="Calibri" panose="020F0502020204030204" pitchFamily="34" charset="0"/>
                <a:cs typeface="Times New Roman" panose="02020603050405020304" pitchFamily="18" charset="0"/>
              </a:rPr>
              <a:t>Available at: </a:t>
            </a:r>
            <a:r>
              <a:rPr lang="en-US" sz="1200" u="sng" kern="100" dirty="0">
                <a:effectLst/>
                <a:latin typeface="+mn-lt"/>
                <a:ea typeface="Calibri" panose="020F0502020204030204" pitchFamily="34" charset="0"/>
                <a:cs typeface="Times New Roman" panose="02020603050405020304" pitchFamily="18" charset="0"/>
              </a:rPr>
              <a:t>https://hwb.gov.wales/curriculum-for-wales/humanities/designing-your-curriculum/</a:t>
            </a:r>
            <a:br>
              <a:rPr lang="en-US" sz="1200" kern="100" dirty="0">
                <a:effectLst/>
                <a:latin typeface="+mn-lt"/>
                <a:ea typeface="Calibri" panose="020F0502020204030204" pitchFamily="34" charset="0"/>
                <a:cs typeface="Times New Roman" panose="02020603050405020304" pitchFamily="18" charset="0"/>
              </a:rPr>
            </a:br>
            <a:r>
              <a:rPr lang="en-US" sz="1200" kern="100" dirty="0">
                <a:effectLst/>
                <a:latin typeface="+mn-lt"/>
                <a:ea typeface="Calibri" panose="020F0502020204030204" pitchFamily="34" charset="0"/>
                <a:cs typeface="Times New Roman" panose="02020603050405020304" pitchFamily="18" charset="0"/>
              </a:rPr>
              <a:t>[Accessed 5 May 2023].</a:t>
            </a:r>
            <a:endParaRPr lang="en-GB" sz="1200" kern="1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US" sz="1200" kern="100" dirty="0">
                <a:effectLst/>
                <a:latin typeface="+mn-lt"/>
                <a:ea typeface="Calibri" panose="020F0502020204030204" pitchFamily="34" charset="0"/>
                <a:cs typeface="Times New Roman" panose="02020603050405020304" pitchFamily="18" charset="0"/>
              </a:rPr>
              <a:t>Welsh Government, 2020. </a:t>
            </a:r>
            <a:r>
              <a:rPr lang="en-US" sz="1200" i="1" kern="100" dirty="0">
                <a:effectLst/>
                <a:latin typeface="+mn-lt"/>
                <a:ea typeface="Calibri" panose="020F0502020204030204" pitchFamily="34" charset="0"/>
                <a:cs typeface="Times New Roman" panose="02020603050405020304" pitchFamily="18" charset="0"/>
              </a:rPr>
              <a:t>Professional standards. </a:t>
            </a:r>
            <a:r>
              <a:rPr lang="en-US" sz="1200" kern="100" dirty="0">
                <a:effectLst/>
                <a:latin typeface="+mn-lt"/>
                <a:ea typeface="Calibri" panose="020F0502020204030204" pitchFamily="34" charset="0"/>
                <a:cs typeface="Times New Roman" panose="02020603050405020304" pitchFamily="18" charset="0"/>
              </a:rPr>
              <a:t>[Online] </a:t>
            </a:r>
            <a:br>
              <a:rPr lang="en-US" sz="1200" kern="100" dirty="0">
                <a:effectLst/>
                <a:latin typeface="+mn-lt"/>
                <a:ea typeface="Calibri" panose="020F0502020204030204" pitchFamily="34" charset="0"/>
                <a:cs typeface="Times New Roman" panose="02020603050405020304" pitchFamily="18" charset="0"/>
              </a:rPr>
            </a:br>
            <a:r>
              <a:rPr lang="en-US" sz="1200" kern="100" dirty="0">
                <a:effectLst/>
                <a:latin typeface="+mn-lt"/>
                <a:ea typeface="Calibri" panose="020F0502020204030204" pitchFamily="34" charset="0"/>
                <a:cs typeface="Times New Roman" panose="02020603050405020304" pitchFamily="18" charset="0"/>
              </a:rPr>
              <a:t>Available at: </a:t>
            </a:r>
            <a:r>
              <a:rPr lang="en-US" sz="1200" u="sng" kern="100" dirty="0">
                <a:effectLst/>
                <a:latin typeface="+mn-lt"/>
                <a:ea typeface="Calibri" panose="020F0502020204030204" pitchFamily="34" charset="0"/>
                <a:cs typeface="Times New Roman" panose="02020603050405020304" pitchFamily="18" charset="0"/>
              </a:rPr>
              <a:t>https://hwb.gov.wales/professional-development/professional-standards/</a:t>
            </a:r>
            <a:br>
              <a:rPr lang="en-US" sz="1200" kern="100" dirty="0">
                <a:effectLst/>
                <a:latin typeface="+mn-lt"/>
                <a:ea typeface="Calibri" panose="020F0502020204030204" pitchFamily="34" charset="0"/>
                <a:cs typeface="Times New Roman" panose="02020603050405020304" pitchFamily="18" charset="0"/>
              </a:rPr>
            </a:br>
            <a:r>
              <a:rPr lang="en-US" sz="1200" kern="100" dirty="0">
                <a:effectLst/>
                <a:latin typeface="+mn-lt"/>
                <a:ea typeface="Calibri" panose="020F0502020204030204" pitchFamily="34" charset="0"/>
                <a:cs typeface="Times New Roman" panose="02020603050405020304" pitchFamily="18" charset="0"/>
              </a:rPr>
              <a:t>[Accessed 4 May 2023].</a:t>
            </a:r>
            <a:endParaRPr lang="en-GB" sz="1200" kern="1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US" sz="1200" kern="100" dirty="0">
                <a:effectLst/>
                <a:latin typeface="+mn-lt"/>
                <a:ea typeface="Calibri" panose="020F0502020204030204" pitchFamily="34" charset="0"/>
                <a:cs typeface="Times New Roman" panose="02020603050405020304" pitchFamily="18" charset="0"/>
              </a:rPr>
              <a:t>Welsh Parliament , 2021. </a:t>
            </a:r>
            <a:r>
              <a:rPr lang="en-US" sz="1200" i="1" kern="100" dirty="0">
                <a:effectLst/>
                <a:latin typeface="+mn-lt"/>
                <a:ea typeface="Calibri" panose="020F0502020204030204" pitchFamily="34" charset="0"/>
                <a:cs typeface="Times New Roman" panose="02020603050405020304" pitchFamily="18" charset="0"/>
              </a:rPr>
              <a:t>Donaldson Review: The ‘purposes’ and content of a Curriculum for Wales. </a:t>
            </a:r>
            <a:r>
              <a:rPr lang="en-US" sz="1200" kern="100" dirty="0">
                <a:effectLst/>
                <a:latin typeface="+mn-lt"/>
                <a:ea typeface="Calibri" panose="020F0502020204030204" pitchFamily="34" charset="0"/>
                <a:cs typeface="Times New Roman" panose="02020603050405020304" pitchFamily="18" charset="0"/>
              </a:rPr>
              <a:t>[Online] </a:t>
            </a:r>
            <a:br>
              <a:rPr lang="en-US" sz="1200" kern="100" dirty="0">
                <a:effectLst/>
                <a:latin typeface="+mn-lt"/>
                <a:ea typeface="Calibri" panose="020F0502020204030204" pitchFamily="34" charset="0"/>
                <a:cs typeface="Times New Roman" panose="02020603050405020304" pitchFamily="18" charset="0"/>
              </a:rPr>
            </a:br>
            <a:r>
              <a:rPr lang="en-US" sz="1200" kern="100" dirty="0">
                <a:effectLst/>
                <a:latin typeface="+mn-lt"/>
                <a:ea typeface="Calibri" panose="020F0502020204030204" pitchFamily="34" charset="0"/>
                <a:cs typeface="Times New Roman" panose="02020603050405020304" pitchFamily="18" charset="0"/>
              </a:rPr>
              <a:t>Available at: </a:t>
            </a:r>
            <a:r>
              <a:rPr lang="en-US" sz="1200" u="sng" kern="100" dirty="0">
                <a:effectLst/>
                <a:latin typeface="+mn-lt"/>
                <a:ea typeface="Calibri" panose="020F0502020204030204" pitchFamily="34" charset="0"/>
                <a:cs typeface="Times New Roman" panose="02020603050405020304" pitchFamily="18" charset="0"/>
              </a:rPr>
              <a:t>https://research.senedd.wales/research-articles/donaldson-review-the-purposes-and-content-of-a-curriculum-for-wales/</a:t>
            </a:r>
            <a:br>
              <a:rPr lang="en-US" sz="1200" kern="100" dirty="0">
                <a:effectLst/>
                <a:latin typeface="+mn-lt"/>
                <a:ea typeface="Calibri" panose="020F0502020204030204" pitchFamily="34" charset="0"/>
                <a:cs typeface="Times New Roman" panose="02020603050405020304" pitchFamily="18" charset="0"/>
              </a:rPr>
            </a:br>
            <a:r>
              <a:rPr lang="en-US" sz="1200" kern="100" dirty="0">
                <a:effectLst/>
                <a:latin typeface="+mn-lt"/>
                <a:ea typeface="Calibri" panose="020F0502020204030204" pitchFamily="34" charset="0"/>
                <a:cs typeface="Times New Roman" panose="02020603050405020304" pitchFamily="18" charset="0"/>
              </a:rPr>
              <a:t>[Accessed 6 May 2023].</a:t>
            </a:r>
            <a:endParaRPr lang="en-GB" sz="1200" kern="100" dirty="0">
              <a:effectLst/>
              <a:latin typeface="+mn-lt"/>
              <a:ea typeface="Calibri" panose="020F0502020204030204" pitchFamily="34" charset="0"/>
              <a:cs typeface="Times New Roman" panose="02020603050405020304" pitchFamily="18" charset="0"/>
            </a:endParaRPr>
          </a:p>
          <a:p>
            <a:endParaRPr lang="en-GB" sz="1200" dirty="0"/>
          </a:p>
        </p:txBody>
      </p:sp>
    </p:spTree>
    <p:extLst>
      <p:ext uri="{BB962C8B-B14F-4D97-AF65-F5344CB8AC3E}">
        <p14:creationId xmlns:p14="http://schemas.microsoft.com/office/powerpoint/2010/main" val="4235485161"/>
      </p:ext>
    </p:extLst>
  </p:cSld>
  <p:clrMapOvr>
    <a:masterClrMapping/>
  </p:clrMapOvr>
  <mc:AlternateContent xmlns:mc="http://schemas.openxmlformats.org/markup-compatibility/2006" xmlns:p14="http://schemas.microsoft.com/office/powerpoint/2010/main">
    <mc:Choice Requires="p14">
      <p:transition p14:dur="250" advTm="1534"/>
    </mc:Choice>
    <mc:Fallback xmlns="">
      <p:transition advTm="1534"/>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84.8"/>
</p:tagLst>
</file>

<file path=ppt/tags/tag2.xml><?xml version="1.0" encoding="utf-8"?>
<p:tagLst xmlns:a="http://schemas.openxmlformats.org/drawingml/2006/main" xmlns:r="http://schemas.openxmlformats.org/officeDocument/2006/relationships" xmlns:p="http://schemas.openxmlformats.org/presentationml/2006/main">
  <p:tag name="TIMING" val="|105.7"/>
</p:tagLst>
</file>

<file path=ppt/tags/tag3.xml><?xml version="1.0" encoding="utf-8"?>
<p:tagLst xmlns:a="http://schemas.openxmlformats.org/drawingml/2006/main" xmlns:r="http://schemas.openxmlformats.org/officeDocument/2006/relationships" xmlns:p="http://schemas.openxmlformats.org/presentationml/2006/main">
  <p:tag name="TIMING" val="|4.4|1|0.5|5"/>
</p:tagLst>
</file>

<file path=ppt/theme/theme1.xml><?xml version="1.0" encoding="utf-8"?>
<a:theme xmlns:a="http://schemas.openxmlformats.org/drawingml/2006/main" name="School Assignments by Slidesgo">
  <a:themeElements>
    <a:clrScheme name="Simple Light">
      <a:dk1>
        <a:srgbClr val="000000"/>
      </a:dk1>
      <a:lt1>
        <a:srgbClr val="FFFFFF"/>
      </a:lt1>
      <a:dk2>
        <a:srgbClr val="E30612"/>
      </a:dk2>
      <a:lt2>
        <a:srgbClr val="000000"/>
      </a:lt2>
      <a:accent1>
        <a:srgbClr val="0DB3D4"/>
      </a:accent1>
      <a:accent2>
        <a:srgbClr val="82368A"/>
      </a:accent2>
      <a:accent3>
        <a:srgbClr val="F6BD2A"/>
      </a:accent3>
      <a:accent4>
        <a:srgbClr val="3CA936"/>
      </a:accent4>
      <a:accent5>
        <a:srgbClr val="E9545C"/>
      </a:accent5>
      <a:accent6>
        <a:srgbClr val="F6D2B6"/>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6576</TotalTime>
  <Words>3014</Words>
  <Application>Microsoft Office PowerPoint</Application>
  <PresentationFormat>On-screen Show (16:9)</PresentationFormat>
  <Paragraphs>167</Paragraphs>
  <Slides>16</Slides>
  <Notes>11</Notes>
  <HiddenSlides>0</HiddenSlides>
  <MMClips>12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Love Ya Like A Sister</vt:lpstr>
      <vt:lpstr>Wingdings</vt:lpstr>
      <vt:lpstr>Abel</vt:lpstr>
      <vt:lpstr>Arial</vt:lpstr>
      <vt:lpstr>School Assignments by Slidesgo</vt:lpstr>
      <vt:lpstr>Understanding how the learner, the school and the local community work together to deliver one of the four purposes of the new curriculum: a video presentation that critically examines this process.</vt:lpstr>
      <vt:lpstr>School Context </vt:lpstr>
      <vt:lpstr>Four Purposes in the Curriculum for Wales (2022)</vt:lpstr>
      <vt:lpstr>Working together </vt:lpstr>
      <vt:lpstr>Focus:  Ethically Informed Citizens</vt:lpstr>
      <vt:lpstr>What is  going well? </vt:lpstr>
      <vt:lpstr>What has been noticed from this project? </vt:lpstr>
      <vt:lpstr>What Could be improved in the community project? </vt:lpstr>
      <vt:lpstr>Recommendation:   1</vt:lpstr>
      <vt:lpstr>Recommendation:  2</vt:lpstr>
      <vt:lpstr> Conclusion</vt:lpstr>
      <vt:lpstr>How will this project impact my future practise?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School Assignments</dc:title>
  <dc:creator>刘龙</dc:creator>
  <cp:lastModifiedBy>Lauren Morgan (2003451)</cp:lastModifiedBy>
  <cp:revision>3</cp:revision>
  <dcterms:modified xsi:type="dcterms:W3CDTF">2023-05-14T10:45:41Z</dcterms:modified>
</cp:coreProperties>
</file>