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1"/>
  </p:notesMasterIdLst>
  <p:sldIdLst>
    <p:sldId id="256" r:id="rId5"/>
    <p:sldId id="260" r:id="rId6"/>
    <p:sldId id="257" r:id="rId7"/>
    <p:sldId id="263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10/9/2022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indajob.dwp.gov.uk/details/10454322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x.doi.org/10.4135/978145222940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6098705" cy="5222117"/>
          </a:xfrm>
        </p:spPr>
        <p:txBody>
          <a:bodyPr anchor="ctr">
            <a:noAutofit/>
          </a:bodyPr>
          <a:lstStyle/>
          <a:p>
            <a:pPr algn="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domiciliary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carer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working with Older Adults?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5222117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BMHP4003 - Task1 – Presentation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Joanne Davies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Hasina Ibrahim Sheikh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2122535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664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845" y="444776"/>
            <a:ext cx="7904739" cy="147433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 domiciliary carer?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0514" y="2105118"/>
            <a:ext cx="7794441" cy="3589785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0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b="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aid professionals aiding older people</a:t>
            </a:r>
          </a:p>
          <a:p>
            <a:pPr algn="l">
              <a:lnSpc>
                <a:spcPct val="150000"/>
              </a:lnSpc>
            </a:pPr>
            <a:r>
              <a:rPr lang="en-GB" sz="2000" b="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Focused on the individuals</a:t>
            </a:r>
          </a:p>
          <a:p>
            <a:pPr algn="l">
              <a:lnSpc>
                <a:spcPct val="150000"/>
              </a:lnSpc>
            </a:pPr>
            <a:r>
              <a:rPr lang="en-GB" sz="2000" b="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Uphold their independence and quality of life.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b="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ersonal care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b="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dministering medication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mental and physical activity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071D58-266E-376B-291E-291A16C40FAC}"/>
              </a:ext>
            </a:extLst>
          </p:cNvPr>
          <p:cNvSpPr txBox="1"/>
          <p:nvPr/>
        </p:nvSpPr>
        <p:spPr>
          <a:xfrm>
            <a:off x="3639845" y="6048184"/>
            <a:ext cx="6107836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lnSpc>
                <a:spcPct val="150000"/>
              </a:lnSpc>
              <a:buNone/>
            </a:pPr>
            <a:r>
              <a:rPr lang="en-GB" sz="1600" b="0" i="1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(DWP – Find A Job, 2022)</a:t>
            </a:r>
          </a:p>
        </p:txBody>
      </p:sp>
    </p:spTree>
    <p:extLst>
      <p:ext uri="{BB962C8B-B14F-4D97-AF65-F5344CB8AC3E}">
        <p14:creationId xmlns:p14="http://schemas.microsoft.com/office/powerpoint/2010/main" val="21213424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0514" y="347123"/>
            <a:ext cx="7434070" cy="147433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BF Skinner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Reinforcement Theory of Motivation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2158" y="1913353"/>
            <a:ext cx="7454077" cy="45975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Reinforcements occur in everyone’s lifetime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understand the behavior of older adults when visiting service users' homes.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need to use reinforcement to encourage service users to repeat actions.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20054C-0238-3B81-28C9-9D0CEDB5612A}"/>
              </a:ext>
            </a:extLst>
          </p:cNvPr>
          <p:cNvSpPr txBox="1"/>
          <p:nvPr/>
        </p:nvSpPr>
        <p:spPr>
          <a:xfrm>
            <a:off x="3164254" y="6268427"/>
            <a:ext cx="9028590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lnSpc>
                <a:spcPct val="150000"/>
              </a:lnSpc>
              <a:buNone/>
            </a:pPr>
            <a:r>
              <a:rPr lang="en-GB" sz="1600" b="0" i="1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1" dirty="0" err="1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O'Donohue</a:t>
            </a:r>
            <a:r>
              <a:rPr lang="en-GB" sz="1600" b="0" i="1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 and Ferguson, K., 2001) &amp; (Krishnan, I., </a:t>
            </a:r>
            <a:r>
              <a:rPr lang="en-GB" sz="1600" b="0" i="1" dirty="0" err="1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Amuthan</a:t>
            </a:r>
            <a:r>
              <a:rPr lang="en-GB" sz="1600" b="0" i="1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and Gordan, M., 2022)</a:t>
            </a:r>
          </a:p>
        </p:txBody>
      </p:sp>
    </p:spTree>
    <p:extLst>
      <p:ext uri="{BB962C8B-B14F-4D97-AF65-F5344CB8AC3E}">
        <p14:creationId xmlns:p14="http://schemas.microsoft.com/office/powerpoint/2010/main" val="2194233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0093" y="399112"/>
            <a:ext cx="7798207" cy="147433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BF Skinner -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Skinner Types of Response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441" y="1636786"/>
            <a:ext cx="7454077" cy="459752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300000"/>
              </a:lnSpc>
              <a:buNone/>
            </a:pPr>
            <a:r>
              <a:rPr lang="en-GB" sz="20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Neutral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Reinforcers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Punishers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88E37B-CD8D-C42C-6B98-6F81FCB046E9}"/>
              </a:ext>
            </a:extLst>
          </p:cNvPr>
          <p:cNvSpPr txBox="1"/>
          <p:nvPr/>
        </p:nvSpPr>
        <p:spPr>
          <a:xfrm>
            <a:off x="6906828" y="5221214"/>
            <a:ext cx="610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1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(HRF. 2022)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541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162" y="187324"/>
            <a:ext cx="7434070" cy="1474330"/>
          </a:xfrm>
        </p:spPr>
        <p:txBody>
          <a:bodyPr>
            <a:normAutofit/>
          </a:bodyPr>
          <a:lstStyle/>
          <a:p>
            <a:r>
              <a:rPr lang="en-US" dirty="0"/>
              <a:t>Practical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2158" y="1476116"/>
            <a:ext cx="7454077" cy="4702742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Reinforcers -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Positive reinforcement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– If the older service user takes their medication on time, then they got extra time on activities they enjoy.</a:t>
            </a:r>
          </a:p>
          <a:p>
            <a:pPr>
              <a:lnSpc>
                <a:spcPct val="200000"/>
              </a:lnSpc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Punishers</a:t>
            </a:r>
            <a:r>
              <a:rPr lang="en-US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Negative reinforcement </a:t>
            </a:r>
            <a:r>
              <a:rPr lang="en-US" sz="20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– If they didn’t eat their full meals then they would be sent to their rooms.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Neutral – </a:t>
            </a:r>
            <a:r>
              <a:rPr lang="en-US" sz="2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do physical activities in the main hall, sometimes older people want to join, and sometimes they don’t.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D19ACA-CFCE-E09E-9298-3343DD19A273}"/>
              </a:ext>
            </a:extLst>
          </p:cNvPr>
          <p:cNvSpPr txBox="1"/>
          <p:nvPr/>
        </p:nvSpPr>
        <p:spPr>
          <a:xfrm>
            <a:off x="4072158" y="6301344"/>
            <a:ext cx="61078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(Bramley Care Home Manager, 10/2022) 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1907789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8502" y="93216"/>
            <a:ext cx="7434070" cy="887767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8079" y="1074199"/>
            <a:ext cx="7454077" cy="4234649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Barley, E. and Lawson, V., 2016. Using health psychology to help patients: theories of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change.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Journal of Nursing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25(16), pp.924-927.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Bramley Care Home Manager (10/2022) personal communication, telephone.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DWP – Find a Job, 2022.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Domiciliary Care Assistant.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at: </a:t>
            </a:r>
            <a:r>
              <a:rPr lang="en-GB" sz="1200" i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https://findajob.dwp.gov.uk/details/10454322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6 October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HRF. 2022.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BF Skinner </a:t>
            </a:r>
            <a:r>
              <a:rPr lang="en-GB" sz="12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Behaviorism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Theory Explained - HRF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&lt;https://healthresearchfunding.org/bf-skinner-behaviorism-theory-explained/&gt; [Accessed 9 October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Krishnan, I.,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Amuthan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and Gordan, M., 2022. A Review of B. F. Skinner ' s 'Reinforcement Theory of Motivation '.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RESEARCH IN EDUCATION METHODOLOGY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5(3).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O'Donohue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 and Ferguson, K., 2001.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psychology of B.F. Skinner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Thousand Oaks, Calif.: Sage.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https://dx.doi.org/10.4135/9781452229409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Taylor &amp; Francis. 2022.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Activities, Adaptation &amp; Aging aims and scope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&lt;https://www.tandfonline.com/action/journalInformation?show=aimsScope&amp;journalCode=waaa20&gt; [Accessed 8 October 2022].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Taylor, Jennifer, "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Center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Based Help for Elder Depression and Emotional Reinforcement (CHEER)" (2018). Doctor of Nursing Practice, (DNP) Projects. 168. Available from https://scholarworks.umass.edu/nursing_dnp_capstone/16</a:t>
            </a:r>
          </a:p>
        </p:txBody>
      </p:sp>
    </p:spTree>
    <p:extLst>
      <p:ext uri="{BB962C8B-B14F-4D97-AF65-F5344CB8AC3E}">
        <p14:creationId xmlns:p14="http://schemas.microsoft.com/office/powerpoint/2010/main" val="153069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710EE66-8707-456F-8F2E-091D581CB03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96CC85-5758-41C0-8EFD-737AFB6912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 design</Template>
  <TotalTime>253</TotalTime>
  <Words>532</Words>
  <Application>Microsoft Office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Century Gothic</vt:lpstr>
      <vt:lpstr>Vapor Trail</vt:lpstr>
      <vt:lpstr>Why is psychology important when working as a domiciliary carer working with Older Adults?</vt:lpstr>
      <vt:lpstr>What is a domiciliary carer?</vt:lpstr>
      <vt:lpstr>BF Skinner - Reinforcement Theory of Motivation </vt:lpstr>
      <vt:lpstr>BF Skinner - Skinner Types of Response </vt:lpstr>
      <vt:lpstr>Practical example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domiciliary carer working with Older Adults?</dc:title>
  <dc:creator>Hasina Ibrahim Sheikh (2122535)</dc:creator>
  <cp:lastModifiedBy>Hasina Ibrahim Sheikh (2122535)</cp:lastModifiedBy>
  <cp:revision>3</cp:revision>
  <dcterms:created xsi:type="dcterms:W3CDTF">2022-10-09T15:34:40Z</dcterms:created>
  <dcterms:modified xsi:type="dcterms:W3CDTF">2022-10-09T19:48:00Z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