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36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549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642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149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39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885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49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181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348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368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386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58534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7980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352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58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3945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780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F0DA9-D0A4-4F3C-BA4B-440BF0B2D9DA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C4806-EF4B-4696-92A5-89657E7F53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6716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1135E-5A05-6173-8512-23D44C49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444" y="609600"/>
            <a:ext cx="3522444" cy="1402080"/>
          </a:xfrm>
        </p:spPr>
        <p:txBody>
          <a:bodyPr>
            <a:noAutofit/>
          </a:bodyPr>
          <a:lstStyle/>
          <a:p>
            <a:pPr algn="l"/>
            <a:r>
              <a:rPr lang="en-US" sz="2800" dirty="0">
                <a:latin typeface="Arial Black" panose="020B0A04020102020204" pitchFamily="34" charset="0"/>
              </a:rPr>
              <a:t>Why Swansea Became Prosperous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E6C4DE-C410-B235-CDEB-80857E9155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255" b="-1"/>
          <a:stretch>
            <a:fillRect/>
          </a:stretch>
        </p:blipFill>
        <p:spPr>
          <a:xfrm>
            <a:off x="20" y="10"/>
            <a:ext cx="7552924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1A61A-9F4B-E723-8A9D-9D8CF6DCA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40" y="2096064"/>
            <a:ext cx="4215384" cy="459734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Swansea in the Industrial Revolution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Nearby the South Wales Coalfield.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Proximity to the River Tawe and Bristol Channel.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Established itself as a copper smelting centre.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Copper source imported from Cornwall, Anglesey and overseas.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Financial backing from the likes of the Vivian family.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canals, railways and docks played their role in trade.</a:t>
            </a:r>
          </a:p>
          <a:p>
            <a:pPr>
              <a:lnSpc>
                <a:spcPct val="110000"/>
              </a:lnSpc>
            </a:pPr>
            <a:endParaRPr lang="en-US" sz="13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4F35239-EB86-4ACB-91DE-4989620C2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9209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22 Jul, 14.25_ slide 1">
            <a:hlinkClick r:id="" action="ppaction://media"/>
            <a:extLst>
              <a:ext uri="{FF2B5EF4-FFF2-40B4-BE49-F238E27FC236}">
                <a16:creationId xmlns:a16="http://schemas.microsoft.com/office/drawing/2014/main" id="{2BEF846D-18B6-7F50-EB9B-A87F1003DE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71650" y="185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63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F9986-0536-555E-1AC9-FE8FE95DE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Industry, Workers and Economic Growth</a:t>
            </a: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C7CAF-04BF-8515-5A16-22045B0ED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059" y="2210935"/>
            <a:ext cx="5016860" cy="36951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of Swansea as an industrial city.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Copperworks were built in Hafod, Morfa and White Rock.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Mining became prospered with the coal industry and other sectors with the steam age.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development of the industry has led to many jobs.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issues relating to living conditions of those working in factories.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Swansea became a hub for British industry and external trade.</a:t>
            </a:r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CBE833-2EE6-6B38-944A-184526974D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2805" r="1" b="24255"/>
          <a:stretch>
            <a:fillRect/>
          </a:stretch>
        </p:blipFill>
        <p:spPr>
          <a:xfrm>
            <a:off x="6435083" y="2311913"/>
            <a:ext cx="4833257" cy="3493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22 Jul, 14.26_ slide 2 (1)">
            <a:hlinkClick r:id="" action="ppaction://media"/>
            <a:extLst>
              <a:ext uri="{FF2B5EF4-FFF2-40B4-BE49-F238E27FC236}">
                <a16:creationId xmlns:a16="http://schemas.microsoft.com/office/drawing/2014/main" id="{398F82CE-2A51-DDBA-C57F-0895FE5FDA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99038" y="57864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22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B9E2-252A-CE9B-E2D5-45246A011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2" y="609600"/>
            <a:ext cx="6340084" cy="1326321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Environment and Legacy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78789E-B115-8949-5B2E-6CAAE708E8B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100" r="13654" b="1"/>
          <a:stretch>
            <a:fillRect/>
          </a:stretch>
        </p:blipFill>
        <p:spPr>
          <a:xfrm>
            <a:off x="20" y="10"/>
            <a:ext cx="4635987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EEF61-8CAA-48E6-8D5D-6F1C64A58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6071" y="2553264"/>
            <a:ext cx="6340085" cy="36951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Consequences of the development of industry.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work created air and land pollution.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Smoke burnt plants and animals.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Industry transformed the Lower Swansea Valley.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Copper began to decline from 1870s.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decline landed industrial sites in need of regeneration.</a:t>
            </a:r>
          </a:p>
          <a:p>
            <a:pPr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Swansea’s development was dependent on coal, trade, technology and people.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2A31A05-19BB-4F84-9402-E8569CBDB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36007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22 Jul, 14.28_ slide 3 (1)">
            <a:hlinkClick r:id="" action="ppaction://media"/>
            <a:extLst>
              <a:ext uri="{FF2B5EF4-FFF2-40B4-BE49-F238E27FC236}">
                <a16:creationId xmlns:a16="http://schemas.microsoft.com/office/drawing/2014/main" id="{D1D99CE3-6FE7-21E9-FF52-68D558E625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27650" y="60610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4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C052280-388E-4151-A1EB-5236D4FCC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A8156A-6E49-253A-9B56-73610258A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927100"/>
            <a:ext cx="3418766" cy="4616450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References</a:t>
            </a:r>
            <a:r>
              <a:rPr lang="en-GB" dirty="0"/>
              <a:t> 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44251C3-E720-4363-8AF0-20AD31937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301359"/>
            <a:ext cx="0" cy="191135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251B977-2BE3-EC49-3B3C-838FD8DB2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28" y="971549"/>
            <a:ext cx="7121483" cy="4616450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Black, J.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Why the Industrial Revolution happened in Britain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Amberley Publishing Limited.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Davies, G. (2022).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Economic development in Wales: Evolution and revolution.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Press.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Davies, S. (2026). Industrial revolution. In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encyclopaedia of human geography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(pp. 696–700). Springer Nature Switzerland.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Gabb, G. (2024). The burgesses of Swansea: Some reinterpretation.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32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(1), 41–67.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Rees, J.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Building castles in the air’: An analysis of the impacts and limitations of purpose-built student accommodation as a ‘fix’ for post-industrial Swansea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Saunders, A.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dynamics of agency in old industrial towns in Wales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[Doctoral dissertation, Cardiff University].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Supple, B. (2025). The governing framework: Social class and institutional reform in Victorian Britain. In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Victorians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(pp. 90–119). Routledge.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8187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377</Words>
  <Application>Microsoft Office PowerPoint</Application>
  <PresentationFormat>Widescreen</PresentationFormat>
  <Paragraphs>31</Paragraphs>
  <Slides>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Bookman Old Style</vt:lpstr>
      <vt:lpstr>Rockwell</vt:lpstr>
      <vt:lpstr>Damask</vt:lpstr>
      <vt:lpstr>Why Swansea Became Prosperous</vt:lpstr>
      <vt:lpstr>Industry, Workers and Economic Growth</vt:lpstr>
      <vt:lpstr>Environment and Legacy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2026-07-18T10:23:49Z</dcterms:created>
  <dcterms:modified xsi:type="dcterms:W3CDTF">2026-07-22T11:49:14Z</dcterms:modified>
</cp:coreProperties>
</file>