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mv" ContentType="video/x-ms-wmv"/>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2"/>
  </p:sldMasterIdLst>
  <p:notesMasterIdLst>
    <p:notesMasterId r:id="rId15"/>
  </p:notesMasterIdLst>
  <p:handoutMasterIdLst>
    <p:handoutMasterId r:id="rId16"/>
  </p:handoutMasterIdLst>
  <p:sldIdLst>
    <p:sldId id="278" r:id="rId3"/>
    <p:sldId id="288" r:id="rId4"/>
    <p:sldId id="270" r:id="rId5"/>
    <p:sldId id="285" r:id="rId6"/>
    <p:sldId id="289" r:id="rId7"/>
    <p:sldId id="287" r:id="rId8"/>
    <p:sldId id="290" r:id="rId9"/>
    <p:sldId id="291" r:id="rId10"/>
    <p:sldId id="292" r:id="rId11"/>
    <p:sldId id="293" r:id="rId12"/>
    <p:sldId id="294" r:id="rId13"/>
    <p:sldId id="269" r:id="rId14"/>
  </p:sldIdLst>
  <p:sldSz cx="9144000" cy="6858000" type="screen4x3"/>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43">
          <p15:clr>
            <a:srgbClr val="A4A3A4"/>
          </p15:clr>
        </p15:guide>
        <p15:guide id="3" orient="horz" pos="982">
          <p15:clr>
            <a:srgbClr val="A4A3A4"/>
          </p15:clr>
        </p15:guide>
        <p15:guide id="4" orient="horz" pos="1193">
          <p15:clr>
            <a:srgbClr val="A4A3A4"/>
          </p15:clr>
        </p15:guide>
        <p15:guide id="5" pos="2880">
          <p15:clr>
            <a:srgbClr val="A4A3A4"/>
          </p15:clr>
        </p15:guide>
        <p15:guide id="6" pos="3034">
          <p15:clr>
            <a:srgbClr val="A4A3A4"/>
          </p15:clr>
        </p15:guide>
        <p15:guide id="7" pos="75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D60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60071" autoAdjust="0"/>
  </p:normalViewPr>
  <p:slideViewPr>
    <p:cSldViewPr snapToGrid="0">
      <p:cViewPr>
        <p:scale>
          <a:sx n="50" d="100"/>
          <a:sy n="50" d="100"/>
        </p:scale>
        <p:origin x="1980" y="546"/>
      </p:cViewPr>
      <p:guideLst>
        <p:guide orient="horz" pos="2160"/>
        <p:guide orient="horz" pos="4043"/>
        <p:guide orient="horz" pos="982"/>
        <p:guide orient="horz" pos="1193"/>
        <p:guide pos="2880"/>
        <p:guide pos="3034"/>
        <p:guide pos="752"/>
      </p:guideLst>
    </p:cSldViewPr>
  </p:slid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4" d="100"/>
          <a:sy n="84" d="100"/>
        </p:scale>
        <p:origin x="-3084"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gs" Target="tags/tag1.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91E1A98-1FDC-4069-A549-108C524DA00B}" type="datetimeFigureOut">
              <a:rPr lang="en-US" smtClean="0"/>
              <a:pPr/>
              <a:t>1/17/2018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8C77194-D090-47CB-A252-F02355B118C3}" type="slidenum">
              <a:rPr lang="en-US" smtClean="0"/>
              <a:pPr/>
              <a:t>‹#›</a:t>
            </a:fld>
            <a:endParaRPr lang="en-US" dirty="0"/>
          </a:p>
        </p:txBody>
      </p:sp>
    </p:spTree>
    <p:extLst>
      <p:ext uri="{BB962C8B-B14F-4D97-AF65-F5344CB8AC3E}">
        <p14:creationId xmlns:p14="http://schemas.microsoft.com/office/powerpoint/2010/main" val="40582937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F48AF-06F8-4945-9F42-661BBF80F64A}" type="datetimeFigureOut">
              <a:rPr lang="en-US" smtClean="0"/>
              <a:pPr/>
              <a:t>1/17/2018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9C13A5-511F-4D4F-B778-6AB878583413}" type="slidenum">
              <a:rPr lang="en-US" smtClean="0"/>
              <a:pPr/>
              <a:t>‹#›</a:t>
            </a:fld>
            <a:endParaRPr lang="en-US"/>
          </a:p>
        </p:txBody>
      </p:sp>
    </p:spTree>
    <p:extLst>
      <p:ext uri="{BB962C8B-B14F-4D97-AF65-F5344CB8AC3E}">
        <p14:creationId xmlns:p14="http://schemas.microsoft.com/office/powerpoint/2010/main" val="1295427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Rippling Water</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(Basic)</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Note: </a:t>
            </a:r>
            <a:r>
              <a:rPr kumimoji="0" lang="en-US" sz="1200" b="0" i="0" u="none" strike="noStrike" kern="1200" cap="none" spc="0" normalizeH="0" baseline="0" noProof="0" dirty="0">
                <a:ln>
                  <a:noFill/>
                </a:ln>
                <a:solidFill>
                  <a:prstClr val="black"/>
                </a:solidFill>
                <a:effectLst/>
                <a:uLnTx/>
                <a:uFillTx/>
                <a:latin typeface="+mn-lt"/>
                <a:ea typeface="+mn-ea"/>
                <a:cs typeface="+mn-cs"/>
              </a:rPr>
              <a:t>This video template is optimized for Microsoft PowerPoint 2010.</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In PowerPoint 2007, video elements will play, but any content overlapping the video bars will be covered by the video when in slideshow mode.</a:t>
            </a:r>
          </a:p>
          <a:p>
            <a:pPr marL="685800" marR="0" lvl="1" indent="-2286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In PowerPoint 2003, video will not play, but the poster frame of the videos will remain in place as static images. </a:t>
            </a:r>
            <a:br>
              <a:rPr lang="en-US" dirty="0"/>
            </a:br>
            <a:endParaRPr lang="en-US"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The video:</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Plays automatically after each slide transition.</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Is 15 seconds long.</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Seamlessly loops for infinite playback.</a:t>
            </a:r>
            <a:br>
              <a:rPr kumimoji="0" lang="en-US" sz="1200" b="0" i="0" u="none" strike="noStrike" kern="1200" cap="none" spc="0" normalizeH="0" baseline="0" noProof="0" dirty="0">
                <a:ln>
                  <a:noFill/>
                </a:ln>
                <a:solidFill>
                  <a:prstClr val="black"/>
                </a:solidFill>
                <a:effectLst/>
                <a:uLnTx/>
                <a:uFillTx/>
                <a:latin typeface="Calibri"/>
                <a:ea typeface="+mn-ea"/>
                <a:cs typeface="+mn-cs"/>
              </a:rPr>
            </a:b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To add slides or change layout:</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To add a new slide, on the </a:t>
            </a:r>
            <a:r>
              <a:rPr kumimoji="0" lang="en-US" sz="1200" b="1" i="0" u="none" strike="noStrike" kern="1200" cap="none" spc="0" normalizeH="0" baseline="0" noProof="0" dirty="0">
                <a:ln>
                  <a:noFill/>
                </a:ln>
                <a:solidFill>
                  <a:prstClr val="black"/>
                </a:solidFill>
                <a:effectLst/>
                <a:uLnTx/>
                <a:uFillTx/>
                <a:latin typeface="Calibri"/>
                <a:ea typeface="+mn-ea"/>
                <a:cs typeface="+mn-cs"/>
              </a:rPr>
              <a:t>Home</a:t>
            </a:r>
            <a:r>
              <a:rPr kumimoji="0" lang="en-US" sz="1200" b="0" i="0" u="none" strike="noStrike" kern="1200" cap="none" spc="0" normalizeH="0" baseline="0" noProof="0" dirty="0">
                <a:ln>
                  <a:noFill/>
                </a:ln>
                <a:solidFill>
                  <a:prstClr val="black"/>
                </a:solidFill>
                <a:effectLst/>
                <a:uLnTx/>
                <a:uFillTx/>
                <a:latin typeface="Calibri"/>
                <a:ea typeface="+mn-ea"/>
                <a:cs typeface="+mn-cs"/>
              </a:rPr>
              <a:t> tab, in the </a:t>
            </a:r>
            <a:r>
              <a:rPr kumimoji="0" lang="en-US" sz="1200" b="1" i="0" u="none" strike="noStrike" kern="1200" cap="none" spc="0" normalizeH="0" baseline="0" noProof="0" dirty="0">
                <a:ln>
                  <a:noFill/>
                </a:ln>
                <a:solidFill>
                  <a:prstClr val="black"/>
                </a:solidFill>
                <a:effectLst/>
                <a:uLnTx/>
                <a:uFillTx/>
                <a:latin typeface="Calibri"/>
                <a:ea typeface="+mn-ea"/>
                <a:cs typeface="+mn-cs"/>
              </a:rPr>
              <a:t>Slides</a:t>
            </a:r>
            <a:r>
              <a:rPr kumimoji="0" lang="en-US" sz="1200" b="0" i="0" u="none" strike="noStrike" kern="1200" cap="none" spc="0" normalizeH="0" baseline="0" noProof="0" dirty="0">
                <a:ln>
                  <a:noFill/>
                </a:ln>
                <a:solidFill>
                  <a:prstClr val="black"/>
                </a:solidFill>
                <a:effectLst/>
                <a:uLnTx/>
                <a:uFillTx/>
                <a:latin typeface="Calibri"/>
                <a:ea typeface="+mn-ea"/>
                <a:cs typeface="+mn-cs"/>
              </a:rPr>
              <a:t> group, click the arrow under </a:t>
            </a:r>
            <a:r>
              <a:rPr kumimoji="0" lang="en-US" sz="1200" b="1" i="0" u="none" strike="noStrike" kern="1200" cap="none" spc="0" normalizeH="0" baseline="0" noProof="0" dirty="0">
                <a:ln>
                  <a:noFill/>
                </a:ln>
                <a:solidFill>
                  <a:prstClr val="black"/>
                </a:solidFill>
                <a:effectLst/>
                <a:uLnTx/>
                <a:uFillTx/>
                <a:latin typeface="Calibri"/>
                <a:ea typeface="+mn-ea"/>
                <a:cs typeface="+mn-cs"/>
              </a:rPr>
              <a:t>New Slide</a:t>
            </a:r>
            <a:r>
              <a:rPr kumimoji="0" lang="en-US" sz="1200" b="0" i="0" u="none" strike="noStrike" kern="1200" cap="none" spc="0" normalizeH="0" baseline="0" noProof="0" dirty="0">
                <a:ln>
                  <a:noFill/>
                </a:ln>
                <a:solidFill>
                  <a:prstClr val="black"/>
                </a:solidFill>
                <a:effectLst/>
                <a:uLnTx/>
                <a:uFillTx/>
                <a:latin typeface="Calibri"/>
                <a:ea typeface="+mn-ea"/>
                <a:cs typeface="+mn-cs"/>
              </a:rPr>
              <a:t>, then click under </a:t>
            </a:r>
            <a:r>
              <a:rPr kumimoji="0" lang="en-US" sz="1200" b="1" i="0" u="none" strike="noStrike" kern="1200" cap="none" spc="0" normalizeH="0" baseline="0" noProof="0" dirty="0">
                <a:ln>
                  <a:noFill/>
                </a:ln>
                <a:solidFill>
                  <a:prstClr val="black"/>
                </a:solidFill>
                <a:effectLst/>
                <a:uLnTx/>
                <a:uFillTx/>
                <a:latin typeface="Calibri"/>
                <a:ea typeface="+mn-ea"/>
                <a:cs typeface="+mn-cs"/>
              </a:rPr>
              <a:t>Motion Background Theme</a:t>
            </a:r>
            <a:r>
              <a:rPr kumimoji="0" lang="en-US" sz="1200" b="0" i="0" u="none" strike="noStrike" kern="1200" cap="none" spc="0" normalizeH="0" baseline="0" noProof="0" dirty="0">
                <a:ln>
                  <a:noFill/>
                </a:ln>
                <a:solidFill>
                  <a:prstClr val="black"/>
                </a:solidFill>
                <a:effectLst/>
                <a:uLnTx/>
                <a:uFillTx/>
                <a:latin typeface="Calibri"/>
                <a:ea typeface="+mn-ea"/>
                <a:cs typeface="+mn-cs"/>
              </a:rPr>
              <a:t>, then select the desired layout.</a:t>
            </a:r>
          </a:p>
          <a:p>
            <a:pPr marL="685800" marR="0" lvl="1"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prstClr val="black"/>
                </a:solidFill>
                <a:effectLst/>
                <a:uLnTx/>
                <a:uFillTx/>
                <a:latin typeface="Calibri"/>
                <a:ea typeface="+mn-ea"/>
                <a:cs typeface="+mn-cs"/>
              </a:rPr>
              <a:t>To change the layout of an existing slide, on the </a:t>
            </a:r>
            <a:r>
              <a:rPr kumimoji="0" lang="en-US" sz="1200" b="1" i="0" u="none" strike="noStrike" kern="1200" cap="none" spc="0" normalizeH="0" baseline="0" noProof="0" dirty="0">
                <a:ln>
                  <a:noFill/>
                </a:ln>
                <a:solidFill>
                  <a:prstClr val="black"/>
                </a:solidFill>
                <a:effectLst/>
                <a:uLnTx/>
                <a:uFillTx/>
                <a:latin typeface="Calibri"/>
                <a:ea typeface="+mn-ea"/>
                <a:cs typeface="+mn-cs"/>
              </a:rPr>
              <a:t>Home</a:t>
            </a:r>
            <a:r>
              <a:rPr kumimoji="0" lang="en-US" sz="1200" b="0" i="0" u="none" strike="noStrike" kern="1200" cap="none" spc="0" normalizeH="0" baseline="0" noProof="0" dirty="0">
                <a:ln>
                  <a:noFill/>
                </a:ln>
                <a:solidFill>
                  <a:prstClr val="black"/>
                </a:solidFill>
                <a:effectLst/>
                <a:uLnTx/>
                <a:uFillTx/>
                <a:latin typeface="Calibri"/>
                <a:ea typeface="+mn-ea"/>
                <a:cs typeface="+mn-cs"/>
              </a:rPr>
              <a:t> tab, in the </a:t>
            </a:r>
            <a:r>
              <a:rPr kumimoji="0" lang="en-US" sz="1200" b="1" i="0" u="none" strike="noStrike" kern="1200" cap="none" spc="0" normalizeH="0" baseline="0" noProof="0" dirty="0">
                <a:ln>
                  <a:noFill/>
                </a:ln>
                <a:solidFill>
                  <a:prstClr val="black"/>
                </a:solidFill>
                <a:effectLst/>
                <a:uLnTx/>
                <a:uFillTx/>
                <a:latin typeface="Calibri"/>
                <a:ea typeface="+mn-ea"/>
                <a:cs typeface="+mn-cs"/>
              </a:rPr>
              <a:t>Slides</a:t>
            </a:r>
            <a:r>
              <a:rPr kumimoji="0" lang="en-US" sz="1200" b="0" i="0" u="none" strike="noStrike" kern="1200" cap="none" spc="0" normalizeH="0" baseline="0" noProof="0" dirty="0">
                <a:ln>
                  <a:noFill/>
                </a:ln>
                <a:solidFill>
                  <a:prstClr val="black"/>
                </a:solidFill>
                <a:effectLst/>
                <a:uLnTx/>
                <a:uFillTx/>
                <a:latin typeface="Calibri"/>
                <a:ea typeface="+mn-ea"/>
                <a:cs typeface="+mn-cs"/>
              </a:rPr>
              <a:t> group, click </a:t>
            </a:r>
            <a:r>
              <a:rPr kumimoji="0" lang="en-US" sz="1200" b="1" i="0" u="none" strike="noStrike" kern="1200" cap="none" spc="0" normalizeH="0" baseline="0" noProof="0" dirty="0">
                <a:ln>
                  <a:noFill/>
                </a:ln>
                <a:solidFill>
                  <a:prstClr val="black"/>
                </a:solidFill>
                <a:effectLst/>
                <a:uLnTx/>
                <a:uFillTx/>
                <a:latin typeface="Calibri"/>
                <a:ea typeface="+mn-ea"/>
                <a:cs typeface="+mn-cs"/>
              </a:rPr>
              <a:t>Layout</a:t>
            </a:r>
            <a:r>
              <a:rPr kumimoji="0" lang="en-US" sz="1200" b="0" i="0" u="none" strike="noStrike" kern="1200" cap="none" spc="0" normalizeH="0" baseline="0" noProof="0" dirty="0">
                <a:ln>
                  <a:noFill/>
                </a:ln>
                <a:solidFill>
                  <a:prstClr val="black"/>
                </a:solidFill>
                <a:effectLst/>
                <a:uLnTx/>
                <a:uFillTx/>
                <a:latin typeface="Calibri"/>
                <a:ea typeface="+mn-ea"/>
                <a:cs typeface="+mn-cs"/>
              </a:rPr>
              <a:t>, then select the desired layout.</a:t>
            </a:r>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pPr marL="228600" lvl="0" indent="-228600">
              <a:buFont typeface="+mj-lt"/>
              <a:buAutoNum type="arabicPeriod"/>
            </a:pPr>
            <a:r>
              <a:rPr lang="en-US" kern="1200" baseline="0" dirty="0">
                <a:solidFill>
                  <a:schemeClr val="tx1"/>
                </a:solidFill>
                <a:effectLst/>
                <a:latin typeface="+mn-lt"/>
                <a:ea typeface="+mn-ea"/>
                <a:cs typeface="+mn-cs"/>
              </a:rPr>
              <a:t>Other </a:t>
            </a:r>
            <a:r>
              <a:rPr lang="en-US" b="0" kern="1200" baseline="0" dirty="0">
                <a:solidFill>
                  <a:schemeClr val="tx1"/>
                </a:solidFill>
                <a:effectLst/>
                <a:latin typeface="+mn-lt"/>
                <a:ea typeface="+mn-ea"/>
                <a:cs typeface="+mn-cs"/>
              </a:rPr>
              <a:t>animated elements:</a:t>
            </a:r>
          </a:p>
          <a:p>
            <a:pPr marL="628650" lvl="1" indent="-171450">
              <a:buFont typeface="Arial" pitchFamily="34" charset="0"/>
              <a:buChar char="•"/>
            </a:pPr>
            <a:r>
              <a:rPr lang="en-US" kern="1200" baseline="0" dirty="0">
                <a:solidFill>
                  <a:schemeClr val="tx1"/>
                </a:solidFill>
                <a:effectLst/>
                <a:latin typeface="+mn-lt"/>
                <a:ea typeface="+mn-ea"/>
                <a:cs typeface="+mn-cs"/>
              </a:rPr>
              <a:t>Any animated element you insert will begin after the slide transition and the background video has started.</a:t>
            </a:r>
          </a:p>
          <a:p>
            <a:pPr marL="685800" lvl="1" indent="-228600">
              <a:buFont typeface="+mj-lt"/>
              <a:buAutoNum type="arabicPeriod"/>
            </a:pPr>
            <a:endParaRPr lang="en-US" kern="1200" baseline="0" dirty="0">
              <a:solidFill>
                <a:schemeClr val="tx1"/>
              </a:solidFill>
              <a:effectLst/>
              <a:latin typeface="+mn-lt"/>
              <a:ea typeface="+mn-ea"/>
              <a:cs typeface="+mn-cs"/>
            </a:endParaRPr>
          </a:p>
          <a:p>
            <a:pPr marL="228600" lvl="0" indent="-228600">
              <a:buFont typeface="+mj-lt"/>
              <a:buAutoNum type="arabicPeriod"/>
            </a:pPr>
            <a:r>
              <a:rPr lang="en-US" kern="1200" baseline="0" dirty="0">
                <a:solidFill>
                  <a:schemeClr val="tx1"/>
                </a:solidFill>
                <a:effectLst/>
                <a:latin typeface="+mn-lt"/>
                <a:ea typeface="+mn-ea"/>
                <a:cs typeface="+mn-cs"/>
              </a:rPr>
              <a:t>Layouts with </a:t>
            </a:r>
            <a:r>
              <a:rPr lang="en-US" b="0" kern="1200" baseline="0" dirty="0">
                <a:solidFill>
                  <a:schemeClr val="tx1"/>
                </a:solidFill>
                <a:effectLst/>
                <a:latin typeface="+mn-lt"/>
                <a:ea typeface="+mn-ea"/>
                <a:cs typeface="+mn-cs"/>
              </a:rPr>
              <a:t>video effects:</a:t>
            </a:r>
          </a:p>
          <a:p>
            <a:pPr marL="685800" lvl="1" indent="-228600">
              <a:buFont typeface="Arial" pitchFamily="34" charset="0"/>
              <a:buChar char="•"/>
            </a:pPr>
            <a:r>
              <a:rPr lang="en-US" kern="1200" baseline="0" dirty="0">
                <a:solidFill>
                  <a:schemeClr val="tx1"/>
                </a:solidFill>
                <a:effectLst/>
                <a:latin typeface="+mn-lt"/>
                <a:ea typeface="+mn-ea"/>
                <a:cs typeface="+mn-cs"/>
              </a:rPr>
              <a:t>The </a:t>
            </a:r>
            <a:r>
              <a:rPr lang="en-US" kern="1200" baseline="0">
                <a:solidFill>
                  <a:schemeClr val="tx1"/>
                </a:solidFill>
                <a:effectLst/>
                <a:latin typeface="+mn-lt"/>
                <a:ea typeface="+mn-ea"/>
                <a:cs typeface="+mn-cs"/>
              </a:rPr>
              <a:t>“(Green) Title </a:t>
            </a:r>
            <a:r>
              <a:rPr lang="en-US" kern="1200" baseline="0" dirty="0">
                <a:solidFill>
                  <a:schemeClr val="tx1"/>
                </a:solidFill>
                <a:effectLst/>
                <a:latin typeface="+mn-lt"/>
                <a:ea typeface="+mn-ea"/>
                <a:cs typeface="+mn-cs"/>
              </a:rPr>
              <a:t>and Content” and “(Purple</a:t>
            </a:r>
            <a:r>
              <a:rPr lang="en-US" kern="1200" baseline="0">
                <a:solidFill>
                  <a:schemeClr val="tx1"/>
                </a:solidFill>
                <a:effectLst/>
                <a:latin typeface="+mn-lt"/>
                <a:ea typeface="+mn-ea"/>
                <a:cs typeface="+mn-cs"/>
              </a:rPr>
              <a:t>) Title </a:t>
            </a:r>
            <a:r>
              <a:rPr lang="en-US" kern="1200" baseline="0" dirty="0">
                <a:solidFill>
                  <a:schemeClr val="tx1"/>
                </a:solidFill>
                <a:effectLst/>
                <a:latin typeface="+mn-lt"/>
                <a:ea typeface="+mn-ea"/>
                <a:cs typeface="+mn-cs"/>
              </a:rPr>
              <a:t>and Content” layouts are creating by using a color overlay on the video.</a:t>
            </a:r>
          </a:p>
          <a:p>
            <a:pPr marL="1143000" lvl="2" indent="-228600">
              <a:buFont typeface="Courier New" pitchFamily="49" charset="0"/>
              <a:buChar char="o"/>
            </a:pPr>
            <a:r>
              <a:rPr lang="en-US" kern="1200" baseline="0" dirty="0">
                <a:solidFill>
                  <a:schemeClr val="tx1"/>
                </a:solidFill>
                <a:effectLst/>
                <a:latin typeface="+mn-lt"/>
                <a:ea typeface="+mn-ea"/>
                <a:cs typeface="+mn-cs"/>
              </a:rPr>
              <a:t>With the video selected, under </a:t>
            </a:r>
            <a:r>
              <a:rPr lang="en-US" b="1" kern="1200" baseline="0" dirty="0">
                <a:solidFill>
                  <a:schemeClr val="tx1"/>
                </a:solidFill>
                <a:effectLst/>
                <a:latin typeface="+mn-lt"/>
                <a:ea typeface="+mn-ea"/>
                <a:cs typeface="+mn-cs"/>
              </a:rPr>
              <a:t>Video Tools</a:t>
            </a:r>
            <a:r>
              <a:rPr lang="en-US" kern="1200" baseline="0" dirty="0">
                <a:solidFill>
                  <a:schemeClr val="tx1"/>
                </a:solidFill>
                <a:effectLst/>
                <a:latin typeface="+mn-lt"/>
                <a:ea typeface="+mn-ea"/>
                <a:cs typeface="+mn-cs"/>
              </a:rPr>
              <a:t>, on the </a:t>
            </a:r>
            <a:r>
              <a:rPr lang="en-US" b="1" kern="1200" baseline="0" dirty="0">
                <a:solidFill>
                  <a:schemeClr val="tx1"/>
                </a:solidFill>
                <a:effectLst/>
                <a:latin typeface="+mn-lt"/>
                <a:ea typeface="+mn-ea"/>
                <a:cs typeface="+mn-cs"/>
              </a:rPr>
              <a:t>Format</a:t>
            </a:r>
            <a:r>
              <a:rPr lang="en-US" kern="1200" baseline="0" dirty="0">
                <a:solidFill>
                  <a:schemeClr val="tx1"/>
                </a:solidFill>
                <a:effectLst/>
                <a:latin typeface="+mn-lt"/>
                <a:ea typeface="+mn-ea"/>
                <a:cs typeface="+mn-cs"/>
              </a:rPr>
              <a:t> tab, in the </a:t>
            </a:r>
            <a:r>
              <a:rPr lang="en-US" b="1" kern="1200" baseline="0" dirty="0">
                <a:solidFill>
                  <a:schemeClr val="tx1"/>
                </a:solidFill>
                <a:effectLst/>
                <a:latin typeface="+mn-lt"/>
                <a:ea typeface="+mn-ea"/>
                <a:cs typeface="+mn-cs"/>
              </a:rPr>
              <a:t>Adjust</a:t>
            </a:r>
            <a:r>
              <a:rPr lang="en-US" kern="1200" baseline="0" dirty="0">
                <a:solidFill>
                  <a:schemeClr val="tx1"/>
                </a:solidFill>
                <a:effectLst/>
                <a:latin typeface="+mn-lt"/>
                <a:ea typeface="+mn-ea"/>
                <a:cs typeface="+mn-cs"/>
              </a:rPr>
              <a:t> group, select </a:t>
            </a:r>
            <a:r>
              <a:rPr lang="en-US" b="1" kern="1200" baseline="0" dirty="0">
                <a:solidFill>
                  <a:schemeClr val="tx1"/>
                </a:solidFill>
                <a:effectLst/>
                <a:latin typeface="+mn-lt"/>
                <a:ea typeface="+mn-ea"/>
                <a:cs typeface="+mn-cs"/>
              </a:rPr>
              <a:t>Color</a:t>
            </a:r>
            <a:r>
              <a:rPr lang="en-US" kern="1200" baseline="0" dirty="0">
                <a:solidFill>
                  <a:schemeClr val="tx1"/>
                </a:solidFill>
                <a:effectLst/>
                <a:latin typeface="+mn-lt"/>
                <a:ea typeface="+mn-ea"/>
                <a:cs typeface="+mn-cs"/>
              </a:rPr>
              <a:t> and choose </a:t>
            </a:r>
            <a:r>
              <a:rPr lang="en-US" b="1" kern="1200" baseline="0" dirty="0">
                <a:solidFill>
                  <a:schemeClr val="tx1"/>
                </a:solidFill>
                <a:effectLst/>
                <a:latin typeface="+mn-lt"/>
                <a:ea typeface="+mn-ea"/>
                <a:cs typeface="+mn-cs"/>
              </a:rPr>
              <a:t>Teal, Accent Color 6 Light</a:t>
            </a:r>
            <a:r>
              <a:rPr lang="en-US" kern="1200" baseline="0" dirty="0">
                <a:solidFill>
                  <a:schemeClr val="tx1"/>
                </a:solidFill>
                <a:effectLst/>
                <a:latin typeface="+mn-lt"/>
                <a:ea typeface="+mn-ea"/>
                <a:cs typeface="+mn-cs"/>
              </a:rPr>
              <a:t> (third row, seventh option from left) or </a:t>
            </a:r>
            <a:r>
              <a:rPr lang="en-US" b="1" kern="1200" baseline="0" dirty="0">
                <a:solidFill>
                  <a:schemeClr val="tx1"/>
                </a:solidFill>
                <a:effectLst/>
                <a:latin typeface="+mn-lt"/>
                <a:ea typeface="+mn-ea"/>
                <a:cs typeface="+mn-cs"/>
              </a:rPr>
              <a:t>Periwinkle, Accent Color 5 Light</a:t>
            </a:r>
            <a:r>
              <a:rPr lang="en-US" kern="1200" baseline="0" dirty="0">
                <a:solidFill>
                  <a:schemeClr val="tx1"/>
                </a:solidFill>
                <a:effectLst/>
                <a:latin typeface="+mn-lt"/>
                <a:ea typeface="+mn-ea"/>
                <a:cs typeface="+mn-cs"/>
              </a:rPr>
              <a:t> (third row, sixth option from left).</a:t>
            </a:r>
          </a:p>
          <a:p>
            <a:pPr marL="0" lvl="0" indent="0">
              <a:buFont typeface="+mj-lt"/>
              <a:buNone/>
            </a:pPr>
            <a:endParaRPr lang="en-US" baseline="0" dirty="0"/>
          </a:p>
        </p:txBody>
      </p:sp>
      <p:sp>
        <p:nvSpPr>
          <p:cNvPr id="4" name="Slide Number Placeholder 3"/>
          <p:cNvSpPr>
            <a:spLocks noGrp="1"/>
          </p:cNvSpPr>
          <p:nvPr>
            <p:ph type="sldNum" sz="quarter" idx="10"/>
          </p:nvPr>
        </p:nvSpPr>
        <p:spPr/>
        <p:txBody>
          <a:bodyPr/>
          <a:lstStyle/>
          <a:p>
            <a:fld id="{649C13A5-511F-4D4F-B778-6AB87858341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video" Target="../media/media1.wmv"/><Relationship Id="rId1" Type="http://schemas.microsoft.com/office/2007/relationships/media" Target="../media/media1.wmv"/><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lvl1pPr>
              <a:defRPr sz="900"/>
            </a:lvl1pPr>
          </a:lstStyle>
          <a:p>
            <a:fld id="{ACF4D067-4ADC-4E44-A8E1-EC6D134DA828}" type="datetimeFigureOut">
              <a:rPr lang="en-US" smtClean="0"/>
              <a:pPr/>
              <a:t>1/17/2018</a:t>
            </a:fld>
            <a:endParaRPr lang="en-US"/>
          </a:p>
        </p:txBody>
      </p:sp>
      <p:sp>
        <p:nvSpPr>
          <p:cNvPr id="5" name="Footer Placeholder 4"/>
          <p:cNvSpPr>
            <a:spLocks noGrp="1"/>
          </p:cNvSpPr>
          <p:nvPr>
            <p:ph type="ftr" sz="quarter" idx="11"/>
          </p:nvPr>
        </p:nvSpPr>
        <p:spPr/>
        <p:txBody>
          <a:bodyPr/>
          <a:lstStyle>
            <a:lvl1pPr>
              <a:defRPr sz="900"/>
            </a:lvl1pPr>
          </a:lstStyle>
          <a:p>
            <a:endParaRPr lang="en-US"/>
          </a:p>
        </p:txBody>
      </p:sp>
      <p:sp>
        <p:nvSpPr>
          <p:cNvPr id="6" name="Slide Number Placeholder 5"/>
          <p:cNvSpPr>
            <a:spLocks noGrp="1"/>
          </p:cNvSpPr>
          <p:nvPr>
            <p:ph type="sldNum" sz="quarter" idx="12"/>
          </p:nvPr>
        </p:nvSpPr>
        <p:spPr/>
        <p:txBody>
          <a:bodyPr/>
          <a:lstStyle>
            <a:lvl1pPr>
              <a:defRPr sz="900"/>
            </a:lvl1pPr>
          </a:lstStyle>
          <a:p>
            <a:fld id="{08A7F96F-1D34-4AD8-A324-DDD9B7126D3B}" type="slidenum">
              <a:rPr lang="en-US" smtClean="0"/>
              <a:pPr/>
              <a:t>‹#›</a:t>
            </a:fld>
            <a:endParaRPr lang="en-US"/>
          </a:p>
        </p:txBody>
      </p:sp>
      <p:sp>
        <p:nvSpPr>
          <p:cNvPr id="7" name="Rectangle 6"/>
          <p:cNvSpPr/>
          <p:nvPr userDrawn="1"/>
        </p:nvSpPr>
        <p:spPr>
          <a:xfrm>
            <a:off x="0" y="0"/>
            <a:ext cx="9144000" cy="1614482"/>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8" name="Rectangle 7"/>
          <p:cNvSpPr/>
          <p:nvPr userDrawn="1"/>
        </p:nvSpPr>
        <p:spPr>
          <a:xfrm>
            <a:off x="0" y="4485737"/>
            <a:ext cx="9144000" cy="2372264"/>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0" name="Freeform 5"/>
          <p:cNvSpPr>
            <a:spLocks/>
          </p:cNvSpPr>
          <p:nvPr userDrawn="1"/>
        </p:nvSpPr>
        <p:spPr bwMode="auto">
          <a:xfrm flipH="1">
            <a:off x="0" y="-1"/>
            <a:ext cx="9144000" cy="1236133"/>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a:gsLst>
              <a:gs pos="0">
                <a:schemeClr val="tx1">
                  <a:alpha val="50000"/>
                </a:schemeClr>
              </a:gs>
              <a:gs pos="35000">
                <a:schemeClr val="tx1">
                  <a:alpha val="20000"/>
                </a:schemeClr>
              </a:gs>
              <a:gs pos="100000">
                <a:schemeClr val="tx1">
                  <a:alpha val="25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14" name="Freeform 5"/>
          <p:cNvSpPr>
            <a:spLocks/>
          </p:cNvSpPr>
          <p:nvPr userDrawn="1"/>
        </p:nvSpPr>
        <p:spPr bwMode="auto">
          <a:xfrm>
            <a:off x="0" y="653038"/>
            <a:ext cx="9144000" cy="1307726"/>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a:gsLst>
              <a:gs pos="0">
                <a:schemeClr val="tx1">
                  <a:alpha val="50000"/>
                </a:schemeClr>
              </a:gs>
              <a:gs pos="35000">
                <a:schemeClr val="tx1">
                  <a:alpha val="20000"/>
                </a:schemeClr>
              </a:gs>
              <a:gs pos="100000">
                <a:schemeClr val="tx1">
                  <a:alpha val="25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15" name="Freeform 6"/>
          <p:cNvSpPr>
            <a:spLocks/>
          </p:cNvSpPr>
          <p:nvPr userDrawn="1"/>
        </p:nvSpPr>
        <p:spPr bwMode="auto">
          <a:xfrm flipH="1">
            <a:off x="0" y="5207597"/>
            <a:ext cx="9144000" cy="928544"/>
          </a:xfrm>
          <a:custGeom>
            <a:avLst/>
            <a:gdLst>
              <a:gd name="T0" fmla="*/ 2880 w 2880"/>
              <a:gd name="T1" fmla="*/ 226 h 469"/>
              <a:gd name="T2" fmla="*/ 2880 w 2880"/>
              <a:gd name="T3" fmla="*/ 469 h 469"/>
              <a:gd name="T4" fmla="*/ 2303 w 2880"/>
              <a:gd name="T5" fmla="*/ 197 h 469"/>
              <a:gd name="T6" fmla="*/ 1214 w 2880"/>
              <a:gd name="T7" fmla="*/ 337 h 469"/>
              <a:gd name="T8" fmla="*/ 0 w 2880"/>
              <a:gd name="T9" fmla="*/ 255 h 469"/>
              <a:gd name="T10" fmla="*/ 0 w 2880"/>
              <a:gd name="T11" fmla="*/ 80 h 469"/>
              <a:gd name="T12" fmla="*/ 1205 w 2880"/>
              <a:gd name="T13" fmla="*/ 309 h 469"/>
              <a:gd name="T14" fmla="*/ 2323 w 2880"/>
              <a:gd name="T15" fmla="*/ 6 h 469"/>
              <a:gd name="T16" fmla="*/ 288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2880" y="226"/>
                </a:moveTo>
                <a:cubicBezTo>
                  <a:pt x="2880" y="469"/>
                  <a:pt x="2880" y="469"/>
                  <a:pt x="2880" y="469"/>
                </a:cubicBezTo>
                <a:cubicBezTo>
                  <a:pt x="2880" y="469"/>
                  <a:pt x="2756" y="214"/>
                  <a:pt x="2303" y="197"/>
                </a:cubicBezTo>
                <a:cubicBezTo>
                  <a:pt x="1984" y="186"/>
                  <a:pt x="1688" y="291"/>
                  <a:pt x="1214" y="337"/>
                </a:cubicBezTo>
                <a:cubicBezTo>
                  <a:pt x="437" y="412"/>
                  <a:pt x="0" y="255"/>
                  <a:pt x="0" y="255"/>
                </a:cubicBezTo>
                <a:cubicBezTo>
                  <a:pt x="0" y="80"/>
                  <a:pt x="0" y="80"/>
                  <a:pt x="0" y="80"/>
                </a:cubicBezTo>
                <a:cubicBezTo>
                  <a:pt x="0" y="80"/>
                  <a:pt x="904" y="335"/>
                  <a:pt x="1205" y="309"/>
                </a:cubicBezTo>
                <a:cubicBezTo>
                  <a:pt x="1486" y="285"/>
                  <a:pt x="2001" y="11"/>
                  <a:pt x="2323" y="6"/>
                </a:cubicBezTo>
                <a:cubicBezTo>
                  <a:pt x="2645" y="0"/>
                  <a:pt x="2880" y="226"/>
                  <a:pt x="2880" y="226"/>
                </a:cubicBezTo>
                <a:close/>
              </a:path>
            </a:pathLst>
          </a:custGeom>
          <a:gradFill>
            <a:gsLst>
              <a:gs pos="0">
                <a:schemeClr val="tx1">
                  <a:alpha val="50000"/>
                </a:schemeClr>
              </a:gs>
              <a:gs pos="35000">
                <a:schemeClr val="tx1">
                  <a:alpha val="20000"/>
                </a:schemeClr>
              </a:gs>
              <a:gs pos="100000">
                <a:schemeClr val="tx1">
                  <a:alpha val="25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16" name="Freeform 7"/>
          <p:cNvSpPr>
            <a:spLocks/>
          </p:cNvSpPr>
          <p:nvPr userDrawn="1"/>
        </p:nvSpPr>
        <p:spPr bwMode="auto">
          <a:xfrm flipH="1">
            <a:off x="0" y="4792133"/>
            <a:ext cx="9144000" cy="1311400"/>
          </a:xfrm>
          <a:custGeom>
            <a:avLst/>
            <a:gdLst>
              <a:gd name="T0" fmla="*/ 0 w 2880"/>
              <a:gd name="T1" fmla="*/ 226 h 469"/>
              <a:gd name="T2" fmla="*/ 0 w 2880"/>
              <a:gd name="T3" fmla="*/ 469 h 469"/>
              <a:gd name="T4" fmla="*/ 577 w 2880"/>
              <a:gd name="T5" fmla="*/ 197 h 469"/>
              <a:gd name="T6" fmla="*/ 1666 w 2880"/>
              <a:gd name="T7" fmla="*/ 336 h 469"/>
              <a:gd name="T8" fmla="*/ 2880 w 2880"/>
              <a:gd name="T9" fmla="*/ 254 h 469"/>
              <a:gd name="T10" fmla="*/ 2880 w 2880"/>
              <a:gd name="T11" fmla="*/ 79 h 469"/>
              <a:gd name="T12" fmla="*/ 1675 w 2880"/>
              <a:gd name="T13" fmla="*/ 308 h 469"/>
              <a:gd name="T14" fmla="*/ 557 w 2880"/>
              <a:gd name="T15" fmla="*/ 5 h 469"/>
              <a:gd name="T16" fmla="*/ 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0" y="226"/>
                </a:moveTo>
                <a:cubicBezTo>
                  <a:pt x="0" y="469"/>
                  <a:pt x="0" y="469"/>
                  <a:pt x="0" y="469"/>
                </a:cubicBezTo>
                <a:cubicBezTo>
                  <a:pt x="0" y="469"/>
                  <a:pt x="124" y="213"/>
                  <a:pt x="577" y="197"/>
                </a:cubicBezTo>
                <a:cubicBezTo>
                  <a:pt x="896" y="185"/>
                  <a:pt x="1192" y="290"/>
                  <a:pt x="1666" y="336"/>
                </a:cubicBezTo>
                <a:cubicBezTo>
                  <a:pt x="2443" y="412"/>
                  <a:pt x="2880" y="254"/>
                  <a:pt x="2880" y="254"/>
                </a:cubicBezTo>
                <a:cubicBezTo>
                  <a:pt x="2880" y="79"/>
                  <a:pt x="2880" y="79"/>
                  <a:pt x="2880" y="79"/>
                </a:cubicBezTo>
                <a:cubicBezTo>
                  <a:pt x="2880" y="79"/>
                  <a:pt x="1976" y="334"/>
                  <a:pt x="1675" y="308"/>
                </a:cubicBezTo>
                <a:cubicBezTo>
                  <a:pt x="1395" y="284"/>
                  <a:pt x="879" y="11"/>
                  <a:pt x="557" y="5"/>
                </a:cubicBezTo>
                <a:cubicBezTo>
                  <a:pt x="235" y="0"/>
                  <a:pt x="0" y="226"/>
                  <a:pt x="0" y="226"/>
                </a:cubicBezTo>
                <a:close/>
              </a:path>
            </a:pathLst>
          </a:custGeom>
          <a:gradFill>
            <a:gsLst>
              <a:gs pos="0">
                <a:schemeClr val="tx1">
                  <a:alpha val="50000"/>
                </a:schemeClr>
              </a:gs>
              <a:gs pos="35000">
                <a:schemeClr val="tx1">
                  <a:alpha val="20000"/>
                </a:schemeClr>
              </a:gs>
              <a:gs pos="100000">
                <a:schemeClr val="tx1">
                  <a:alpha val="25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nvGrpSpPr>
          <p:cNvPr id="64" name="Group 63"/>
          <p:cNvGrpSpPr/>
          <p:nvPr userDrawn="1"/>
        </p:nvGrpSpPr>
        <p:grpSpPr>
          <a:xfrm>
            <a:off x="0" y="1826213"/>
            <a:ext cx="9144000" cy="787591"/>
            <a:chOff x="0" y="1757974"/>
            <a:chExt cx="9144000" cy="787591"/>
          </a:xfrm>
        </p:grpSpPr>
        <p:sp>
          <p:nvSpPr>
            <p:cNvPr id="61" name="Rectangle 60"/>
            <p:cNvSpPr/>
            <p:nvPr userDrawn="1"/>
          </p:nvSpPr>
          <p:spPr>
            <a:xfrm>
              <a:off x="0" y="1757974"/>
              <a:ext cx="9144000" cy="327804"/>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2" name="Rectangle 61"/>
            <p:cNvSpPr/>
            <p:nvPr userDrawn="1"/>
          </p:nvSpPr>
          <p:spPr>
            <a:xfrm>
              <a:off x="0" y="2232425"/>
              <a:ext cx="9144000" cy="138023"/>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3" name="Rectangle 62"/>
            <p:cNvSpPr/>
            <p:nvPr userDrawn="1"/>
          </p:nvSpPr>
          <p:spPr>
            <a:xfrm>
              <a:off x="0" y="2499846"/>
              <a:ext cx="9144000" cy="45719"/>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grpSp>
        <p:nvGrpSpPr>
          <p:cNvPr id="65" name="Group 64"/>
          <p:cNvGrpSpPr/>
          <p:nvPr userDrawn="1"/>
        </p:nvGrpSpPr>
        <p:grpSpPr>
          <a:xfrm flipH="1">
            <a:off x="236002" y="3637911"/>
            <a:ext cx="886426" cy="3139424"/>
            <a:chOff x="-1028119" y="544938"/>
            <a:chExt cx="1194223" cy="4229538"/>
          </a:xfrm>
        </p:grpSpPr>
        <p:sp>
          <p:nvSpPr>
            <p:cNvPr id="66" name="Oval 65"/>
            <p:cNvSpPr/>
            <p:nvPr userDrawn="1"/>
          </p:nvSpPr>
          <p:spPr>
            <a:xfrm>
              <a:off x="-837875" y="3671650"/>
              <a:ext cx="699852" cy="69985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7" name="Oval 66"/>
            <p:cNvSpPr/>
            <p:nvPr userDrawn="1"/>
          </p:nvSpPr>
          <p:spPr>
            <a:xfrm>
              <a:off x="-1028119" y="1478437"/>
              <a:ext cx="662409" cy="662409"/>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8" name="Oval 67"/>
            <p:cNvSpPr/>
            <p:nvPr userDrawn="1"/>
          </p:nvSpPr>
          <p:spPr>
            <a:xfrm>
              <a:off x="-1020479" y="782527"/>
              <a:ext cx="1109133" cy="1109133"/>
            </a:xfrm>
            <a:prstGeom prst="ellipse">
              <a:avLst/>
            </a:prstGeom>
            <a:gradFill flip="none" rotWithShape="1">
              <a:gsLst>
                <a:gs pos="0">
                  <a:schemeClr val="accent4">
                    <a:tint val="50000"/>
                    <a:satMod val="300000"/>
                    <a:alpha val="5000"/>
                  </a:schemeClr>
                </a:gs>
                <a:gs pos="35000">
                  <a:schemeClr val="accent4">
                    <a:tint val="37000"/>
                    <a:satMod val="300000"/>
                    <a:alpha val="10000"/>
                  </a:schemeClr>
                </a:gs>
                <a:gs pos="100000">
                  <a:schemeClr val="tx1">
                    <a:alpha val="2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9" name="Oval 68"/>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0" name="Oval 69"/>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1" name="Oval 70"/>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2" name="Oval 71"/>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3" name="Oval 72"/>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4" name="Oval 73"/>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5" name="Oval 74"/>
            <p:cNvSpPr/>
            <p:nvPr userDrawn="1"/>
          </p:nvSpPr>
          <p:spPr>
            <a:xfrm>
              <a:off x="-914400" y="2667000"/>
              <a:ext cx="126373" cy="126373"/>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6" name="Oval 75"/>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7" name="Oval 76"/>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8" name="Oval 77"/>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9" name="Oval 78"/>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80" name="Oval 79"/>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81" name="Oval 80"/>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82" name="Oval 81"/>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grpSp>
        <p:nvGrpSpPr>
          <p:cNvPr id="17" name="Group 16"/>
          <p:cNvGrpSpPr/>
          <p:nvPr userDrawn="1"/>
        </p:nvGrpSpPr>
        <p:grpSpPr>
          <a:xfrm>
            <a:off x="88654" y="12213"/>
            <a:ext cx="7907251" cy="3467973"/>
            <a:chOff x="-1028119" y="544938"/>
            <a:chExt cx="9643677" cy="4229538"/>
          </a:xfrm>
        </p:grpSpPr>
        <p:sp>
          <p:nvSpPr>
            <p:cNvPr id="18" name="Oval 17"/>
            <p:cNvSpPr/>
            <p:nvPr userDrawn="1"/>
          </p:nvSpPr>
          <p:spPr>
            <a:xfrm>
              <a:off x="-837875" y="3671650"/>
              <a:ext cx="699852" cy="69985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9" name="Oval 18"/>
            <p:cNvSpPr/>
            <p:nvPr userDrawn="1"/>
          </p:nvSpPr>
          <p:spPr>
            <a:xfrm>
              <a:off x="-1028119" y="1478437"/>
              <a:ext cx="662409" cy="662409"/>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0" name="Oval 19"/>
            <p:cNvSpPr/>
            <p:nvPr userDrawn="1"/>
          </p:nvSpPr>
          <p:spPr>
            <a:xfrm>
              <a:off x="-1020479" y="782527"/>
              <a:ext cx="1109133" cy="110913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1" name="Oval 20"/>
            <p:cNvSpPr/>
            <p:nvPr userDrawn="1"/>
          </p:nvSpPr>
          <p:spPr>
            <a:xfrm>
              <a:off x="-662408" y="2308171"/>
              <a:ext cx="381787" cy="3817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2" name="Oval 21"/>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3" name="Oval 22"/>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4" name="Oval 23"/>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5" name="Oval 24"/>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6" name="Oval 25"/>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7" name="Oval 26"/>
            <p:cNvSpPr/>
            <p:nvPr userDrawn="1"/>
          </p:nvSpPr>
          <p:spPr>
            <a:xfrm>
              <a:off x="-914400" y="26670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8" name="Oval 27"/>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9" name="Oval 28"/>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0" name="Oval 29"/>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1" name="Oval 30"/>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2" name="Oval 31"/>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3" name="Oval 32"/>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4" name="Oval 33"/>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5" name="Oval 34"/>
            <p:cNvSpPr/>
            <p:nvPr userDrawn="1"/>
          </p:nvSpPr>
          <p:spPr>
            <a:xfrm>
              <a:off x="4439766" y="851221"/>
              <a:ext cx="381787" cy="3817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6" name="Oval 35"/>
            <p:cNvSpPr/>
            <p:nvPr userDrawn="1"/>
          </p:nvSpPr>
          <p:spPr>
            <a:xfrm>
              <a:off x="3097462" y="1949900"/>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7" name="Oval 36"/>
            <p:cNvSpPr/>
            <p:nvPr userDrawn="1"/>
          </p:nvSpPr>
          <p:spPr>
            <a:xfrm>
              <a:off x="8489186" y="671310"/>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8" name="Oval 37"/>
            <p:cNvSpPr/>
            <p:nvPr userDrawn="1"/>
          </p:nvSpPr>
          <p:spPr>
            <a:xfrm>
              <a:off x="741735" y="948238"/>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9" name="Oval 38"/>
            <p:cNvSpPr/>
            <p:nvPr userDrawn="1"/>
          </p:nvSpPr>
          <p:spPr>
            <a:xfrm>
              <a:off x="2224237" y="628092"/>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
        <p:nvSpPr>
          <p:cNvPr id="2" name="Title 1"/>
          <p:cNvSpPr>
            <a:spLocks noGrp="1"/>
          </p:cNvSpPr>
          <p:nvPr>
            <p:ph type="ctrTitle" hasCustomPrompt="1"/>
          </p:nvPr>
        </p:nvSpPr>
        <p:spPr>
          <a:xfrm>
            <a:off x="685800" y="2328823"/>
            <a:ext cx="7772400" cy="1470025"/>
          </a:xfrm>
        </p:spPr>
        <p:txBody>
          <a:bodyPr anchor="b"/>
          <a:lstStyle>
            <a:lvl1pPr algn="ctr">
              <a:defRPr>
                <a:solidFill>
                  <a:schemeClr val="tx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hasCustomPrompt="1"/>
          </p:nvPr>
        </p:nvSpPr>
        <p:spPr>
          <a:xfrm>
            <a:off x="685800" y="3694733"/>
            <a:ext cx="7772400" cy="877267"/>
          </a:xfrm>
        </p:spPr>
        <p:txBody>
          <a:bodyPr/>
          <a:lstStyle>
            <a:lvl1pPr marL="0" indent="0" algn="ctr">
              <a:buNone/>
              <a:defRPr>
                <a:solidFill>
                  <a:schemeClr val="accent4">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a:t>
            </a:r>
            <a:br>
              <a:rPr lang="en-US" dirty="0"/>
            </a:br>
            <a:r>
              <a:rPr lang="en-US" dirty="0"/>
              <a:t>subtitle style</a:t>
            </a:r>
          </a:p>
        </p:txBody>
      </p:sp>
    </p:spTree>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F4D067-4ADC-4E44-A8E1-EC6D134DA828}" type="datetimeFigureOut">
              <a:rPr lang="en-US" smtClean="0"/>
              <a:pPr/>
              <a:t>1/17/2018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7F96F-1D34-4AD8-A324-DDD9B7126D3B}" type="slidenum">
              <a:rPr lang="en-US" smtClean="0"/>
              <a:pPr/>
              <a:t>‹#›</a:t>
            </a:fld>
            <a:endParaRPr lang="en-US"/>
          </a:p>
        </p:txBody>
      </p:sp>
    </p:spTree>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Green) Title and Content">
    <p:spTree>
      <p:nvGrpSpPr>
        <p:cNvPr id="1" name=""/>
        <p:cNvGrpSpPr/>
        <p:nvPr/>
      </p:nvGrpSpPr>
      <p:grpSpPr>
        <a:xfrm>
          <a:off x="0" y="0"/>
          <a:ext cx="0" cy="0"/>
          <a:chOff x="0" y="0"/>
          <a:chExt cx="0" cy="0"/>
        </a:xfrm>
      </p:grpSpPr>
      <p:pic>
        <p:nvPicPr>
          <p:cNvPr id="7" name="Rippling Water Loop.wm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a:blip r:embed="rId4">
            <a:duotone>
              <a:schemeClr val="accent6">
                <a:shade val="45000"/>
                <a:satMod val="135000"/>
              </a:schemeClr>
              <a:prstClr val="white"/>
            </a:duotone>
          </a:blip>
          <a:stretch>
            <a:fillRect/>
          </a:stretch>
        </p:blipFill>
        <p:spPr>
          <a:xfrm>
            <a:off x="0" y="1337094"/>
            <a:ext cx="9144000" cy="5520906"/>
          </a:xfrm>
          <a:prstGeom prst="rect">
            <a:avLst/>
          </a:prstGeom>
        </p:spPr>
      </p:pic>
      <p:sp>
        <p:nvSpPr>
          <p:cNvPr id="8" name="Rectangle 7"/>
          <p:cNvSpPr/>
          <p:nvPr userDrawn="1"/>
        </p:nvSpPr>
        <p:spPr>
          <a:xfrm>
            <a:off x="0" y="0"/>
            <a:ext cx="9144000" cy="1371600"/>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err="1">
              <a:solidFill>
                <a:schemeClr val="tx1"/>
              </a:solidFill>
            </a:endParaRPr>
          </a:p>
        </p:txBody>
      </p:sp>
      <p:grpSp>
        <p:nvGrpSpPr>
          <p:cNvPr id="59" name="Group 58"/>
          <p:cNvGrpSpPr/>
          <p:nvPr userDrawn="1"/>
        </p:nvGrpSpPr>
        <p:grpSpPr>
          <a:xfrm>
            <a:off x="0" y="-1"/>
            <a:ext cx="9144000" cy="1371601"/>
            <a:chOff x="0" y="-1"/>
            <a:chExt cx="9144000" cy="1371601"/>
          </a:xfrm>
        </p:grpSpPr>
        <p:sp>
          <p:nvSpPr>
            <p:cNvPr id="60" name="Freeform 5"/>
            <p:cNvSpPr>
              <a:spLocks/>
            </p:cNvSpPr>
            <p:nvPr userDrawn="1"/>
          </p:nvSpPr>
          <p:spPr bwMode="auto">
            <a:xfrm>
              <a:off x="0" y="-1"/>
              <a:ext cx="9144000" cy="789410"/>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61" name="Freeform 6"/>
            <p:cNvSpPr>
              <a:spLocks/>
            </p:cNvSpPr>
            <p:nvPr userDrawn="1"/>
          </p:nvSpPr>
          <p:spPr bwMode="auto">
            <a:xfrm>
              <a:off x="0" y="443056"/>
              <a:ext cx="9144000" cy="928544"/>
            </a:xfrm>
            <a:custGeom>
              <a:avLst/>
              <a:gdLst>
                <a:gd name="T0" fmla="*/ 2880 w 2880"/>
                <a:gd name="T1" fmla="*/ 226 h 469"/>
                <a:gd name="T2" fmla="*/ 2880 w 2880"/>
                <a:gd name="T3" fmla="*/ 469 h 469"/>
                <a:gd name="T4" fmla="*/ 2303 w 2880"/>
                <a:gd name="T5" fmla="*/ 197 h 469"/>
                <a:gd name="T6" fmla="*/ 1214 w 2880"/>
                <a:gd name="T7" fmla="*/ 337 h 469"/>
                <a:gd name="T8" fmla="*/ 0 w 2880"/>
                <a:gd name="T9" fmla="*/ 255 h 469"/>
                <a:gd name="T10" fmla="*/ 0 w 2880"/>
                <a:gd name="T11" fmla="*/ 80 h 469"/>
                <a:gd name="T12" fmla="*/ 1205 w 2880"/>
                <a:gd name="T13" fmla="*/ 309 h 469"/>
                <a:gd name="T14" fmla="*/ 2323 w 2880"/>
                <a:gd name="T15" fmla="*/ 6 h 469"/>
                <a:gd name="T16" fmla="*/ 288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2880" y="226"/>
                  </a:moveTo>
                  <a:cubicBezTo>
                    <a:pt x="2880" y="469"/>
                    <a:pt x="2880" y="469"/>
                    <a:pt x="2880" y="469"/>
                  </a:cubicBezTo>
                  <a:cubicBezTo>
                    <a:pt x="2880" y="469"/>
                    <a:pt x="2756" y="214"/>
                    <a:pt x="2303" y="197"/>
                  </a:cubicBezTo>
                  <a:cubicBezTo>
                    <a:pt x="1984" y="186"/>
                    <a:pt x="1688" y="291"/>
                    <a:pt x="1214" y="337"/>
                  </a:cubicBezTo>
                  <a:cubicBezTo>
                    <a:pt x="437" y="412"/>
                    <a:pt x="0" y="255"/>
                    <a:pt x="0" y="255"/>
                  </a:cubicBezTo>
                  <a:cubicBezTo>
                    <a:pt x="0" y="80"/>
                    <a:pt x="0" y="80"/>
                    <a:pt x="0" y="80"/>
                  </a:cubicBezTo>
                  <a:cubicBezTo>
                    <a:pt x="0" y="80"/>
                    <a:pt x="904" y="335"/>
                    <a:pt x="1205" y="309"/>
                  </a:cubicBezTo>
                  <a:cubicBezTo>
                    <a:pt x="1486" y="285"/>
                    <a:pt x="2001" y="11"/>
                    <a:pt x="2323" y="6"/>
                  </a:cubicBezTo>
                  <a:cubicBezTo>
                    <a:pt x="2645" y="0"/>
                    <a:pt x="2880" y="226"/>
                    <a:pt x="288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62" name="Freeform 7"/>
            <p:cNvSpPr>
              <a:spLocks/>
            </p:cNvSpPr>
            <p:nvPr userDrawn="1"/>
          </p:nvSpPr>
          <p:spPr bwMode="auto">
            <a:xfrm>
              <a:off x="0" y="227942"/>
              <a:ext cx="9144000" cy="927557"/>
            </a:xfrm>
            <a:custGeom>
              <a:avLst/>
              <a:gdLst>
                <a:gd name="T0" fmla="*/ 0 w 2880"/>
                <a:gd name="T1" fmla="*/ 226 h 469"/>
                <a:gd name="T2" fmla="*/ 0 w 2880"/>
                <a:gd name="T3" fmla="*/ 469 h 469"/>
                <a:gd name="T4" fmla="*/ 577 w 2880"/>
                <a:gd name="T5" fmla="*/ 197 h 469"/>
                <a:gd name="T6" fmla="*/ 1666 w 2880"/>
                <a:gd name="T7" fmla="*/ 336 h 469"/>
                <a:gd name="T8" fmla="*/ 2880 w 2880"/>
                <a:gd name="T9" fmla="*/ 254 h 469"/>
                <a:gd name="T10" fmla="*/ 2880 w 2880"/>
                <a:gd name="T11" fmla="*/ 79 h 469"/>
                <a:gd name="T12" fmla="*/ 1675 w 2880"/>
                <a:gd name="T13" fmla="*/ 308 h 469"/>
                <a:gd name="T14" fmla="*/ 557 w 2880"/>
                <a:gd name="T15" fmla="*/ 5 h 469"/>
                <a:gd name="T16" fmla="*/ 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0" y="226"/>
                  </a:moveTo>
                  <a:cubicBezTo>
                    <a:pt x="0" y="469"/>
                    <a:pt x="0" y="469"/>
                    <a:pt x="0" y="469"/>
                  </a:cubicBezTo>
                  <a:cubicBezTo>
                    <a:pt x="0" y="469"/>
                    <a:pt x="124" y="213"/>
                    <a:pt x="577" y="197"/>
                  </a:cubicBezTo>
                  <a:cubicBezTo>
                    <a:pt x="896" y="185"/>
                    <a:pt x="1192" y="290"/>
                    <a:pt x="1666" y="336"/>
                  </a:cubicBezTo>
                  <a:cubicBezTo>
                    <a:pt x="2443" y="412"/>
                    <a:pt x="2880" y="254"/>
                    <a:pt x="2880" y="254"/>
                  </a:cubicBezTo>
                  <a:cubicBezTo>
                    <a:pt x="2880" y="79"/>
                    <a:pt x="2880" y="79"/>
                    <a:pt x="2880" y="79"/>
                  </a:cubicBezTo>
                  <a:cubicBezTo>
                    <a:pt x="2880" y="79"/>
                    <a:pt x="1976" y="334"/>
                    <a:pt x="1675" y="308"/>
                  </a:cubicBezTo>
                  <a:cubicBezTo>
                    <a:pt x="1395" y="284"/>
                    <a:pt x="879" y="11"/>
                    <a:pt x="557" y="5"/>
                  </a:cubicBezTo>
                  <a:cubicBezTo>
                    <a:pt x="235" y="0"/>
                    <a:pt x="0" y="226"/>
                    <a:pt x="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F4D067-4ADC-4E44-A8E1-EC6D134DA828}" type="datetimeFigureOut">
              <a:rPr lang="en-US" smtClean="0"/>
              <a:pPr/>
              <a:t>1/17/2018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7F96F-1D34-4AD8-A324-DDD9B7126D3B}" type="slidenum">
              <a:rPr lang="en-US" smtClean="0"/>
              <a:pPr/>
              <a:t>‹#›</a:t>
            </a:fld>
            <a:endParaRPr lang="en-US"/>
          </a:p>
        </p:txBody>
      </p:sp>
      <p:grpSp>
        <p:nvGrpSpPr>
          <p:cNvPr id="9" name="Group 8"/>
          <p:cNvGrpSpPr/>
          <p:nvPr userDrawn="1"/>
        </p:nvGrpSpPr>
        <p:grpSpPr>
          <a:xfrm>
            <a:off x="88654" y="12213"/>
            <a:ext cx="7907251" cy="3467973"/>
            <a:chOff x="-1028119" y="544938"/>
            <a:chExt cx="9643677" cy="4229538"/>
          </a:xfrm>
        </p:grpSpPr>
        <p:sp>
          <p:nvSpPr>
            <p:cNvPr id="10" name="Oval 9"/>
            <p:cNvSpPr/>
            <p:nvPr userDrawn="1"/>
          </p:nvSpPr>
          <p:spPr>
            <a:xfrm>
              <a:off x="-837875" y="3671650"/>
              <a:ext cx="699852" cy="699852"/>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1" name="Oval 10"/>
            <p:cNvSpPr/>
            <p:nvPr userDrawn="1"/>
          </p:nvSpPr>
          <p:spPr>
            <a:xfrm>
              <a:off x="-1028119" y="1478437"/>
              <a:ext cx="662409" cy="662409"/>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2" name="Oval 11"/>
            <p:cNvSpPr/>
            <p:nvPr userDrawn="1"/>
          </p:nvSpPr>
          <p:spPr>
            <a:xfrm>
              <a:off x="-1020479" y="782527"/>
              <a:ext cx="1109133" cy="110913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3" name="Oval 12"/>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4" name="Oval 13"/>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5" name="Oval 14"/>
            <p:cNvSpPr/>
            <p:nvPr userDrawn="1"/>
          </p:nvSpPr>
          <p:spPr>
            <a:xfrm>
              <a:off x="-788027" y="4263358"/>
              <a:ext cx="384745" cy="384745"/>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6" name="Oval 15"/>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7" name="Oval 16"/>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8" name="Oval 17"/>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9" name="Oval 18"/>
            <p:cNvSpPr/>
            <p:nvPr userDrawn="1"/>
          </p:nvSpPr>
          <p:spPr>
            <a:xfrm>
              <a:off x="-914400" y="26670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0" name="Oval 19"/>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1" name="Oval 20"/>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2" name="Oval 21"/>
            <p:cNvSpPr/>
            <p:nvPr userDrawn="1"/>
          </p:nvSpPr>
          <p:spPr>
            <a:xfrm>
              <a:off x="-819621" y="3602971"/>
              <a:ext cx="272692" cy="27269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3" name="Oval 22"/>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4" name="Oval 23"/>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5" name="Oval 24"/>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6" name="Oval 25"/>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7" name="Oval 26"/>
            <p:cNvSpPr/>
            <p:nvPr userDrawn="1"/>
          </p:nvSpPr>
          <p:spPr>
            <a:xfrm>
              <a:off x="4439766" y="851221"/>
              <a:ext cx="381787" cy="381787"/>
            </a:xfrm>
            <a:prstGeom prst="ellipse">
              <a:avLst/>
            </a:prstGeom>
            <a:gradFill flip="none" rotWithShape="1">
              <a:gsLst>
                <a:gs pos="0">
                  <a:schemeClr val="accent4">
                    <a:tint val="50000"/>
                    <a:satMod val="300000"/>
                    <a:alpha val="4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8" name="Oval 27"/>
            <p:cNvSpPr/>
            <p:nvPr userDrawn="1"/>
          </p:nvSpPr>
          <p:spPr>
            <a:xfrm>
              <a:off x="3097462" y="1949900"/>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9" name="Oval 28"/>
            <p:cNvSpPr/>
            <p:nvPr userDrawn="1"/>
          </p:nvSpPr>
          <p:spPr>
            <a:xfrm>
              <a:off x="8489186" y="671310"/>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0" name="Oval 29"/>
            <p:cNvSpPr/>
            <p:nvPr userDrawn="1"/>
          </p:nvSpPr>
          <p:spPr>
            <a:xfrm>
              <a:off x="741735" y="948238"/>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1" name="Oval 30"/>
            <p:cNvSpPr/>
            <p:nvPr userDrawn="1"/>
          </p:nvSpPr>
          <p:spPr>
            <a:xfrm>
              <a:off x="2224237" y="628092"/>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
        <p:nvSpPr>
          <p:cNvPr id="65" name="Freeform 5"/>
          <p:cNvSpPr>
            <a:spLocks/>
          </p:cNvSpPr>
          <p:nvPr userDrawn="1"/>
        </p:nvSpPr>
        <p:spPr bwMode="auto">
          <a:xfrm>
            <a:off x="0" y="6515341"/>
            <a:ext cx="9144000" cy="351126"/>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a:gsLst>
              <a:gs pos="0">
                <a:schemeClr val="tx1">
                  <a:alpha val="0"/>
                </a:schemeClr>
              </a:gs>
              <a:gs pos="35000">
                <a:schemeClr val="tx1">
                  <a:alpha val="20000"/>
                </a:schemeClr>
              </a:gs>
              <a:gs pos="100000">
                <a:schemeClr val="tx1">
                  <a:alpha val="50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nvGrpSpPr>
          <p:cNvPr id="32" name="Group 31"/>
          <p:cNvGrpSpPr/>
          <p:nvPr userDrawn="1"/>
        </p:nvGrpSpPr>
        <p:grpSpPr>
          <a:xfrm flipH="1">
            <a:off x="236002" y="3637911"/>
            <a:ext cx="886426" cy="3139424"/>
            <a:chOff x="-1028119" y="544938"/>
            <a:chExt cx="1194223" cy="4229538"/>
          </a:xfrm>
        </p:grpSpPr>
        <p:sp>
          <p:nvSpPr>
            <p:cNvPr id="33" name="Oval 32"/>
            <p:cNvSpPr/>
            <p:nvPr userDrawn="1"/>
          </p:nvSpPr>
          <p:spPr>
            <a:xfrm>
              <a:off x="-837875" y="3671650"/>
              <a:ext cx="699852" cy="69985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4" name="Oval 33"/>
            <p:cNvSpPr/>
            <p:nvPr userDrawn="1"/>
          </p:nvSpPr>
          <p:spPr>
            <a:xfrm>
              <a:off x="-1028119" y="1478437"/>
              <a:ext cx="662409" cy="662409"/>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5" name="Oval 34"/>
            <p:cNvSpPr/>
            <p:nvPr userDrawn="1"/>
          </p:nvSpPr>
          <p:spPr>
            <a:xfrm>
              <a:off x="-1020479" y="782527"/>
              <a:ext cx="1109133" cy="1109133"/>
            </a:xfrm>
            <a:prstGeom prst="ellipse">
              <a:avLst/>
            </a:prstGeom>
            <a:gradFill flip="none" rotWithShape="1">
              <a:gsLst>
                <a:gs pos="0">
                  <a:schemeClr val="accent4">
                    <a:tint val="50000"/>
                    <a:satMod val="300000"/>
                    <a:alpha val="5000"/>
                  </a:schemeClr>
                </a:gs>
                <a:gs pos="35000">
                  <a:schemeClr val="accent4">
                    <a:tint val="37000"/>
                    <a:satMod val="300000"/>
                    <a:alpha val="10000"/>
                  </a:schemeClr>
                </a:gs>
                <a:gs pos="100000">
                  <a:schemeClr val="tx1">
                    <a:alpha val="2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6" name="Oval 35"/>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7" name="Oval 36"/>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8" name="Oval 37"/>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9" name="Oval 38"/>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0" name="Oval 39"/>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1" name="Oval 40"/>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2" name="Oval 41"/>
            <p:cNvSpPr/>
            <p:nvPr userDrawn="1"/>
          </p:nvSpPr>
          <p:spPr>
            <a:xfrm>
              <a:off x="-914400" y="2667000"/>
              <a:ext cx="126373" cy="126373"/>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3" name="Oval 42"/>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4" name="Oval 43"/>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5" name="Oval 44"/>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6" name="Oval 45"/>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7" name="Oval 46"/>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8" name="Oval 47"/>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9" name="Oval 48"/>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Tree>
    <p:extLst>
      <p:ext uri="{BB962C8B-B14F-4D97-AF65-F5344CB8AC3E}">
        <p14:creationId xmlns:p14="http://schemas.microsoft.com/office/powerpoint/2010/main" val="37048764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97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Purple) Title and Content">
    <p:spTree>
      <p:nvGrpSpPr>
        <p:cNvPr id="1" name=""/>
        <p:cNvGrpSpPr/>
        <p:nvPr/>
      </p:nvGrpSpPr>
      <p:grpSpPr>
        <a:xfrm>
          <a:off x="0" y="0"/>
          <a:ext cx="0" cy="0"/>
          <a:chOff x="0" y="0"/>
          <a:chExt cx="0" cy="0"/>
        </a:xfrm>
      </p:grpSpPr>
      <p:pic>
        <p:nvPicPr>
          <p:cNvPr id="7" name="Rippling Water Loop.wmv">
            <a:hlinkClick r:id="" action="ppaction://media"/>
          </p:cNvPr>
          <p:cNvPicPr>
            <a:picLocks noChangeAspect="1"/>
          </p:cNvPicPr>
          <p:nvPr userDrawn="1">
            <a:videoFile r:link="rId2"/>
            <p:extLst>
              <p:ext uri="{DAA4B4D4-6D71-4841-9C94-3DE7FCFB9230}">
                <p14:media xmlns:p14="http://schemas.microsoft.com/office/powerpoint/2010/main" r:embed="rId1"/>
              </p:ext>
            </p:extLst>
          </p:nvPr>
        </p:nvPicPr>
        <p:blipFill>
          <a:blip r:embed="rId4">
            <a:duotone>
              <a:schemeClr val="accent5">
                <a:shade val="45000"/>
                <a:satMod val="135000"/>
              </a:schemeClr>
              <a:prstClr val="white"/>
            </a:duotone>
          </a:blip>
          <a:stretch>
            <a:fillRect/>
          </a:stretch>
        </p:blipFill>
        <p:spPr>
          <a:xfrm>
            <a:off x="0" y="1337094"/>
            <a:ext cx="9144000" cy="5520906"/>
          </a:xfrm>
          <a:prstGeom prst="rect">
            <a:avLst/>
          </a:prstGeom>
        </p:spPr>
      </p:pic>
      <p:sp>
        <p:nvSpPr>
          <p:cNvPr id="8" name="Rectangle 7"/>
          <p:cNvSpPr/>
          <p:nvPr userDrawn="1"/>
        </p:nvSpPr>
        <p:spPr>
          <a:xfrm>
            <a:off x="0" y="0"/>
            <a:ext cx="9144000" cy="1371600"/>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err="1">
              <a:solidFill>
                <a:schemeClr val="tx1"/>
              </a:solidFill>
            </a:endParaRPr>
          </a:p>
        </p:txBody>
      </p:sp>
      <p:grpSp>
        <p:nvGrpSpPr>
          <p:cNvPr id="55" name="Group 54"/>
          <p:cNvGrpSpPr/>
          <p:nvPr userDrawn="1"/>
        </p:nvGrpSpPr>
        <p:grpSpPr>
          <a:xfrm>
            <a:off x="0" y="-1"/>
            <a:ext cx="9144000" cy="1371601"/>
            <a:chOff x="0" y="-1"/>
            <a:chExt cx="9144000" cy="1371601"/>
          </a:xfrm>
        </p:grpSpPr>
        <p:sp>
          <p:nvSpPr>
            <p:cNvPr id="56" name="Freeform 5"/>
            <p:cNvSpPr>
              <a:spLocks/>
            </p:cNvSpPr>
            <p:nvPr userDrawn="1"/>
          </p:nvSpPr>
          <p:spPr bwMode="auto">
            <a:xfrm>
              <a:off x="0" y="-1"/>
              <a:ext cx="9144000" cy="789410"/>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57" name="Freeform 6"/>
            <p:cNvSpPr>
              <a:spLocks/>
            </p:cNvSpPr>
            <p:nvPr userDrawn="1"/>
          </p:nvSpPr>
          <p:spPr bwMode="auto">
            <a:xfrm>
              <a:off x="0" y="443056"/>
              <a:ext cx="9144000" cy="928544"/>
            </a:xfrm>
            <a:custGeom>
              <a:avLst/>
              <a:gdLst>
                <a:gd name="T0" fmla="*/ 2880 w 2880"/>
                <a:gd name="T1" fmla="*/ 226 h 469"/>
                <a:gd name="T2" fmla="*/ 2880 w 2880"/>
                <a:gd name="T3" fmla="*/ 469 h 469"/>
                <a:gd name="T4" fmla="*/ 2303 w 2880"/>
                <a:gd name="T5" fmla="*/ 197 h 469"/>
                <a:gd name="T6" fmla="*/ 1214 w 2880"/>
                <a:gd name="T7" fmla="*/ 337 h 469"/>
                <a:gd name="T8" fmla="*/ 0 w 2880"/>
                <a:gd name="T9" fmla="*/ 255 h 469"/>
                <a:gd name="T10" fmla="*/ 0 w 2880"/>
                <a:gd name="T11" fmla="*/ 80 h 469"/>
                <a:gd name="T12" fmla="*/ 1205 w 2880"/>
                <a:gd name="T13" fmla="*/ 309 h 469"/>
                <a:gd name="T14" fmla="*/ 2323 w 2880"/>
                <a:gd name="T15" fmla="*/ 6 h 469"/>
                <a:gd name="T16" fmla="*/ 288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2880" y="226"/>
                  </a:moveTo>
                  <a:cubicBezTo>
                    <a:pt x="2880" y="469"/>
                    <a:pt x="2880" y="469"/>
                    <a:pt x="2880" y="469"/>
                  </a:cubicBezTo>
                  <a:cubicBezTo>
                    <a:pt x="2880" y="469"/>
                    <a:pt x="2756" y="214"/>
                    <a:pt x="2303" y="197"/>
                  </a:cubicBezTo>
                  <a:cubicBezTo>
                    <a:pt x="1984" y="186"/>
                    <a:pt x="1688" y="291"/>
                    <a:pt x="1214" y="337"/>
                  </a:cubicBezTo>
                  <a:cubicBezTo>
                    <a:pt x="437" y="412"/>
                    <a:pt x="0" y="255"/>
                    <a:pt x="0" y="255"/>
                  </a:cubicBezTo>
                  <a:cubicBezTo>
                    <a:pt x="0" y="80"/>
                    <a:pt x="0" y="80"/>
                    <a:pt x="0" y="80"/>
                  </a:cubicBezTo>
                  <a:cubicBezTo>
                    <a:pt x="0" y="80"/>
                    <a:pt x="904" y="335"/>
                    <a:pt x="1205" y="309"/>
                  </a:cubicBezTo>
                  <a:cubicBezTo>
                    <a:pt x="1486" y="285"/>
                    <a:pt x="2001" y="11"/>
                    <a:pt x="2323" y="6"/>
                  </a:cubicBezTo>
                  <a:cubicBezTo>
                    <a:pt x="2645" y="0"/>
                    <a:pt x="2880" y="226"/>
                    <a:pt x="288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58" name="Freeform 7"/>
            <p:cNvSpPr>
              <a:spLocks/>
            </p:cNvSpPr>
            <p:nvPr userDrawn="1"/>
          </p:nvSpPr>
          <p:spPr bwMode="auto">
            <a:xfrm>
              <a:off x="0" y="227942"/>
              <a:ext cx="9144000" cy="927557"/>
            </a:xfrm>
            <a:custGeom>
              <a:avLst/>
              <a:gdLst>
                <a:gd name="T0" fmla="*/ 0 w 2880"/>
                <a:gd name="T1" fmla="*/ 226 h 469"/>
                <a:gd name="T2" fmla="*/ 0 w 2880"/>
                <a:gd name="T3" fmla="*/ 469 h 469"/>
                <a:gd name="T4" fmla="*/ 577 w 2880"/>
                <a:gd name="T5" fmla="*/ 197 h 469"/>
                <a:gd name="T6" fmla="*/ 1666 w 2880"/>
                <a:gd name="T7" fmla="*/ 336 h 469"/>
                <a:gd name="T8" fmla="*/ 2880 w 2880"/>
                <a:gd name="T9" fmla="*/ 254 h 469"/>
                <a:gd name="T10" fmla="*/ 2880 w 2880"/>
                <a:gd name="T11" fmla="*/ 79 h 469"/>
                <a:gd name="T12" fmla="*/ 1675 w 2880"/>
                <a:gd name="T13" fmla="*/ 308 h 469"/>
                <a:gd name="T14" fmla="*/ 557 w 2880"/>
                <a:gd name="T15" fmla="*/ 5 h 469"/>
                <a:gd name="T16" fmla="*/ 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0" y="226"/>
                  </a:moveTo>
                  <a:cubicBezTo>
                    <a:pt x="0" y="469"/>
                    <a:pt x="0" y="469"/>
                    <a:pt x="0" y="469"/>
                  </a:cubicBezTo>
                  <a:cubicBezTo>
                    <a:pt x="0" y="469"/>
                    <a:pt x="124" y="213"/>
                    <a:pt x="577" y="197"/>
                  </a:cubicBezTo>
                  <a:cubicBezTo>
                    <a:pt x="896" y="185"/>
                    <a:pt x="1192" y="290"/>
                    <a:pt x="1666" y="336"/>
                  </a:cubicBezTo>
                  <a:cubicBezTo>
                    <a:pt x="2443" y="412"/>
                    <a:pt x="2880" y="254"/>
                    <a:pt x="2880" y="254"/>
                  </a:cubicBezTo>
                  <a:cubicBezTo>
                    <a:pt x="2880" y="79"/>
                    <a:pt x="2880" y="79"/>
                    <a:pt x="2880" y="79"/>
                  </a:cubicBezTo>
                  <a:cubicBezTo>
                    <a:pt x="2880" y="79"/>
                    <a:pt x="1976" y="334"/>
                    <a:pt x="1675" y="308"/>
                  </a:cubicBezTo>
                  <a:cubicBezTo>
                    <a:pt x="1395" y="284"/>
                    <a:pt x="879" y="11"/>
                    <a:pt x="557" y="5"/>
                  </a:cubicBezTo>
                  <a:cubicBezTo>
                    <a:pt x="235" y="0"/>
                    <a:pt x="0" y="226"/>
                    <a:pt x="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CF4D067-4ADC-4E44-A8E1-EC6D134DA828}" type="datetimeFigureOut">
              <a:rPr lang="en-US" smtClean="0"/>
              <a:pPr/>
              <a:t>1/17/2018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7F96F-1D34-4AD8-A324-DDD9B7126D3B}" type="slidenum">
              <a:rPr lang="en-US" smtClean="0"/>
              <a:pPr/>
              <a:t>‹#›</a:t>
            </a:fld>
            <a:endParaRPr lang="en-US"/>
          </a:p>
        </p:txBody>
      </p:sp>
      <p:grpSp>
        <p:nvGrpSpPr>
          <p:cNvPr id="9" name="Group 8"/>
          <p:cNvGrpSpPr/>
          <p:nvPr userDrawn="1"/>
        </p:nvGrpSpPr>
        <p:grpSpPr>
          <a:xfrm>
            <a:off x="88654" y="12213"/>
            <a:ext cx="7907251" cy="3467973"/>
            <a:chOff x="-1028119" y="544938"/>
            <a:chExt cx="9643677" cy="4229538"/>
          </a:xfrm>
        </p:grpSpPr>
        <p:sp>
          <p:nvSpPr>
            <p:cNvPr id="10" name="Oval 9"/>
            <p:cNvSpPr/>
            <p:nvPr userDrawn="1"/>
          </p:nvSpPr>
          <p:spPr>
            <a:xfrm>
              <a:off x="-837875" y="3671650"/>
              <a:ext cx="699852" cy="699852"/>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1" name="Oval 10"/>
            <p:cNvSpPr/>
            <p:nvPr userDrawn="1"/>
          </p:nvSpPr>
          <p:spPr>
            <a:xfrm>
              <a:off x="-1028119" y="1478437"/>
              <a:ext cx="662409" cy="662409"/>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2" name="Oval 11"/>
            <p:cNvSpPr/>
            <p:nvPr userDrawn="1"/>
          </p:nvSpPr>
          <p:spPr>
            <a:xfrm>
              <a:off x="-1020479" y="782527"/>
              <a:ext cx="1109133" cy="110913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3" name="Oval 12"/>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4" name="Oval 13"/>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5" name="Oval 14"/>
            <p:cNvSpPr/>
            <p:nvPr userDrawn="1"/>
          </p:nvSpPr>
          <p:spPr>
            <a:xfrm>
              <a:off x="-788027" y="4263358"/>
              <a:ext cx="384745" cy="384745"/>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6" name="Oval 15"/>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7" name="Oval 16"/>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8" name="Oval 17"/>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9" name="Oval 18"/>
            <p:cNvSpPr/>
            <p:nvPr userDrawn="1"/>
          </p:nvSpPr>
          <p:spPr>
            <a:xfrm>
              <a:off x="-914400" y="26670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0" name="Oval 19"/>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1" name="Oval 20"/>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2" name="Oval 21"/>
            <p:cNvSpPr/>
            <p:nvPr userDrawn="1"/>
          </p:nvSpPr>
          <p:spPr>
            <a:xfrm>
              <a:off x="-819621" y="3602971"/>
              <a:ext cx="272692" cy="27269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3" name="Oval 22"/>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4" name="Oval 23"/>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5" name="Oval 24"/>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6" name="Oval 25"/>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7" name="Oval 26"/>
            <p:cNvSpPr/>
            <p:nvPr userDrawn="1"/>
          </p:nvSpPr>
          <p:spPr>
            <a:xfrm>
              <a:off x="4439766" y="851221"/>
              <a:ext cx="381787" cy="381787"/>
            </a:xfrm>
            <a:prstGeom prst="ellipse">
              <a:avLst/>
            </a:prstGeom>
            <a:gradFill flip="none" rotWithShape="1">
              <a:gsLst>
                <a:gs pos="0">
                  <a:schemeClr val="accent4">
                    <a:tint val="50000"/>
                    <a:satMod val="300000"/>
                    <a:alpha val="4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8" name="Oval 27"/>
            <p:cNvSpPr/>
            <p:nvPr userDrawn="1"/>
          </p:nvSpPr>
          <p:spPr>
            <a:xfrm>
              <a:off x="3097462" y="1949900"/>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9" name="Oval 28"/>
            <p:cNvSpPr/>
            <p:nvPr userDrawn="1"/>
          </p:nvSpPr>
          <p:spPr>
            <a:xfrm>
              <a:off x="8489186" y="671310"/>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0" name="Oval 29"/>
            <p:cNvSpPr/>
            <p:nvPr userDrawn="1"/>
          </p:nvSpPr>
          <p:spPr>
            <a:xfrm>
              <a:off x="741735" y="948238"/>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1" name="Oval 30"/>
            <p:cNvSpPr/>
            <p:nvPr userDrawn="1"/>
          </p:nvSpPr>
          <p:spPr>
            <a:xfrm>
              <a:off x="2224237" y="628092"/>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
        <p:nvSpPr>
          <p:cNvPr id="60" name="Freeform 5"/>
          <p:cNvSpPr>
            <a:spLocks/>
          </p:cNvSpPr>
          <p:nvPr userDrawn="1"/>
        </p:nvSpPr>
        <p:spPr bwMode="auto">
          <a:xfrm>
            <a:off x="0" y="6515341"/>
            <a:ext cx="9144000" cy="351126"/>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a:gsLst>
              <a:gs pos="0">
                <a:schemeClr val="tx1">
                  <a:alpha val="0"/>
                </a:schemeClr>
              </a:gs>
              <a:gs pos="35000">
                <a:schemeClr val="tx1">
                  <a:alpha val="20000"/>
                </a:schemeClr>
              </a:gs>
              <a:gs pos="100000">
                <a:schemeClr val="tx1">
                  <a:alpha val="50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nvGrpSpPr>
          <p:cNvPr id="32" name="Group 31"/>
          <p:cNvGrpSpPr/>
          <p:nvPr userDrawn="1"/>
        </p:nvGrpSpPr>
        <p:grpSpPr>
          <a:xfrm flipH="1">
            <a:off x="236002" y="3637911"/>
            <a:ext cx="886426" cy="3139424"/>
            <a:chOff x="-1028119" y="544938"/>
            <a:chExt cx="1194223" cy="4229538"/>
          </a:xfrm>
        </p:grpSpPr>
        <p:sp>
          <p:nvSpPr>
            <p:cNvPr id="33" name="Oval 32"/>
            <p:cNvSpPr/>
            <p:nvPr userDrawn="1"/>
          </p:nvSpPr>
          <p:spPr>
            <a:xfrm>
              <a:off x="-837875" y="3671650"/>
              <a:ext cx="699852" cy="69985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4" name="Oval 33"/>
            <p:cNvSpPr/>
            <p:nvPr userDrawn="1"/>
          </p:nvSpPr>
          <p:spPr>
            <a:xfrm>
              <a:off x="-1028119" y="1478437"/>
              <a:ext cx="662409" cy="662409"/>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5" name="Oval 34"/>
            <p:cNvSpPr/>
            <p:nvPr userDrawn="1"/>
          </p:nvSpPr>
          <p:spPr>
            <a:xfrm>
              <a:off x="-1020479" y="782527"/>
              <a:ext cx="1109133" cy="1109133"/>
            </a:xfrm>
            <a:prstGeom prst="ellipse">
              <a:avLst/>
            </a:prstGeom>
            <a:gradFill flip="none" rotWithShape="1">
              <a:gsLst>
                <a:gs pos="0">
                  <a:schemeClr val="accent4">
                    <a:tint val="50000"/>
                    <a:satMod val="300000"/>
                    <a:alpha val="5000"/>
                  </a:schemeClr>
                </a:gs>
                <a:gs pos="35000">
                  <a:schemeClr val="accent4">
                    <a:tint val="37000"/>
                    <a:satMod val="300000"/>
                    <a:alpha val="10000"/>
                  </a:schemeClr>
                </a:gs>
                <a:gs pos="100000">
                  <a:schemeClr val="tx1">
                    <a:alpha val="2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6" name="Oval 35"/>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7" name="Oval 36"/>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8" name="Oval 37"/>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9" name="Oval 38"/>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0" name="Oval 39"/>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1" name="Oval 40"/>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2" name="Oval 41"/>
            <p:cNvSpPr/>
            <p:nvPr userDrawn="1"/>
          </p:nvSpPr>
          <p:spPr>
            <a:xfrm>
              <a:off x="-914400" y="2667000"/>
              <a:ext cx="126373" cy="126373"/>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3" name="Oval 42"/>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4" name="Oval 43"/>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5" name="Oval 44"/>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6" name="Oval 45"/>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7" name="Oval 46"/>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8" name="Oval 47"/>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9" name="Oval 48"/>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Tree>
    <p:extLst>
      <p:ext uri="{BB962C8B-B14F-4D97-AF65-F5344CB8AC3E}">
        <p14:creationId xmlns:p14="http://schemas.microsoft.com/office/powerpoint/2010/main" val="268846990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97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6446" y="4605298"/>
            <a:ext cx="7772400" cy="1362075"/>
          </a:xfrm>
        </p:spPr>
        <p:txBody>
          <a:bodyPr anchor="t"/>
          <a:lstStyle>
            <a:lvl1pPr algn="l">
              <a:defRPr sz="4000" b="1" cap="all">
                <a:solidFill>
                  <a:schemeClr val="accent4">
                    <a:lumMod val="60000"/>
                    <a:lumOff val="40000"/>
                  </a:schemeClr>
                </a:solidFill>
              </a:defRPr>
            </a:lvl1pPr>
          </a:lstStyle>
          <a:p>
            <a:r>
              <a:rPr lang="en-US"/>
              <a:t>Click to edit Master title style</a:t>
            </a:r>
          </a:p>
        </p:txBody>
      </p:sp>
      <p:sp>
        <p:nvSpPr>
          <p:cNvPr id="3" name="Text Placeholder 2"/>
          <p:cNvSpPr>
            <a:spLocks noGrp="1"/>
          </p:cNvSpPr>
          <p:nvPr>
            <p:ph type="body" idx="1"/>
          </p:nvPr>
        </p:nvSpPr>
        <p:spPr>
          <a:xfrm>
            <a:off x="1196446" y="3916392"/>
            <a:ext cx="7772400" cy="68890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F4D067-4ADC-4E44-A8E1-EC6D134DA828}" type="datetimeFigureOut">
              <a:rPr lang="en-US" smtClean="0"/>
              <a:pPr/>
              <a:t>1/17/2018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8A7F96F-1D34-4AD8-A324-DDD9B7126D3B}" type="slidenum">
              <a:rPr lang="en-US" smtClean="0"/>
              <a:pPr/>
              <a:t>‹#›</a:t>
            </a:fld>
            <a:endParaRPr lang="en-US"/>
          </a:p>
        </p:txBody>
      </p:sp>
      <p:sp>
        <p:nvSpPr>
          <p:cNvPr id="7" name="Rectangle 6"/>
          <p:cNvSpPr/>
          <p:nvPr userDrawn="1"/>
        </p:nvSpPr>
        <p:spPr>
          <a:xfrm>
            <a:off x="0" y="0"/>
            <a:ext cx="9144000" cy="2993366"/>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8" name="Rectangle 7"/>
          <p:cNvSpPr/>
          <p:nvPr userDrawn="1"/>
        </p:nvSpPr>
        <p:spPr>
          <a:xfrm>
            <a:off x="0" y="3174519"/>
            <a:ext cx="9144000" cy="327804"/>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9" name="Rectangle 8"/>
          <p:cNvSpPr/>
          <p:nvPr userDrawn="1"/>
        </p:nvSpPr>
        <p:spPr>
          <a:xfrm>
            <a:off x="0" y="3648970"/>
            <a:ext cx="9144000" cy="138023"/>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0" name="Rectangle 9"/>
          <p:cNvSpPr/>
          <p:nvPr userDrawn="1"/>
        </p:nvSpPr>
        <p:spPr>
          <a:xfrm>
            <a:off x="0" y="3916391"/>
            <a:ext cx="9144000" cy="45719"/>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nvGrpSpPr>
          <p:cNvPr id="11" name="Group 10"/>
          <p:cNvGrpSpPr/>
          <p:nvPr userDrawn="1"/>
        </p:nvGrpSpPr>
        <p:grpSpPr>
          <a:xfrm>
            <a:off x="88654" y="12213"/>
            <a:ext cx="7907251" cy="3467973"/>
            <a:chOff x="-1028119" y="544938"/>
            <a:chExt cx="9643677" cy="4229538"/>
          </a:xfrm>
        </p:grpSpPr>
        <p:sp>
          <p:nvSpPr>
            <p:cNvPr id="12" name="Oval 11"/>
            <p:cNvSpPr/>
            <p:nvPr userDrawn="1"/>
          </p:nvSpPr>
          <p:spPr>
            <a:xfrm>
              <a:off x="-837875" y="3671650"/>
              <a:ext cx="699852" cy="69985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3" name="Oval 12"/>
            <p:cNvSpPr/>
            <p:nvPr userDrawn="1"/>
          </p:nvSpPr>
          <p:spPr>
            <a:xfrm>
              <a:off x="-1028119" y="1478437"/>
              <a:ext cx="662409" cy="662409"/>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4" name="Oval 13"/>
            <p:cNvSpPr/>
            <p:nvPr userDrawn="1"/>
          </p:nvSpPr>
          <p:spPr>
            <a:xfrm>
              <a:off x="-1020479" y="782527"/>
              <a:ext cx="1109133" cy="110913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5" name="Oval 14"/>
            <p:cNvSpPr/>
            <p:nvPr userDrawn="1"/>
          </p:nvSpPr>
          <p:spPr>
            <a:xfrm>
              <a:off x="-662408" y="2308171"/>
              <a:ext cx="381787" cy="3817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6" name="Oval 15"/>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7" name="Oval 16"/>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8" name="Oval 17"/>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19" name="Oval 18"/>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0" name="Oval 19"/>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1" name="Oval 20"/>
            <p:cNvSpPr/>
            <p:nvPr userDrawn="1"/>
          </p:nvSpPr>
          <p:spPr>
            <a:xfrm>
              <a:off x="-914400" y="26670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2" name="Oval 21"/>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3" name="Oval 22"/>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4" name="Oval 23"/>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5" name="Oval 24"/>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6" name="Oval 25"/>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7" name="Oval 26"/>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8" name="Oval 27"/>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29" name="Oval 28"/>
            <p:cNvSpPr/>
            <p:nvPr userDrawn="1"/>
          </p:nvSpPr>
          <p:spPr>
            <a:xfrm>
              <a:off x="4439766" y="851221"/>
              <a:ext cx="381787" cy="3817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0" name="Oval 29"/>
            <p:cNvSpPr/>
            <p:nvPr userDrawn="1"/>
          </p:nvSpPr>
          <p:spPr>
            <a:xfrm>
              <a:off x="3097462" y="1949900"/>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1" name="Oval 30"/>
            <p:cNvSpPr/>
            <p:nvPr userDrawn="1"/>
          </p:nvSpPr>
          <p:spPr>
            <a:xfrm>
              <a:off x="8489186" y="671310"/>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2" name="Oval 31"/>
            <p:cNvSpPr/>
            <p:nvPr userDrawn="1"/>
          </p:nvSpPr>
          <p:spPr>
            <a:xfrm>
              <a:off x="741735" y="948238"/>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3" name="Oval 32"/>
            <p:cNvSpPr/>
            <p:nvPr userDrawn="1"/>
          </p:nvSpPr>
          <p:spPr>
            <a:xfrm>
              <a:off x="2224237" y="628092"/>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spTree>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93800" y="1558925"/>
            <a:ext cx="3622675" cy="4859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6405" y="1558925"/>
            <a:ext cx="3590395" cy="4859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F4D067-4ADC-4E44-A8E1-EC6D134DA828}" type="datetimeFigureOut">
              <a:rPr lang="en-US" smtClean="0"/>
              <a:pPr/>
              <a:t>1/17/2018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7F96F-1D34-4AD8-A324-DDD9B7126D3B}" type="slidenum">
              <a:rPr lang="en-US" smtClean="0"/>
              <a:pPr/>
              <a:t>‹#›</a:t>
            </a:fld>
            <a:endParaRPr lang="en-US"/>
          </a:p>
        </p:txBody>
      </p:sp>
    </p:spTree>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93800" y="1457320"/>
            <a:ext cx="3622675" cy="667811"/>
          </a:xfrm>
        </p:spPr>
        <p:txBody>
          <a:bodyPr anchor="ctr"/>
          <a:lstStyle>
            <a:lvl1pPr marL="0" marR="0" indent="0" algn="l" defTabSz="914400" rtl="0" eaLnBrk="1" fontAlgn="auto" latinLnBrk="0" hangingPunct="1">
              <a:lnSpc>
                <a:spcPct val="85000"/>
              </a:lnSpc>
              <a:spcBef>
                <a:spcPts val="400"/>
              </a:spcBef>
              <a:spcAft>
                <a:spcPts val="0"/>
              </a:spcAft>
              <a:buClr>
                <a:schemeClr val="accent4">
                  <a:lumMod val="20000"/>
                  <a:lumOff val="80000"/>
                </a:schemeClr>
              </a:buClr>
              <a:buSzTx/>
              <a:buFont typeface="Arial" pitchFamily="34" charset="0"/>
              <a:buNone/>
              <a:tabLst/>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914400" rtl="0" eaLnBrk="1" fontAlgn="auto" latinLnBrk="0" hangingPunct="1">
              <a:lnSpc>
                <a:spcPct val="85000"/>
              </a:lnSpc>
              <a:spcBef>
                <a:spcPts val="400"/>
              </a:spcBef>
              <a:spcAft>
                <a:spcPts val="0"/>
              </a:spcAft>
              <a:buClr>
                <a:schemeClr val="accent4">
                  <a:lumMod val="20000"/>
                  <a:lumOff val="80000"/>
                </a:schemeClr>
              </a:buClr>
              <a:buSzTx/>
              <a:buFont typeface="Arial" pitchFamily="34" charset="0"/>
              <a:buNone/>
              <a:tabLst/>
              <a:defRPr/>
            </a:pPr>
            <a:r>
              <a:rPr lang="en-US"/>
              <a:t>Edit Master text styles</a:t>
            </a:r>
          </a:p>
        </p:txBody>
      </p:sp>
      <p:sp>
        <p:nvSpPr>
          <p:cNvPr id="4" name="Content Placeholder 3"/>
          <p:cNvSpPr>
            <a:spLocks noGrp="1"/>
          </p:cNvSpPr>
          <p:nvPr>
            <p:ph sz="half" idx="2"/>
          </p:nvPr>
        </p:nvSpPr>
        <p:spPr>
          <a:xfrm>
            <a:off x="1193800" y="2159000"/>
            <a:ext cx="3622675" cy="425926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68647" y="1457320"/>
            <a:ext cx="3624098" cy="667811"/>
          </a:xfrm>
        </p:spPr>
        <p:txBody>
          <a:bodyPr anchor="ct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68647" y="2159000"/>
            <a:ext cx="3624098" cy="425926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CF4D067-4ADC-4E44-A8E1-EC6D134DA828}" type="datetimeFigureOut">
              <a:rPr lang="en-US" smtClean="0"/>
              <a:pPr/>
              <a:t>1/17/2018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8A7F96F-1D34-4AD8-A324-DDD9B7126D3B}" type="slidenum">
              <a:rPr lang="en-US" smtClean="0"/>
              <a:pPr/>
              <a:t>‹#›</a:t>
            </a:fld>
            <a:endParaRPr lang="en-US"/>
          </a:p>
        </p:txBody>
      </p:sp>
    </p:spTree>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CF4D067-4ADC-4E44-A8E1-EC6D134DA828}" type="datetimeFigureOut">
              <a:rPr lang="en-US" smtClean="0"/>
              <a:pPr/>
              <a:t>1/17/2018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8A7F96F-1D34-4AD8-A324-DDD9B7126D3B}" type="slidenum">
              <a:rPr lang="en-US" smtClean="0"/>
              <a:pPr/>
              <a:t>‹#›</a:t>
            </a:fld>
            <a:endParaRPr lang="en-US"/>
          </a:p>
        </p:txBody>
      </p:sp>
    </p:spTree>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F4D067-4ADC-4E44-A8E1-EC6D134DA828}" type="datetimeFigureOut">
              <a:rPr lang="en-US" smtClean="0"/>
              <a:pPr/>
              <a:t>1/17/2018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8A7F96F-1D34-4AD8-A324-DDD9B7126D3B}" type="slidenum">
              <a:rPr lang="en-US" smtClean="0"/>
              <a:pPr/>
              <a:t>‹#›</a:t>
            </a:fld>
            <a:endParaRPr lang="en-US"/>
          </a:p>
        </p:txBody>
      </p:sp>
    </p:spTree>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439332"/>
            <a:ext cx="5111750" cy="4978666"/>
          </a:xfrm>
        </p:spPr>
        <p:txBody>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1435099"/>
            <a:ext cx="2322513" cy="4983163"/>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CF4D067-4ADC-4E44-A8E1-EC6D134DA828}" type="datetimeFigureOut">
              <a:rPr lang="en-US" smtClean="0"/>
              <a:pPr/>
              <a:t>1/17/2018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7F96F-1D34-4AD8-A324-DDD9B7126D3B}" type="slidenum">
              <a:rPr lang="en-US" smtClean="0"/>
              <a:pPr/>
              <a:t>‹#›</a:t>
            </a:fld>
            <a:endParaRPr lang="en-US"/>
          </a:p>
        </p:txBody>
      </p:sp>
      <p:sp>
        <p:nvSpPr>
          <p:cNvPr id="8" name="Title 1"/>
          <p:cNvSpPr>
            <a:spLocks noGrp="1"/>
          </p:cNvSpPr>
          <p:nvPr>
            <p:ph type="title"/>
          </p:nvPr>
        </p:nvSpPr>
        <p:spPr>
          <a:xfrm>
            <a:off x="981217" y="198435"/>
            <a:ext cx="7705581" cy="1143000"/>
          </a:xfrm>
        </p:spPr>
        <p:txBody>
          <a:bodyPr/>
          <a:lstStyle>
            <a:lvl1pPr>
              <a:defRPr/>
            </a:lvl1pPr>
          </a:lstStyle>
          <a:p>
            <a:r>
              <a:rPr lang="en-US"/>
              <a:t>Click to edit Master title style</a:t>
            </a:r>
          </a:p>
        </p:txBody>
      </p:sp>
    </p:spTree>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143001" y="1507067"/>
            <a:ext cx="7543800" cy="385233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3000" y="5401734"/>
            <a:ext cx="7560733" cy="101653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CF4D067-4ADC-4E44-A8E1-EC6D134DA828}" type="datetimeFigureOut">
              <a:rPr lang="en-US" smtClean="0"/>
              <a:pPr/>
              <a:t>1/17/2018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8A7F96F-1D34-4AD8-A324-DDD9B7126D3B}" type="slidenum">
              <a:rPr lang="en-US" smtClean="0"/>
              <a:pPr/>
              <a:t>‹#›</a:t>
            </a:fld>
            <a:endParaRPr lang="en-US"/>
          </a:p>
        </p:txBody>
      </p:sp>
      <p:sp>
        <p:nvSpPr>
          <p:cNvPr id="8" name="Title 1"/>
          <p:cNvSpPr>
            <a:spLocks noGrp="1"/>
          </p:cNvSpPr>
          <p:nvPr>
            <p:ph type="title"/>
          </p:nvPr>
        </p:nvSpPr>
        <p:spPr>
          <a:xfrm>
            <a:off x="981217" y="198435"/>
            <a:ext cx="7705581" cy="1143000"/>
          </a:xfrm>
        </p:spPr>
        <p:txBody>
          <a:bodyPr/>
          <a:lstStyle/>
          <a:p>
            <a:r>
              <a:rPr lang="en-US"/>
              <a:t>Click to edit Master title style</a:t>
            </a:r>
          </a:p>
        </p:txBody>
      </p:sp>
    </p:spTree>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microsoft.com/office/2007/relationships/media" Target="../media/media1.wm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video" Target="../media/media1.wmv"/></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Rippling Water Loop.wmv">
            <a:hlinkClick r:id="" action="ppaction://media"/>
          </p:cNvPr>
          <p:cNvPicPr>
            <a:picLocks noChangeAspect="1"/>
          </p:cNvPicPr>
          <p:nvPr>
            <a:videoFile r:link="rId14"/>
            <p:extLst>
              <p:ext uri="{DAA4B4D4-6D71-4841-9C94-3DE7FCFB9230}">
                <p14:media xmlns:p14="http://schemas.microsoft.com/office/powerpoint/2010/main" r:embed="rId13"/>
              </p:ext>
            </p:extLst>
          </p:nvPr>
        </p:nvPicPr>
        <p:blipFill>
          <a:blip r:embed="rId15"/>
          <a:stretch>
            <a:fillRect/>
          </a:stretch>
        </p:blipFill>
        <p:spPr>
          <a:xfrm>
            <a:off x="0" y="1337094"/>
            <a:ext cx="9144000" cy="5520906"/>
          </a:xfrm>
          <a:prstGeom prst="rect">
            <a:avLst/>
          </a:prstGeom>
        </p:spPr>
      </p:pic>
      <p:sp>
        <p:nvSpPr>
          <p:cNvPr id="8" name="Rectangle 7"/>
          <p:cNvSpPr/>
          <p:nvPr/>
        </p:nvSpPr>
        <p:spPr>
          <a:xfrm>
            <a:off x="0" y="0"/>
            <a:ext cx="9144000" cy="1371600"/>
          </a:xfrm>
          <a:prstGeom prst="rect">
            <a:avLst/>
          </a:prstGeom>
          <a:gradFill flip="none"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0800000" scaled="1"/>
            <a:tileRec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 name="Date Placeholder 3"/>
          <p:cNvSpPr>
            <a:spLocks noGrp="1"/>
          </p:cNvSpPr>
          <p:nvPr>
            <p:ph type="dt" sz="half" idx="2"/>
          </p:nvPr>
        </p:nvSpPr>
        <p:spPr>
          <a:xfrm>
            <a:off x="0" y="6598025"/>
            <a:ext cx="1143000" cy="304800"/>
          </a:xfrm>
          <a:prstGeom prst="rect">
            <a:avLst/>
          </a:prstGeom>
        </p:spPr>
        <p:txBody>
          <a:bodyPr vert="horz" lIns="91440" tIns="45720" rIns="91440" bIns="45720" rtlCol="0" anchor="b"/>
          <a:lstStyle>
            <a:lvl1pPr algn="l">
              <a:defRPr sz="900">
                <a:solidFill>
                  <a:schemeClr val="tx1">
                    <a:tint val="75000"/>
                  </a:schemeClr>
                </a:solidFill>
              </a:defRPr>
            </a:lvl1pPr>
          </a:lstStyle>
          <a:p>
            <a:fld id="{ACF4D067-4ADC-4E44-A8E1-EC6D134DA828}" type="datetimeFigureOut">
              <a:rPr lang="en-US" smtClean="0"/>
              <a:pPr/>
              <a:t>1/17/2018</a:t>
            </a:fld>
            <a:endParaRPr lang="en-US"/>
          </a:p>
        </p:txBody>
      </p:sp>
      <p:sp>
        <p:nvSpPr>
          <p:cNvPr id="5" name="Footer Placeholder 4"/>
          <p:cNvSpPr>
            <a:spLocks noGrp="1"/>
          </p:cNvSpPr>
          <p:nvPr>
            <p:ph type="ftr" sz="quarter" idx="3"/>
          </p:nvPr>
        </p:nvSpPr>
        <p:spPr>
          <a:xfrm>
            <a:off x="1219200" y="6598025"/>
            <a:ext cx="6705600" cy="304800"/>
          </a:xfrm>
          <a:prstGeom prst="rect">
            <a:avLst/>
          </a:prstGeom>
        </p:spPr>
        <p:txBody>
          <a:bodyPr vert="horz" lIns="91440" tIns="45720" rIns="91440" bIns="45720" rtlCol="0" anchor="b"/>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458200" y="6598025"/>
            <a:ext cx="609600" cy="304800"/>
          </a:xfrm>
          <a:prstGeom prst="rect">
            <a:avLst/>
          </a:prstGeom>
        </p:spPr>
        <p:txBody>
          <a:bodyPr vert="horz" lIns="91440" tIns="45720" rIns="91440" bIns="45720" rtlCol="0" anchor="b"/>
          <a:lstStyle>
            <a:lvl1pPr algn="r">
              <a:defRPr sz="900">
                <a:solidFill>
                  <a:schemeClr val="tx1">
                    <a:tint val="75000"/>
                  </a:schemeClr>
                </a:solidFill>
              </a:defRPr>
            </a:lvl1pPr>
          </a:lstStyle>
          <a:p>
            <a:fld id="{08A7F96F-1D34-4AD8-A324-DDD9B7126D3B}" type="slidenum">
              <a:rPr lang="en-US" smtClean="0"/>
              <a:pPr/>
              <a:t>‹#›</a:t>
            </a:fld>
            <a:endParaRPr lang="en-US"/>
          </a:p>
        </p:txBody>
      </p:sp>
      <p:grpSp>
        <p:nvGrpSpPr>
          <p:cNvPr id="76" name="Group 75"/>
          <p:cNvGrpSpPr/>
          <p:nvPr/>
        </p:nvGrpSpPr>
        <p:grpSpPr>
          <a:xfrm>
            <a:off x="0" y="-1"/>
            <a:ext cx="9144000" cy="1371601"/>
            <a:chOff x="0" y="-1"/>
            <a:chExt cx="9144000" cy="1371601"/>
          </a:xfrm>
        </p:grpSpPr>
        <p:sp>
          <p:nvSpPr>
            <p:cNvPr id="15" name="Freeform 5"/>
            <p:cNvSpPr>
              <a:spLocks/>
            </p:cNvSpPr>
            <p:nvPr userDrawn="1"/>
          </p:nvSpPr>
          <p:spPr bwMode="auto">
            <a:xfrm>
              <a:off x="0" y="-1"/>
              <a:ext cx="9144000" cy="789410"/>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16" name="Freeform 6"/>
            <p:cNvSpPr>
              <a:spLocks/>
            </p:cNvSpPr>
            <p:nvPr userDrawn="1"/>
          </p:nvSpPr>
          <p:spPr bwMode="auto">
            <a:xfrm>
              <a:off x="0" y="443056"/>
              <a:ext cx="9144000" cy="928544"/>
            </a:xfrm>
            <a:custGeom>
              <a:avLst/>
              <a:gdLst>
                <a:gd name="T0" fmla="*/ 2880 w 2880"/>
                <a:gd name="T1" fmla="*/ 226 h 469"/>
                <a:gd name="T2" fmla="*/ 2880 w 2880"/>
                <a:gd name="T3" fmla="*/ 469 h 469"/>
                <a:gd name="T4" fmla="*/ 2303 w 2880"/>
                <a:gd name="T5" fmla="*/ 197 h 469"/>
                <a:gd name="T6" fmla="*/ 1214 w 2880"/>
                <a:gd name="T7" fmla="*/ 337 h 469"/>
                <a:gd name="T8" fmla="*/ 0 w 2880"/>
                <a:gd name="T9" fmla="*/ 255 h 469"/>
                <a:gd name="T10" fmla="*/ 0 w 2880"/>
                <a:gd name="T11" fmla="*/ 80 h 469"/>
                <a:gd name="T12" fmla="*/ 1205 w 2880"/>
                <a:gd name="T13" fmla="*/ 309 h 469"/>
                <a:gd name="T14" fmla="*/ 2323 w 2880"/>
                <a:gd name="T15" fmla="*/ 6 h 469"/>
                <a:gd name="T16" fmla="*/ 288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2880" y="226"/>
                  </a:moveTo>
                  <a:cubicBezTo>
                    <a:pt x="2880" y="469"/>
                    <a:pt x="2880" y="469"/>
                    <a:pt x="2880" y="469"/>
                  </a:cubicBezTo>
                  <a:cubicBezTo>
                    <a:pt x="2880" y="469"/>
                    <a:pt x="2756" y="214"/>
                    <a:pt x="2303" y="197"/>
                  </a:cubicBezTo>
                  <a:cubicBezTo>
                    <a:pt x="1984" y="186"/>
                    <a:pt x="1688" y="291"/>
                    <a:pt x="1214" y="337"/>
                  </a:cubicBezTo>
                  <a:cubicBezTo>
                    <a:pt x="437" y="412"/>
                    <a:pt x="0" y="255"/>
                    <a:pt x="0" y="255"/>
                  </a:cubicBezTo>
                  <a:cubicBezTo>
                    <a:pt x="0" y="80"/>
                    <a:pt x="0" y="80"/>
                    <a:pt x="0" y="80"/>
                  </a:cubicBezTo>
                  <a:cubicBezTo>
                    <a:pt x="0" y="80"/>
                    <a:pt x="904" y="335"/>
                    <a:pt x="1205" y="309"/>
                  </a:cubicBezTo>
                  <a:cubicBezTo>
                    <a:pt x="1486" y="285"/>
                    <a:pt x="2001" y="11"/>
                    <a:pt x="2323" y="6"/>
                  </a:cubicBezTo>
                  <a:cubicBezTo>
                    <a:pt x="2645" y="0"/>
                    <a:pt x="2880" y="226"/>
                    <a:pt x="288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sp>
          <p:nvSpPr>
            <p:cNvPr id="17" name="Freeform 7"/>
            <p:cNvSpPr>
              <a:spLocks/>
            </p:cNvSpPr>
            <p:nvPr userDrawn="1"/>
          </p:nvSpPr>
          <p:spPr bwMode="auto">
            <a:xfrm>
              <a:off x="0" y="227942"/>
              <a:ext cx="9144000" cy="927557"/>
            </a:xfrm>
            <a:custGeom>
              <a:avLst/>
              <a:gdLst>
                <a:gd name="T0" fmla="*/ 0 w 2880"/>
                <a:gd name="T1" fmla="*/ 226 h 469"/>
                <a:gd name="T2" fmla="*/ 0 w 2880"/>
                <a:gd name="T3" fmla="*/ 469 h 469"/>
                <a:gd name="T4" fmla="*/ 577 w 2880"/>
                <a:gd name="T5" fmla="*/ 197 h 469"/>
                <a:gd name="T6" fmla="*/ 1666 w 2880"/>
                <a:gd name="T7" fmla="*/ 336 h 469"/>
                <a:gd name="T8" fmla="*/ 2880 w 2880"/>
                <a:gd name="T9" fmla="*/ 254 h 469"/>
                <a:gd name="T10" fmla="*/ 2880 w 2880"/>
                <a:gd name="T11" fmla="*/ 79 h 469"/>
                <a:gd name="T12" fmla="*/ 1675 w 2880"/>
                <a:gd name="T13" fmla="*/ 308 h 469"/>
                <a:gd name="T14" fmla="*/ 557 w 2880"/>
                <a:gd name="T15" fmla="*/ 5 h 469"/>
                <a:gd name="T16" fmla="*/ 0 w 2880"/>
                <a:gd name="T17" fmla="*/ 226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80" h="469">
                  <a:moveTo>
                    <a:pt x="0" y="226"/>
                  </a:moveTo>
                  <a:cubicBezTo>
                    <a:pt x="0" y="469"/>
                    <a:pt x="0" y="469"/>
                    <a:pt x="0" y="469"/>
                  </a:cubicBezTo>
                  <a:cubicBezTo>
                    <a:pt x="0" y="469"/>
                    <a:pt x="124" y="213"/>
                    <a:pt x="577" y="197"/>
                  </a:cubicBezTo>
                  <a:cubicBezTo>
                    <a:pt x="896" y="185"/>
                    <a:pt x="1192" y="290"/>
                    <a:pt x="1666" y="336"/>
                  </a:cubicBezTo>
                  <a:cubicBezTo>
                    <a:pt x="2443" y="412"/>
                    <a:pt x="2880" y="254"/>
                    <a:pt x="2880" y="254"/>
                  </a:cubicBezTo>
                  <a:cubicBezTo>
                    <a:pt x="2880" y="79"/>
                    <a:pt x="2880" y="79"/>
                    <a:pt x="2880" y="79"/>
                  </a:cubicBezTo>
                  <a:cubicBezTo>
                    <a:pt x="2880" y="79"/>
                    <a:pt x="1976" y="334"/>
                    <a:pt x="1675" y="308"/>
                  </a:cubicBezTo>
                  <a:cubicBezTo>
                    <a:pt x="1395" y="284"/>
                    <a:pt x="879" y="11"/>
                    <a:pt x="557" y="5"/>
                  </a:cubicBezTo>
                  <a:cubicBezTo>
                    <a:pt x="235" y="0"/>
                    <a:pt x="0" y="226"/>
                    <a:pt x="0" y="226"/>
                  </a:cubicBezTo>
                  <a:close/>
                </a:path>
              </a:pathLst>
            </a:custGeom>
            <a:gradFill flip="none" rotWithShape="1">
              <a:gsLst>
                <a:gs pos="0">
                  <a:schemeClr val="tx1">
                    <a:alpha val="50000"/>
                  </a:schemeClr>
                </a:gs>
                <a:gs pos="35000">
                  <a:schemeClr val="tx1">
                    <a:alpha val="20000"/>
                  </a:schemeClr>
                </a:gs>
                <a:gs pos="100000">
                  <a:schemeClr val="tx1">
                    <a:alpha val="25000"/>
                  </a:schemeClr>
                </a:gs>
              </a:gsLst>
              <a:path path="circle">
                <a:fillToRect l="50000" t="50000" r="50000" b="50000"/>
              </a:path>
              <a:tileRect/>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sp>
        <p:nvSpPr>
          <p:cNvPr id="20" name="Freeform 5"/>
          <p:cNvSpPr>
            <a:spLocks/>
          </p:cNvSpPr>
          <p:nvPr/>
        </p:nvSpPr>
        <p:spPr bwMode="auto">
          <a:xfrm>
            <a:off x="0" y="6515341"/>
            <a:ext cx="9144000" cy="351126"/>
          </a:xfrm>
          <a:custGeom>
            <a:avLst/>
            <a:gdLst>
              <a:gd name="T0" fmla="*/ 2880 w 2880"/>
              <a:gd name="T1" fmla="*/ 155 h 399"/>
              <a:gd name="T2" fmla="*/ 2880 w 2880"/>
              <a:gd name="T3" fmla="*/ 399 h 399"/>
              <a:gd name="T4" fmla="*/ 2285 w 2880"/>
              <a:gd name="T5" fmla="*/ 115 h 399"/>
              <a:gd name="T6" fmla="*/ 1228 w 2880"/>
              <a:gd name="T7" fmla="*/ 191 h 399"/>
              <a:gd name="T8" fmla="*/ 0 w 2880"/>
              <a:gd name="T9" fmla="*/ 125 h 399"/>
              <a:gd name="T10" fmla="*/ 0 w 2880"/>
              <a:gd name="T11" fmla="*/ 0 h 399"/>
              <a:gd name="T12" fmla="*/ 295 w 2880"/>
              <a:gd name="T13" fmla="*/ 90 h 399"/>
              <a:gd name="T14" fmla="*/ 1266 w 2880"/>
              <a:gd name="T15" fmla="*/ 163 h 399"/>
              <a:gd name="T16" fmla="*/ 2297 w 2880"/>
              <a:gd name="T17" fmla="*/ 14 h 399"/>
              <a:gd name="T18" fmla="*/ 2880 w 2880"/>
              <a:gd name="T19" fmla="*/ 155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80" h="399">
                <a:moveTo>
                  <a:pt x="2880" y="155"/>
                </a:moveTo>
                <a:cubicBezTo>
                  <a:pt x="2880" y="399"/>
                  <a:pt x="2880" y="399"/>
                  <a:pt x="2880" y="399"/>
                </a:cubicBezTo>
                <a:cubicBezTo>
                  <a:pt x="2880" y="399"/>
                  <a:pt x="2738" y="122"/>
                  <a:pt x="2285" y="115"/>
                </a:cubicBezTo>
                <a:cubicBezTo>
                  <a:pt x="1950" y="110"/>
                  <a:pt x="1693" y="116"/>
                  <a:pt x="1228" y="191"/>
                </a:cubicBezTo>
                <a:cubicBezTo>
                  <a:pt x="853" y="251"/>
                  <a:pt x="0" y="125"/>
                  <a:pt x="0" y="125"/>
                </a:cubicBezTo>
                <a:cubicBezTo>
                  <a:pt x="0" y="0"/>
                  <a:pt x="0" y="0"/>
                  <a:pt x="0" y="0"/>
                </a:cubicBezTo>
                <a:cubicBezTo>
                  <a:pt x="0" y="0"/>
                  <a:pt x="43" y="24"/>
                  <a:pt x="295" y="90"/>
                </a:cubicBezTo>
                <a:cubicBezTo>
                  <a:pt x="532" y="151"/>
                  <a:pt x="965" y="181"/>
                  <a:pt x="1266" y="163"/>
                </a:cubicBezTo>
                <a:cubicBezTo>
                  <a:pt x="1546" y="145"/>
                  <a:pt x="1975" y="18"/>
                  <a:pt x="2297" y="14"/>
                </a:cubicBezTo>
                <a:cubicBezTo>
                  <a:pt x="2619" y="10"/>
                  <a:pt x="2880" y="155"/>
                  <a:pt x="2880" y="155"/>
                </a:cubicBezTo>
                <a:close/>
              </a:path>
            </a:pathLst>
          </a:custGeom>
          <a:gradFill>
            <a:gsLst>
              <a:gs pos="0">
                <a:schemeClr val="tx1">
                  <a:alpha val="0"/>
                </a:schemeClr>
              </a:gs>
              <a:gs pos="35000">
                <a:schemeClr val="tx1">
                  <a:alpha val="20000"/>
                </a:schemeClr>
              </a:gs>
              <a:gs pos="100000">
                <a:schemeClr val="tx1">
                  <a:alpha val="50000"/>
                </a:schemeClr>
              </a:gs>
            </a:gsLst>
            <a:lin ang="16200000" scaled="1"/>
          </a:gradFill>
          <a:ln>
            <a:noFill/>
          </a:ln>
          <a:effectLst/>
        </p:spPr>
        <p:style>
          <a:lnRef idx="1">
            <a:schemeClr val="accent4"/>
          </a:lnRef>
          <a:fillRef idx="2">
            <a:schemeClr val="accent4"/>
          </a:fillRef>
          <a:effectRef idx="1">
            <a:schemeClr val="accent4"/>
          </a:effectRef>
          <a:fontRef idx="minor">
            <a:schemeClr val="dk1"/>
          </a:fontRef>
        </p:style>
        <p:txBody>
          <a:bodyPr vert="horz" wrap="square" lIns="91440" tIns="45720" rIns="91440" bIns="45720" numCol="1" anchor="t" anchorCtr="0" compatLnSpc="1">
            <a:prstTxWarp prst="textNoShape">
              <a:avLst/>
            </a:prstTxWarp>
          </a:bodyPr>
          <a:lstStyle/>
          <a:p>
            <a:endParaRPr lang="en-US"/>
          </a:p>
        </p:txBody>
      </p:sp>
      <p:grpSp>
        <p:nvGrpSpPr>
          <p:cNvPr id="77" name="Group 76"/>
          <p:cNvGrpSpPr/>
          <p:nvPr/>
        </p:nvGrpSpPr>
        <p:grpSpPr>
          <a:xfrm>
            <a:off x="88654" y="12213"/>
            <a:ext cx="7907251" cy="6765122"/>
            <a:chOff x="88654" y="12213"/>
            <a:chExt cx="7907251" cy="6765122"/>
          </a:xfrm>
        </p:grpSpPr>
        <p:grpSp>
          <p:nvGrpSpPr>
            <p:cNvPr id="51" name="Group 50"/>
            <p:cNvGrpSpPr/>
            <p:nvPr userDrawn="1"/>
          </p:nvGrpSpPr>
          <p:grpSpPr>
            <a:xfrm>
              <a:off x="88654" y="12213"/>
              <a:ext cx="7907251" cy="3467973"/>
              <a:chOff x="-1028119" y="544938"/>
              <a:chExt cx="9643677" cy="4229538"/>
            </a:xfrm>
          </p:grpSpPr>
          <p:sp>
            <p:nvSpPr>
              <p:cNvPr id="39" name="Oval 38"/>
              <p:cNvSpPr/>
              <p:nvPr userDrawn="1"/>
            </p:nvSpPr>
            <p:spPr>
              <a:xfrm>
                <a:off x="-837875" y="3671650"/>
                <a:ext cx="699852" cy="699852"/>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4" name="Oval 33"/>
              <p:cNvSpPr/>
              <p:nvPr userDrawn="1"/>
            </p:nvSpPr>
            <p:spPr>
              <a:xfrm>
                <a:off x="-1028119" y="1478437"/>
                <a:ext cx="662409" cy="662409"/>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5" name="Oval 34"/>
              <p:cNvSpPr/>
              <p:nvPr userDrawn="1"/>
            </p:nvSpPr>
            <p:spPr>
              <a:xfrm>
                <a:off x="-1020479" y="782527"/>
                <a:ext cx="1109133" cy="110913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6" name="Oval 35"/>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7" name="Oval 36"/>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38" name="Oval 37"/>
              <p:cNvSpPr/>
              <p:nvPr userDrawn="1"/>
            </p:nvSpPr>
            <p:spPr>
              <a:xfrm>
                <a:off x="-788027" y="4263358"/>
                <a:ext cx="384745" cy="384745"/>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0" name="Oval 39"/>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1" name="Oval 40"/>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2" name="Oval 41"/>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3" name="Oval 42"/>
              <p:cNvSpPr/>
              <p:nvPr userDrawn="1"/>
            </p:nvSpPr>
            <p:spPr>
              <a:xfrm>
                <a:off x="-914400" y="26670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4" name="Oval 43"/>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5" name="Oval 44"/>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6" name="Oval 45"/>
              <p:cNvSpPr/>
              <p:nvPr userDrawn="1"/>
            </p:nvSpPr>
            <p:spPr>
              <a:xfrm>
                <a:off x="-819621" y="3602971"/>
                <a:ext cx="272692" cy="27269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7" name="Oval 46"/>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8" name="Oval 47"/>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49" name="Oval 48"/>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0" name="Oval 49"/>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0" name="Oval 69"/>
              <p:cNvSpPr/>
              <p:nvPr userDrawn="1"/>
            </p:nvSpPr>
            <p:spPr>
              <a:xfrm>
                <a:off x="4439766" y="851221"/>
                <a:ext cx="381787" cy="381787"/>
              </a:xfrm>
              <a:prstGeom prst="ellipse">
                <a:avLst/>
              </a:prstGeom>
              <a:gradFill flip="none" rotWithShape="1">
                <a:gsLst>
                  <a:gs pos="0">
                    <a:schemeClr val="accent4">
                      <a:tint val="50000"/>
                      <a:satMod val="300000"/>
                      <a:alpha val="4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1" name="Oval 70"/>
              <p:cNvSpPr/>
              <p:nvPr userDrawn="1"/>
            </p:nvSpPr>
            <p:spPr>
              <a:xfrm>
                <a:off x="3097462" y="1949900"/>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2" name="Oval 71"/>
              <p:cNvSpPr/>
              <p:nvPr userDrawn="1"/>
            </p:nvSpPr>
            <p:spPr>
              <a:xfrm>
                <a:off x="8489186" y="671310"/>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3" name="Oval 72"/>
              <p:cNvSpPr/>
              <p:nvPr userDrawn="1"/>
            </p:nvSpPr>
            <p:spPr>
              <a:xfrm>
                <a:off x="741735" y="948238"/>
                <a:ext cx="126372" cy="12637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74" name="Oval 73"/>
              <p:cNvSpPr/>
              <p:nvPr userDrawn="1"/>
            </p:nvSpPr>
            <p:spPr>
              <a:xfrm>
                <a:off x="2224237" y="628092"/>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grpSp>
          <p:nvGrpSpPr>
            <p:cNvPr id="52" name="Group 51"/>
            <p:cNvGrpSpPr/>
            <p:nvPr userDrawn="1"/>
          </p:nvGrpSpPr>
          <p:grpSpPr>
            <a:xfrm flipH="1">
              <a:off x="236002" y="3637911"/>
              <a:ext cx="886426" cy="3139424"/>
              <a:chOff x="-1028119" y="544938"/>
              <a:chExt cx="1194223" cy="4229538"/>
            </a:xfrm>
          </p:grpSpPr>
          <p:sp>
            <p:nvSpPr>
              <p:cNvPr id="53" name="Oval 52"/>
              <p:cNvSpPr/>
              <p:nvPr userDrawn="1"/>
            </p:nvSpPr>
            <p:spPr>
              <a:xfrm>
                <a:off x="-837875" y="3671650"/>
                <a:ext cx="699852" cy="699852"/>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4" name="Oval 53"/>
              <p:cNvSpPr/>
              <p:nvPr userDrawn="1"/>
            </p:nvSpPr>
            <p:spPr>
              <a:xfrm>
                <a:off x="-1028119" y="1478437"/>
                <a:ext cx="662409" cy="662409"/>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5" name="Oval 54"/>
              <p:cNvSpPr/>
              <p:nvPr userDrawn="1"/>
            </p:nvSpPr>
            <p:spPr>
              <a:xfrm>
                <a:off x="-1020479" y="782527"/>
                <a:ext cx="1109133" cy="1109133"/>
              </a:xfrm>
              <a:prstGeom prst="ellipse">
                <a:avLst/>
              </a:prstGeom>
              <a:gradFill flip="none" rotWithShape="1">
                <a:gsLst>
                  <a:gs pos="0">
                    <a:schemeClr val="accent4">
                      <a:tint val="50000"/>
                      <a:satMod val="300000"/>
                      <a:alpha val="5000"/>
                    </a:schemeClr>
                  </a:gs>
                  <a:gs pos="35000">
                    <a:schemeClr val="accent4">
                      <a:tint val="37000"/>
                      <a:satMod val="300000"/>
                      <a:alpha val="10000"/>
                    </a:schemeClr>
                  </a:gs>
                  <a:gs pos="100000">
                    <a:schemeClr val="tx1">
                      <a:alpha val="2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6" name="Oval 55"/>
              <p:cNvSpPr/>
              <p:nvPr userDrawn="1"/>
            </p:nvSpPr>
            <p:spPr>
              <a:xfrm>
                <a:off x="-662408" y="2308171"/>
                <a:ext cx="381787" cy="381787"/>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7" name="Oval 56"/>
              <p:cNvSpPr/>
              <p:nvPr userDrawn="1"/>
            </p:nvSpPr>
            <p:spPr>
              <a:xfrm>
                <a:off x="-365710" y="2650299"/>
                <a:ext cx="531814" cy="531814"/>
              </a:xfrm>
              <a:prstGeom prst="ellipse">
                <a:avLst/>
              </a:prstGeom>
              <a:gradFill flip="none" rotWithShape="1">
                <a:gsLst>
                  <a:gs pos="0">
                    <a:schemeClr val="accent4">
                      <a:tint val="50000"/>
                      <a:satMod val="300000"/>
                      <a:alpha val="50000"/>
                    </a:schemeClr>
                  </a:gs>
                  <a:gs pos="35000">
                    <a:schemeClr val="accent4">
                      <a:tint val="37000"/>
                      <a:satMod val="300000"/>
                      <a:alpha val="15000"/>
                    </a:schemeClr>
                  </a:gs>
                  <a:gs pos="100000">
                    <a:schemeClr val="tx1">
                      <a:alpha val="15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8" name="Oval 57"/>
              <p:cNvSpPr/>
              <p:nvPr userDrawn="1"/>
            </p:nvSpPr>
            <p:spPr>
              <a:xfrm>
                <a:off x="-788027" y="4263358"/>
                <a:ext cx="384745" cy="384745"/>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59" name="Oval 58"/>
              <p:cNvSpPr/>
              <p:nvPr userDrawn="1"/>
            </p:nvSpPr>
            <p:spPr>
              <a:xfrm>
                <a:off x="-673302" y="106680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0" name="Oval 59"/>
              <p:cNvSpPr/>
              <p:nvPr userDrawn="1"/>
            </p:nvSpPr>
            <p:spPr>
              <a:xfrm>
                <a:off x="-226176" y="3055740"/>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1" name="Oval 60"/>
              <p:cNvSpPr/>
              <p:nvPr userDrawn="1"/>
            </p:nvSpPr>
            <p:spPr>
              <a:xfrm>
                <a:off x="-353350" y="1665883"/>
                <a:ext cx="190360" cy="190360"/>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2" name="Oval 61"/>
              <p:cNvSpPr/>
              <p:nvPr userDrawn="1"/>
            </p:nvSpPr>
            <p:spPr>
              <a:xfrm>
                <a:off x="-914400" y="2667000"/>
                <a:ext cx="126373" cy="126373"/>
              </a:xfrm>
              <a:prstGeom prst="ellipse">
                <a:avLst/>
              </a:prstGeom>
              <a:gradFill flip="none" rotWithShape="1">
                <a:gsLst>
                  <a:gs pos="0">
                    <a:schemeClr val="accent4">
                      <a:tint val="50000"/>
                      <a:satMod val="300000"/>
                      <a:alpha val="10000"/>
                    </a:schemeClr>
                  </a:gs>
                  <a:gs pos="35000">
                    <a:schemeClr val="accent4">
                      <a:tint val="37000"/>
                      <a:satMod val="300000"/>
                      <a:alpha val="3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3" name="Oval 62"/>
              <p:cNvSpPr/>
              <p:nvPr userDrawn="1"/>
            </p:nvSpPr>
            <p:spPr>
              <a:xfrm>
                <a:off x="-851214" y="3111186"/>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4" name="Oval 63"/>
              <p:cNvSpPr/>
              <p:nvPr userDrawn="1"/>
            </p:nvSpPr>
            <p:spPr>
              <a:xfrm>
                <a:off x="-465912" y="258711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5" name="Oval 64"/>
              <p:cNvSpPr/>
              <p:nvPr userDrawn="1"/>
            </p:nvSpPr>
            <p:spPr>
              <a:xfrm>
                <a:off x="-819621" y="3602971"/>
                <a:ext cx="272692" cy="272692"/>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6" name="Oval 65"/>
              <p:cNvSpPr/>
              <p:nvPr userDrawn="1"/>
            </p:nvSpPr>
            <p:spPr>
              <a:xfrm>
                <a:off x="-442946" y="544938"/>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7" name="Oval 66"/>
              <p:cNvSpPr/>
              <p:nvPr userDrawn="1"/>
            </p:nvSpPr>
            <p:spPr>
              <a:xfrm>
                <a:off x="-869469" y="723272"/>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8" name="Oval 67"/>
              <p:cNvSpPr/>
              <p:nvPr userDrawn="1"/>
            </p:nvSpPr>
            <p:spPr>
              <a:xfrm>
                <a:off x="-369735" y="3981318"/>
                <a:ext cx="63187" cy="63187"/>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sp>
            <p:nvSpPr>
              <p:cNvPr id="69" name="Oval 68"/>
              <p:cNvSpPr/>
              <p:nvPr userDrawn="1"/>
            </p:nvSpPr>
            <p:spPr>
              <a:xfrm>
                <a:off x="-306548" y="4648103"/>
                <a:ext cx="126373" cy="126373"/>
              </a:xfrm>
              <a:prstGeom prst="ellipse">
                <a:avLst/>
              </a:prstGeom>
              <a:gradFill flip="none" rotWithShape="1">
                <a:gsLst>
                  <a:gs pos="0">
                    <a:schemeClr val="accent4">
                      <a:tint val="50000"/>
                      <a:satMod val="300000"/>
                      <a:alpha val="50000"/>
                    </a:schemeClr>
                  </a:gs>
                  <a:gs pos="35000">
                    <a:schemeClr val="accent4">
                      <a:tint val="37000"/>
                      <a:satMod val="300000"/>
                      <a:alpha val="50000"/>
                    </a:schemeClr>
                  </a:gs>
                  <a:gs pos="100000">
                    <a:schemeClr val="tx1">
                      <a:alpha val="74000"/>
                    </a:schemeClr>
                  </a:gs>
                </a:gsLst>
                <a:lin ang="18900000" scaled="1"/>
                <a:tileRect/>
              </a:gradFill>
              <a:ln>
                <a:noFill/>
              </a:ln>
              <a:effectLst/>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err="1">
                  <a:solidFill>
                    <a:schemeClr val="tx1"/>
                  </a:solidFill>
                </a:endParaRPr>
              </a:p>
            </p:txBody>
          </p:sp>
        </p:grpSp>
      </p:grpSp>
      <p:sp>
        <p:nvSpPr>
          <p:cNvPr id="2" name="Title Placeholder 1"/>
          <p:cNvSpPr>
            <a:spLocks noGrp="1"/>
          </p:cNvSpPr>
          <p:nvPr>
            <p:ph type="title"/>
          </p:nvPr>
        </p:nvSpPr>
        <p:spPr>
          <a:xfrm>
            <a:off x="981217" y="198435"/>
            <a:ext cx="7705581"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93800" y="1558925"/>
            <a:ext cx="7492998" cy="4859336"/>
          </a:xfrm>
          <a:prstGeom prst="rect">
            <a:avLst/>
          </a:prstGeom>
        </p:spPr>
        <p:txBody>
          <a:bodyPr vert="horz" lIns="91440" tIns="45720" rIns="91440" bIns="45720" rtlCol="0">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61" r:id="rId3"/>
    <p:sldLayoutId id="2147483662" r:id="rId4"/>
    <p:sldLayoutId id="2147483651" r:id="rId5"/>
    <p:sldLayoutId id="2147483652" r:id="rId6"/>
    <p:sldLayoutId id="2147483653" r:id="rId7"/>
    <p:sldLayoutId id="2147483654" r:id="rId8"/>
    <p:sldLayoutId id="2147483655" r:id="rId9"/>
    <p:sldLayoutId id="2147483656" r:id="rId10"/>
    <p:sldLayoutId id="2147483657" r:id="rId11"/>
  </p:sldLayoutIdLst>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97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7"/>
                </p:tgtEl>
              </p:cMediaNode>
            </p:video>
          </p:childTnLst>
        </p:cTn>
      </p:par>
    </p:tnLst>
  </p:timing>
  <p:txStyles>
    <p:titleStyle>
      <a:lvl1pPr algn="l" defTabSz="914400" rtl="0" eaLnBrk="1" latinLnBrk="0" hangingPunct="1">
        <a:lnSpc>
          <a:spcPct val="80000"/>
        </a:lnSpc>
        <a:spcBef>
          <a:spcPct val="0"/>
        </a:spcBef>
        <a:buNone/>
        <a:defRPr sz="4400" kern="1200">
          <a:solidFill>
            <a:schemeClr val="accent4">
              <a:lumMod val="75000"/>
            </a:schemeClr>
          </a:solidFill>
          <a:latin typeface="+mj-lt"/>
          <a:ea typeface="+mj-ea"/>
          <a:cs typeface="+mj-cs"/>
        </a:defRPr>
      </a:lvl1pPr>
    </p:titleStyle>
    <p:bodyStyle>
      <a:lvl1pPr marL="342900" indent="-342900" algn="l" defTabSz="914400" rtl="0" eaLnBrk="1" latinLnBrk="0" hangingPunct="1">
        <a:lnSpc>
          <a:spcPct val="85000"/>
        </a:lnSpc>
        <a:spcBef>
          <a:spcPts val="400"/>
        </a:spcBef>
        <a:buClr>
          <a:schemeClr val="accent4">
            <a:lumMod val="20000"/>
            <a:lumOff val="80000"/>
          </a:schemeClr>
        </a:buClr>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lnSpc>
          <a:spcPct val="85000"/>
        </a:lnSpc>
        <a:spcBef>
          <a:spcPts val="50"/>
        </a:spcBef>
        <a:buClr>
          <a:schemeClr val="tx1"/>
        </a:buClr>
        <a:buFont typeface="Calibri"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85000"/>
        </a:lnSpc>
        <a:spcBef>
          <a:spcPts val="50"/>
        </a:spcBef>
        <a:buClr>
          <a:schemeClr val="tx1"/>
        </a:buClr>
        <a:buFont typeface="Calibri"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85000"/>
        </a:lnSpc>
        <a:spcBef>
          <a:spcPts val="50"/>
        </a:spcBef>
        <a:buClr>
          <a:schemeClr val="tx1"/>
        </a:buClr>
        <a:buFont typeface="Calibri"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85000"/>
        </a:lnSpc>
        <a:spcBef>
          <a:spcPts val="50"/>
        </a:spcBef>
        <a:buClr>
          <a:schemeClr val="tx1"/>
        </a:buClr>
        <a:buFont typeface="Calibri"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4.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328823"/>
            <a:ext cx="9144000" cy="2137160"/>
          </a:xfrm>
        </p:spPr>
        <p:txBody>
          <a:bodyPr/>
          <a:lstStyle/>
          <a:p>
            <a:r>
              <a:rPr lang="en-US" dirty="0" err="1">
                <a:latin typeface="Verdana" panose="020B0604030504040204" pitchFamily="34" charset="0"/>
                <a:ea typeface="Verdana" panose="020B0604030504040204" pitchFamily="34" charset="0"/>
                <a:cs typeface="Verdana" panose="020B0604030504040204" pitchFamily="34" charset="0"/>
              </a:rPr>
              <a:t>Dinkum</a:t>
            </a:r>
            <a:r>
              <a:rPr lang="en-US" dirty="0">
                <a:latin typeface="Verdana" panose="020B0604030504040204" pitchFamily="34" charset="0"/>
                <a:ea typeface="Verdana" panose="020B0604030504040204" pitchFamily="34" charset="0"/>
                <a:cs typeface="Verdana" panose="020B0604030504040204" pitchFamily="34" charset="0"/>
              </a:rPr>
              <a:t> </a:t>
            </a:r>
            <a:r>
              <a:rPr lang="en-US" dirty="0" err="1">
                <a:latin typeface="Verdana" panose="020B0604030504040204" pitchFamily="34" charset="0"/>
                <a:ea typeface="Verdana" panose="020B0604030504040204" pitchFamily="34" charset="0"/>
                <a:cs typeface="Verdana" panose="020B0604030504040204" pitchFamily="34" charset="0"/>
              </a:rPr>
              <a:t>Dunnies</a:t>
            </a:r>
            <a:r>
              <a:rPr lang="en-US" dirty="0">
                <a:latin typeface="Verdana" panose="020B0604030504040204" pitchFamily="34" charset="0"/>
                <a:ea typeface="Verdana" panose="020B0604030504040204" pitchFamily="34" charset="0"/>
                <a:cs typeface="Verdana" panose="020B0604030504040204" pitchFamily="34" charset="0"/>
              </a:rPr>
              <a:t> of the Indus</a:t>
            </a:r>
            <a:br>
              <a:rPr lang="en-US" dirty="0">
                <a:latin typeface="Verdana" panose="020B0604030504040204" pitchFamily="34" charset="0"/>
                <a:ea typeface="Verdana" panose="020B0604030504040204" pitchFamily="34" charset="0"/>
                <a:cs typeface="Verdana" panose="020B0604030504040204" pitchFamily="34" charset="0"/>
              </a:rPr>
            </a:br>
            <a:br>
              <a:rPr lang="en-US" dirty="0">
                <a:latin typeface="Verdana" panose="020B0604030504040204" pitchFamily="34" charset="0"/>
                <a:ea typeface="Verdana" panose="020B0604030504040204" pitchFamily="34" charset="0"/>
                <a:cs typeface="Verdana" panose="020B0604030504040204" pitchFamily="34" charset="0"/>
              </a:rPr>
            </a:br>
            <a:r>
              <a:rPr lang="en-US" dirty="0">
                <a:latin typeface="Verdana" panose="020B0604030504040204" pitchFamily="34" charset="0"/>
                <a:ea typeface="Verdana" panose="020B0604030504040204" pitchFamily="34" charset="0"/>
                <a:cs typeface="Verdana" panose="020B0604030504040204" pitchFamily="34" charset="0"/>
              </a:rPr>
              <a:t>                                    </a:t>
            </a:r>
            <a:r>
              <a:rPr lang="en-US" sz="3200" dirty="0">
                <a:latin typeface="Verdana" panose="020B0604030504040204" pitchFamily="34" charset="0"/>
                <a:ea typeface="Verdana" panose="020B0604030504040204" pitchFamily="34" charset="0"/>
                <a:cs typeface="Verdana" panose="020B0604030504040204" pitchFamily="34" charset="0"/>
              </a:rPr>
              <a:t>or….</a:t>
            </a:r>
          </a:p>
        </p:txBody>
      </p:sp>
      <p:pic>
        <p:nvPicPr>
          <p:cNvPr id="4" name="Picture 3"/>
          <p:cNvPicPr>
            <a:picLocks noChangeAspect="1"/>
          </p:cNvPicPr>
          <p:nvPr/>
        </p:nvPicPr>
        <p:blipFill>
          <a:blip r:embed="rId3"/>
          <a:stretch>
            <a:fillRect/>
          </a:stretch>
        </p:blipFill>
        <p:spPr>
          <a:xfrm>
            <a:off x="2557669" y="4560921"/>
            <a:ext cx="3697357" cy="2151977"/>
          </a:xfrm>
          <a:prstGeom prst="rect">
            <a:avLst/>
          </a:prstGeom>
        </p:spPr>
      </p:pic>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452914"/>
            <a:ext cx="7772400" cy="1999816"/>
          </a:xfrm>
        </p:spPr>
        <p:txBody>
          <a:bodyPr/>
          <a:lstStyle/>
          <a:p>
            <a:r>
              <a:rPr lang="en-GB" sz="3600" dirty="0">
                <a:latin typeface="Verdana" panose="020B0604030504040204" pitchFamily="34" charset="0"/>
                <a:ea typeface="Verdana" panose="020B0604030504040204" pitchFamily="34" charset="0"/>
                <a:cs typeface="Verdana" panose="020B0604030504040204" pitchFamily="34" charset="0"/>
              </a:rPr>
              <a:t>Household Bathrooms &amp; Toilets of the urban Indus Valley – </a:t>
            </a:r>
            <a:br>
              <a:rPr lang="en-GB" sz="3600" dirty="0">
                <a:latin typeface="Verdana" panose="020B0604030504040204" pitchFamily="34" charset="0"/>
                <a:ea typeface="Verdana" panose="020B0604030504040204" pitchFamily="34" charset="0"/>
                <a:cs typeface="Verdana" panose="020B0604030504040204" pitchFamily="34" charset="0"/>
              </a:rPr>
            </a:br>
            <a:r>
              <a:rPr lang="en-GB" sz="3600" dirty="0">
                <a:latin typeface="Verdana" panose="020B0604030504040204" pitchFamily="34" charset="0"/>
                <a:ea typeface="Verdana" panose="020B0604030504040204" pitchFamily="34" charset="0"/>
                <a:cs typeface="Verdana" panose="020B0604030504040204" pitchFamily="34" charset="0"/>
              </a:rPr>
              <a:t>A Public Health Initiative?</a:t>
            </a:r>
            <a:br>
              <a:rPr lang="en-GB" sz="3600" dirty="0">
                <a:latin typeface="Verdana" panose="020B0604030504040204" pitchFamily="34" charset="0"/>
                <a:ea typeface="Verdana" panose="020B0604030504040204" pitchFamily="34" charset="0"/>
                <a:cs typeface="Verdana" panose="020B0604030504040204" pitchFamily="34" charset="0"/>
              </a:rPr>
            </a:br>
            <a:endParaRPr lang="en-GB"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Subtitle 2"/>
          <p:cNvSpPr>
            <a:spLocks noGrp="1"/>
          </p:cNvSpPr>
          <p:nvPr>
            <p:ph type="subTitle" idx="1"/>
          </p:nvPr>
        </p:nvSpPr>
        <p:spPr>
          <a:xfrm>
            <a:off x="685800" y="106017"/>
            <a:ext cx="7772400" cy="954157"/>
          </a:xfrm>
        </p:spPr>
        <p:txBody>
          <a:bodyPr/>
          <a:lstStyle/>
          <a:p>
            <a:r>
              <a:rPr lang="en-GB" dirty="0">
                <a:solidFill>
                  <a:schemeClr val="bg1"/>
                </a:solidFill>
              </a:rPr>
              <a:t>Margaret Gallagher</a:t>
            </a:r>
          </a:p>
          <a:p>
            <a:r>
              <a:rPr lang="en-GB" dirty="0">
                <a:solidFill>
                  <a:schemeClr val="bg1"/>
                </a:solidFill>
              </a:rPr>
              <a:t>AHSK6002</a:t>
            </a:r>
          </a:p>
        </p:txBody>
      </p:sp>
      <p:pic>
        <p:nvPicPr>
          <p:cNvPr id="7" name="Picture 6"/>
          <p:cNvPicPr>
            <a:picLocks noChangeAspect="1"/>
          </p:cNvPicPr>
          <p:nvPr/>
        </p:nvPicPr>
        <p:blipFill>
          <a:blip r:embed="rId2"/>
          <a:stretch>
            <a:fillRect/>
          </a:stretch>
        </p:blipFill>
        <p:spPr>
          <a:xfrm>
            <a:off x="3154018" y="4767222"/>
            <a:ext cx="2544417" cy="1908313"/>
          </a:xfrm>
          <a:prstGeom prst="rect">
            <a:avLst/>
          </a:prstGeom>
        </p:spPr>
      </p:pic>
    </p:spTree>
    <p:extLst>
      <p:ext uri="{BB962C8B-B14F-4D97-AF65-F5344CB8AC3E}">
        <p14:creationId xmlns:p14="http://schemas.microsoft.com/office/powerpoint/2010/main" val="1824107773"/>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Inspiration…</a:t>
            </a:r>
          </a:p>
        </p:txBody>
      </p:sp>
      <p:sp>
        <p:nvSpPr>
          <p:cNvPr id="3" name="Content Placeholder 2"/>
          <p:cNvSpPr>
            <a:spLocks noGrp="1"/>
          </p:cNvSpPr>
          <p:nvPr>
            <p:ph idx="1"/>
          </p:nvPr>
        </p:nvSpPr>
        <p:spPr/>
        <p:txBody>
          <a:bodyPr/>
          <a:lstStyle/>
          <a:p>
            <a:endParaRPr lang="en-GB" sz="1800" dirty="0">
              <a:latin typeface="Verdana" panose="020B0604030504040204" pitchFamily="34" charset="0"/>
              <a:ea typeface="Verdana" panose="020B0604030504040204" pitchFamily="34" charset="0"/>
              <a:cs typeface="Verdana" panose="020B0604030504040204" pitchFamily="34" charset="0"/>
            </a:endParaRPr>
          </a:p>
          <a:p>
            <a:r>
              <a:rPr lang="en-GB" sz="1800" dirty="0">
                <a:latin typeface="Verdana" panose="020B0604030504040204" pitchFamily="34" charset="0"/>
                <a:ea typeface="Verdana" panose="020B0604030504040204" pitchFamily="34" charset="0"/>
                <a:cs typeface="Verdana" panose="020B0604030504040204" pitchFamily="34" charset="0"/>
              </a:rPr>
              <a:t>“Again and again, there is nothing that we know of in prehistoric Egypt or Mesopotamia or anywhere else in Western Asia to compare with the well-built baths in commodious houses of the citizens of Mohenjo-Daro.  In those countries money and thought were lavished on the building of magnificent temples for the gods and the palaces and tombs of kings, but the rest of the people seemingly had to content themselves with insignificant dwellings in mud.  In the Indus Valley, the picture is reversed and the finest structures are those erected for the convenience of the citizens.  …  The Great Bath at Mohenjo-Daro and its roomy and serviceable houses, with their ubiquitous wells and bathrooms and elaborate systems of drainage, evidence that the ordinary townspeople enjoyed here a degree of comfort and luxury unexampled in other parts of the then civilised world.”  </a:t>
            </a:r>
          </a:p>
          <a:p>
            <a:r>
              <a:rPr lang="en-GB" sz="1800" dirty="0">
                <a:latin typeface="Verdana" panose="020B0604030504040204" pitchFamily="34" charset="0"/>
                <a:ea typeface="Verdana" panose="020B0604030504040204" pitchFamily="34" charset="0"/>
                <a:cs typeface="Verdana" panose="020B0604030504040204" pitchFamily="34" charset="0"/>
              </a:rPr>
              <a:t>                                          (Marshall 1931:Vol 1, p. v.)</a:t>
            </a:r>
          </a:p>
          <a:p>
            <a:pPr marL="0" indent="0">
              <a:buNone/>
            </a:pPr>
            <a:endParaRPr lang="en-US" dirty="0"/>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Question..</a:t>
            </a:r>
          </a:p>
        </p:txBody>
      </p:sp>
      <p:sp>
        <p:nvSpPr>
          <p:cNvPr id="3" name="Content Placeholder 2"/>
          <p:cNvSpPr>
            <a:spLocks noGrp="1"/>
          </p:cNvSpPr>
          <p:nvPr>
            <p:ph idx="1"/>
          </p:nvPr>
        </p:nvSpPr>
        <p:spPr/>
        <p:txBody>
          <a:bodyPr/>
          <a:lstStyle/>
          <a:p>
            <a:r>
              <a:rPr lang="en-US" sz="2400" dirty="0"/>
              <a:t>Why was the Indus so different from its contemporaries?</a:t>
            </a:r>
          </a:p>
          <a:p>
            <a:endParaRPr lang="en-US" sz="2400" dirty="0"/>
          </a:p>
          <a:p>
            <a:r>
              <a:rPr lang="en-US" sz="2400" dirty="0"/>
              <a:t>What could have been the logic for the choices they made?</a:t>
            </a:r>
          </a:p>
          <a:p>
            <a:endParaRPr lang="en-US" sz="2400" dirty="0"/>
          </a:p>
          <a:p>
            <a:r>
              <a:rPr lang="en-US" sz="2400" dirty="0"/>
              <a:t>So much more to understand, and nothing we can read…</a:t>
            </a:r>
          </a:p>
          <a:p>
            <a:endParaRPr lang="en-US" sz="2400" dirty="0"/>
          </a:p>
          <a:p>
            <a:r>
              <a:rPr lang="en-US" sz="2400" dirty="0"/>
              <a:t>Research rarely looks at drains and toilets</a:t>
            </a:r>
          </a:p>
          <a:p>
            <a:endParaRPr lang="en-US" sz="2400" dirty="0"/>
          </a:p>
          <a:p>
            <a:r>
              <a:rPr lang="en-US" sz="2400" dirty="0"/>
              <a:t>Results could help us learn more about them - and their contemporaries too.</a:t>
            </a:r>
          </a:p>
        </p:txBody>
      </p:sp>
    </p:spTree>
    <p:extLst>
      <p:ext uri="{BB962C8B-B14F-4D97-AF65-F5344CB8AC3E}">
        <p14:creationId xmlns:p14="http://schemas.microsoft.com/office/powerpoint/2010/main" val="821733208"/>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Methodology - only literature </a:t>
            </a:r>
          </a:p>
        </p:txBody>
      </p:sp>
      <p:pic>
        <p:nvPicPr>
          <p:cNvPr id="4" name="Content Placeholder 3"/>
          <p:cNvPicPr>
            <a:picLocks noGrp="1" noChangeAspect="1"/>
          </p:cNvPicPr>
          <p:nvPr>
            <p:ph idx="1"/>
          </p:nvPr>
        </p:nvPicPr>
        <p:blipFill>
          <a:blip r:embed="rId2"/>
          <a:stretch>
            <a:fillRect/>
          </a:stretch>
        </p:blipFill>
        <p:spPr>
          <a:xfrm>
            <a:off x="981217" y="1631496"/>
            <a:ext cx="3179095" cy="3767817"/>
          </a:xfrm>
        </p:spPr>
      </p:pic>
      <p:pic>
        <p:nvPicPr>
          <p:cNvPr id="5" name="Picture 4"/>
          <p:cNvPicPr>
            <a:picLocks noChangeAspect="1"/>
          </p:cNvPicPr>
          <p:nvPr/>
        </p:nvPicPr>
        <p:blipFill>
          <a:blip r:embed="rId3"/>
          <a:stretch>
            <a:fillRect/>
          </a:stretch>
        </p:blipFill>
        <p:spPr>
          <a:xfrm>
            <a:off x="4897908" y="3280228"/>
            <a:ext cx="3897749" cy="2915699"/>
          </a:xfrm>
          <a:prstGeom prst="rect">
            <a:avLst/>
          </a:prstGeom>
        </p:spPr>
      </p:pic>
    </p:spTree>
    <p:extLst>
      <p:ext uri="{BB962C8B-B14F-4D97-AF65-F5344CB8AC3E}">
        <p14:creationId xmlns:p14="http://schemas.microsoft.com/office/powerpoint/2010/main" val="3895996032"/>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a:t>
            </a:r>
          </a:p>
        </p:txBody>
      </p:sp>
      <p:sp>
        <p:nvSpPr>
          <p:cNvPr id="3" name="Content Placeholder 2"/>
          <p:cNvSpPr>
            <a:spLocks noGrp="1"/>
          </p:cNvSpPr>
          <p:nvPr>
            <p:ph idx="1"/>
          </p:nvPr>
        </p:nvSpPr>
        <p:spPr>
          <a:xfrm>
            <a:off x="1212850" y="1558925"/>
            <a:ext cx="7492998" cy="4859336"/>
          </a:xfrm>
        </p:spPr>
        <p:txBody>
          <a:bodyPr/>
          <a:lstStyle/>
          <a:p>
            <a:pPr marL="0" indent="0">
              <a:buNone/>
            </a:pPr>
            <a:r>
              <a:rPr lang="en-US" dirty="0"/>
              <a:t>Literature research:  </a:t>
            </a:r>
          </a:p>
          <a:p>
            <a:r>
              <a:rPr lang="en-US" dirty="0"/>
              <a:t>Primary sources – from original excavations where possible</a:t>
            </a:r>
          </a:p>
          <a:p>
            <a:r>
              <a:rPr lang="en-US" dirty="0"/>
              <a:t>Other sources on : </a:t>
            </a:r>
          </a:p>
          <a:p>
            <a:pPr marL="0" indent="0">
              <a:buNone/>
            </a:pPr>
            <a:r>
              <a:rPr lang="en-US" dirty="0"/>
              <a:t>	public health and disease</a:t>
            </a:r>
          </a:p>
          <a:p>
            <a:pPr marL="0" indent="0">
              <a:buNone/>
            </a:pPr>
            <a:r>
              <a:rPr lang="en-US" dirty="0"/>
              <a:t>	climate and geography </a:t>
            </a:r>
          </a:p>
          <a:p>
            <a:pPr marL="0" indent="0">
              <a:buNone/>
            </a:pPr>
            <a:r>
              <a:rPr lang="en-US" dirty="0"/>
              <a:t>	waste water engineering</a:t>
            </a:r>
          </a:p>
          <a:p>
            <a:pPr marL="0" indent="0">
              <a:buNone/>
            </a:pPr>
            <a:r>
              <a:rPr lang="en-US" dirty="0"/>
              <a:t>	political and cultural background </a:t>
            </a:r>
          </a:p>
          <a:p>
            <a:r>
              <a:rPr lang="en-US" dirty="0"/>
              <a:t>Not just the Indus – but Egypt and Mesopotamia.  Compare and contrast…</a:t>
            </a:r>
          </a:p>
        </p:txBody>
      </p:sp>
    </p:spTree>
    <p:extLst>
      <p:ext uri="{BB962C8B-B14F-4D97-AF65-F5344CB8AC3E}">
        <p14:creationId xmlns:p14="http://schemas.microsoft.com/office/powerpoint/2010/main" val="3265797741"/>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so far </a:t>
            </a:r>
          </a:p>
        </p:txBody>
      </p:sp>
      <p:sp>
        <p:nvSpPr>
          <p:cNvPr id="3" name="Content Placeholder 2"/>
          <p:cNvSpPr>
            <a:spLocks noGrp="1"/>
          </p:cNvSpPr>
          <p:nvPr>
            <p:ph idx="1"/>
          </p:nvPr>
        </p:nvSpPr>
        <p:spPr/>
        <p:txBody>
          <a:bodyPr/>
          <a:lstStyle/>
          <a:p>
            <a:r>
              <a:rPr lang="en-GB" dirty="0"/>
              <a:t>Indus = lots!</a:t>
            </a:r>
          </a:p>
          <a:p>
            <a:pPr marL="0" indent="0">
              <a:buNone/>
            </a:pPr>
            <a:r>
              <a:rPr lang="en-GB" dirty="0"/>
              <a:t>  </a:t>
            </a:r>
          </a:p>
          <a:p>
            <a:pPr marL="0" indent="0">
              <a:buNone/>
            </a:pPr>
            <a:endParaRPr lang="en-GB" dirty="0"/>
          </a:p>
          <a:p>
            <a:endParaRPr lang="en-GB" dirty="0"/>
          </a:p>
          <a:p>
            <a:endParaRPr lang="en-GB" dirty="0"/>
          </a:p>
          <a:p>
            <a:endParaRPr lang="en-GB" dirty="0"/>
          </a:p>
          <a:p>
            <a:pPr marL="0" indent="0">
              <a:buNone/>
            </a:pPr>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a:off x="1315287" y="3357319"/>
            <a:ext cx="2052028" cy="3060942"/>
          </a:xfrm>
          <a:prstGeom prst="rect">
            <a:avLst/>
          </a:prstGeom>
        </p:spPr>
      </p:pic>
      <p:pic>
        <p:nvPicPr>
          <p:cNvPr id="5" name="Picture 4"/>
          <p:cNvPicPr>
            <a:picLocks noChangeAspect="1"/>
          </p:cNvPicPr>
          <p:nvPr/>
        </p:nvPicPr>
        <p:blipFill>
          <a:blip r:embed="rId3"/>
          <a:stretch>
            <a:fillRect/>
          </a:stretch>
        </p:blipFill>
        <p:spPr>
          <a:xfrm>
            <a:off x="3685022" y="2087192"/>
            <a:ext cx="1771429" cy="2285714"/>
          </a:xfrm>
          <a:prstGeom prst="rect">
            <a:avLst/>
          </a:prstGeom>
        </p:spPr>
      </p:pic>
      <p:pic>
        <p:nvPicPr>
          <p:cNvPr id="6" name="Picture 5"/>
          <p:cNvPicPr>
            <a:picLocks noChangeAspect="1"/>
          </p:cNvPicPr>
          <p:nvPr/>
        </p:nvPicPr>
        <p:blipFill>
          <a:blip r:embed="rId4"/>
          <a:stretch>
            <a:fillRect/>
          </a:stretch>
        </p:blipFill>
        <p:spPr>
          <a:xfrm>
            <a:off x="5971267" y="2183605"/>
            <a:ext cx="2571750" cy="3609975"/>
          </a:xfrm>
          <a:prstGeom prst="rect">
            <a:avLst/>
          </a:prstGeom>
        </p:spPr>
      </p:pic>
    </p:spTree>
    <p:extLst>
      <p:ext uri="{BB962C8B-B14F-4D97-AF65-F5344CB8AC3E}">
        <p14:creationId xmlns:p14="http://schemas.microsoft.com/office/powerpoint/2010/main" val="363023447"/>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so far</a:t>
            </a:r>
          </a:p>
        </p:txBody>
      </p:sp>
      <p:sp>
        <p:nvSpPr>
          <p:cNvPr id="3" name="Content Placeholder 2"/>
          <p:cNvSpPr>
            <a:spLocks noGrp="1"/>
          </p:cNvSpPr>
          <p:nvPr>
            <p:ph idx="1"/>
          </p:nvPr>
        </p:nvSpPr>
        <p:spPr/>
        <p:txBody>
          <a:bodyPr/>
          <a:lstStyle/>
          <a:p>
            <a:r>
              <a:rPr lang="en-GB" dirty="0"/>
              <a:t>Egypt – minimal toilets, or information – still researching</a:t>
            </a:r>
          </a:p>
          <a:p>
            <a:pPr marL="0" indent="0">
              <a:buNone/>
            </a:pPr>
            <a:r>
              <a:rPr lang="en-GB" dirty="0"/>
              <a:t> </a:t>
            </a:r>
          </a:p>
          <a:p>
            <a:endParaRPr lang="en-GB" dirty="0"/>
          </a:p>
        </p:txBody>
      </p:sp>
      <p:pic>
        <p:nvPicPr>
          <p:cNvPr id="5" name="Picture 4"/>
          <p:cNvPicPr>
            <a:picLocks noChangeAspect="1"/>
          </p:cNvPicPr>
          <p:nvPr/>
        </p:nvPicPr>
        <p:blipFill>
          <a:blip r:embed="rId2"/>
          <a:stretch>
            <a:fillRect/>
          </a:stretch>
        </p:blipFill>
        <p:spPr>
          <a:xfrm>
            <a:off x="4940299" y="2336511"/>
            <a:ext cx="2783509" cy="3730776"/>
          </a:xfrm>
          <a:prstGeom prst="rect">
            <a:avLst/>
          </a:prstGeom>
        </p:spPr>
      </p:pic>
    </p:spTree>
    <p:extLst>
      <p:ext uri="{BB962C8B-B14F-4D97-AF65-F5344CB8AC3E}">
        <p14:creationId xmlns:p14="http://schemas.microsoft.com/office/powerpoint/2010/main" val="3764481980"/>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so far</a:t>
            </a:r>
          </a:p>
        </p:txBody>
      </p:sp>
      <p:sp>
        <p:nvSpPr>
          <p:cNvPr id="3" name="Content Placeholder 2"/>
          <p:cNvSpPr>
            <a:spLocks noGrp="1"/>
          </p:cNvSpPr>
          <p:nvPr>
            <p:ph idx="1"/>
          </p:nvPr>
        </p:nvSpPr>
        <p:spPr/>
        <p:txBody>
          <a:bodyPr/>
          <a:lstStyle/>
          <a:p>
            <a:r>
              <a:rPr lang="en-GB" dirty="0"/>
              <a:t>Mesopotamia – small mentions, no photos, still researching..</a:t>
            </a:r>
          </a:p>
          <a:p>
            <a:endParaRPr lang="en-GB" dirty="0"/>
          </a:p>
          <a:p>
            <a:pPr marL="0" indent="0">
              <a:buNone/>
            </a:pPr>
            <a:r>
              <a:rPr lang="en-GB" dirty="0"/>
              <a:t> </a:t>
            </a:r>
          </a:p>
        </p:txBody>
      </p:sp>
      <p:pic>
        <p:nvPicPr>
          <p:cNvPr id="4" name="Picture 3"/>
          <p:cNvPicPr>
            <a:picLocks noChangeAspect="1"/>
          </p:cNvPicPr>
          <p:nvPr/>
        </p:nvPicPr>
        <p:blipFill>
          <a:blip r:embed="rId2"/>
          <a:stretch>
            <a:fillRect/>
          </a:stretch>
        </p:blipFill>
        <p:spPr>
          <a:xfrm>
            <a:off x="2090057" y="2550254"/>
            <a:ext cx="4969565" cy="3727174"/>
          </a:xfrm>
          <a:prstGeom prst="rect">
            <a:avLst/>
          </a:prstGeom>
        </p:spPr>
      </p:pic>
    </p:spTree>
    <p:extLst>
      <p:ext uri="{BB962C8B-B14F-4D97-AF65-F5344CB8AC3E}">
        <p14:creationId xmlns:p14="http://schemas.microsoft.com/office/powerpoint/2010/main" val="3229226263"/>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next? </a:t>
            </a:r>
          </a:p>
        </p:txBody>
      </p:sp>
      <p:sp>
        <p:nvSpPr>
          <p:cNvPr id="3" name="Content Placeholder 2"/>
          <p:cNvSpPr>
            <a:spLocks noGrp="1"/>
          </p:cNvSpPr>
          <p:nvPr>
            <p:ph idx="1"/>
          </p:nvPr>
        </p:nvSpPr>
        <p:spPr/>
        <p:txBody>
          <a:bodyPr/>
          <a:lstStyle/>
          <a:p>
            <a:r>
              <a:rPr lang="en-GB" dirty="0"/>
              <a:t>Collate data for each location</a:t>
            </a:r>
          </a:p>
          <a:p>
            <a:r>
              <a:rPr lang="en-GB" dirty="0"/>
              <a:t>Fill gaps where possible</a:t>
            </a:r>
          </a:p>
          <a:p>
            <a:r>
              <a:rPr lang="en-GB" dirty="0"/>
              <a:t>Compare and contrast</a:t>
            </a:r>
          </a:p>
          <a:p>
            <a:r>
              <a:rPr lang="en-GB" dirty="0"/>
              <a:t>Analysis + theoretical perspective</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4038600" y="3322001"/>
            <a:ext cx="4423229" cy="3096260"/>
          </a:xfrm>
          <a:prstGeom prst="rect">
            <a:avLst/>
          </a:prstGeom>
        </p:spPr>
      </p:pic>
    </p:spTree>
    <p:extLst>
      <p:ext uri="{BB962C8B-B14F-4D97-AF65-F5344CB8AC3E}">
        <p14:creationId xmlns:p14="http://schemas.microsoft.com/office/powerpoint/2010/main" val="2086357417"/>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Anticipated outcome?</a:t>
            </a:r>
          </a:p>
        </p:txBody>
      </p:sp>
      <p:sp>
        <p:nvSpPr>
          <p:cNvPr id="3" name="Content Placeholder 2"/>
          <p:cNvSpPr>
            <a:spLocks noGrp="1"/>
          </p:cNvSpPr>
          <p:nvPr>
            <p:ph idx="1"/>
          </p:nvPr>
        </p:nvSpPr>
        <p:spPr/>
        <p:txBody>
          <a:bodyPr/>
          <a:lstStyle/>
          <a:p>
            <a:pPr marL="0" indent="0">
              <a:buNone/>
            </a:pPr>
            <a:endParaRPr lang="en-GB" dirty="0"/>
          </a:p>
          <a:p>
            <a:r>
              <a:rPr lang="en-GB" dirty="0"/>
              <a:t>Greater depth of understanding of all three cultures</a:t>
            </a:r>
          </a:p>
          <a:p>
            <a:r>
              <a:rPr lang="en-GB" dirty="0"/>
              <a:t>Inconclusive regarding rationale due to lack of data, particularly public health</a:t>
            </a:r>
          </a:p>
          <a:p>
            <a:r>
              <a:rPr lang="en-GB" dirty="0"/>
              <a:t>Highlight avenues for further research  </a:t>
            </a:r>
          </a:p>
          <a:p>
            <a:pPr marL="0" indent="0">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2467429" y="3988593"/>
            <a:ext cx="4223657" cy="2375807"/>
          </a:xfrm>
          <a:prstGeom prst="rect">
            <a:avLst/>
          </a:prstGeom>
        </p:spPr>
      </p:pic>
    </p:spTree>
    <p:extLst>
      <p:ext uri="{BB962C8B-B14F-4D97-AF65-F5344CB8AC3E}">
        <p14:creationId xmlns:p14="http://schemas.microsoft.com/office/powerpoint/2010/main" val="1627961864"/>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183113" y="967828"/>
            <a:ext cx="5053859" cy="4728122"/>
          </a:xfrm>
          <a:prstGeom prst="rect">
            <a:avLst/>
          </a:prstGeom>
        </p:spPr>
      </p:pic>
    </p:spTree>
  </p:cSld>
  <p:clrMapOvr>
    <a:masterClrMapping/>
  </p:clrMapOvr>
  <p:transition>
    <p:wipe dir="r"/>
  </p:transition>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33- Rippling Wa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spPr>
      <a:bodyPr rtlCol="0" anchor="ctr"/>
      <a:lstStyle>
        <a:defPPr algn="ctr">
          <a:defRPr sz="2000" dirty="0" smtClean="0">
            <a:solidFill>
              <a:schemeClr val="bg1"/>
            </a:solidFill>
          </a:defRPr>
        </a:defPPr>
      </a:lstStyle>
      <a:style>
        <a:lnRef idx="1">
          <a:schemeClr val="accent4"/>
        </a:lnRef>
        <a:fillRef idx="2">
          <a:schemeClr val="accent4"/>
        </a:fillRef>
        <a:effectRef idx="1">
          <a:schemeClr val="accent4"/>
        </a:effectRef>
        <a:fontRef idx="minor">
          <a:schemeClr val="dk1"/>
        </a:fontRef>
      </a:style>
    </a:spDef>
    <a:lnDef>
      <a:spPr>
        <a:ln/>
      </a:spPr>
      <a:bodyPr/>
      <a:lstStyle/>
      <a:style>
        <a:lnRef idx="3">
          <a:schemeClr val="accent4"/>
        </a:lnRef>
        <a:fillRef idx="0">
          <a:schemeClr val="accent4"/>
        </a:fillRef>
        <a:effectRef idx="2">
          <a:schemeClr val="accent4"/>
        </a:effectRef>
        <a:fontRef idx="minor">
          <a:schemeClr val="tx1"/>
        </a:fontRef>
      </a:style>
    </a:lnDef>
    <a:txDef>
      <a:spPr>
        <a:noFill/>
      </a:spPr>
      <a:bodyPr wrap="square" rtlCol="0">
        <a:spAutoFit/>
      </a:bodyPr>
      <a:lstStyle>
        <a:defPPr algn="ctr">
          <a:defRPr dirty="0" smtClean="0"/>
        </a:defPPr>
      </a:lst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9147774-C42B-4BF8-828B-1E2C39A133F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Rippling water slide background (with video)</Template>
  <TotalTime>0</TotalTime>
  <Words>291</Words>
  <Application>Microsoft Office PowerPoint</Application>
  <PresentationFormat>On-screen Show (4:3)</PresentationFormat>
  <Paragraphs>74</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Courier New</vt:lpstr>
      <vt:lpstr>Trebuchet MS</vt:lpstr>
      <vt:lpstr>Verdana</vt:lpstr>
      <vt:lpstr>33- Rippling Water</vt:lpstr>
      <vt:lpstr>Dinkum Dunnies of the Indus                                      or….</vt:lpstr>
      <vt:lpstr>Household Bathrooms &amp; Toilets of the urban Indus Valley –  A Public Health Initiative? </vt:lpstr>
      <vt:lpstr>Inspiration…</vt:lpstr>
      <vt:lpstr>Research Question..</vt:lpstr>
      <vt:lpstr>Methodology - only literature </vt:lpstr>
      <vt:lpstr>Methodology…</vt:lpstr>
      <vt:lpstr>Data so far </vt:lpstr>
      <vt:lpstr>Data so far</vt:lpstr>
      <vt:lpstr>Data so far</vt:lpstr>
      <vt:lpstr>What’s next? </vt:lpstr>
      <vt:lpstr>Anticipated outcome?</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2018-01-17T19:09:22Z</dcterms:created>
  <dcterms:modified xsi:type="dcterms:W3CDTF">2018-01-17T20:48:55Z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TC027415269991</vt:lpwstr>
  </property>
</Properties>
</file>