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57"/>
  </p:notesMasterIdLst>
  <p:sldIdLst>
    <p:sldId id="256" r:id="rId7"/>
    <p:sldId id="257" r:id="rId8"/>
    <p:sldId id="264" r:id="rId9"/>
    <p:sldId id="265" r:id="rId10"/>
    <p:sldId id="266" r:id="rId11"/>
    <p:sldId id="311" r:id="rId12"/>
    <p:sldId id="262" r:id="rId13"/>
    <p:sldId id="263" r:id="rId14"/>
    <p:sldId id="267" r:id="rId15"/>
    <p:sldId id="286" r:id="rId16"/>
    <p:sldId id="290" r:id="rId17"/>
    <p:sldId id="289" r:id="rId18"/>
    <p:sldId id="268" r:id="rId19"/>
    <p:sldId id="269" r:id="rId20"/>
    <p:sldId id="270" r:id="rId21"/>
    <p:sldId id="271" r:id="rId22"/>
    <p:sldId id="272" r:id="rId23"/>
    <p:sldId id="273" r:id="rId24"/>
    <p:sldId id="274" r:id="rId25"/>
    <p:sldId id="275" r:id="rId26"/>
    <p:sldId id="276" r:id="rId27"/>
    <p:sldId id="277" r:id="rId28"/>
    <p:sldId id="278" r:id="rId29"/>
    <p:sldId id="279" r:id="rId30"/>
    <p:sldId id="280" r:id="rId31"/>
    <p:sldId id="282" r:id="rId32"/>
    <p:sldId id="281" r:id="rId33"/>
    <p:sldId id="283" r:id="rId34"/>
    <p:sldId id="284" r:id="rId35"/>
    <p:sldId id="291" r:id="rId36"/>
    <p:sldId id="292" r:id="rId37"/>
    <p:sldId id="288" r:id="rId38"/>
    <p:sldId id="301" r:id="rId39"/>
    <p:sldId id="293" r:id="rId40"/>
    <p:sldId id="299" r:id="rId41"/>
    <p:sldId id="310" r:id="rId42"/>
    <p:sldId id="300" r:id="rId43"/>
    <p:sldId id="302" r:id="rId44"/>
    <p:sldId id="303" r:id="rId45"/>
    <p:sldId id="309" r:id="rId46"/>
    <p:sldId id="313" r:id="rId47"/>
    <p:sldId id="297" r:id="rId48"/>
    <p:sldId id="304" r:id="rId49"/>
    <p:sldId id="305" r:id="rId50"/>
    <p:sldId id="306" r:id="rId51"/>
    <p:sldId id="307" r:id="rId52"/>
    <p:sldId id="308" r:id="rId53"/>
    <p:sldId id="314" r:id="rId54"/>
    <p:sldId id="312" r:id="rId55"/>
    <p:sldId id="315" r:id="rId56"/>
  </p:sldIdLst>
  <p:sldSz cx="12192000" cy="6858000"/>
  <p:notesSz cx="7105650" cy="102362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E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F05066-3675-44B9-B266-21AE4E16B946}" v="175" dt="2026-01-23T15:14:25.9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736"/>
    <p:restoredTop sz="82348" autoAdjust="0"/>
  </p:normalViewPr>
  <p:slideViewPr>
    <p:cSldViewPr snapToGrid="0" snapToObjects="1">
      <p:cViewPr varScale="1">
        <p:scale>
          <a:sx n="49" d="100"/>
          <a:sy n="49" d="100"/>
        </p:scale>
        <p:origin x="1080"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slide" Target="slides/slide44.xml"/><Relationship Id="rId55" Type="http://schemas.openxmlformats.org/officeDocument/2006/relationships/slide" Target="slides/slide49.xml"/><Relationship Id="rId63" Type="http://schemas.microsoft.com/office/2015/10/relationships/revisionInfo" Target="revisionInfo.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presProps" Target="presProps.xml"/><Relationship Id="rId5" Type="http://schemas.openxmlformats.org/officeDocument/2006/relationships/slideMaster" Target="slideMasters/slideMaster2.xml"/><Relationship Id="rId61" Type="http://schemas.openxmlformats.org/officeDocument/2006/relationships/tableStyles" Target="tableStyles.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8" Type="http://schemas.openxmlformats.org/officeDocument/2006/relationships/slide" Target="slides/slide2.xml"/><Relationship Id="rId51" Type="http://schemas.openxmlformats.org/officeDocument/2006/relationships/slide" Target="slides/slide45.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viewProps" Target="viewProps.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notesMaster" Target="notesMasters/notesMaster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k Huntly" userId="2f894ec6-1403-4f17-b28b-5f1f7519461e" providerId="ADAL" clId="{28B19D55-2B64-4018-8539-1453B0FDE5DC}"/>
    <pc:docChg chg="undo redo custSel addSld delSld modSld sldOrd modNotesMaster">
      <pc:chgData name="Mark Huntly" userId="2f894ec6-1403-4f17-b28b-5f1f7519461e" providerId="ADAL" clId="{28B19D55-2B64-4018-8539-1453B0FDE5DC}" dt="2026-02-02T14:41:54.002" v="4630" actId="20577"/>
      <pc:docMkLst>
        <pc:docMk/>
      </pc:docMkLst>
      <pc:sldChg chg="modSp mod">
        <pc:chgData name="Mark Huntly" userId="2f894ec6-1403-4f17-b28b-5f1f7519461e" providerId="ADAL" clId="{28B19D55-2B64-4018-8539-1453B0FDE5DC}" dt="2026-02-02T14:41:54.002" v="4630" actId="20577"/>
        <pc:sldMkLst>
          <pc:docMk/>
          <pc:sldMk cId="3053837800" sldId="256"/>
        </pc:sldMkLst>
        <pc:spChg chg="mod">
          <ac:chgData name="Mark Huntly" userId="2f894ec6-1403-4f17-b28b-5f1f7519461e" providerId="ADAL" clId="{28B19D55-2B64-4018-8539-1453B0FDE5DC}" dt="2026-02-02T14:41:54.002" v="4630" actId="20577"/>
          <ac:spMkLst>
            <pc:docMk/>
            <pc:sldMk cId="3053837800" sldId="256"/>
            <ac:spMk id="2" creationId="{3844D2A1-94DA-2370-B6E0-707CB3051DD1}"/>
          </ac:spMkLst>
        </pc:spChg>
      </pc:sldChg>
      <pc:sldChg chg="modSp mod">
        <pc:chgData name="Mark Huntly" userId="2f894ec6-1403-4f17-b28b-5f1f7519461e" providerId="ADAL" clId="{28B19D55-2B64-4018-8539-1453B0FDE5DC}" dt="2026-01-23T14:31:21.325" v="3496" actId="20577"/>
        <pc:sldMkLst>
          <pc:docMk/>
          <pc:sldMk cId="3093815982" sldId="257"/>
        </pc:sldMkLst>
        <pc:spChg chg="mod">
          <ac:chgData name="Mark Huntly" userId="2f894ec6-1403-4f17-b28b-5f1f7519461e" providerId="ADAL" clId="{28B19D55-2B64-4018-8539-1453B0FDE5DC}" dt="2026-01-23T14:31:21.325" v="3496" actId="20577"/>
          <ac:spMkLst>
            <pc:docMk/>
            <pc:sldMk cId="3093815982" sldId="257"/>
            <ac:spMk id="3" creationId="{E65CB276-E634-F3FA-56B6-00C61FECF431}"/>
          </ac:spMkLst>
        </pc:spChg>
      </pc:sldChg>
      <pc:sldChg chg="addSp modSp mod">
        <pc:chgData name="Mark Huntly" userId="2f894ec6-1403-4f17-b28b-5f1f7519461e" providerId="ADAL" clId="{28B19D55-2B64-4018-8539-1453B0FDE5DC}" dt="2026-01-22T21:20:49.907" v="3312" actId="20577"/>
        <pc:sldMkLst>
          <pc:docMk/>
          <pc:sldMk cId="2289428686" sldId="262"/>
        </pc:sldMkLst>
        <pc:spChg chg="add mod">
          <ac:chgData name="Mark Huntly" userId="2f894ec6-1403-4f17-b28b-5f1f7519461e" providerId="ADAL" clId="{28B19D55-2B64-4018-8539-1453B0FDE5DC}" dt="2026-01-21T16:56:57.619" v="125"/>
          <ac:spMkLst>
            <pc:docMk/>
            <pc:sldMk cId="2289428686" sldId="262"/>
            <ac:spMk id="2" creationId="{D3F6CBDC-87BC-7DCE-FDD9-FC47CCD10364}"/>
          </ac:spMkLst>
        </pc:spChg>
        <pc:spChg chg="mod">
          <ac:chgData name="Mark Huntly" userId="2f894ec6-1403-4f17-b28b-5f1f7519461e" providerId="ADAL" clId="{28B19D55-2B64-4018-8539-1453B0FDE5DC}" dt="2026-01-22T21:20:40.209" v="3290" actId="20577"/>
          <ac:spMkLst>
            <pc:docMk/>
            <pc:sldMk cId="2289428686" sldId="262"/>
            <ac:spMk id="4" creationId="{B43AEF0A-F5A0-8604-AC85-8712CB42CA3D}"/>
          </ac:spMkLst>
        </pc:spChg>
        <pc:spChg chg="mod">
          <ac:chgData name="Mark Huntly" userId="2f894ec6-1403-4f17-b28b-5f1f7519461e" providerId="ADAL" clId="{28B19D55-2B64-4018-8539-1453B0FDE5DC}" dt="2026-01-22T21:20:49.907" v="3312" actId="20577"/>
          <ac:spMkLst>
            <pc:docMk/>
            <pc:sldMk cId="2289428686" sldId="262"/>
            <ac:spMk id="9" creationId="{03949412-1943-C82C-80E1-B6B247700FC5}"/>
          </ac:spMkLst>
        </pc:spChg>
      </pc:sldChg>
      <pc:sldChg chg="addSp delSp modSp add mod">
        <pc:chgData name="Mark Huntly" userId="2f894ec6-1403-4f17-b28b-5f1f7519461e" providerId="ADAL" clId="{28B19D55-2B64-4018-8539-1453B0FDE5DC}" dt="2026-01-22T21:21:23.039" v="3331" actId="20577"/>
        <pc:sldMkLst>
          <pc:docMk/>
          <pc:sldMk cId="1290883710" sldId="263"/>
        </pc:sldMkLst>
        <pc:spChg chg="add mod">
          <ac:chgData name="Mark Huntly" userId="2f894ec6-1403-4f17-b28b-5f1f7519461e" providerId="ADAL" clId="{28B19D55-2B64-4018-8539-1453B0FDE5DC}" dt="2026-01-21T16:58:21.560" v="143"/>
          <ac:spMkLst>
            <pc:docMk/>
            <pc:sldMk cId="1290883710" sldId="263"/>
            <ac:spMk id="3" creationId="{24AF85BC-97D9-710F-EAE7-4AD5230A7890}"/>
          </ac:spMkLst>
        </pc:spChg>
        <pc:spChg chg="mod">
          <ac:chgData name="Mark Huntly" userId="2f894ec6-1403-4f17-b28b-5f1f7519461e" providerId="ADAL" clId="{28B19D55-2B64-4018-8539-1453B0FDE5DC}" dt="2026-01-22T21:21:23.039" v="3331" actId="20577"/>
          <ac:spMkLst>
            <pc:docMk/>
            <pc:sldMk cId="1290883710" sldId="263"/>
            <ac:spMk id="4" creationId="{3F88884C-39C4-AFB4-7BBD-6CDDCAEA1522}"/>
          </ac:spMkLst>
        </pc:spChg>
        <pc:spChg chg="mod">
          <ac:chgData name="Mark Huntly" userId="2f894ec6-1403-4f17-b28b-5f1f7519461e" providerId="ADAL" clId="{28B19D55-2B64-4018-8539-1453B0FDE5DC}" dt="2026-01-21T16:58:52.826" v="150" actId="20577"/>
          <ac:spMkLst>
            <pc:docMk/>
            <pc:sldMk cId="1290883710" sldId="263"/>
            <ac:spMk id="9" creationId="{3C1E66C1-6127-2226-D6C1-1E36DD4EAA5A}"/>
          </ac:spMkLst>
        </pc:spChg>
      </pc:sldChg>
      <pc:sldChg chg="delSp modSp add mod ord">
        <pc:chgData name="Mark Huntly" userId="2f894ec6-1403-4f17-b28b-5f1f7519461e" providerId="ADAL" clId="{28B19D55-2B64-4018-8539-1453B0FDE5DC}" dt="2026-01-22T21:31:40.143" v="3462"/>
        <pc:sldMkLst>
          <pc:docMk/>
          <pc:sldMk cId="4266818626" sldId="264"/>
        </pc:sldMkLst>
        <pc:spChg chg="mod">
          <ac:chgData name="Mark Huntly" userId="2f894ec6-1403-4f17-b28b-5f1f7519461e" providerId="ADAL" clId="{28B19D55-2B64-4018-8539-1453B0FDE5DC}" dt="2026-01-21T17:00:20.734" v="196" actId="20577"/>
          <ac:spMkLst>
            <pc:docMk/>
            <pc:sldMk cId="4266818626" sldId="264"/>
            <ac:spMk id="4" creationId="{394F1851-9531-6B63-D4B4-36EAFDFFAD7F}"/>
          </ac:spMkLst>
        </pc:spChg>
        <pc:spChg chg="mod">
          <ac:chgData name="Mark Huntly" userId="2f894ec6-1403-4f17-b28b-5f1f7519461e" providerId="ADAL" clId="{28B19D55-2B64-4018-8539-1453B0FDE5DC}" dt="2026-01-21T17:00:38.302" v="197"/>
          <ac:spMkLst>
            <pc:docMk/>
            <pc:sldMk cId="4266818626" sldId="264"/>
            <ac:spMk id="9" creationId="{5179E570-9688-5E29-D7DA-8E18C733973B}"/>
          </ac:spMkLst>
        </pc:spChg>
      </pc:sldChg>
      <pc:sldChg chg="modSp add mod ord">
        <pc:chgData name="Mark Huntly" userId="2f894ec6-1403-4f17-b28b-5f1f7519461e" providerId="ADAL" clId="{28B19D55-2B64-4018-8539-1453B0FDE5DC}" dt="2026-01-22T21:31:57.065" v="3469" actId="20577"/>
        <pc:sldMkLst>
          <pc:docMk/>
          <pc:sldMk cId="1154004252" sldId="265"/>
        </pc:sldMkLst>
        <pc:spChg chg="mod">
          <ac:chgData name="Mark Huntly" userId="2f894ec6-1403-4f17-b28b-5f1f7519461e" providerId="ADAL" clId="{28B19D55-2B64-4018-8539-1453B0FDE5DC}" dt="2026-01-22T21:31:57.065" v="3469" actId="20577"/>
          <ac:spMkLst>
            <pc:docMk/>
            <pc:sldMk cId="1154004252" sldId="265"/>
            <ac:spMk id="4" creationId="{EAE0EA08-7CA2-59A9-CEF3-F4067A261375}"/>
          </ac:spMkLst>
        </pc:spChg>
        <pc:spChg chg="mod">
          <ac:chgData name="Mark Huntly" userId="2f894ec6-1403-4f17-b28b-5f1f7519461e" providerId="ADAL" clId="{28B19D55-2B64-4018-8539-1453B0FDE5DC}" dt="2026-01-21T17:01:55.400" v="234"/>
          <ac:spMkLst>
            <pc:docMk/>
            <pc:sldMk cId="1154004252" sldId="265"/>
            <ac:spMk id="9" creationId="{BD10D671-2975-0A06-3EDE-1C4056C804A5}"/>
          </ac:spMkLst>
        </pc:spChg>
      </pc:sldChg>
      <pc:sldChg chg="modSp add mod ord">
        <pc:chgData name="Mark Huntly" userId="2f894ec6-1403-4f17-b28b-5f1f7519461e" providerId="ADAL" clId="{28B19D55-2B64-4018-8539-1453B0FDE5DC}" dt="2026-01-22T21:31:40.143" v="3462"/>
        <pc:sldMkLst>
          <pc:docMk/>
          <pc:sldMk cId="539955654" sldId="266"/>
        </pc:sldMkLst>
        <pc:spChg chg="mod">
          <ac:chgData name="Mark Huntly" userId="2f894ec6-1403-4f17-b28b-5f1f7519461e" providerId="ADAL" clId="{28B19D55-2B64-4018-8539-1453B0FDE5DC}" dt="2026-01-21T17:02:50.788" v="250" actId="20577"/>
          <ac:spMkLst>
            <pc:docMk/>
            <pc:sldMk cId="539955654" sldId="266"/>
            <ac:spMk id="4" creationId="{77056B8D-28D8-F10A-D092-8E5079D6CFF1}"/>
          </ac:spMkLst>
        </pc:spChg>
        <pc:spChg chg="mod">
          <ac:chgData name="Mark Huntly" userId="2f894ec6-1403-4f17-b28b-5f1f7519461e" providerId="ADAL" clId="{28B19D55-2B64-4018-8539-1453B0FDE5DC}" dt="2026-01-21T17:03:03.458" v="252" actId="20577"/>
          <ac:spMkLst>
            <pc:docMk/>
            <pc:sldMk cId="539955654" sldId="266"/>
            <ac:spMk id="9" creationId="{8F7C0EBB-74AD-2D34-69BB-7E5E1ADA2811}"/>
          </ac:spMkLst>
        </pc:spChg>
      </pc:sldChg>
      <pc:sldChg chg="modSp add mod ord">
        <pc:chgData name="Mark Huntly" userId="2f894ec6-1403-4f17-b28b-5f1f7519461e" providerId="ADAL" clId="{28B19D55-2B64-4018-8539-1453B0FDE5DC}" dt="2026-01-22T21:33:34.875" v="3488"/>
        <pc:sldMkLst>
          <pc:docMk/>
          <pc:sldMk cId="3951331017" sldId="267"/>
        </pc:sldMkLst>
        <pc:spChg chg="mod">
          <ac:chgData name="Mark Huntly" userId="2f894ec6-1403-4f17-b28b-5f1f7519461e" providerId="ADAL" clId="{28B19D55-2B64-4018-8539-1453B0FDE5DC}" dt="2026-01-21T17:03:59.660" v="271" actId="20577"/>
          <ac:spMkLst>
            <pc:docMk/>
            <pc:sldMk cId="3951331017" sldId="267"/>
            <ac:spMk id="4" creationId="{F3921F45-1E28-8CC6-2BA4-03DC21845F54}"/>
          </ac:spMkLst>
        </pc:spChg>
        <pc:spChg chg="mod">
          <ac:chgData name="Mark Huntly" userId="2f894ec6-1403-4f17-b28b-5f1f7519461e" providerId="ADAL" clId="{28B19D55-2B64-4018-8539-1453B0FDE5DC}" dt="2026-01-21T17:04:54.819" v="280" actId="113"/>
          <ac:spMkLst>
            <pc:docMk/>
            <pc:sldMk cId="3951331017" sldId="267"/>
            <ac:spMk id="9" creationId="{B9B998EE-7BE7-F9F7-8D85-A462E68CAE76}"/>
          </ac:spMkLst>
        </pc:spChg>
      </pc:sldChg>
      <pc:sldChg chg="modSp add mod">
        <pc:chgData name="Mark Huntly" userId="2f894ec6-1403-4f17-b28b-5f1f7519461e" providerId="ADAL" clId="{28B19D55-2B64-4018-8539-1453B0FDE5DC}" dt="2026-01-22T12:29:44.403" v="1964" actId="20577"/>
        <pc:sldMkLst>
          <pc:docMk/>
          <pc:sldMk cId="2179451286" sldId="268"/>
        </pc:sldMkLst>
        <pc:spChg chg="mod">
          <ac:chgData name="Mark Huntly" userId="2f894ec6-1403-4f17-b28b-5f1f7519461e" providerId="ADAL" clId="{28B19D55-2B64-4018-8539-1453B0FDE5DC}" dt="2026-01-21T17:06:05.713" v="291" actId="20577"/>
          <ac:spMkLst>
            <pc:docMk/>
            <pc:sldMk cId="2179451286" sldId="268"/>
            <ac:spMk id="4" creationId="{69619C8F-7744-8616-CFAB-70ABAF0F223A}"/>
          </ac:spMkLst>
        </pc:spChg>
        <pc:spChg chg="mod">
          <ac:chgData name="Mark Huntly" userId="2f894ec6-1403-4f17-b28b-5f1f7519461e" providerId="ADAL" clId="{28B19D55-2B64-4018-8539-1453B0FDE5DC}" dt="2026-01-22T12:29:44.403" v="1964" actId="20577"/>
          <ac:spMkLst>
            <pc:docMk/>
            <pc:sldMk cId="2179451286" sldId="268"/>
            <ac:spMk id="9" creationId="{E6D874DB-48E3-8BEF-D35B-F19B1EC58FA9}"/>
          </ac:spMkLst>
        </pc:spChg>
      </pc:sldChg>
      <pc:sldChg chg="modSp add mod">
        <pc:chgData name="Mark Huntly" userId="2f894ec6-1403-4f17-b28b-5f1f7519461e" providerId="ADAL" clId="{28B19D55-2B64-4018-8539-1453B0FDE5DC}" dt="2026-01-21T17:09:09.126" v="378" actId="20577"/>
        <pc:sldMkLst>
          <pc:docMk/>
          <pc:sldMk cId="1653765022" sldId="269"/>
        </pc:sldMkLst>
        <pc:spChg chg="mod">
          <ac:chgData name="Mark Huntly" userId="2f894ec6-1403-4f17-b28b-5f1f7519461e" providerId="ADAL" clId="{28B19D55-2B64-4018-8539-1453B0FDE5DC}" dt="2026-01-21T17:09:09.126" v="378" actId="20577"/>
          <ac:spMkLst>
            <pc:docMk/>
            <pc:sldMk cId="1653765022" sldId="269"/>
            <ac:spMk id="9" creationId="{731F45AD-3591-6542-B51F-99BFC2F59DFE}"/>
          </ac:spMkLst>
        </pc:spChg>
      </pc:sldChg>
      <pc:sldChg chg="addSp modSp add mod">
        <pc:chgData name="Mark Huntly" userId="2f894ec6-1403-4f17-b28b-5f1f7519461e" providerId="ADAL" clId="{28B19D55-2B64-4018-8539-1453B0FDE5DC}" dt="2026-01-21T17:11:02.037" v="414" actId="1076"/>
        <pc:sldMkLst>
          <pc:docMk/>
          <pc:sldMk cId="2909812173" sldId="270"/>
        </pc:sldMkLst>
        <pc:spChg chg="mod">
          <ac:chgData name="Mark Huntly" userId="2f894ec6-1403-4f17-b28b-5f1f7519461e" providerId="ADAL" clId="{28B19D55-2B64-4018-8539-1453B0FDE5DC}" dt="2026-01-21T17:10:54.394" v="413" actId="20577"/>
          <ac:spMkLst>
            <pc:docMk/>
            <pc:sldMk cId="2909812173" sldId="270"/>
            <ac:spMk id="9" creationId="{A8F6C32F-E61E-A994-0129-9DE7E369660F}"/>
          </ac:spMkLst>
        </pc:spChg>
        <pc:picChg chg="add mod">
          <ac:chgData name="Mark Huntly" userId="2f894ec6-1403-4f17-b28b-5f1f7519461e" providerId="ADAL" clId="{28B19D55-2B64-4018-8539-1453B0FDE5DC}" dt="2026-01-21T17:11:02.037" v="414" actId="1076"/>
          <ac:picMkLst>
            <pc:docMk/>
            <pc:sldMk cId="2909812173" sldId="270"/>
            <ac:picMk id="23" creationId="{E4991823-878A-73C0-ADD9-4C9CCD9630ED}"/>
          </ac:picMkLst>
        </pc:picChg>
      </pc:sldChg>
      <pc:sldChg chg="modSp add mod">
        <pc:chgData name="Mark Huntly" userId="2f894ec6-1403-4f17-b28b-5f1f7519461e" providerId="ADAL" clId="{28B19D55-2B64-4018-8539-1453B0FDE5DC}" dt="2026-01-21T17:12:53.097" v="454" actId="20577"/>
        <pc:sldMkLst>
          <pc:docMk/>
          <pc:sldMk cId="1888688660" sldId="271"/>
        </pc:sldMkLst>
        <pc:spChg chg="mod">
          <ac:chgData name="Mark Huntly" userId="2f894ec6-1403-4f17-b28b-5f1f7519461e" providerId="ADAL" clId="{28B19D55-2B64-4018-8539-1453B0FDE5DC}" dt="2026-01-21T17:12:53.097" v="454" actId="20577"/>
          <ac:spMkLst>
            <pc:docMk/>
            <pc:sldMk cId="1888688660" sldId="271"/>
            <ac:spMk id="9" creationId="{61FD1708-E046-424F-9A20-A26A03637128}"/>
          </ac:spMkLst>
        </pc:spChg>
        <pc:picChg chg="mod">
          <ac:chgData name="Mark Huntly" userId="2f894ec6-1403-4f17-b28b-5f1f7519461e" providerId="ADAL" clId="{28B19D55-2B64-4018-8539-1453B0FDE5DC}" dt="2026-01-21T17:12:38.633" v="421" actId="14100"/>
          <ac:picMkLst>
            <pc:docMk/>
            <pc:sldMk cId="1888688660" sldId="271"/>
            <ac:picMk id="23" creationId="{FA5D6DEE-6E27-0B16-8A06-26B4A95B49CD}"/>
          </ac:picMkLst>
        </pc:picChg>
      </pc:sldChg>
      <pc:sldChg chg="delSp modSp add mod">
        <pc:chgData name="Mark Huntly" userId="2f894ec6-1403-4f17-b28b-5f1f7519461e" providerId="ADAL" clId="{28B19D55-2B64-4018-8539-1453B0FDE5DC}" dt="2026-01-21T17:14:09.557" v="493" actId="20577"/>
        <pc:sldMkLst>
          <pc:docMk/>
          <pc:sldMk cId="68637497" sldId="272"/>
        </pc:sldMkLst>
        <pc:spChg chg="mod">
          <ac:chgData name="Mark Huntly" userId="2f894ec6-1403-4f17-b28b-5f1f7519461e" providerId="ADAL" clId="{28B19D55-2B64-4018-8539-1453B0FDE5DC}" dt="2026-01-21T17:14:09.557" v="493" actId="20577"/>
          <ac:spMkLst>
            <pc:docMk/>
            <pc:sldMk cId="68637497" sldId="272"/>
            <ac:spMk id="9" creationId="{34BD0600-44D0-48DD-F745-4B754162C50A}"/>
          </ac:spMkLst>
        </pc:spChg>
      </pc:sldChg>
      <pc:sldChg chg="modSp add mod">
        <pc:chgData name="Mark Huntly" userId="2f894ec6-1403-4f17-b28b-5f1f7519461e" providerId="ADAL" clId="{28B19D55-2B64-4018-8539-1453B0FDE5DC}" dt="2026-01-21T17:15:15.695" v="503" actId="404"/>
        <pc:sldMkLst>
          <pc:docMk/>
          <pc:sldMk cId="3332253374" sldId="273"/>
        </pc:sldMkLst>
        <pc:spChg chg="mod">
          <ac:chgData name="Mark Huntly" userId="2f894ec6-1403-4f17-b28b-5f1f7519461e" providerId="ADAL" clId="{28B19D55-2B64-4018-8539-1453B0FDE5DC}" dt="2026-01-21T17:15:15.695" v="503" actId="404"/>
          <ac:spMkLst>
            <pc:docMk/>
            <pc:sldMk cId="3332253374" sldId="273"/>
            <ac:spMk id="9" creationId="{BBAAE141-D168-E4FD-BF0A-7BA2451F4AD2}"/>
          </ac:spMkLst>
        </pc:spChg>
      </pc:sldChg>
      <pc:sldChg chg="modSp add mod">
        <pc:chgData name="Mark Huntly" userId="2f894ec6-1403-4f17-b28b-5f1f7519461e" providerId="ADAL" clId="{28B19D55-2B64-4018-8539-1453B0FDE5DC}" dt="2026-01-21T17:17:08.535" v="548" actId="404"/>
        <pc:sldMkLst>
          <pc:docMk/>
          <pc:sldMk cId="3742626135" sldId="274"/>
        </pc:sldMkLst>
        <pc:spChg chg="mod">
          <ac:chgData name="Mark Huntly" userId="2f894ec6-1403-4f17-b28b-5f1f7519461e" providerId="ADAL" clId="{28B19D55-2B64-4018-8539-1453B0FDE5DC}" dt="2026-01-21T17:17:08.535" v="548" actId="404"/>
          <ac:spMkLst>
            <pc:docMk/>
            <pc:sldMk cId="3742626135" sldId="274"/>
            <ac:spMk id="9" creationId="{4435BC8E-30EE-0697-2CEC-5746E01779E8}"/>
          </ac:spMkLst>
        </pc:spChg>
      </pc:sldChg>
      <pc:sldChg chg="addSp modSp add mod">
        <pc:chgData name="Mark Huntly" userId="2f894ec6-1403-4f17-b28b-5f1f7519461e" providerId="ADAL" clId="{28B19D55-2B64-4018-8539-1453B0FDE5DC}" dt="2026-01-21T17:33:08.573" v="568" actId="1076"/>
        <pc:sldMkLst>
          <pc:docMk/>
          <pc:sldMk cId="1249878962" sldId="275"/>
        </pc:sldMkLst>
        <pc:spChg chg="mod">
          <ac:chgData name="Mark Huntly" userId="2f894ec6-1403-4f17-b28b-5f1f7519461e" providerId="ADAL" clId="{28B19D55-2B64-4018-8539-1453B0FDE5DC}" dt="2026-01-21T17:32:56.990" v="565" actId="20577"/>
          <ac:spMkLst>
            <pc:docMk/>
            <pc:sldMk cId="1249878962" sldId="275"/>
            <ac:spMk id="9" creationId="{18C61ED3-4A23-EBB9-E6A3-4E26B035C4C2}"/>
          </ac:spMkLst>
        </pc:spChg>
        <pc:picChg chg="add mod">
          <ac:chgData name="Mark Huntly" userId="2f894ec6-1403-4f17-b28b-5f1f7519461e" providerId="ADAL" clId="{28B19D55-2B64-4018-8539-1453B0FDE5DC}" dt="2026-01-21T17:33:08.573" v="568" actId="1076"/>
          <ac:picMkLst>
            <pc:docMk/>
            <pc:sldMk cId="1249878962" sldId="275"/>
            <ac:picMk id="2" creationId="{E1123C57-13B7-97E6-88E0-C732BC60EA8F}"/>
          </ac:picMkLst>
        </pc:picChg>
      </pc:sldChg>
      <pc:sldChg chg="addSp delSp modSp add mod">
        <pc:chgData name="Mark Huntly" userId="2f894ec6-1403-4f17-b28b-5f1f7519461e" providerId="ADAL" clId="{28B19D55-2B64-4018-8539-1453B0FDE5DC}" dt="2026-01-21T17:34:37.779" v="621" actId="14100"/>
        <pc:sldMkLst>
          <pc:docMk/>
          <pc:sldMk cId="4278106922" sldId="276"/>
        </pc:sldMkLst>
        <pc:spChg chg="add del mod">
          <ac:chgData name="Mark Huntly" userId="2f894ec6-1403-4f17-b28b-5f1f7519461e" providerId="ADAL" clId="{28B19D55-2B64-4018-8539-1453B0FDE5DC}" dt="2026-01-21T17:34:37.779" v="621" actId="14100"/>
          <ac:spMkLst>
            <pc:docMk/>
            <pc:sldMk cId="4278106922" sldId="276"/>
            <ac:spMk id="9" creationId="{36EBA936-F6FF-1180-BD01-06B64D216398}"/>
          </ac:spMkLst>
        </pc:spChg>
        <pc:picChg chg="add mod">
          <ac:chgData name="Mark Huntly" userId="2f894ec6-1403-4f17-b28b-5f1f7519461e" providerId="ADAL" clId="{28B19D55-2B64-4018-8539-1453B0FDE5DC}" dt="2026-01-21T17:34:32.056" v="620" actId="1076"/>
          <ac:picMkLst>
            <pc:docMk/>
            <pc:sldMk cId="4278106922" sldId="276"/>
            <ac:picMk id="6" creationId="{674D56F1-5821-A4F0-4B15-F1A38A342E97}"/>
          </ac:picMkLst>
        </pc:picChg>
      </pc:sldChg>
      <pc:sldChg chg="delSp modSp add mod ord">
        <pc:chgData name="Mark Huntly" userId="2f894ec6-1403-4f17-b28b-5f1f7519461e" providerId="ADAL" clId="{28B19D55-2B64-4018-8539-1453B0FDE5DC}" dt="2026-01-21T17:35:50.776" v="670" actId="403"/>
        <pc:sldMkLst>
          <pc:docMk/>
          <pc:sldMk cId="2351665178" sldId="277"/>
        </pc:sldMkLst>
        <pc:spChg chg="mod">
          <ac:chgData name="Mark Huntly" userId="2f894ec6-1403-4f17-b28b-5f1f7519461e" providerId="ADAL" clId="{28B19D55-2B64-4018-8539-1453B0FDE5DC}" dt="2026-01-21T17:35:50.776" v="670" actId="403"/>
          <ac:spMkLst>
            <pc:docMk/>
            <pc:sldMk cId="2351665178" sldId="277"/>
            <ac:spMk id="9" creationId="{83045C5A-1A24-DB81-E64A-328C6B323B5E}"/>
          </ac:spMkLst>
        </pc:spChg>
      </pc:sldChg>
      <pc:sldChg chg="addSp delSp modSp add mod">
        <pc:chgData name="Mark Huntly" userId="2f894ec6-1403-4f17-b28b-5f1f7519461e" providerId="ADAL" clId="{28B19D55-2B64-4018-8539-1453B0FDE5DC}" dt="2026-01-21T17:40:14.933" v="756" actId="1076"/>
        <pc:sldMkLst>
          <pc:docMk/>
          <pc:sldMk cId="1754009891" sldId="278"/>
        </pc:sldMkLst>
        <pc:spChg chg="mod">
          <ac:chgData name="Mark Huntly" userId="2f894ec6-1403-4f17-b28b-5f1f7519461e" providerId="ADAL" clId="{28B19D55-2B64-4018-8539-1453B0FDE5DC}" dt="2026-01-21T17:39:53.623" v="753" actId="20577"/>
          <ac:spMkLst>
            <pc:docMk/>
            <pc:sldMk cId="1754009891" sldId="278"/>
            <ac:spMk id="9" creationId="{653D6350-D21C-1FD3-B6BD-1782E008468B}"/>
          </ac:spMkLst>
        </pc:spChg>
        <pc:picChg chg="add mod">
          <ac:chgData name="Mark Huntly" userId="2f894ec6-1403-4f17-b28b-5f1f7519461e" providerId="ADAL" clId="{28B19D55-2B64-4018-8539-1453B0FDE5DC}" dt="2026-01-21T17:40:14.933" v="756" actId="1076"/>
          <ac:picMkLst>
            <pc:docMk/>
            <pc:sldMk cId="1754009891" sldId="278"/>
            <ac:picMk id="3" creationId="{8C05D077-96C8-ABF4-B059-EBB81526FA4E}"/>
          </ac:picMkLst>
        </pc:picChg>
      </pc:sldChg>
      <pc:sldChg chg="addSp delSp modSp add mod">
        <pc:chgData name="Mark Huntly" userId="2f894ec6-1403-4f17-b28b-5f1f7519461e" providerId="ADAL" clId="{28B19D55-2B64-4018-8539-1453B0FDE5DC}" dt="2026-01-21T17:43:55.887" v="826" actId="14100"/>
        <pc:sldMkLst>
          <pc:docMk/>
          <pc:sldMk cId="287138540" sldId="279"/>
        </pc:sldMkLst>
        <pc:spChg chg="mod">
          <ac:chgData name="Mark Huntly" userId="2f894ec6-1403-4f17-b28b-5f1f7519461e" providerId="ADAL" clId="{28B19D55-2B64-4018-8539-1453B0FDE5DC}" dt="2026-01-21T17:43:49.660" v="825" actId="14100"/>
          <ac:spMkLst>
            <pc:docMk/>
            <pc:sldMk cId="287138540" sldId="279"/>
            <ac:spMk id="9" creationId="{D96DF32A-1231-5C28-85D8-C36DCBA36491}"/>
          </ac:spMkLst>
        </pc:spChg>
        <pc:picChg chg="add mod">
          <ac:chgData name="Mark Huntly" userId="2f894ec6-1403-4f17-b28b-5f1f7519461e" providerId="ADAL" clId="{28B19D55-2B64-4018-8539-1453B0FDE5DC}" dt="2026-01-21T17:43:55.887" v="826" actId="14100"/>
          <ac:picMkLst>
            <pc:docMk/>
            <pc:sldMk cId="287138540" sldId="279"/>
            <ac:picMk id="5" creationId="{C70F64BA-F9BA-B074-6749-25E0C9FBF6A6}"/>
          </ac:picMkLst>
        </pc:picChg>
      </pc:sldChg>
      <pc:sldChg chg="modSp add mod">
        <pc:chgData name="Mark Huntly" userId="2f894ec6-1403-4f17-b28b-5f1f7519461e" providerId="ADAL" clId="{28B19D55-2B64-4018-8539-1453B0FDE5DC}" dt="2026-01-21T17:44:41.468" v="847" actId="20577"/>
        <pc:sldMkLst>
          <pc:docMk/>
          <pc:sldMk cId="2041226161" sldId="280"/>
        </pc:sldMkLst>
        <pc:spChg chg="mod">
          <ac:chgData name="Mark Huntly" userId="2f894ec6-1403-4f17-b28b-5f1f7519461e" providerId="ADAL" clId="{28B19D55-2B64-4018-8539-1453B0FDE5DC}" dt="2026-01-21T17:44:41.468" v="847" actId="20577"/>
          <ac:spMkLst>
            <pc:docMk/>
            <pc:sldMk cId="2041226161" sldId="280"/>
            <ac:spMk id="9" creationId="{4AFCD522-03CE-4BDC-CAA7-BACA41E687B8}"/>
          </ac:spMkLst>
        </pc:spChg>
        <pc:picChg chg="mod">
          <ac:chgData name="Mark Huntly" userId="2f894ec6-1403-4f17-b28b-5f1f7519461e" providerId="ADAL" clId="{28B19D55-2B64-4018-8539-1453B0FDE5DC}" dt="2026-01-21T17:43:36.374" v="824" actId="1076"/>
          <ac:picMkLst>
            <pc:docMk/>
            <pc:sldMk cId="2041226161" sldId="280"/>
            <ac:picMk id="5" creationId="{2765FC44-CD02-9170-801E-9559095D1FB1}"/>
          </ac:picMkLst>
        </pc:picChg>
      </pc:sldChg>
      <pc:sldChg chg="addSp modSp add mod">
        <pc:chgData name="Mark Huntly" userId="2f894ec6-1403-4f17-b28b-5f1f7519461e" providerId="ADAL" clId="{28B19D55-2B64-4018-8539-1453B0FDE5DC}" dt="2026-01-21T17:47:00.719" v="898" actId="1076"/>
        <pc:sldMkLst>
          <pc:docMk/>
          <pc:sldMk cId="4272705167" sldId="281"/>
        </pc:sldMkLst>
        <pc:spChg chg="mod">
          <ac:chgData name="Mark Huntly" userId="2f894ec6-1403-4f17-b28b-5f1f7519461e" providerId="ADAL" clId="{28B19D55-2B64-4018-8539-1453B0FDE5DC}" dt="2026-01-21T17:46:35.867" v="894" actId="20577"/>
          <ac:spMkLst>
            <pc:docMk/>
            <pc:sldMk cId="4272705167" sldId="281"/>
            <ac:spMk id="9" creationId="{9F16D756-8D25-06D8-3222-0632581CFEAA}"/>
          </ac:spMkLst>
        </pc:spChg>
        <pc:picChg chg="mod">
          <ac:chgData name="Mark Huntly" userId="2f894ec6-1403-4f17-b28b-5f1f7519461e" providerId="ADAL" clId="{28B19D55-2B64-4018-8539-1453B0FDE5DC}" dt="2026-01-21T17:47:00.719" v="898" actId="1076"/>
          <ac:picMkLst>
            <pc:docMk/>
            <pc:sldMk cId="4272705167" sldId="281"/>
            <ac:picMk id="5" creationId="{C99036D5-946B-DA54-5F6C-F09BF28FE083}"/>
          </ac:picMkLst>
        </pc:picChg>
      </pc:sldChg>
      <pc:sldChg chg="delSp modSp add mod ord">
        <pc:chgData name="Mark Huntly" userId="2f894ec6-1403-4f17-b28b-5f1f7519461e" providerId="ADAL" clId="{28B19D55-2B64-4018-8539-1453B0FDE5DC}" dt="2026-01-21T17:45:27.153" v="871"/>
        <pc:sldMkLst>
          <pc:docMk/>
          <pc:sldMk cId="4192732633" sldId="282"/>
        </pc:sldMkLst>
        <pc:spChg chg="mod">
          <ac:chgData name="Mark Huntly" userId="2f894ec6-1403-4f17-b28b-5f1f7519461e" providerId="ADAL" clId="{28B19D55-2B64-4018-8539-1453B0FDE5DC}" dt="2026-01-21T17:45:27.153" v="871"/>
          <ac:spMkLst>
            <pc:docMk/>
            <pc:sldMk cId="4192732633" sldId="282"/>
            <ac:spMk id="9" creationId="{CC11CB7B-9416-98EA-49A6-14C8993F2683}"/>
          </ac:spMkLst>
        </pc:spChg>
      </pc:sldChg>
      <pc:sldChg chg="addSp delSp modSp add mod">
        <pc:chgData name="Mark Huntly" userId="2f894ec6-1403-4f17-b28b-5f1f7519461e" providerId="ADAL" clId="{28B19D55-2B64-4018-8539-1453B0FDE5DC}" dt="2026-01-21T17:48:13.645" v="924" actId="1076"/>
        <pc:sldMkLst>
          <pc:docMk/>
          <pc:sldMk cId="1677429853" sldId="283"/>
        </pc:sldMkLst>
        <pc:spChg chg="mod">
          <ac:chgData name="Mark Huntly" userId="2f894ec6-1403-4f17-b28b-5f1f7519461e" providerId="ADAL" clId="{28B19D55-2B64-4018-8539-1453B0FDE5DC}" dt="2026-01-21T17:47:59.919" v="922" actId="20577"/>
          <ac:spMkLst>
            <pc:docMk/>
            <pc:sldMk cId="1677429853" sldId="283"/>
            <ac:spMk id="9" creationId="{9A98B583-AB6D-9761-0C8B-7109F705992D}"/>
          </ac:spMkLst>
        </pc:spChg>
        <pc:picChg chg="add mod">
          <ac:chgData name="Mark Huntly" userId="2f894ec6-1403-4f17-b28b-5f1f7519461e" providerId="ADAL" clId="{28B19D55-2B64-4018-8539-1453B0FDE5DC}" dt="2026-01-21T17:48:13.645" v="924" actId="1076"/>
          <ac:picMkLst>
            <pc:docMk/>
            <pc:sldMk cId="1677429853" sldId="283"/>
            <ac:picMk id="2" creationId="{A4FE7D04-DDF7-A39B-B12D-4D6943F55136}"/>
          </ac:picMkLst>
        </pc:picChg>
      </pc:sldChg>
      <pc:sldChg chg="delSp modSp add mod modNotesTx">
        <pc:chgData name="Mark Huntly" userId="2f894ec6-1403-4f17-b28b-5f1f7519461e" providerId="ADAL" clId="{28B19D55-2B64-4018-8539-1453B0FDE5DC}" dt="2026-01-22T21:37:15.343" v="3491" actId="20577"/>
        <pc:sldMkLst>
          <pc:docMk/>
          <pc:sldMk cId="167765258" sldId="284"/>
        </pc:sldMkLst>
        <pc:spChg chg="mod">
          <ac:chgData name="Mark Huntly" userId="2f894ec6-1403-4f17-b28b-5f1f7519461e" providerId="ADAL" clId="{28B19D55-2B64-4018-8539-1453B0FDE5DC}" dt="2026-01-21T17:50:02.742" v="980"/>
          <ac:spMkLst>
            <pc:docMk/>
            <pc:sldMk cId="167765258" sldId="284"/>
            <ac:spMk id="9" creationId="{C5F7C8F2-7524-AD78-21CE-AF1C9E64EB52}"/>
          </ac:spMkLst>
        </pc:spChg>
      </pc:sldChg>
      <pc:sldChg chg="addSp delSp modSp add mod ord">
        <pc:chgData name="Mark Huntly" userId="2f894ec6-1403-4f17-b28b-5f1f7519461e" providerId="ADAL" clId="{28B19D55-2B64-4018-8539-1453B0FDE5DC}" dt="2026-01-22T21:28:39.074" v="3459" actId="403"/>
        <pc:sldMkLst>
          <pc:docMk/>
          <pc:sldMk cId="4283763840" sldId="286"/>
        </pc:sldMkLst>
        <pc:spChg chg="mod">
          <ac:chgData name="Mark Huntly" userId="2f894ec6-1403-4f17-b28b-5f1f7519461e" providerId="ADAL" clId="{28B19D55-2B64-4018-8539-1453B0FDE5DC}" dt="2026-01-22T21:22:33.627" v="3374" actId="27636"/>
          <ac:spMkLst>
            <pc:docMk/>
            <pc:sldMk cId="4283763840" sldId="286"/>
            <ac:spMk id="4" creationId="{B0AF6169-4318-CD19-81F9-BC2AA0F07BAA}"/>
          </ac:spMkLst>
        </pc:spChg>
        <pc:spChg chg="add mod">
          <ac:chgData name="Mark Huntly" userId="2f894ec6-1403-4f17-b28b-5f1f7519461e" providerId="ADAL" clId="{28B19D55-2B64-4018-8539-1453B0FDE5DC}" dt="2026-01-22T10:59:45.834" v="1614" actId="1076"/>
          <ac:spMkLst>
            <pc:docMk/>
            <pc:sldMk cId="4283763840" sldId="286"/>
            <ac:spMk id="5" creationId="{BF4214B9-FB6C-A17D-4956-0744CA73501F}"/>
          </ac:spMkLst>
        </pc:spChg>
        <pc:spChg chg="add mod">
          <ac:chgData name="Mark Huntly" userId="2f894ec6-1403-4f17-b28b-5f1f7519461e" providerId="ADAL" clId="{28B19D55-2B64-4018-8539-1453B0FDE5DC}" dt="2026-01-22T10:59:50.502" v="1615" actId="1076"/>
          <ac:spMkLst>
            <pc:docMk/>
            <pc:sldMk cId="4283763840" sldId="286"/>
            <ac:spMk id="6" creationId="{2B4D6E5C-816B-D5AF-E38E-3A32C442F06E}"/>
          </ac:spMkLst>
        </pc:spChg>
        <pc:spChg chg="add mod">
          <ac:chgData name="Mark Huntly" userId="2f894ec6-1403-4f17-b28b-5f1f7519461e" providerId="ADAL" clId="{28B19D55-2B64-4018-8539-1453B0FDE5DC}" dt="2026-01-22T11:00:33.895" v="1620" actId="1076"/>
          <ac:spMkLst>
            <pc:docMk/>
            <pc:sldMk cId="4283763840" sldId="286"/>
            <ac:spMk id="7" creationId="{B0CD3894-B3BD-AC10-533E-8BCBE328AC0C}"/>
          </ac:spMkLst>
        </pc:spChg>
        <pc:spChg chg="add mod">
          <ac:chgData name="Mark Huntly" userId="2f894ec6-1403-4f17-b28b-5f1f7519461e" providerId="ADAL" clId="{28B19D55-2B64-4018-8539-1453B0FDE5DC}" dt="2026-01-22T11:00:08.413" v="1616" actId="1076"/>
          <ac:spMkLst>
            <pc:docMk/>
            <pc:sldMk cId="4283763840" sldId="286"/>
            <ac:spMk id="8" creationId="{EA3DE0A9-CE47-9150-32E1-F5BE17C98D26}"/>
          </ac:spMkLst>
        </pc:spChg>
        <pc:spChg chg="add mod">
          <ac:chgData name="Mark Huntly" userId="2f894ec6-1403-4f17-b28b-5f1f7519461e" providerId="ADAL" clId="{28B19D55-2B64-4018-8539-1453B0FDE5DC}" dt="2026-01-22T11:00:26.240" v="1619" actId="1076"/>
          <ac:spMkLst>
            <pc:docMk/>
            <pc:sldMk cId="4283763840" sldId="286"/>
            <ac:spMk id="10" creationId="{2A743EB6-E07E-5D11-291A-69565DF5A15E}"/>
          </ac:spMkLst>
        </pc:spChg>
        <pc:spChg chg="add mod">
          <ac:chgData name="Mark Huntly" userId="2f894ec6-1403-4f17-b28b-5f1f7519461e" providerId="ADAL" clId="{28B19D55-2B64-4018-8539-1453B0FDE5DC}" dt="2026-01-22T21:28:39.074" v="3459" actId="403"/>
          <ac:spMkLst>
            <pc:docMk/>
            <pc:sldMk cId="4283763840" sldId="286"/>
            <ac:spMk id="32" creationId="{D3B8934B-2FF0-1D37-5D05-EDD903EC2E94}"/>
          </ac:spMkLst>
        </pc:spChg>
      </pc:sldChg>
      <pc:sldChg chg="addSp modSp add mod ord">
        <pc:chgData name="Mark Huntly" userId="2f894ec6-1403-4f17-b28b-5f1f7519461e" providerId="ADAL" clId="{28B19D55-2B64-4018-8539-1453B0FDE5DC}" dt="2026-01-22T15:03:53.376" v="2460"/>
        <pc:sldMkLst>
          <pc:docMk/>
          <pc:sldMk cId="2901871526" sldId="288"/>
        </pc:sldMkLst>
        <pc:spChg chg="add mod">
          <ac:chgData name="Mark Huntly" userId="2f894ec6-1403-4f17-b28b-5f1f7519461e" providerId="ADAL" clId="{28B19D55-2B64-4018-8539-1453B0FDE5DC}" dt="2026-01-22T13:20:14.888" v="2075" actId="1038"/>
          <ac:spMkLst>
            <pc:docMk/>
            <pc:sldMk cId="2901871526" sldId="288"/>
            <ac:spMk id="3" creationId="{850ED081-DB50-F872-9E24-BE679DA9AACF}"/>
          </ac:spMkLst>
        </pc:spChg>
        <pc:spChg chg="mod">
          <ac:chgData name="Mark Huntly" userId="2f894ec6-1403-4f17-b28b-5f1f7519461e" providerId="ADAL" clId="{28B19D55-2B64-4018-8539-1453B0FDE5DC}" dt="2026-01-22T10:23:14.025" v="1326" actId="1076"/>
          <ac:spMkLst>
            <pc:docMk/>
            <pc:sldMk cId="2901871526" sldId="288"/>
            <ac:spMk id="8" creationId="{4EF2A306-B71F-F821-4747-2505693A9EC2}"/>
          </ac:spMkLst>
        </pc:spChg>
        <pc:spChg chg="mod">
          <ac:chgData name="Mark Huntly" userId="2f894ec6-1403-4f17-b28b-5f1f7519461e" providerId="ADAL" clId="{28B19D55-2B64-4018-8539-1453B0FDE5DC}" dt="2026-01-22T13:20:06.222" v="2066" actId="1038"/>
          <ac:spMkLst>
            <pc:docMk/>
            <pc:sldMk cId="2901871526" sldId="288"/>
            <ac:spMk id="9" creationId="{EBD60246-3184-7D05-3BE2-51C387B2329F}"/>
          </ac:spMkLst>
        </pc:spChg>
        <pc:spChg chg="mod">
          <ac:chgData name="Mark Huntly" userId="2f894ec6-1403-4f17-b28b-5f1f7519461e" providerId="ADAL" clId="{28B19D55-2B64-4018-8539-1453B0FDE5DC}" dt="2026-01-22T10:24:06.569" v="1336" actId="1076"/>
          <ac:spMkLst>
            <pc:docMk/>
            <pc:sldMk cId="2901871526" sldId="288"/>
            <ac:spMk id="10" creationId="{B33764C6-1F98-6754-B5A8-E5559814048F}"/>
          </ac:spMkLst>
        </pc:spChg>
        <pc:spChg chg="mod">
          <ac:chgData name="Mark Huntly" userId="2f894ec6-1403-4f17-b28b-5f1f7519461e" providerId="ADAL" clId="{28B19D55-2B64-4018-8539-1453B0FDE5DC}" dt="2026-01-22T10:24:12.821" v="1337" actId="1076"/>
          <ac:spMkLst>
            <pc:docMk/>
            <pc:sldMk cId="2901871526" sldId="288"/>
            <ac:spMk id="11" creationId="{C3829FDE-DDF2-7F67-3CEF-9EBDCB4A3A50}"/>
          </ac:spMkLst>
        </pc:spChg>
        <pc:spChg chg="mod">
          <ac:chgData name="Mark Huntly" userId="2f894ec6-1403-4f17-b28b-5f1f7519461e" providerId="ADAL" clId="{28B19D55-2B64-4018-8539-1453B0FDE5DC}" dt="2026-01-22T14:28:02.735" v="2076" actId="1076"/>
          <ac:spMkLst>
            <pc:docMk/>
            <pc:sldMk cId="2901871526" sldId="288"/>
            <ac:spMk id="13" creationId="{C2AC5D09-8192-6FA3-882D-18426D8ED93C}"/>
          </ac:spMkLst>
        </pc:spChg>
      </pc:sldChg>
      <pc:sldChg chg="delSp modSp add mod">
        <pc:chgData name="Mark Huntly" userId="2f894ec6-1403-4f17-b28b-5f1f7519461e" providerId="ADAL" clId="{28B19D55-2B64-4018-8539-1453B0FDE5DC}" dt="2026-01-22T11:14:31.104" v="1808" actId="20577"/>
        <pc:sldMkLst>
          <pc:docMk/>
          <pc:sldMk cId="2701148932" sldId="289"/>
        </pc:sldMkLst>
        <pc:spChg chg="mod">
          <ac:chgData name="Mark Huntly" userId="2f894ec6-1403-4f17-b28b-5f1f7519461e" providerId="ADAL" clId="{28B19D55-2B64-4018-8539-1453B0FDE5DC}" dt="2026-01-22T11:14:31.104" v="1808" actId="20577"/>
          <ac:spMkLst>
            <pc:docMk/>
            <pc:sldMk cId="2701148932" sldId="289"/>
            <ac:spMk id="4" creationId="{2B6705BC-A255-C012-8B4F-A63F83667FF3}"/>
          </ac:spMkLst>
        </pc:spChg>
        <pc:picChg chg="mod">
          <ac:chgData name="Mark Huntly" userId="2f894ec6-1403-4f17-b28b-5f1f7519461e" providerId="ADAL" clId="{28B19D55-2B64-4018-8539-1453B0FDE5DC}" dt="2026-01-22T11:14:14.337" v="1794" actId="14100"/>
          <ac:picMkLst>
            <pc:docMk/>
            <pc:sldMk cId="2701148932" sldId="289"/>
            <ac:picMk id="3" creationId="{40F01951-7927-1277-A1D0-7687B7E4AEB4}"/>
          </ac:picMkLst>
        </pc:picChg>
      </pc:sldChg>
      <pc:sldChg chg="addSp modSp add mod">
        <pc:chgData name="Mark Huntly" userId="2f894ec6-1403-4f17-b28b-5f1f7519461e" providerId="ADAL" clId="{28B19D55-2B64-4018-8539-1453B0FDE5DC}" dt="2026-01-22T21:28:46.066" v="3460" actId="403"/>
        <pc:sldMkLst>
          <pc:docMk/>
          <pc:sldMk cId="4058411121" sldId="290"/>
        </pc:sldMkLst>
        <pc:spChg chg="add mod">
          <ac:chgData name="Mark Huntly" userId="2f894ec6-1403-4f17-b28b-5f1f7519461e" providerId="ADAL" clId="{28B19D55-2B64-4018-8539-1453B0FDE5DC}" dt="2026-01-22T21:28:46.066" v="3460" actId="403"/>
          <ac:spMkLst>
            <pc:docMk/>
            <pc:sldMk cId="4058411121" sldId="290"/>
            <ac:spMk id="2" creationId="{BD5322A8-3708-6D6A-E873-8BDB7AB3C9ED}"/>
          </ac:spMkLst>
        </pc:spChg>
      </pc:sldChg>
      <pc:sldChg chg="modSp add mod modNotesTx">
        <pc:chgData name="Mark Huntly" userId="2f894ec6-1403-4f17-b28b-5f1f7519461e" providerId="ADAL" clId="{28B19D55-2B64-4018-8539-1453B0FDE5DC}" dt="2026-01-22T12:47:43.055" v="2052" actId="20577"/>
        <pc:sldMkLst>
          <pc:docMk/>
          <pc:sldMk cId="2296740303" sldId="291"/>
        </pc:sldMkLst>
        <pc:spChg chg="mod">
          <ac:chgData name="Mark Huntly" userId="2f894ec6-1403-4f17-b28b-5f1f7519461e" providerId="ADAL" clId="{28B19D55-2B64-4018-8539-1453B0FDE5DC}" dt="2026-01-22T12:47:43.055" v="2052" actId="20577"/>
          <ac:spMkLst>
            <pc:docMk/>
            <pc:sldMk cId="2296740303" sldId="291"/>
            <ac:spMk id="9" creationId="{69582E22-735C-5610-E78E-CA341031F464}"/>
          </ac:spMkLst>
        </pc:spChg>
      </pc:sldChg>
      <pc:sldChg chg="modSp add mod">
        <pc:chgData name="Mark Huntly" userId="2f894ec6-1403-4f17-b28b-5f1f7519461e" providerId="ADAL" clId="{28B19D55-2B64-4018-8539-1453B0FDE5DC}" dt="2026-01-22T12:48:15.488" v="2058" actId="20577"/>
        <pc:sldMkLst>
          <pc:docMk/>
          <pc:sldMk cId="663972384" sldId="292"/>
        </pc:sldMkLst>
        <pc:spChg chg="mod">
          <ac:chgData name="Mark Huntly" userId="2f894ec6-1403-4f17-b28b-5f1f7519461e" providerId="ADAL" clId="{28B19D55-2B64-4018-8539-1453B0FDE5DC}" dt="2026-01-22T12:48:15.488" v="2058" actId="20577"/>
          <ac:spMkLst>
            <pc:docMk/>
            <pc:sldMk cId="663972384" sldId="292"/>
            <ac:spMk id="9" creationId="{C3F19CBB-97C0-B105-5262-6F750F003789}"/>
          </ac:spMkLst>
        </pc:spChg>
      </pc:sldChg>
      <pc:sldChg chg="addSp delSp modSp add mod ord">
        <pc:chgData name="Mark Huntly" userId="2f894ec6-1403-4f17-b28b-5f1f7519461e" providerId="ADAL" clId="{28B19D55-2B64-4018-8539-1453B0FDE5DC}" dt="2026-01-22T16:47:26.759" v="2720"/>
        <pc:sldMkLst>
          <pc:docMk/>
          <pc:sldMk cId="2334104273" sldId="293"/>
        </pc:sldMkLst>
        <pc:spChg chg="mod">
          <ac:chgData name="Mark Huntly" userId="2f894ec6-1403-4f17-b28b-5f1f7519461e" providerId="ADAL" clId="{28B19D55-2B64-4018-8539-1453B0FDE5DC}" dt="2026-01-22T14:59:11.424" v="2360" actId="20577"/>
          <ac:spMkLst>
            <pc:docMk/>
            <pc:sldMk cId="2334104273" sldId="293"/>
            <ac:spMk id="4" creationId="{B85668E4-759E-BA76-0D91-687E92360BAA}"/>
          </ac:spMkLst>
        </pc:spChg>
        <pc:spChg chg="mod">
          <ac:chgData name="Mark Huntly" userId="2f894ec6-1403-4f17-b28b-5f1f7519461e" providerId="ADAL" clId="{28B19D55-2B64-4018-8539-1453B0FDE5DC}" dt="2026-01-22T15:00:34.495" v="2448" actId="14100"/>
          <ac:spMkLst>
            <pc:docMk/>
            <pc:sldMk cId="2334104273" sldId="293"/>
            <ac:spMk id="9" creationId="{D937D46F-AD07-205B-80BE-A644D8C8A37E}"/>
          </ac:spMkLst>
        </pc:spChg>
        <pc:picChg chg="add mod">
          <ac:chgData name="Mark Huntly" userId="2f894ec6-1403-4f17-b28b-5f1f7519461e" providerId="ADAL" clId="{28B19D55-2B64-4018-8539-1453B0FDE5DC}" dt="2026-01-22T15:00:30.971" v="2447" actId="1076"/>
          <ac:picMkLst>
            <pc:docMk/>
            <pc:sldMk cId="2334104273" sldId="293"/>
            <ac:picMk id="3" creationId="{A4CDB626-882B-33AF-3DB1-13DCE91D0414}"/>
          </ac:picMkLst>
        </pc:picChg>
      </pc:sldChg>
      <pc:sldChg chg="addSp delSp modSp add del mod ord">
        <pc:chgData name="Mark Huntly" userId="2f894ec6-1403-4f17-b28b-5f1f7519461e" providerId="ADAL" clId="{28B19D55-2B64-4018-8539-1453B0FDE5DC}" dt="2026-01-23T14:33:48.431" v="3503"/>
        <pc:sldMkLst>
          <pc:docMk/>
          <pc:sldMk cId="4216842176" sldId="297"/>
        </pc:sldMkLst>
        <pc:spChg chg="mod">
          <ac:chgData name="Mark Huntly" userId="2f894ec6-1403-4f17-b28b-5f1f7519461e" providerId="ADAL" clId="{28B19D55-2B64-4018-8539-1453B0FDE5DC}" dt="2026-01-22T14:58:00.290" v="2346" actId="20577"/>
          <ac:spMkLst>
            <pc:docMk/>
            <pc:sldMk cId="4216842176" sldId="297"/>
            <ac:spMk id="4" creationId="{CC8EE03F-3F44-F836-54D2-B3017BD2C357}"/>
          </ac:spMkLst>
        </pc:spChg>
        <pc:picChg chg="add mod">
          <ac:chgData name="Mark Huntly" userId="2f894ec6-1403-4f17-b28b-5f1f7519461e" providerId="ADAL" clId="{28B19D55-2B64-4018-8539-1453B0FDE5DC}" dt="2026-01-22T14:56:20.416" v="2300" actId="1076"/>
          <ac:picMkLst>
            <pc:docMk/>
            <pc:sldMk cId="4216842176" sldId="297"/>
            <ac:picMk id="6" creationId="{995AE25E-B7FA-CBAD-2DB5-C3B293E8E60C}"/>
          </ac:picMkLst>
        </pc:picChg>
      </pc:sldChg>
      <pc:sldChg chg="addSp delSp modSp add mod ord setBg">
        <pc:chgData name="Mark Huntly" userId="2f894ec6-1403-4f17-b28b-5f1f7519461e" providerId="ADAL" clId="{28B19D55-2B64-4018-8539-1453B0FDE5DC}" dt="2026-01-22T17:10:44.381" v="2786"/>
        <pc:sldMkLst>
          <pc:docMk/>
          <pc:sldMk cId="71366195" sldId="299"/>
        </pc:sldMkLst>
        <pc:picChg chg="add mod">
          <ac:chgData name="Mark Huntly" userId="2f894ec6-1403-4f17-b28b-5f1f7519461e" providerId="ADAL" clId="{28B19D55-2B64-4018-8539-1453B0FDE5DC}" dt="2026-01-22T15:01:42.805" v="2458" actId="1076"/>
          <ac:picMkLst>
            <pc:docMk/>
            <pc:sldMk cId="71366195" sldId="299"/>
            <ac:picMk id="2" creationId="{942308C4-E6AF-A8B3-5E93-2B53A385B90A}"/>
          </ac:picMkLst>
        </pc:picChg>
      </pc:sldChg>
      <pc:sldChg chg="addSp modSp add mod ord">
        <pc:chgData name="Mark Huntly" userId="2f894ec6-1403-4f17-b28b-5f1f7519461e" providerId="ADAL" clId="{28B19D55-2B64-4018-8539-1453B0FDE5DC}" dt="2026-01-22T16:36:00.822" v="2497" actId="1076"/>
        <pc:sldMkLst>
          <pc:docMk/>
          <pc:sldMk cId="537250282" sldId="300"/>
        </pc:sldMkLst>
        <pc:spChg chg="add mod">
          <ac:chgData name="Mark Huntly" userId="2f894ec6-1403-4f17-b28b-5f1f7519461e" providerId="ADAL" clId="{28B19D55-2B64-4018-8539-1453B0FDE5DC}" dt="2026-01-22T16:36:00.822" v="2497" actId="1076"/>
          <ac:spMkLst>
            <pc:docMk/>
            <pc:sldMk cId="537250282" sldId="300"/>
            <ac:spMk id="2" creationId="{4991DFA9-5A42-8CFC-3326-1740C3686FAE}"/>
          </ac:spMkLst>
        </pc:spChg>
        <pc:spChg chg="add mod">
          <ac:chgData name="Mark Huntly" userId="2f894ec6-1403-4f17-b28b-5f1f7519461e" providerId="ADAL" clId="{28B19D55-2B64-4018-8539-1453B0FDE5DC}" dt="2026-01-22T16:35:24.988" v="2494" actId="1076"/>
          <ac:spMkLst>
            <pc:docMk/>
            <pc:sldMk cId="537250282" sldId="300"/>
            <ac:spMk id="3" creationId="{68739EAD-2D55-28C5-A195-52B2C6503B06}"/>
          </ac:spMkLst>
        </pc:spChg>
        <pc:spChg chg="mod">
          <ac:chgData name="Mark Huntly" userId="2f894ec6-1403-4f17-b28b-5f1f7519461e" providerId="ADAL" clId="{28B19D55-2B64-4018-8539-1453B0FDE5DC}" dt="2026-01-22T16:33:15.634" v="2478" actId="20577"/>
          <ac:spMkLst>
            <pc:docMk/>
            <pc:sldMk cId="537250282" sldId="300"/>
            <ac:spMk id="4" creationId="{55FCCE27-452B-F27C-2A25-28CFF7B30DD3}"/>
          </ac:spMkLst>
        </pc:spChg>
        <pc:spChg chg="mod">
          <ac:chgData name="Mark Huntly" userId="2f894ec6-1403-4f17-b28b-5f1f7519461e" providerId="ADAL" clId="{28B19D55-2B64-4018-8539-1453B0FDE5DC}" dt="2026-01-22T16:34:03.246" v="2484" actId="115"/>
          <ac:spMkLst>
            <pc:docMk/>
            <pc:sldMk cId="537250282" sldId="300"/>
            <ac:spMk id="9" creationId="{1CDA4D7A-A4A1-9227-321B-F5D0EFAAE6F6}"/>
          </ac:spMkLst>
        </pc:spChg>
      </pc:sldChg>
      <pc:sldChg chg="delSp modSp add mod ord">
        <pc:chgData name="Mark Huntly" userId="2f894ec6-1403-4f17-b28b-5f1f7519461e" providerId="ADAL" clId="{28B19D55-2B64-4018-8539-1453B0FDE5DC}" dt="2026-01-22T16:47:17.025" v="2718"/>
        <pc:sldMkLst>
          <pc:docMk/>
          <pc:sldMk cId="1691887897" sldId="301"/>
        </pc:sldMkLst>
        <pc:spChg chg="mod">
          <ac:chgData name="Mark Huntly" userId="2f894ec6-1403-4f17-b28b-5f1f7519461e" providerId="ADAL" clId="{28B19D55-2B64-4018-8539-1453B0FDE5DC}" dt="2026-01-22T16:37:39.581" v="2546" actId="20577"/>
          <ac:spMkLst>
            <pc:docMk/>
            <pc:sldMk cId="1691887897" sldId="301"/>
            <ac:spMk id="4" creationId="{093297AC-4151-7A77-2272-10E355D46099}"/>
          </ac:spMkLst>
        </pc:spChg>
        <pc:spChg chg="mod">
          <ac:chgData name="Mark Huntly" userId="2f894ec6-1403-4f17-b28b-5f1f7519461e" providerId="ADAL" clId="{28B19D55-2B64-4018-8539-1453B0FDE5DC}" dt="2026-01-22T16:40:53.281" v="2709" actId="20577"/>
          <ac:spMkLst>
            <pc:docMk/>
            <pc:sldMk cId="1691887897" sldId="301"/>
            <ac:spMk id="9" creationId="{AD2280A6-665D-6229-C6FF-76CDE3D57DE1}"/>
          </ac:spMkLst>
        </pc:spChg>
      </pc:sldChg>
      <pc:sldChg chg="addSp delSp modSp add mod modClrScheme chgLayout">
        <pc:chgData name="Mark Huntly" userId="2f894ec6-1403-4f17-b28b-5f1f7519461e" providerId="ADAL" clId="{28B19D55-2B64-4018-8539-1453B0FDE5DC}" dt="2026-01-22T17:14:14.469" v="2936" actId="20577"/>
        <pc:sldMkLst>
          <pc:docMk/>
          <pc:sldMk cId="2055168494" sldId="302"/>
        </pc:sldMkLst>
        <pc:spChg chg="mod">
          <ac:chgData name="Mark Huntly" userId="2f894ec6-1403-4f17-b28b-5f1f7519461e" providerId="ADAL" clId="{28B19D55-2B64-4018-8539-1453B0FDE5DC}" dt="2026-01-22T17:11:25.240" v="2794" actId="20577"/>
          <ac:spMkLst>
            <pc:docMk/>
            <pc:sldMk cId="2055168494" sldId="302"/>
            <ac:spMk id="4" creationId="{BB4A06BA-5B02-244C-7677-946E5749AA98}"/>
          </ac:spMkLst>
        </pc:spChg>
        <pc:spChg chg="add mod">
          <ac:chgData name="Mark Huntly" userId="2f894ec6-1403-4f17-b28b-5f1f7519461e" providerId="ADAL" clId="{28B19D55-2B64-4018-8539-1453B0FDE5DC}" dt="2026-01-22T17:14:14.469" v="2936" actId="20577"/>
          <ac:spMkLst>
            <pc:docMk/>
            <pc:sldMk cId="2055168494" sldId="302"/>
            <ac:spMk id="5" creationId="{7853F4CA-299B-A7E8-ACF5-A6333D6E8793}"/>
          </ac:spMkLst>
        </pc:spChg>
        <pc:picChg chg="add mod">
          <ac:chgData name="Mark Huntly" userId="2f894ec6-1403-4f17-b28b-5f1f7519461e" providerId="ADAL" clId="{28B19D55-2B64-4018-8539-1453B0FDE5DC}" dt="2026-01-22T17:09:05.192" v="2757" actId="207"/>
          <ac:picMkLst>
            <pc:docMk/>
            <pc:sldMk cId="2055168494" sldId="302"/>
            <ac:picMk id="15" creationId="{E5957234-C7B5-DF77-2CB8-FC30C949A0A3}"/>
          </ac:picMkLst>
        </pc:picChg>
      </pc:sldChg>
      <pc:sldChg chg="modSp add mod">
        <pc:chgData name="Mark Huntly" userId="2f894ec6-1403-4f17-b28b-5f1f7519461e" providerId="ADAL" clId="{28B19D55-2B64-4018-8539-1453B0FDE5DC}" dt="2026-01-22T17:20:31.787" v="2938" actId="113"/>
        <pc:sldMkLst>
          <pc:docMk/>
          <pc:sldMk cId="398405453" sldId="303"/>
        </pc:sldMkLst>
        <pc:spChg chg="mod">
          <ac:chgData name="Mark Huntly" userId="2f894ec6-1403-4f17-b28b-5f1f7519461e" providerId="ADAL" clId="{28B19D55-2B64-4018-8539-1453B0FDE5DC}" dt="2026-01-22T17:11:30.517" v="2801" actId="20577"/>
          <ac:spMkLst>
            <pc:docMk/>
            <pc:sldMk cId="398405453" sldId="303"/>
            <ac:spMk id="4" creationId="{FFC0AA7F-D7E1-D555-8CC0-5302FEC33C04}"/>
          </ac:spMkLst>
        </pc:spChg>
        <pc:spChg chg="mod">
          <ac:chgData name="Mark Huntly" userId="2f894ec6-1403-4f17-b28b-5f1f7519461e" providerId="ADAL" clId="{28B19D55-2B64-4018-8539-1453B0FDE5DC}" dt="2026-01-22T17:20:31.787" v="2938" actId="113"/>
          <ac:spMkLst>
            <pc:docMk/>
            <pc:sldMk cId="398405453" sldId="303"/>
            <ac:spMk id="5" creationId="{1E3C321F-6133-3F78-C0F9-C358E475726A}"/>
          </ac:spMkLst>
        </pc:spChg>
      </pc:sldChg>
      <pc:sldChg chg="addSp delSp modSp add mod">
        <pc:chgData name="Mark Huntly" userId="2f894ec6-1403-4f17-b28b-5f1f7519461e" providerId="ADAL" clId="{28B19D55-2B64-4018-8539-1453B0FDE5DC}" dt="2026-01-22T17:22:28.317" v="2964" actId="20577"/>
        <pc:sldMkLst>
          <pc:docMk/>
          <pc:sldMk cId="3058043580" sldId="304"/>
        </pc:sldMkLst>
        <pc:spChg chg="mod">
          <ac:chgData name="Mark Huntly" userId="2f894ec6-1403-4f17-b28b-5f1f7519461e" providerId="ADAL" clId="{28B19D55-2B64-4018-8539-1453B0FDE5DC}" dt="2026-01-22T17:22:28.317" v="2964" actId="20577"/>
          <ac:spMkLst>
            <pc:docMk/>
            <pc:sldMk cId="3058043580" sldId="304"/>
            <ac:spMk id="4" creationId="{66D9CEED-2CBB-12C9-ACA6-A370EC8CE472}"/>
          </ac:spMkLst>
        </pc:spChg>
        <pc:spChg chg="mod">
          <ac:chgData name="Mark Huntly" userId="2f894ec6-1403-4f17-b28b-5f1f7519461e" providerId="ADAL" clId="{28B19D55-2B64-4018-8539-1453B0FDE5DC}" dt="2026-01-22T17:22:13.945" v="2952" actId="27636"/>
          <ac:spMkLst>
            <pc:docMk/>
            <pc:sldMk cId="3058043580" sldId="304"/>
            <ac:spMk id="5" creationId="{1E6FB868-CDBB-E0EE-09D5-FCDCF30F7FBF}"/>
          </ac:spMkLst>
        </pc:spChg>
        <pc:picChg chg="add mod">
          <ac:chgData name="Mark Huntly" userId="2f894ec6-1403-4f17-b28b-5f1f7519461e" providerId="ADAL" clId="{28B19D55-2B64-4018-8539-1453B0FDE5DC}" dt="2026-01-22T17:21:10.615" v="2944" actId="1076"/>
          <ac:picMkLst>
            <pc:docMk/>
            <pc:sldMk cId="3058043580" sldId="304"/>
            <ac:picMk id="6" creationId="{99305151-F3E6-1176-C094-321F98739E3F}"/>
          </ac:picMkLst>
        </pc:picChg>
      </pc:sldChg>
      <pc:sldChg chg="modSp add mod">
        <pc:chgData name="Mark Huntly" userId="2f894ec6-1403-4f17-b28b-5f1f7519461e" providerId="ADAL" clId="{28B19D55-2B64-4018-8539-1453B0FDE5DC}" dt="2026-01-22T17:23:17.659" v="2967" actId="27636"/>
        <pc:sldMkLst>
          <pc:docMk/>
          <pc:sldMk cId="1958352926" sldId="305"/>
        </pc:sldMkLst>
        <pc:spChg chg="mod">
          <ac:chgData name="Mark Huntly" userId="2f894ec6-1403-4f17-b28b-5f1f7519461e" providerId="ADAL" clId="{28B19D55-2B64-4018-8539-1453B0FDE5DC}" dt="2026-01-22T17:23:17.659" v="2967" actId="27636"/>
          <ac:spMkLst>
            <pc:docMk/>
            <pc:sldMk cId="1958352926" sldId="305"/>
            <ac:spMk id="5" creationId="{716BB681-E874-6AA8-285B-5AFC8B4689F7}"/>
          </ac:spMkLst>
        </pc:spChg>
      </pc:sldChg>
      <pc:sldChg chg="addSp delSp modSp add mod">
        <pc:chgData name="Mark Huntly" userId="2f894ec6-1403-4f17-b28b-5f1f7519461e" providerId="ADAL" clId="{28B19D55-2B64-4018-8539-1453B0FDE5DC}" dt="2026-01-22T17:30:09.484" v="3033" actId="1076"/>
        <pc:sldMkLst>
          <pc:docMk/>
          <pc:sldMk cId="425701741" sldId="306"/>
        </pc:sldMkLst>
        <pc:spChg chg="mod">
          <ac:chgData name="Mark Huntly" userId="2f894ec6-1403-4f17-b28b-5f1f7519461e" providerId="ADAL" clId="{28B19D55-2B64-4018-8539-1453B0FDE5DC}" dt="2026-01-22T17:26:28.998" v="3006" actId="20577"/>
          <ac:spMkLst>
            <pc:docMk/>
            <pc:sldMk cId="425701741" sldId="306"/>
            <ac:spMk id="4" creationId="{B11DEA23-4C52-43A7-05FF-3D8E75E31953}"/>
          </ac:spMkLst>
        </pc:spChg>
        <pc:spChg chg="add mod">
          <ac:chgData name="Mark Huntly" userId="2f894ec6-1403-4f17-b28b-5f1f7519461e" providerId="ADAL" clId="{28B19D55-2B64-4018-8539-1453B0FDE5DC}" dt="2026-01-22T17:30:09.484" v="3033" actId="1076"/>
          <ac:spMkLst>
            <pc:docMk/>
            <pc:sldMk cId="425701741" sldId="306"/>
            <ac:spMk id="8" creationId="{65DD2540-9827-7089-382E-07BD4D3C35D0}"/>
          </ac:spMkLst>
        </pc:spChg>
        <pc:spChg chg="add mod">
          <ac:chgData name="Mark Huntly" userId="2f894ec6-1403-4f17-b28b-5f1f7519461e" providerId="ADAL" clId="{28B19D55-2B64-4018-8539-1453B0FDE5DC}" dt="2026-01-22T17:30:09.484" v="3033" actId="1076"/>
          <ac:spMkLst>
            <pc:docMk/>
            <pc:sldMk cId="425701741" sldId="306"/>
            <ac:spMk id="9" creationId="{8EDF497C-9446-3D8F-39A3-D925C923C65F}"/>
          </ac:spMkLst>
        </pc:spChg>
        <pc:picChg chg="add mod">
          <ac:chgData name="Mark Huntly" userId="2f894ec6-1403-4f17-b28b-5f1f7519461e" providerId="ADAL" clId="{28B19D55-2B64-4018-8539-1453B0FDE5DC}" dt="2026-01-22T17:29:03.941" v="3028" actId="1076"/>
          <ac:picMkLst>
            <pc:docMk/>
            <pc:sldMk cId="425701741" sldId="306"/>
            <ac:picMk id="3" creationId="{DF6DB05F-86EC-BF98-FF0A-D8A470ADDB30}"/>
          </ac:picMkLst>
        </pc:picChg>
      </pc:sldChg>
      <pc:sldChg chg="addSp modSp add mod">
        <pc:chgData name="Mark Huntly" userId="2f894ec6-1403-4f17-b28b-5f1f7519461e" providerId="ADAL" clId="{28B19D55-2B64-4018-8539-1453B0FDE5DC}" dt="2026-01-22T17:32:12.716" v="3044" actId="1076"/>
        <pc:sldMkLst>
          <pc:docMk/>
          <pc:sldMk cId="1452515810" sldId="307"/>
        </pc:sldMkLst>
        <pc:picChg chg="add mod">
          <ac:chgData name="Mark Huntly" userId="2f894ec6-1403-4f17-b28b-5f1f7519461e" providerId="ADAL" clId="{28B19D55-2B64-4018-8539-1453B0FDE5DC}" dt="2026-01-22T17:32:12.716" v="3044" actId="1076"/>
          <ac:picMkLst>
            <pc:docMk/>
            <pc:sldMk cId="1452515810" sldId="307"/>
            <ac:picMk id="3" creationId="{8F0487BA-57DC-5488-FA96-EF10ED00286A}"/>
          </ac:picMkLst>
        </pc:picChg>
      </pc:sldChg>
      <pc:sldChg chg="modSp add mod">
        <pc:chgData name="Mark Huntly" userId="2f894ec6-1403-4f17-b28b-5f1f7519461e" providerId="ADAL" clId="{28B19D55-2B64-4018-8539-1453B0FDE5DC}" dt="2026-01-22T17:31:18.122" v="3040" actId="27636"/>
        <pc:sldMkLst>
          <pc:docMk/>
          <pc:sldMk cId="1738987542" sldId="308"/>
        </pc:sldMkLst>
        <pc:spChg chg="mod">
          <ac:chgData name="Mark Huntly" userId="2f894ec6-1403-4f17-b28b-5f1f7519461e" providerId="ADAL" clId="{28B19D55-2B64-4018-8539-1453B0FDE5DC}" dt="2026-01-22T17:31:18.122" v="3040" actId="27636"/>
          <ac:spMkLst>
            <pc:docMk/>
            <pc:sldMk cId="1738987542" sldId="308"/>
            <ac:spMk id="5" creationId="{2DEAF553-7B13-5330-1E3E-04B221B6F29B}"/>
          </ac:spMkLst>
        </pc:spChg>
      </pc:sldChg>
      <pc:sldChg chg="addSp delSp modSp add mod ord">
        <pc:chgData name="Mark Huntly" userId="2f894ec6-1403-4f17-b28b-5f1f7519461e" providerId="ADAL" clId="{28B19D55-2B64-4018-8539-1453B0FDE5DC}" dt="2026-01-23T14:52:27.079" v="3823"/>
        <pc:sldMkLst>
          <pc:docMk/>
          <pc:sldMk cId="634298234" sldId="309"/>
        </pc:sldMkLst>
        <pc:spChg chg="mod">
          <ac:chgData name="Mark Huntly" userId="2f894ec6-1403-4f17-b28b-5f1f7519461e" providerId="ADAL" clId="{28B19D55-2B64-4018-8539-1453B0FDE5DC}" dt="2026-01-22T17:49:55.876" v="3059" actId="20577"/>
          <ac:spMkLst>
            <pc:docMk/>
            <pc:sldMk cId="634298234" sldId="309"/>
            <ac:spMk id="4" creationId="{7881D4F7-6BAC-DFD5-DFD4-5D09A0F10D68}"/>
          </ac:spMkLst>
        </pc:spChg>
        <pc:picChg chg="add mod">
          <ac:chgData name="Mark Huntly" userId="2f894ec6-1403-4f17-b28b-5f1f7519461e" providerId="ADAL" clId="{28B19D55-2B64-4018-8539-1453B0FDE5DC}" dt="2026-01-22T17:50:26.278" v="3063" actId="1076"/>
          <ac:picMkLst>
            <pc:docMk/>
            <pc:sldMk cId="634298234" sldId="309"/>
            <ac:picMk id="2" creationId="{19A843A6-C429-F01B-EA42-57D1AA32A3C7}"/>
          </ac:picMkLst>
        </pc:picChg>
      </pc:sldChg>
      <pc:sldChg chg="addSp delSp modSp add mod ord">
        <pc:chgData name="Mark Huntly" userId="2f894ec6-1403-4f17-b28b-5f1f7519461e" providerId="ADAL" clId="{28B19D55-2B64-4018-8539-1453B0FDE5DC}" dt="2026-01-22T17:52:38.759" v="3075"/>
        <pc:sldMkLst>
          <pc:docMk/>
          <pc:sldMk cId="3350071517" sldId="310"/>
        </pc:sldMkLst>
        <pc:picChg chg="add mod">
          <ac:chgData name="Mark Huntly" userId="2f894ec6-1403-4f17-b28b-5f1f7519461e" providerId="ADAL" clId="{28B19D55-2B64-4018-8539-1453B0FDE5DC}" dt="2026-01-22T17:52:31.499" v="3073" actId="1076"/>
          <ac:picMkLst>
            <pc:docMk/>
            <pc:sldMk cId="3350071517" sldId="310"/>
            <ac:picMk id="5" creationId="{C4393D6A-CF16-21EB-3E83-F1508A23BB4F}"/>
          </ac:picMkLst>
        </pc:picChg>
      </pc:sldChg>
      <pc:sldChg chg="delSp modSp add mod ord">
        <pc:chgData name="Mark Huntly" userId="2f894ec6-1403-4f17-b28b-5f1f7519461e" providerId="ADAL" clId="{28B19D55-2B64-4018-8539-1453B0FDE5DC}" dt="2026-01-22T21:32:57.395" v="3486" actId="20577"/>
        <pc:sldMkLst>
          <pc:docMk/>
          <pc:sldMk cId="3272217886" sldId="311"/>
        </pc:sldMkLst>
        <pc:spChg chg="mod">
          <ac:chgData name="Mark Huntly" userId="2f894ec6-1403-4f17-b28b-5f1f7519461e" providerId="ADAL" clId="{28B19D55-2B64-4018-8539-1453B0FDE5DC}" dt="2026-01-22T21:32:57.395" v="3486" actId="20577"/>
          <ac:spMkLst>
            <pc:docMk/>
            <pc:sldMk cId="3272217886" sldId="311"/>
            <ac:spMk id="4" creationId="{F03914D9-3D5B-8CF0-6050-5D746AD821CC}"/>
          </ac:spMkLst>
        </pc:spChg>
        <pc:spChg chg="mod">
          <ac:chgData name="Mark Huntly" userId="2f894ec6-1403-4f17-b28b-5f1f7519461e" providerId="ADAL" clId="{28B19D55-2B64-4018-8539-1453B0FDE5DC}" dt="2026-01-22T21:19:55.262" v="3234" actId="114"/>
          <ac:spMkLst>
            <pc:docMk/>
            <pc:sldMk cId="3272217886" sldId="311"/>
            <ac:spMk id="9" creationId="{FB357DB5-A95D-9132-1A47-CF95FB762B28}"/>
          </ac:spMkLst>
        </pc:spChg>
      </pc:sldChg>
      <pc:sldChg chg="addSp delSp modSp add mod">
        <pc:chgData name="Mark Huntly" userId="2f894ec6-1403-4f17-b28b-5f1f7519461e" providerId="ADAL" clId="{28B19D55-2B64-4018-8539-1453B0FDE5DC}" dt="2026-01-23T14:58:07.860" v="4003" actId="20577"/>
        <pc:sldMkLst>
          <pc:docMk/>
          <pc:sldMk cId="891937520" sldId="312"/>
        </pc:sldMkLst>
        <pc:spChg chg="mod">
          <ac:chgData name="Mark Huntly" userId="2f894ec6-1403-4f17-b28b-5f1f7519461e" providerId="ADAL" clId="{28B19D55-2B64-4018-8539-1453B0FDE5DC}" dt="2026-01-23T14:36:28.912" v="3538" actId="20577"/>
          <ac:spMkLst>
            <pc:docMk/>
            <pc:sldMk cId="891937520" sldId="312"/>
            <ac:spMk id="4" creationId="{DF95727C-F81E-42DB-56EF-64968ECAB6D4}"/>
          </ac:spMkLst>
        </pc:spChg>
        <pc:spChg chg="mod">
          <ac:chgData name="Mark Huntly" userId="2f894ec6-1403-4f17-b28b-5f1f7519461e" providerId="ADAL" clId="{28B19D55-2B64-4018-8539-1453B0FDE5DC}" dt="2026-01-23T14:58:07.860" v="4003" actId="20577"/>
          <ac:spMkLst>
            <pc:docMk/>
            <pc:sldMk cId="891937520" sldId="312"/>
            <ac:spMk id="5" creationId="{05939DC4-9885-1036-1CE1-DD5AB9A2BAED}"/>
          </ac:spMkLst>
        </pc:spChg>
        <pc:picChg chg="add mod">
          <ac:chgData name="Mark Huntly" userId="2f894ec6-1403-4f17-b28b-5f1f7519461e" providerId="ADAL" clId="{28B19D55-2B64-4018-8539-1453B0FDE5DC}" dt="2026-01-23T14:37:04.039" v="3544" actId="1076"/>
          <ac:picMkLst>
            <pc:docMk/>
            <pc:sldMk cId="891937520" sldId="312"/>
            <ac:picMk id="3" creationId="{8825C220-8AA2-7CA0-531A-21616E4BB78D}"/>
          </ac:picMkLst>
        </pc:picChg>
      </pc:sldChg>
      <pc:sldChg chg="modSp add mod ord">
        <pc:chgData name="Mark Huntly" userId="2f894ec6-1403-4f17-b28b-5f1f7519461e" providerId="ADAL" clId="{28B19D55-2B64-4018-8539-1453B0FDE5DC}" dt="2026-01-23T14:52:13.765" v="3821"/>
        <pc:sldMkLst>
          <pc:docMk/>
          <pc:sldMk cId="1120991606" sldId="313"/>
        </pc:sldMkLst>
        <pc:spChg chg="mod">
          <ac:chgData name="Mark Huntly" userId="2f894ec6-1403-4f17-b28b-5f1f7519461e" providerId="ADAL" clId="{28B19D55-2B64-4018-8539-1453B0FDE5DC}" dt="2026-01-23T14:44:30.073" v="3563" actId="20577"/>
          <ac:spMkLst>
            <pc:docMk/>
            <pc:sldMk cId="1120991606" sldId="313"/>
            <ac:spMk id="4" creationId="{EAFF9756-32C1-3E7A-2A29-6D5FAA3CACDC}"/>
          </ac:spMkLst>
        </pc:spChg>
        <pc:spChg chg="mod">
          <ac:chgData name="Mark Huntly" userId="2f894ec6-1403-4f17-b28b-5f1f7519461e" providerId="ADAL" clId="{28B19D55-2B64-4018-8539-1453B0FDE5DC}" dt="2026-01-23T14:51:24.857" v="3819" actId="20577"/>
          <ac:spMkLst>
            <pc:docMk/>
            <pc:sldMk cId="1120991606" sldId="313"/>
            <ac:spMk id="5" creationId="{DBBB1228-A27E-4030-ABE8-E98FB26C16C3}"/>
          </ac:spMkLst>
        </pc:spChg>
        <pc:picChg chg="mod">
          <ac:chgData name="Mark Huntly" userId="2f894ec6-1403-4f17-b28b-5f1f7519461e" providerId="ADAL" clId="{28B19D55-2B64-4018-8539-1453B0FDE5DC}" dt="2026-01-23T14:44:17.219" v="3546" actId="14826"/>
          <ac:picMkLst>
            <pc:docMk/>
            <pc:sldMk cId="1120991606" sldId="313"/>
            <ac:picMk id="3" creationId="{E0859420-EC5F-3DF7-7EA6-8093180CEE41}"/>
          </ac:picMkLst>
        </pc:picChg>
      </pc:sldChg>
      <pc:sldChg chg="addSp delSp modSp add mod modNotesTx">
        <pc:chgData name="Mark Huntly" userId="2f894ec6-1403-4f17-b28b-5f1f7519461e" providerId="ADAL" clId="{28B19D55-2B64-4018-8539-1453B0FDE5DC}" dt="2026-01-23T15:16:42.527" v="4238" actId="20577"/>
        <pc:sldMkLst>
          <pc:docMk/>
          <pc:sldMk cId="1392407342" sldId="314"/>
        </pc:sldMkLst>
        <pc:spChg chg="mod">
          <ac:chgData name="Mark Huntly" userId="2f894ec6-1403-4f17-b28b-5f1f7519461e" providerId="ADAL" clId="{28B19D55-2B64-4018-8539-1453B0FDE5DC}" dt="2026-01-23T15:01:43.462" v="4028" actId="20577"/>
          <ac:spMkLst>
            <pc:docMk/>
            <pc:sldMk cId="1392407342" sldId="314"/>
            <ac:spMk id="4" creationId="{901629AF-39F1-49B7-B70A-DFCB0392610A}"/>
          </ac:spMkLst>
        </pc:spChg>
        <pc:spChg chg="mod">
          <ac:chgData name="Mark Huntly" userId="2f894ec6-1403-4f17-b28b-5f1f7519461e" providerId="ADAL" clId="{28B19D55-2B64-4018-8539-1453B0FDE5DC}" dt="2026-01-23T15:13:53.751" v="4216" actId="403"/>
          <ac:spMkLst>
            <pc:docMk/>
            <pc:sldMk cId="1392407342" sldId="314"/>
            <ac:spMk id="5" creationId="{C4350340-6915-7BE4-78B7-DBC5F044DC38}"/>
          </ac:spMkLst>
        </pc:spChg>
        <pc:picChg chg="add mod">
          <ac:chgData name="Mark Huntly" userId="2f894ec6-1403-4f17-b28b-5f1f7519461e" providerId="ADAL" clId="{28B19D55-2B64-4018-8539-1453B0FDE5DC}" dt="2026-01-23T15:09:47.855" v="4034" actId="14100"/>
          <ac:picMkLst>
            <pc:docMk/>
            <pc:sldMk cId="1392407342" sldId="314"/>
            <ac:picMk id="3" creationId="{D3346529-B4F5-D299-A30C-3B89ECE1793C}"/>
          </ac:picMkLst>
        </pc:picChg>
      </pc:sldChg>
      <pc:sldChg chg="modSp add mod ord modNotesTx">
        <pc:chgData name="Mark Huntly" userId="2f894ec6-1403-4f17-b28b-5f1f7519461e" providerId="ADAL" clId="{28B19D55-2B64-4018-8539-1453B0FDE5DC}" dt="2026-01-23T15:52:48.475" v="4613" actId="14100"/>
        <pc:sldMkLst>
          <pc:docMk/>
          <pc:sldMk cId="124055666" sldId="315"/>
        </pc:sldMkLst>
        <pc:spChg chg="mod">
          <ac:chgData name="Mark Huntly" userId="2f894ec6-1403-4f17-b28b-5f1f7519461e" providerId="ADAL" clId="{28B19D55-2B64-4018-8539-1453B0FDE5DC}" dt="2026-01-23T15:48:31.461" v="4253" actId="20577"/>
          <ac:spMkLst>
            <pc:docMk/>
            <pc:sldMk cId="124055666" sldId="315"/>
            <ac:spMk id="4" creationId="{7DBF8FE3-7550-EE4A-76C0-1661D4D23B27}"/>
          </ac:spMkLst>
        </pc:spChg>
        <pc:spChg chg="mod">
          <ac:chgData name="Mark Huntly" userId="2f894ec6-1403-4f17-b28b-5f1f7519461e" providerId="ADAL" clId="{28B19D55-2B64-4018-8539-1453B0FDE5DC}" dt="2026-01-23T15:52:48.475" v="4613" actId="14100"/>
          <ac:spMkLst>
            <pc:docMk/>
            <pc:sldMk cId="124055666" sldId="315"/>
            <ac:spMk id="9" creationId="{E00159A2-4F1A-0C3D-3629-AEFA0330BDB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9115" cy="513588"/>
          </a:xfrm>
          <a:prstGeom prst="rect">
            <a:avLst/>
          </a:prstGeom>
        </p:spPr>
        <p:txBody>
          <a:bodyPr vert="horz" lIns="99094" tIns="49547" rIns="99094" bIns="49547" rtlCol="0"/>
          <a:lstStyle>
            <a:lvl1pPr algn="l">
              <a:defRPr sz="1300"/>
            </a:lvl1pPr>
          </a:lstStyle>
          <a:p>
            <a:endParaRPr lang="en-GB"/>
          </a:p>
        </p:txBody>
      </p:sp>
      <p:sp>
        <p:nvSpPr>
          <p:cNvPr id="3" name="Date Placeholder 2"/>
          <p:cNvSpPr>
            <a:spLocks noGrp="1"/>
          </p:cNvSpPr>
          <p:nvPr>
            <p:ph type="dt" idx="1"/>
          </p:nvPr>
        </p:nvSpPr>
        <p:spPr>
          <a:xfrm>
            <a:off x="4024891" y="0"/>
            <a:ext cx="3079115" cy="513588"/>
          </a:xfrm>
          <a:prstGeom prst="rect">
            <a:avLst/>
          </a:prstGeom>
        </p:spPr>
        <p:txBody>
          <a:bodyPr vert="horz" lIns="99094" tIns="49547" rIns="99094" bIns="49547" rtlCol="0"/>
          <a:lstStyle>
            <a:lvl1pPr algn="r">
              <a:defRPr sz="1300"/>
            </a:lvl1pPr>
          </a:lstStyle>
          <a:p>
            <a:fld id="{FEC3DBD6-D5D7-45D1-A82D-B30EB9481E52}" type="datetimeFigureOut">
              <a:rPr lang="en-GB" smtClean="0"/>
              <a:t>02/02/2026</a:t>
            </a:fld>
            <a:endParaRPr lang="en-GB"/>
          </a:p>
        </p:txBody>
      </p:sp>
      <p:sp>
        <p:nvSpPr>
          <p:cNvPr id="4" name="Slide Image Placeholder 3"/>
          <p:cNvSpPr>
            <a:spLocks noGrp="1" noRot="1" noChangeAspect="1"/>
          </p:cNvSpPr>
          <p:nvPr>
            <p:ph type="sldImg" idx="2"/>
          </p:nvPr>
        </p:nvSpPr>
        <p:spPr>
          <a:xfrm>
            <a:off x="482600" y="1279525"/>
            <a:ext cx="6140450" cy="3454400"/>
          </a:xfrm>
          <a:prstGeom prst="rect">
            <a:avLst/>
          </a:prstGeom>
          <a:noFill/>
          <a:ln w="12700">
            <a:solidFill>
              <a:prstClr val="black"/>
            </a:solidFill>
          </a:ln>
        </p:spPr>
        <p:txBody>
          <a:bodyPr vert="horz" lIns="99094" tIns="49547" rIns="99094" bIns="49547" rtlCol="0" anchor="ctr"/>
          <a:lstStyle/>
          <a:p>
            <a:endParaRPr lang="en-GB"/>
          </a:p>
        </p:txBody>
      </p:sp>
      <p:sp>
        <p:nvSpPr>
          <p:cNvPr id="5" name="Notes Placeholder 4"/>
          <p:cNvSpPr>
            <a:spLocks noGrp="1"/>
          </p:cNvSpPr>
          <p:nvPr>
            <p:ph type="body" sz="quarter" idx="3"/>
          </p:nvPr>
        </p:nvSpPr>
        <p:spPr>
          <a:xfrm>
            <a:off x="710565" y="4926171"/>
            <a:ext cx="5684520" cy="4030504"/>
          </a:xfrm>
          <a:prstGeom prst="rect">
            <a:avLst/>
          </a:prstGeom>
        </p:spPr>
        <p:txBody>
          <a:bodyPr vert="horz" lIns="99094" tIns="49547" rIns="99094" bIns="49547"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9722614"/>
            <a:ext cx="3079115" cy="513587"/>
          </a:xfrm>
          <a:prstGeom prst="rect">
            <a:avLst/>
          </a:prstGeom>
        </p:spPr>
        <p:txBody>
          <a:bodyPr vert="horz" lIns="99094" tIns="49547" rIns="99094" bIns="49547" rtlCol="0" anchor="b"/>
          <a:lstStyle>
            <a:lvl1pPr algn="l">
              <a:defRPr sz="1300"/>
            </a:lvl1pPr>
          </a:lstStyle>
          <a:p>
            <a:endParaRPr lang="en-GB"/>
          </a:p>
        </p:txBody>
      </p:sp>
      <p:sp>
        <p:nvSpPr>
          <p:cNvPr id="7" name="Slide Number Placeholder 6"/>
          <p:cNvSpPr>
            <a:spLocks noGrp="1"/>
          </p:cNvSpPr>
          <p:nvPr>
            <p:ph type="sldNum" sz="quarter" idx="5"/>
          </p:nvPr>
        </p:nvSpPr>
        <p:spPr>
          <a:xfrm>
            <a:off x="4024891" y="9722614"/>
            <a:ext cx="3079115" cy="513587"/>
          </a:xfrm>
          <a:prstGeom prst="rect">
            <a:avLst/>
          </a:prstGeom>
        </p:spPr>
        <p:txBody>
          <a:bodyPr vert="horz" lIns="99094" tIns="49547" rIns="99094" bIns="49547" rtlCol="0" anchor="b"/>
          <a:lstStyle>
            <a:lvl1pPr algn="r">
              <a:defRPr sz="1300"/>
            </a:lvl1pPr>
          </a:lstStyle>
          <a:p>
            <a:fld id="{57DEBEB4-0A53-4D6B-A3A8-E3F9C5B05690}" type="slidenum">
              <a:rPr lang="en-GB" smtClean="0"/>
              <a:t>‹#›</a:t>
            </a:fld>
            <a:endParaRPr lang="en-GB"/>
          </a:p>
        </p:txBody>
      </p:sp>
    </p:spTree>
    <p:extLst>
      <p:ext uri="{BB962C8B-B14F-4D97-AF65-F5344CB8AC3E}">
        <p14:creationId xmlns:p14="http://schemas.microsoft.com/office/powerpoint/2010/main" val="2262551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8F43EE-A550-0C6F-6451-3145DAF8E62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F32D263-BEFE-14B9-AEBD-5D93D3F03AE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BED55D8-03D0-402E-7226-84F361D1CAA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A2CC356-E624-3278-1ECE-25929E4FEDEA}"/>
              </a:ext>
            </a:extLst>
          </p:cNvPr>
          <p:cNvSpPr>
            <a:spLocks noGrp="1"/>
          </p:cNvSpPr>
          <p:nvPr>
            <p:ph type="sldNum" sz="quarter" idx="5"/>
          </p:nvPr>
        </p:nvSpPr>
        <p:spPr/>
        <p:txBody>
          <a:bodyPr/>
          <a:lstStyle/>
          <a:p>
            <a:fld id="{57DEBEB4-0A53-4D6B-A3A8-E3F9C5B05690}" type="slidenum">
              <a:rPr lang="en-GB" smtClean="0"/>
              <a:t>3</a:t>
            </a:fld>
            <a:endParaRPr lang="en-GB"/>
          </a:p>
        </p:txBody>
      </p:sp>
    </p:spTree>
    <p:extLst>
      <p:ext uri="{BB962C8B-B14F-4D97-AF65-F5344CB8AC3E}">
        <p14:creationId xmlns:p14="http://schemas.microsoft.com/office/powerpoint/2010/main" val="6157729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D3B7A1-A450-29CE-2DFD-5314CE0D14E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CAC5DA4-97F0-27F3-ACA7-B9CE3BB1A6B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0011409-F17F-9B50-BF83-05B3F5B7328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2A51E2C-568F-7652-8CD5-3C62F90C0DB5}"/>
              </a:ext>
            </a:extLst>
          </p:cNvPr>
          <p:cNvSpPr>
            <a:spLocks noGrp="1"/>
          </p:cNvSpPr>
          <p:nvPr>
            <p:ph type="sldNum" sz="quarter" idx="5"/>
          </p:nvPr>
        </p:nvSpPr>
        <p:spPr/>
        <p:txBody>
          <a:bodyPr/>
          <a:lstStyle/>
          <a:p>
            <a:fld id="{57DEBEB4-0A53-4D6B-A3A8-E3F9C5B05690}" type="slidenum">
              <a:rPr lang="en-GB" smtClean="0"/>
              <a:t>4</a:t>
            </a:fld>
            <a:endParaRPr lang="en-GB"/>
          </a:p>
        </p:txBody>
      </p:sp>
    </p:spTree>
    <p:extLst>
      <p:ext uri="{BB962C8B-B14F-4D97-AF65-F5344CB8AC3E}">
        <p14:creationId xmlns:p14="http://schemas.microsoft.com/office/powerpoint/2010/main" val="29694566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B70FB9-59AB-C09B-2526-B3D1DC72D5B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F3959E0-ACDE-F798-612D-71B08155EE8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AA0B619-7523-C887-C9C2-432ADA036EB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A1BD24F-7286-1557-BE90-613776AE385E}"/>
              </a:ext>
            </a:extLst>
          </p:cNvPr>
          <p:cNvSpPr>
            <a:spLocks noGrp="1"/>
          </p:cNvSpPr>
          <p:nvPr>
            <p:ph type="sldNum" sz="quarter" idx="5"/>
          </p:nvPr>
        </p:nvSpPr>
        <p:spPr/>
        <p:txBody>
          <a:bodyPr/>
          <a:lstStyle/>
          <a:p>
            <a:fld id="{57DEBEB4-0A53-4D6B-A3A8-E3F9C5B05690}" type="slidenum">
              <a:rPr lang="en-GB" smtClean="0"/>
              <a:t>5</a:t>
            </a:fld>
            <a:endParaRPr lang="en-GB"/>
          </a:p>
        </p:txBody>
      </p:sp>
    </p:spTree>
    <p:extLst>
      <p:ext uri="{BB962C8B-B14F-4D97-AF65-F5344CB8AC3E}">
        <p14:creationId xmlns:p14="http://schemas.microsoft.com/office/powerpoint/2010/main" val="30678010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87E958-583A-1E6E-45AF-27FF59790DE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FDF27B4-4FE6-0593-40C2-772C73F9A94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CF0472A-9397-7613-A655-81587D8B913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74D9542-D3D9-42F8-18F8-D45E3415A7BC}"/>
              </a:ext>
            </a:extLst>
          </p:cNvPr>
          <p:cNvSpPr>
            <a:spLocks noGrp="1"/>
          </p:cNvSpPr>
          <p:nvPr>
            <p:ph type="sldNum" sz="quarter" idx="5"/>
          </p:nvPr>
        </p:nvSpPr>
        <p:spPr/>
        <p:txBody>
          <a:bodyPr/>
          <a:lstStyle/>
          <a:p>
            <a:fld id="{57DEBEB4-0A53-4D6B-A3A8-E3F9C5B05690}" type="slidenum">
              <a:rPr lang="en-GB" smtClean="0"/>
              <a:t>6</a:t>
            </a:fld>
            <a:endParaRPr lang="en-GB"/>
          </a:p>
        </p:txBody>
      </p:sp>
    </p:spTree>
    <p:extLst>
      <p:ext uri="{BB962C8B-B14F-4D97-AF65-F5344CB8AC3E}">
        <p14:creationId xmlns:p14="http://schemas.microsoft.com/office/powerpoint/2010/main" val="28452675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7DEBEB4-0A53-4D6B-A3A8-E3F9C5B05690}" type="slidenum">
              <a:rPr lang="en-GB" smtClean="0"/>
              <a:t>7</a:t>
            </a:fld>
            <a:endParaRPr lang="en-GB"/>
          </a:p>
        </p:txBody>
      </p:sp>
    </p:spTree>
    <p:extLst>
      <p:ext uri="{BB962C8B-B14F-4D97-AF65-F5344CB8AC3E}">
        <p14:creationId xmlns:p14="http://schemas.microsoft.com/office/powerpoint/2010/main" val="19355610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8D2EE6-A9C4-9461-17AD-FD8226B01BD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1FC7668-9EC5-53C6-3B3B-A51742730A9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17FA1A5-1AE3-DB18-B7DE-EA49C61EFAA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436D704-892E-EB7B-40A8-FA9E857E28BE}"/>
              </a:ext>
            </a:extLst>
          </p:cNvPr>
          <p:cNvSpPr>
            <a:spLocks noGrp="1"/>
          </p:cNvSpPr>
          <p:nvPr>
            <p:ph type="sldNum" sz="quarter" idx="5"/>
          </p:nvPr>
        </p:nvSpPr>
        <p:spPr/>
        <p:txBody>
          <a:bodyPr/>
          <a:lstStyle/>
          <a:p>
            <a:fld id="{57DEBEB4-0A53-4D6B-A3A8-E3F9C5B05690}" type="slidenum">
              <a:rPr lang="en-GB" smtClean="0"/>
              <a:t>8</a:t>
            </a:fld>
            <a:endParaRPr lang="en-GB"/>
          </a:p>
        </p:txBody>
      </p:sp>
    </p:spTree>
    <p:extLst>
      <p:ext uri="{BB962C8B-B14F-4D97-AF65-F5344CB8AC3E}">
        <p14:creationId xmlns:p14="http://schemas.microsoft.com/office/powerpoint/2010/main" val="23538725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7764A9-972D-0D1C-6E07-68CA85235FC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87F8B4F-D9BF-64D6-0B1B-F488C869567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8B1BF4E-2CE7-8D27-849D-1E89B3C2211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C5FB04A-34CC-C9ED-226D-D6CDB99A809E}"/>
              </a:ext>
            </a:extLst>
          </p:cNvPr>
          <p:cNvSpPr>
            <a:spLocks noGrp="1"/>
          </p:cNvSpPr>
          <p:nvPr>
            <p:ph type="sldNum" sz="quarter" idx="5"/>
          </p:nvPr>
        </p:nvSpPr>
        <p:spPr/>
        <p:txBody>
          <a:bodyPr/>
          <a:lstStyle/>
          <a:p>
            <a:fld id="{57DEBEB4-0A53-4D6B-A3A8-E3F9C5B05690}" type="slidenum">
              <a:rPr lang="en-GB" smtClean="0"/>
              <a:t>9</a:t>
            </a:fld>
            <a:endParaRPr lang="en-GB"/>
          </a:p>
        </p:txBody>
      </p:sp>
    </p:spTree>
    <p:extLst>
      <p:ext uri="{BB962C8B-B14F-4D97-AF65-F5344CB8AC3E}">
        <p14:creationId xmlns:p14="http://schemas.microsoft.com/office/powerpoint/2010/main" val="2229397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0D7B50-D788-7F56-B76B-044D8E458E0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BA39313-3F4F-5624-BA84-2EECDFC7BD5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C8F3EA5-75CD-1277-448C-B020115969B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22A72BA-9A77-46C3-B4AD-584F1842E50F}"/>
              </a:ext>
            </a:extLst>
          </p:cNvPr>
          <p:cNvSpPr>
            <a:spLocks noGrp="1"/>
          </p:cNvSpPr>
          <p:nvPr>
            <p:ph type="sldNum" sz="quarter" idx="5"/>
          </p:nvPr>
        </p:nvSpPr>
        <p:spPr/>
        <p:txBody>
          <a:bodyPr/>
          <a:lstStyle/>
          <a:p>
            <a:fld id="{57DEBEB4-0A53-4D6B-A3A8-E3F9C5B05690}" type="slidenum">
              <a:rPr lang="en-GB" smtClean="0"/>
              <a:t>10</a:t>
            </a:fld>
            <a:endParaRPr lang="en-GB"/>
          </a:p>
        </p:txBody>
      </p:sp>
    </p:spTree>
    <p:extLst>
      <p:ext uri="{BB962C8B-B14F-4D97-AF65-F5344CB8AC3E}">
        <p14:creationId xmlns:p14="http://schemas.microsoft.com/office/powerpoint/2010/main" val="21808692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0B90A4-0D32-E17F-48AD-5D8999B4902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2A4ED4B-C013-FF37-84D4-7B99CAC2A0C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858BF34-F4A8-F54D-8311-973D226FC22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5F79745-5E93-CCF7-4A37-79AF00BA87F6}"/>
              </a:ext>
            </a:extLst>
          </p:cNvPr>
          <p:cNvSpPr>
            <a:spLocks noGrp="1"/>
          </p:cNvSpPr>
          <p:nvPr>
            <p:ph type="sldNum" sz="quarter" idx="5"/>
          </p:nvPr>
        </p:nvSpPr>
        <p:spPr/>
        <p:txBody>
          <a:bodyPr/>
          <a:lstStyle/>
          <a:p>
            <a:fld id="{57DEBEB4-0A53-4D6B-A3A8-E3F9C5B05690}" type="slidenum">
              <a:rPr lang="en-GB" smtClean="0"/>
              <a:t>11</a:t>
            </a:fld>
            <a:endParaRPr lang="en-GB"/>
          </a:p>
        </p:txBody>
      </p:sp>
    </p:spTree>
    <p:extLst>
      <p:ext uri="{BB962C8B-B14F-4D97-AF65-F5344CB8AC3E}">
        <p14:creationId xmlns:p14="http://schemas.microsoft.com/office/powerpoint/2010/main" val="18362917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22E6F7-311C-6EF1-DDD0-A0C97A663B0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70B8B59-F37B-A4F6-2E0D-DBEB6F60FE1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5A4D1AC-BA72-251B-C9B3-716CC06E2AB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4C23816-9548-21C0-505D-8672B1B4A00F}"/>
              </a:ext>
            </a:extLst>
          </p:cNvPr>
          <p:cNvSpPr>
            <a:spLocks noGrp="1"/>
          </p:cNvSpPr>
          <p:nvPr>
            <p:ph type="sldNum" sz="quarter" idx="5"/>
          </p:nvPr>
        </p:nvSpPr>
        <p:spPr/>
        <p:txBody>
          <a:bodyPr/>
          <a:lstStyle/>
          <a:p>
            <a:fld id="{57DEBEB4-0A53-4D6B-A3A8-E3F9C5B05690}" type="slidenum">
              <a:rPr lang="en-GB" smtClean="0"/>
              <a:t>12</a:t>
            </a:fld>
            <a:endParaRPr lang="en-GB"/>
          </a:p>
        </p:txBody>
      </p:sp>
    </p:spTree>
    <p:extLst>
      <p:ext uri="{BB962C8B-B14F-4D97-AF65-F5344CB8AC3E}">
        <p14:creationId xmlns:p14="http://schemas.microsoft.com/office/powerpoint/2010/main" val="32234348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859880-DF4F-EA0D-DB9A-735AFC68E80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05AF95F-FC4E-1DC7-BD04-2878B4938CB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BD5D90C-392C-5B57-D5FE-167B41D098D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E6968F6-311A-1F31-4B15-E27225378520}"/>
              </a:ext>
            </a:extLst>
          </p:cNvPr>
          <p:cNvSpPr>
            <a:spLocks noGrp="1"/>
          </p:cNvSpPr>
          <p:nvPr>
            <p:ph type="sldNum" sz="quarter" idx="5"/>
          </p:nvPr>
        </p:nvSpPr>
        <p:spPr/>
        <p:txBody>
          <a:bodyPr/>
          <a:lstStyle/>
          <a:p>
            <a:fld id="{57DEBEB4-0A53-4D6B-A3A8-E3F9C5B05690}" type="slidenum">
              <a:rPr lang="en-GB" smtClean="0"/>
              <a:t>13</a:t>
            </a:fld>
            <a:endParaRPr lang="en-GB"/>
          </a:p>
        </p:txBody>
      </p:sp>
    </p:spTree>
    <p:extLst>
      <p:ext uri="{BB962C8B-B14F-4D97-AF65-F5344CB8AC3E}">
        <p14:creationId xmlns:p14="http://schemas.microsoft.com/office/powerpoint/2010/main" val="38058896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CB7010-C11D-4C0E-6757-A8AC709B73A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C44F584-6D15-9194-059B-BE6FAC6CE2F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E6207B9-882B-D74B-AEB2-962C2765656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52ECE08-A7DD-D4DC-30F9-2D22AA88F809}"/>
              </a:ext>
            </a:extLst>
          </p:cNvPr>
          <p:cNvSpPr>
            <a:spLocks noGrp="1"/>
          </p:cNvSpPr>
          <p:nvPr>
            <p:ph type="sldNum" sz="quarter" idx="5"/>
          </p:nvPr>
        </p:nvSpPr>
        <p:spPr/>
        <p:txBody>
          <a:bodyPr/>
          <a:lstStyle/>
          <a:p>
            <a:fld id="{57DEBEB4-0A53-4D6B-A3A8-E3F9C5B05690}" type="slidenum">
              <a:rPr lang="en-GB" smtClean="0"/>
              <a:t>14</a:t>
            </a:fld>
            <a:endParaRPr lang="en-GB"/>
          </a:p>
        </p:txBody>
      </p:sp>
    </p:spTree>
    <p:extLst>
      <p:ext uri="{BB962C8B-B14F-4D97-AF65-F5344CB8AC3E}">
        <p14:creationId xmlns:p14="http://schemas.microsoft.com/office/powerpoint/2010/main" val="61081763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833541-FDB6-0D7F-74B1-F247B328514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7359350-6499-DF8E-2908-F8F51ED4057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7D714C4-53A6-481A-A7E9-DBE4E0ED529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96CE77C-EFC4-ECD7-8E2C-EF93EC36BD59}"/>
              </a:ext>
            </a:extLst>
          </p:cNvPr>
          <p:cNvSpPr>
            <a:spLocks noGrp="1"/>
          </p:cNvSpPr>
          <p:nvPr>
            <p:ph type="sldNum" sz="quarter" idx="5"/>
          </p:nvPr>
        </p:nvSpPr>
        <p:spPr/>
        <p:txBody>
          <a:bodyPr/>
          <a:lstStyle/>
          <a:p>
            <a:fld id="{57DEBEB4-0A53-4D6B-A3A8-E3F9C5B05690}" type="slidenum">
              <a:rPr lang="en-GB" smtClean="0"/>
              <a:t>15</a:t>
            </a:fld>
            <a:endParaRPr lang="en-GB"/>
          </a:p>
        </p:txBody>
      </p:sp>
    </p:spTree>
    <p:extLst>
      <p:ext uri="{BB962C8B-B14F-4D97-AF65-F5344CB8AC3E}">
        <p14:creationId xmlns:p14="http://schemas.microsoft.com/office/powerpoint/2010/main" val="23105981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1DF11A-E151-2FBA-ABA0-4719BAEC550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3F6DA1C-50C2-289B-5492-39E18BEBE80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899A8FB-41D0-F1A5-C0A1-1F8533D10F8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19921BC-60ED-5AE3-BD2D-145A843A28C9}"/>
              </a:ext>
            </a:extLst>
          </p:cNvPr>
          <p:cNvSpPr>
            <a:spLocks noGrp="1"/>
          </p:cNvSpPr>
          <p:nvPr>
            <p:ph type="sldNum" sz="quarter" idx="5"/>
          </p:nvPr>
        </p:nvSpPr>
        <p:spPr/>
        <p:txBody>
          <a:bodyPr/>
          <a:lstStyle/>
          <a:p>
            <a:fld id="{57DEBEB4-0A53-4D6B-A3A8-E3F9C5B05690}" type="slidenum">
              <a:rPr lang="en-GB" smtClean="0"/>
              <a:t>16</a:t>
            </a:fld>
            <a:endParaRPr lang="en-GB"/>
          </a:p>
        </p:txBody>
      </p:sp>
    </p:spTree>
    <p:extLst>
      <p:ext uri="{BB962C8B-B14F-4D97-AF65-F5344CB8AC3E}">
        <p14:creationId xmlns:p14="http://schemas.microsoft.com/office/powerpoint/2010/main" val="121891768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F1F496-18B4-FF4F-E001-E2F87BC2D4E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34496AB-2F6F-A12F-6D5A-D759C0FC91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D68CEF2-0BFF-8CF3-4491-E639126C52E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718E459-BF0F-AAEB-5090-4DC8C5747424}"/>
              </a:ext>
            </a:extLst>
          </p:cNvPr>
          <p:cNvSpPr>
            <a:spLocks noGrp="1"/>
          </p:cNvSpPr>
          <p:nvPr>
            <p:ph type="sldNum" sz="quarter" idx="5"/>
          </p:nvPr>
        </p:nvSpPr>
        <p:spPr/>
        <p:txBody>
          <a:bodyPr/>
          <a:lstStyle/>
          <a:p>
            <a:fld id="{57DEBEB4-0A53-4D6B-A3A8-E3F9C5B05690}" type="slidenum">
              <a:rPr lang="en-GB" smtClean="0"/>
              <a:t>17</a:t>
            </a:fld>
            <a:endParaRPr lang="en-GB"/>
          </a:p>
        </p:txBody>
      </p:sp>
    </p:spTree>
    <p:extLst>
      <p:ext uri="{BB962C8B-B14F-4D97-AF65-F5344CB8AC3E}">
        <p14:creationId xmlns:p14="http://schemas.microsoft.com/office/powerpoint/2010/main" val="396837001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DDFC75-4778-E09C-D7BC-E1E471A7F26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1D513B-4822-278C-65A8-6BE9643E925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EA943B1-3B73-4FD1-E68C-7FA9ECCDE14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EC75EFA-89C6-93EB-3159-E059CCAA7935}"/>
              </a:ext>
            </a:extLst>
          </p:cNvPr>
          <p:cNvSpPr>
            <a:spLocks noGrp="1"/>
          </p:cNvSpPr>
          <p:nvPr>
            <p:ph type="sldNum" sz="quarter" idx="5"/>
          </p:nvPr>
        </p:nvSpPr>
        <p:spPr/>
        <p:txBody>
          <a:bodyPr/>
          <a:lstStyle/>
          <a:p>
            <a:fld id="{57DEBEB4-0A53-4D6B-A3A8-E3F9C5B05690}" type="slidenum">
              <a:rPr lang="en-GB" smtClean="0"/>
              <a:t>18</a:t>
            </a:fld>
            <a:endParaRPr lang="en-GB"/>
          </a:p>
        </p:txBody>
      </p:sp>
    </p:spTree>
    <p:extLst>
      <p:ext uri="{BB962C8B-B14F-4D97-AF65-F5344CB8AC3E}">
        <p14:creationId xmlns:p14="http://schemas.microsoft.com/office/powerpoint/2010/main" val="2923738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78DA85-1673-239D-1503-8CA92EF7B13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4DAB596-6A33-1ADF-8B6A-A8EA196AED1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AB62617-E625-B2F7-42C8-C30456394F5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21185EE-8C0D-0703-7F63-E9BC8CCAE8E6}"/>
              </a:ext>
            </a:extLst>
          </p:cNvPr>
          <p:cNvSpPr>
            <a:spLocks noGrp="1"/>
          </p:cNvSpPr>
          <p:nvPr>
            <p:ph type="sldNum" sz="quarter" idx="5"/>
          </p:nvPr>
        </p:nvSpPr>
        <p:spPr/>
        <p:txBody>
          <a:bodyPr/>
          <a:lstStyle/>
          <a:p>
            <a:fld id="{57DEBEB4-0A53-4D6B-A3A8-E3F9C5B05690}" type="slidenum">
              <a:rPr lang="en-GB" smtClean="0"/>
              <a:t>19</a:t>
            </a:fld>
            <a:endParaRPr lang="en-GB"/>
          </a:p>
        </p:txBody>
      </p:sp>
    </p:spTree>
    <p:extLst>
      <p:ext uri="{BB962C8B-B14F-4D97-AF65-F5344CB8AC3E}">
        <p14:creationId xmlns:p14="http://schemas.microsoft.com/office/powerpoint/2010/main" val="199956854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D014A7-067E-8AF7-54F7-0C67C3AE400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D18CAD0-EF6D-9856-5B6C-DD1C927B081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9BEC8A4-6334-F480-938C-B094F2DCE48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B4AF2F1-55EF-C135-5318-D1D59C3F507A}"/>
              </a:ext>
            </a:extLst>
          </p:cNvPr>
          <p:cNvSpPr>
            <a:spLocks noGrp="1"/>
          </p:cNvSpPr>
          <p:nvPr>
            <p:ph type="sldNum" sz="quarter" idx="5"/>
          </p:nvPr>
        </p:nvSpPr>
        <p:spPr/>
        <p:txBody>
          <a:bodyPr/>
          <a:lstStyle/>
          <a:p>
            <a:fld id="{57DEBEB4-0A53-4D6B-A3A8-E3F9C5B05690}" type="slidenum">
              <a:rPr lang="en-GB" smtClean="0"/>
              <a:t>20</a:t>
            </a:fld>
            <a:endParaRPr lang="en-GB"/>
          </a:p>
        </p:txBody>
      </p:sp>
    </p:spTree>
    <p:extLst>
      <p:ext uri="{BB962C8B-B14F-4D97-AF65-F5344CB8AC3E}">
        <p14:creationId xmlns:p14="http://schemas.microsoft.com/office/powerpoint/2010/main" val="43238153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386082-B4F4-EC96-C74A-EEE84F05A63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DE0E33-7E5C-70A4-FCB4-C0487C76552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DD26A5B-7A63-0B5B-1D9E-FCE5632168D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BBBB827-1D1A-453C-F43F-12601A374E25}"/>
              </a:ext>
            </a:extLst>
          </p:cNvPr>
          <p:cNvSpPr>
            <a:spLocks noGrp="1"/>
          </p:cNvSpPr>
          <p:nvPr>
            <p:ph type="sldNum" sz="quarter" idx="5"/>
          </p:nvPr>
        </p:nvSpPr>
        <p:spPr/>
        <p:txBody>
          <a:bodyPr/>
          <a:lstStyle/>
          <a:p>
            <a:fld id="{57DEBEB4-0A53-4D6B-A3A8-E3F9C5B05690}" type="slidenum">
              <a:rPr lang="en-GB" smtClean="0"/>
              <a:t>21</a:t>
            </a:fld>
            <a:endParaRPr lang="en-GB"/>
          </a:p>
        </p:txBody>
      </p:sp>
    </p:spTree>
    <p:extLst>
      <p:ext uri="{BB962C8B-B14F-4D97-AF65-F5344CB8AC3E}">
        <p14:creationId xmlns:p14="http://schemas.microsoft.com/office/powerpoint/2010/main" val="317462899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861C07-5488-5696-2464-E0EB96401E5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9CF23F5-6E47-2CE8-8D13-5733D2972A2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972C5B6-0E97-ACD9-A7F0-8F4F9CD68FB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76DA8DC-D613-01BE-5B44-0244B88DF7FB}"/>
              </a:ext>
            </a:extLst>
          </p:cNvPr>
          <p:cNvSpPr>
            <a:spLocks noGrp="1"/>
          </p:cNvSpPr>
          <p:nvPr>
            <p:ph type="sldNum" sz="quarter" idx="5"/>
          </p:nvPr>
        </p:nvSpPr>
        <p:spPr/>
        <p:txBody>
          <a:bodyPr/>
          <a:lstStyle/>
          <a:p>
            <a:fld id="{57DEBEB4-0A53-4D6B-A3A8-E3F9C5B05690}" type="slidenum">
              <a:rPr lang="en-GB" smtClean="0"/>
              <a:t>22</a:t>
            </a:fld>
            <a:endParaRPr lang="en-GB"/>
          </a:p>
        </p:txBody>
      </p:sp>
    </p:spTree>
    <p:extLst>
      <p:ext uri="{BB962C8B-B14F-4D97-AF65-F5344CB8AC3E}">
        <p14:creationId xmlns:p14="http://schemas.microsoft.com/office/powerpoint/2010/main" val="358583031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9542AE-51F3-28EF-5194-CB5699620C6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5AE7850-D189-F61D-8CF0-0E6205F5560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35C7E1B-590F-61B7-0B9E-C993BF051EC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63556D0-CB17-9DD1-F509-D66DF9B1DBEE}"/>
              </a:ext>
            </a:extLst>
          </p:cNvPr>
          <p:cNvSpPr>
            <a:spLocks noGrp="1"/>
          </p:cNvSpPr>
          <p:nvPr>
            <p:ph type="sldNum" sz="quarter" idx="5"/>
          </p:nvPr>
        </p:nvSpPr>
        <p:spPr/>
        <p:txBody>
          <a:bodyPr/>
          <a:lstStyle/>
          <a:p>
            <a:fld id="{57DEBEB4-0A53-4D6B-A3A8-E3F9C5B05690}" type="slidenum">
              <a:rPr lang="en-GB" smtClean="0"/>
              <a:t>23</a:t>
            </a:fld>
            <a:endParaRPr lang="en-GB"/>
          </a:p>
        </p:txBody>
      </p:sp>
    </p:spTree>
    <p:extLst>
      <p:ext uri="{BB962C8B-B14F-4D97-AF65-F5344CB8AC3E}">
        <p14:creationId xmlns:p14="http://schemas.microsoft.com/office/powerpoint/2010/main" val="251816032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29DA2F-D266-247E-CAF3-8968135B6F2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76294DA-B0F9-6333-4639-1E4D6427944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78DF91D-929A-076A-BAC7-7F7352B017A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60EFA3F-B43A-F1B3-4EE3-A2D112E0395E}"/>
              </a:ext>
            </a:extLst>
          </p:cNvPr>
          <p:cNvSpPr>
            <a:spLocks noGrp="1"/>
          </p:cNvSpPr>
          <p:nvPr>
            <p:ph type="sldNum" sz="quarter" idx="5"/>
          </p:nvPr>
        </p:nvSpPr>
        <p:spPr/>
        <p:txBody>
          <a:bodyPr/>
          <a:lstStyle/>
          <a:p>
            <a:fld id="{57DEBEB4-0A53-4D6B-A3A8-E3F9C5B05690}" type="slidenum">
              <a:rPr lang="en-GB" smtClean="0"/>
              <a:t>24</a:t>
            </a:fld>
            <a:endParaRPr lang="en-GB"/>
          </a:p>
        </p:txBody>
      </p:sp>
    </p:spTree>
    <p:extLst>
      <p:ext uri="{BB962C8B-B14F-4D97-AF65-F5344CB8AC3E}">
        <p14:creationId xmlns:p14="http://schemas.microsoft.com/office/powerpoint/2010/main" val="275420134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3DB24F-2BFD-B3D9-D819-AACF4CA36DF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5E0FF8A-53F5-AACC-E032-C7D602DD6EB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7CCFC23-CDB3-D1FE-0C14-93AD436A059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16BF0B6-C79A-1282-82CF-C22765596ADF}"/>
              </a:ext>
            </a:extLst>
          </p:cNvPr>
          <p:cNvSpPr>
            <a:spLocks noGrp="1"/>
          </p:cNvSpPr>
          <p:nvPr>
            <p:ph type="sldNum" sz="quarter" idx="5"/>
          </p:nvPr>
        </p:nvSpPr>
        <p:spPr/>
        <p:txBody>
          <a:bodyPr/>
          <a:lstStyle/>
          <a:p>
            <a:fld id="{57DEBEB4-0A53-4D6B-A3A8-E3F9C5B05690}" type="slidenum">
              <a:rPr lang="en-GB" smtClean="0"/>
              <a:t>25</a:t>
            </a:fld>
            <a:endParaRPr lang="en-GB"/>
          </a:p>
        </p:txBody>
      </p:sp>
    </p:spTree>
    <p:extLst>
      <p:ext uri="{BB962C8B-B14F-4D97-AF65-F5344CB8AC3E}">
        <p14:creationId xmlns:p14="http://schemas.microsoft.com/office/powerpoint/2010/main" val="418702884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E64C0B-58EB-92C4-3F7A-4E9385AE35D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AD82A25-E582-6C2A-5227-871AB9AA1F1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8895C3-45D9-DCF6-0F3F-A230CD73274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8C62D69-9BDB-229E-D0AA-83B6D6A971E8}"/>
              </a:ext>
            </a:extLst>
          </p:cNvPr>
          <p:cNvSpPr>
            <a:spLocks noGrp="1"/>
          </p:cNvSpPr>
          <p:nvPr>
            <p:ph type="sldNum" sz="quarter" idx="5"/>
          </p:nvPr>
        </p:nvSpPr>
        <p:spPr/>
        <p:txBody>
          <a:bodyPr/>
          <a:lstStyle/>
          <a:p>
            <a:fld id="{57DEBEB4-0A53-4D6B-A3A8-E3F9C5B05690}" type="slidenum">
              <a:rPr lang="en-GB" smtClean="0"/>
              <a:t>26</a:t>
            </a:fld>
            <a:endParaRPr lang="en-GB"/>
          </a:p>
        </p:txBody>
      </p:sp>
    </p:spTree>
    <p:extLst>
      <p:ext uri="{BB962C8B-B14F-4D97-AF65-F5344CB8AC3E}">
        <p14:creationId xmlns:p14="http://schemas.microsoft.com/office/powerpoint/2010/main" val="351343339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FAC277-E1E5-3051-5A1A-7D84FA8C5F6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BBF1105-BDB7-0F03-CB95-023E659369B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9DBBA3F-25A7-933B-3D10-78ECFAD4ACE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D4D9CE8-D2ED-759D-8BE2-4A1E6F5B8FC4}"/>
              </a:ext>
            </a:extLst>
          </p:cNvPr>
          <p:cNvSpPr>
            <a:spLocks noGrp="1"/>
          </p:cNvSpPr>
          <p:nvPr>
            <p:ph type="sldNum" sz="quarter" idx="5"/>
          </p:nvPr>
        </p:nvSpPr>
        <p:spPr/>
        <p:txBody>
          <a:bodyPr/>
          <a:lstStyle/>
          <a:p>
            <a:fld id="{57DEBEB4-0A53-4D6B-A3A8-E3F9C5B05690}" type="slidenum">
              <a:rPr lang="en-GB" smtClean="0"/>
              <a:t>27</a:t>
            </a:fld>
            <a:endParaRPr lang="en-GB"/>
          </a:p>
        </p:txBody>
      </p:sp>
    </p:spTree>
    <p:extLst>
      <p:ext uri="{BB962C8B-B14F-4D97-AF65-F5344CB8AC3E}">
        <p14:creationId xmlns:p14="http://schemas.microsoft.com/office/powerpoint/2010/main" val="208501234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330D61-E1EB-674D-339D-CE82FA173A6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11A23B7-80E9-8077-0971-6EFBE911413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9C52996-A445-6A75-FC18-E4AD7433933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642F8AD-14A5-D858-3D62-F38D2F25875D}"/>
              </a:ext>
            </a:extLst>
          </p:cNvPr>
          <p:cNvSpPr>
            <a:spLocks noGrp="1"/>
          </p:cNvSpPr>
          <p:nvPr>
            <p:ph type="sldNum" sz="quarter" idx="5"/>
          </p:nvPr>
        </p:nvSpPr>
        <p:spPr/>
        <p:txBody>
          <a:bodyPr/>
          <a:lstStyle/>
          <a:p>
            <a:fld id="{57DEBEB4-0A53-4D6B-A3A8-E3F9C5B05690}" type="slidenum">
              <a:rPr lang="en-GB" smtClean="0"/>
              <a:t>28</a:t>
            </a:fld>
            <a:endParaRPr lang="en-GB"/>
          </a:p>
        </p:txBody>
      </p:sp>
    </p:spTree>
    <p:extLst>
      <p:ext uri="{BB962C8B-B14F-4D97-AF65-F5344CB8AC3E}">
        <p14:creationId xmlns:p14="http://schemas.microsoft.com/office/powerpoint/2010/main" val="247715784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8D6B6C-F3EA-3239-2D3C-95754607853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D3595B0-92A4-2188-3BD2-E49C76171D9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BA211FB-6F60-8D0D-1564-3CDD98B3B22D}"/>
              </a:ext>
            </a:extLst>
          </p:cNvPr>
          <p:cNvSpPr>
            <a:spLocks noGrp="1"/>
          </p:cNvSpPr>
          <p:nvPr>
            <p:ph type="body" idx="1"/>
          </p:nvPr>
        </p:nvSpPr>
        <p:spPr/>
        <p:txBody>
          <a:bodyPr/>
          <a:lstStyle/>
          <a:p>
            <a:r>
              <a:rPr lang="en-GB" dirty="0"/>
              <a:t>The eventual crash on 4 November 1992 was caused by a minor programming error. Some three weeks earlier, a programmer had been working on part of the system and forgot to remove a small piece of program text. The code in itself did no harm. However, it did allocate a small amount of memory every time a vehicle mobilization was generated by the system. This memory was not deallocated. After three weeks, all memory was used up and the system crashed</a:t>
            </a:r>
            <a:r>
              <a:rPr lang="en-GB"/>
              <a:t>. </a:t>
            </a:r>
            <a:endParaRPr lang="en-GB" dirty="0"/>
          </a:p>
        </p:txBody>
      </p:sp>
      <p:sp>
        <p:nvSpPr>
          <p:cNvPr id="4" name="Slide Number Placeholder 3">
            <a:extLst>
              <a:ext uri="{FF2B5EF4-FFF2-40B4-BE49-F238E27FC236}">
                <a16:creationId xmlns:a16="http://schemas.microsoft.com/office/drawing/2014/main" id="{74E0B8D8-263D-D38A-3743-1684B4D1BF58}"/>
              </a:ext>
            </a:extLst>
          </p:cNvPr>
          <p:cNvSpPr>
            <a:spLocks noGrp="1"/>
          </p:cNvSpPr>
          <p:nvPr>
            <p:ph type="sldNum" sz="quarter" idx="5"/>
          </p:nvPr>
        </p:nvSpPr>
        <p:spPr/>
        <p:txBody>
          <a:bodyPr/>
          <a:lstStyle/>
          <a:p>
            <a:fld id="{57DEBEB4-0A53-4D6B-A3A8-E3F9C5B05690}" type="slidenum">
              <a:rPr lang="en-GB" smtClean="0"/>
              <a:t>29</a:t>
            </a:fld>
            <a:endParaRPr lang="en-GB"/>
          </a:p>
        </p:txBody>
      </p:sp>
    </p:spTree>
    <p:extLst>
      <p:ext uri="{BB962C8B-B14F-4D97-AF65-F5344CB8AC3E}">
        <p14:creationId xmlns:p14="http://schemas.microsoft.com/office/powerpoint/2010/main" val="27822012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D94694-D7F1-67D2-F3A9-E32A29EF9D3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9DCA75E-A703-F21C-4896-C86963FFA8C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D3290CC-42E2-82B8-3DE9-6E7AA28FB59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B895289-D5AB-9BC7-07D4-7DA1626C7A6B}"/>
              </a:ext>
            </a:extLst>
          </p:cNvPr>
          <p:cNvSpPr>
            <a:spLocks noGrp="1"/>
          </p:cNvSpPr>
          <p:nvPr>
            <p:ph type="sldNum" sz="quarter" idx="5"/>
          </p:nvPr>
        </p:nvSpPr>
        <p:spPr/>
        <p:txBody>
          <a:bodyPr/>
          <a:lstStyle/>
          <a:p>
            <a:fld id="{57DEBEB4-0A53-4D6B-A3A8-E3F9C5B05690}" type="slidenum">
              <a:rPr lang="en-GB" smtClean="0"/>
              <a:t>30</a:t>
            </a:fld>
            <a:endParaRPr lang="en-GB"/>
          </a:p>
        </p:txBody>
      </p:sp>
    </p:spTree>
    <p:extLst>
      <p:ext uri="{BB962C8B-B14F-4D97-AF65-F5344CB8AC3E}">
        <p14:creationId xmlns:p14="http://schemas.microsoft.com/office/powerpoint/2010/main" val="165318001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B7ADF2-5750-F2C0-F694-738D32BED66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123F584-1E0E-E4D3-C1F1-A00835552F0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687702D-AE29-4C2F-C53F-AC93EC18F5E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961D797-977C-B37E-7DC9-14FABB5807D0}"/>
              </a:ext>
            </a:extLst>
          </p:cNvPr>
          <p:cNvSpPr>
            <a:spLocks noGrp="1"/>
          </p:cNvSpPr>
          <p:nvPr>
            <p:ph type="sldNum" sz="quarter" idx="5"/>
          </p:nvPr>
        </p:nvSpPr>
        <p:spPr/>
        <p:txBody>
          <a:bodyPr/>
          <a:lstStyle/>
          <a:p>
            <a:fld id="{57DEBEB4-0A53-4D6B-A3A8-E3F9C5B05690}" type="slidenum">
              <a:rPr lang="en-GB" smtClean="0"/>
              <a:t>31</a:t>
            </a:fld>
            <a:endParaRPr lang="en-GB"/>
          </a:p>
        </p:txBody>
      </p:sp>
    </p:spTree>
    <p:extLst>
      <p:ext uri="{BB962C8B-B14F-4D97-AF65-F5344CB8AC3E}">
        <p14:creationId xmlns:p14="http://schemas.microsoft.com/office/powerpoint/2010/main" val="55485870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6EAA40-4533-E312-C7DD-359AF6F8F87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C4DFD95-7CF0-FE7D-0AFD-38F504CF0F5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5AD1A31-25AD-6473-433A-FA502ACD3FF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1D688D3-18C0-68B7-6EE6-C8E6E4DDCC22}"/>
              </a:ext>
            </a:extLst>
          </p:cNvPr>
          <p:cNvSpPr>
            <a:spLocks noGrp="1"/>
          </p:cNvSpPr>
          <p:nvPr>
            <p:ph type="sldNum" sz="quarter" idx="5"/>
          </p:nvPr>
        </p:nvSpPr>
        <p:spPr/>
        <p:txBody>
          <a:bodyPr/>
          <a:lstStyle/>
          <a:p>
            <a:fld id="{57DEBEB4-0A53-4D6B-A3A8-E3F9C5B05690}" type="slidenum">
              <a:rPr lang="en-GB" smtClean="0"/>
              <a:t>32</a:t>
            </a:fld>
            <a:endParaRPr lang="en-GB"/>
          </a:p>
        </p:txBody>
      </p:sp>
    </p:spTree>
    <p:extLst>
      <p:ext uri="{BB962C8B-B14F-4D97-AF65-F5344CB8AC3E}">
        <p14:creationId xmlns:p14="http://schemas.microsoft.com/office/powerpoint/2010/main" val="16340820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44839E-9110-71B4-6D4C-3BD276F6957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BA04825-DFD3-9DC4-3632-EC26315EE4E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428C746-1487-C064-3C15-AFFB1C7BC3A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D1647F1-0683-1193-D3B7-16D54CE8A308}"/>
              </a:ext>
            </a:extLst>
          </p:cNvPr>
          <p:cNvSpPr>
            <a:spLocks noGrp="1"/>
          </p:cNvSpPr>
          <p:nvPr>
            <p:ph type="sldNum" sz="quarter" idx="5"/>
          </p:nvPr>
        </p:nvSpPr>
        <p:spPr/>
        <p:txBody>
          <a:bodyPr/>
          <a:lstStyle/>
          <a:p>
            <a:fld id="{57DEBEB4-0A53-4D6B-A3A8-E3F9C5B05690}" type="slidenum">
              <a:rPr lang="en-GB" smtClean="0"/>
              <a:t>33</a:t>
            </a:fld>
            <a:endParaRPr lang="en-GB"/>
          </a:p>
        </p:txBody>
      </p:sp>
    </p:spTree>
    <p:extLst>
      <p:ext uri="{BB962C8B-B14F-4D97-AF65-F5344CB8AC3E}">
        <p14:creationId xmlns:p14="http://schemas.microsoft.com/office/powerpoint/2010/main" val="142307923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57AEA5-F55E-B867-682C-B58C68E6D42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61A8C28-C19A-2EF1-F7BD-4BAEFE58C18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A429BDB-E0CF-B65B-009B-E92761A9A7B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CE12D8F-5BD2-0833-B15E-F6238920AC71}"/>
              </a:ext>
            </a:extLst>
          </p:cNvPr>
          <p:cNvSpPr>
            <a:spLocks noGrp="1"/>
          </p:cNvSpPr>
          <p:nvPr>
            <p:ph type="sldNum" sz="quarter" idx="5"/>
          </p:nvPr>
        </p:nvSpPr>
        <p:spPr/>
        <p:txBody>
          <a:bodyPr/>
          <a:lstStyle/>
          <a:p>
            <a:fld id="{57DEBEB4-0A53-4D6B-A3A8-E3F9C5B05690}" type="slidenum">
              <a:rPr lang="en-GB" smtClean="0"/>
              <a:t>34</a:t>
            </a:fld>
            <a:endParaRPr lang="en-GB"/>
          </a:p>
        </p:txBody>
      </p:sp>
    </p:spTree>
    <p:extLst>
      <p:ext uri="{BB962C8B-B14F-4D97-AF65-F5344CB8AC3E}">
        <p14:creationId xmlns:p14="http://schemas.microsoft.com/office/powerpoint/2010/main" val="92143332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C3D396-88A8-49D0-1F1D-8E555BDB274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6D34519-4B3C-1081-0E65-1AC4627B74E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F93CAF1-C679-88A0-F49B-B36FD7A51B7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6BEAF05-3884-02C6-83A3-CF866428E82B}"/>
              </a:ext>
            </a:extLst>
          </p:cNvPr>
          <p:cNvSpPr>
            <a:spLocks noGrp="1"/>
          </p:cNvSpPr>
          <p:nvPr>
            <p:ph type="sldNum" sz="quarter" idx="5"/>
          </p:nvPr>
        </p:nvSpPr>
        <p:spPr/>
        <p:txBody>
          <a:bodyPr/>
          <a:lstStyle/>
          <a:p>
            <a:fld id="{57DEBEB4-0A53-4D6B-A3A8-E3F9C5B05690}" type="slidenum">
              <a:rPr lang="en-GB" smtClean="0"/>
              <a:t>35</a:t>
            </a:fld>
            <a:endParaRPr lang="en-GB"/>
          </a:p>
        </p:txBody>
      </p:sp>
    </p:spTree>
    <p:extLst>
      <p:ext uri="{BB962C8B-B14F-4D97-AF65-F5344CB8AC3E}">
        <p14:creationId xmlns:p14="http://schemas.microsoft.com/office/powerpoint/2010/main" val="75398950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9420F5-266C-7A86-8793-5C01474056E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C92E0F5-59FC-031F-A7BA-337BE15B951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3E8519C-3713-FF9A-47BD-48407DEAD72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766E0C0-DB1C-B7A3-EB9A-B803BE38A04B}"/>
              </a:ext>
            </a:extLst>
          </p:cNvPr>
          <p:cNvSpPr>
            <a:spLocks noGrp="1"/>
          </p:cNvSpPr>
          <p:nvPr>
            <p:ph type="sldNum" sz="quarter" idx="5"/>
          </p:nvPr>
        </p:nvSpPr>
        <p:spPr/>
        <p:txBody>
          <a:bodyPr/>
          <a:lstStyle/>
          <a:p>
            <a:fld id="{57DEBEB4-0A53-4D6B-A3A8-E3F9C5B05690}" type="slidenum">
              <a:rPr lang="en-GB" smtClean="0"/>
              <a:t>36</a:t>
            </a:fld>
            <a:endParaRPr lang="en-GB"/>
          </a:p>
        </p:txBody>
      </p:sp>
    </p:spTree>
    <p:extLst>
      <p:ext uri="{BB962C8B-B14F-4D97-AF65-F5344CB8AC3E}">
        <p14:creationId xmlns:p14="http://schemas.microsoft.com/office/powerpoint/2010/main" val="170282084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4DFA68-6939-F1EE-968A-807DF40AE8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1B82E93-74D3-D9DA-1CB5-EB23E78842D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8EEFEC0-E766-8CF4-15EB-BC350E9E79F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3CFDCC5-CB31-3D9D-4443-229192A236BD}"/>
              </a:ext>
            </a:extLst>
          </p:cNvPr>
          <p:cNvSpPr>
            <a:spLocks noGrp="1"/>
          </p:cNvSpPr>
          <p:nvPr>
            <p:ph type="sldNum" sz="quarter" idx="5"/>
          </p:nvPr>
        </p:nvSpPr>
        <p:spPr/>
        <p:txBody>
          <a:bodyPr/>
          <a:lstStyle/>
          <a:p>
            <a:fld id="{57DEBEB4-0A53-4D6B-A3A8-E3F9C5B05690}" type="slidenum">
              <a:rPr lang="en-GB" smtClean="0"/>
              <a:t>37</a:t>
            </a:fld>
            <a:endParaRPr lang="en-GB"/>
          </a:p>
        </p:txBody>
      </p:sp>
    </p:spTree>
    <p:extLst>
      <p:ext uri="{BB962C8B-B14F-4D97-AF65-F5344CB8AC3E}">
        <p14:creationId xmlns:p14="http://schemas.microsoft.com/office/powerpoint/2010/main" val="111114724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AACC2B-5F1B-5721-EFDC-A534521FC87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0EA511-B425-28CA-5D48-AD268B3C15E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33AC17B-7C66-76F5-C16F-3A55FE9F2F5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304DA8B-935E-98E8-E7FD-8282386902C8}"/>
              </a:ext>
            </a:extLst>
          </p:cNvPr>
          <p:cNvSpPr>
            <a:spLocks noGrp="1"/>
          </p:cNvSpPr>
          <p:nvPr>
            <p:ph type="sldNum" sz="quarter" idx="5"/>
          </p:nvPr>
        </p:nvSpPr>
        <p:spPr/>
        <p:txBody>
          <a:bodyPr/>
          <a:lstStyle/>
          <a:p>
            <a:fld id="{57DEBEB4-0A53-4D6B-A3A8-E3F9C5B05690}" type="slidenum">
              <a:rPr lang="en-GB" smtClean="0"/>
              <a:t>38</a:t>
            </a:fld>
            <a:endParaRPr lang="en-GB"/>
          </a:p>
        </p:txBody>
      </p:sp>
    </p:spTree>
    <p:extLst>
      <p:ext uri="{BB962C8B-B14F-4D97-AF65-F5344CB8AC3E}">
        <p14:creationId xmlns:p14="http://schemas.microsoft.com/office/powerpoint/2010/main" val="258087223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E0BACF-CFB4-0EB5-756B-595DAAD340D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C9CE546-35E4-631E-2CE2-0A4C928084A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1DECC6A-B088-5926-ED35-3F76B3DC29C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897A28E-59C6-6C59-E686-0A294D8851D9}"/>
              </a:ext>
            </a:extLst>
          </p:cNvPr>
          <p:cNvSpPr>
            <a:spLocks noGrp="1"/>
          </p:cNvSpPr>
          <p:nvPr>
            <p:ph type="sldNum" sz="quarter" idx="5"/>
          </p:nvPr>
        </p:nvSpPr>
        <p:spPr/>
        <p:txBody>
          <a:bodyPr/>
          <a:lstStyle/>
          <a:p>
            <a:fld id="{57DEBEB4-0A53-4D6B-A3A8-E3F9C5B05690}" type="slidenum">
              <a:rPr lang="en-GB" smtClean="0"/>
              <a:t>39</a:t>
            </a:fld>
            <a:endParaRPr lang="en-GB"/>
          </a:p>
        </p:txBody>
      </p:sp>
    </p:spTree>
    <p:extLst>
      <p:ext uri="{BB962C8B-B14F-4D97-AF65-F5344CB8AC3E}">
        <p14:creationId xmlns:p14="http://schemas.microsoft.com/office/powerpoint/2010/main" val="405708364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BA6123-1AB4-F5F2-6DCD-476A96F741C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E9BAEBE-A0F4-32DA-5FDB-F75C640D500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96F0D1E-0601-30C0-2D9D-A277ACB8CC4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A7D6BDB-2234-265E-72FB-D6BF99130A0B}"/>
              </a:ext>
            </a:extLst>
          </p:cNvPr>
          <p:cNvSpPr>
            <a:spLocks noGrp="1"/>
          </p:cNvSpPr>
          <p:nvPr>
            <p:ph type="sldNum" sz="quarter" idx="5"/>
          </p:nvPr>
        </p:nvSpPr>
        <p:spPr/>
        <p:txBody>
          <a:bodyPr/>
          <a:lstStyle/>
          <a:p>
            <a:fld id="{57DEBEB4-0A53-4D6B-A3A8-E3F9C5B05690}" type="slidenum">
              <a:rPr lang="en-GB" smtClean="0"/>
              <a:t>40</a:t>
            </a:fld>
            <a:endParaRPr lang="en-GB"/>
          </a:p>
        </p:txBody>
      </p:sp>
    </p:spTree>
    <p:extLst>
      <p:ext uri="{BB962C8B-B14F-4D97-AF65-F5344CB8AC3E}">
        <p14:creationId xmlns:p14="http://schemas.microsoft.com/office/powerpoint/2010/main" val="106324853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ED4C4C-5ABC-CFF9-3F4B-418225F9DE0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7C71C78-3121-64D6-BCC8-524EB9D6631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5894624-6822-774E-B2F2-E2D9DAE0CFC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2A15B6A-5C27-D578-54F3-678EF73D728E}"/>
              </a:ext>
            </a:extLst>
          </p:cNvPr>
          <p:cNvSpPr>
            <a:spLocks noGrp="1"/>
          </p:cNvSpPr>
          <p:nvPr>
            <p:ph type="sldNum" sz="quarter" idx="5"/>
          </p:nvPr>
        </p:nvSpPr>
        <p:spPr/>
        <p:txBody>
          <a:bodyPr/>
          <a:lstStyle/>
          <a:p>
            <a:fld id="{57DEBEB4-0A53-4D6B-A3A8-E3F9C5B05690}" type="slidenum">
              <a:rPr lang="en-GB" smtClean="0"/>
              <a:t>41</a:t>
            </a:fld>
            <a:endParaRPr lang="en-GB"/>
          </a:p>
        </p:txBody>
      </p:sp>
    </p:spTree>
    <p:extLst>
      <p:ext uri="{BB962C8B-B14F-4D97-AF65-F5344CB8AC3E}">
        <p14:creationId xmlns:p14="http://schemas.microsoft.com/office/powerpoint/2010/main" val="131536231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C317E9-E9BD-5542-65D0-F2A124DB1D3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8541078-882F-E629-9226-D3666386E26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269EF4A-CC4F-1381-9E95-0AF60899CBE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2943A89-7D4D-4E75-148B-F935D95C6A23}"/>
              </a:ext>
            </a:extLst>
          </p:cNvPr>
          <p:cNvSpPr>
            <a:spLocks noGrp="1"/>
          </p:cNvSpPr>
          <p:nvPr>
            <p:ph type="sldNum" sz="quarter" idx="5"/>
          </p:nvPr>
        </p:nvSpPr>
        <p:spPr/>
        <p:txBody>
          <a:bodyPr/>
          <a:lstStyle/>
          <a:p>
            <a:fld id="{57DEBEB4-0A53-4D6B-A3A8-E3F9C5B05690}" type="slidenum">
              <a:rPr lang="en-GB" smtClean="0"/>
              <a:t>42</a:t>
            </a:fld>
            <a:endParaRPr lang="en-GB"/>
          </a:p>
        </p:txBody>
      </p:sp>
    </p:spTree>
    <p:extLst>
      <p:ext uri="{BB962C8B-B14F-4D97-AF65-F5344CB8AC3E}">
        <p14:creationId xmlns:p14="http://schemas.microsoft.com/office/powerpoint/2010/main" val="145870565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70D0E3-55C9-80AD-5311-E73033EC8B7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5B8A7E0-83B8-A552-39FB-6C0E0CF156D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3C396B9-3D0C-29DC-698C-A61D9C60CE0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13761AD-1CF8-90B3-2A12-09E29161188B}"/>
              </a:ext>
            </a:extLst>
          </p:cNvPr>
          <p:cNvSpPr>
            <a:spLocks noGrp="1"/>
          </p:cNvSpPr>
          <p:nvPr>
            <p:ph type="sldNum" sz="quarter" idx="5"/>
          </p:nvPr>
        </p:nvSpPr>
        <p:spPr/>
        <p:txBody>
          <a:bodyPr/>
          <a:lstStyle/>
          <a:p>
            <a:fld id="{57DEBEB4-0A53-4D6B-A3A8-E3F9C5B05690}" type="slidenum">
              <a:rPr lang="en-GB" smtClean="0"/>
              <a:t>43</a:t>
            </a:fld>
            <a:endParaRPr lang="en-GB"/>
          </a:p>
        </p:txBody>
      </p:sp>
    </p:spTree>
    <p:extLst>
      <p:ext uri="{BB962C8B-B14F-4D97-AF65-F5344CB8AC3E}">
        <p14:creationId xmlns:p14="http://schemas.microsoft.com/office/powerpoint/2010/main" val="338184316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A46245-F6E4-05E9-1FE8-CCC3E3BB76C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B73BA34-D61C-9CFF-1E42-7ED49DB199F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66334CF-6AD7-C465-D8D9-3EB72011012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CBA0B69-EDBF-18DE-0C1B-F2FA5B2DFB0B}"/>
              </a:ext>
            </a:extLst>
          </p:cNvPr>
          <p:cNvSpPr>
            <a:spLocks noGrp="1"/>
          </p:cNvSpPr>
          <p:nvPr>
            <p:ph type="sldNum" sz="quarter" idx="5"/>
          </p:nvPr>
        </p:nvSpPr>
        <p:spPr/>
        <p:txBody>
          <a:bodyPr/>
          <a:lstStyle/>
          <a:p>
            <a:fld id="{57DEBEB4-0A53-4D6B-A3A8-E3F9C5B05690}" type="slidenum">
              <a:rPr lang="en-GB" smtClean="0"/>
              <a:t>44</a:t>
            </a:fld>
            <a:endParaRPr lang="en-GB"/>
          </a:p>
        </p:txBody>
      </p:sp>
    </p:spTree>
    <p:extLst>
      <p:ext uri="{BB962C8B-B14F-4D97-AF65-F5344CB8AC3E}">
        <p14:creationId xmlns:p14="http://schemas.microsoft.com/office/powerpoint/2010/main" val="36914008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A17D31-B9D7-F30F-3D8B-CF2DB23D6A6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8AD1AF1-E418-D865-5B2D-0BC1AC30374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806DCD1-FCC6-3161-218E-E9FB1B8A552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CC63130-98EF-9169-77B1-C2A4E0C93041}"/>
              </a:ext>
            </a:extLst>
          </p:cNvPr>
          <p:cNvSpPr>
            <a:spLocks noGrp="1"/>
          </p:cNvSpPr>
          <p:nvPr>
            <p:ph type="sldNum" sz="quarter" idx="5"/>
          </p:nvPr>
        </p:nvSpPr>
        <p:spPr/>
        <p:txBody>
          <a:bodyPr/>
          <a:lstStyle/>
          <a:p>
            <a:fld id="{57DEBEB4-0A53-4D6B-A3A8-E3F9C5B05690}" type="slidenum">
              <a:rPr lang="en-GB" smtClean="0"/>
              <a:t>45</a:t>
            </a:fld>
            <a:endParaRPr lang="en-GB"/>
          </a:p>
        </p:txBody>
      </p:sp>
    </p:spTree>
    <p:extLst>
      <p:ext uri="{BB962C8B-B14F-4D97-AF65-F5344CB8AC3E}">
        <p14:creationId xmlns:p14="http://schemas.microsoft.com/office/powerpoint/2010/main" val="1271115060"/>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AC56CB-256A-E0BD-B0CC-E2D17CC55C1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063CB54-5DD8-0818-FEB6-20A5267DDD2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A50B912-C294-BCDF-6DDA-0C5AD34B82A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C3953E0-45F1-23E4-057F-275A26EE2F18}"/>
              </a:ext>
            </a:extLst>
          </p:cNvPr>
          <p:cNvSpPr>
            <a:spLocks noGrp="1"/>
          </p:cNvSpPr>
          <p:nvPr>
            <p:ph type="sldNum" sz="quarter" idx="5"/>
          </p:nvPr>
        </p:nvSpPr>
        <p:spPr/>
        <p:txBody>
          <a:bodyPr/>
          <a:lstStyle/>
          <a:p>
            <a:fld id="{57DEBEB4-0A53-4D6B-A3A8-E3F9C5B05690}" type="slidenum">
              <a:rPr lang="en-GB" smtClean="0"/>
              <a:t>46</a:t>
            </a:fld>
            <a:endParaRPr lang="en-GB"/>
          </a:p>
        </p:txBody>
      </p:sp>
    </p:spTree>
    <p:extLst>
      <p:ext uri="{BB962C8B-B14F-4D97-AF65-F5344CB8AC3E}">
        <p14:creationId xmlns:p14="http://schemas.microsoft.com/office/powerpoint/2010/main" val="80705291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A1F35A-77D6-56A9-579A-6E314A76F3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83EE7D1-34FE-BA16-21ED-5C7219CEF7E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B2DBF1C-84EF-86EA-33A4-C82407131F1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938BB29-C442-F30A-19C1-94B79C4189ED}"/>
              </a:ext>
            </a:extLst>
          </p:cNvPr>
          <p:cNvSpPr>
            <a:spLocks noGrp="1"/>
          </p:cNvSpPr>
          <p:nvPr>
            <p:ph type="sldNum" sz="quarter" idx="5"/>
          </p:nvPr>
        </p:nvSpPr>
        <p:spPr/>
        <p:txBody>
          <a:bodyPr/>
          <a:lstStyle/>
          <a:p>
            <a:fld id="{57DEBEB4-0A53-4D6B-A3A8-E3F9C5B05690}" type="slidenum">
              <a:rPr lang="en-GB" smtClean="0"/>
              <a:t>47</a:t>
            </a:fld>
            <a:endParaRPr lang="en-GB"/>
          </a:p>
        </p:txBody>
      </p:sp>
    </p:spTree>
    <p:extLst>
      <p:ext uri="{BB962C8B-B14F-4D97-AF65-F5344CB8AC3E}">
        <p14:creationId xmlns:p14="http://schemas.microsoft.com/office/powerpoint/2010/main" val="1295699578"/>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1525B1-0EB5-235E-6AC8-4E419836CE3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CE77F2D-66C2-BA35-EA4E-DDDA6DADA78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B584CBB-27FF-458A-6260-CAB60017F158}"/>
              </a:ext>
            </a:extLst>
          </p:cNvPr>
          <p:cNvSpPr>
            <a:spLocks noGrp="1"/>
          </p:cNvSpPr>
          <p:nvPr>
            <p:ph type="body" idx="1"/>
          </p:nvPr>
        </p:nvSpPr>
        <p:spPr/>
        <p:txBody>
          <a:bodyPr/>
          <a:lstStyle/>
          <a:p>
            <a:r>
              <a:rPr lang="en-GB" b="1" dirty="0"/>
              <a:t>Rapid feedback </a:t>
            </a:r>
            <a:r>
              <a:rPr lang="en-GB" dirty="0" err="1"/>
              <a:t>Feedback</a:t>
            </a:r>
            <a:r>
              <a:rPr lang="en-GB" dirty="0"/>
              <a:t> is obtained quickly, within hours, or at most a few days. By testing each small piece added, developers immediately learn what works and what doesn’t. By frequently delivering a running system to the customer, the customer learns what value the system offers, and what next features are needed.</a:t>
            </a:r>
          </a:p>
          <a:p>
            <a:r>
              <a:rPr lang="en-GB" b="1" dirty="0"/>
              <a:t>Assume simplicity </a:t>
            </a:r>
            <a:r>
              <a:rPr lang="en-GB" dirty="0"/>
              <a:t>Today’s job is done today, and tomorrows job is left for tomorrow. Don’t build in extra complexity so that a certain class becomes more flexible and may be reused if a certain feature is to be added. If and when this feature is needed, it will be added, and code will be refactored to make it simpler.</a:t>
            </a:r>
          </a:p>
          <a:p>
            <a:r>
              <a:rPr lang="en-GB" b="1" dirty="0"/>
              <a:t>Incremental change </a:t>
            </a:r>
            <a:r>
              <a:rPr lang="en-GB" dirty="0"/>
              <a:t>In XP, things change in small increments. The plan changes a little at a time, the design changes a little, the team changes a little, etc.</a:t>
            </a:r>
          </a:p>
          <a:p>
            <a:r>
              <a:rPr lang="en-GB" b="1" dirty="0"/>
              <a:t>Embracing change </a:t>
            </a:r>
            <a:r>
              <a:rPr lang="en-GB" dirty="0"/>
              <a:t>By not planning, designing, coding more than is needed right now, the most options for the future are kept. Only the most pressing problem is tackled today. The rest is left for tomorrow.</a:t>
            </a:r>
          </a:p>
          <a:p>
            <a:r>
              <a:rPr lang="en-GB" b="1" dirty="0"/>
              <a:t>Quality work </a:t>
            </a:r>
            <a:r>
              <a:rPr lang="en-GB" dirty="0"/>
              <a:t>Quality is a must. The team should find pride in delivering excellent quality. </a:t>
            </a:r>
          </a:p>
        </p:txBody>
      </p:sp>
      <p:sp>
        <p:nvSpPr>
          <p:cNvPr id="4" name="Slide Number Placeholder 3">
            <a:extLst>
              <a:ext uri="{FF2B5EF4-FFF2-40B4-BE49-F238E27FC236}">
                <a16:creationId xmlns:a16="http://schemas.microsoft.com/office/drawing/2014/main" id="{9D5BC668-4054-1417-E471-BF0EAEDEDC7E}"/>
              </a:ext>
            </a:extLst>
          </p:cNvPr>
          <p:cNvSpPr>
            <a:spLocks noGrp="1"/>
          </p:cNvSpPr>
          <p:nvPr>
            <p:ph type="sldNum" sz="quarter" idx="5"/>
          </p:nvPr>
        </p:nvSpPr>
        <p:spPr/>
        <p:txBody>
          <a:bodyPr/>
          <a:lstStyle/>
          <a:p>
            <a:fld id="{57DEBEB4-0A53-4D6B-A3A8-E3F9C5B05690}" type="slidenum">
              <a:rPr lang="en-GB" smtClean="0"/>
              <a:t>48</a:t>
            </a:fld>
            <a:endParaRPr lang="en-GB"/>
          </a:p>
        </p:txBody>
      </p:sp>
    </p:spTree>
    <p:extLst>
      <p:ext uri="{BB962C8B-B14F-4D97-AF65-F5344CB8AC3E}">
        <p14:creationId xmlns:p14="http://schemas.microsoft.com/office/powerpoint/2010/main" val="285236033"/>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C629BF-CF57-6FF0-CF06-1F046CCA8DA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6B77803-89BB-1796-469C-42C69C29D3B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13A3AF6-FD3A-3FA7-8975-2FE98964A076}"/>
              </a:ext>
            </a:extLst>
          </p:cNvPr>
          <p:cNvSpPr>
            <a:spLocks noGrp="1"/>
          </p:cNvSpPr>
          <p:nvPr>
            <p:ph type="body" idx="1"/>
          </p:nvPr>
        </p:nvSpPr>
        <p:spPr/>
        <p:txBody>
          <a:bodyPr/>
          <a:lstStyle/>
          <a:p>
            <a:r>
              <a:rPr lang="en-GB" dirty="0"/>
              <a:t>It has a well-defined process, includes reasonably extensive upfront requirements engineering activities, yet </a:t>
            </a:r>
            <a:r>
              <a:rPr lang="en-GB" dirty="0" err="1"/>
              <a:t>emphasizes</a:t>
            </a:r>
            <a:r>
              <a:rPr lang="en-GB" dirty="0"/>
              <a:t> stakeholder involvement through its use-case driven nature. </a:t>
            </a:r>
          </a:p>
        </p:txBody>
      </p:sp>
      <p:sp>
        <p:nvSpPr>
          <p:cNvPr id="4" name="Slide Number Placeholder 3">
            <a:extLst>
              <a:ext uri="{FF2B5EF4-FFF2-40B4-BE49-F238E27FC236}">
                <a16:creationId xmlns:a16="http://schemas.microsoft.com/office/drawing/2014/main" id="{EF3BAC00-E310-BEC2-499C-11075E8F6F51}"/>
              </a:ext>
            </a:extLst>
          </p:cNvPr>
          <p:cNvSpPr>
            <a:spLocks noGrp="1"/>
          </p:cNvSpPr>
          <p:nvPr>
            <p:ph type="sldNum" sz="quarter" idx="5"/>
          </p:nvPr>
        </p:nvSpPr>
        <p:spPr/>
        <p:txBody>
          <a:bodyPr/>
          <a:lstStyle/>
          <a:p>
            <a:fld id="{57DEBEB4-0A53-4D6B-A3A8-E3F9C5B05690}" type="slidenum">
              <a:rPr lang="en-GB" smtClean="0"/>
              <a:t>49</a:t>
            </a:fld>
            <a:endParaRPr lang="en-GB"/>
          </a:p>
        </p:txBody>
      </p:sp>
    </p:spTree>
    <p:extLst>
      <p:ext uri="{BB962C8B-B14F-4D97-AF65-F5344CB8AC3E}">
        <p14:creationId xmlns:p14="http://schemas.microsoft.com/office/powerpoint/2010/main" val="1467735364"/>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88CABA-56F2-F0F6-C805-6B28692B4CA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7E37A8F-4ED1-42EA-665E-3B0A797E773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E0C5D6E-BCC2-3C4A-C90D-DCAAE55DAFC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5C5CF1F-0DA4-72EB-FDA0-B50C13CE9C1A}"/>
              </a:ext>
            </a:extLst>
          </p:cNvPr>
          <p:cNvSpPr>
            <a:spLocks noGrp="1"/>
          </p:cNvSpPr>
          <p:nvPr>
            <p:ph type="sldNum" sz="quarter" idx="5"/>
          </p:nvPr>
        </p:nvSpPr>
        <p:spPr/>
        <p:txBody>
          <a:bodyPr/>
          <a:lstStyle/>
          <a:p>
            <a:fld id="{57DEBEB4-0A53-4D6B-A3A8-E3F9C5B05690}" type="slidenum">
              <a:rPr lang="en-GB" smtClean="0"/>
              <a:t>50</a:t>
            </a:fld>
            <a:endParaRPr lang="en-GB"/>
          </a:p>
        </p:txBody>
      </p:sp>
    </p:spTree>
    <p:extLst>
      <p:ext uri="{BB962C8B-B14F-4D97-AF65-F5344CB8AC3E}">
        <p14:creationId xmlns:p14="http://schemas.microsoft.com/office/powerpoint/2010/main" val="13165702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theme" Target="../theme/theme2.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9.xml"/><Relationship Id="rId1"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2/2/2026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s://umsl.edu/~sauterv/analysis/488_f02_papers/ProjMgmt.html" TargetMode="External"/><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0.xml"/><Relationship Id="rId1" Type="http://schemas.openxmlformats.org/officeDocument/2006/relationships/slideLayout" Target="../slideLayouts/slideLayout4.xml"/><Relationship Id="rId4" Type="http://schemas.microsoft.com/office/2007/relationships/hdphoto" Target="../media/hdphoto1.wdp"/></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6.xml"/><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7.xml"/><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8.xml"/><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9.xml"/><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40.xml"/><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41.xml"/><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42.xml"/><Relationship Id="rId1" Type="http://schemas.openxmlformats.org/officeDocument/2006/relationships/slideLayout" Target="../slideLayouts/slideLayout5.xml"/></Relationships>
</file>

<file path=ppt/slides/_rels/slide4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43.xml"/><Relationship Id="rId1" Type="http://schemas.openxmlformats.org/officeDocument/2006/relationships/slideLayout" Target="../slideLayouts/slideLayout5.xml"/></Relationships>
</file>

<file path=ppt/slides/_rels/slide4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44.xml"/><Relationship Id="rId1" Type="http://schemas.openxmlformats.org/officeDocument/2006/relationships/slideLayout" Target="../slideLayouts/slideLayout5.xml"/><Relationship Id="rId4" Type="http://schemas.openxmlformats.org/officeDocument/2006/relationships/image" Target="../media/image31.png"/></Relationships>
</file>

<file path=ppt/slides/_rels/slide4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45.xml"/><Relationship Id="rId1" Type="http://schemas.openxmlformats.org/officeDocument/2006/relationships/slideLayout" Target="../slideLayouts/slideLayout5.xml"/></Relationships>
</file>

<file path=ppt/slides/_rels/slide4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46.xml"/><Relationship Id="rId1" Type="http://schemas.openxmlformats.org/officeDocument/2006/relationships/slideLayout" Target="../slideLayouts/slideLayout5.xml"/></Relationships>
</file>

<file path=ppt/slides/_rels/slide4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47.xml"/><Relationship Id="rId1" Type="http://schemas.openxmlformats.org/officeDocument/2006/relationships/slideLayout" Target="../slideLayouts/slideLayout5.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2DEF7983-6D99-D6AE-E909-F8EA31D3BDE8}"/>
              </a:ext>
            </a:extLst>
          </p:cNvPr>
          <p:cNvSpPr txBox="1">
            <a:spLocks/>
          </p:cNvSpPr>
          <p:nvPr/>
        </p:nvSpPr>
        <p:spPr>
          <a:xfrm>
            <a:off x="2979926" y="1942810"/>
            <a:ext cx="6232147" cy="297238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5400" b="1" dirty="0">
              <a:solidFill>
                <a:schemeClr val="bg1"/>
              </a:solidFill>
            </a:endParaRPr>
          </a:p>
        </p:txBody>
      </p:sp>
      <p:sp>
        <p:nvSpPr>
          <p:cNvPr id="5" name="TextBox 4">
            <a:extLst>
              <a:ext uri="{FF2B5EF4-FFF2-40B4-BE49-F238E27FC236}">
                <a16:creationId xmlns:a16="http://schemas.microsoft.com/office/drawing/2014/main" id="{2F618180-6A26-03E4-BE95-342F3FF2C855}"/>
              </a:ext>
            </a:extLst>
          </p:cNvPr>
          <p:cNvSpPr txBox="1"/>
          <p:nvPr/>
        </p:nvSpPr>
        <p:spPr>
          <a:xfrm>
            <a:off x="9387488" y="69003"/>
            <a:ext cx="2937033" cy="774571"/>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1" i="0" u="none" strike="noStrike" kern="1200" cap="none" spc="0" normalizeH="0" baseline="0" noProof="0" dirty="0">
                <a:ln>
                  <a:noFill/>
                </a:ln>
                <a:solidFill>
                  <a:prstClr val="white"/>
                </a:solidFill>
                <a:effectLst/>
                <a:uLnTx/>
                <a:uFillTx/>
                <a:latin typeface="Calibri" panose="020F0502020204030204"/>
                <a:ea typeface="+mn-ea"/>
                <a:cs typeface="+mn-cs"/>
              </a:rPr>
              <a:t>Mark Huntly</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1" i="0" u="none" strike="noStrike" kern="1200" cap="none" spc="0" normalizeH="0" baseline="0" noProof="0" dirty="0">
                <a:ln>
                  <a:noFill/>
                </a:ln>
                <a:solidFill>
                  <a:prstClr val="white"/>
                </a:solidFill>
                <a:effectLst/>
                <a:uLnTx/>
                <a:uFillTx/>
                <a:latin typeface="Calibri" panose="020F0502020204030204"/>
                <a:ea typeface="+mn-ea"/>
                <a:cs typeface="+mn-cs"/>
              </a:rPr>
              <a:t>m.huntly@uwtsd.ac.uk</a:t>
            </a:r>
          </a:p>
        </p:txBody>
      </p:sp>
      <p:sp>
        <p:nvSpPr>
          <p:cNvPr id="2" name="TextBox 1">
            <a:extLst>
              <a:ext uri="{FF2B5EF4-FFF2-40B4-BE49-F238E27FC236}">
                <a16:creationId xmlns:a16="http://schemas.microsoft.com/office/drawing/2014/main" id="{3844D2A1-94DA-2370-B6E0-707CB3051DD1}"/>
              </a:ext>
            </a:extLst>
          </p:cNvPr>
          <p:cNvSpPr txBox="1"/>
          <p:nvPr/>
        </p:nvSpPr>
        <p:spPr>
          <a:xfrm>
            <a:off x="2208997" y="1780674"/>
            <a:ext cx="8373979" cy="3323987"/>
          </a:xfrm>
          <a:prstGeom prst="rect">
            <a:avLst/>
          </a:prstGeom>
          <a:noFill/>
        </p:spPr>
        <p:txBody>
          <a:bodyPr wrap="square" rtlCol="0">
            <a:spAutoFit/>
          </a:bodyPr>
          <a:lstStyle/>
          <a:p>
            <a:r>
              <a:rPr lang="en-GB" sz="5400" b="1" dirty="0">
                <a:solidFill>
                  <a:schemeClr val="bg1"/>
                </a:solidFill>
              </a:rPr>
              <a:t>Software Engineering Principles and Practice</a:t>
            </a:r>
          </a:p>
          <a:p>
            <a:endParaRPr lang="en-GB" sz="5400" b="1" dirty="0">
              <a:solidFill>
                <a:schemeClr val="bg1"/>
              </a:solidFill>
            </a:endParaRPr>
          </a:p>
          <a:p>
            <a:r>
              <a:rPr lang="en-GB" sz="4800" b="1" dirty="0">
                <a:solidFill>
                  <a:schemeClr val="bg1"/>
                </a:solidFill>
              </a:rPr>
              <a:t>Software Development Lifecycle</a:t>
            </a:r>
          </a:p>
        </p:txBody>
      </p:sp>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677AE4-B718-57E5-3625-17FF999743D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7B1BF40-F79D-1995-0298-B7F086E4EA97}"/>
              </a:ext>
            </a:extLst>
          </p:cNvPr>
          <p:cNvSpPr>
            <a:spLocks noGrp="1"/>
          </p:cNvSpPr>
          <p:nvPr>
            <p:ph type="title"/>
          </p:nvPr>
        </p:nvSpPr>
        <p:spPr/>
        <p:txBody>
          <a:bodyPr/>
          <a:lstStyle/>
          <a:p>
            <a:r>
              <a:rPr lang="en-GB" b="1" dirty="0"/>
              <a:t>Software Development Lifecycle (SDLC)</a:t>
            </a:r>
          </a:p>
        </p:txBody>
      </p:sp>
      <p:sp>
        <p:nvSpPr>
          <p:cNvPr id="3" name="Content Placeholder 2">
            <a:extLst>
              <a:ext uri="{FF2B5EF4-FFF2-40B4-BE49-F238E27FC236}">
                <a16:creationId xmlns:a16="http://schemas.microsoft.com/office/drawing/2014/main" id="{E65CB276-E634-F3FA-56B6-00C61FECF431}"/>
              </a:ext>
            </a:extLst>
          </p:cNvPr>
          <p:cNvSpPr>
            <a:spLocks noGrp="1"/>
          </p:cNvSpPr>
          <p:nvPr>
            <p:ph idx="1"/>
          </p:nvPr>
        </p:nvSpPr>
        <p:spPr/>
        <p:txBody>
          <a:bodyPr/>
          <a:lstStyle/>
          <a:p>
            <a:r>
              <a:rPr lang="en-GB" dirty="0"/>
              <a:t>Introduction to Software Engineering</a:t>
            </a:r>
          </a:p>
          <a:p>
            <a:r>
              <a:rPr lang="en-GB" dirty="0"/>
              <a:t>Project Planning</a:t>
            </a:r>
          </a:p>
          <a:p>
            <a:r>
              <a:rPr lang="en-GB" dirty="0"/>
              <a:t>SDLC Phases</a:t>
            </a:r>
          </a:p>
          <a:p>
            <a:r>
              <a:rPr lang="en-GB" dirty="0"/>
              <a:t>Methodologies</a:t>
            </a:r>
          </a:p>
        </p:txBody>
      </p:sp>
    </p:spTree>
    <p:extLst>
      <p:ext uri="{BB962C8B-B14F-4D97-AF65-F5344CB8AC3E}">
        <p14:creationId xmlns:p14="http://schemas.microsoft.com/office/powerpoint/2010/main" val="30938159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370C25-E8DE-565E-0FD5-3CC3B4E5D41C}"/>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94F1851-9531-6B63-D4B4-36EAFDFFAD7F}"/>
              </a:ext>
            </a:extLst>
          </p:cNvPr>
          <p:cNvSpPr>
            <a:spLocks noGrp="1"/>
          </p:cNvSpPr>
          <p:nvPr>
            <p:ph type="title"/>
          </p:nvPr>
        </p:nvSpPr>
        <p:spPr/>
        <p:txBody>
          <a:bodyPr/>
          <a:lstStyle/>
          <a:p>
            <a:r>
              <a:rPr lang="en-GB" b="1" dirty="0"/>
              <a:t>Software Engineering (Development) Early Days</a:t>
            </a:r>
          </a:p>
        </p:txBody>
      </p:sp>
      <p:sp>
        <p:nvSpPr>
          <p:cNvPr id="9" name="Content Placeholder 8">
            <a:extLst>
              <a:ext uri="{FF2B5EF4-FFF2-40B4-BE49-F238E27FC236}">
                <a16:creationId xmlns:a16="http://schemas.microsoft.com/office/drawing/2014/main" id="{5179E570-9688-5E29-D7DA-8E18C733973B}"/>
              </a:ext>
            </a:extLst>
          </p:cNvPr>
          <p:cNvSpPr>
            <a:spLocks noGrp="1"/>
          </p:cNvSpPr>
          <p:nvPr>
            <p:ph idx="1"/>
          </p:nvPr>
        </p:nvSpPr>
        <p:spPr>
          <a:xfrm>
            <a:off x="358219" y="1825625"/>
            <a:ext cx="11481847" cy="4493288"/>
          </a:xfrm>
        </p:spPr>
        <p:txBody>
          <a:bodyPr>
            <a:normAutofit/>
          </a:bodyPr>
          <a:lstStyle/>
          <a:p>
            <a:pPr lvl="1">
              <a:lnSpc>
                <a:spcPct val="80000"/>
              </a:lnSpc>
              <a:buClr>
                <a:schemeClr val="accent1">
                  <a:lumMod val="75000"/>
                </a:schemeClr>
              </a:buClr>
              <a:defRPr/>
            </a:pPr>
            <a:r>
              <a:rPr lang="en-US" altLang="en-US" sz="3600" dirty="0"/>
              <a:t>Programming was seen as an “art”</a:t>
            </a:r>
          </a:p>
          <a:p>
            <a:pPr lvl="1">
              <a:lnSpc>
                <a:spcPct val="80000"/>
              </a:lnSpc>
              <a:buClr>
                <a:schemeClr val="accent1">
                  <a:lumMod val="75000"/>
                </a:schemeClr>
              </a:buClr>
              <a:defRPr/>
            </a:pPr>
            <a:r>
              <a:rPr lang="en-US" altLang="en-US" sz="3600" dirty="0"/>
              <a:t>Vast salaries were paid to the mysterious people who could program</a:t>
            </a:r>
          </a:p>
          <a:p>
            <a:pPr lvl="1">
              <a:lnSpc>
                <a:spcPct val="80000"/>
              </a:lnSpc>
              <a:buClr>
                <a:schemeClr val="accent1">
                  <a:lumMod val="75000"/>
                </a:schemeClr>
              </a:buClr>
              <a:defRPr/>
            </a:pPr>
            <a:r>
              <a:rPr lang="en-US" altLang="en-US" sz="3600" dirty="0"/>
              <a:t>Programs were written by one or two people</a:t>
            </a:r>
          </a:p>
          <a:p>
            <a:pPr lvl="1">
              <a:lnSpc>
                <a:spcPct val="80000"/>
              </a:lnSpc>
              <a:buClr>
                <a:schemeClr val="accent1">
                  <a:lumMod val="75000"/>
                </a:schemeClr>
              </a:buClr>
              <a:defRPr/>
            </a:pPr>
            <a:r>
              <a:rPr lang="en-US" altLang="en-US" sz="3600" dirty="0"/>
              <a:t>Emphasis was on “clever tricks” to get required performance out of available hardware</a:t>
            </a:r>
          </a:p>
          <a:p>
            <a:pPr marL="0" indent="0" algn="ctr">
              <a:buNone/>
            </a:pPr>
            <a:endParaRPr lang="en-GB" dirty="0"/>
          </a:p>
        </p:txBody>
      </p:sp>
    </p:spTree>
    <p:extLst>
      <p:ext uri="{BB962C8B-B14F-4D97-AF65-F5344CB8AC3E}">
        <p14:creationId xmlns:p14="http://schemas.microsoft.com/office/powerpoint/2010/main" val="42668186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85B342-D823-74B7-9D3E-BFC721FA9A6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EAE0EA08-7CA2-59A9-CEF3-F4067A261375}"/>
              </a:ext>
            </a:extLst>
          </p:cNvPr>
          <p:cNvSpPr>
            <a:spLocks noGrp="1"/>
          </p:cNvSpPr>
          <p:nvPr>
            <p:ph type="title"/>
          </p:nvPr>
        </p:nvSpPr>
        <p:spPr/>
        <p:txBody>
          <a:bodyPr/>
          <a:lstStyle/>
          <a:p>
            <a:r>
              <a:rPr lang="en-GB" b="1" dirty="0"/>
              <a:t>The Software Crisis</a:t>
            </a:r>
          </a:p>
        </p:txBody>
      </p:sp>
      <p:sp>
        <p:nvSpPr>
          <p:cNvPr id="9" name="Content Placeholder 8">
            <a:extLst>
              <a:ext uri="{FF2B5EF4-FFF2-40B4-BE49-F238E27FC236}">
                <a16:creationId xmlns:a16="http://schemas.microsoft.com/office/drawing/2014/main" id="{BD10D671-2975-0A06-3EDE-1C4056C804A5}"/>
              </a:ext>
            </a:extLst>
          </p:cNvPr>
          <p:cNvSpPr>
            <a:spLocks noGrp="1"/>
          </p:cNvSpPr>
          <p:nvPr>
            <p:ph idx="1"/>
          </p:nvPr>
        </p:nvSpPr>
        <p:spPr>
          <a:xfrm>
            <a:off x="358219" y="1825625"/>
            <a:ext cx="11481847" cy="4493288"/>
          </a:xfrm>
        </p:spPr>
        <p:txBody>
          <a:bodyPr>
            <a:normAutofit/>
          </a:bodyPr>
          <a:lstStyle/>
          <a:p>
            <a:pPr lvl="1">
              <a:lnSpc>
                <a:spcPct val="80000"/>
              </a:lnSpc>
              <a:buClr>
                <a:schemeClr val="accent1">
                  <a:lumMod val="75000"/>
                </a:schemeClr>
              </a:buClr>
              <a:defRPr/>
            </a:pPr>
            <a:r>
              <a:rPr lang="en-US" altLang="en-US" sz="3600" dirty="0"/>
              <a:t>The success of early (1960’s) software developments led to an increasing demand for larger and more complex systems.</a:t>
            </a:r>
          </a:p>
          <a:p>
            <a:pPr lvl="1">
              <a:lnSpc>
                <a:spcPct val="80000"/>
              </a:lnSpc>
              <a:buClr>
                <a:schemeClr val="accent1">
                  <a:lumMod val="75000"/>
                </a:schemeClr>
              </a:buClr>
              <a:defRPr/>
            </a:pPr>
            <a:endParaRPr lang="en-US" altLang="en-US" sz="3600" dirty="0"/>
          </a:p>
          <a:p>
            <a:pPr lvl="1">
              <a:lnSpc>
                <a:spcPct val="80000"/>
              </a:lnSpc>
              <a:buClr>
                <a:schemeClr val="accent1">
                  <a:lumMod val="75000"/>
                </a:schemeClr>
              </a:buClr>
              <a:defRPr/>
            </a:pPr>
            <a:r>
              <a:rPr lang="en-US" altLang="en-US" sz="3600" dirty="0"/>
              <a:t>But early software developers were surprised to discover that the techniques they had developed for programming small projects just did not work on larger and more complex projects.</a:t>
            </a:r>
          </a:p>
          <a:p>
            <a:pPr marL="0" indent="0" algn="ctr">
              <a:buNone/>
            </a:pPr>
            <a:endParaRPr lang="en-GB" dirty="0"/>
          </a:p>
        </p:txBody>
      </p:sp>
    </p:spTree>
    <p:extLst>
      <p:ext uri="{BB962C8B-B14F-4D97-AF65-F5344CB8AC3E}">
        <p14:creationId xmlns:p14="http://schemas.microsoft.com/office/powerpoint/2010/main" val="11540042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79BF01-9DF5-8694-F667-1D7E5B90F61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77056B8D-28D8-F10A-D092-8E5079D6CFF1}"/>
              </a:ext>
            </a:extLst>
          </p:cNvPr>
          <p:cNvSpPr>
            <a:spLocks noGrp="1"/>
          </p:cNvSpPr>
          <p:nvPr>
            <p:ph type="title"/>
          </p:nvPr>
        </p:nvSpPr>
        <p:spPr/>
        <p:txBody>
          <a:bodyPr/>
          <a:lstStyle/>
          <a:p>
            <a:r>
              <a:rPr lang="en-GB" b="1" dirty="0"/>
              <a:t>Early Software Development Problems</a:t>
            </a:r>
          </a:p>
        </p:txBody>
      </p:sp>
      <p:sp>
        <p:nvSpPr>
          <p:cNvPr id="9" name="Content Placeholder 8">
            <a:extLst>
              <a:ext uri="{FF2B5EF4-FFF2-40B4-BE49-F238E27FC236}">
                <a16:creationId xmlns:a16="http://schemas.microsoft.com/office/drawing/2014/main" id="{8F7C0EBB-74AD-2D34-69BB-7E5E1ADA2811}"/>
              </a:ext>
            </a:extLst>
          </p:cNvPr>
          <p:cNvSpPr>
            <a:spLocks noGrp="1"/>
          </p:cNvSpPr>
          <p:nvPr>
            <p:ph idx="1"/>
          </p:nvPr>
        </p:nvSpPr>
        <p:spPr>
          <a:xfrm>
            <a:off x="358219" y="1825625"/>
            <a:ext cx="11481847" cy="4493288"/>
          </a:xfrm>
        </p:spPr>
        <p:txBody>
          <a:bodyPr>
            <a:normAutofit/>
          </a:bodyPr>
          <a:lstStyle/>
          <a:p>
            <a:pPr marL="571500" indent="-571500">
              <a:spcAft>
                <a:spcPct val="20000"/>
              </a:spcAft>
            </a:pPr>
            <a:r>
              <a:rPr lang="en-US" altLang="en-US" dirty="0"/>
              <a:t>Schedules slipped.</a:t>
            </a:r>
          </a:p>
          <a:p>
            <a:pPr marL="571500" indent="-571500">
              <a:spcAft>
                <a:spcPct val="20000"/>
              </a:spcAft>
            </a:pPr>
            <a:r>
              <a:rPr lang="en-US" altLang="en-US" dirty="0"/>
              <a:t>Budgets over-ran.</a:t>
            </a:r>
          </a:p>
          <a:p>
            <a:pPr marL="571500" indent="-571500">
              <a:spcAft>
                <a:spcPct val="20000"/>
              </a:spcAft>
            </a:pPr>
            <a:r>
              <a:rPr lang="en-US" altLang="en-US" dirty="0"/>
              <a:t>Users dissatisfied.</a:t>
            </a:r>
          </a:p>
          <a:p>
            <a:pPr marL="571500" indent="-571500">
              <a:spcAft>
                <a:spcPct val="20000"/>
              </a:spcAft>
            </a:pPr>
            <a:r>
              <a:rPr lang="en-US" altLang="en-US" dirty="0"/>
              <a:t>Software that was delivered did not solve the problem for which it was intended.</a:t>
            </a:r>
          </a:p>
          <a:p>
            <a:pPr marL="457200" indent="-457200">
              <a:spcAft>
                <a:spcPct val="20000"/>
              </a:spcAft>
            </a:pPr>
            <a:r>
              <a:rPr lang="en-US" altLang="en-US" dirty="0"/>
              <a:t>Software that was initially “successful” was often found later to be unmaintainable</a:t>
            </a:r>
            <a:endParaRPr lang="en-GB" altLang="en-US" dirty="0"/>
          </a:p>
        </p:txBody>
      </p:sp>
    </p:spTree>
    <p:extLst>
      <p:ext uri="{BB962C8B-B14F-4D97-AF65-F5344CB8AC3E}">
        <p14:creationId xmlns:p14="http://schemas.microsoft.com/office/powerpoint/2010/main" val="5399556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263976-5667-7361-CD58-ADE6323850CF}"/>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03914D9-3D5B-8CF0-6050-5D746AD821CC}"/>
              </a:ext>
            </a:extLst>
          </p:cNvPr>
          <p:cNvSpPr>
            <a:spLocks noGrp="1"/>
          </p:cNvSpPr>
          <p:nvPr>
            <p:ph type="title"/>
          </p:nvPr>
        </p:nvSpPr>
        <p:spPr/>
        <p:txBody>
          <a:bodyPr/>
          <a:lstStyle/>
          <a:p>
            <a:r>
              <a:rPr lang="en-GB" b="1" dirty="0"/>
              <a:t>The Solution - Software Engineering</a:t>
            </a:r>
          </a:p>
        </p:txBody>
      </p:sp>
      <p:sp>
        <p:nvSpPr>
          <p:cNvPr id="9" name="Content Placeholder 8">
            <a:extLst>
              <a:ext uri="{FF2B5EF4-FFF2-40B4-BE49-F238E27FC236}">
                <a16:creationId xmlns:a16="http://schemas.microsoft.com/office/drawing/2014/main" id="{FB357DB5-A95D-9132-1A47-CF95FB762B28}"/>
              </a:ext>
            </a:extLst>
          </p:cNvPr>
          <p:cNvSpPr>
            <a:spLocks noGrp="1"/>
          </p:cNvSpPr>
          <p:nvPr>
            <p:ph idx="1"/>
          </p:nvPr>
        </p:nvSpPr>
        <p:spPr>
          <a:xfrm>
            <a:off x="358219" y="1825625"/>
            <a:ext cx="11481847" cy="4493288"/>
          </a:xfrm>
        </p:spPr>
        <p:txBody>
          <a:bodyPr>
            <a:normAutofit/>
          </a:bodyPr>
          <a:lstStyle/>
          <a:p>
            <a:pPr marL="342900" lvl="0" indent="-342900"/>
            <a:r>
              <a:rPr lang="en-GB" dirty="0"/>
              <a:t>Software engineering is concerned with the problems that have to do with the construction of large programs</a:t>
            </a:r>
          </a:p>
          <a:p>
            <a:pPr marL="342900" lvl="0" indent="-342900"/>
            <a:r>
              <a:rPr lang="en-GB" dirty="0"/>
              <a:t>When developing such programs, a phased approach is followed</a:t>
            </a:r>
          </a:p>
          <a:p>
            <a:pPr marL="971550" lvl="1" indent="-514350">
              <a:buFont typeface="+mj-lt"/>
              <a:buAutoNum type="arabicPeriod"/>
            </a:pPr>
            <a:r>
              <a:rPr lang="en-GB" dirty="0"/>
              <a:t>The problem is </a:t>
            </a:r>
            <a:r>
              <a:rPr lang="en-GB" dirty="0" err="1"/>
              <a:t>analyzed</a:t>
            </a:r>
            <a:endParaRPr lang="en-GB" dirty="0"/>
          </a:p>
          <a:p>
            <a:pPr marL="971550" lvl="1" indent="-514350">
              <a:buFont typeface="+mj-lt"/>
              <a:buAutoNum type="arabicPeriod"/>
            </a:pPr>
            <a:r>
              <a:rPr lang="en-GB" dirty="0"/>
              <a:t>The system is designed, implemented and tested</a:t>
            </a:r>
          </a:p>
          <a:p>
            <a:r>
              <a:rPr lang="en-GB" dirty="0"/>
              <a:t>This practice has a lot in common with the engineering of physical products. Hence the term software engineering.</a:t>
            </a:r>
          </a:p>
          <a:p>
            <a:r>
              <a:rPr lang="en-GB" dirty="0"/>
              <a:t>The term software engineering was introduced in 1968 at a NATO conference to address </a:t>
            </a:r>
            <a:r>
              <a:rPr lang="en-GB" i="1" dirty="0"/>
              <a:t>“The Software Crisis”</a:t>
            </a:r>
          </a:p>
        </p:txBody>
      </p:sp>
    </p:spTree>
    <p:extLst>
      <p:ext uri="{BB962C8B-B14F-4D97-AF65-F5344CB8AC3E}">
        <p14:creationId xmlns:p14="http://schemas.microsoft.com/office/powerpoint/2010/main" val="32722178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CBC6A2-2E20-3B06-6FF4-028838C6FCB4}"/>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43AEF0A-F5A0-8604-AC85-8712CB42CA3D}"/>
              </a:ext>
            </a:extLst>
          </p:cNvPr>
          <p:cNvSpPr>
            <a:spLocks noGrp="1"/>
          </p:cNvSpPr>
          <p:nvPr>
            <p:ph type="title"/>
          </p:nvPr>
        </p:nvSpPr>
        <p:spPr/>
        <p:txBody>
          <a:bodyPr/>
          <a:lstStyle/>
          <a:p>
            <a:r>
              <a:rPr lang="en-GB" b="1" dirty="0"/>
              <a:t>Software Engineering</a:t>
            </a:r>
          </a:p>
        </p:txBody>
      </p:sp>
      <p:sp>
        <p:nvSpPr>
          <p:cNvPr id="9" name="Content Placeholder 8">
            <a:extLst>
              <a:ext uri="{FF2B5EF4-FFF2-40B4-BE49-F238E27FC236}">
                <a16:creationId xmlns:a16="http://schemas.microsoft.com/office/drawing/2014/main" id="{03949412-1943-C82C-80E1-B6B247700FC5}"/>
              </a:ext>
            </a:extLst>
          </p:cNvPr>
          <p:cNvSpPr>
            <a:spLocks noGrp="1"/>
          </p:cNvSpPr>
          <p:nvPr>
            <p:ph idx="1"/>
          </p:nvPr>
        </p:nvSpPr>
        <p:spPr>
          <a:xfrm>
            <a:off x="358219" y="1825625"/>
            <a:ext cx="11481847" cy="4493288"/>
          </a:xfrm>
        </p:spPr>
        <p:txBody>
          <a:bodyPr>
            <a:normAutofit/>
          </a:bodyPr>
          <a:lstStyle/>
          <a:p>
            <a:r>
              <a:rPr lang="en-GB" dirty="0"/>
              <a:t>Consider Software Engineering as a project.</a:t>
            </a:r>
          </a:p>
          <a:p>
            <a:r>
              <a:rPr lang="en-GB" dirty="0"/>
              <a:t>The definition of project being:</a:t>
            </a:r>
          </a:p>
          <a:p>
            <a:pPr marL="0" lvl="0" indent="0" algn="ctr">
              <a:buNone/>
            </a:pPr>
            <a:r>
              <a:rPr lang="en-US" i="1" dirty="0"/>
              <a:t>“A planned undertaking of related activities to reach an objective that has a beginning and an end.”[1]</a:t>
            </a:r>
          </a:p>
          <a:p>
            <a:pPr marL="0" lvl="0" indent="0" algn="ctr">
              <a:buNone/>
            </a:pPr>
            <a:endParaRPr lang="en-GB" sz="2400" i="1" dirty="0"/>
          </a:p>
          <a:p>
            <a:pPr marL="0" lvl="0" indent="0" algn="ctr">
              <a:buNone/>
            </a:pPr>
            <a:r>
              <a:rPr lang="en-GB" i="1" dirty="0"/>
              <a:t>A temporary endeavour undertaken to create a unique product, service, or result. It is characterised by specific goals. It has a defined beginning and end. It has constraints on time, resources and budget.</a:t>
            </a:r>
          </a:p>
          <a:p>
            <a:pPr marL="0" indent="0" algn="ctr">
              <a:buNone/>
            </a:pPr>
            <a:endParaRPr lang="en-GB" dirty="0"/>
          </a:p>
        </p:txBody>
      </p:sp>
      <p:sp>
        <p:nvSpPr>
          <p:cNvPr id="2" name="TextBox 1">
            <a:extLst>
              <a:ext uri="{FF2B5EF4-FFF2-40B4-BE49-F238E27FC236}">
                <a16:creationId xmlns:a16="http://schemas.microsoft.com/office/drawing/2014/main" id="{D3F6CBDC-87BC-7DCE-FDD9-FC47CCD10364}"/>
              </a:ext>
            </a:extLst>
          </p:cNvPr>
          <p:cNvSpPr txBox="1"/>
          <p:nvPr/>
        </p:nvSpPr>
        <p:spPr>
          <a:xfrm>
            <a:off x="2560320" y="5704658"/>
            <a:ext cx="7331825" cy="276999"/>
          </a:xfrm>
          <a:prstGeom prst="rect">
            <a:avLst/>
          </a:prstGeom>
          <a:noFill/>
        </p:spPr>
        <p:txBody>
          <a:bodyPr wrap="square" rtlCol="0">
            <a:spAutoFit/>
          </a:bodyPr>
          <a:lstStyle/>
          <a:p>
            <a:pPr algn="ctr"/>
            <a:r>
              <a:rPr lang="en-US" sz="1200" dirty="0">
                <a:solidFill>
                  <a:srgbClr val="FFC000"/>
                </a:solidFill>
              </a:rPr>
              <a:t>[1] </a:t>
            </a:r>
            <a:r>
              <a:rPr lang="en-US" sz="1200" dirty="0" err="1">
                <a:solidFill>
                  <a:srgbClr val="FFC000"/>
                </a:solidFill>
              </a:rPr>
              <a:t>Maserang</a:t>
            </a:r>
            <a:r>
              <a:rPr lang="en-US" sz="1200" dirty="0">
                <a:solidFill>
                  <a:srgbClr val="FFC000"/>
                </a:solidFill>
              </a:rPr>
              <a:t>, S, ‘MSIS488: Systems Analysis &amp; Design’, 2002, </a:t>
            </a:r>
            <a:r>
              <a:rPr lang="en-GB" sz="1200" dirty="0">
                <a:solidFill>
                  <a:srgbClr val="FFC000"/>
                </a:solidFill>
                <a:hlinkClick r:id="rId3">
                  <a:extLst>
                    <a:ext uri="{A12FA001-AC4F-418D-AE19-62706E023703}">
                      <ahyp:hlinkClr xmlns:ahyp="http://schemas.microsoft.com/office/drawing/2018/hyperlinkcolor" val="tx"/>
                    </a:ext>
                  </a:extLst>
                </a:hlinkClick>
              </a:rPr>
              <a:t>Project Management: Tools &amp; Techniques (umsl.edu)</a:t>
            </a:r>
            <a:endParaRPr lang="en-GB" sz="1200" dirty="0">
              <a:solidFill>
                <a:srgbClr val="FFC000"/>
              </a:solidFill>
            </a:endParaRPr>
          </a:p>
        </p:txBody>
      </p:sp>
    </p:spTree>
    <p:extLst>
      <p:ext uri="{BB962C8B-B14F-4D97-AF65-F5344CB8AC3E}">
        <p14:creationId xmlns:p14="http://schemas.microsoft.com/office/powerpoint/2010/main" val="22894286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88B36B-656D-39E9-0160-16371C68FB32}"/>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F88884C-39C4-AFB4-7BBD-6CDDCAEA1522}"/>
              </a:ext>
            </a:extLst>
          </p:cNvPr>
          <p:cNvSpPr>
            <a:spLocks noGrp="1"/>
          </p:cNvSpPr>
          <p:nvPr>
            <p:ph type="title"/>
          </p:nvPr>
        </p:nvSpPr>
        <p:spPr/>
        <p:txBody>
          <a:bodyPr/>
          <a:lstStyle/>
          <a:p>
            <a:r>
              <a:rPr lang="en-GB" b="1" dirty="0"/>
              <a:t>Software Engineering as a Project</a:t>
            </a:r>
          </a:p>
        </p:txBody>
      </p:sp>
      <p:sp>
        <p:nvSpPr>
          <p:cNvPr id="9" name="Content Placeholder 8">
            <a:extLst>
              <a:ext uri="{FF2B5EF4-FFF2-40B4-BE49-F238E27FC236}">
                <a16:creationId xmlns:a16="http://schemas.microsoft.com/office/drawing/2014/main" id="{3C1E66C1-6127-2226-D6C1-1E36DD4EAA5A}"/>
              </a:ext>
            </a:extLst>
          </p:cNvPr>
          <p:cNvSpPr>
            <a:spLocks noGrp="1"/>
          </p:cNvSpPr>
          <p:nvPr>
            <p:ph idx="1"/>
          </p:nvPr>
        </p:nvSpPr>
        <p:spPr>
          <a:xfrm>
            <a:off x="358219" y="1825625"/>
            <a:ext cx="11481847" cy="4493288"/>
          </a:xfrm>
        </p:spPr>
        <p:txBody>
          <a:bodyPr>
            <a:normAutofit/>
          </a:bodyPr>
          <a:lstStyle/>
          <a:p>
            <a:pPr marL="342900" lvl="0" indent="-342900"/>
            <a:r>
              <a:rPr lang="en-US" sz="3200" b="1" dirty="0"/>
              <a:t>A project:</a:t>
            </a:r>
          </a:p>
          <a:p>
            <a:pPr marL="743010" lvl="1" indent="-342900"/>
            <a:r>
              <a:rPr lang="en-US" sz="3200" dirty="0"/>
              <a:t>Has a beginning and an end.</a:t>
            </a:r>
          </a:p>
          <a:p>
            <a:pPr marL="743010" lvl="1" indent="-342900"/>
            <a:r>
              <a:rPr lang="en-US" sz="3200" dirty="0"/>
              <a:t>Has limited resources.</a:t>
            </a:r>
          </a:p>
          <a:p>
            <a:pPr marL="743010" lvl="1" indent="-342900"/>
            <a:r>
              <a:rPr lang="en-US" sz="3200" dirty="0"/>
              <a:t>Follows a planned, organized </a:t>
            </a:r>
            <a:r>
              <a:rPr lang="en-US" sz="3200" b="1" dirty="0"/>
              <a:t>methodology</a:t>
            </a:r>
            <a:r>
              <a:rPr lang="en-US" sz="3200" dirty="0"/>
              <a:t> to meet its objectives.</a:t>
            </a:r>
          </a:p>
          <a:p>
            <a:pPr marL="743010" lvl="1" indent="-342900"/>
            <a:r>
              <a:rPr lang="en-US" sz="3200" dirty="0"/>
              <a:t>Has specific goals of quality and performance</a:t>
            </a:r>
          </a:p>
          <a:p>
            <a:pPr marL="342900" indent="-342900"/>
            <a:r>
              <a:rPr lang="en-US" sz="3200" dirty="0"/>
              <a:t>Every project is unique.[2]</a:t>
            </a:r>
          </a:p>
          <a:p>
            <a:pPr marL="0" indent="0" algn="ctr">
              <a:buNone/>
            </a:pPr>
            <a:endParaRPr lang="en-GB" dirty="0"/>
          </a:p>
        </p:txBody>
      </p:sp>
      <p:sp>
        <p:nvSpPr>
          <p:cNvPr id="3" name="TextBox 2">
            <a:extLst>
              <a:ext uri="{FF2B5EF4-FFF2-40B4-BE49-F238E27FC236}">
                <a16:creationId xmlns:a16="http://schemas.microsoft.com/office/drawing/2014/main" id="{24AF85BC-97D9-710F-EAE7-4AD5230A7890}"/>
              </a:ext>
            </a:extLst>
          </p:cNvPr>
          <p:cNvSpPr txBox="1"/>
          <p:nvPr/>
        </p:nvSpPr>
        <p:spPr>
          <a:xfrm>
            <a:off x="2560320" y="5704658"/>
            <a:ext cx="7331825" cy="276999"/>
          </a:xfrm>
          <a:prstGeom prst="rect">
            <a:avLst/>
          </a:prstGeom>
          <a:noFill/>
        </p:spPr>
        <p:txBody>
          <a:bodyPr wrap="square" rtlCol="0">
            <a:spAutoFit/>
          </a:bodyPr>
          <a:lstStyle/>
          <a:p>
            <a:pPr algn="ctr"/>
            <a:r>
              <a:rPr lang="en-GB" sz="1200" dirty="0">
                <a:solidFill>
                  <a:srgbClr val="FFC000"/>
                </a:solidFill>
              </a:rPr>
              <a:t>[2] https://www.pm4dev.com/pm4dev-blog/entry/definitions-of-project-and-project-management.html</a:t>
            </a:r>
          </a:p>
        </p:txBody>
      </p:sp>
    </p:spTree>
    <p:extLst>
      <p:ext uri="{BB962C8B-B14F-4D97-AF65-F5344CB8AC3E}">
        <p14:creationId xmlns:p14="http://schemas.microsoft.com/office/powerpoint/2010/main" val="12908837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C6D66E-9668-03C8-A579-D83D9C626EE1}"/>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3921F45-1E28-8CC6-2BA4-03DC21845F54}"/>
              </a:ext>
            </a:extLst>
          </p:cNvPr>
          <p:cNvSpPr>
            <a:spLocks noGrp="1"/>
          </p:cNvSpPr>
          <p:nvPr>
            <p:ph type="title"/>
          </p:nvPr>
        </p:nvSpPr>
        <p:spPr/>
        <p:txBody>
          <a:bodyPr/>
          <a:lstStyle/>
          <a:p>
            <a:r>
              <a:rPr lang="en-GB" b="1" dirty="0"/>
              <a:t>Software Development Solutions</a:t>
            </a:r>
          </a:p>
        </p:txBody>
      </p:sp>
      <p:sp>
        <p:nvSpPr>
          <p:cNvPr id="9" name="Content Placeholder 8">
            <a:extLst>
              <a:ext uri="{FF2B5EF4-FFF2-40B4-BE49-F238E27FC236}">
                <a16:creationId xmlns:a16="http://schemas.microsoft.com/office/drawing/2014/main" id="{B9B998EE-7BE7-F9F7-8D85-A462E68CAE76}"/>
              </a:ext>
            </a:extLst>
          </p:cNvPr>
          <p:cNvSpPr>
            <a:spLocks noGrp="1"/>
          </p:cNvSpPr>
          <p:nvPr>
            <p:ph idx="1"/>
          </p:nvPr>
        </p:nvSpPr>
        <p:spPr>
          <a:xfrm>
            <a:off x="358219" y="1825625"/>
            <a:ext cx="11481847" cy="4493288"/>
          </a:xfrm>
        </p:spPr>
        <p:txBody>
          <a:bodyPr>
            <a:normAutofit/>
          </a:bodyPr>
          <a:lstStyle/>
          <a:p>
            <a:pPr marL="0" indent="0"/>
            <a:r>
              <a:rPr lang="en-US" sz="3200" dirty="0"/>
              <a:t>It may be helpful to consider project management under three headings:</a:t>
            </a:r>
          </a:p>
          <a:p>
            <a:pPr marL="457200" indent="-457200"/>
            <a:r>
              <a:rPr lang="en-US" dirty="0" err="1"/>
              <a:t>Organisation</a:t>
            </a:r>
            <a:r>
              <a:rPr lang="en-US" dirty="0"/>
              <a:t>:</a:t>
            </a:r>
          </a:p>
          <a:p>
            <a:pPr marL="857310" lvl="1" indent="-457200"/>
            <a:r>
              <a:rPr lang="en-US" dirty="0"/>
              <a:t>Allocating responsibilities.</a:t>
            </a:r>
          </a:p>
          <a:p>
            <a:pPr marL="457200" indent="-457200"/>
            <a:r>
              <a:rPr lang="en-US" dirty="0"/>
              <a:t>Plans:</a:t>
            </a:r>
          </a:p>
          <a:p>
            <a:pPr marL="857310" lvl="1" indent="-457200"/>
            <a:r>
              <a:rPr lang="en-US" dirty="0"/>
              <a:t>Co-ordinating activities.</a:t>
            </a:r>
          </a:p>
          <a:p>
            <a:pPr marL="457200" indent="-457200"/>
            <a:r>
              <a:rPr lang="en-US" dirty="0"/>
              <a:t>Controls:</a:t>
            </a:r>
          </a:p>
          <a:p>
            <a:pPr marL="857310" lvl="1" indent="-457200"/>
            <a:r>
              <a:rPr lang="en-US" dirty="0"/>
              <a:t>Monitoring progress and quality.</a:t>
            </a:r>
          </a:p>
        </p:txBody>
      </p:sp>
    </p:spTree>
    <p:extLst>
      <p:ext uri="{BB962C8B-B14F-4D97-AF65-F5344CB8AC3E}">
        <p14:creationId xmlns:p14="http://schemas.microsoft.com/office/powerpoint/2010/main" val="39513310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0733B0-B4DF-C8EA-E416-89CF5148B7C1}"/>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0AF6169-4318-CD19-81F9-BC2AA0F07BAA}"/>
              </a:ext>
            </a:extLst>
          </p:cNvPr>
          <p:cNvSpPr>
            <a:spLocks noGrp="1"/>
          </p:cNvSpPr>
          <p:nvPr>
            <p:ph type="title"/>
          </p:nvPr>
        </p:nvSpPr>
        <p:spPr>
          <a:xfrm>
            <a:off x="358219" y="365125"/>
            <a:ext cx="4032297" cy="2233986"/>
          </a:xfrm>
        </p:spPr>
        <p:txBody>
          <a:bodyPr>
            <a:normAutofit/>
          </a:bodyPr>
          <a:lstStyle/>
          <a:p>
            <a:r>
              <a:rPr lang="en-GB" b="1" dirty="0"/>
              <a:t>Software Development Life Cycle (SDLC)</a:t>
            </a:r>
          </a:p>
        </p:txBody>
      </p:sp>
      <p:sp>
        <p:nvSpPr>
          <p:cNvPr id="5" name="Oval 4">
            <a:extLst>
              <a:ext uri="{FF2B5EF4-FFF2-40B4-BE49-F238E27FC236}">
                <a16:creationId xmlns:a16="http://schemas.microsoft.com/office/drawing/2014/main" id="{BF4214B9-FB6C-A17D-4956-0744CA73501F}"/>
              </a:ext>
            </a:extLst>
          </p:cNvPr>
          <p:cNvSpPr/>
          <p:nvPr/>
        </p:nvSpPr>
        <p:spPr>
          <a:xfrm>
            <a:off x="4519467" y="121195"/>
            <a:ext cx="2456597" cy="103723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t>Problem / Initiation</a:t>
            </a:r>
          </a:p>
        </p:txBody>
      </p:sp>
      <p:sp>
        <p:nvSpPr>
          <p:cNvPr id="6" name="Rectangle: Rounded Corners 5">
            <a:extLst>
              <a:ext uri="{FF2B5EF4-FFF2-40B4-BE49-F238E27FC236}">
                <a16:creationId xmlns:a16="http://schemas.microsoft.com/office/drawing/2014/main" id="{2B4D6E5C-816B-D5AF-E38E-3A32C442F06E}"/>
              </a:ext>
            </a:extLst>
          </p:cNvPr>
          <p:cNvSpPr/>
          <p:nvPr/>
        </p:nvSpPr>
        <p:spPr>
          <a:xfrm>
            <a:off x="4680276" y="1353329"/>
            <a:ext cx="2134978" cy="105087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t>Requirements Specification</a:t>
            </a:r>
          </a:p>
        </p:txBody>
      </p:sp>
      <p:sp>
        <p:nvSpPr>
          <p:cNvPr id="7" name="Rectangle: Rounded Corners 6">
            <a:extLst>
              <a:ext uri="{FF2B5EF4-FFF2-40B4-BE49-F238E27FC236}">
                <a16:creationId xmlns:a16="http://schemas.microsoft.com/office/drawing/2014/main" id="{B0CD3894-B3BD-AC10-533E-8BCBE328AC0C}"/>
              </a:ext>
            </a:extLst>
          </p:cNvPr>
          <p:cNvSpPr/>
          <p:nvPr/>
        </p:nvSpPr>
        <p:spPr>
          <a:xfrm>
            <a:off x="4680276" y="5090675"/>
            <a:ext cx="2134978" cy="105087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t>Design Specification</a:t>
            </a:r>
          </a:p>
        </p:txBody>
      </p:sp>
      <p:sp>
        <p:nvSpPr>
          <p:cNvPr id="8" name="Rectangle: Rounded Corners 7">
            <a:extLst>
              <a:ext uri="{FF2B5EF4-FFF2-40B4-BE49-F238E27FC236}">
                <a16:creationId xmlns:a16="http://schemas.microsoft.com/office/drawing/2014/main" id="{EA3DE0A9-CE47-9150-32E1-F5BE17C98D26}"/>
              </a:ext>
            </a:extLst>
          </p:cNvPr>
          <p:cNvSpPr/>
          <p:nvPr/>
        </p:nvSpPr>
        <p:spPr>
          <a:xfrm>
            <a:off x="4680276" y="2599111"/>
            <a:ext cx="2134978" cy="105087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t>Programming</a:t>
            </a:r>
          </a:p>
        </p:txBody>
      </p:sp>
      <p:sp>
        <p:nvSpPr>
          <p:cNvPr id="10" name="Rectangle: Rounded Corners 9">
            <a:extLst>
              <a:ext uri="{FF2B5EF4-FFF2-40B4-BE49-F238E27FC236}">
                <a16:creationId xmlns:a16="http://schemas.microsoft.com/office/drawing/2014/main" id="{2A743EB6-E07E-5D11-291A-69565DF5A15E}"/>
              </a:ext>
            </a:extLst>
          </p:cNvPr>
          <p:cNvSpPr/>
          <p:nvPr/>
        </p:nvSpPr>
        <p:spPr>
          <a:xfrm>
            <a:off x="4680276" y="3844893"/>
            <a:ext cx="2134978" cy="105087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Deployment</a:t>
            </a:r>
          </a:p>
        </p:txBody>
      </p:sp>
      <p:sp>
        <p:nvSpPr>
          <p:cNvPr id="32" name="TextBox 31">
            <a:extLst>
              <a:ext uri="{FF2B5EF4-FFF2-40B4-BE49-F238E27FC236}">
                <a16:creationId xmlns:a16="http://schemas.microsoft.com/office/drawing/2014/main" id="{D3B8934B-2FF0-1D37-5D05-EDD903EC2E94}"/>
              </a:ext>
            </a:extLst>
          </p:cNvPr>
          <p:cNvSpPr txBox="1"/>
          <p:nvPr/>
        </p:nvSpPr>
        <p:spPr>
          <a:xfrm>
            <a:off x="555104" y="2599111"/>
            <a:ext cx="3835412" cy="1815882"/>
          </a:xfrm>
          <a:prstGeom prst="rect">
            <a:avLst/>
          </a:prstGeom>
          <a:noFill/>
        </p:spPr>
        <p:txBody>
          <a:bodyPr wrap="square" rtlCol="0">
            <a:spAutoFit/>
          </a:bodyPr>
          <a:lstStyle/>
          <a:p>
            <a:pPr marL="285750" indent="-285750">
              <a:buFont typeface="Arial" panose="020B0604020202020204" pitchFamily="34" charset="0"/>
              <a:buChar char="•"/>
            </a:pPr>
            <a:r>
              <a:rPr lang="en-GB" sz="2800" dirty="0"/>
              <a:t>Software development runs through a number of distinguishable phases</a:t>
            </a:r>
          </a:p>
        </p:txBody>
      </p:sp>
    </p:spTree>
    <p:extLst>
      <p:ext uri="{BB962C8B-B14F-4D97-AF65-F5344CB8AC3E}">
        <p14:creationId xmlns:p14="http://schemas.microsoft.com/office/powerpoint/2010/main" val="42837638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516034-497B-DE3A-6766-68C1A76F016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EF5843AD-0D69-211E-E48B-A34852C9E481}"/>
              </a:ext>
            </a:extLst>
          </p:cNvPr>
          <p:cNvSpPr>
            <a:spLocks noGrp="1"/>
          </p:cNvSpPr>
          <p:nvPr>
            <p:ph type="title"/>
          </p:nvPr>
        </p:nvSpPr>
        <p:spPr/>
        <p:txBody>
          <a:bodyPr/>
          <a:lstStyle/>
          <a:p>
            <a:r>
              <a:rPr lang="en-GB" b="1" dirty="0"/>
              <a:t>SDLC Workflow</a:t>
            </a:r>
          </a:p>
        </p:txBody>
      </p:sp>
      <p:sp>
        <p:nvSpPr>
          <p:cNvPr id="5" name="Oval 4">
            <a:extLst>
              <a:ext uri="{FF2B5EF4-FFF2-40B4-BE49-F238E27FC236}">
                <a16:creationId xmlns:a16="http://schemas.microsoft.com/office/drawing/2014/main" id="{3876CED8-4110-5A92-C35D-3000AC937785}"/>
              </a:ext>
            </a:extLst>
          </p:cNvPr>
          <p:cNvSpPr/>
          <p:nvPr/>
        </p:nvSpPr>
        <p:spPr>
          <a:xfrm>
            <a:off x="4519467" y="121195"/>
            <a:ext cx="2456597" cy="103723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t>Problem / Initiation</a:t>
            </a:r>
          </a:p>
        </p:txBody>
      </p:sp>
      <p:sp>
        <p:nvSpPr>
          <p:cNvPr id="6" name="Rectangle: Rounded Corners 5">
            <a:extLst>
              <a:ext uri="{FF2B5EF4-FFF2-40B4-BE49-F238E27FC236}">
                <a16:creationId xmlns:a16="http://schemas.microsoft.com/office/drawing/2014/main" id="{D1A3E186-7DC8-AC44-6B68-C69947629EA0}"/>
              </a:ext>
            </a:extLst>
          </p:cNvPr>
          <p:cNvSpPr/>
          <p:nvPr/>
        </p:nvSpPr>
        <p:spPr>
          <a:xfrm>
            <a:off x="4680276" y="1353329"/>
            <a:ext cx="2134978" cy="105087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t>Requirements Specification</a:t>
            </a:r>
          </a:p>
        </p:txBody>
      </p:sp>
      <p:sp>
        <p:nvSpPr>
          <p:cNvPr id="7" name="Rectangle: Rounded Corners 6">
            <a:extLst>
              <a:ext uri="{FF2B5EF4-FFF2-40B4-BE49-F238E27FC236}">
                <a16:creationId xmlns:a16="http://schemas.microsoft.com/office/drawing/2014/main" id="{4D87A820-3868-27F7-FB9E-7A5533994937}"/>
              </a:ext>
            </a:extLst>
          </p:cNvPr>
          <p:cNvSpPr/>
          <p:nvPr/>
        </p:nvSpPr>
        <p:spPr>
          <a:xfrm>
            <a:off x="4680276" y="5090675"/>
            <a:ext cx="2134978" cy="105087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t>Design Specification</a:t>
            </a:r>
          </a:p>
        </p:txBody>
      </p:sp>
      <p:sp>
        <p:nvSpPr>
          <p:cNvPr id="8" name="Rectangle: Rounded Corners 7">
            <a:extLst>
              <a:ext uri="{FF2B5EF4-FFF2-40B4-BE49-F238E27FC236}">
                <a16:creationId xmlns:a16="http://schemas.microsoft.com/office/drawing/2014/main" id="{88F35CDE-E418-47B7-C41F-9E2F28AE5C6A}"/>
              </a:ext>
            </a:extLst>
          </p:cNvPr>
          <p:cNvSpPr/>
          <p:nvPr/>
        </p:nvSpPr>
        <p:spPr>
          <a:xfrm>
            <a:off x="4680276" y="2599111"/>
            <a:ext cx="2134978" cy="105087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t>Programming</a:t>
            </a:r>
          </a:p>
        </p:txBody>
      </p:sp>
      <p:sp>
        <p:nvSpPr>
          <p:cNvPr id="10" name="Rectangle: Rounded Corners 9">
            <a:extLst>
              <a:ext uri="{FF2B5EF4-FFF2-40B4-BE49-F238E27FC236}">
                <a16:creationId xmlns:a16="http://schemas.microsoft.com/office/drawing/2014/main" id="{C659FBAB-2C03-2A78-67AC-8FCD7437E8F4}"/>
              </a:ext>
            </a:extLst>
          </p:cNvPr>
          <p:cNvSpPr/>
          <p:nvPr/>
        </p:nvSpPr>
        <p:spPr>
          <a:xfrm>
            <a:off x="4680276" y="3844893"/>
            <a:ext cx="2134978" cy="105087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Deployment</a:t>
            </a:r>
          </a:p>
        </p:txBody>
      </p:sp>
      <p:sp>
        <p:nvSpPr>
          <p:cNvPr id="21" name="Arrow: U-Turn 20">
            <a:extLst>
              <a:ext uri="{FF2B5EF4-FFF2-40B4-BE49-F238E27FC236}">
                <a16:creationId xmlns:a16="http://schemas.microsoft.com/office/drawing/2014/main" id="{8541234C-A333-158A-A1CC-415F3D7C9A8E}"/>
              </a:ext>
            </a:extLst>
          </p:cNvPr>
          <p:cNvSpPr/>
          <p:nvPr/>
        </p:nvSpPr>
        <p:spPr>
          <a:xfrm rot="5400000">
            <a:off x="6684580" y="1076273"/>
            <a:ext cx="886968" cy="877824"/>
          </a:xfrm>
          <a:prstGeom prst="uturnArrow">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3" name="Arrow: U-Turn 22">
            <a:extLst>
              <a:ext uri="{FF2B5EF4-FFF2-40B4-BE49-F238E27FC236}">
                <a16:creationId xmlns:a16="http://schemas.microsoft.com/office/drawing/2014/main" id="{1A1F4784-5443-1A1F-28AE-F586ECD9DB4F}"/>
              </a:ext>
            </a:extLst>
          </p:cNvPr>
          <p:cNvSpPr/>
          <p:nvPr/>
        </p:nvSpPr>
        <p:spPr>
          <a:xfrm rot="5400000">
            <a:off x="6785984" y="3652410"/>
            <a:ext cx="886968" cy="877824"/>
          </a:xfrm>
          <a:prstGeom prst="uturnArrow">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4" name="Arrow: U-Turn 23">
            <a:extLst>
              <a:ext uri="{FF2B5EF4-FFF2-40B4-BE49-F238E27FC236}">
                <a16:creationId xmlns:a16="http://schemas.microsoft.com/office/drawing/2014/main" id="{62D333E1-3E93-2672-4F52-DDF7138708CA}"/>
              </a:ext>
            </a:extLst>
          </p:cNvPr>
          <p:cNvSpPr/>
          <p:nvPr/>
        </p:nvSpPr>
        <p:spPr>
          <a:xfrm rot="5400000">
            <a:off x="6785984" y="2405441"/>
            <a:ext cx="886968" cy="877824"/>
          </a:xfrm>
          <a:prstGeom prst="uturnArrow">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5" name="Arrow: U-Turn 24">
            <a:extLst>
              <a:ext uri="{FF2B5EF4-FFF2-40B4-BE49-F238E27FC236}">
                <a16:creationId xmlns:a16="http://schemas.microsoft.com/office/drawing/2014/main" id="{017D5A92-63AA-6C80-BA05-1532BB36AA45}"/>
              </a:ext>
            </a:extLst>
          </p:cNvPr>
          <p:cNvSpPr/>
          <p:nvPr/>
        </p:nvSpPr>
        <p:spPr>
          <a:xfrm rot="5400000">
            <a:off x="6789189" y="4890187"/>
            <a:ext cx="886968" cy="877824"/>
          </a:xfrm>
          <a:prstGeom prst="uturnArrow">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7" name="Arrow: Right 26">
            <a:extLst>
              <a:ext uri="{FF2B5EF4-FFF2-40B4-BE49-F238E27FC236}">
                <a16:creationId xmlns:a16="http://schemas.microsoft.com/office/drawing/2014/main" id="{DAC2B957-D844-6845-A59F-A30477A465C5}"/>
              </a:ext>
            </a:extLst>
          </p:cNvPr>
          <p:cNvSpPr/>
          <p:nvPr/>
        </p:nvSpPr>
        <p:spPr>
          <a:xfrm>
            <a:off x="7168055" y="5532437"/>
            <a:ext cx="5023945" cy="1325563"/>
          </a:xfrm>
          <a:prstGeom prst="rightArrow">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t>Maintenance</a:t>
            </a:r>
          </a:p>
        </p:txBody>
      </p:sp>
      <p:sp>
        <p:nvSpPr>
          <p:cNvPr id="28" name="TextBox 27">
            <a:extLst>
              <a:ext uri="{FF2B5EF4-FFF2-40B4-BE49-F238E27FC236}">
                <a16:creationId xmlns:a16="http://schemas.microsoft.com/office/drawing/2014/main" id="{26D138E6-C564-B3F0-AEBE-19602AE3F93E}"/>
              </a:ext>
            </a:extLst>
          </p:cNvPr>
          <p:cNvSpPr txBox="1"/>
          <p:nvPr/>
        </p:nvSpPr>
        <p:spPr>
          <a:xfrm>
            <a:off x="7801180" y="1027906"/>
            <a:ext cx="2320281" cy="830997"/>
          </a:xfrm>
          <a:prstGeom prst="rect">
            <a:avLst/>
          </a:prstGeom>
          <a:solidFill>
            <a:srgbClr val="FFC000"/>
          </a:solidFill>
          <a:ln>
            <a:solidFill>
              <a:schemeClr val="tx1"/>
            </a:solidFill>
          </a:ln>
        </p:spPr>
        <p:txBody>
          <a:bodyPr wrap="square" rtlCol="0">
            <a:spAutoFit/>
          </a:bodyPr>
          <a:lstStyle/>
          <a:p>
            <a:pPr algn="ctr"/>
            <a:r>
              <a:rPr lang="en-GB" sz="2400" b="1" dirty="0">
                <a:solidFill>
                  <a:schemeClr val="bg1"/>
                </a:solidFill>
              </a:rPr>
              <a:t>Requirements Engineering</a:t>
            </a:r>
          </a:p>
        </p:txBody>
      </p:sp>
      <p:sp>
        <p:nvSpPr>
          <p:cNvPr id="29" name="TextBox 28">
            <a:extLst>
              <a:ext uri="{FF2B5EF4-FFF2-40B4-BE49-F238E27FC236}">
                <a16:creationId xmlns:a16="http://schemas.microsoft.com/office/drawing/2014/main" id="{5BD9E5E2-27F7-41E8-2F57-40378C14247F}"/>
              </a:ext>
            </a:extLst>
          </p:cNvPr>
          <p:cNvSpPr txBox="1"/>
          <p:nvPr/>
        </p:nvSpPr>
        <p:spPr>
          <a:xfrm>
            <a:off x="7801177" y="2336619"/>
            <a:ext cx="2320284" cy="461665"/>
          </a:xfrm>
          <a:prstGeom prst="rect">
            <a:avLst/>
          </a:prstGeom>
          <a:solidFill>
            <a:srgbClr val="FFC000"/>
          </a:solidFill>
          <a:ln>
            <a:solidFill>
              <a:schemeClr val="tx1"/>
            </a:solidFill>
          </a:ln>
        </p:spPr>
        <p:txBody>
          <a:bodyPr wrap="square" rtlCol="0">
            <a:spAutoFit/>
          </a:bodyPr>
          <a:lstStyle/>
          <a:p>
            <a:pPr algn="ctr"/>
            <a:r>
              <a:rPr lang="en-GB" sz="2400" b="1" dirty="0">
                <a:solidFill>
                  <a:schemeClr val="bg1"/>
                </a:solidFill>
              </a:rPr>
              <a:t>Design</a:t>
            </a:r>
          </a:p>
        </p:txBody>
      </p:sp>
      <p:sp>
        <p:nvSpPr>
          <p:cNvPr id="30" name="TextBox 29">
            <a:extLst>
              <a:ext uri="{FF2B5EF4-FFF2-40B4-BE49-F238E27FC236}">
                <a16:creationId xmlns:a16="http://schemas.microsoft.com/office/drawing/2014/main" id="{EBDE6561-227E-96C5-5651-E0F0ECC9C2DC}"/>
              </a:ext>
            </a:extLst>
          </p:cNvPr>
          <p:cNvSpPr txBox="1"/>
          <p:nvPr/>
        </p:nvSpPr>
        <p:spPr>
          <a:xfrm>
            <a:off x="7801178" y="3645333"/>
            <a:ext cx="2320284" cy="461665"/>
          </a:xfrm>
          <a:prstGeom prst="rect">
            <a:avLst/>
          </a:prstGeom>
          <a:solidFill>
            <a:srgbClr val="FFC000"/>
          </a:solidFill>
          <a:ln>
            <a:solidFill>
              <a:schemeClr val="tx1"/>
            </a:solidFill>
          </a:ln>
        </p:spPr>
        <p:txBody>
          <a:bodyPr wrap="square" rtlCol="0">
            <a:spAutoFit/>
          </a:bodyPr>
          <a:lstStyle/>
          <a:p>
            <a:pPr algn="ctr"/>
            <a:r>
              <a:rPr lang="en-GB" sz="2400" b="1" dirty="0">
                <a:solidFill>
                  <a:schemeClr val="bg1"/>
                </a:solidFill>
              </a:rPr>
              <a:t>Implementation</a:t>
            </a:r>
          </a:p>
        </p:txBody>
      </p:sp>
      <p:sp>
        <p:nvSpPr>
          <p:cNvPr id="31" name="TextBox 30">
            <a:extLst>
              <a:ext uri="{FF2B5EF4-FFF2-40B4-BE49-F238E27FC236}">
                <a16:creationId xmlns:a16="http://schemas.microsoft.com/office/drawing/2014/main" id="{3650D72A-0E7C-1F39-20D2-FDAE9E2CC396}"/>
              </a:ext>
            </a:extLst>
          </p:cNvPr>
          <p:cNvSpPr txBox="1"/>
          <p:nvPr/>
        </p:nvSpPr>
        <p:spPr>
          <a:xfrm>
            <a:off x="7801179" y="4883313"/>
            <a:ext cx="2320283" cy="461665"/>
          </a:xfrm>
          <a:prstGeom prst="rect">
            <a:avLst/>
          </a:prstGeom>
          <a:solidFill>
            <a:srgbClr val="FFC000"/>
          </a:solidFill>
          <a:ln>
            <a:solidFill>
              <a:schemeClr val="tx1"/>
            </a:solidFill>
          </a:ln>
        </p:spPr>
        <p:txBody>
          <a:bodyPr wrap="square" rtlCol="0">
            <a:spAutoFit/>
          </a:bodyPr>
          <a:lstStyle/>
          <a:p>
            <a:pPr algn="ctr"/>
            <a:r>
              <a:rPr lang="en-GB" sz="2400" b="1" dirty="0">
                <a:solidFill>
                  <a:schemeClr val="bg1"/>
                </a:solidFill>
              </a:rPr>
              <a:t>Testing</a:t>
            </a:r>
          </a:p>
        </p:txBody>
      </p:sp>
      <p:sp>
        <p:nvSpPr>
          <p:cNvPr id="2" name="TextBox 1">
            <a:extLst>
              <a:ext uri="{FF2B5EF4-FFF2-40B4-BE49-F238E27FC236}">
                <a16:creationId xmlns:a16="http://schemas.microsoft.com/office/drawing/2014/main" id="{BD5322A8-3708-6D6A-E873-8BDB7AB3C9ED}"/>
              </a:ext>
            </a:extLst>
          </p:cNvPr>
          <p:cNvSpPr txBox="1"/>
          <p:nvPr/>
        </p:nvSpPr>
        <p:spPr>
          <a:xfrm>
            <a:off x="555104" y="2599111"/>
            <a:ext cx="3835412" cy="1815882"/>
          </a:xfrm>
          <a:prstGeom prst="rect">
            <a:avLst/>
          </a:prstGeom>
          <a:noFill/>
        </p:spPr>
        <p:txBody>
          <a:bodyPr wrap="square" rtlCol="0">
            <a:spAutoFit/>
          </a:bodyPr>
          <a:lstStyle/>
          <a:p>
            <a:pPr marL="285750" indent="-285750">
              <a:buFont typeface="Arial" panose="020B0604020202020204" pitchFamily="34" charset="0"/>
              <a:buChar char="•"/>
            </a:pPr>
            <a:r>
              <a:rPr lang="en-GB" sz="2800" dirty="0"/>
              <a:t>Software development runs through a number of distinguishable phases</a:t>
            </a:r>
          </a:p>
        </p:txBody>
      </p:sp>
    </p:spTree>
    <p:extLst>
      <p:ext uri="{BB962C8B-B14F-4D97-AF65-F5344CB8AC3E}">
        <p14:creationId xmlns:p14="http://schemas.microsoft.com/office/powerpoint/2010/main" val="40584111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BF12C8-EEC0-118C-294D-407E9198F30D}"/>
            </a:ext>
          </a:extLst>
        </p:cNvPr>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40F01951-7927-1277-A1D0-7687B7E4AEB4}"/>
              </a:ext>
            </a:extLst>
          </p:cNvPr>
          <p:cNvPicPr>
            <a:picLocks noGrp="1" noChangeAspect="1"/>
          </p:cNvPicPr>
          <p:nvPr>
            <p:ph idx="1"/>
          </p:nvPr>
        </p:nvPicPr>
        <p:blipFill>
          <a:blip r:embed="rId3"/>
          <a:stretch>
            <a:fillRect/>
          </a:stretch>
        </p:blipFill>
        <p:spPr>
          <a:xfrm>
            <a:off x="3174124" y="1271752"/>
            <a:ext cx="5457908" cy="4935120"/>
          </a:xfrm>
          <a:prstGeom prst="rect">
            <a:avLst/>
          </a:prstGeom>
        </p:spPr>
      </p:pic>
      <p:sp>
        <p:nvSpPr>
          <p:cNvPr id="4" name="Title 3">
            <a:extLst>
              <a:ext uri="{FF2B5EF4-FFF2-40B4-BE49-F238E27FC236}">
                <a16:creationId xmlns:a16="http://schemas.microsoft.com/office/drawing/2014/main" id="{2B6705BC-A255-C012-8B4F-A63F83667FF3}"/>
              </a:ext>
            </a:extLst>
          </p:cNvPr>
          <p:cNvSpPr>
            <a:spLocks noGrp="1"/>
          </p:cNvSpPr>
          <p:nvPr>
            <p:ph type="title"/>
          </p:nvPr>
        </p:nvSpPr>
        <p:spPr/>
        <p:txBody>
          <a:bodyPr/>
          <a:lstStyle/>
          <a:p>
            <a:r>
              <a:rPr lang="en-GB" b="1" dirty="0"/>
              <a:t>Software Engineering / Development Process</a:t>
            </a:r>
          </a:p>
        </p:txBody>
      </p:sp>
    </p:spTree>
    <p:extLst>
      <p:ext uri="{BB962C8B-B14F-4D97-AF65-F5344CB8AC3E}">
        <p14:creationId xmlns:p14="http://schemas.microsoft.com/office/powerpoint/2010/main" val="27011489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7EDE8C-015D-9291-DCED-37DCC1185192}"/>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69619C8F-7744-8616-CFAB-70ABAF0F223A}"/>
              </a:ext>
            </a:extLst>
          </p:cNvPr>
          <p:cNvSpPr>
            <a:spLocks noGrp="1"/>
          </p:cNvSpPr>
          <p:nvPr>
            <p:ph type="title"/>
          </p:nvPr>
        </p:nvSpPr>
        <p:spPr/>
        <p:txBody>
          <a:bodyPr/>
          <a:lstStyle/>
          <a:p>
            <a:r>
              <a:rPr lang="en-GB" b="1" dirty="0"/>
              <a:t>Software Development Case Study</a:t>
            </a:r>
          </a:p>
        </p:txBody>
      </p:sp>
      <p:sp>
        <p:nvSpPr>
          <p:cNvPr id="9" name="Content Placeholder 8">
            <a:extLst>
              <a:ext uri="{FF2B5EF4-FFF2-40B4-BE49-F238E27FC236}">
                <a16:creationId xmlns:a16="http://schemas.microsoft.com/office/drawing/2014/main" id="{E6D874DB-48E3-8BEF-D35B-F19B1EC58FA9}"/>
              </a:ext>
            </a:extLst>
          </p:cNvPr>
          <p:cNvSpPr>
            <a:spLocks noGrp="1"/>
          </p:cNvSpPr>
          <p:nvPr>
            <p:ph idx="1"/>
          </p:nvPr>
        </p:nvSpPr>
        <p:spPr>
          <a:xfrm>
            <a:off x="358219" y="1458227"/>
            <a:ext cx="11481847" cy="4860686"/>
          </a:xfrm>
        </p:spPr>
        <p:txBody>
          <a:bodyPr>
            <a:normAutofit/>
          </a:bodyPr>
          <a:lstStyle/>
          <a:p>
            <a:pPr marL="0" indent="0"/>
            <a:r>
              <a:rPr lang="en-US" sz="3200" b="1" dirty="0"/>
              <a:t>London Ambulance Service – Command and Control System:</a:t>
            </a:r>
          </a:p>
          <a:p>
            <a:pPr marL="109537" indent="0">
              <a:defRPr/>
            </a:pPr>
            <a:r>
              <a:rPr lang="en-GB" b="1" dirty="0"/>
              <a:t>Problems to solve:</a:t>
            </a:r>
          </a:p>
          <a:p>
            <a:pPr marL="1081147" lvl="1" indent="-571500">
              <a:defRPr/>
            </a:pPr>
            <a:r>
              <a:rPr lang="en-GB" sz="2800" dirty="0"/>
              <a:t>Complex Scheduling: (5,000 patients per day over 600 square miles)</a:t>
            </a:r>
          </a:p>
          <a:p>
            <a:pPr marL="1538347" lvl="2" indent="-571500">
              <a:defRPr/>
            </a:pPr>
            <a:r>
              <a:rPr lang="en-GB" sz="2400" dirty="0"/>
              <a:t>300 emergency ambulances</a:t>
            </a:r>
          </a:p>
          <a:p>
            <a:pPr marL="1538347" lvl="2" indent="-571500">
              <a:defRPr/>
            </a:pPr>
            <a:r>
              <a:rPr lang="en-GB" sz="2400" dirty="0"/>
              <a:t>More than 400 patient transport service vehicles (up to 750 vehicles)</a:t>
            </a:r>
          </a:p>
          <a:p>
            <a:pPr marL="1538347" lvl="2" indent="-571500">
              <a:defRPr/>
            </a:pPr>
            <a:r>
              <a:rPr lang="en-GB" sz="2400" dirty="0"/>
              <a:t>326 paramedics</a:t>
            </a:r>
          </a:p>
          <a:p>
            <a:pPr marL="1538347" lvl="2" indent="-571500">
              <a:defRPr/>
            </a:pPr>
            <a:r>
              <a:rPr lang="en-GB" sz="2400" dirty="0"/>
              <a:t>1,330 – 1,600 emergency calls per day (potentially over to 2,000 total calls)</a:t>
            </a:r>
          </a:p>
          <a:p>
            <a:pPr marL="1081147" lvl="1" indent="-571500">
              <a:defRPr/>
            </a:pPr>
            <a:r>
              <a:rPr lang="en-GB" sz="2800" dirty="0"/>
              <a:t>Disastrous staff morale:</a:t>
            </a:r>
          </a:p>
          <a:p>
            <a:pPr marL="1538347" lvl="2" indent="-571500">
              <a:defRPr/>
            </a:pPr>
            <a:r>
              <a:rPr lang="en-GB" sz="2400" dirty="0"/>
              <a:t>Minimal investment in training and equipment</a:t>
            </a:r>
          </a:p>
          <a:p>
            <a:pPr marL="1538347" lvl="2" indent="-571500">
              <a:defRPr/>
            </a:pPr>
            <a:r>
              <a:rPr lang="en-GB" sz="2400" dirty="0"/>
              <a:t>National pay dispute in 1990</a:t>
            </a:r>
          </a:p>
        </p:txBody>
      </p:sp>
    </p:spTree>
    <p:extLst>
      <p:ext uri="{BB962C8B-B14F-4D97-AF65-F5344CB8AC3E}">
        <p14:creationId xmlns:p14="http://schemas.microsoft.com/office/powerpoint/2010/main" val="21794512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0D0807-7E97-CE84-536C-70B4E94ECD39}"/>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2E55D870-F26A-2CEE-813D-B8CE36F1E9CE}"/>
              </a:ext>
            </a:extLst>
          </p:cNvPr>
          <p:cNvSpPr>
            <a:spLocks noGrp="1"/>
          </p:cNvSpPr>
          <p:nvPr>
            <p:ph type="title"/>
          </p:nvPr>
        </p:nvSpPr>
        <p:spPr/>
        <p:txBody>
          <a:bodyPr/>
          <a:lstStyle/>
          <a:p>
            <a:r>
              <a:rPr lang="en-GB" b="1" dirty="0"/>
              <a:t>Software Development Case Study</a:t>
            </a:r>
          </a:p>
        </p:txBody>
      </p:sp>
      <p:sp>
        <p:nvSpPr>
          <p:cNvPr id="9" name="Content Placeholder 8">
            <a:extLst>
              <a:ext uri="{FF2B5EF4-FFF2-40B4-BE49-F238E27FC236}">
                <a16:creationId xmlns:a16="http://schemas.microsoft.com/office/drawing/2014/main" id="{731F45AD-3591-6542-B51F-99BFC2F59DFE}"/>
              </a:ext>
            </a:extLst>
          </p:cNvPr>
          <p:cNvSpPr>
            <a:spLocks noGrp="1"/>
          </p:cNvSpPr>
          <p:nvPr>
            <p:ph idx="1"/>
          </p:nvPr>
        </p:nvSpPr>
        <p:spPr>
          <a:xfrm>
            <a:off x="358219" y="1458227"/>
            <a:ext cx="11481847" cy="4860686"/>
          </a:xfrm>
        </p:spPr>
        <p:txBody>
          <a:bodyPr>
            <a:normAutofit/>
          </a:bodyPr>
          <a:lstStyle/>
          <a:p>
            <a:pPr marL="0" indent="0"/>
            <a:r>
              <a:rPr lang="en-US" sz="3200" b="1" dirty="0"/>
              <a:t>London Ambulance Service – Command and Control System:</a:t>
            </a:r>
          </a:p>
          <a:p>
            <a:pPr marL="109537" indent="0">
              <a:defRPr/>
            </a:pPr>
            <a:r>
              <a:rPr lang="en-GB" b="1" dirty="0"/>
              <a:t>Problems to solve:</a:t>
            </a:r>
          </a:p>
          <a:p>
            <a:pPr marL="1081147" lvl="1" indent="-571500">
              <a:defRPr/>
            </a:pPr>
            <a:r>
              <a:rPr lang="en-GB" sz="2800" dirty="0"/>
              <a:t>Poor management morale:</a:t>
            </a:r>
          </a:p>
          <a:p>
            <a:pPr marL="1538347" lvl="2" indent="-571500">
              <a:defRPr/>
            </a:pPr>
            <a:r>
              <a:rPr lang="en-GB" sz="2400" dirty="0"/>
              <a:t>Staff resistant to change</a:t>
            </a:r>
          </a:p>
          <a:p>
            <a:pPr marL="1538347" lvl="2" indent="-571500">
              <a:defRPr/>
            </a:pPr>
            <a:r>
              <a:rPr lang="en-GB" sz="2400" dirty="0"/>
              <a:t>Government reforms of Health Service</a:t>
            </a:r>
          </a:p>
          <a:p>
            <a:pPr marL="1538347" lvl="2" indent="-571500">
              <a:defRPr/>
            </a:pPr>
            <a:r>
              <a:rPr lang="en-GB" sz="2400" dirty="0"/>
              <a:t>53 out of 268 managers removed (~20%)</a:t>
            </a:r>
          </a:p>
          <a:p>
            <a:pPr marL="1538347" lvl="2" indent="-571500">
              <a:defRPr/>
            </a:pPr>
            <a:r>
              <a:rPr lang="en-GB" sz="2400" dirty="0"/>
              <a:t>1,330 – 1,600 emergency calls per day</a:t>
            </a:r>
          </a:p>
          <a:p>
            <a:pPr marL="1081147" lvl="1" indent="-571500">
              <a:defRPr/>
            </a:pPr>
            <a:r>
              <a:rPr lang="en-GB" sz="2800" dirty="0"/>
              <a:t>Attempts at computerisation:</a:t>
            </a:r>
          </a:p>
          <a:p>
            <a:pPr marL="1538347" lvl="2" indent="-571500">
              <a:defRPr/>
            </a:pPr>
            <a:r>
              <a:rPr lang="en-GB" sz="2400" dirty="0"/>
              <a:t>Attempts began in early 1980’s and abandoned in 1990</a:t>
            </a:r>
          </a:p>
          <a:p>
            <a:pPr marL="1538347" lvl="2" indent="-571500">
              <a:defRPr/>
            </a:pPr>
            <a:r>
              <a:rPr lang="en-GB" sz="2400" dirty="0"/>
              <a:t>Total cost £7.5 million</a:t>
            </a:r>
          </a:p>
        </p:txBody>
      </p:sp>
    </p:spTree>
    <p:extLst>
      <p:ext uri="{BB962C8B-B14F-4D97-AF65-F5344CB8AC3E}">
        <p14:creationId xmlns:p14="http://schemas.microsoft.com/office/powerpoint/2010/main" val="16537650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BA902E-EABC-D7E8-C6EA-7870759B1D8A}"/>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F125569-A5F1-091E-0E6A-C164C66E5C09}"/>
              </a:ext>
            </a:extLst>
          </p:cNvPr>
          <p:cNvSpPr>
            <a:spLocks noGrp="1"/>
          </p:cNvSpPr>
          <p:nvPr>
            <p:ph type="title"/>
          </p:nvPr>
        </p:nvSpPr>
        <p:spPr/>
        <p:txBody>
          <a:bodyPr/>
          <a:lstStyle/>
          <a:p>
            <a:r>
              <a:rPr lang="en-GB" b="1" dirty="0"/>
              <a:t>Software Development Case Study</a:t>
            </a:r>
          </a:p>
        </p:txBody>
      </p:sp>
      <p:sp>
        <p:nvSpPr>
          <p:cNvPr id="9" name="Content Placeholder 8">
            <a:extLst>
              <a:ext uri="{FF2B5EF4-FFF2-40B4-BE49-F238E27FC236}">
                <a16:creationId xmlns:a16="http://schemas.microsoft.com/office/drawing/2014/main" id="{A8F6C32F-E61E-A994-0129-9DE7E369660F}"/>
              </a:ext>
            </a:extLst>
          </p:cNvPr>
          <p:cNvSpPr>
            <a:spLocks noGrp="1"/>
          </p:cNvSpPr>
          <p:nvPr>
            <p:ph idx="1"/>
          </p:nvPr>
        </p:nvSpPr>
        <p:spPr>
          <a:xfrm>
            <a:off x="358219" y="1458227"/>
            <a:ext cx="11481847" cy="4860686"/>
          </a:xfrm>
        </p:spPr>
        <p:txBody>
          <a:bodyPr>
            <a:normAutofit/>
          </a:bodyPr>
          <a:lstStyle/>
          <a:p>
            <a:pPr marL="0" indent="0"/>
            <a:r>
              <a:rPr lang="en-US" sz="3200" b="1" dirty="0"/>
              <a:t>London Ambulance Service – Command and Control System:</a:t>
            </a:r>
          </a:p>
          <a:p>
            <a:pPr marL="457200" lvl="1" indent="0"/>
            <a:r>
              <a:rPr lang="en-US" sz="2800" b="1" dirty="0"/>
              <a:t>The Existing System:-</a:t>
            </a:r>
          </a:p>
        </p:txBody>
      </p:sp>
      <p:pic>
        <p:nvPicPr>
          <p:cNvPr id="23" name="Picture 22">
            <a:extLst>
              <a:ext uri="{FF2B5EF4-FFF2-40B4-BE49-F238E27FC236}">
                <a16:creationId xmlns:a16="http://schemas.microsoft.com/office/drawing/2014/main" id="{E4991823-878A-73C0-ADD9-4C9CCD9630ED}"/>
              </a:ext>
            </a:extLst>
          </p:cNvPr>
          <p:cNvPicPr>
            <a:picLocks noChangeAspect="1"/>
          </p:cNvPicPr>
          <p:nvPr/>
        </p:nvPicPr>
        <p:blipFill>
          <a:blip r:embed="rId3"/>
          <a:stretch>
            <a:fillRect/>
          </a:stretch>
        </p:blipFill>
        <p:spPr>
          <a:xfrm>
            <a:off x="4509436" y="2136808"/>
            <a:ext cx="6208811" cy="3603780"/>
          </a:xfrm>
          <a:prstGeom prst="rect">
            <a:avLst/>
          </a:prstGeom>
        </p:spPr>
      </p:pic>
    </p:spTree>
    <p:extLst>
      <p:ext uri="{BB962C8B-B14F-4D97-AF65-F5344CB8AC3E}">
        <p14:creationId xmlns:p14="http://schemas.microsoft.com/office/powerpoint/2010/main" val="29098121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F46768-2092-A0FC-B479-359CF81EC89A}"/>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6C560919-F822-B33E-8083-D4A16DD35FE4}"/>
              </a:ext>
            </a:extLst>
          </p:cNvPr>
          <p:cNvSpPr>
            <a:spLocks noGrp="1"/>
          </p:cNvSpPr>
          <p:nvPr>
            <p:ph type="title"/>
          </p:nvPr>
        </p:nvSpPr>
        <p:spPr/>
        <p:txBody>
          <a:bodyPr/>
          <a:lstStyle/>
          <a:p>
            <a:r>
              <a:rPr lang="en-GB" b="1" dirty="0"/>
              <a:t>Software Development Case Study</a:t>
            </a:r>
          </a:p>
        </p:txBody>
      </p:sp>
      <p:sp>
        <p:nvSpPr>
          <p:cNvPr id="9" name="Content Placeholder 8">
            <a:extLst>
              <a:ext uri="{FF2B5EF4-FFF2-40B4-BE49-F238E27FC236}">
                <a16:creationId xmlns:a16="http://schemas.microsoft.com/office/drawing/2014/main" id="{61FD1708-E046-424F-9A20-A26A03637128}"/>
              </a:ext>
            </a:extLst>
          </p:cNvPr>
          <p:cNvSpPr>
            <a:spLocks noGrp="1"/>
          </p:cNvSpPr>
          <p:nvPr>
            <p:ph idx="1"/>
          </p:nvPr>
        </p:nvSpPr>
        <p:spPr>
          <a:xfrm>
            <a:off x="358219" y="1458227"/>
            <a:ext cx="11481847" cy="4860686"/>
          </a:xfrm>
        </p:spPr>
        <p:txBody>
          <a:bodyPr>
            <a:normAutofit/>
          </a:bodyPr>
          <a:lstStyle/>
          <a:p>
            <a:pPr marL="0" indent="0"/>
            <a:r>
              <a:rPr lang="en-US" sz="3200" b="1" dirty="0"/>
              <a:t>London Ambulance Service – Command and Control System:</a:t>
            </a:r>
          </a:p>
          <a:p>
            <a:pPr marL="457200" lvl="1" indent="0"/>
            <a:r>
              <a:rPr lang="en-US" sz="2800" b="1" dirty="0"/>
              <a:t>The Project Initiation:-</a:t>
            </a:r>
          </a:p>
        </p:txBody>
      </p:sp>
      <p:pic>
        <p:nvPicPr>
          <p:cNvPr id="23" name="Picture 22">
            <a:extLst>
              <a:ext uri="{FF2B5EF4-FFF2-40B4-BE49-F238E27FC236}">
                <a16:creationId xmlns:a16="http://schemas.microsoft.com/office/drawing/2014/main" id="{FA5D6DEE-6E27-0B16-8A06-26B4A95B49CD}"/>
              </a:ext>
            </a:extLst>
          </p:cNvPr>
          <p:cNvPicPr>
            <a:picLocks noChangeAspect="1"/>
          </p:cNvPicPr>
          <p:nvPr/>
        </p:nvPicPr>
        <p:blipFill>
          <a:blip r:embed="rId3"/>
          <a:srcRect/>
          <a:stretch/>
        </p:blipFill>
        <p:spPr>
          <a:xfrm>
            <a:off x="3773103" y="1927323"/>
            <a:ext cx="8333430" cy="4112530"/>
          </a:xfrm>
          <a:prstGeom prst="rect">
            <a:avLst/>
          </a:prstGeom>
        </p:spPr>
      </p:pic>
    </p:spTree>
    <p:extLst>
      <p:ext uri="{BB962C8B-B14F-4D97-AF65-F5344CB8AC3E}">
        <p14:creationId xmlns:p14="http://schemas.microsoft.com/office/powerpoint/2010/main" val="18886886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ED00AB-3BA6-8875-9835-BCFFC316C6B8}"/>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DCA123A1-3A1F-78E4-50FE-ED6EF28E15B0}"/>
              </a:ext>
            </a:extLst>
          </p:cNvPr>
          <p:cNvSpPr>
            <a:spLocks noGrp="1"/>
          </p:cNvSpPr>
          <p:nvPr>
            <p:ph type="title"/>
          </p:nvPr>
        </p:nvSpPr>
        <p:spPr/>
        <p:txBody>
          <a:bodyPr/>
          <a:lstStyle/>
          <a:p>
            <a:r>
              <a:rPr lang="en-GB" b="1" dirty="0"/>
              <a:t>Software Development Case Study</a:t>
            </a:r>
          </a:p>
        </p:txBody>
      </p:sp>
      <p:sp>
        <p:nvSpPr>
          <p:cNvPr id="9" name="Content Placeholder 8">
            <a:extLst>
              <a:ext uri="{FF2B5EF4-FFF2-40B4-BE49-F238E27FC236}">
                <a16:creationId xmlns:a16="http://schemas.microsoft.com/office/drawing/2014/main" id="{34BD0600-44D0-48DD-F745-4B754162C50A}"/>
              </a:ext>
            </a:extLst>
          </p:cNvPr>
          <p:cNvSpPr>
            <a:spLocks noGrp="1"/>
          </p:cNvSpPr>
          <p:nvPr>
            <p:ph idx="1"/>
          </p:nvPr>
        </p:nvSpPr>
        <p:spPr>
          <a:xfrm>
            <a:off x="358219" y="1458227"/>
            <a:ext cx="11481847" cy="4860686"/>
          </a:xfrm>
        </p:spPr>
        <p:txBody>
          <a:bodyPr>
            <a:normAutofit/>
          </a:bodyPr>
          <a:lstStyle/>
          <a:p>
            <a:pPr marL="0" indent="0"/>
            <a:r>
              <a:rPr lang="en-US" sz="3200" b="1" dirty="0"/>
              <a:t>London Ambulance Service – Command and Control System:</a:t>
            </a:r>
          </a:p>
          <a:p>
            <a:pPr marL="457200" lvl="1" indent="0"/>
            <a:r>
              <a:rPr lang="en-US" sz="2800" b="1" dirty="0"/>
              <a:t>The Project Requirements:-</a:t>
            </a:r>
          </a:p>
          <a:p>
            <a:pPr marL="966847" lvl="2" indent="0">
              <a:defRPr/>
            </a:pPr>
            <a:r>
              <a:rPr lang="en-US" sz="2800" dirty="0"/>
              <a:t>LAS required a system able to support:</a:t>
            </a:r>
          </a:p>
          <a:p>
            <a:pPr marL="1424047" lvl="3" indent="0">
              <a:defRPr/>
            </a:pPr>
            <a:r>
              <a:rPr lang="en-US" sz="2400" dirty="0"/>
              <a:t>Input &amp; verification of call and incident details,</a:t>
            </a:r>
          </a:p>
          <a:p>
            <a:pPr marL="1424047" lvl="3" indent="0">
              <a:defRPr/>
            </a:pPr>
            <a:r>
              <a:rPr lang="en-US" sz="2400" dirty="0"/>
              <a:t>Selection of most suitable ambulances,</a:t>
            </a:r>
          </a:p>
          <a:p>
            <a:pPr marL="1424047" lvl="3" indent="0">
              <a:defRPr/>
            </a:pPr>
            <a:r>
              <a:rPr lang="en-US" sz="2400" dirty="0"/>
              <a:t>Communication of incident details to selected ambulances, and</a:t>
            </a:r>
          </a:p>
          <a:p>
            <a:pPr marL="1424047" lvl="3" indent="0">
              <a:defRPr/>
            </a:pPr>
            <a:r>
              <a:rPr lang="en-US" sz="2400" dirty="0"/>
              <a:t>Forward planning to place vehicles and staff at positions where they are most       likely to be required.</a:t>
            </a:r>
          </a:p>
        </p:txBody>
      </p:sp>
    </p:spTree>
    <p:extLst>
      <p:ext uri="{BB962C8B-B14F-4D97-AF65-F5344CB8AC3E}">
        <p14:creationId xmlns:p14="http://schemas.microsoft.com/office/powerpoint/2010/main" val="686374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2AA9A3-2DAC-662D-D421-E0AE8D51A9C9}"/>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3B5786E-3637-2BBE-81C0-2BC037FAA0EB}"/>
              </a:ext>
            </a:extLst>
          </p:cNvPr>
          <p:cNvSpPr>
            <a:spLocks noGrp="1"/>
          </p:cNvSpPr>
          <p:nvPr>
            <p:ph type="title"/>
          </p:nvPr>
        </p:nvSpPr>
        <p:spPr/>
        <p:txBody>
          <a:bodyPr/>
          <a:lstStyle/>
          <a:p>
            <a:r>
              <a:rPr lang="en-GB" b="1" dirty="0"/>
              <a:t>Software Development Case Study</a:t>
            </a:r>
          </a:p>
        </p:txBody>
      </p:sp>
      <p:sp>
        <p:nvSpPr>
          <p:cNvPr id="9" name="Content Placeholder 8">
            <a:extLst>
              <a:ext uri="{FF2B5EF4-FFF2-40B4-BE49-F238E27FC236}">
                <a16:creationId xmlns:a16="http://schemas.microsoft.com/office/drawing/2014/main" id="{BBAAE141-D168-E4FD-BF0A-7BA2451F4AD2}"/>
              </a:ext>
            </a:extLst>
          </p:cNvPr>
          <p:cNvSpPr>
            <a:spLocks noGrp="1"/>
          </p:cNvSpPr>
          <p:nvPr>
            <p:ph idx="1"/>
          </p:nvPr>
        </p:nvSpPr>
        <p:spPr>
          <a:xfrm>
            <a:off x="358219" y="1458227"/>
            <a:ext cx="11481847" cy="4860686"/>
          </a:xfrm>
        </p:spPr>
        <p:txBody>
          <a:bodyPr>
            <a:normAutofit/>
          </a:bodyPr>
          <a:lstStyle/>
          <a:p>
            <a:pPr marL="0" indent="0"/>
            <a:r>
              <a:rPr lang="en-US" sz="3200" b="1" dirty="0"/>
              <a:t>London Ambulance Service – Command and Control System:</a:t>
            </a:r>
          </a:p>
          <a:p>
            <a:pPr marL="457200" lvl="1" indent="0"/>
            <a:r>
              <a:rPr lang="en-US" sz="2800" b="1" dirty="0"/>
              <a:t>The System Requirements:-</a:t>
            </a:r>
          </a:p>
          <a:p>
            <a:pPr marL="966847" lvl="2" indent="0">
              <a:defRPr/>
            </a:pPr>
            <a:r>
              <a:rPr lang="en-US" sz="2800" dirty="0"/>
              <a:t>The system must comprise of:</a:t>
            </a:r>
          </a:p>
          <a:p>
            <a:pPr marL="1424047" lvl="3" indent="0">
              <a:defRPr/>
            </a:pPr>
            <a:r>
              <a:rPr lang="en-US" sz="2400" dirty="0"/>
              <a:t>Computer-aided dispatch hardware and software,</a:t>
            </a:r>
          </a:p>
          <a:p>
            <a:pPr marL="1424047" lvl="3" indent="0">
              <a:defRPr/>
            </a:pPr>
            <a:r>
              <a:rPr lang="en-US" sz="2400" dirty="0"/>
              <a:t>Gazetteer and mapping software,</a:t>
            </a:r>
          </a:p>
          <a:p>
            <a:pPr marL="1424047" lvl="3" indent="0">
              <a:defRPr/>
            </a:pPr>
            <a:r>
              <a:rPr lang="en-US" sz="2400" dirty="0"/>
              <a:t>Communications interface,</a:t>
            </a:r>
          </a:p>
          <a:p>
            <a:pPr marL="1424047" lvl="3" indent="0">
              <a:defRPr/>
            </a:pPr>
            <a:r>
              <a:rPr lang="en-US" sz="2400" dirty="0"/>
              <a:t>Radio system to connect control centers with ambulances,</a:t>
            </a:r>
          </a:p>
          <a:p>
            <a:pPr marL="1424047" lvl="3" indent="0">
              <a:defRPr/>
            </a:pPr>
            <a:r>
              <a:rPr lang="en-US" sz="2400" dirty="0"/>
              <a:t>Mobile data terminals in ambulances, and</a:t>
            </a:r>
          </a:p>
          <a:p>
            <a:pPr marL="1424047" lvl="3" indent="0">
              <a:defRPr/>
            </a:pPr>
            <a:r>
              <a:rPr lang="en-US" sz="2400" dirty="0"/>
              <a:t>Automatic vehicle location system.</a:t>
            </a:r>
          </a:p>
        </p:txBody>
      </p:sp>
    </p:spTree>
    <p:extLst>
      <p:ext uri="{BB962C8B-B14F-4D97-AF65-F5344CB8AC3E}">
        <p14:creationId xmlns:p14="http://schemas.microsoft.com/office/powerpoint/2010/main" val="33322533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79AA1E-A0D7-C9FE-5508-1080A8C2C68A}"/>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A57F3A10-271F-C731-405D-6E0A529257AA}"/>
              </a:ext>
            </a:extLst>
          </p:cNvPr>
          <p:cNvSpPr>
            <a:spLocks noGrp="1"/>
          </p:cNvSpPr>
          <p:nvPr>
            <p:ph type="title"/>
          </p:nvPr>
        </p:nvSpPr>
        <p:spPr/>
        <p:txBody>
          <a:bodyPr/>
          <a:lstStyle/>
          <a:p>
            <a:r>
              <a:rPr lang="en-GB" b="1" dirty="0"/>
              <a:t>Software Development Case Study</a:t>
            </a:r>
          </a:p>
        </p:txBody>
      </p:sp>
      <p:sp>
        <p:nvSpPr>
          <p:cNvPr id="9" name="Content Placeholder 8">
            <a:extLst>
              <a:ext uri="{FF2B5EF4-FFF2-40B4-BE49-F238E27FC236}">
                <a16:creationId xmlns:a16="http://schemas.microsoft.com/office/drawing/2014/main" id="{4435BC8E-30EE-0697-2CEC-5746E01779E8}"/>
              </a:ext>
            </a:extLst>
          </p:cNvPr>
          <p:cNvSpPr>
            <a:spLocks noGrp="1"/>
          </p:cNvSpPr>
          <p:nvPr>
            <p:ph idx="1"/>
          </p:nvPr>
        </p:nvSpPr>
        <p:spPr>
          <a:xfrm>
            <a:off x="358219" y="1458227"/>
            <a:ext cx="11481847" cy="4860686"/>
          </a:xfrm>
        </p:spPr>
        <p:txBody>
          <a:bodyPr>
            <a:normAutofit/>
          </a:bodyPr>
          <a:lstStyle/>
          <a:p>
            <a:pPr marL="0" indent="0"/>
            <a:r>
              <a:rPr lang="en-US" sz="3200" b="1" dirty="0"/>
              <a:t>London Ambulance Service – Command and Control System:</a:t>
            </a:r>
          </a:p>
          <a:p>
            <a:pPr marL="109537" indent="0">
              <a:defRPr/>
            </a:pPr>
            <a:r>
              <a:rPr lang="en-GB" sz="3200" b="1" dirty="0"/>
              <a:t>The winning consortium:</a:t>
            </a:r>
          </a:p>
          <a:p>
            <a:pPr marL="509647" lvl="1" indent="0">
              <a:defRPr/>
            </a:pPr>
            <a:r>
              <a:rPr lang="en-US" sz="2800" dirty="0"/>
              <a:t> A winning consortium consisted of:</a:t>
            </a:r>
          </a:p>
          <a:p>
            <a:pPr marL="966847" lvl="2" indent="0">
              <a:defRPr/>
            </a:pPr>
            <a:r>
              <a:rPr lang="en-US" sz="2400" dirty="0"/>
              <a:t>Apricot (U.K. systems house)</a:t>
            </a:r>
          </a:p>
          <a:p>
            <a:pPr marL="966847" lvl="2" indent="0">
              <a:defRPr/>
            </a:pPr>
            <a:r>
              <a:rPr lang="en-US" sz="2400" dirty="0"/>
              <a:t>Systems Options (small software company)</a:t>
            </a:r>
          </a:p>
          <a:p>
            <a:pPr marL="966847" lvl="2" indent="0">
              <a:defRPr/>
            </a:pPr>
            <a:r>
              <a:rPr lang="en-US" sz="2400" dirty="0" err="1"/>
              <a:t>Datatrak</a:t>
            </a:r>
            <a:r>
              <a:rPr lang="en-US" sz="2400" dirty="0"/>
              <a:t> (vehicle location specialists)</a:t>
            </a:r>
          </a:p>
          <a:p>
            <a:pPr marL="966847" lvl="2" indent="0">
              <a:defRPr/>
            </a:pPr>
            <a:r>
              <a:rPr lang="en-US" sz="2400" dirty="0"/>
              <a:t>Their bid was £937,463</a:t>
            </a:r>
          </a:p>
          <a:p>
            <a:pPr marL="966847" lvl="2" indent="0">
              <a:defRPr/>
            </a:pPr>
            <a:r>
              <a:rPr lang="en-US" sz="2400" dirty="0"/>
              <a:t>Some £700,000 less than any other bid</a:t>
            </a:r>
          </a:p>
          <a:p>
            <a:pPr marL="966847" lvl="2" indent="0">
              <a:defRPr/>
            </a:pPr>
            <a:r>
              <a:rPr lang="en-US" sz="2400" dirty="0"/>
              <a:t>No one queried this...</a:t>
            </a:r>
          </a:p>
        </p:txBody>
      </p:sp>
    </p:spTree>
    <p:extLst>
      <p:ext uri="{BB962C8B-B14F-4D97-AF65-F5344CB8AC3E}">
        <p14:creationId xmlns:p14="http://schemas.microsoft.com/office/powerpoint/2010/main" val="37426261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44FD4A-2F1C-4964-5FDF-E11DB35C306C}"/>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1ABABEB5-161F-4FE9-3F1E-1C96265F91EA}"/>
              </a:ext>
            </a:extLst>
          </p:cNvPr>
          <p:cNvSpPr>
            <a:spLocks noGrp="1"/>
          </p:cNvSpPr>
          <p:nvPr>
            <p:ph type="title"/>
          </p:nvPr>
        </p:nvSpPr>
        <p:spPr/>
        <p:txBody>
          <a:bodyPr/>
          <a:lstStyle/>
          <a:p>
            <a:r>
              <a:rPr lang="en-GB" b="1" dirty="0"/>
              <a:t>Software Development Case Study</a:t>
            </a:r>
          </a:p>
        </p:txBody>
      </p:sp>
      <p:sp>
        <p:nvSpPr>
          <p:cNvPr id="9" name="Content Placeholder 8">
            <a:extLst>
              <a:ext uri="{FF2B5EF4-FFF2-40B4-BE49-F238E27FC236}">
                <a16:creationId xmlns:a16="http://schemas.microsoft.com/office/drawing/2014/main" id="{18C61ED3-4A23-EBB9-E6A3-4E26B035C4C2}"/>
              </a:ext>
            </a:extLst>
          </p:cNvPr>
          <p:cNvSpPr>
            <a:spLocks noGrp="1"/>
          </p:cNvSpPr>
          <p:nvPr>
            <p:ph idx="1"/>
          </p:nvPr>
        </p:nvSpPr>
        <p:spPr>
          <a:xfrm>
            <a:off x="358219" y="1458227"/>
            <a:ext cx="11481847" cy="4860686"/>
          </a:xfrm>
        </p:spPr>
        <p:txBody>
          <a:bodyPr>
            <a:normAutofit/>
          </a:bodyPr>
          <a:lstStyle/>
          <a:p>
            <a:pPr marL="0" indent="0"/>
            <a:r>
              <a:rPr lang="en-US" sz="3200" b="1" dirty="0"/>
              <a:t>London Ambulance Service – Command and Control System:</a:t>
            </a:r>
          </a:p>
          <a:p>
            <a:pPr marL="109537" indent="0">
              <a:defRPr/>
            </a:pPr>
            <a:r>
              <a:rPr lang="en-GB" sz="3200" b="1" dirty="0"/>
              <a:t>The winning consortium, some concerns:</a:t>
            </a:r>
          </a:p>
          <a:p>
            <a:pPr marL="509647" lvl="1" indent="0">
              <a:defRPr/>
            </a:pPr>
            <a:r>
              <a:rPr lang="en-US" sz="2800" dirty="0"/>
              <a:t> </a:t>
            </a:r>
            <a:endParaRPr lang="en-US" sz="2400" dirty="0"/>
          </a:p>
        </p:txBody>
      </p:sp>
      <p:pic>
        <p:nvPicPr>
          <p:cNvPr id="2" name="Picture 1">
            <a:extLst>
              <a:ext uri="{FF2B5EF4-FFF2-40B4-BE49-F238E27FC236}">
                <a16:creationId xmlns:a16="http://schemas.microsoft.com/office/drawing/2014/main" id="{E1123C57-13B7-97E6-88E0-C732BC60EA8F}"/>
              </a:ext>
            </a:extLst>
          </p:cNvPr>
          <p:cNvPicPr>
            <a:picLocks noChangeAspect="1"/>
          </p:cNvPicPr>
          <p:nvPr/>
        </p:nvPicPr>
        <p:blipFill>
          <a:blip r:embed="rId3"/>
          <a:stretch>
            <a:fillRect/>
          </a:stretch>
        </p:blipFill>
        <p:spPr>
          <a:xfrm>
            <a:off x="2280340" y="2103359"/>
            <a:ext cx="7631319" cy="3766489"/>
          </a:xfrm>
          <a:prstGeom prst="rect">
            <a:avLst/>
          </a:prstGeom>
        </p:spPr>
      </p:pic>
    </p:spTree>
    <p:extLst>
      <p:ext uri="{BB962C8B-B14F-4D97-AF65-F5344CB8AC3E}">
        <p14:creationId xmlns:p14="http://schemas.microsoft.com/office/powerpoint/2010/main" val="12498789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5DD0CE-A633-22C5-03CF-821A04EF0C27}"/>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8F6617BE-BCE5-097E-51F1-04923B90EF2F}"/>
              </a:ext>
            </a:extLst>
          </p:cNvPr>
          <p:cNvSpPr>
            <a:spLocks noGrp="1"/>
          </p:cNvSpPr>
          <p:nvPr>
            <p:ph type="title"/>
          </p:nvPr>
        </p:nvSpPr>
        <p:spPr/>
        <p:txBody>
          <a:bodyPr/>
          <a:lstStyle/>
          <a:p>
            <a:r>
              <a:rPr lang="en-GB" b="1" dirty="0"/>
              <a:t>Software Development Case Study</a:t>
            </a:r>
          </a:p>
        </p:txBody>
      </p:sp>
      <p:sp>
        <p:nvSpPr>
          <p:cNvPr id="9" name="Content Placeholder 8">
            <a:extLst>
              <a:ext uri="{FF2B5EF4-FFF2-40B4-BE49-F238E27FC236}">
                <a16:creationId xmlns:a16="http://schemas.microsoft.com/office/drawing/2014/main" id="{36EBA936-F6FF-1180-BD01-06B64D216398}"/>
              </a:ext>
            </a:extLst>
          </p:cNvPr>
          <p:cNvSpPr>
            <a:spLocks noGrp="1"/>
          </p:cNvSpPr>
          <p:nvPr>
            <p:ph idx="1"/>
          </p:nvPr>
        </p:nvSpPr>
        <p:spPr>
          <a:xfrm>
            <a:off x="358220" y="1458227"/>
            <a:ext cx="6244712" cy="4860686"/>
          </a:xfrm>
        </p:spPr>
        <p:txBody>
          <a:bodyPr>
            <a:normAutofit/>
          </a:bodyPr>
          <a:lstStyle/>
          <a:p>
            <a:pPr marL="0" indent="0"/>
            <a:r>
              <a:rPr lang="en-US" sz="3200" b="1" dirty="0"/>
              <a:t>London Ambulance Service – Command and Control System:</a:t>
            </a:r>
          </a:p>
          <a:p>
            <a:pPr marL="109537" indent="0">
              <a:defRPr/>
            </a:pPr>
            <a:r>
              <a:rPr lang="en-GB" sz="3200" b="1" dirty="0"/>
              <a:t>Despite concerns, development begins:</a:t>
            </a:r>
          </a:p>
        </p:txBody>
      </p:sp>
      <p:pic>
        <p:nvPicPr>
          <p:cNvPr id="6" name="Picture 5">
            <a:extLst>
              <a:ext uri="{FF2B5EF4-FFF2-40B4-BE49-F238E27FC236}">
                <a16:creationId xmlns:a16="http://schemas.microsoft.com/office/drawing/2014/main" id="{674D56F1-5821-A4F0-4B15-F1A38A342E97}"/>
              </a:ext>
            </a:extLst>
          </p:cNvPr>
          <p:cNvPicPr>
            <a:picLocks noChangeAspect="1"/>
          </p:cNvPicPr>
          <p:nvPr/>
        </p:nvPicPr>
        <p:blipFill>
          <a:blip r:embed="rId3"/>
          <a:stretch>
            <a:fillRect/>
          </a:stretch>
        </p:blipFill>
        <p:spPr>
          <a:xfrm>
            <a:off x="6134752" y="861462"/>
            <a:ext cx="5018140" cy="5557725"/>
          </a:xfrm>
          <a:prstGeom prst="rect">
            <a:avLst/>
          </a:prstGeom>
        </p:spPr>
      </p:pic>
    </p:spTree>
    <p:extLst>
      <p:ext uri="{BB962C8B-B14F-4D97-AF65-F5344CB8AC3E}">
        <p14:creationId xmlns:p14="http://schemas.microsoft.com/office/powerpoint/2010/main" val="42781069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8678E9-499C-37E3-DFE5-A985A88CD95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469122D0-8A20-486C-BC32-2FB16D89BC21}"/>
              </a:ext>
            </a:extLst>
          </p:cNvPr>
          <p:cNvSpPr>
            <a:spLocks noGrp="1"/>
          </p:cNvSpPr>
          <p:nvPr>
            <p:ph type="title"/>
          </p:nvPr>
        </p:nvSpPr>
        <p:spPr/>
        <p:txBody>
          <a:bodyPr/>
          <a:lstStyle/>
          <a:p>
            <a:r>
              <a:rPr lang="en-GB" b="1" dirty="0"/>
              <a:t>Software Development Case Study</a:t>
            </a:r>
          </a:p>
        </p:txBody>
      </p:sp>
      <p:sp>
        <p:nvSpPr>
          <p:cNvPr id="9" name="Content Placeholder 8">
            <a:extLst>
              <a:ext uri="{FF2B5EF4-FFF2-40B4-BE49-F238E27FC236}">
                <a16:creationId xmlns:a16="http://schemas.microsoft.com/office/drawing/2014/main" id="{83045C5A-1A24-DB81-E64A-328C6B323B5E}"/>
              </a:ext>
            </a:extLst>
          </p:cNvPr>
          <p:cNvSpPr>
            <a:spLocks noGrp="1"/>
          </p:cNvSpPr>
          <p:nvPr>
            <p:ph idx="1"/>
          </p:nvPr>
        </p:nvSpPr>
        <p:spPr>
          <a:xfrm>
            <a:off x="358219" y="1458227"/>
            <a:ext cx="11481847" cy="4860686"/>
          </a:xfrm>
        </p:spPr>
        <p:txBody>
          <a:bodyPr>
            <a:normAutofit/>
          </a:bodyPr>
          <a:lstStyle/>
          <a:p>
            <a:pPr marL="0" indent="0"/>
            <a:r>
              <a:rPr lang="en-US" sz="3200" b="1" dirty="0"/>
              <a:t>London Ambulance Service – Command and Control System:</a:t>
            </a:r>
          </a:p>
          <a:p>
            <a:pPr marL="109537" indent="0">
              <a:defRPr/>
            </a:pPr>
            <a:r>
              <a:rPr lang="en-GB" sz="3200" b="1" dirty="0"/>
              <a:t>Implementation… End-users problems begin:</a:t>
            </a:r>
          </a:p>
          <a:p>
            <a:pPr marL="509647" lvl="1" indent="0">
              <a:defRPr/>
            </a:pPr>
            <a:r>
              <a:rPr lang="en-US" sz="3200" dirty="0"/>
              <a:t> </a:t>
            </a:r>
            <a:r>
              <a:rPr lang="en-US" sz="2800" dirty="0"/>
              <a:t>Lack of end-user consultation in setting initial requirements</a:t>
            </a:r>
          </a:p>
          <a:p>
            <a:pPr marL="509647" lvl="1" indent="0">
              <a:defRPr/>
            </a:pPr>
            <a:r>
              <a:rPr lang="en-US" sz="2800" dirty="0"/>
              <a:t>Project seen as attempt to force change in long-held working practices</a:t>
            </a:r>
          </a:p>
          <a:p>
            <a:pPr marL="509647" lvl="1" indent="0">
              <a:defRPr/>
            </a:pPr>
            <a:r>
              <a:rPr lang="en-US" sz="2800" dirty="0"/>
              <a:t>Training was </a:t>
            </a:r>
            <a:r>
              <a:rPr lang="en-US" sz="2800" dirty="0" err="1"/>
              <a:t>compartmentalised</a:t>
            </a:r>
            <a:r>
              <a:rPr lang="en-US" sz="2800" dirty="0"/>
              <a:t>, so that end-users did not understand the full system</a:t>
            </a:r>
          </a:p>
          <a:p>
            <a:pPr marL="509647" lvl="1" indent="0">
              <a:defRPr/>
            </a:pPr>
            <a:r>
              <a:rPr lang="en-US" sz="2800" dirty="0"/>
              <a:t>Training was undertaken too early, resulting in “skills decay”</a:t>
            </a:r>
          </a:p>
          <a:p>
            <a:pPr marL="509647" lvl="1" indent="0">
              <a:defRPr/>
            </a:pPr>
            <a:endParaRPr lang="en-US" sz="2400" dirty="0"/>
          </a:p>
        </p:txBody>
      </p:sp>
    </p:spTree>
    <p:extLst>
      <p:ext uri="{BB962C8B-B14F-4D97-AF65-F5344CB8AC3E}">
        <p14:creationId xmlns:p14="http://schemas.microsoft.com/office/powerpoint/2010/main" val="23516651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2A1B8B-84BC-61DE-39F7-C8485918CC29}"/>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85878D52-29C5-7322-6A58-86F027441C2F}"/>
              </a:ext>
            </a:extLst>
          </p:cNvPr>
          <p:cNvSpPr>
            <a:spLocks noGrp="1"/>
          </p:cNvSpPr>
          <p:nvPr>
            <p:ph type="title"/>
          </p:nvPr>
        </p:nvSpPr>
        <p:spPr/>
        <p:txBody>
          <a:bodyPr/>
          <a:lstStyle/>
          <a:p>
            <a:r>
              <a:rPr lang="en-GB" b="1" dirty="0"/>
              <a:t>Software Development Case Study</a:t>
            </a:r>
          </a:p>
        </p:txBody>
      </p:sp>
      <p:sp>
        <p:nvSpPr>
          <p:cNvPr id="9" name="Content Placeholder 8">
            <a:extLst>
              <a:ext uri="{FF2B5EF4-FFF2-40B4-BE49-F238E27FC236}">
                <a16:creationId xmlns:a16="http://schemas.microsoft.com/office/drawing/2014/main" id="{653D6350-D21C-1FD3-B6BD-1782E008468B}"/>
              </a:ext>
            </a:extLst>
          </p:cNvPr>
          <p:cNvSpPr>
            <a:spLocks noGrp="1"/>
          </p:cNvSpPr>
          <p:nvPr>
            <p:ph idx="1"/>
          </p:nvPr>
        </p:nvSpPr>
        <p:spPr>
          <a:xfrm>
            <a:off x="358219" y="1458227"/>
            <a:ext cx="11481847" cy="4860686"/>
          </a:xfrm>
        </p:spPr>
        <p:txBody>
          <a:bodyPr>
            <a:normAutofit/>
          </a:bodyPr>
          <a:lstStyle/>
          <a:p>
            <a:pPr marL="0" indent="0"/>
            <a:r>
              <a:rPr lang="en-US" sz="3200" b="1" dirty="0"/>
              <a:t>London Ambulance Service – Command and Control System:</a:t>
            </a:r>
          </a:p>
          <a:p>
            <a:pPr marL="109537" indent="0">
              <a:defRPr/>
            </a:pPr>
            <a:r>
              <a:rPr lang="en-GB" sz="3200" b="1" dirty="0"/>
              <a:t>Initial Deployment:</a:t>
            </a:r>
          </a:p>
        </p:txBody>
      </p:sp>
      <p:pic>
        <p:nvPicPr>
          <p:cNvPr id="3" name="Picture 2">
            <a:extLst>
              <a:ext uri="{FF2B5EF4-FFF2-40B4-BE49-F238E27FC236}">
                <a16:creationId xmlns:a16="http://schemas.microsoft.com/office/drawing/2014/main" id="{8C05D077-96C8-ABF4-B059-EBB81526FA4E}"/>
              </a:ext>
            </a:extLst>
          </p:cNvPr>
          <p:cNvPicPr>
            <a:picLocks noChangeAspect="1"/>
          </p:cNvPicPr>
          <p:nvPr/>
        </p:nvPicPr>
        <p:blipFill>
          <a:blip r:embed="rId3"/>
          <a:stretch>
            <a:fillRect/>
          </a:stretch>
        </p:blipFill>
        <p:spPr>
          <a:xfrm>
            <a:off x="1760734" y="1903568"/>
            <a:ext cx="8670531" cy="4342258"/>
          </a:xfrm>
          <a:prstGeom prst="rect">
            <a:avLst/>
          </a:prstGeom>
        </p:spPr>
      </p:pic>
    </p:spTree>
    <p:extLst>
      <p:ext uri="{BB962C8B-B14F-4D97-AF65-F5344CB8AC3E}">
        <p14:creationId xmlns:p14="http://schemas.microsoft.com/office/powerpoint/2010/main" val="17540098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9632A3-7B9D-9B6D-8DEB-110F92AF786F}"/>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4051AF0E-6B64-1C52-0600-D34A96621EBA}"/>
              </a:ext>
            </a:extLst>
          </p:cNvPr>
          <p:cNvSpPr>
            <a:spLocks noGrp="1"/>
          </p:cNvSpPr>
          <p:nvPr>
            <p:ph type="title"/>
          </p:nvPr>
        </p:nvSpPr>
        <p:spPr/>
        <p:txBody>
          <a:bodyPr/>
          <a:lstStyle/>
          <a:p>
            <a:r>
              <a:rPr lang="en-GB" b="1" dirty="0"/>
              <a:t>Software Development Case Study</a:t>
            </a:r>
          </a:p>
        </p:txBody>
      </p:sp>
      <p:sp>
        <p:nvSpPr>
          <p:cNvPr id="9" name="Content Placeholder 8">
            <a:extLst>
              <a:ext uri="{FF2B5EF4-FFF2-40B4-BE49-F238E27FC236}">
                <a16:creationId xmlns:a16="http://schemas.microsoft.com/office/drawing/2014/main" id="{D96DF32A-1231-5C28-85D8-C36DCBA36491}"/>
              </a:ext>
            </a:extLst>
          </p:cNvPr>
          <p:cNvSpPr>
            <a:spLocks noGrp="1"/>
          </p:cNvSpPr>
          <p:nvPr>
            <p:ph idx="1"/>
          </p:nvPr>
        </p:nvSpPr>
        <p:spPr>
          <a:xfrm>
            <a:off x="358220" y="1458227"/>
            <a:ext cx="6701912" cy="4860686"/>
          </a:xfrm>
        </p:spPr>
        <p:txBody>
          <a:bodyPr>
            <a:normAutofit/>
          </a:bodyPr>
          <a:lstStyle/>
          <a:p>
            <a:pPr marL="0" indent="0"/>
            <a:r>
              <a:rPr lang="en-US" sz="3200" b="1" dirty="0"/>
              <a:t>London Ambulance Service – Command and Control System:</a:t>
            </a:r>
          </a:p>
          <a:p>
            <a:pPr marL="109537" indent="0">
              <a:defRPr/>
            </a:pPr>
            <a:r>
              <a:rPr lang="en-GB" sz="3200" b="1" dirty="0"/>
              <a:t>Problem reports unaddressed:</a:t>
            </a:r>
          </a:p>
        </p:txBody>
      </p:sp>
      <p:pic>
        <p:nvPicPr>
          <p:cNvPr id="5" name="Picture 4">
            <a:extLst>
              <a:ext uri="{FF2B5EF4-FFF2-40B4-BE49-F238E27FC236}">
                <a16:creationId xmlns:a16="http://schemas.microsoft.com/office/drawing/2014/main" id="{C70F64BA-F9BA-B074-6749-25E0C9FBF6A6}"/>
              </a:ext>
            </a:extLst>
          </p:cNvPr>
          <p:cNvPicPr>
            <a:picLocks noChangeAspect="1"/>
          </p:cNvPicPr>
          <p:nvPr/>
        </p:nvPicPr>
        <p:blipFill>
          <a:blip r:embed="rId3"/>
          <a:stretch>
            <a:fillRect/>
          </a:stretch>
        </p:blipFill>
        <p:spPr>
          <a:xfrm>
            <a:off x="6357486" y="998040"/>
            <a:ext cx="5524322" cy="6060411"/>
          </a:xfrm>
          <a:prstGeom prst="rect">
            <a:avLst/>
          </a:prstGeom>
        </p:spPr>
      </p:pic>
    </p:spTree>
    <p:extLst>
      <p:ext uri="{BB962C8B-B14F-4D97-AF65-F5344CB8AC3E}">
        <p14:creationId xmlns:p14="http://schemas.microsoft.com/office/powerpoint/2010/main" val="2871385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9DD78A-6A5A-7196-AFBC-509CF59DF4A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CFE11A4C-640B-10CF-80FB-D3D0D52E364C}"/>
              </a:ext>
            </a:extLst>
          </p:cNvPr>
          <p:cNvSpPr>
            <a:spLocks noGrp="1"/>
          </p:cNvSpPr>
          <p:nvPr>
            <p:ph type="title"/>
          </p:nvPr>
        </p:nvSpPr>
        <p:spPr/>
        <p:txBody>
          <a:bodyPr/>
          <a:lstStyle/>
          <a:p>
            <a:r>
              <a:rPr lang="en-GB" b="1" dirty="0"/>
              <a:t>Software Development Case Study</a:t>
            </a:r>
          </a:p>
        </p:txBody>
      </p:sp>
      <p:sp>
        <p:nvSpPr>
          <p:cNvPr id="9" name="Content Placeholder 8">
            <a:extLst>
              <a:ext uri="{FF2B5EF4-FFF2-40B4-BE49-F238E27FC236}">
                <a16:creationId xmlns:a16="http://schemas.microsoft.com/office/drawing/2014/main" id="{4AFCD522-03CE-4BDC-CAA7-BACA41E687B8}"/>
              </a:ext>
            </a:extLst>
          </p:cNvPr>
          <p:cNvSpPr>
            <a:spLocks noGrp="1"/>
          </p:cNvSpPr>
          <p:nvPr>
            <p:ph idx="1"/>
          </p:nvPr>
        </p:nvSpPr>
        <p:spPr>
          <a:xfrm>
            <a:off x="358220" y="1458227"/>
            <a:ext cx="6596034" cy="4860686"/>
          </a:xfrm>
        </p:spPr>
        <p:txBody>
          <a:bodyPr>
            <a:normAutofit/>
          </a:bodyPr>
          <a:lstStyle/>
          <a:p>
            <a:pPr marL="0" indent="0"/>
            <a:r>
              <a:rPr lang="en-US" sz="3200" b="1" dirty="0"/>
              <a:t>London Ambulance Service – Command and Control System:</a:t>
            </a:r>
          </a:p>
          <a:p>
            <a:pPr marL="109537" indent="0">
              <a:defRPr/>
            </a:pPr>
            <a:r>
              <a:rPr lang="en-GB" sz="3200" b="1" dirty="0"/>
              <a:t>System goes live:</a:t>
            </a:r>
          </a:p>
        </p:txBody>
      </p:sp>
      <p:pic>
        <p:nvPicPr>
          <p:cNvPr id="5" name="Picture 4">
            <a:extLst>
              <a:ext uri="{FF2B5EF4-FFF2-40B4-BE49-F238E27FC236}">
                <a16:creationId xmlns:a16="http://schemas.microsoft.com/office/drawing/2014/main" id="{2765FC44-CD02-9170-801E-9559095D1FB1}"/>
              </a:ext>
            </a:extLst>
          </p:cNvPr>
          <p:cNvPicPr>
            <a:picLocks noChangeAspect="1"/>
          </p:cNvPicPr>
          <p:nvPr/>
        </p:nvPicPr>
        <p:blipFill>
          <a:blip r:embed="rId3"/>
          <a:srcRect/>
          <a:stretch/>
        </p:blipFill>
        <p:spPr>
          <a:xfrm>
            <a:off x="6954254" y="1377779"/>
            <a:ext cx="4919480" cy="5480221"/>
          </a:xfrm>
          <a:prstGeom prst="rect">
            <a:avLst/>
          </a:prstGeom>
        </p:spPr>
      </p:pic>
    </p:spTree>
    <p:extLst>
      <p:ext uri="{BB962C8B-B14F-4D97-AF65-F5344CB8AC3E}">
        <p14:creationId xmlns:p14="http://schemas.microsoft.com/office/powerpoint/2010/main" val="204122616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40F3A6-F9D2-AFD9-61AC-7F3F82CF6994}"/>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24082D5C-429F-630A-9A20-E60F0572B6CB}"/>
              </a:ext>
            </a:extLst>
          </p:cNvPr>
          <p:cNvSpPr>
            <a:spLocks noGrp="1"/>
          </p:cNvSpPr>
          <p:nvPr>
            <p:ph type="title"/>
          </p:nvPr>
        </p:nvSpPr>
        <p:spPr/>
        <p:txBody>
          <a:bodyPr/>
          <a:lstStyle/>
          <a:p>
            <a:r>
              <a:rPr lang="en-GB" b="1" dirty="0"/>
              <a:t>Software Development Case Study</a:t>
            </a:r>
          </a:p>
        </p:txBody>
      </p:sp>
      <p:sp>
        <p:nvSpPr>
          <p:cNvPr id="9" name="Content Placeholder 8">
            <a:extLst>
              <a:ext uri="{FF2B5EF4-FFF2-40B4-BE49-F238E27FC236}">
                <a16:creationId xmlns:a16="http://schemas.microsoft.com/office/drawing/2014/main" id="{CC11CB7B-9416-98EA-49A6-14C8993F2683}"/>
              </a:ext>
            </a:extLst>
          </p:cNvPr>
          <p:cNvSpPr>
            <a:spLocks noGrp="1"/>
          </p:cNvSpPr>
          <p:nvPr>
            <p:ph idx="1"/>
          </p:nvPr>
        </p:nvSpPr>
        <p:spPr>
          <a:xfrm>
            <a:off x="358219" y="1458227"/>
            <a:ext cx="11481847" cy="4860686"/>
          </a:xfrm>
        </p:spPr>
        <p:txBody>
          <a:bodyPr>
            <a:normAutofit/>
          </a:bodyPr>
          <a:lstStyle/>
          <a:p>
            <a:pPr marL="0" indent="0"/>
            <a:r>
              <a:rPr lang="en-US" sz="3200" b="1" dirty="0"/>
              <a:t>London Ambulance Service – Command and Control System:</a:t>
            </a:r>
          </a:p>
          <a:p>
            <a:pPr marL="109537" indent="0">
              <a:defRPr/>
            </a:pPr>
            <a:r>
              <a:rPr lang="en-GB" sz="3200" b="1" dirty="0"/>
              <a:t>The problems continue:</a:t>
            </a:r>
          </a:p>
          <a:p>
            <a:pPr marL="509647" lvl="1" indent="0">
              <a:defRPr/>
            </a:pPr>
            <a:r>
              <a:rPr lang="en-US" sz="2800" dirty="0"/>
              <a:t>Some crews took the wrong vehicle out</a:t>
            </a:r>
          </a:p>
          <a:p>
            <a:pPr marL="509647" lvl="1" indent="0">
              <a:defRPr/>
            </a:pPr>
            <a:r>
              <a:rPr lang="en-US" sz="2800" dirty="0"/>
              <a:t>Some crews failed to respond to the computer-generated instructions</a:t>
            </a:r>
          </a:p>
          <a:p>
            <a:pPr marL="509647" lvl="1" indent="0">
              <a:defRPr/>
            </a:pPr>
            <a:r>
              <a:rPr lang="en-US" sz="2800" dirty="0"/>
              <a:t>This led to difficulty in finding an ambulance to assign to an incident</a:t>
            </a:r>
          </a:p>
          <a:p>
            <a:pPr marL="509647" lvl="1" indent="0">
              <a:defRPr/>
            </a:pPr>
            <a:r>
              <a:rPr lang="en-US" sz="2800" dirty="0"/>
              <a:t>Multiple vehicles sent to some incidents</a:t>
            </a:r>
          </a:p>
          <a:p>
            <a:pPr marL="509647" lvl="1" indent="0">
              <a:defRPr/>
            </a:pPr>
            <a:r>
              <a:rPr lang="en-US" sz="2800" dirty="0"/>
              <a:t>No vehicles sent to others</a:t>
            </a:r>
          </a:p>
          <a:p>
            <a:pPr marL="509647" lvl="1" indent="0">
              <a:defRPr/>
            </a:pPr>
            <a:r>
              <a:rPr lang="en-US" sz="2800" dirty="0"/>
              <a:t>Duplicate incidents were not identified, leading to further duplication of effort</a:t>
            </a:r>
          </a:p>
          <a:p>
            <a:pPr marL="566737" lvl="1" indent="0">
              <a:defRPr/>
            </a:pPr>
            <a:endParaRPr lang="en-GB" sz="2800" b="1" dirty="0"/>
          </a:p>
        </p:txBody>
      </p:sp>
    </p:spTree>
    <p:extLst>
      <p:ext uri="{BB962C8B-B14F-4D97-AF65-F5344CB8AC3E}">
        <p14:creationId xmlns:p14="http://schemas.microsoft.com/office/powerpoint/2010/main" val="419273263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1595BE-EC0D-511E-6EAE-68D29CC3F7D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D781FBC6-EB57-1BEA-0BBD-40905C2064EF}"/>
              </a:ext>
            </a:extLst>
          </p:cNvPr>
          <p:cNvSpPr>
            <a:spLocks noGrp="1"/>
          </p:cNvSpPr>
          <p:nvPr>
            <p:ph type="title"/>
          </p:nvPr>
        </p:nvSpPr>
        <p:spPr/>
        <p:txBody>
          <a:bodyPr/>
          <a:lstStyle/>
          <a:p>
            <a:r>
              <a:rPr lang="en-GB" b="1" dirty="0"/>
              <a:t>Software Development Case Study</a:t>
            </a:r>
          </a:p>
        </p:txBody>
      </p:sp>
      <p:sp>
        <p:nvSpPr>
          <p:cNvPr id="9" name="Content Placeholder 8">
            <a:extLst>
              <a:ext uri="{FF2B5EF4-FFF2-40B4-BE49-F238E27FC236}">
                <a16:creationId xmlns:a16="http://schemas.microsoft.com/office/drawing/2014/main" id="{9F16D756-8D25-06D8-3222-0632581CFEAA}"/>
              </a:ext>
            </a:extLst>
          </p:cNvPr>
          <p:cNvSpPr>
            <a:spLocks noGrp="1"/>
          </p:cNvSpPr>
          <p:nvPr>
            <p:ph idx="1"/>
          </p:nvPr>
        </p:nvSpPr>
        <p:spPr>
          <a:xfrm>
            <a:off x="358220" y="1458227"/>
            <a:ext cx="6596034" cy="4860686"/>
          </a:xfrm>
        </p:spPr>
        <p:txBody>
          <a:bodyPr>
            <a:normAutofit/>
          </a:bodyPr>
          <a:lstStyle/>
          <a:p>
            <a:pPr marL="0" indent="0"/>
            <a:r>
              <a:rPr lang="en-US" sz="3200" b="1" dirty="0"/>
              <a:t>London Ambulance Service – Command and Control System:</a:t>
            </a:r>
          </a:p>
          <a:p>
            <a:pPr marL="109537" indent="0">
              <a:defRPr/>
            </a:pPr>
            <a:r>
              <a:rPr lang="en-GB" sz="3200" b="1" dirty="0"/>
              <a:t>The problems continue!</a:t>
            </a:r>
          </a:p>
        </p:txBody>
      </p:sp>
      <p:pic>
        <p:nvPicPr>
          <p:cNvPr id="5" name="Picture 4">
            <a:extLst>
              <a:ext uri="{FF2B5EF4-FFF2-40B4-BE49-F238E27FC236}">
                <a16:creationId xmlns:a16="http://schemas.microsoft.com/office/drawing/2014/main" id="{C99036D5-946B-DA54-5F6C-F09BF28FE083}"/>
              </a:ext>
            </a:extLst>
          </p:cNvPr>
          <p:cNvPicPr>
            <a:picLocks noChangeAspect="1"/>
          </p:cNvPicPr>
          <p:nvPr/>
        </p:nvPicPr>
        <p:blipFill>
          <a:blip r:embed="rId3"/>
          <a:srcRect/>
          <a:stretch/>
        </p:blipFill>
        <p:spPr>
          <a:xfrm>
            <a:off x="6795436" y="1203093"/>
            <a:ext cx="5140862" cy="5588918"/>
          </a:xfrm>
          <a:prstGeom prst="rect">
            <a:avLst/>
          </a:prstGeom>
        </p:spPr>
      </p:pic>
    </p:spTree>
    <p:extLst>
      <p:ext uri="{BB962C8B-B14F-4D97-AF65-F5344CB8AC3E}">
        <p14:creationId xmlns:p14="http://schemas.microsoft.com/office/powerpoint/2010/main" val="427270516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97F49E-1BF3-8ADE-285E-0CF06E6DDAD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AB1785CA-EF9F-57CC-6F68-1CB9F441ACF1}"/>
              </a:ext>
            </a:extLst>
          </p:cNvPr>
          <p:cNvSpPr>
            <a:spLocks noGrp="1"/>
          </p:cNvSpPr>
          <p:nvPr>
            <p:ph type="title"/>
          </p:nvPr>
        </p:nvSpPr>
        <p:spPr/>
        <p:txBody>
          <a:bodyPr/>
          <a:lstStyle/>
          <a:p>
            <a:r>
              <a:rPr lang="en-GB" b="1" dirty="0"/>
              <a:t>Software Development Case Study</a:t>
            </a:r>
          </a:p>
        </p:txBody>
      </p:sp>
      <p:sp>
        <p:nvSpPr>
          <p:cNvPr id="9" name="Content Placeholder 8">
            <a:extLst>
              <a:ext uri="{FF2B5EF4-FFF2-40B4-BE49-F238E27FC236}">
                <a16:creationId xmlns:a16="http://schemas.microsoft.com/office/drawing/2014/main" id="{9A98B583-AB6D-9761-0C8B-7109F705992D}"/>
              </a:ext>
            </a:extLst>
          </p:cNvPr>
          <p:cNvSpPr>
            <a:spLocks noGrp="1"/>
          </p:cNvSpPr>
          <p:nvPr>
            <p:ph idx="1"/>
          </p:nvPr>
        </p:nvSpPr>
        <p:spPr>
          <a:xfrm>
            <a:off x="358219" y="1458227"/>
            <a:ext cx="11432727" cy="4860686"/>
          </a:xfrm>
        </p:spPr>
        <p:txBody>
          <a:bodyPr>
            <a:normAutofit/>
          </a:bodyPr>
          <a:lstStyle/>
          <a:p>
            <a:pPr marL="0" indent="0"/>
            <a:r>
              <a:rPr lang="en-US" sz="3200" b="1" dirty="0"/>
              <a:t>London Ambulance Service – Command and Control System:</a:t>
            </a:r>
          </a:p>
          <a:p>
            <a:pPr marL="109537" indent="0">
              <a:defRPr/>
            </a:pPr>
            <a:r>
              <a:rPr lang="en-GB" sz="3200" b="1" dirty="0"/>
              <a:t>There were consequences!</a:t>
            </a:r>
          </a:p>
        </p:txBody>
      </p:sp>
      <p:pic>
        <p:nvPicPr>
          <p:cNvPr id="2" name="Picture 1">
            <a:extLst>
              <a:ext uri="{FF2B5EF4-FFF2-40B4-BE49-F238E27FC236}">
                <a16:creationId xmlns:a16="http://schemas.microsoft.com/office/drawing/2014/main" id="{A4FE7D04-DDF7-A39B-B12D-4D6943F55136}"/>
              </a:ext>
            </a:extLst>
          </p:cNvPr>
          <p:cNvPicPr>
            <a:picLocks noChangeAspect="1"/>
          </p:cNvPicPr>
          <p:nvPr/>
        </p:nvPicPr>
        <p:blipFill>
          <a:blip r:embed="rId3"/>
          <a:stretch>
            <a:fillRect/>
          </a:stretch>
        </p:blipFill>
        <p:spPr>
          <a:xfrm>
            <a:off x="1284264" y="2141105"/>
            <a:ext cx="8901577" cy="4457967"/>
          </a:xfrm>
          <a:prstGeom prst="rect">
            <a:avLst/>
          </a:prstGeom>
        </p:spPr>
      </p:pic>
    </p:spTree>
    <p:extLst>
      <p:ext uri="{BB962C8B-B14F-4D97-AF65-F5344CB8AC3E}">
        <p14:creationId xmlns:p14="http://schemas.microsoft.com/office/powerpoint/2010/main" val="167742985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3D7C8F-5CA7-5B2A-5EC8-AA1F370E9704}"/>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492584C6-82A1-F11C-1166-D9CE66DE6747}"/>
              </a:ext>
            </a:extLst>
          </p:cNvPr>
          <p:cNvSpPr>
            <a:spLocks noGrp="1"/>
          </p:cNvSpPr>
          <p:nvPr>
            <p:ph type="title"/>
          </p:nvPr>
        </p:nvSpPr>
        <p:spPr/>
        <p:txBody>
          <a:bodyPr/>
          <a:lstStyle/>
          <a:p>
            <a:r>
              <a:rPr lang="en-GB" b="1" dirty="0"/>
              <a:t>Software Development Case Study</a:t>
            </a:r>
          </a:p>
        </p:txBody>
      </p:sp>
      <p:sp>
        <p:nvSpPr>
          <p:cNvPr id="9" name="Content Placeholder 8">
            <a:extLst>
              <a:ext uri="{FF2B5EF4-FFF2-40B4-BE49-F238E27FC236}">
                <a16:creationId xmlns:a16="http://schemas.microsoft.com/office/drawing/2014/main" id="{C5F7C8F2-7524-AD78-21CE-AF1C9E64EB52}"/>
              </a:ext>
            </a:extLst>
          </p:cNvPr>
          <p:cNvSpPr>
            <a:spLocks noGrp="1"/>
          </p:cNvSpPr>
          <p:nvPr>
            <p:ph idx="1"/>
          </p:nvPr>
        </p:nvSpPr>
        <p:spPr>
          <a:xfrm>
            <a:off x="358219" y="1458227"/>
            <a:ext cx="11432727" cy="4860686"/>
          </a:xfrm>
        </p:spPr>
        <p:txBody>
          <a:bodyPr>
            <a:normAutofit/>
          </a:bodyPr>
          <a:lstStyle/>
          <a:p>
            <a:pPr marL="0" indent="0"/>
            <a:r>
              <a:rPr lang="en-US" sz="3200" b="1" dirty="0"/>
              <a:t>London Ambulance Service – Command and Control System:</a:t>
            </a:r>
          </a:p>
          <a:p>
            <a:pPr marL="109537" indent="0">
              <a:defRPr/>
            </a:pPr>
            <a:r>
              <a:rPr lang="en-GB" sz="3200" b="1" dirty="0"/>
              <a:t>Deployment, problems and crisis – November 1992:</a:t>
            </a:r>
          </a:p>
          <a:p>
            <a:pPr marL="509647" lvl="1" indent="0">
              <a:defRPr/>
            </a:pPr>
            <a:r>
              <a:rPr lang="en-US" sz="2800" dirty="0"/>
              <a:t>After about a week of almost successful operation, the system slowed dramatically and then locked up completely</a:t>
            </a:r>
          </a:p>
          <a:p>
            <a:pPr marL="509647" lvl="1" indent="0">
              <a:defRPr/>
            </a:pPr>
            <a:r>
              <a:rPr lang="en-US" sz="2800" dirty="0"/>
              <a:t>Attempts to reboot failed</a:t>
            </a:r>
          </a:p>
          <a:p>
            <a:pPr marL="509647" lvl="1" indent="0">
              <a:defRPr/>
            </a:pPr>
            <a:r>
              <a:rPr lang="en-US" sz="2800" dirty="0"/>
              <a:t>Reverted to completely manual system</a:t>
            </a:r>
          </a:p>
          <a:p>
            <a:pPr marL="509647" lvl="1" indent="0">
              <a:defRPr/>
            </a:pPr>
            <a:r>
              <a:rPr lang="en-US" sz="2800" dirty="0"/>
              <a:t>Systems Options investigated the fault</a:t>
            </a:r>
          </a:p>
          <a:p>
            <a:pPr marL="509647" lvl="1" indent="0">
              <a:defRPr/>
            </a:pPr>
            <a:r>
              <a:rPr lang="en-US" sz="2800" dirty="0"/>
              <a:t>Traced to a small memory problem</a:t>
            </a:r>
          </a:p>
          <a:p>
            <a:pPr marL="509647" lvl="1" indent="0">
              <a:defRPr/>
            </a:pPr>
            <a:r>
              <a:rPr lang="en-US" sz="2800" dirty="0"/>
              <a:t>Later </a:t>
            </a:r>
            <a:r>
              <a:rPr lang="en-US" sz="2800" dirty="0" err="1"/>
              <a:t>criticised</a:t>
            </a:r>
            <a:r>
              <a:rPr lang="en-US" sz="2800" dirty="0"/>
              <a:t> for use of Visual Basic/focus on graphical user interface</a:t>
            </a:r>
          </a:p>
          <a:p>
            <a:pPr marL="566737" lvl="1" indent="0">
              <a:defRPr/>
            </a:pPr>
            <a:endParaRPr lang="en-GB" sz="2800" b="1" dirty="0"/>
          </a:p>
        </p:txBody>
      </p:sp>
    </p:spTree>
    <p:extLst>
      <p:ext uri="{BB962C8B-B14F-4D97-AF65-F5344CB8AC3E}">
        <p14:creationId xmlns:p14="http://schemas.microsoft.com/office/powerpoint/2010/main" val="16776525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C00F7B-0F7D-62B0-666B-4FFA5C0E06C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EF0276BF-E249-37B8-B013-E7028958A448}"/>
              </a:ext>
            </a:extLst>
          </p:cNvPr>
          <p:cNvSpPr>
            <a:spLocks noGrp="1"/>
          </p:cNvSpPr>
          <p:nvPr>
            <p:ph type="title"/>
          </p:nvPr>
        </p:nvSpPr>
        <p:spPr/>
        <p:txBody>
          <a:bodyPr/>
          <a:lstStyle/>
          <a:p>
            <a:r>
              <a:rPr lang="en-GB" b="1" dirty="0"/>
              <a:t>Software Development Case Study</a:t>
            </a:r>
          </a:p>
        </p:txBody>
      </p:sp>
      <p:sp>
        <p:nvSpPr>
          <p:cNvPr id="9" name="Content Placeholder 8">
            <a:extLst>
              <a:ext uri="{FF2B5EF4-FFF2-40B4-BE49-F238E27FC236}">
                <a16:creationId xmlns:a16="http://schemas.microsoft.com/office/drawing/2014/main" id="{69582E22-735C-5610-E78E-CA341031F464}"/>
              </a:ext>
            </a:extLst>
          </p:cNvPr>
          <p:cNvSpPr>
            <a:spLocks noGrp="1"/>
          </p:cNvSpPr>
          <p:nvPr>
            <p:ph idx="1"/>
          </p:nvPr>
        </p:nvSpPr>
        <p:spPr>
          <a:xfrm>
            <a:off x="358219" y="1458227"/>
            <a:ext cx="11432727" cy="4860686"/>
          </a:xfrm>
        </p:spPr>
        <p:txBody>
          <a:bodyPr>
            <a:normAutofit/>
          </a:bodyPr>
          <a:lstStyle/>
          <a:p>
            <a:pPr marL="109537" indent="0">
              <a:defRPr/>
            </a:pPr>
            <a:r>
              <a:rPr lang="en-GB" sz="3200" b="1" dirty="0"/>
              <a:t>Problems, crisis and Failure:</a:t>
            </a:r>
          </a:p>
          <a:p>
            <a:r>
              <a:rPr lang="en-GB" dirty="0"/>
              <a:t>The LAS project as a whole did not fail because of this programmer mistake;</a:t>
            </a:r>
          </a:p>
          <a:p>
            <a:pPr lvl="1"/>
            <a:r>
              <a:rPr lang="en-GB" sz="2800" dirty="0"/>
              <a:t>The project schedule was far too tight</a:t>
            </a:r>
          </a:p>
          <a:p>
            <a:pPr lvl="1"/>
            <a:r>
              <a:rPr lang="en-GB" sz="2800" dirty="0"/>
              <a:t>Management of both the London Ambulance Service and the contractor had little or no experience with software development projects of this size and complexity</a:t>
            </a:r>
          </a:p>
          <a:p>
            <a:pPr lvl="1"/>
            <a:r>
              <a:rPr lang="en-GB" sz="2800" dirty="0"/>
              <a:t>They were far too optimistic in their assessment of risks</a:t>
            </a:r>
          </a:p>
        </p:txBody>
      </p:sp>
    </p:spTree>
    <p:extLst>
      <p:ext uri="{BB962C8B-B14F-4D97-AF65-F5344CB8AC3E}">
        <p14:creationId xmlns:p14="http://schemas.microsoft.com/office/powerpoint/2010/main" val="229674030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126D89-B9D8-FC05-E2A2-0904F363C04A}"/>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4D5E359-31CD-301E-4E9E-C0D5C19798A8}"/>
              </a:ext>
            </a:extLst>
          </p:cNvPr>
          <p:cNvSpPr>
            <a:spLocks noGrp="1"/>
          </p:cNvSpPr>
          <p:nvPr>
            <p:ph type="title"/>
          </p:nvPr>
        </p:nvSpPr>
        <p:spPr/>
        <p:txBody>
          <a:bodyPr/>
          <a:lstStyle/>
          <a:p>
            <a:r>
              <a:rPr lang="en-GB" b="1" dirty="0"/>
              <a:t>Software Development Case Study</a:t>
            </a:r>
          </a:p>
        </p:txBody>
      </p:sp>
      <p:sp>
        <p:nvSpPr>
          <p:cNvPr id="9" name="Content Placeholder 8">
            <a:extLst>
              <a:ext uri="{FF2B5EF4-FFF2-40B4-BE49-F238E27FC236}">
                <a16:creationId xmlns:a16="http://schemas.microsoft.com/office/drawing/2014/main" id="{C3F19CBB-97C0-B105-5262-6F750F003789}"/>
              </a:ext>
            </a:extLst>
          </p:cNvPr>
          <p:cNvSpPr>
            <a:spLocks noGrp="1"/>
          </p:cNvSpPr>
          <p:nvPr>
            <p:ph idx="1"/>
          </p:nvPr>
        </p:nvSpPr>
        <p:spPr>
          <a:xfrm>
            <a:off x="358219" y="1458227"/>
            <a:ext cx="11432727" cy="4860686"/>
          </a:xfrm>
        </p:spPr>
        <p:txBody>
          <a:bodyPr>
            <a:normAutofit/>
          </a:bodyPr>
          <a:lstStyle/>
          <a:p>
            <a:pPr marL="109537" indent="0">
              <a:defRPr/>
            </a:pPr>
            <a:r>
              <a:rPr lang="en-GB" sz="3200" b="1" dirty="0"/>
              <a:t>Problems, crisis and Failure:</a:t>
            </a:r>
          </a:p>
          <a:p>
            <a:r>
              <a:rPr lang="en-GB" dirty="0"/>
              <a:t>The LAS project as a whole did not fail because of this programmer mistake;</a:t>
            </a:r>
          </a:p>
          <a:p>
            <a:pPr lvl="1"/>
            <a:r>
              <a:rPr lang="en-GB" sz="2800" dirty="0"/>
              <a:t>They assumed that all the people who would interact with the system, would do so in exactly the right way, all of the time</a:t>
            </a:r>
          </a:p>
          <a:p>
            <a:pPr lvl="1"/>
            <a:r>
              <a:rPr lang="en-GB" sz="2800" dirty="0"/>
              <a:t>They assumed the hardware parts of the system would work exactly as specified</a:t>
            </a:r>
          </a:p>
          <a:p>
            <a:pPr lvl="1"/>
            <a:r>
              <a:rPr lang="en-GB" sz="2800" dirty="0"/>
              <a:t>Management decided on the functionality of the system, with hardly any consultation with the people that would be its primary users</a:t>
            </a:r>
          </a:p>
        </p:txBody>
      </p:sp>
    </p:spTree>
    <p:extLst>
      <p:ext uri="{BB962C8B-B14F-4D97-AF65-F5344CB8AC3E}">
        <p14:creationId xmlns:p14="http://schemas.microsoft.com/office/powerpoint/2010/main" val="66397238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499B14-4594-C169-4D37-90635C12820D}"/>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4C2725C2-0F8D-F33D-F2B1-F5004F6CFE1C}"/>
              </a:ext>
            </a:extLst>
          </p:cNvPr>
          <p:cNvSpPr>
            <a:spLocks noGrp="1"/>
          </p:cNvSpPr>
          <p:nvPr>
            <p:ph type="title"/>
          </p:nvPr>
        </p:nvSpPr>
        <p:spPr/>
        <p:txBody>
          <a:bodyPr/>
          <a:lstStyle/>
          <a:p>
            <a:r>
              <a:rPr lang="en-GB" b="1" dirty="0"/>
              <a:t>SDLC Phases</a:t>
            </a:r>
          </a:p>
        </p:txBody>
      </p:sp>
      <p:pic>
        <p:nvPicPr>
          <p:cNvPr id="7" name="Content Placeholder 6" descr="sdlc 2">
            <a:extLst>
              <a:ext uri="{FF2B5EF4-FFF2-40B4-BE49-F238E27FC236}">
                <a16:creationId xmlns:a16="http://schemas.microsoft.com/office/drawing/2014/main" id="{E5CA4BC4-639B-4774-9422-54DA70322AB6}"/>
              </a:ext>
            </a:extLst>
          </p:cNvPr>
          <p:cNvPicPr>
            <a:picLocks noGrp="1" noChangeAspect="1"/>
          </p:cNvPicPr>
          <p:nvPr>
            <p:ph idx="1"/>
          </p:nvPr>
        </p:nvPicPr>
        <p:blipFill>
          <a:blip r:embed="rId3" cstate="print">
            <a:extLst>
              <a:ext uri="{BEBA8EAE-BF5A-486C-A8C5-ECC9F3942E4B}">
                <a14:imgProps xmlns:a14="http://schemas.microsoft.com/office/drawing/2010/main">
                  <a14:imgLayer r:embed="rId4">
                    <a14:imgEffect>
                      <a14:sharpenSoften amount="55000"/>
                    </a14:imgEffect>
                  </a14:imgLayer>
                </a14:imgProps>
              </a:ext>
              <a:ext uri="{28A0092B-C50C-407E-A947-70E740481C1C}">
                <a14:useLocalDpi xmlns:a14="http://schemas.microsoft.com/office/drawing/2010/main" val="0"/>
              </a:ext>
            </a:extLst>
          </a:blip>
          <a:srcRect t="17717" b="57911"/>
          <a:stretch>
            <a:fillRect/>
          </a:stretch>
        </p:blipFill>
        <p:spPr bwMode="auto">
          <a:xfrm>
            <a:off x="1117385" y="1197308"/>
            <a:ext cx="9957230" cy="1738312"/>
          </a:xfrm>
          <a:prstGeom prst="rect">
            <a:avLst/>
          </a:prstGeom>
          <a:noFill/>
          <a:ln>
            <a:noFill/>
          </a:ln>
        </p:spPr>
      </p:pic>
      <p:sp>
        <p:nvSpPr>
          <p:cNvPr id="8" name="TextBox 7">
            <a:extLst>
              <a:ext uri="{FF2B5EF4-FFF2-40B4-BE49-F238E27FC236}">
                <a16:creationId xmlns:a16="http://schemas.microsoft.com/office/drawing/2014/main" id="{4EF2A306-B71F-F821-4747-2505693A9EC2}"/>
              </a:ext>
            </a:extLst>
          </p:cNvPr>
          <p:cNvSpPr txBox="1"/>
          <p:nvPr/>
        </p:nvSpPr>
        <p:spPr>
          <a:xfrm>
            <a:off x="1190766" y="2994073"/>
            <a:ext cx="3903260" cy="369332"/>
          </a:xfrm>
          <a:prstGeom prst="rect">
            <a:avLst/>
          </a:prstGeom>
          <a:solidFill>
            <a:srgbClr val="92D050"/>
          </a:solidFill>
          <a:ln>
            <a:solidFill>
              <a:schemeClr val="tx1"/>
            </a:solidFill>
          </a:ln>
        </p:spPr>
        <p:txBody>
          <a:bodyPr wrap="square" rtlCol="0">
            <a:spAutoFit/>
          </a:bodyPr>
          <a:lstStyle/>
          <a:p>
            <a:pPr algn="ctr"/>
            <a:r>
              <a:rPr lang="en-GB" b="1" dirty="0"/>
              <a:t>Requirements Analysis / Engineering</a:t>
            </a:r>
          </a:p>
        </p:txBody>
      </p:sp>
      <p:sp>
        <p:nvSpPr>
          <p:cNvPr id="9" name="TextBox 8">
            <a:extLst>
              <a:ext uri="{FF2B5EF4-FFF2-40B4-BE49-F238E27FC236}">
                <a16:creationId xmlns:a16="http://schemas.microsoft.com/office/drawing/2014/main" id="{EBD60246-3184-7D05-3BE2-51C387B2329F}"/>
              </a:ext>
            </a:extLst>
          </p:cNvPr>
          <p:cNvSpPr txBox="1"/>
          <p:nvPr/>
        </p:nvSpPr>
        <p:spPr>
          <a:xfrm>
            <a:off x="5092809" y="3737715"/>
            <a:ext cx="873458" cy="369332"/>
          </a:xfrm>
          <a:prstGeom prst="rect">
            <a:avLst/>
          </a:prstGeom>
          <a:solidFill>
            <a:srgbClr val="7030A0"/>
          </a:solidFill>
          <a:ln>
            <a:solidFill>
              <a:schemeClr val="tx1"/>
            </a:solidFill>
          </a:ln>
        </p:spPr>
        <p:txBody>
          <a:bodyPr wrap="square" rtlCol="0">
            <a:spAutoFit/>
          </a:bodyPr>
          <a:lstStyle/>
          <a:p>
            <a:pPr algn="ctr"/>
            <a:r>
              <a:rPr lang="en-GB" b="1" dirty="0">
                <a:solidFill>
                  <a:schemeClr val="bg1"/>
                </a:solidFill>
              </a:rPr>
              <a:t>Design</a:t>
            </a:r>
          </a:p>
        </p:txBody>
      </p:sp>
      <p:sp>
        <p:nvSpPr>
          <p:cNvPr id="10" name="TextBox 9">
            <a:extLst>
              <a:ext uri="{FF2B5EF4-FFF2-40B4-BE49-F238E27FC236}">
                <a16:creationId xmlns:a16="http://schemas.microsoft.com/office/drawing/2014/main" id="{B33764C6-1F98-6754-B5A8-E5559814048F}"/>
              </a:ext>
            </a:extLst>
          </p:cNvPr>
          <p:cNvSpPr txBox="1"/>
          <p:nvPr/>
        </p:nvSpPr>
        <p:spPr>
          <a:xfrm>
            <a:off x="5525071" y="4120627"/>
            <a:ext cx="2003947" cy="646331"/>
          </a:xfrm>
          <a:prstGeom prst="rect">
            <a:avLst/>
          </a:prstGeom>
          <a:solidFill>
            <a:srgbClr val="00B0F0"/>
          </a:solidFill>
          <a:ln>
            <a:solidFill>
              <a:schemeClr val="tx1"/>
            </a:solidFill>
          </a:ln>
        </p:spPr>
        <p:txBody>
          <a:bodyPr wrap="square" rtlCol="0">
            <a:spAutoFit/>
          </a:bodyPr>
          <a:lstStyle/>
          <a:p>
            <a:pPr algn="ctr"/>
            <a:r>
              <a:rPr lang="en-GB" b="1" dirty="0"/>
              <a:t>Programming and Implementation</a:t>
            </a:r>
          </a:p>
        </p:txBody>
      </p:sp>
      <p:sp>
        <p:nvSpPr>
          <p:cNvPr id="11" name="TextBox 10">
            <a:extLst>
              <a:ext uri="{FF2B5EF4-FFF2-40B4-BE49-F238E27FC236}">
                <a16:creationId xmlns:a16="http://schemas.microsoft.com/office/drawing/2014/main" id="{C3829FDE-DDF2-7F67-3CEF-9EBDCB4A3A50}"/>
              </a:ext>
            </a:extLst>
          </p:cNvPr>
          <p:cNvSpPr txBox="1"/>
          <p:nvPr/>
        </p:nvSpPr>
        <p:spPr>
          <a:xfrm>
            <a:off x="6871646" y="4795129"/>
            <a:ext cx="1099784" cy="369332"/>
          </a:xfrm>
          <a:prstGeom prst="rect">
            <a:avLst/>
          </a:prstGeom>
          <a:solidFill>
            <a:srgbClr val="C00000"/>
          </a:solidFill>
          <a:ln>
            <a:solidFill>
              <a:schemeClr val="tx1"/>
            </a:solidFill>
          </a:ln>
        </p:spPr>
        <p:txBody>
          <a:bodyPr wrap="square" rtlCol="0">
            <a:spAutoFit/>
          </a:bodyPr>
          <a:lstStyle/>
          <a:p>
            <a:pPr algn="ctr"/>
            <a:r>
              <a:rPr lang="en-GB" b="1" dirty="0"/>
              <a:t>Testing</a:t>
            </a:r>
          </a:p>
        </p:txBody>
      </p:sp>
      <p:sp>
        <p:nvSpPr>
          <p:cNvPr id="12" name="TextBox 11">
            <a:extLst>
              <a:ext uri="{FF2B5EF4-FFF2-40B4-BE49-F238E27FC236}">
                <a16:creationId xmlns:a16="http://schemas.microsoft.com/office/drawing/2014/main" id="{D25476DE-0686-62BF-3BBE-5A76510E88EA}"/>
              </a:ext>
            </a:extLst>
          </p:cNvPr>
          <p:cNvSpPr txBox="1"/>
          <p:nvPr/>
        </p:nvSpPr>
        <p:spPr>
          <a:xfrm>
            <a:off x="7544369" y="5183026"/>
            <a:ext cx="1446664" cy="369332"/>
          </a:xfrm>
          <a:prstGeom prst="rect">
            <a:avLst/>
          </a:prstGeom>
          <a:solidFill>
            <a:schemeClr val="accent2"/>
          </a:solidFill>
          <a:ln>
            <a:solidFill>
              <a:schemeClr val="tx1"/>
            </a:solidFill>
          </a:ln>
        </p:spPr>
        <p:txBody>
          <a:bodyPr wrap="square" rtlCol="0">
            <a:spAutoFit/>
          </a:bodyPr>
          <a:lstStyle/>
          <a:p>
            <a:r>
              <a:rPr lang="en-GB" b="1" dirty="0"/>
              <a:t>Deployment</a:t>
            </a:r>
          </a:p>
        </p:txBody>
      </p:sp>
      <p:sp>
        <p:nvSpPr>
          <p:cNvPr id="13" name="TextBox 12">
            <a:extLst>
              <a:ext uri="{FF2B5EF4-FFF2-40B4-BE49-F238E27FC236}">
                <a16:creationId xmlns:a16="http://schemas.microsoft.com/office/drawing/2014/main" id="{C2AC5D09-8192-6FA3-882D-18426D8ED93C}"/>
              </a:ext>
            </a:extLst>
          </p:cNvPr>
          <p:cNvSpPr txBox="1"/>
          <p:nvPr/>
        </p:nvSpPr>
        <p:spPr>
          <a:xfrm>
            <a:off x="8267701" y="5582476"/>
            <a:ext cx="3005350" cy="369332"/>
          </a:xfrm>
          <a:prstGeom prst="rect">
            <a:avLst/>
          </a:prstGeom>
          <a:solidFill>
            <a:schemeClr val="tx1"/>
          </a:solidFill>
          <a:ln>
            <a:solidFill>
              <a:schemeClr val="tx1"/>
            </a:solidFill>
          </a:ln>
        </p:spPr>
        <p:txBody>
          <a:bodyPr wrap="square" rtlCol="0">
            <a:spAutoFit/>
          </a:bodyPr>
          <a:lstStyle/>
          <a:p>
            <a:r>
              <a:rPr lang="en-GB" b="1" dirty="0">
                <a:solidFill>
                  <a:schemeClr val="bg1"/>
                </a:solidFill>
              </a:rPr>
              <a:t>Monitoring and Maintenance</a:t>
            </a:r>
          </a:p>
        </p:txBody>
      </p:sp>
      <p:sp>
        <p:nvSpPr>
          <p:cNvPr id="3" name="TextBox 2">
            <a:extLst>
              <a:ext uri="{FF2B5EF4-FFF2-40B4-BE49-F238E27FC236}">
                <a16:creationId xmlns:a16="http://schemas.microsoft.com/office/drawing/2014/main" id="{850ED081-DB50-F872-9E24-BE679DA9AACF}"/>
              </a:ext>
            </a:extLst>
          </p:cNvPr>
          <p:cNvSpPr txBox="1"/>
          <p:nvPr/>
        </p:nvSpPr>
        <p:spPr>
          <a:xfrm>
            <a:off x="3632774" y="3363405"/>
            <a:ext cx="1907274" cy="369332"/>
          </a:xfrm>
          <a:prstGeom prst="rect">
            <a:avLst/>
          </a:prstGeom>
          <a:solidFill>
            <a:srgbClr val="0070C0"/>
          </a:solidFill>
          <a:ln>
            <a:solidFill>
              <a:schemeClr val="tx1"/>
            </a:solidFill>
          </a:ln>
        </p:spPr>
        <p:txBody>
          <a:bodyPr wrap="square">
            <a:spAutoFit/>
          </a:bodyPr>
          <a:lstStyle/>
          <a:p>
            <a:pPr algn="ctr"/>
            <a:r>
              <a:rPr lang="en-GB" b="1" dirty="0">
                <a:solidFill>
                  <a:schemeClr val="bg1"/>
                </a:solidFill>
              </a:rPr>
              <a:t>Specification</a:t>
            </a:r>
            <a:endParaRPr lang="en-GB" dirty="0">
              <a:solidFill>
                <a:schemeClr val="bg1"/>
              </a:solidFill>
            </a:endParaRPr>
          </a:p>
        </p:txBody>
      </p:sp>
    </p:spTree>
    <p:extLst>
      <p:ext uri="{BB962C8B-B14F-4D97-AF65-F5344CB8AC3E}">
        <p14:creationId xmlns:p14="http://schemas.microsoft.com/office/powerpoint/2010/main" val="290187152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6782A8-6181-D806-EDFC-275990945D0B}"/>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093297AC-4151-7A77-2272-10E355D46099}"/>
              </a:ext>
            </a:extLst>
          </p:cNvPr>
          <p:cNvSpPr>
            <a:spLocks noGrp="1"/>
          </p:cNvSpPr>
          <p:nvPr>
            <p:ph type="title"/>
          </p:nvPr>
        </p:nvSpPr>
        <p:spPr/>
        <p:txBody>
          <a:bodyPr/>
          <a:lstStyle/>
          <a:p>
            <a:r>
              <a:rPr lang="en-GB" b="1" dirty="0"/>
              <a:t>Which of these Scenarios has the best outcome?</a:t>
            </a:r>
          </a:p>
        </p:txBody>
      </p:sp>
      <p:sp>
        <p:nvSpPr>
          <p:cNvPr id="9" name="Content Placeholder 8">
            <a:extLst>
              <a:ext uri="{FF2B5EF4-FFF2-40B4-BE49-F238E27FC236}">
                <a16:creationId xmlns:a16="http://schemas.microsoft.com/office/drawing/2014/main" id="{AD2280A6-665D-6229-C6FF-76CDE3D57DE1}"/>
              </a:ext>
            </a:extLst>
          </p:cNvPr>
          <p:cNvSpPr>
            <a:spLocks noGrp="1"/>
          </p:cNvSpPr>
          <p:nvPr>
            <p:ph idx="1"/>
          </p:nvPr>
        </p:nvSpPr>
        <p:spPr>
          <a:xfrm>
            <a:off x="358219" y="1458227"/>
            <a:ext cx="11432727" cy="4860686"/>
          </a:xfrm>
        </p:spPr>
        <p:txBody>
          <a:bodyPr>
            <a:normAutofit/>
          </a:bodyPr>
          <a:lstStyle/>
          <a:p>
            <a:pPr>
              <a:defRPr/>
            </a:pPr>
            <a:r>
              <a:rPr lang="en-GB" b="1" dirty="0"/>
              <a:t>Imagine a baker forgets a vital ingredient for a recipe:</a:t>
            </a:r>
          </a:p>
          <a:p>
            <a:pPr lvl="1">
              <a:defRPr/>
            </a:pPr>
            <a:r>
              <a:rPr lang="en-GB" b="1" dirty="0"/>
              <a:t>Case 1:</a:t>
            </a:r>
            <a:br>
              <a:rPr lang="en-GB" dirty="0"/>
            </a:br>
            <a:r>
              <a:rPr lang="en-GB" dirty="0"/>
              <a:t>The baker checks the ingredients as they are leaving the store and notices the missing ingredient</a:t>
            </a:r>
          </a:p>
          <a:p>
            <a:pPr lvl="1">
              <a:defRPr/>
            </a:pPr>
            <a:r>
              <a:rPr lang="en-GB" b="1" dirty="0"/>
              <a:t>Case 2:</a:t>
            </a:r>
            <a:br>
              <a:rPr lang="en-GB" dirty="0"/>
            </a:br>
            <a:r>
              <a:rPr lang="en-GB" dirty="0"/>
              <a:t>They drive back to the restaurant and realise they have forgotten the ingredient as they start to mix the ingredients together</a:t>
            </a:r>
          </a:p>
          <a:p>
            <a:pPr lvl="1">
              <a:defRPr/>
            </a:pPr>
            <a:r>
              <a:rPr lang="en-GB" b="1" dirty="0"/>
              <a:t>Case 3:</a:t>
            </a:r>
            <a:br>
              <a:rPr lang="en-GB" dirty="0"/>
            </a:br>
            <a:r>
              <a:rPr lang="en-GB" dirty="0"/>
              <a:t>The baker looks at the sad looking cake in the oven and realises they have made a mistake (by missing the ingredient)</a:t>
            </a:r>
            <a:endParaRPr lang="en-GB" kern="0" dirty="0"/>
          </a:p>
          <a:p>
            <a:pPr marL="109537" indent="0">
              <a:buNone/>
              <a:defRPr/>
            </a:pPr>
            <a:endParaRPr lang="en-GB" sz="2800" dirty="0"/>
          </a:p>
        </p:txBody>
      </p:sp>
    </p:spTree>
    <p:extLst>
      <p:ext uri="{BB962C8B-B14F-4D97-AF65-F5344CB8AC3E}">
        <p14:creationId xmlns:p14="http://schemas.microsoft.com/office/powerpoint/2010/main" val="169188789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AD32BB-476C-93F3-22E2-FF0CC46AB5A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85668E4-759E-BA76-0D91-687E92360BAA}"/>
              </a:ext>
            </a:extLst>
          </p:cNvPr>
          <p:cNvSpPr>
            <a:spLocks noGrp="1"/>
          </p:cNvSpPr>
          <p:nvPr>
            <p:ph type="title"/>
          </p:nvPr>
        </p:nvSpPr>
        <p:spPr>
          <a:xfrm>
            <a:off x="358219" y="365125"/>
            <a:ext cx="11481847" cy="1325563"/>
          </a:xfrm>
          <a:noFill/>
        </p:spPr>
        <p:txBody>
          <a:bodyPr anchor="ctr">
            <a:normAutofit/>
          </a:bodyPr>
          <a:lstStyle/>
          <a:p>
            <a:r>
              <a:rPr lang="en-GB" b="1" dirty="0"/>
              <a:t>Code and Fix</a:t>
            </a:r>
          </a:p>
        </p:txBody>
      </p:sp>
      <p:sp>
        <p:nvSpPr>
          <p:cNvPr id="9" name="Content Placeholder 8">
            <a:extLst>
              <a:ext uri="{FF2B5EF4-FFF2-40B4-BE49-F238E27FC236}">
                <a16:creationId xmlns:a16="http://schemas.microsoft.com/office/drawing/2014/main" id="{D937D46F-AD07-205B-80BE-A644D8C8A37E}"/>
              </a:ext>
            </a:extLst>
          </p:cNvPr>
          <p:cNvSpPr>
            <a:spLocks noGrp="1"/>
          </p:cNvSpPr>
          <p:nvPr>
            <p:ph idx="1"/>
          </p:nvPr>
        </p:nvSpPr>
        <p:spPr>
          <a:xfrm>
            <a:off x="358220" y="1534815"/>
            <a:ext cx="2847436" cy="3866744"/>
          </a:xfrm>
        </p:spPr>
        <p:txBody>
          <a:bodyPr>
            <a:normAutofit/>
          </a:bodyPr>
          <a:lstStyle/>
          <a:p>
            <a:pPr marL="566737" indent="-457200">
              <a:defRPr/>
            </a:pPr>
            <a:r>
              <a:rPr lang="en-GB" altLang="en-US" dirty="0"/>
              <a:t>Dangerous to do</a:t>
            </a:r>
          </a:p>
          <a:p>
            <a:pPr marL="566737" indent="-457200">
              <a:defRPr/>
            </a:pPr>
            <a:r>
              <a:rPr lang="en-GB" altLang="en-US" dirty="0"/>
              <a:t>No means of assessing progress</a:t>
            </a:r>
          </a:p>
        </p:txBody>
      </p:sp>
      <p:pic>
        <p:nvPicPr>
          <p:cNvPr id="3" name="Picture 2" descr="http://www.ciamberlini.it/wp-content/uploads/2013/02/codefix.png">
            <a:extLst>
              <a:ext uri="{FF2B5EF4-FFF2-40B4-BE49-F238E27FC236}">
                <a16:creationId xmlns:a16="http://schemas.microsoft.com/office/drawing/2014/main" id="{A4CDB626-882B-33AF-3DB1-13DCE91D041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65656" y="1534815"/>
            <a:ext cx="8914411" cy="36884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3410427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FFFFEC"/>
        </a:solidFill>
        <a:effectLst/>
      </p:bgPr>
    </p:bg>
    <p:spTree>
      <p:nvGrpSpPr>
        <p:cNvPr id="1" name="">
          <a:extLst>
            <a:ext uri="{FF2B5EF4-FFF2-40B4-BE49-F238E27FC236}">
              <a16:creationId xmlns:a16="http://schemas.microsoft.com/office/drawing/2014/main" id="{F28A3EB8-CD8E-D9F2-BE1E-F3A7132C826A}"/>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0909F6E-FC11-2B2E-FBE4-20C25FA7A108}"/>
              </a:ext>
            </a:extLst>
          </p:cNvPr>
          <p:cNvSpPr>
            <a:spLocks noGrp="1"/>
          </p:cNvSpPr>
          <p:nvPr>
            <p:ph type="title"/>
          </p:nvPr>
        </p:nvSpPr>
        <p:spPr>
          <a:xfrm>
            <a:off x="358219" y="365125"/>
            <a:ext cx="11481847" cy="1325563"/>
          </a:xfrm>
          <a:noFill/>
        </p:spPr>
        <p:txBody>
          <a:bodyPr anchor="ctr">
            <a:normAutofit/>
          </a:bodyPr>
          <a:lstStyle/>
          <a:p>
            <a:r>
              <a:rPr lang="en-GB" b="1" dirty="0"/>
              <a:t>Code and Fix</a:t>
            </a:r>
          </a:p>
        </p:txBody>
      </p:sp>
      <p:pic>
        <p:nvPicPr>
          <p:cNvPr id="2" name="Content Placeholder 1">
            <a:extLst>
              <a:ext uri="{FF2B5EF4-FFF2-40B4-BE49-F238E27FC236}">
                <a16:creationId xmlns:a16="http://schemas.microsoft.com/office/drawing/2014/main" id="{942308C4-E6AF-A8B3-5E93-2B53A385B90A}"/>
              </a:ext>
            </a:extLst>
          </p:cNvPr>
          <p:cNvPicPr>
            <a:picLocks noGrp="1" noChangeAspect="1"/>
          </p:cNvPicPr>
          <p:nvPr>
            <p:ph idx="1"/>
          </p:nvPr>
        </p:nvPicPr>
        <p:blipFill>
          <a:blip r:embed="rId3"/>
          <a:stretch>
            <a:fillRect/>
          </a:stretch>
        </p:blipFill>
        <p:spPr>
          <a:xfrm>
            <a:off x="4062465" y="141928"/>
            <a:ext cx="7320238" cy="5488882"/>
          </a:xfrm>
          <a:prstGeom prst="rect">
            <a:avLst/>
          </a:prstGeom>
        </p:spPr>
      </p:pic>
    </p:spTree>
    <p:extLst>
      <p:ext uri="{BB962C8B-B14F-4D97-AF65-F5344CB8AC3E}">
        <p14:creationId xmlns:p14="http://schemas.microsoft.com/office/powerpoint/2010/main" val="7136619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3E134B-917E-CF71-958F-B87C2A23A067}"/>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AABED67C-8C2E-94A1-6D13-3C182CB30183}"/>
              </a:ext>
            </a:extLst>
          </p:cNvPr>
          <p:cNvSpPr>
            <a:spLocks noGrp="1"/>
          </p:cNvSpPr>
          <p:nvPr>
            <p:ph type="title"/>
          </p:nvPr>
        </p:nvSpPr>
        <p:spPr/>
        <p:txBody>
          <a:bodyPr/>
          <a:lstStyle/>
          <a:p>
            <a:r>
              <a:rPr lang="en-GB" b="1" dirty="0"/>
              <a:t>Software Development Methodologies</a:t>
            </a:r>
          </a:p>
        </p:txBody>
      </p:sp>
      <p:sp>
        <p:nvSpPr>
          <p:cNvPr id="9" name="Content Placeholder 8">
            <a:extLst>
              <a:ext uri="{FF2B5EF4-FFF2-40B4-BE49-F238E27FC236}">
                <a16:creationId xmlns:a16="http://schemas.microsoft.com/office/drawing/2014/main" id="{819BD1AB-5351-89CB-3CBB-56E968FE6ECE}"/>
              </a:ext>
            </a:extLst>
          </p:cNvPr>
          <p:cNvSpPr>
            <a:spLocks noGrp="1"/>
          </p:cNvSpPr>
          <p:nvPr>
            <p:ph idx="1"/>
          </p:nvPr>
        </p:nvSpPr>
        <p:spPr>
          <a:xfrm>
            <a:off x="358219" y="1458227"/>
            <a:ext cx="11432727" cy="4860686"/>
          </a:xfrm>
        </p:spPr>
        <p:txBody>
          <a:bodyPr>
            <a:normAutofit/>
          </a:bodyPr>
          <a:lstStyle/>
          <a:p>
            <a:pPr>
              <a:defRPr/>
            </a:pPr>
            <a:r>
              <a:rPr lang="en-GB" b="1" dirty="0"/>
              <a:t>Software development methodology </a:t>
            </a:r>
            <a:r>
              <a:rPr lang="en-GB" dirty="0"/>
              <a:t>refers to the process of planning, creating, testing and then deploying a project.</a:t>
            </a:r>
            <a:endParaRPr lang="en-GB" u="sng" kern="0" dirty="0"/>
          </a:p>
          <a:p>
            <a:pPr>
              <a:defRPr/>
            </a:pPr>
            <a:r>
              <a:rPr lang="en-GB" kern="0" dirty="0"/>
              <a:t>There are many methodologies:</a:t>
            </a:r>
          </a:p>
          <a:p>
            <a:pPr marL="109537" indent="0">
              <a:buNone/>
              <a:defRPr/>
            </a:pPr>
            <a:endParaRPr lang="en-GB" sz="2800" dirty="0"/>
          </a:p>
        </p:txBody>
      </p:sp>
      <p:pic>
        <p:nvPicPr>
          <p:cNvPr id="5" name="Picture 4">
            <a:extLst>
              <a:ext uri="{FF2B5EF4-FFF2-40B4-BE49-F238E27FC236}">
                <a16:creationId xmlns:a16="http://schemas.microsoft.com/office/drawing/2014/main" id="{C4393D6A-CF16-21EB-3E83-F1508A23BB4F}"/>
              </a:ext>
            </a:extLst>
          </p:cNvPr>
          <p:cNvPicPr>
            <a:picLocks noChangeAspect="1"/>
          </p:cNvPicPr>
          <p:nvPr/>
        </p:nvPicPr>
        <p:blipFill>
          <a:blip r:embed="rId3"/>
          <a:stretch>
            <a:fillRect/>
          </a:stretch>
        </p:blipFill>
        <p:spPr>
          <a:xfrm>
            <a:off x="3760733" y="2867871"/>
            <a:ext cx="8189530" cy="3791449"/>
          </a:xfrm>
          <a:prstGeom prst="rect">
            <a:avLst/>
          </a:prstGeom>
        </p:spPr>
      </p:pic>
    </p:spTree>
    <p:extLst>
      <p:ext uri="{BB962C8B-B14F-4D97-AF65-F5344CB8AC3E}">
        <p14:creationId xmlns:p14="http://schemas.microsoft.com/office/powerpoint/2010/main" val="335007151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5ADAEA-CAFF-0FFF-FDCA-016EDEC38D98}"/>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5FCCE27-452B-F27C-2A25-28CFF7B30DD3}"/>
              </a:ext>
            </a:extLst>
          </p:cNvPr>
          <p:cNvSpPr>
            <a:spLocks noGrp="1"/>
          </p:cNvSpPr>
          <p:nvPr>
            <p:ph type="title"/>
          </p:nvPr>
        </p:nvSpPr>
        <p:spPr/>
        <p:txBody>
          <a:bodyPr/>
          <a:lstStyle/>
          <a:p>
            <a:r>
              <a:rPr lang="en-GB" b="1" dirty="0"/>
              <a:t>Software Development Methodologies</a:t>
            </a:r>
          </a:p>
        </p:txBody>
      </p:sp>
      <p:sp>
        <p:nvSpPr>
          <p:cNvPr id="9" name="Content Placeholder 8">
            <a:extLst>
              <a:ext uri="{FF2B5EF4-FFF2-40B4-BE49-F238E27FC236}">
                <a16:creationId xmlns:a16="http://schemas.microsoft.com/office/drawing/2014/main" id="{1CDA4D7A-A4A1-9227-321B-F5D0EFAAE6F6}"/>
              </a:ext>
            </a:extLst>
          </p:cNvPr>
          <p:cNvSpPr>
            <a:spLocks noGrp="1"/>
          </p:cNvSpPr>
          <p:nvPr>
            <p:ph idx="1"/>
          </p:nvPr>
        </p:nvSpPr>
        <p:spPr>
          <a:xfrm>
            <a:off x="358219" y="1458227"/>
            <a:ext cx="11432727" cy="4860686"/>
          </a:xfrm>
        </p:spPr>
        <p:txBody>
          <a:bodyPr>
            <a:normAutofit/>
          </a:bodyPr>
          <a:lstStyle/>
          <a:p>
            <a:pPr>
              <a:defRPr/>
            </a:pPr>
            <a:r>
              <a:rPr lang="en-GB" b="1" dirty="0"/>
              <a:t>Software development methodology </a:t>
            </a:r>
            <a:r>
              <a:rPr lang="en-GB" dirty="0"/>
              <a:t>refers to the process of planning, creating, testing and then deploying a project.</a:t>
            </a:r>
            <a:endParaRPr lang="en-GB" u="sng" kern="0" dirty="0"/>
          </a:p>
          <a:p>
            <a:pPr>
              <a:defRPr/>
            </a:pPr>
            <a:r>
              <a:rPr lang="en-GB" kern="0" dirty="0"/>
              <a:t>There are many methodologies:</a:t>
            </a:r>
          </a:p>
          <a:p>
            <a:pPr marL="109537" indent="0">
              <a:buNone/>
              <a:defRPr/>
            </a:pPr>
            <a:endParaRPr lang="en-GB" sz="2800" dirty="0"/>
          </a:p>
        </p:txBody>
      </p:sp>
      <p:sp>
        <p:nvSpPr>
          <p:cNvPr id="2" name="Content Placeholder 2">
            <a:extLst>
              <a:ext uri="{FF2B5EF4-FFF2-40B4-BE49-F238E27FC236}">
                <a16:creationId xmlns:a16="http://schemas.microsoft.com/office/drawing/2014/main" id="{4991DFA9-5A42-8CFC-3326-1740C3686FAE}"/>
              </a:ext>
            </a:extLst>
          </p:cNvPr>
          <p:cNvSpPr txBox="1">
            <a:spLocks/>
          </p:cNvSpPr>
          <p:nvPr/>
        </p:nvSpPr>
        <p:spPr>
          <a:xfrm>
            <a:off x="1350963" y="2853639"/>
            <a:ext cx="4639933" cy="3046413"/>
          </a:xfrm>
          <a:prstGeom prst="rect">
            <a:avLst/>
          </a:prstGeom>
        </p:spPr>
        <p:txBody>
          <a:bodyPr vert="horz" lIns="91440" tIns="45720" rIns="91440" bIns="45720" rtlCol="0">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Monotype Sorts" pitchFamily="2" charset="2"/>
              <a:buNone/>
              <a:defRPr/>
            </a:pPr>
            <a:r>
              <a:rPr lang="en-GB" b="1" dirty="0"/>
              <a:t>Older</a:t>
            </a:r>
          </a:p>
          <a:p>
            <a:pPr>
              <a:defRPr/>
            </a:pPr>
            <a:r>
              <a:rPr lang="en-GB" dirty="0"/>
              <a:t>Waterfall</a:t>
            </a:r>
          </a:p>
          <a:p>
            <a:pPr>
              <a:defRPr/>
            </a:pPr>
            <a:r>
              <a:rPr lang="en-GB" dirty="0"/>
              <a:t>Iterative</a:t>
            </a:r>
          </a:p>
          <a:p>
            <a:pPr>
              <a:defRPr/>
            </a:pPr>
            <a:r>
              <a:rPr lang="en-GB" dirty="0"/>
              <a:t>Spiral</a:t>
            </a:r>
          </a:p>
          <a:p>
            <a:pPr>
              <a:defRPr/>
            </a:pPr>
            <a:r>
              <a:rPr lang="en-GB" dirty="0"/>
              <a:t>Rapid Application Development (RAD)</a:t>
            </a:r>
            <a:br>
              <a:rPr lang="en-GB" dirty="0"/>
            </a:br>
            <a:r>
              <a:rPr lang="en-GB" dirty="0"/>
              <a:t>……oldish </a:t>
            </a:r>
            <a:r>
              <a:rPr lang="en-GB" dirty="0">
                <a:sym typeface="Wingdings" panose="05000000000000000000" pitchFamily="2" charset="2"/>
              </a:rPr>
              <a:t></a:t>
            </a:r>
            <a:endParaRPr lang="en-GB" dirty="0"/>
          </a:p>
          <a:p>
            <a:pPr>
              <a:defRPr/>
            </a:pPr>
            <a:r>
              <a:rPr lang="en-GB" dirty="0"/>
              <a:t>Rational Unified Process (RUP)</a:t>
            </a:r>
          </a:p>
          <a:p>
            <a:pPr>
              <a:defRPr/>
            </a:pPr>
            <a:endParaRPr lang="en-GB" dirty="0"/>
          </a:p>
        </p:txBody>
      </p:sp>
      <p:sp>
        <p:nvSpPr>
          <p:cNvPr id="3" name="Content Placeholder 2">
            <a:extLst>
              <a:ext uri="{FF2B5EF4-FFF2-40B4-BE49-F238E27FC236}">
                <a16:creationId xmlns:a16="http://schemas.microsoft.com/office/drawing/2014/main" id="{68739EAD-2D55-28C5-A195-52B2C6503B06}"/>
              </a:ext>
            </a:extLst>
          </p:cNvPr>
          <p:cNvSpPr txBox="1">
            <a:spLocks/>
          </p:cNvSpPr>
          <p:nvPr/>
        </p:nvSpPr>
        <p:spPr bwMode="auto">
          <a:xfrm>
            <a:off x="7669796" y="2783790"/>
            <a:ext cx="4121150" cy="318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a:solidFill>
                  <a:schemeClr val="tx1"/>
                </a:solidFill>
                <a:latin typeface="+mn-lt"/>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a:solidFill>
                  <a:schemeClr val="tx1"/>
                </a:solidFill>
                <a:latin typeface="+mn-lt"/>
              </a:defRPr>
            </a:lvl3pPr>
            <a:lvl4pPr marL="1600200" indent="-228600" algn="l" rtl="0" eaLnBrk="0" fontAlgn="base" hangingPunct="0">
              <a:spcBef>
                <a:spcPct val="20000"/>
              </a:spcBef>
              <a:spcAft>
                <a:spcPct val="0"/>
              </a:spcAft>
              <a:buClr>
                <a:schemeClr val="hlink"/>
              </a:buClr>
              <a:buChar char="–"/>
              <a:defRPr kumimoji="1">
                <a:solidFill>
                  <a:schemeClr val="tx1"/>
                </a:solidFill>
                <a:latin typeface="+mn-lt"/>
              </a:defRPr>
            </a:lvl4pPr>
            <a:lvl5pPr marL="2057400" indent="-228600" algn="l" rtl="0" eaLnBrk="0" fontAlgn="base" hangingPunct="0">
              <a:spcBef>
                <a:spcPct val="20000"/>
              </a:spcBef>
              <a:spcAft>
                <a:spcPct val="0"/>
              </a:spcAft>
              <a:buChar char="»"/>
              <a:defRPr kumimoji="1">
                <a:solidFill>
                  <a:schemeClr val="tx1"/>
                </a:solidFill>
                <a:latin typeface="+mn-lt"/>
              </a:defRPr>
            </a:lvl5pPr>
            <a:lvl6pPr marL="2514600" indent="-228600" algn="l" rtl="0" eaLnBrk="0" fontAlgn="base" hangingPunct="0">
              <a:spcBef>
                <a:spcPct val="20000"/>
              </a:spcBef>
              <a:spcAft>
                <a:spcPct val="0"/>
              </a:spcAft>
              <a:buChar char="»"/>
              <a:defRPr kumimoji="1">
                <a:solidFill>
                  <a:schemeClr val="tx1"/>
                </a:solidFill>
                <a:latin typeface="+mn-lt"/>
              </a:defRPr>
            </a:lvl6pPr>
            <a:lvl7pPr marL="2971800" indent="-228600" algn="l" rtl="0" eaLnBrk="0" fontAlgn="base" hangingPunct="0">
              <a:spcBef>
                <a:spcPct val="20000"/>
              </a:spcBef>
              <a:spcAft>
                <a:spcPct val="0"/>
              </a:spcAft>
              <a:buChar char="»"/>
              <a:defRPr kumimoji="1">
                <a:solidFill>
                  <a:schemeClr val="tx1"/>
                </a:solidFill>
                <a:latin typeface="+mn-lt"/>
              </a:defRPr>
            </a:lvl7pPr>
            <a:lvl8pPr marL="3429000" indent="-228600" algn="l" rtl="0" eaLnBrk="0" fontAlgn="base" hangingPunct="0">
              <a:spcBef>
                <a:spcPct val="20000"/>
              </a:spcBef>
              <a:spcAft>
                <a:spcPct val="0"/>
              </a:spcAft>
              <a:buChar char="»"/>
              <a:defRPr kumimoji="1">
                <a:solidFill>
                  <a:schemeClr val="tx1"/>
                </a:solidFill>
                <a:latin typeface="+mn-lt"/>
              </a:defRPr>
            </a:lvl8pPr>
            <a:lvl9pPr marL="3886200" indent="-228600" algn="l" rtl="0" eaLnBrk="0" fontAlgn="base" hangingPunct="0">
              <a:spcBef>
                <a:spcPct val="20000"/>
              </a:spcBef>
              <a:spcAft>
                <a:spcPct val="0"/>
              </a:spcAft>
              <a:buChar char="»"/>
              <a:defRPr kumimoji="1">
                <a:solidFill>
                  <a:schemeClr val="tx1"/>
                </a:solidFill>
                <a:latin typeface="+mn-lt"/>
              </a:defRPr>
            </a:lvl9pPr>
          </a:lstStyle>
          <a:p>
            <a:pPr marL="0" indent="0">
              <a:buFont typeface="Monotype Sorts" pitchFamily="2" charset="2"/>
              <a:buNone/>
              <a:defRPr/>
            </a:pPr>
            <a:r>
              <a:rPr lang="en-GB" sz="2400" b="1" kern="0" dirty="0"/>
              <a:t>Newer</a:t>
            </a:r>
          </a:p>
          <a:p>
            <a:pPr>
              <a:buClrTx/>
              <a:buFont typeface="Arial" panose="020B0604020202020204" pitchFamily="34" charset="0"/>
              <a:buChar char="•"/>
              <a:defRPr/>
            </a:pPr>
            <a:r>
              <a:rPr lang="en-GB" sz="2400" kern="0" dirty="0"/>
              <a:t>Extreme Programming (XP)</a:t>
            </a:r>
            <a:r>
              <a:rPr lang="en-GB" sz="2800" kern="0" baseline="30000" dirty="0"/>
              <a:t>*</a:t>
            </a:r>
          </a:p>
          <a:p>
            <a:pPr>
              <a:buClrTx/>
              <a:buFont typeface="Arial" panose="020B0604020202020204" pitchFamily="34" charset="0"/>
              <a:buChar char="•"/>
              <a:defRPr/>
            </a:pPr>
            <a:r>
              <a:rPr lang="en-GB" sz="2400" kern="0" dirty="0"/>
              <a:t>Agile</a:t>
            </a:r>
          </a:p>
          <a:p>
            <a:pPr>
              <a:buClrTx/>
              <a:buFont typeface="Arial" panose="020B0604020202020204" pitchFamily="34" charset="0"/>
              <a:buChar char="•"/>
              <a:defRPr/>
            </a:pPr>
            <a:r>
              <a:rPr lang="en-GB" sz="2400" kern="0" dirty="0"/>
              <a:t>SCRUM Framework</a:t>
            </a:r>
            <a:r>
              <a:rPr lang="en-GB" sz="2400" kern="0" baseline="30000" dirty="0"/>
              <a:t>*</a:t>
            </a:r>
            <a:endParaRPr lang="en-GB" sz="2400" kern="0" dirty="0"/>
          </a:p>
          <a:p>
            <a:pPr>
              <a:buClrTx/>
              <a:buFont typeface="Arial" panose="020B0604020202020204" pitchFamily="34" charset="0"/>
              <a:buChar char="•"/>
              <a:defRPr/>
            </a:pPr>
            <a:r>
              <a:rPr lang="en-GB" sz="2400" kern="0" dirty="0"/>
              <a:t>Kanban Method</a:t>
            </a:r>
            <a:r>
              <a:rPr lang="en-GB" sz="2400" kern="0" baseline="30000" dirty="0"/>
              <a:t>*</a:t>
            </a:r>
            <a:endParaRPr lang="en-GB" sz="2400" kern="0" dirty="0"/>
          </a:p>
          <a:p>
            <a:pPr>
              <a:buClrTx/>
              <a:buFont typeface="Arial" panose="020B0604020202020204" pitchFamily="34" charset="0"/>
              <a:buChar char="•"/>
              <a:defRPr/>
            </a:pPr>
            <a:r>
              <a:rPr lang="en-GB" sz="2400" kern="0" dirty="0"/>
              <a:t>Feature Driven Development (FDD)</a:t>
            </a:r>
            <a:r>
              <a:rPr lang="en-GB" sz="2400" kern="0" baseline="30000" dirty="0"/>
              <a:t> *</a:t>
            </a:r>
            <a:endParaRPr lang="en-GB" sz="2400" kern="0" dirty="0"/>
          </a:p>
        </p:txBody>
      </p:sp>
    </p:spTree>
    <p:extLst>
      <p:ext uri="{BB962C8B-B14F-4D97-AF65-F5344CB8AC3E}">
        <p14:creationId xmlns:p14="http://schemas.microsoft.com/office/powerpoint/2010/main" val="53725028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D02FD5-AEBB-1054-046E-3CDD70B692D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B4A06BA-5B02-244C-7677-946E5749AA98}"/>
              </a:ext>
            </a:extLst>
          </p:cNvPr>
          <p:cNvSpPr>
            <a:spLocks noGrp="1"/>
          </p:cNvSpPr>
          <p:nvPr>
            <p:ph type="title"/>
          </p:nvPr>
        </p:nvSpPr>
        <p:spPr>
          <a:xfrm>
            <a:off x="358219" y="365125"/>
            <a:ext cx="11481847" cy="1325563"/>
          </a:xfrm>
          <a:solidFill>
            <a:srgbClr val="FFFFEC"/>
          </a:solidFill>
        </p:spPr>
        <p:txBody>
          <a:bodyPr anchor="ctr">
            <a:normAutofit/>
          </a:bodyPr>
          <a:lstStyle/>
          <a:p>
            <a:r>
              <a:rPr lang="en-GB" b="1" dirty="0"/>
              <a:t>Waterfall Methodology</a:t>
            </a:r>
          </a:p>
        </p:txBody>
      </p:sp>
      <p:sp>
        <p:nvSpPr>
          <p:cNvPr id="5" name="Content Placeholder 4">
            <a:extLst>
              <a:ext uri="{FF2B5EF4-FFF2-40B4-BE49-F238E27FC236}">
                <a16:creationId xmlns:a16="http://schemas.microsoft.com/office/drawing/2014/main" id="{7853F4CA-299B-A7E8-ACF5-A6333D6E8793}"/>
              </a:ext>
            </a:extLst>
          </p:cNvPr>
          <p:cNvSpPr>
            <a:spLocks noGrp="1"/>
          </p:cNvSpPr>
          <p:nvPr>
            <p:ph idx="1"/>
          </p:nvPr>
        </p:nvSpPr>
        <p:spPr>
          <a:xfrm>
            <a:off x="358219" y="1825625"/>
            <a:ext cx="5645673" cy="3575934"/>
          </a:xfrm>
        </p:spPr>
        <p:txBody>
          <a:bodyPr>
            <a:normAutofit/>
          </a:bodyPr>
          <a:lstStyle/>
          <a:p>
            <a:r>
              <a:rPr lang="en-GB" altLang="en-US" dirty="0"/>
              <a:t>First described by Herbert D. Benington in 1956</a:t>
            </a:r>
          </a:p>
          <a:p>
            <a:r>
              <a:rPr lang="en-GB" altLang="en-US" dirty="0"/>
              <a:t>Software development proceeds in stages</a:t>
            </a:r>
          </a:p>
          <a:p>
            <a:r>
              <a:rPr lang="en-GB" altLang="en-US" dirty="0"/>
              <a:t>Starting with requirements analysis and finishing with testing and deployment</a:t>
            </a:r>
          </a:p>
        </p:txBody>
      </p:sp>
      <p:pic>
        <p:nvPicPr>
          <p:cNvPr id="15" name="Picture 14">
            <a:extLst>
              <a:ext uri="{FF2B5EF4-FFF2-40B4-BE49-F238E27FC236}">
                <a16:creationId xmlns:a16="http://schemas.microsoft.com/office/drawing/2014/main" id="{E5957234-C7B5-DF77-2CB8-FC30C949A0A3}"/>
              </a:ext>
            </a:extLst>
          </p:cNvPr>
          <p:cNvPicPr>
            <a:picLocks noChangeAspect="1"/>
          </p:cNvPicPr>
          <p:nvPr/>
        </p:nvPicPr>
        <p:blipFill>
          <a:blip r:embed="rId3"/>
          <a:stretch>
            <a:fillRect/>
          </a:stretch>
        </p:blipFill>
        <p:spPr>
          <a:xfrm>
            <a:off x="6003892" y="1313235"/>
            <a:ext cx="6099503" cy="4231530"/>
          </a:xfrm>
          <a:prstGeom prst="rect">
            <a:avLst/>
          </a:prstGeom>
          <a:solidFill>
            <a:srgbClr val="FFFFEC"/>
          </a:solidFill>
        </p:spPr>
      </p:pic>
    </p:spTree>
    <p:extLst>
      <p:ext uri="{BB962C8B-B14F-4D97-AF65-F5344CB8AC3E}">
        <p14:creationId xmlns:p14="http://schemas.microsoft.com/office/powerpoint/2010/main" val="205516849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A404ED-CB05-3DDE-E66E-135CA13F93B1}"/>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FC0AA7F-D7E1-D555-8CC0-5302FEC33C04}"/>
              </a:ext>
            </a:extLst>
          </p:cNvPr>
          <p:cNvSpPr>
            <a:spLocks noGrp="1"/>
          </p:cNvSpPr>
          <p:nvPr>
            <p:ph type="title"/>
          </p:nvPr>
        </p:nvSpPr>
        <p:spPr>
          <a:xfrm>
            <a:off x="358219" y="365125"/>
            <a:ext cx="11481847" cy="1325563"/>
          </a:xfrm>
          <a:solidFill>
            <a:srgbClr val="FFFFEC"/>
          </a:solidFill>
        </p:spPr>
        <p:txBody>
          <a:bodyPr anchor="ctr">
            <a:normAutofit/>
          </a:bodyPr>
          <a:lstStyle/>
          <a:p>
            <a:r>
              <a:rPr lang="en-GB" b="1" dirty="0"/>
              <a:t>Waterfall Methodology</a:t>
            </a:r>
          </a:p>
        </p:txBody>
      </p:sp>
      <p:sp>
        <p:nvSpPr>
          <p:cNvPr id="5" name="Content Placeholder 4">
            <a:extLst>
              <a:ext uri="{FF2B5EF4-FFF2-40B4-BE49-F238E27FC236}">
                <a16:creationId xmlns:a16="http://schemas.microsoft.com/office/drawing/2014/main" id="{1E3C321F-6133-3F78-C0F9-C358E475726A}"/>
              </a:ext>
            </a:extLst>
          </p:cNvPr>
          <p:cNvSpPr>
            <a:spLocks noGrp="1"/>
          </p:cNvSpPr>
          <p:nvPr>
            <p:ph idx="1"/>
          </p:nvPr>
        </p:nvSpPr>
        <p:spPr>
          <a:xfrm>
            <a:off x="358219" y="1825625"/>
            <a:ext cx="5645673" cy="3575934"/>
          </a:xfrm>
        </p:spPr>
        <p:txBody>
          <a:bodyPr>
            <a:normAutofit/>
          </a:bodyPr>
          <a:lstStyle/>
          <a:p>
            <a:pPr>
              <a:defRPr/>
            </a:pPr>
            <a:r>
              <a:rPr lang="en-GB" altLang="en-US" b="1" kern="0" dirty="0"/>
              <a:t>Disadvantages</a:t>
            </a:r>
          </a:p>
          <a:p>
            <a:pPr lvl="1">
              <a:defRPr/>
            </a:pPr>
            <a:r>
              <a:rPr lang="en-GB" altLang="en-US" kern="0" dirty="0"/>
              <a:t>Generally, a process has to be finished before moving on</a:t>
            </a:r>
          </a:p>
          <a:p>
            <a:pPr lvl="1">
              <a:defRPr/>
            </a:pPr>
            <a:r>
              <a:rPr lang="en-GB" altLang="en-US" kern="0" dirty="0"/>
              <a:t>Difficult to move back up the waterfall</a:t>
            </a:r>
          </a:p>
          <a:p>
            <a:pPr lvl="1">
              <a:defRPr/>
            </a:pPr>
            <a:r>
              <a:rPr lang="en-GB" altLang="en-US" kern="0" dirty="0"/>
              <a:t>Testing is performed late in the development</a:t>
            </a:r>
          </a:p>
          <a:p>
            <a:pPr lvl="2">
              <a:defRPr/>
            </a:pPr>
            <a:r>
              <a:rPr lang="en-GB" altLang="en-US" kern="0" dirty="0"/>
              <a:t>You find missing requirements very wrong late on</a:t>
            </a:r>
          </a:p>
          <a:p>
            <a:pPr marL="0" indent="0">
              <a:buNone/>
            </a:pPr>
            <a:endParaRPr lang="en-GB" dirty="0"/>
          </a:p>
        </p:txBody>
      </p:sp>
      <p:pic>
        <p:nvPicPr>
          <p:cNvPr id="15" name="Picture 14">
            <a:extLst>
              <a:ext uri="{FF2B5EF4-FFF2-40B4-BE49-F238E27FC236}">
                <a16:creationId xmlns:a16="http://schemas.microsoft.com/office/drawing/2014/main" id="{7EEEA372-6711-C303-76BE-E8A99A59FA22}"/>
              </a:ext>
            </a:extLst>
          </p:cNvPr>
          <p:cNvPicPr>
            <a:picLocks noChangeAspect="1"/>
          </p:cNvPicPr>
          <p:nvPr/>
        </p:nvPicPr>
        <p:blipFill>
          <a:blip r:embed="rId3"/>
          <a:stretch>
            <a:fillRect/>
          </a:stretch>
        </p:blipFill>
        <p:spPr>
          <a:xfrm>
            <a:off x="6003892" y="1313235"/>
            <a:ext cx="6099503" cy="4231530"/>
          </a:xfrm>
          <a:prstGeom prst="rect">
            <a:avLst/>
          </a:prstGeom>
          <a:solidFill>
            <a:srgbClr val="FFFFEC"/>
          </a:solidFill>
        </p:spPr>
      </p:pic>
    </p:spTree>
    <p:extLst>
      <p:ext uri="{BB962C8B-B14F-4D97-AF65-F5344CB8AC3E}">
        <p14:creationId xmlns:p14="http://schemas.microsoft.com/office/powerpoint/2010/main" val="39840545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24332-0472-2269-D1F7-C2147FBCFB37}"/>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7881D4F7-6BAC-DFD5-DFD4-5D09A0F10D68}"/>
              </a:ext>
            </a:extLst>
          </p:cNvPr>
          <p:cNvSpPr>
            <a:spLocks noGrp="1"/>
          </p:cNvSpPr>
          <p:nvPr>
            <p:ph type="title"/>
          </p:nvPr>
        </p:nvSpPr>
        <p:spPr>
          <a:xfrm>
            <a:off x="358219" y="365125"/>
            <a:ext cx="11481847" cy="1325563"/>
          </a:xfrm>
          <a:solidFill>
            <a:srgbClr val="FFFFEC"/>
          </a:solidFill>
        </p:spPr>
        <p:txBody>
          <a:bodyPr anchor="ctr">
            <a:normAutofit/>
          </a:bodyPr>
          <a:lstStyle/>
          <a:p>
            <a:r>
              <a:rPr lang="en-GB" b="1" dirty="0"/>
              <a:t>V-Shaped Model</a:t>
            </a:r>
          </a:p>
        </p:txBody>
      </p:sp>
      <p:pic>
        <p:nvPicPr>
          <p:cNvPr id="2" name="Picture 1">
            <a:extLst>
              <a:ext uri="{FF2B5EF4-FFF2-40B4-BE49-F238E27FC236}">
                <a16:creationId xmlns:a16="http://schemas.microsoft.com/office/drawing/2014/main" id="{19A843A6-C429-F01B-EA42-57D1AA32A3C7}"/>
              </a:ext>
            </a:extLst>
          </p:cNvPr>
          <p:cNvPicPr>
            <a:picLocks noChangeAspect="1"/>
          </p:cNvPicPr>
          <p:nvPr/>
        </p:nvPicPr>
        <p:blipFill>
          <a:blip r:embed="rId3"/>
          <a:stretch>
            <a:fillRect/>
          </a:stretch>
        </p:blipFill>
        <p:spPr>
          <a:xfrm>
            <a:off x="2014701" y="1198733"/>
            <a:ext cx="8162597" cy="4460534"/>
          </a:xfrm>
          <a:prstGeom prst="rect">
            <a:avLst/>
          </a:prstGeom>
        </p:spPr>
      </p:pic>
    </p:spTree>
    <p:extLst>
      <p:ext uri="{BB962C8B-B14F-4D97-AF65-F5344CB8AC3E}">
        <p14:creationId xmlns:p14="http://schemas.microsoft.com/office/powerpoint/2010/main" val="63429823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74BF89-DBFA-870B-0DA8-2FF6A2AE6B0A}"/>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EAFF9756-32C1-3E7A-2A29-6D5FAA3CACDC}"/>
              </a:ext>
            </a:extLst>
          </p:cNvPr>
          <p:cNvSpPr>
            <a:spLocks noGrp="1"/>
          </p:cNvSpPr>
          <p:nvPr>
            <p:ph type="title"/>
          </p:nvPr>
        </p:nvSpPr>
        <p:spPr>
          <a:xfrm>
            <a:off x="358219" y="365125"/>
            <a:ext cx="11481847" cy="1325563"/>
          </a:xfrm>
          <a:solidFill>
            <a:srgbClr val="FFFFEC"/>
          </a:solidFill>
        </p:spPr>
        <p:txBody>
          <a:bodyPr anchor="ctr">
            <a:normAutofit/>
          </a:bodyPr>
          <a:lstStyle/>
          <a:p>
            <a:r>
              <a:rPr lang="en-GB" b="1" dirty="0"/>
              <a:t>Incremental Model</a:t>
            </a:r>
          </a:p>
        </p:txBody>
      </p:sp>
      <p:sp>
        <p:nvSpPr>
          <p:cNvPr id="5" name="Content Placeholder 4">
            <a:extLst>
              <a:ext uri="{FF2B5EF4-FFF2-40B4-BE49-F238E27FC236}">
                <a16:creationId xmlns:a16="http://schemas.microsoft.com/office/drawing/2014/main" id="{DBBB1228-A27E-4030-ABE8-E98FB26C16C3}"/>
              </a:ext>
            </a:extLst>
          </p:cNvPr>
          <p:cNvSpPr>
            <a:spLocks noGrp="1"/>
          </p:cNvSpPr>
          <p:nvPr>
            <p:ph idx="1"/>
          </p:nvPr>
        </p:nvSpPr>
        <p:spPr>
          <a:xfrm>
            <a:off x="358219" y="1690688"/>
            <a:ext cx="4187852" cy="4037450"/>
          </a:xfrm>
        </p:spPr>
        <p:txBody>
          <a:bodyPr>
            <a:normAutofit lnSpcReduction="10000"/>
          </a:bodyPr>
          <a:lstStyle/>
          <a:p>
            <a:r>
              <a:rPr lang="en-GB" altLang="en-US" dirty="0"/>
              <a:t>This methodology focuses on building software systems in small and manageable parts</a:t>
            </a:r>
          </a:p>
          <a:p>
            <a:r>
              <a:rPr lang="en-GB" altLang="en-US" dirty="0"/>
              <a:t>Accelerates system creation</a:t>
            </a:r>
          </a:p>
          <a:p>
            <a:r>
              <a:rPr lang="en-GB" altLang="en-US" dirty="0"/>
              <a:t>Teams deliver valuable features earlier</a:t>
            </a:r>
          </a:p>
          <a:p>
            <a:r>
              <a:rPr lang="en-GB" altLang="en-US" dirty="0"/>
              <a:t>Useful for rapidly changing requirements</a:t>
            </a:r>
          </a:p>
        </p:txBody>
      </p:sp>
      <p:pic>
        <p:nvPicPr>
          <p:cNvPr id="3" name="Picture 2">
            <a:extLst>
              <a:ext uri="{FF2B5EF4-FFF2-40B4-BE49-F238E27FC236}">
                <a16:creationId xmlns:a16="http://schemas.microsoft.com/office/drawing/2014/main" id="{E0859420-EC5F-3DF7-7EA6-8093180CEE41}"/>
              </a:ext>
            </a:extLst>
          </p:cNvPr>
          <p:cNvPicPr>
            <a:picLocks noChangeAspect="1"/>
          </p:cNvPicPr>
          <p:nvPr/>
        </p:nvPicPr>
        <p:blipFill>
          <a:blip r:embed="rId3"/>
          <a:srcRect/>
          <a:stretch/>
        </p:blipFill>
        <p:spPr>
          <a:xfrm>
            <a:off x="4546071" y="1437038"/>
            <a:ext cx="7553325" cy="5006273"/>
          </a:xfrm>
          <a:prstGeom prst="rect">
            <a:avLst/>
          </a:prstGeom>
        </p:spPr>
      </p:pic>
    </p:spTree>
    <p:extLst>
      <p:ext uri="{BB962C8B-B14F-4D97-AF65-F5344CB8AC3E}">
        <p14:creationId xmlns:p14="http://schemas.microsoft.com/office/powerpoint/2010/main" val="112099160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344A6B-8374-14CC-CC24-51ADF9D09B6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CC8EE03F-3F44-F836-54D2-B3017BD2C357}"/>
              </a:ext>
            </a:extLst>
          </p:cNvPr>
          <p:cNvSpPr>
            <a:spLocks noGrp="1"/>
          </p:cNvSpPr>
          <p:nvPr>
            <p:ph type="title"/>
          </p:nvPr>
        </p:nvSpPr>
        <p:spPr>
          <a:xfrm>
            <a:off x="358220" y="365125"/>
            <a:ext cx="4014084" cy="3408089"/>
          </a:xfrm>
        </p:spPr>
        <p:txBody>
          <a:bodyPr anchor="ctr">
            <a:normAutofit/>
          </a:bodyPr>
          <a:lstStyle/>
          <a:p>
            <a:r>
              <a:rPr lang="en-GB" b="1" dirty="0"/>
              <a:t>Requirements, Specification and Design</a:t>
            </a:r>
          </a:p>
        </p:txBody>
      </p:sp>
      <p:pic>
        <p:nvPicPr>
          <p:cNvPr id="6" name="Content Placeholder 5">
            <a:extLst>
              <a:ext uri="{FF2B5EF4-FFF2-40B4-BE49-F238E27FC236}">
                <a16:creationId xmlns:a16="http://schemas.microsoft.com/office/drawing/2014/main" id="{995AE25E-B7FA-CBAD-2DB5-C3B293E8E60C}"/>
              </a:ext>
            </a:extLst>
          </p:cNvPr>
          <p:cNvPicPr>
            <a:picLocks noGrp="1" noChangeAspect="1"/>
          </p:cNvPicPr>
          <p:nvPr>
            <p:ph idx="1"/>
          </p:nvPr>
        </p:nvPicPr>
        <p:blipFill>
          <a:blip r:embed="rId3"/>
          <a:stretch>
            <a:fillRect/>
          </a:stretch>
        </p:blipFill>
        <p:spPr>
          <a:xfrm>
            <a:off x="4507890" y="0"/>
            <a:ext cx="7536965" cy="5633536"/>
          </a:xfrm>
          <a:prstGeom prst="rect">
            <a:avLst/>
          </a:prstGeom>
        </p:spPr>
      </p:pic>
    </p:spTree>
    <p:extLst>
      <p:ext uri="{BB962C8B-B14F-4D97-AF65-F5344CB8AC3E}">
        <p14:creationId xmlns:p14="http://schemas.microsoft.com/office/powerpoint/2010/main" val="421684217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BB2811-FF62-CAD2-63E4-2DE7F4FD0C02}"/>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66D9CEED-2CBB-12C9-ACA6-A370EC8CE472}"/>
              </a:ext>
            </a:extLst>
          </p:cNvPr>
          <p:cNvSpPr>
            <a:spLocks noGrp="1"/>
          </p:cNvSpPr>
          <p:nvPr>
            <p:ph type="title"/>
          </p:nvPr>
        </p:nvSpPr>
        <p:spPr>
          <a:xfrm>
            <a:off x="358219" y="365125"/>
            <a:ext cx="11481847" cy="1325563"/>
          </a:xfrm>
          <a:solidFill>
            <a:srgbClr val="FFFFEC"/>
          </a:solidFill>
        </p:spPr>
        <p:txBody>
          <a:bodyPr anchor="ctr">
            <a:normAutofit/>
          </a:bodyPr>
          <a:lstStyle/>
          <a:p>
            <a:r>
              <a:rPr lang="en-GB" b="1" dirty="0"/>
              <a:t>Spiral Model</a:t>
            </a:r>
          </a:p>
        </p:txBody>
      </p:sp>
      <p:sp>
        <p:nvSpPr>
          <p:cNvPr id="5" name="Content Placeholder 4">
            <a:extLst>
              <a:ext uri="{FF2B5EF4-FFF2-40B4-BE49-F238E27FC236}">
                <a16:creationId xmlns:a16="http://schemas.microsoft.com/office/drawing/2014/main" id="{1E6FB868-CDBB-E0EE-09D5-FCDCF30F7FBF}"/>
              </a:ext>
            </a:extLst>
          </p:cNvPr>
          <p:cNvSpPr>
            <a:spLocks noGrp="1"/>
          </p:cNvSpPr>
          <p:nvPr>
            <p:ph idx="1"/>
          </p:nvPr>
        </p:nvSpPr>
        <p:spPr>
          <a:xfrm>
            <a:off x="358219" y="1524000"/>
            <a:ext cx="6200236" cy="4204138"/>
          </a:xfrm>
        </p:spPr>
        <p:txBody>
          <a:bodyPr>
            <a:normAutofit fontScale="85000" lnSpcReduction="20000"/>
          </a:bodyPr>
          <a:lstStyle/>
          <a:p>
            <a:r>
              <a:rPr lang="en-GB" altLang="en-US" dirty="0"/>
              <a:t>First described by Barry Boehm in 1986</a:t>
            </a:r>
          </a:p>
          <a:p>
            <a:r>
              <a:rPr lang="en-GB" altLang="en-US" dirty="0"/>
              <a:t>Iterative process with 4 main phases (see diagram)</a:t>
            </a:r>
          </a:p>
          <a:p>
            <a:r>
              <a:rPr lang="en-GB" altLang="en-US" b="1" dirty="0"/>
              <a:t>Determining objectives</a:t>
            </a:r>
            <a:r>
              <a:rPr lang="en-GB" altLang="en-US" dirty="0"/>
              <a:t>: identify and set objectives for the current phase of the project</a:t>
            </a:r>
          </a:p>
          <a:p>
            <a:r>
              <a:rPr lang="en-GB" altLang="en-US" b="1" dirty="0"/>
              <a:t>Risk evaluation</a:t>
            </a:r>
            <a:r>
              <a:rPr lang="en-GB" altLang="en-US" dirty="0"/>
              <a:t>: identify key risks, risk reduction and contingency plans. Risks might include cost overruns and resource issues</a:t>
            </a:r>
          </a:p>
          <a:p>
            <a:r>
              <a:rPr lang="en-GB" altLang="en-US" b="1" dirty="0"/>
              <a:t>Development &amp; Test</a:t>
            </a:r>
            <a:r>
              <a:rPr lang="en-GB" altLang="en-US" dirty="0"/>
              <a:t>: requirements analysis, design, development and testing</a:t>
            </a:r>
          </a:p>
          <a:p>
            <a:r>
              <a:rPr lang="en-GB" altLang="en-US" b="1" dirty="0"/>
              <a:t>Planning</a:t>
            </a:r>
            <a:r>
              <a:rPr lang="en-GB" altLang="en-US" dirty="0"/>
              <a:t>: project is reviews and plans for next round of spiral begin</a:t>
            </a:r>
          </a:p>
          <a:p>
            <a:pPr marL="0" indent="0">
              <a:buNone/>
            </a:pPr>
            <a:endParaRPr lang="en-GB" dirty="0"/>
          </a:p>
        </p:txBody>
      </p:sp>
      <p:pic>
        <p:nvPicPr>
          <p:cNvPr id="6" name="Picture 5">
            <a:extLst>
              <a:ext uri="{FF2B5EF4-FFF2-40B4-BE49-F238E27FC236}">
                <a16:creationId xmlns:a16="http://schemas.microsoft.com/office/drawing/2014/main" id="{99305151-F3E6-1176-C094-321F98739E3F}"/>
              </a:ext>
            </a:extLst>
          </p:cNvPr>
          <p:cNvPicPr>
            <a:picLocks noChangeAspect="1"/>
          </p:cNvPicPr>
          <p:nvPr/>
        </p:nvPicPr>
        <p:blipFill>
          <a:blip r:embed="rId3"/>
          <a:stretch>
            <a:fillRect/>
          </a:stretch>
        </p:blipFill>
        <p:spPr>
          <a:xfrm>
            <a:off x="6188110" y="273268"/>
            <a:ext cx="5702992" cy="5785945"/>
          </a:xfrm>
          <a:prstGeom prst="rect">
            <a:avLst/>
          </a:prstGeom>
        </p:spPr>
      </p:pic>
    </p:spTree>
    <p:extLst>
      <p:ext uri="{BB962C8B-B14F-4D97-AF65-F5344CB8AC3E}">
        <p14:creationId xmlns:p14="http://schemas.microsoft.com/office/powerpoint/2010/main" val="305804358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14B152-A3AA-ABB8-F541-586A902F6547}"/>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8AB22BD3-5721-2574-CF57-74A70766F5A5}"/>
              </a:ext>
            </a:extLst>
          </p:cNvPr>
          <p:cNvSpPr>
            <a:spLocks noGrp="1"/>
          </p:cNvSpPr>
          <p:nvPr>
            <p:ph type="title"/>
          </p:nvPr>
        </p:nvSpPr>
        <p:spPr>
          <a:xfrm>
            <a:off x="358219" y="365125"/>
            <a:ext cx="11481847" cy="1325563"/>
          </a:xfrm>
          <a:solidFill>
            <a:srgbClr val="FFFFEC"/>
          </a:solidFill>
        </p:spPr>
        <p:txBody>
          <a:bodyPr anchor="ctr">
            <a:normAutofit/>
          </a:bodyPr>
          <a:lstStyle/>
          <a:p>
            <a:r>
              <a:rPr lang="en-GB" b="1" dirty="0"/>
              <a:t>Spiral Model</a:t>
            </a:r>
          </a:p>
        </p:txBody>
      </p:sp>
      <p:sp>
        <p:nvSpPr>
          <p:cNvPr id="5" name="Content Placeholder 4">
            <a:extLst>
              <a:ext uri="{FF2B5EF4-FFF2-40B4-BE49-F238E27FC236}">
                <a16:creationId xmlns:a16="http://schemas.microsoft.com/office/drawing/2014/main" id="{716BB681-E874-6AA8-285B-5AFC8B4689F7}"/>
              </a:ext>
            </a:extLst>
          </p:cNvPr>
          <p:cNvSpPr>
            <a:spLocks noGrp="1"/>
          </p:cNvSpPr>
          <p:nvPr>
            <p:ph idx="1"/>
          </p:nvPr>
        </p:nvSpPr>
        <p:spPr>
          <a:xfrm>
            <a:off x="358219" y="1524000"/>
            <a:ext cx="6200236" cy="4204138"/>
          </a:xfrm>
        </p:spPr>
        <p:txBody>
          <a:bodyPr>
            <a:normAutofit fontScale="92500"/>
          </a:bodyPr>
          <a:lstStyle/>
          <a:p>
            <a:r>
              <a:rPr lang="en-GB" altLang="en-US" dirty="0"/>
              <a:t>Repeated use of prototypes</a:t>
            </a:r>
          </a:p>
          <a:p>
            <a:pPr lvl="1"/>
            <a:r>
              <a:rPr lang="en-GB" altLang="en-US" dirty="0">
                <a:sym typeface="Wingdings" panose="05000000000000000000" pitchFamily="2" charset="2"/>
              </a:rPr>
              <a:t>Initial prototype constructed based on preliminary design.</a:t>
            </a:r>
          </a:p>
          <a:p>
            <a:pPr lvl="1"/>
            <a:r>
              <a:rPr lang="en-GB" altLang="en-US" dirty="0">
                <a:sym typeface="Wingdings" panose="05000000000000000000" pitchFamily="2" charset="2"/>
              </a:rPr>
              <a:t>Subsequent prototypes for each iteration help evaluate strengths, weaknesses and risks</a:t>
            </a:r>
          </a:p>
          <a:p>
            <a:pPr lvl="1"/>
            <a:r>
              <a:rPr lang="en-GB" altLang="en-US" dirty="0">
                <a:sym typeface="Wingdings" panose="05000000000000000000" pitchFamily="2" charset="2"/>
              </a:rPr>
              <a:t>Get customer feedback from each prototype</a:t>
            </a:r>
          </a:p>
          <a:p>
            <a:r>
              <a:rPr lang="en-GB" altLang="en-US" dirty="0">
                <a:solidFill>
                  <a:srgbClr val="FF0000"/>
                </a:solidFill>
                <a:sym typeface="Wingdings" panose="05000000000000000000" pitchFamily="2" charset="2"/>
              </a:rPr>
              <a:t>High emphasis on minimising risks</a:t>
            </a:r>
          </a:p>
          <a:p>
            <a:r>
              <a:rPr lang="en-GB" altLang="en-US" dirty="0">
                <a:solidFill>
                  <a:srgbClr val="FF0000"/>
                </a:solidFill>
                <a:sym typeface="Wingdings" panose="05000000000000000000" pitchFamily="2" charset="2"/>
              </a:rPr>
              <a:t>Problem: May be difficult to manage because we do not know how many prototypes we will need to make</a:t>
            </a:r>
            <a:endParaRPr lang="en-GB" altLang="en-US" dirty="0">
              <a:solidFill>
                <a:srgbClr val="FF0000"/>
              </a:solidFill>
            </a:endParaRPr>
          </a:p>
          <a:p>
            <a:pPr marL="0" indent="0">
              <a:buNone/>
            </a:pPr>
            <a:endParaRPr lang="en-GB" dirty="0"/>
          </a:p>
        </p:txBody>
      </p:sp>
      <p:pic>
        <p:nvPicPr>
          <p:cNvPr id="6" name="Picture 5">
            <a:extLst>
              <a:ext uri="{FF2B5EF4-FFF2-40B4-BE49-F238E27FC236}">
                <a16:creationId xmlns:a16="http://schemas.microsoft.com/office/drawing/2014/main" id="{546785A0-BD87-96F1-F641-82F66A240620}"/>
              </a:ext>
            </a:extLst>
          </p:cNvPr>
          <p:cNvPicPr>
            <a:picLocks noChangeAspect="1"/>
          </p:cNvPicPr>
          <p:nvPr/>
        </p:nvPicPr>
        <p:blipFill>
          <a:blip r:embed="rId3"/>
          <a:stretch>
            <a:fillRect/>
          </a:stretch>
        </p:blipFill>
        <p:spPr>
          <a:xfrm>
            <a:off x="6188110" y="273268"/>
            <a:ext cx="5702992" cy="5785945"/>
          </a:xfrm>
          <a:prstGeom prst="rect">
            <a:avLst/>
          </a:prstGeom>
        </p:spPr>
      </p:pic>
    </p:spTree>
    <p:extLst>
      <p:ext uri="{BB962C8B-B14F-4D97-AF65-F5344CB8AC3E}">
        <p14:creationId xmlns:p14="http://schemas.microsoft.com/office/powerpoint/2010/main" val="195835292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4F6ED4-6FA0-5AA2-BB8F-D0ED60DE598C}"/>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11DEA23-4C52-43A7-05FF-3D8E75E31953}"/>
              </a:ext>
            </a:extLst>
          </p:cNvPr>
          <p:cNvSpPr>
            <a:spLocks noGrp="1"/>
          </p:cNvSpPr>
          <p:nvPr>
            <p:ph type="title"/>
          </p:nvPr>
        </p:nvSpPr>
        <p:spPr>
          <a:xfrm>
            <a:off x="358219" y="365125"/>
            <a:ext cx="11481847" cy="1325563"/>
          </a:xfrm>
          <a:solidFill>
            <a:srgbClr val="FFFFEC"/>
          </a:solidFill>
        </p:spPr>
        <p:txBody>
          <a:bodyPr anchor="ctr">
            <a:normAutofit/>
          </a:bodyPr>
          <a:lstStyle/>
          <a:p>
            <a:r>
              <a:rPr lang="en-GB" b="1" dirty="0"/>
              <a:t>Rapid Application Development (RAD)</a:t>
            </a:r>
          </a:p>
        </p:txBody>
      </p:sp>
      <p:pic>
        <p:nvPicPr>
          <p:cNvPr id="3" name="Content Placeholder 2">
            <a:extLst>
              <a:ext uri="{FF2B5EF4-FFF2-40B4-BE49-F238E27FC236}">
                <a16:creationId xmlns:a16="http://schemas.microsoft.com/office/drawing/2014/main" id="{DF6DB05F-86EC-BF98-FF0A-D8A470ADDB30}"/>
              </a:ext>
            </a:extLst>
          </p:cNvPr>
          <p:cNvPicPr>
            <a:picLocks noGrp="1" noChangeAspect="1"/>
          </p:cNvPicPr>
          <p:nvPr>
            <p:ph idx="1"/>
          </p:nvPr>
        </p:nvPicPr>
        <p:blipFill>
          <a:blip r:embed="rId3"/>
          <a:stretch>
            <a:fillRect/>
          </a:stretch>
        </p:blipFill>
        <p:spPr>
          <a:xfrm>
            <a:off x="2247428" y="1366345"/>
            <a:ext cx="7697143" cy="4361355"/>
          </a:xfrm>
          <a:prstGeom prst="rect">
            <a:avLst/>
          </a:prstGeom>
        </p:spPr>
      </p:pic>
      <p:sp>
        <p:nvSpPr>
          <p:cNvPr id="8" name="TextBox 1">
            <a:extLst>
              <a:ext uri="{FF2B5EF4-FFF2-40B4-BE49-F238E27FC236}">
                <a16:creationId xmlns:a16="http://schemas.microsoft.com/office/drawing/2014/main" id="{65DD2540-9827-7089-382E-07BD4D3C35D0}"/>
              </a:ext>
            </a:extLst>
          </p:cNvPr>
          <p:cNvSpPr txBox="1">
            <a:spLocks noChangeArrowheads="1"/>
          </p:cNvSpPr>
          <p:nvPr/>
        </p:nvSpPr>
        <p:spPr bwMode="auto">
          <a:xfrm>
            <a:off x="5407573" y="5912563"/>
            <a:ext cx="2474913"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dirty="0">
                <a:solidFill>
                  <a:srgbClr val="FFC000"/>
                </a:solidFill>
              </a:rPr>
              <a:t>We still do this in Agile</a:t>
            </a:r>
          </a:p>
        </p:txBody>
      </p:sp>
      <p:sp>
        <p:nvSpPr>
          <p:cNvPr id="9" name="Down Arrow 2">
            <a:extLst>
              <a:ext uri="{FF2B5EF4-FFF2-40B4-BE49-F238E27FC236}">
                <a16:creationId xmlns:a16="http://schemas.microsoft.com/office/drawing/2014/main" id="{8EDF497C-9446-3D8F-39A3-D925C923C65F}"/>
              </a:ext>
            </a:extLst>
          </p:cNvPr>
          <p:cNvSpPr>
            <a:spLocks noChangeArrowheads="1"/>
          </p:cNvSpPr>
          <p:nvPr/>
        </p:nvSpPr>
        <p:spPr bwMode="auto">
          <a:xfrm rot="9150555">
            <a:off x="6042573" y="5436313"/>
            <a:ext cx="436563" cy="523875"/>
          </a:xfrm>
          <a:prstGeom prst="downArrow">
            <a:avLst>
              <a:gd name="adj1" fmla="val 50000"/>
              <a:gd name="adj2" fmla="val 49878"/>
            </a:avLst>
          </a:prstGeom>
          <a:solidFill>
            <a:srgbClr val="FFC000"/>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Tree>
    <p:extLst>
      <p:ext uri="{BB962C8B-B14F-4D97-AF65-F5344CB8AC3E}">
        <p14:creationId xmlns:p14="http://schemas.microsoft.com/office/powerpoint/2010/main" val="42570174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9F565C-3F91-1299-DA9C-CD6F44747EEA}"/>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0CB3014-0525-853B-FD5F-E1F053C609BD}"/>
              </a:ext>
            </a:extLst>
          </p:cNvPr>
          <p:cNvSpPr>
            <a:spLocks noGrp="1"/>
          </p:cNvSpPr>
          <p:nvPr>
            <p:ph type="title"/>
          </p:nvPr>
        </p:nvSpPr>
        <p:spPr>
          <a:xfrm>
            <a:off x="358219" y="365125"/>
            <a:ext cx="11481847" cy="1325563"/>
          </a:xfrm>
          <a:solidFill>
            <a:srgbClr val="FFFFEC"/>
          </a:solidFill>
        </p:spPr>
        <p:txBody>
          <a:bodyPr anchor="ctr">
            <a:normAutofit/>
          </a:bodyPr>
          <a:lstStyle/>
          <a:p>
            <a:r>
              <a:rPr lang="en-GB" b="1" dirty="0"/>
              <a:t>Rapid Application Development (RAD)</a:t>
            </a:r>
          </a:p>
        </p:txBody>
      </p:sp>
      <p:sp>
        <p:nvSpPr>
          <p:cNvPr id="5" name="Content Placeholder 4">
            <a:extLst>
              <a:ext uri="{FF2B5EF4-FFF2-40B4-BE49-F238E27FC236}">
                <a16:creationId xmlns:a16="http://schemas.microsoft.com/office/drawing/2014/main" id="{26793DE9-7555-5616-B521-1EEA967D90EA}"/>
              </a:ext>
            </a:extLst>
          </p:cNvPr>
          <p:cNvSpPr>
            <a:spLocks noGrp="1"/>
          </p:cNvSpPr>
          <p:nvPr>
            <p:ph idx="1"/>
          </p:nvPr>
        </p:nvSpPr>
        <p:spPr>
          <a:xfrm>
            <a:off x="358219" y="1690688"/>
            <a:ext cx="11475562" cy="4037450"/>
          </a:xfrm>
        </p:spPr>
        <p:txBody>
          <a:bodyPr>
            <a:normAutofit fontScale="92500" lnSpcReduction="10000"/>
          </a:bodyPr>
          <a:lstStyle/>
          <a:p>
            <a:r>
              <a:rPr lang="en-GB" altLang="en-US" dirty="0"/>
              <a:t>First introduced in “Rapid Application Development” by James Martin 1991</a:t>
            </a:r>
          </a:p>
          <a:p>
            <a:r>
              <a:rPr lang="en-GB" altLang="en-US" dirty="0">
                <a:solidFill>
                  <a:srgbClr val="FF0000"/>
                </a:solidFill>
              </a:rPr>
              <a:t>Promoted the idea that knowledge gained from the development process itself should have an input into the design process</a:t>
            </a:r>
            <a:r>
              <a:rPr lang="en-GB" altLang="en-US" dirty="0"/>
              <a:t>.</a:t>
            </a:r>
          </a:p>
          <a:p>
            <a:r>
              <a:rPr lang="en-GB" altLang="en-US" dirty="0"/>
              <a:t>Four basic steps:</a:t>
            </a:r>
          </a:p>
          <a:p>
            <a:pPr lvl="1"/>
            <a:r>
              <a:rPr lang="en-GB" altLang="en-US" b="1" dirty="0"/>
              <a:t>Initial Requirements</a:t>
            </a:r>
            <a:r>
              <a:rPr lang="en-GB" altLang="en-US" dirty="0"/>
              <a:t>: designers, developers, and users build initial requirements for prototyping.</a:t>
            </a:r>
          </a:p>
          <a:p>
            <a:pPr lvl="1"/>
            <a:r>
              <a:rPr lang="en-GB" altLang="en-US" b="1" dirty="0"/>
              <a:t>User Design</a:t>
            </a:r>
            <a:r>
              <a:rPr lang="en-GB" altLang="en-US" dirty="0"/>
              <a:t>: User feedback is gathered to </a:t>
            </a:r>
            <a:r>
              <a:rPr lang="en-GB" altLang="en-US" dirty="0" err="1"/>
              <a:t>determning</a:t>
            </a:r>
            <a:r>
              <a:rPr lang="en-GB" altLang="en-US" dirty="0"/>
              <a:t> system architecture to enable design (modelling) and development of prototypes. This step is repeated as often as necessary as the project evolves. Constant feedback from the “user” in developing requirements</a:t>
            </a:r>
          </a:p>
          <a:p>
            <a:pPr lvl="1"/>
            <a:r>
              <a:rPr lang="en-GB" altLang="en-US" b="1" dirty="0"/>
              <a:t>Rapid Construction</a:t>
            </a:r>
            <a:r>
              <a:rPr lang="en-GB" altLang="en-US" dirty="0"/>
              <a:t>: Coding, testing, and integration. This step is repeated as often as necessary as the project evolves.</a:t>
            </a:r>
          </a:p>
          <a:p>
            <a:pPr lvl="1"/>
            <a:r>
              <a:rPr lang="en-GB" altLang="en-US" b="1" dirty="0"/>
              <a:t>Cutover</a:t>
            </a:r>
            <a:r>
              <a:rPr lang="en-GB" altLang="en-US" dirty="0"/>
              <a:t>: The final Cutover (or Transition) to production environment.</a:t>
            </a:r>
          </a:p>
        </p:txBody>
      </p:sp>
      <p:pic>
        <p:nvPicPr>
          <p:cNvPr id="2" name="Picture 2" descr="Rapid Application Development (RAD) process structure. ">
            <a:extLst>
              <a:ext uri="{FF2B5EF4-FFF2-40B4-BE49-F238E27FC236}">
                <a16:creationId xmlns:a16="http://schemas.microsoft.com/office/drawing/2014/main" id="{822B7AB9-E5AD-4867-D61D-7FDB6D6C9AC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48051" b="1792"/>
          <a:stretch>
            <a:fillRect/>
          </a:stretch>
        </p:blipFill>
        <p:spPr bwMode="auto">
          <a:xfrm>
            <a:off x="4125310" y="5737751"/>
            <a:ext cx="3941379" cy="11202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2">
            <a:extLst>
              <a:ext uri="{FF2B5EF4-FFF2-40B4-BE49-F238E27FC236}">
                <a16:creationId xmlns:a16="http://schemas.microsoft.com/office/drawing/2014/main" id="{8F0487BA-57DC-5488-FA96-EF10ED00286A}"/>
              </a:ext>
            </a:extLst>
          </p:cNvPr>
          <p:cNvPicPr>
            <a:picLocks noChangeAspect="1"/>
          </p:cNvPicPr>
          <p:nvPr/>
        </p:nvPicPr>
        <p:blipFill>
          <a:blip r:embed="rId4"/>
          <a:stretch>
            <a:fillRect/>
          </a:stretch>
        </p:blipFill>
        <p:spPr>
          <a:xfrm>
            <a:off x="98139" y="3540727"/>
            <a:ext cx="857447" cy="1478712"/>
          </a:xfrm>
          <a:prstGeom prst="rect">
            <a:avLst/>
          </a:prstGeom>
        </p:spPr>
      </p:pic>
    </p:spTree>
    <p:extLst>
      <p:ext uri="{BB962C8B-B14F-4D97-AF65-F5344CB8AC3E}">
        <p14:creationId xmlns:p14="http://schemas.microsoft.com/office/powerpoint/2010/main" val="145251581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B644E0-16C5-2AC4-94AA-7D15F4F8D867}"/>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ED4B02E-9736-6F88-A751-B30B98C96C50}"/>
              </a:ext>
            </a:extLst>
          </p:cNvPr>
          <p:cNvSpPr>
            <a:spLocks noGrp="1"/>
          </p:cNvSpPr>
          <p:nvPr>
            <p:ph type="title"/>
          </p:nvPr>
        </p:nvSpPr>
        <p:spPr>
          <a:xfrm>
            <a:off x="358219" y="365125"/>
            <a:ext cx="11481847" cy="1325563"/>
          </a:xfrm>
          <a:solidFill>
            <a:srgbClr val="FFFFEC"/>
          </a:solidFill>
        </p:spPr>
        <p:txBody>
          <a:bodyPr anchor="ctr">
            <a:normAutofit/>
          </a:bodyPr>
          <a:lstStyle/>
          <a:p>
            <a:r>
              <a:rPr lang="en-GB" b="1" dirty="0"/>
              <a:t>Rapid Application Development (RAD)</a:t>
            </a:r>
          </a:p>
        </p:txBody>
      </p:sp>
      <p:sp>
        <p:nvSpPr>
          <p:cNvPr id="5" name="Content Placeholder 4">
            <a:extLst>
              <a:ext uri="{FF2B5EF4-FFF2-40B4-BE49-F238E27FC236}">
                <a16:creationId xmlns:a16="http://schemas.microsoft.com/office/drawing/2014/main" id="{2DEAF553-7B13-5330-1E3E-04B221B6F29B}"/>
              </a:ext>
            </a:extLst>
          </p:cNvPr>
          <p:cNvSpPr>
            <a:spLocks noGrp="1"/>
          </p:cNvSpPr>
          <p:nvPr>
            <p:ph idx="1"/>
          </p:nvPr>
        </p:nvSpPr>
        <p:spPr>
          <a:xfrm>
            <a:off x="358219" y="1690688"/>
            <a:ext cx="11475562" cy="4037450"/>
          </a:xfrm>
        </p:spPr>
        <p:txBody>
          <a:bodyPr>
            <a:normAutofit fontScale="92500"/>
          </a:bodyPr>
          <a:lstStyle/>
          <a:p>
            <a:r>
              <a:rPr lang="en-GB" altLang="en-US" sz="3600" dirty="0"/>
              <a:t>Emphasis on learning from prototypes by engaging with the user</a:t>
            </a:r>
          </a:p>
          <a:p>
            <a:pPr lvl="1"/>
            <a:r>
              <a:rPr lang="en-GB" altLang="en-US" sz="3200" dirty="0"/>
              <a:t>….as an alternative to large upfront design specifications</a:t>
            </a:r>
          </a:p>
          <a:p>
            <a:r>
              <a:rPr lang="en-GB" altLang="en-US" sz="3600" dirty="0"/>
              <a:t>Problem: the flexibility of this approach may be hard to manage for large programs as the requirements evolve through the process</a:t>
            </a:r>
          </a:p>
          <a:p>
            <a:pPr lvl="1"/>
            <a:r>
              <a:rPr lang="en-GB" altLang="en-US" sz="3200" dirty="0"/>
              <a:t>How far through the project are we? Are we still going in the right direction? Potential for feature creep!! Lack of overall design??</a:t>
            </a:r>
          </a:p>
        </p:txBody>
      </p:sp>
      <p:pic>
        <p:nvPicPr>
          <p:cNvPr id="2" name="Picture 2" descr="Rapid Application Development (RAD) process structure. ">
            <a:extLst>
              <a:ext uri="{FF2B5EF4-FFF2-40B4-BE49-F238E27FC236}">
                <a16:creationId xmlns:a16="http://schemas.microsoft.com/office/drawing/2014/main" id="{34721624-95E1-FD99-BDC3-5F2F78E079A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48051" b="1792"/>
          <a:stretch>
            <a:fillRect/>
          </a:stretch>
        </p:blipFill>
        <p:spPr bwMode="auto">
          <a:xfrm>
            <a:off x="4125310" y="5737751"/>
            <a:ext cx="3941379" cy="11202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3898754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53757D-8289-7BE4-75A8-C711F40674E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01629AF-39F1-49B7-B70A-DFCB0392610A}"/>
              </a:ext>
            </a:extLst>
          </p:cNvPr>
          <p:cNvSpPr>
            <a:spLocks noGrp="1"/>
          </p:cNvSpPr>
          <p:nvPr>
            <p:ph type="title"/>
          </p:nvPr>
        </p:nvSpPr>
        <p:spPr>
          <a:xfrm>
            <a:off x="358219" y="365125"/>
            <a:ext cx="11481847" cy="1325563"/>
          </a:xfrm>
          <a:solidFill>
            <a:srgbClr val="FFFFEC"/>
          </a:solidFill>
        </p:spPr>
        <p:txBody>
          <a:bodyPr anchor="ctr">
            <a:normAutofit/>
          </a:bodyPr>
          <a:lstStyle/>
          <a:p>
            <a:r>
              <a:rPr lang="en-GB" b="1" dirty="0"/>
              <a:t>Extreme Programming (XP)</a:t>
            </a:r>
          </a:p>
        </p:txBody>
      </p:sp>
      <p:sp>
        <p:nvSpPr>
          <p:cNvPr id="5" name="Content Placeholder 4">
            <a:extLst>
              <a:ext uri="{FF2B5EF4-FFF2-40B4-BE49-F238E27FC236}">
                <a16:creationId xmlns:a16="http://schemas.microsoft.com/office/drawing/2014/main" id="{C4350340-6915-7BE4-78B7-DBC5F044DC38}"/>
              </a:ext>
            </a:extLst>
          </p:cNvPr>
          <p:cNvSpPr>
            <a:spLocks noGrp="1"/>
          </p:cNvSpPr>
          <p:nvPr>
            <p:ph idx="1"/>
          </p:nvPr>
        </p:nvSpPr>
        <p:spPr>
          <a:xfrm>
            <a:off x="358219" y="1690688"/>
            <a:ext cx="5579436" cy="4037450"/>
          </a:xfrm>
        </p:spPr>
        <p:txBody>
          <a:bodyPr>
            <a:normAutofit/>
          </a:bodyPr>
          <a:lstStyle/>
          <a:p>
            <a:r>
              <a:rPr lang="en-GB" altLang="en-US" dirty="0"/>
              <a:t>A pure Agile methodology</a:t>
            </a:r>
          </a:p>
          <a:p>
            <a:pPr lvl="1"/>
            <a:r>
              <a:rPr lang="en-GB" altLang="en-US" dirty="0"/>
              <a:t>(we will come back to this)</a:t>
            </a:r>
          </a:p>
          <a:p>
            <a:r>
              <a:rPr lang="en-GB" altLang="en-US" dirty="0"/>
              <a:t>Based on five principles:</a:t>
            </a:r>
          </a:p>
          <a:p>
            <a:pPr lvl="1"/>
            <a:r>
              <a:rPr lang="en-GB" altLang="en-US" sz="2800" dirty="0"/>
              <a:t>Rapid Feedback</a:t>
            </a:r>
          </a:p>
          <a:p>
            <a:pPr lvl="1"/>
            <a:r>
              <a:rPr lang="en-GB" altLang="en-US" sz="2800" dirty="0"/>
              <a:t>Assume Simplicity</a:t>
            </a:r>
          </a:p>
          <a:p>
            <a:pPr lvl="1"/>
            <a:r>
              <a:rPr lang="en-GB" altLang="en-US" sz="2800" dirty="0"/>
              <a:t>Incremental Change</a:t>
            </a:r>
          </a:p>
          <a:p>
            <a:pPr lvl="1"/>
            <a:r>
              <a:rPr lang="en-GB" altLang="en-US" sz="2800" dirty="0"/>
              <a:t>Embracing Change</a:t>
            </a:r>
          </a:p>
          <a:p>
            <a:pPr lvl="1"/>
            <a:r>
              <a:rPr lang="en-GB" altLang="en-US" sz="2800" dirty="0"/>
              <a:t>Quality Work</a:t>
            </a:r>
          </a:p>
        </p:txBody>
      </p:sp>
      <p:pic>
        <p:nvPicPr>
          <p:cNvPr id="3" name="Picture 2">
            <a:extLst>
              <a:ext uri="{FF2B5EF4-FFF2-40B4-BE49-F238E27FC236}">
                <a16:creationId xmlns:a16="http://schemas.microsoft.com/office/drawing/2014/main" id="{D3346529-B4F5-D299-A30C-3B89ECE1793C}"/>
              </a:ext>
            </a:extLst>
          </p:cNvPr>
          <p:cNvPicPr>
            <a:picLocks noChangeAspect="1"/>
          </p:cNvPicPr>
          <p:nvPr/>
        </p:nvPicPr>
        <p:blipFill>
          <a:blip r:embed="rId3"/>
          <a:stretch>
            <a:fillRect/>
          </a:stretch>
        </p:blipFill>
        <p:spPr>
          <a:xfrm>
            <a:off x="6289589" y="308213"/>
            <a:ext cx="5902411" cy="5419925"/>
          </a:xfrm>
          <a:prstGeom prst="rect">
            <a:avLst/>
          </a:prstGeom>
        </p:spPr>
      </p:pic>
    </p:spTree>
    <p:extLst>
      <p:ext uri="{BB962C8B-B14F-4D97-AF65-F5344CB8AC3E}">
        <p14:creationId xmlns:p14="http://schemas.microsoft.com/office/powerpoint/2010/main" val="139240734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549D25-F069-F9FF-0CFB-BAEF1F0775D2}"/>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DF95727C-F81E-42DB-56EF-64968ECAB6D4}"/>
              </a:ext>
            </a:extLst>
          </p:cNvPr>
          <p:cNvSpPr>
            <a:spLocks noGrp="1"/>
          </p:cNvSpPr>
          <p:nvPr>
            <p:ph type="title"/>
          </p:nvPr>
        </p:nvSpPr>
        <p:spPr>
          <a:xfrm>
            <a:off x="358219" y="365125"/>
            <a:ext cx="11481847" cy="1325563"/>
          </a:xfrm>
          <a:solidFill>
            <a:srgbClr val="FFFFEC"/>
          </a:solidFill>
        </p:spPr>
        <p:txBody>
          <a:bodyPr anchor="ctr">
            <a:normAutofit/>
          </a:bodyPr>
          <a:lstStyle/>
          <a:p>
            <a:r>
              <a:rPr lang="en-GB" b="1" dirty="0"/>
              <a:t>Rational Unified Process (RUP)</a:t>
            </a:r>
          </a:p>
        </p:txBody>
      </p:sp>
      <p:sp>
        <p:nvSpPr>
          <p:cNvPr id="5" name="Content Placeholder 4">
            <a:extLst>
              <a:ext uri="{FF2B5EF4-FFF2-40B4-BE49-F238E27FC236}">
                <a16:creationId xmlns:a16="http://schemas.microsoft.com/office/drawing/2014/main" id="{05939DC4-9885-1036-1CE1-DD5AB9A2BAED}"/>
              </a:ext>
            </a:extLst>
          </p:cNvPr>
          <p:cNvSpPr>
            <a:spLocks noGrp="1"/>
          </p:cNvSpPr>
          <p:nvPr>
            <p:ph idx="1"/>
          </p:nvPr>
        </p:nvSpPr>
        <p:spPr>
          <a:xfrm>
            <a:off x="358219" y="1690688"/>
            <a:ext cx="4187852" cy="4037450"/>
          </a:xfrm>
        </p:spPr>
        <p:txBody>
          <a:bodyPr>
            <a:normAutofit/>
          </a:bodyPr>
          <a:lstStyle/>
          <a:p>
            <a:r>
              <a:rPr lang="en-GB" altLang="en-US" sz="3200" dirty="0"/>
              <a:t>A combination of incremental and iterative approach</a:t>
            </a:r>
          </a:p>
          <a:p>
            <a:r>
              <a:rPr lang="en-GB" altLang="en-US" sz="3200" dirty="0"/>
              <a:t>More for OOP</a:t>
            </a:r>
          </a:p>
          <a:p>
            <a:r>
              <a:rPr lang="en-GB" altLang="en-US" sz="3200" dirty="0"/>
              <a:t>It is used in conjunction with Unified Modelling Language (UML)</a:t>
            </a:r>
          </a:p>
        </p:txBody>
      </p:sp>
      <p:pic>
        <p:nvPicPr>
          <p:cNvPr id="3" name="Picture 2">
            <a:extLst>
              <a:ext uri="{FF2B5EF4-FFF2-40B4-BE49-F238E27FC236}">
                <a16:creationId xmlns:a16="http://schemas.microsoft.com/office/drawing/2014/main" id="{8825C220-8AA2-7CA0-531A-21616E4BB78D}"/>
              </a:ext>
            </a:extLst>
          </p:cNvPr>
          <p:cNvPicPr>
            <a:picLocks noChangeAspect="1"/>
          </p:cNvPicPr>
          <p:nvPr/>
        </p:nvPicPr>
        <p:blipFill>
          <a:blip r:embed="rId3"/>
          <a:stretch>
            <a:fillRect/>
          </a:stretch>
        </p:blipFill>
        <p:spPr>
          <a:xfrm>
            <a:off x="4546071" y="1387475"/>
            <a:ext cx="7553325" cy="5105400"/>
          </a:xfrm>
          <a:prstGeom prst="rect">
            <a:avLst/>
          </a:prstGeom>
        </p:spPr>
      </p:pic>
    </p:spTree>
    <p:extLst>
      <p:ext uri="{BB962C8B-B14F-4D97-AF65-F5344CB8AC3E}">
        <p14:creationId xmlns:p14="http://schemas.microsoft.com/office/powerpoint/2010/main" val="89193752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872025-5975-2C9C-1194-74C5866E46EC}"/>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7DBF8FE3-7550-EE4A-76C0-1661D4D23B27}"/>
              </a:ext>
            </a:extLst>
          </p:cNvPr>
          <p:cNvSpPr>
            <a:spLocks noGrp="1"/>
          </p:cNvSpPr>
          <p:nvPr>
            <p:ph type="title"/>
          </p:nvPr>
        </p:nvSpPr>
        <p:spPr/>
        <p:txBody>
          <a:bodyPr/>
          <a:lstStyle/>
          <a:p>
            <a:r>
              <a:rPr lang="en-GB" b="1" dirty="0"/>
              <a:t>Summary</a:t>
            </a:r>
          </a:p>
        </p:txBody>
      </p:sp>
      <p:sp>
        <p:nvSpPr>
          <p:cNvPr id="9" name="Content Placeholder 8">
            <a:extLst>
              <a:ext uri="{FF2B5EF4-FFF2-40B4-BE49-F238E27FC236}">
                <a16:creationId xmlns:a16="http://schemas.microsoft.com/office/drawing/2014/main" id="{E00159A2-4F1A-0C3D-3629-AEFA0330BDB3}"/>
              </a:ext>
            </a:extLst>
          </p:cNvPr>
          <p:cNvSpPr>
            <a:spLocks noGrp="1"/>
          </p:cNvSpPr>
          <p:nvPr>
            <p:ph idx="1"/>
          </p:nvPr>
        </p:nvSpPr>
        <p:spPr>
          <a:xfrm>
            <a:off x="358219" y="1690687"/>
            <a:ext cx="11432727" cy="4628225"/>
          </a:xfrm>
        </p:spPr>
        <p:txBody>
          <a:bodyPr>
            <a:normAutofit/>
          </a:bodyPr>
          <a:lstStyle/>
          <a:p>
            <a:pPr marL="1023937" lvl="1" indent="-457200">
              <a:defRPr/>
            </a:pPr>
            <a:r>
              <a:rPr lang="en-GB" sz="2800" dirty="0"/>
              <a:t>Software Engineering can be considered as a project</a:t>
            </a:r>
          </a:p>
          <a:p>
            <a:pPr marL="1023937" lvl="1" indent="-457200">
              <a:defRPr/>
            </a:pPr>
            <a:r>
              <a:rPr lang="en-GB" sz="2800" dirty="0"/>
              <a:t>The Software Development Lifecycle is important within SE</a:t>
            </a:r>
          </a:p>
          <a:p>
            <a:pPr marL="1023937" lvl="1" indent="-457200">
              <a:defRPr/>
            </a:pPr>
            <a:r>
              <a:rPr lang="en-GB" sz="2800" dirty="0"/>
              <a:t>There are several phases in the SDLC</a:t>
            </a:r>
          </a:p>
          <a:p>
            <a:pPr marL="1023937" lvl="1" indent="-457200">
              <a:defRPr/>
            </a:pPr>
            <a:r>
              <a:rPr lang="en-GB" sz="2800" dirty="0"/>
              <a:t>There are many methodologies for SDLC</a:t>
            </a:r>
          </a:p>
          <a:p>
            <a:pPr marL="1481137" lvl="2" indent="-457200">
              <a:defRPr/>
            </a:pPr>
            <a:r>
              <a:rPr lang="en-GB" sz="2800" dirty="0"/>
              <a:t>Each have their merits and are suited to different Software Engineering projects</a:t>
            </a:r>
          </a:p>
          <a:p>
            <a:pPr marL="1023937" lvl="1" indent="-457200">
              <a:defRPr/>
            </a:pPr>
            <a:endParaRPr lang="en-GB" sz="2800" dirty="0"/>
          </a:p>
        </p:txBody>
      </p:sp>
    </p:spTree>
    <p:extLst>
      <p:ext uri="{BB962C8B-B14F-4D97-AF65-F5344CB8AC3E}">
        <p14:creationId xmlns:p14="http://schemas.microsoft.com/office/powerpoint/2010/main" val="124055666"/>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D040630-A62C-4063-B6E2-E8C2D35B5414}">
  <ds:schemaRefs>
    <ds:schemaRef ds:uri="http://purl.org/dc/elements/1.1/"/>
    <ds:schemaRef ds:uri="http://purl.org/dc/terms/"/>
    <ds:schemaRef ds:uri="211f9404-bca0-4bcf-9c1d-965ccb6f8d2d"/>
    <ds:schemaRef ds:uri="http://schemas.microsoft.com/office/2006/metadata/properties"/>
    <ds:schemaRef ds:uri="http://www.w3.org/XML/1998/namespace"/>
    <ds:schemaRef ds:uri="http://schemas.microsoft.com/office/2006/documentManagement/types"/>
    <ds:schemaRef ds:uri="http://schemas.microsoft.com/office/infopath/2007/PartnerControls"/>
    <ds:schemaRef ds:uri="http://schemas.openxmlformats.org/package/2006/metadata/core-properties"/>
    <ds:schemaRef ds:uri="303dbf9b-b85b-46a0-94f1-894078c07ecd"/>
    <ds:schemaRef ds:uri="http://purl.org/dc/dcmitype/"/>
  </ds:schemaRefs>
</ds:datastoreItem>
</file>

<file path=customXml/itemProps2.xml><?xml version="1.0" encoding="utf-8"?>
<ds:datastoreItem xmlns:ds="http://schemas.openxmlformats.org/officeDocument/2006/customXml" ds:itemID="{A2BE3E23-B854-4D4E-9314-54BECDE7C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005B358-F4C1-4779-9208-30E86E3F7A2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2515</Words>
  <Application>Microsoft Office PowerPoint</Application>
  <PresentationFormat>Widescreen</PresentationFormat>
  <Paragraphs>345</Paragraphs>
  <Slides>50</Slides>
  <Notes>48</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50</vt:i4>
      </vt:variant>
    </vt:vector>
  </HeadingPairs>
  <TitlesOfParts>
    <vt:vector size="59" baseType="lpstr">
      <vt:lpstr>Aptos</vt:lpstr>
      <vt:lpstr>Arial</vt:lpstr>
      <vt:lpstr>Calibri</vt:lpstr>
      <vt:lpstr>Calibri Light</vt:lpstr>
      <vt:lpstr>Monotype Sorts</vt:lpstr>
      <vt:lpstr>Wingdings</vt:lpstr>
      <vt:lpstr>UWTSD Holding Page</vt:lpstr>
      <vt:lpstr>UWTSD Text 2</vt:lpstr>
      <vt:lpstr>UWTSD Logo Variations place image in Background</vt:lpstr>
      <vt:lpstr>PowerPoint Presentation</vt:lpstr>
      <vt:lpstr>Software Development Lifecycle (SDLC)</vt:lpstr>
      <vt:lpstr>Software Engineering (Development) Early Days</vt:lpstr>
      <vt:lpstr>The Software Crisis</vt:lpstr>
      <vt:lpstr>Early Software Development Problems</vt:lpstr>
      <vt:lpstr>The Solution - Software Engineering</vt:lpstr>
      <vt:lpstr>Software Engineering</vt:lpstr>
      <vt:lpstr>Software Engineering as a Project</vt:lpstr>
      <vt:lpstr>Software Development Solutions</vt:lpstr>
      <vt:lpstr>Software Development Life Cycle (SDLC)</vt:lpstr>
      <vt:lpstr>SDLC Workflow</vt:lpstr>
      <vt:lpstr>Software Engineering / Development Process</vt:lpstr>
      <vt:lpstr>Software Development Case Study</vt:lpstr>
      <vt:lpstr>Software Development Case Study</vt:lpstr>
      <vt:lpstr>Software Development Case Study</vt:lpstr>
      <vt:lpstr>Software Development Case Study</vt:lpstr>
      <vt:lpstr>Software Development Case Study</vt:lpstr>
      <vt:lpstr>Software Development Case Study</vt:lpstr>
      <vt:lpstr>Software Development Case Study</vt:lpstr>
      <vt:lpstr>Software Development Case Study</vt:lpstr>
      <vt:lpstr>Software Development Case Study</vt:lpstr>
      <vt:lpstr>Software Development Case Study</vt:lpstr>
      <vt:lpstr>Software Development Case Study</vt:lpstr>
      <vt:lpstr>Software Development Case Study</vt:lpstr>
      <vt:lpstr>Software Development Case Study</vt:lpstr>
      <vt:lpstr>Software Development Case Study</vt:lpstr>
      <vt:lpstr>Software Development Case Study</vt:lpstr>
      <vt:lpstr>Software Development Case Study</vt:lpstr>
      <vt:lpstr>Software Development Case Study</vt:lpstr>
      <vt:lpstr>Software Development Case Study</vt:lpstr>
      <vt:lpstr>Software Development Case Study</vt:lpstr>
      <vt:lpstr>SDLC Phases</vt:lpstr>
      <vt:lpstr>Which of these Scenarios has the best outcome?</vt:lpstr>
      <vt:lpstr>Code and Fix</vt:lpstr>
      <vt:lpstr>Code and Fix</vt:lpstr>
      <vt:lpstr>Software Development Methodologies</vt:lpstr>
      <vt:lpstr>Software Development Methodologies</vt:lpstr>
      <vt:lpstr>Waterfall Methodology</vt:lpstr>
      <vt:lpstr>Waterfall Methodology</vt:lpstr>
      <vt:lpstr>V-Shaped Model</vt:lpstr>
      <vt:lpstr>Incremental Model</vt:lpstr>
      <vt:lpstr>Requirements, Specification and Design</vt:lpstr>
      <vt:lpstr>Spiral Model</vt:lpstr>
      <vt:lpstr>Spiral Model</vt:lpstr>
      <vt:lpstr>Rapid Application Development (RAD)</vt:lpstr>
      <vt:lpstr>Rapid Application Development (RAD)</vt:lpstr>
      <vt:lpstr>Rapid Application Development (RAD)</vt:lpstr>
      <vt:lpstr>Extreme Programming (XP)</vt:lpstr>
      <vt:lpstr>Rational Unified Process (RUP)</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Mark Huntly</cp:lastModifiedBy>
  <cp:revision>17</cp:revision>
  <dcterms:created xsi:type="dcterms:W3CDTF">2021-03-09T15:35:42Z</dcterms:created>
  <dcterms:modified xsi:type="dcterms:W3CDTF">2026-02-02T14:41:57Z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