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7" d="100"/>
          <a:sy n="67" d="100"/>
        </p:scale>
        <p:origin x="644" y="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6/16/2026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961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6/16/2026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275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6/16/2026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481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6/16/2026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711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6/16/2026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362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6/16/2026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366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6/16/2026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838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6/16/2026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87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6/16/2026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895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6/16/2026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499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6/16/2026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822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6/16/2026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899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797" r:id="rId6"/>
    <p:sldLayoutId id="2147483793" r:id="rId7"/>
    <p:sldLayoutId id="2147483794" r:id="rId8"/>
    <p:sldLayoutId id="2147483795" r:id="rId9"/>
    <p:sldLayoutId id="2147483796" r:id="rId10"/>
    <p:sldLayoutId id="214748379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dcross.org/take-a-class/resources/articles/the-three-cs-of-first-aid-check-call-care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specializzazioni/emergenza-urgenza/als-adulto-infermiere-procedura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4C2F0EE-2B34-7B64-7EC7-99C89978A4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61" r="17770" b="1"/>
          <a:stretch>
            <a:fillRect/>
          </a:stretch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47" name="Freeform: Shape 46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9C4D9-7D26-B04A-1BE7-AC7F1893C0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13" y="1122363"/>
            <a:ext cx="3541909" cy="2387600"/>
          </a:xfrm>
        </p:spPr>
        <p:txBody>
          <a:bodyPr>
            <a:normAutofit/>
          </a:bodyPr>
          <a:lstStyle/>
          <a:p>
            <a:r>
              <a:rPr lang="en-GB" sz="3800">
                <a:latin typeface="Amasis MT Pro Black" panose="020F0502020204030204" pitchFamily="18" charset="0"/>
              </a:rPr>
              <a:t>AMBULANCE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299DC6-99D9-56E4-D491-E9BA9517B0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613" y="3602038"/>
            <a:ext cx="3541909" cy="2387600"/>
          </a:xfrm>
        </p:spPr>
        <p:txBody>
          <a:bodyPr>
            <a:normAutofit/>
          </a:bodyPr>
          <a:lstStyle/>
          <a:p>
            <a:r>
              <a:rPr lang="en-GB" dirty="0"/>
              <a:t>SERVICES </a:t>
            </a:r>
          </a:p>
          <a:p>
            <a:r>
              <a:rPr lang="en-GB" dirty="0"/>
              <a:t> made by: Saleha </a:t>
            </a:r>
          </a:p>
        </p:txBody>
      </p:sp>
    </p:spTree>
    <p:extLst>
      <p:ext uri="{BB962C8B-B14F-4D97-AF65-F5344CB8AC3E}">
        <p14:creationId xmlns:p14="http://schemas.microsoft.com/office/powerpoint/2010/main" val="21631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1F5F7-F87D-250B-F021-D91A7BF2F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What do they do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749D229-BFFE-2088-2B1A-BF7367E67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5025"/>
          <a:stretch>
            <a:fillRect/>
          </a:stretch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5960691-2D25-C4A8-AAAB-DF6617D5E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3174788"/>
          </a:xfrm>
        </p:spPr>
        <p:txBody>
          <a:bodyPr anchor="t">
            <a:normAutofit fontScale="85000" lnSpcReduction="20000"/>
          </a:bodyPr>
          <a:lstStyle/>
          <a:p>
            <a:r>
              <a:rPr lang="en-US" dirty="0"/>
              <a:t>Ambulances help people </a:t>
            </a:r>
            <a:r>
              <a:rPr lang="en-US" dirty="0" err="1"/>
              <a:t>fo</a:t>
            </a:r>
            <a:r>
              <a:rPr lang="en-US" dirty="0"/>
              <a:t> where it is called patient service and   mobile health care . They come imminently  to  help and  treat patients they also transport Dispatch they come to check the patient  and to insure they  are safe were they  are there headlights flash a neon blue and witch means a clinical patient transport and insure where they are  plus they use provider and mobile healthcare . A MOBILE health care and provider dispatch and urgent witch they normally  do  an ambulance  services   the key features are patient transport urgent and emergency  and  a urgent operation </a:t>
            </a:r>
          </a:p>
        </p:txBody>
      </p:sp>
    </p:spTree>
    <p:extLst>
      <p:ext uri="{BB962C8B-B14F-4D97-AF65-F5344CB8AC3E}">
        <p14:creationId xmlns:p14="http://schemas.microsoft.com/office/powerpoint/2010/main" val="383970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0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4E120F-DD68-D626-C09A-87D3381E86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083" b="53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56BD7DD2-1738-4D5D-955B-0F7C68C99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534478" y="3308697"/>
            <a:ext cx="2657521" cy="3554844"/>
          </a:xfrm>
          <a:custGeom>
            <a:avLst/>
            <a:gdLst>
              <a:gd name="connsiteX0" fmla="*/ 1231997 w 3761741"/>
              <a:gd name="connsiteY0" fmla="*/ 3753085 h 5031909"/>
              <a:gd name="connsiteX1" fmla="*/ 1491504 w 3761741"/>
              <a:gd name="connsiteY1" fmla="*/ 3915246 h 5031909"/>
              <a:gd name="connsiteX2" fmla="*/ 1372239 w 3761741"/>
              <a:gd name="connsiteY2" fmla="*/ 4360348 h 5031909"/>
              <a:gd name="connsiteX3" fmla="*/ 927138 w 3761741"/>
              <a:gd name="connsiteY3" fmla="*/ 4241084 h 5031909"/>
              <a:gd name="connsiteX4" fmla="*/ 1046403 w 3761741"/>
              <a:gd name="connsiteY4" fmla="*/ 3795982 h 5031909"/>
              <a:gd name="connsiteX5" fmla="*/ 1231997 w 3761741"/>
              <a:gd name="connsiteY5" fmla="*/ 3753085 h 5031909"/>
              <a:gd name="connsiteX6" fmla="*/ 1759997 w 3761741"/>
              <a:gd name="connsiteY6" fmla="*/ 3489191 h 5031909"/>
              <a:gd name="connsiteX7" fmla="*/ 1919508 w 3761741"/>
              <a:gd name="connsiteY7" fmla="*/ 3568587 h 5031909"/>
              <a:gd name="connsiteX8" fmla="*/ 1860512 w 3761741"/>
              <a:gd name="connsiteY8" fmla="*/ 3788765 h 5031909"/>
              <a:gd name="connsiteX9" fmla="*/ 1640334 w 3761741"/>
              <a:gd name="connsiteY9" fmla="*/ 3729768 h 5031909"/>
              <a:gd name="connsiteX10" fmla="*/ 1699331 w 3761741"/>
              <a:gd name="connsiteY10" fmla="*/ 3509591 h 5031909"/>
              <a:gd name="connsiteX11" fmla="*/ 1759997 w 3761741"/>
              <a:gd name="connsiteY11" fmla="*/ 3489191 h 5031909"/>
              <a:gd name="connsiteX12" fmla="*/ 0 w 3761741"/>
              <a:gd name="connsiteY12" fmla="*/ 0 h 5031909"/>
              <a:gd name="connsiteX13" fmla="*/ 3761741 w 3761741"/>
              <a:gd name="connsiteY13" fmla="*/ 0 h 5031909"/>
              <a:gd name="connsiteX14" fmla="*/ 3681829 w 3761741"/>
              <a:gd name="connsiteY14" fmla="*/ 50256 h 5031909"/>
              <a:gd name="connsiteX15" fmla="*/ 2937684 w 3761741"/>
              <a:gd name="connsiteY15" fmla="*/ 451413 h 5031909"/>
              <a:gd name="connsiteX16" fmla="*/ 2372686 w 3761741"/>
              <a:gd name="connsiteY16" fmla="*/ 1727662 h 5031909"/>
              <a:gd name="connsiteX17" fmla="*/ 2465529 w 3761741"/>
              <a:gd name="connsiteY17" fmla="*/ 2404960 h 5031909"/>
              <a:gd name="connsiteX18" fmla="*/ 1386395 w 3761741"/>
              <a:gd name="connsiteY18" fmla="*/ 3432457 h 5031909"/>
              <a:gd name="connsiteX19" fmla="*/ 717407 w 3761741"/>
              <a:gd name="connsiteY19" fmla="*/ 3749372 h 5031909"/>
              <a:gd name="connsiteX20" fmla="*/ 322998 w 3761741"/>
              <a:gd name="connsiteY20" fmla="*/ 4542230 h 5031909"/>
              <a:gd name="connsiteX21" fmla="*/ 7948 w 3761741"/>
              <a:gd name="connsiteY21" fmla="*/ 5025561 h 5031909"/>
              <a:gd name="connsiteX22" fmla="*/ 0 w 3761741"/>
              <a:gd name="connsiteY22" fmla="*/ 5031909 h 5031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761741" h="5031909">
                <a:moveTo>
                  <a:pt x="1231997" y="3753085"/>
                </a:moveTo>
                <a:cubicBezTo>
                  <a:pt x="1336336" y="3760459"/>
                  <a:pt x="1435268" y="3817843"/>
                  <a:pt x="1491504" y="3915246"/>
                </a:cubicBezTo>
                <a:cubicBezTo>
                  <a:pt x="1581482" y="4071092"/>
                  <a:pt x="1528085" y="4270371"/>
                  <a:pt x="1372239" y="4360348"/>
                </a:cubicBezTo>
                <a:cubicBezTo>
                  <a:pt x="1216394" y="4450325"/>
                  <a:pt x="1017115" y="4396929"/>
                  <a:pt x="927138" y="4241084"/>
                </a:cubicBezTo>
                <a:cubicBezTo>
                  <a:pt x="837160" y="4085238"/>
                  <a:pt x="890557" y="3885959"/>
                  <a:pt x="1046403" y="3795982"/>
                </a:cubicBezTo>
                <a:cubicBezTo>
                  <a:pt x="1104845" y="3762240"/>
                  <a:pt x="1169394" y="3748660"/>
                  <a:pt x="1231997" y="3753085"/>
                </a:cubicBezTo>
                <a:close/>
                <a:moveTo>
                  <a:pt x="1759997" y="3489191"/>
                </a:moveTo>
                <a:cubicBezTo>
                  <a:pt x="1822331" y="3481456"/>
                  <a:pt x="1886126" y="3510769"/>
                  <a:pt x="1919508" y="3568587"/>
                </a:cubicBezTo>
                <a:cubicBezTo>
                  <a:pt x="1964017" y="3645679"/>
                  <a:pt x="1937603" y="3744256"/>
                  <a:pt x="1860512" y="3788765"/>
                </a:cubicBezTo>
                <a:cubicBezTo>
                  <a:pt x="1783420" y="3833274"/>
                  <a:pt x="1684844" y="3806860"/>
                  <a:pt x="1640334" y="3729768"/>
                </a:cubicBezTo>
                <a:cubicBezTo>
                  <a:pt x="1595825" y="3652677"/>
                  <a:pt x="1622238" y="3554100"/>
                  <a:pt x="1699331" y="3509591"/>
                </a:cubicBezTo>
                <a:cubicBezTo>
                  <a:pt x="1718604" y="3498464"/>
                  <a:pt x="1739219" y="3491769"/>
                  <a:pt x="1759997" y="3489191"/>
                </a:cubicBezTo>
                <a:close/>
                <a:moveTo>
                  <a:pt x="0" y="0"/>
                </a:moveTo>
                <a:lnTo>
                  <a:pt x="3761741" y="0"/>
                </a:lnTo>
                <a:lnTo>
                  <a:pt x="3681829" y="50256"/>
                </a:lnTo>
                <a:cubicBezTo>
                  <a:pt x="3438848" y="191089"/>
                  <a:pt x="3181881" y="311202"/>
                  <a:pt x="2937684" y="451413"/>
                </a:cubicBezTo>
                <a:cubicBezTo>
                  <a:pt x="2479845" y="715229"/>
                  <a:pt x="2214753" y="1139058"/>
                  <a:pt x="2372686" y="1727662"/>
                </a:cubicBezTo>
                <a:cubicBezTo>
                  <a:pt x="2431549" y="1947175"/>
                  <a:pt x="2491082" y="2185236"/>
                  <a:pt x="2465529" y="2404960"/>
                </a:cubicBezTo>
                <a:cubicBezTo>
                  <a:pt x="2399653" y="2971510"/>
                  <a:pt x="2011160" y="3315831"/>
                  <a:pt x="1386395" y="3432457"/>
                </a:cubicBezTo>
                <a:cubicBezTo>
                  <a:pt x="1135728" y="3479297"/>
                  <a:pt x="864140" y="3520006"/>
                  <a:pt x="717407" y="3749372"/>
                </a:cubicBezTo>
                <a:cubicBezTo>
                  <a:pt x="559240" y="3996927"/>
                  <a:pt x="433133" y="4268292"/>
                  <a:pt x="322998" y="4542230"/>
                </a:cubicBezTo>
                <a:cubicBezTo>
                  <a:pt x="247175" y="4731198"/>
                  <a:pt x="151079" y="4898056"/>
                  <a:pt x="7948" y="5025561"/>
                </a:cubicBezTo>
                <a:lnTo>
                  <a:pt x="0" y="503190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509A13B-4750-4C28-974C-8E9C13C5B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55816" y="-1555812"/>
            <a:ext cx="6858000" cy="9969624"/>
          </a:xfrm>
          <a:prstGeom prst="rect">
            <a:avLst/>
          </a:prstGeom>
          <a:gradFill>
            <a:gsLst>
              <a:gs pos="41000">
                <a:srgbClr val="000000">
                  <a:alpha val="50000"/>
                </a:srgbClr>
              </a:gs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56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931B42D-179C-74F3-33EB-81A960E84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63960"/>
            <a:ext cx="5048250" cy="32281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 dirty="0">
                <a:solidFill>
                  <a:srgbClr val="FFFFFF"/>
                </a:solidFill>
              </a:rPr>
              <a:t>Two challenges face by the service </a:t>
            </a:r>
            <a:br>
              <a:rPr lang="en-US" sz="5000" dirty="0">
                <a:solidFill>
                  <a:srgbClr val="FFFFFF"/>
                </a:solidFill>
              </a:rPr>
            </a:br>
            <a:endParaRPr lang="en-US" sz="50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Cow in pasture">
            <a:extLst>
              <a:ext uri="{FF2B5EF4-FFF2-40B4-BE49-F238E27FC236}">
                <a16:creationId xmlns:a16="http://schemas.microsoft.com/office/drawing/2014/main" id="{147BA56D-78C4-4951-A510-559C8C01EE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4628429" y="7426517"/>
            <a:ext cx="4579181" cy="501127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2C67EFA-0EEE-D8AA-27FC-58C93E1CB06F}"/>
              </a:ext>
            </a:extLst>
          </p:cNvPr>
          <p:cNvSpPr txBox="1"/>
          <p:nvPr/>
        </p:nvSpPr>
        <p:spPr>
          <a:xfrm>
            <a:off x="9400851" y="6657945"/>
            <a:ext cx="279114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nurse24.it/specializzazioni/emergenza-urgenza/als-adulto-infermiere-procedur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125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13B838-B308-ABAA-49C4-CE8A6A33B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Challenges faced by the service</a:t>
            </a:r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5317DFF2-1E84-2FB4-15E7-E83ABC493B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720" r="15558" b="-1"/>
          <a:stretch>
            <a:fillRect/>
          </a:stretch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E444B-B413-3D6B-B344-F627B1131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5026" y="2372418"/>
            <a:ext cx="5355276" cy="3174788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.Paramedics deliver advanced life support</a:t>
            </a:r>
          </a:p>
          <a:p>
            <a:pPr>
              <a:lnSpc>
                <a:spcPct val="100000"/>
              </a:lnSpc>
            </a:pPr>
            <a:r>
              <a:rPr lang="en-GB" dirty="0"/>
              <a:t>.important  action they do a life saving care for an emergency</a:t>
            </a:r>
          </a:p>
          <a:p>
            <a:pPr>
              <a:lnSpc>
                <a:spcPct val="100000"/>
              </a:lnSpc>
            </a:pPr>
            <a:r>
              <a:rPr lang="en-GB" dirty="0"/>
              <a:t>.advanced procedures they imminently preform admitter  and provide treatment 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.trauma they mostly control shock and immobilizer patients </a:t>
            </a:r>
          </a:p>
          <a:p>
            <a:pPr>
              <a:lnSpc>
                <a:spcPct val="100000"/>
              </a:lnSpc>
            </a:pPr>
            <a:r>
              <a:rPr lang="en-GB" dirty="0"/>
              <a:t>.high level medics luckily do advanced emergency health care </a:t>
            </a:r>
          </a:p>
          <a:p>
            <a:pPr>
              <a:lnSpc>
                <a:spcPct val="100000"/>
              </a:lnSpc>
            </a:pPr>
            <a:r>
              <a:rPr lang="en-GB" dirty="0"/>
              <a:t>.mobile ICU treat them in  high tech  however for more serious accidents </a:t>
            </a:r>
            <a:r>
              <a:rPr lang="en-GB" dirty="0" err="1"/>
              <a:t>docters</a:t>
            </a:r>
            <a:r>
              <a:rPr lang="en-GB" dirty="0"/>
              <a:t> are present in </a:t>
            </a:r>
            <a:r>
              <a:rPr lang="en-GB"/>
              <a:t>air ambulances 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11320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196</Words>
  <Application>Microsoft Office PowerPoint</Application>
  <PresentationFormat>Widescreen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Amasis MT Pro Black</vt:lpstr>
      <vt:lpstr>Arial</vt:lpstr>
      <vt:lpstr>Avenir Next LT Pro</vt:lpstr>
      <vt:lpstr>Posterama</vt:lpstr>
      <vt:lpstr>SplashVTI</vt:lpstr>
      <vt:lpstr>AMBULANCE</vt:lpstr>
      <vt:lpstr>What do they do</vt:lpstr>
      <vt:lpstr>Two challenges face by the service  </vt:lpstr>
      <vt:lpstr>Challenges faced by the service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saleha khanum</dc:creator>
  <cp:lastModifiedBy>saleha khanum</cp:lastModifiedBy>
  <cp:revision>1</cp:revision>
  <dcterms:created xsi:type="dcterms:W3CDTF">2026-06-16T22:34:52Z</dcterms:created>
  <dcterms:modified xsi:type="dcterms:W3CDTF">2026-06-16T23:32:15Z</dcterms:modified>
</cp:coreProperties>
</file>