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4"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E99288F-C692-4353-895F-9AB49E66DA51}">
          <p14:sldIdLst>
            <p14:sldId id="256"/>
            <p14:sldId id="257"/>
            <p14:sldId id="258"/>
            <p14:sldId id="259"/>
            <p14:sldId id="260"/>
            <p14:sldId id="261"/>
            <p14:sldId id="262"/>
            <p14:sldId id="263"/>
            <p14:sldId id="264"/>
            <p14:sldId id="265"/>
            <p14:sldId id="266"/>
            <p14:sldId id="267"/>
            <p14:sldId id="268"/>
            <p14:sldId id="269"/>
            <p14:sldId id="270"/>
          </p14:sldIdLst>
        </p14:section>
        <p14:section name="Untitled Section" id="{70472709-1A32-4890-BC94-58111D0E43A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79ECAE-84D4-44E7-A4E6-A7A6CD978CEF}" v="28" dt="2026-07-16T12:00:53.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76" autoAdjust="0"/>
    <p:restoredTop sz="94404" autoAdjust="0"/>
  </p:normalViewPr>
  <p:slideViewPr>
    <p:cSldViewPr snapToGrid="0">
      <p:cViewPr>
        <p:scale>
          <a:sx n="69" d="100"/>
          <a:sy n="69" d="100"/>
        </p:scale>
        <p:origin x="53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zza Rizwan" userId="9c2ae1cedd9cee0b" providerId="LiveId" clId="{112DD60C-07DF-4EDB-9113-F622F4E6AF25}"/>
    <pc:docChg chg="undo custSel addSld delSld modSld modSection">
      <pc:chgData name="Fizza Rizwan" userId="9c2ae1cedd9cee0b" providerId="LiveId" clId="{112DD60C-07DF-4EDB-9113-F622F4E6AF25}" dt="2026-07-16T12:00:55.875" v="63" actId="1076"/>
      <pc:docMkLst>
        <pc:docMk/>
      </pc:docMkLst>
      <pc:sldChg chg="addSp delSp modSp mod modTransition delAnim">
        <pc:chgData name="Fizza Rizwan" userId="9c2ae1cedd9cee0b" providerId="LiveId" clId="{112DD60C-07DF-4EDB-9113-F622F4E6AF25}" dt="2026-07-16T11:45:56.742" v="50" actId="1076"/>
        <pc:sldMkLst>
          <pc:docMk/>
          <pc:sldMk cId="987296803" sldId="256"/>
        </pc:sldMkLst>
        <pc:picChg chg="add del mod">
          <ac:chgData name="Fizza Rizwan" userId="9c2ae1cedd9cee0b" providerId="LiveId" clId="{112DD60C-07DF-4EDB-9113-F622F4E6AF25}" dt="2026-07-16T11:00:20.306" v="2" actId="478"/>
          <ac:picMkLst>
            <pc:docMk/>
            <pc:sldMk cId="987296803" sldId="256"/>
            <ac:picMk id="6" creationId="{A0E1DAEA-575D-67EC-000B-653D17AA3936}"/>
          </ac:picMkLst>
        </pc:picChg>
        <pc:picChg chg="add del mod">
          <ac:chgData name="Fizza Rizwan" userId="9c2ae1cedd9cee0b" providerId="LiveId" clId="{112DD60C-07DF-4EDB-9113-F622F4E6AF25}" dt="2026-07-16T11:26:10.100" v="6"/>
          <ac:picMkLst>
            <pc:docMk/>
            <pc:sldMk cId="987296803" sldId="256"/>
            <ac:picMk id="11" creationId="{2E54AAE6-E8BE-A359-4C8A-FB6E7A73B64A}"/>
          </ac:picMkLst>
        </pc:picChg>
        <pc:picChg chg="add del mod">
          <ac:chgData name="Fizza Rizwan" userId="9c2ae1cedd9cee0b" providerId="LiveId" clId="{112DD60C-07DF-4EDB-9113-F622F4E6AF25}" dt="2026-07-16T11:32:12.809" v="23"/>
          <ac:picMkLst>
            <pc:docMk/>
            <pc:sldMk cId="987296803" sldId="256"/>
            <ac:picMk id="17" creationId="{41301D49-91BF-00BA-00C5-253E76BEA6AA}"/>
          </ac:picMkLst>
        </pc:picChg>
        <pc:picChg chg="add del mod">
          <ac:chgData name="Fizza Rizwan" userId="9c2ae1cedd9cee0b" providerId="LiveId" clId="{112DD60C-07DF-4EDB-9113-F622F4E6AF25}" dt="2026-07-16T11:42:38.287" v="45" actId="478"/>
          <ac:picMkLst>
            <pc:docMk/>
            <pc:sldMk cId="987296803" sldId="256"/>
            <ac:picMk id="34" creationId="{1A8ABF17-6963-5385-1FD1-6423B200F878}"/>
          </ac:picMkLst>
        </pc:picChg>
        <pc:picChg chg="del mod">
          <ac:chgData name="Fizza Rizwan" userId="9c2ae1cedd9cee0b" providerId="LiveId" clId="{112DD60C-07DF-4EDB-9113-F622F4E6AF25}" dt="2026-07-16T11:43:15.363" v="47" actId="478"/>
          <ac:picMkLst>
            <pc:docMk/>
            <pc:sldMk cId="987296803" sldId="256"/>
            <ac:picMk id="37" creationId="{318C039F-2FA9-9CCE-D900-FAD78FF8C714}"/>
          </ac:picMkLst>
        </pc:picChg>
        <pc:picChg chg="del mod">
          <ac:chgData name="Fizza Rizwan" userId="9c2ae1cedd9cee0b" providerId="LiveId" clId="{112DD60C-07DF-4EDB-9113-F622F4E6AF25}" dt="2026-07-16T11:45:21.489" v="49" actId="21"/>
          <ac:picMkLst>
            <pc:docMk/>
            <pc:sldMk cId="987296803" sldId="256"/>
            <ac:picMk id="38" creationId="{82A90D49-B1B6-31EA-76A1-C985E4051B73}"/>
          </ac:picMkLst>
        </pc:picChg>
        <pc:picChg chg="mod">
          <ac:chgData name="Fizza Rizwan" userId="9c2ae1cedd9cee0b" providerId="LiveId" clId="{112DD60C-07DF-4EDB-9113-F622F4E6AF25}" dt="2026-07-16T11:45:56.742" v="50" actId="1076"/>
          <ac:picMkLst>
            <pc:docMk/>
            <pc:sldMk cId="987296803" sldId="256"/>
            <ac:picMk id="39" creationId="{1C54E62F-9912-A1AF-D9E8-A1A4C3464447}"/>
          </ac:picMkLst>
        </pc:picChg>
      </pc:sldChg>
      <pc:sldChg chg="addSp delSp modSp mod modTransition">
        <pc:chgData name="Fizza Rizwan" userId="9c2ae1cedd9cee0b" providerId="LiveId" clId="{112DD60C-07DF-4EDB-9113-F622F4E6AF25}" dt="2026-07-16T11:48:50.664" v="51" actId="1076"/>
        <pc:sldMkLst>
          <pc:docMk/>
          <pc:sldMk cId="1078831505" sldId="257"/>
        </pc:sldMkLst>
        <pc:picChg chg="add del mod">
          <ac:chgData name="Fizza Rizwan" userId="9c2ae1cedd9cee0b" providerId="LiveId" clId="{112DD60C-07DF-4EDB-9113-F622F4E6AF25}" dt="2026-07-16T11:32:12.809" v="23"/>
          <ac:picMkLst>
            <pc:docMk/>
            <pc:sldMk cId="1078831505" sldId="257"/>
            <ac:picMk id="7" creationId="{EC972A81-5300-F97C-6A10-B2482212DF8C}"/>
          </ac:picMkLst>
        </pc:picChg>
        <pc:picChg chg="del">
          <ac:chgData name="Fizza Rizwan" userId="9c2ae1cedd9cee0b" providerId="LiveId" clId="{112DD60C-07DF-4EDB-9113-F622F4E6AF25}" dt="2026-07-16T11:26:10.100" v="6"/>
          <ac:picMkLst>
            <pc:docMk/>
            <pc:sldMk cId="1078831505" sldId="257"/>
            <ac:picMk id="10" creationId="{684D09F1-44C0-8D2E-3993-F8AE427C0063}"/>
          </ac:picMkLst>
        </pc:picChg>
        <pc:picChg chg="mod">
          <ac:chgData name="Fizza Rizwan" userId="9c2ae1cedd9cee0b" providerId="LiveId" clId="{112DD60C-07DF-4EDB-9113-F622F4E6AF25}" dt="2026-07-16T11:48:50.664" v="51" actId="1076"/>
          <ac:picMkLst>
            <pc:docMk/>
            <pc:sldMk cId="1078831505" sldId="257"/>
            <ac:picMk id="16" creationId="{2E7A8FDD-A4FB-5120-BE9A-CB9E1FC6F6D9}"/>
          </ac:picMkLst>
        </pc:picChg>
      </pc:sldChg>
      <pc:sldChg chg="addSp delSp modSp mod modTransition">
        <pc:chgData name="Fizza Rizwan" userId="9c2ae1cedd9cee0b" providerId="LiveId" clId="{112DD60C-07DF-4EDB-9113-F622F4E6AF25}" dt="2026-07-16T11:50:40.207" v="52" actId="1076"/>
        <pc:sldMkLst>
          <pc:docMk/>
          <pc:sldMk cId="705357922" sldId="258"/>
        </pc:sldMkLst>
        <pc:picChg chg="add del mod">
          <ac:chgData name="Fizza Rizwan" userId="9c2ae1cedd9cee0b" providerId="LiveId" clId="{112DD60C-07DF-4EDB-9113-F622F4E6AF25}" dt="2026-07-16T11:32:12.809" v="23"/>
          <ac:picMkLst>
            <pc:docMk/>
            <pc:sldMk cId="705357922" sldId="258"/>
            <ac:picMk id="6" creationId="{68BD4DA9-D4F6-B60D-D779-BF9D2E27E69D}"/>
          </ac:picMkLst>
        </pc:picChg>
        <pc:picChg chg="mod">
          <ac:chgData name="Fizza Rizwan" userId="9c2ae1cedd9cee0b" providerId="LiveId" clId="{112DD60C-07DF-4EDB-9113-F622F4E6AF25}" dt="2026-07-16T11:50:40.207" v="52" actId="1076"/>
          <ac:picMkLst>
            <pc:docMk/>
            <pc:sldMk cId="705357922" sldId="258"/>
            <ac:picMk id="8" creationId="{A795090D-1D41-0F76-BF1D-C7A05292E512}"/>
          </ac:picMkLst>
        </pc:picChg>
        <pc:picChg chg="del">
          <ac:chgData name="Fizza Rizwan" userId="9c2ae1cedd9cee0b" providerId="LiveId" clId="{112DD60C-07DF-4EDB-9113-F622F4E6AF25}" dt="2026-07-16T11:26:10.100" v="6"/>
          <ac:picMkLst>
            <pc:docMk/>
            <pc:sldMk cId="705357922" sldId="258"/>
            <ac:picMk id="16" creationId="{907EEB78-3AB8-CA13-7F6B-D873FF17CF11}"/>
          </ac:picMkLst>
        </pc:picChg>
      </pc:sldChg>
      <pc:sldChg chg="addSp delSp modSp mod modTransition">
        <pc:chgData name="Fizza Rizwan" userId="9c2ae1cedd9cee0b" providerId="LiveId" clId="{112DD60C-07DF-4EDB-9113-F622F4E6AF25}" dt="2026-07-16T11:51:43.485" v="53" actId="1076"/>
        <pc:sldMkLst>
          <pc:docMk/>
          <pc:sldMk cId="2550719610" sldId="259"/>
        </pc:sldMkLst>
        <pc:picChg chg="add del mod">
          <ac:chgData name="Fizza Rizwan" userId="9c2ae1cedd9cee0b" providerId="LiveId" clId="{112DD60C-07DF-4EDB-9113-F622F4E6AF25}" dt="2026-07-16T11:32:12.809" v="23"/>
          <ac:picMkLst>
            <pc:docMk/>
            <pc:sldMk cId="2550719610" sldId="259"/>
            <ac:picMk id="8" creationId="{58E9C78E-0BAF-DFA6-26E2-461CD5E974FC}"/>
          </ac:picMkLst>
        </pc:picChg>
        <pc:picChg chg="del">
          <ac:chgData name="Fizza Rizwan" userId="9c2ae1cedd9cee0b" providerId="LiveId" clId="{112DD60C-07DF-4EDB-9113-F622F4E6AF25}" dt="2026-07-16T11:26:10.100" v="6"/>
          <ac:picMkLst>
            <pc:docMk/>
            <pc:sldMk cId="2550719610" sldId="259"/>
            <ac:picMk id="9" creationId="{B4AD102C-1622-79A6-6601-8A789918C323}"/>
          </ac:picMkLst>
        </pc:picChg>
        <pc:picChg chg="add del mod">
          <ac:chgData name="Fizza Rizwan" userId="9c2ae1cedd9cee0b" providerId="LiveId" clId="{112DD60C-07DF-4EDB-9113-F622F4E6AF25}" dt="2026-07-16T11:32:24.793" v="26"/>
          <ac:picMkLst>
            <pc:docMk/>
            <pc:sldMk cId="2550719610" sldId="259"/>
            <ac:picMk id="12" creationId="{9C75403F-F613-CE88-F07C-204C064ED633}"/>
          </ac:picMkLst>
        </pc:picChg>
        <pc:picChg chg="add del mod">
          <ac:chgData name="Fizza Rizwan" userId="9c2ae1cedd9cee0b" providerId="LiveId" clId="{112DD60C-07DF-4EDB-9113-F622F4E6AF25}" dt="2026-07-16T11:32:36.909" v="29"/>
          <ac:picMkLst>
            <pc:docMk/>
            <pc:sldMk cId="2550719610" sldId="259"/>
            <ac:picMk id="15" creationId="{00CE7B1E-56EC-60BE-056D-BA4DE253FA66}"/>
          </ac:picMkLst>
        </pc:picChg>
        <pc:picChg chg="mod">
          <ac:chgData name="Fizza Rizwan" userId="9c2ae1cedd9cee0b" providerId="LiveId" clId="{112DD60C-07DF-4EDB-9113-F622F4E6AF25}" dt="2026-07-16T11:51:43.485" v="53" actId="1076"/>
          <ac:picMkLst>
            <pc:docMk/>
            <pc:sldMk cId="2550719610" sldId="259"/>
            <ac:picMk id="16" creationId="{260AFEF0-9E23-0E8A-A49A-3DDDA0597064}"/>
          </ac:picMkLst>
        </pc:picChg>
      </pc:sldChg>
      <pc:sldChg chg="addSp delSp modSp mod modTransition">
        <pc:chgData name="Fizza Rizwan" userId="9c2ae1cedd9cee0b" providerId="LiveId" clId="{112DD60C-07DF-4EDB-9113-F622F4E6AF25}" dt="2026-07-16T11:52:43.574" v="54" actId="1076"/>
        <pc:sldMkLst>
          <pc:docMk/>
          <pc:sldMk cId="1003628338" sldId="260"/>
        </pc:sldMkLst>
        <pc:picChg chg="add del mod">
          <ac:chgData name="Fizza Rizwan" userId="9c2ae1cedd9cee0b" providerId="LiveId" clId="{112DD60C-07DF-4EDB-9113-F622F4E6AF25}" dt="2026-07-16T11:39:55.228" v="31" actId="478"/>
          <ac:picMkLst>
            <pc:docMk/>
            <pc:sldMk cId="1003628338" sldId="260"/>
            <ac:picMk id="7" creationId="{8EA553CB-6452-F946-DEB0-1EEB52BD6D0B}"/>
          </ac:picMkLst>
        </pc:picChg>
        <pc:picChg chg="mod">
          <ac:chgData name="Fizza Rizwan" userId="9c2ae1cedd9cee0b" providerId="LiveId" clId="{112DD60C-07DF-4EDB-9113-F622F4E6AF25}" dt="2026-07-16T11:52:43.574" v="54" actId="1076"/>
          <ac:picMkLst>
            <pc:docMk/>
            <pc:sldMk cId="1003628338" sldId="260"/>
            <ac:picMk id="9" creationId="{804D2216-A3CC-1F71-E40A-FCA3AD6B2A1C}"/>
          </ac:picMkLst>
        </pc:picChg>
        <pc:picChg chg="del">
          <ac:chgData name="Fizza Rizwan" userId="9c2ae1cedd9cee0b" providerId="LiveId" clId="{112DD60C-07DF-4EDB-9113-F622F4E6AF25}" dt="2026-07-16T11:26:10.100" v="6"/>
          <ac:picMkLst>
            <pc:docMk/>
            <pc:sldMk cId="1003628338" sldId="260"/>
            <ac:picMk id="12" creationId="{687C8191-C54F-55F6-E65F-D71CCE2843C5}"/>
          </ac:picMkLst>
        </pc:picChg>
      </pc:sldChg>
      <pc:sldChg chg="addSp delSp modSp add del mod modTransition">
        <pc:chgData name="Fizza Rizwan" userId="9c2ae1cedd9cee0b" providerId="LiveId" clId="{112DD60C-07DF-4EDB-9113-F622F4E6AF25}" dt="2026-07-16T11:53:43.460" v="55" actId="1076"/>
        <pc:sldMkLst>
          <pc:docMk/>
          <pc:sldMk cId="3895898713" sldId="261"/>
        </pc:sldMkLst>
        <pc:picChg chg="add del mod">
          <ac:chgData name="Fizza Rizwan" userId="9c2ae1cedd9cee0b" providerId="LiveId" clId="{112DD60C-07DF-4EDB-9113-F622F4E6AF25}" dt="2026-07-16T11:26:10.100" v="6"/>
          <ac:picMkLst>
            <pc:docMk/>
            <pc:sldMk cId="3895898713" sldId="261"/>
            <ac:picMk id="3" creationId="{B47BA4B6-90A8-0A71-45CA-107EA3DDF8C2}"/>
          </ac:picMkLst>
        </pc:picChg>
        <pc:picChg chg="add del mod">
          <ac:chgData name="Fizza Rizwan" userId="9c2ae1cedd9cee0b" providerId="LiveId" clId="{112DD60C-07DF-4EDB-9113-F622F4E6AF25}" dt="2026-07-16T11:40:04.392" v="34" actId="478"/>
          <ac:picMkLst>
            <pc:docMk/>
            <pc:sldMk cId="3895898713" sldId="261"/>
            <ac:picMk id="7" creationId="{E162EDBF-91D4-5577-D239-38D528E9FB2D}"/>
          </ac:picMkLst>
        </pc:picChg>
        <pc:picChg chg="mod">
          <ac:chgData name="Fizza Rizwan" userId="9c2ae1cedd9cee0b" providerId="LiveId" clId="{112DD60C-07DF-4EDB-9113-F622F4E6AF25}" dt="2026-07-16T11:53:43.460" v="55" actId="1076"/>
          <ac:picMkLst>
            <pc:docMk/>
            <pc:sldMk cId="3895898713" sldId="261"/>
            <ac:picMk id="8" creationId="{2D6DA45C-B80E-1E6D-5CA5-3671B6765361}"/>
          </ac:picMkLst>
        </pc:picChg>
        <pc:picChg chg="del">
          <ac:chgData name="Fizza Rizwan" userId="9c2ae1cedd9cee0b" providerId="LiveId" clId="{112DD60C-07DF-4EDB-9113-F622F4E6AF25}" dt="2026-07-16T10:54:12.201" v="0" actId="478"/>
          <ac:picMkLst>
            <pc:docMk/>
            <pc:sldMk cId="3895898713" sldId="261"/>
            <ac:picMk id="110" creationId="{86DE12B4-A486-351A-BEE4-0752FFBDDF03}"/>
          </ac:picMkLst>
        </pc:picChg>
      </pc:sldChg>
      <pc:sldChg chg="addSp delSp modSp mod modTransition">
        <pc:chgData name="Fizza Rizwan" userId="9c2ae1cedd9cee0b" providerId="LiveId" clId="{112DD60C-07DF-4EDB-9113-F622F4E6AF25}" dt="2026-07-16T11:54:31.692" v="56" actId="1076"/>
        <pc:sldMkLst>
          <pc:docMk/>
          <pc:sldMk cId="576794936" sldId="262"/>
        </pc:sldMkLst>
        <pc:picChg chg="add del mod">
          <ac:chgData name="Fizza Rizwan" userId="9c2ae1cedd9cee0b" providerId="LiveId" clId="{112DD60C-07DF-4EDB-9113-F622F4E6AF25}" dt="2026-07-16T11:40:07.407" v="35" actId="478"/>
          <ac:picMkLst>
            <pc:docMk/>
            <pc:sldMk cId="576794936" sldId="262"/>
            <ac:picMk id="5" creationId="{24169673-2A26-92AA-FFAA-C13D775DC26F}"/>
          </ac:picMkLst>
        </pc:picChg>
        <pc:picChg chg="mod">
          <ac:chgData name="Fizza Rizwan" userId="9c2ae1cedd9cee0b" providerId="LiveId" clId="{112DD60C-07DF-4EDB-9113-F622F4E6AF25}" dt="2026-07-16T11:54:31.692" v="56" actId="1076"/>
          <ac:picMkLst>
            <pc:docMk/>
            <pc:sldMk cId="576794936" sldId="262"/>
            <ac:picMk id="6" creationId="{A32A7533-E982-1071-868C-FAC664D5BAC2}"/>
          </ac:picMkLst>
        </pc:picChg>
        <pc:picChg chg="del">
          <ac:chgData name="Fizza Rizwan" userId="9c2ae1cedd9cee0b" providerId="LiveId" clId="{112DD60C-07DF-4EDB-9113-F622F4E6AF25}" dt="2026-07-16T11:26:10.100" v="6"/>
          <ac:picMkLst>
            <pc:docMk/>
            <pc:sldMk cId="576794936" sldId="262"/>
            <ac:picMk id="11" creationId="{2A5712E1-DB9E-58E1-1128-F3C30B31DE93}"/>
          </ac:picMkLst>
        </pc:picChg>
      </pc:sldChg>
      <pc:sldChg chg="addSp delSp modSp mod modTransition">
        <pc:chgData name="Fizza Rizwan" userId="9c2ae1cedd9cee0b" providerId="LiveId" clId="{112DD60C-07DF-4EDB-9113-F622F4E6AF25}" dt="2026-07-16T11:41:10.004" v="37" actId="478"/>
        <pc:sldMkLst>
          <pc:docMk/>
          <pc:sldMk cId="928473950" sldId="263"/>
        </pc:sldMkLst>
        <pc:picChg chg="add del mod">
          <ac:chgData name="Fizza Rizwan" userId="9c2ae1cedd9cee0b" providerId="LiveId" clId="{112DD60C-07DF-4EDB-9113-F622F4E6AF25}" dt="2026-07-16T11:41:10.004" v="37" actId="478"/>
          <ac:picMkLst>
            <pc:docMk/>
            <pc:sldMk cId="928473950" sldId="263"/>
            <ac:picMk id="6" creationId="{714D8A10-7D03-D907-598D-D658CF43F865}"/>
          </ac:picMkLst>
        </pc:picChg>
        <pc:picChg chg="del">
          <ac:chgData name="Fizza Rizwan" userId="9c2ae1cedd9cee0b" providerId="LiveId" clId="{112DD60C-07DF-4EDB-9113-F622F4E6AF25}" dt="2026-07-16T11:26:10.100" v="6"/>
          <ac:picMkLst>
            <pc:docMk/>
            <pc:sldMk cId="928473950" sldId="263"/>
            <ac:picMk id="10" creationId="{C818D379-47B1-232E-D50B-4D3C22585C34}"/>
          </ac:picMkLst>
        </pc:picChg>
      </pc:sldChg>
      <pc:sldChg chg="addSp delSp modSp mod modTransition">
        <pc:chgData name="Fizza Rizwan" userId="9c2ae1cedd9cee0b" providerId="LiveId" clId="{112DD60C-07DF-4EDB-9113-F622F4E6AF25}" dt="2026-07-16T11:56:13.554" v="57" actId="1076"/>
        <pc:sldMkLst>
          <pc:docMk/>
          <pc:sldMk cId="79924030" sldId="264"/>
        </pc:sldMkLst>
        <pc:picChg chg="add del mod">
          <ac:chgData name="Fizza Rizwan" userId="9c2ae1cedd9cee0b" providerId="LiveId" clId="{112DD60C-07DF-4EDB-9113-F622F4E6AF25}" dt="2026-07-16T11:41:12.641" v="38" actId="478"/>
          <ac:picMkLst>
            <pc:docMk/>
            <pc:sldMk cId="79924030" sldId="264"/>
            <ac:picMk id="6" creationId="{D9794F34-B2B5-AAA8-B28A-59C6DBF86203}"/>
          </ac:picMkLst>
        </pc:picChg>
        <pc:picChg chg="mod">
          <ac:chgData name="Fizza Rizwan" userId="9c2ae1cedd9cee0b" providerId="LiveId" clId="{112DD60C-07DF-4EDB-9113-F622F4E6AF25}" dt="2026-07-16T11:56:13.554" v="57" actId="1076"/>
          <ac:picMkLst>
            <pc:docMk/>
            <pc:sldMk cId="79924030" sldId="264"/>
            <ac:picMk id="7" creationId="{26B5EA46-9253-D20F-CF6E-4A4231AFA5D5}"/>
          </ac:picMkLst>
        </pc:picChg>
        <pc:picChg chg="del">
          <ac:chgData name="Fizza Rizwan" userId="9c2ae1cedd9cee0b" providerId="LiveId" clId="{112DD60C-07DF-4EDB-9113-F622F4E6AF25}" dt="2026-07-16T11:26:10.100" v="6"/>
          <ac:picMkLst>
            <pc:docMk/>
            <pc:sldMk cId="79924030" sldId="264"/>
            <ac:picMk id="9" creationId="{6F2055D7-598A-EC68-84B6-DB0B35421F08}"/>
          </ac:picMkLst>
        </pc:picChg>
      </pc:sldChg>
      <pc:sldChg chg="addSp delSp modSp mod modTransition">
        <pc:chgData name="Fizza Rizwan" userId="9c2ae1cedd9cee0b" providerId="LiveId" clId="{112DD60C-07DF-4EDB-9113-F622F4E6AF25}" dt="2026-07-16T11:56:58.630" v="58" actId="1076"/>
        <pc:sldMkLst>
          <pc:docMk/>
          <pc:sldMk cId="3994391240" sldId="265"/>
        </pc:sldMkLst>
        <pc:picChg chg="add del mod">
          <ac:chgData name="Fizza Rizwan" userId="9c2ae1cedd9cee0b" providerId="LiveId" clId="{112DD60C-07DF-4EDB-9113-F622F4E6AF25}" dt="2026-07-16T11:41:18.265" v="39" actId="478"/>
          <ac:picMkLst>
            <pc:docMk/>
            <pc:sldMk cId="3994391240" sldId="265"/>
            <ac:picMk id="5" creationId="{ECF7B510-405A-BFF7-BDF9-FF91FD726E5F}"/>
          </ac:picMkLst>
        </pc:picChg>
        <pc:picChg chg="mod">
          <ac:chgData name="Fizza Rizwan" userId="9c2ae1cedd9cee0b" providerId="LiveId" clId="{112DD60C-07DF-4EDB-9113-F622F4E6AF25}" dt="2026-07-16T11:56:58.630" v="58" actId="1076"/>
          <ac:picMkLst>
            <pc:docMk/>
            <pc:sldMk cId="3994391240" sldId="265"/>
            <ac:picMk id="6" creationId="{23B73F1A-9DDB-88A7-6CEA-560071901819}"/>
          </ac:picMkLst>
        </pc:picChg>
        <pc:picChg chg="del">
          <ac:chgData name="Fizza Rizwan" userId="9c2ae1cedd9cee0b" providerId="LiveId" clId="{112DD60C-07DF-4EDB-9113-F622F4E6AF25}" dt="2026-07-16T11:26:10.100" v="6"/>
          <ac:picMkLst>
            <pc:docMk/>
            <pc:sldMk cId="3994391240" sldId="265"/>
            <ac:picMk id="9" creationId="{11720CE1-35E0-722C-5B9B-5C616B6DA6BF}"/>
          </ac:picMkLst>
        </pc:picChg>
      </pc:sldChg>
      <pc:sldChg chg="addSp delSp modSp mod modTransition">
        <pc:chgData name="Fizza Rizwan" userId="9c2ae1cedd9cee0b" providerId="LiveId" clId="{112DD60C-07DF-4EDB-9113-F622F4E6AF25}" dt="2026-07-16T11:57:42.610" v="59" actId="1076"/>
        <pc:sldMkLst>
          <pc:docMk/>
          <pc:sldMk cId="3068254519" sldId="266"/>
        </pc:sldMkLst>
        <pc:picChg chg="add del mod">
          <ac:chgData name="Fizza Rizwan" userId="9c2ae1cedd9cee0b" providerId="LiveId" clId="{112DD60C-07DF-4EDB-9113-F622F4E6AF25}" dt="2026-07-16T11:41:21.044" v="40" actId="478"/>
          <ac:picMkLst>
            <pc:docMk/>
            <pc:sldMk cId="3068254519" sldId="266"/>
            <ac:picMk id="6" creationId="{09E3CDCE-8A83-408A-18EA-4FA65B26BDB3}"/>
          </ac:picMkLst>
        </pc:picChg>
        <pc:picChg chg="mod">
          <ac:chgData name="Fizza Rizwan" userId="9c2ae1cedd9cee0b" providerId="LiveId" clId="{112DD60C-07DF-4EDB-9113-F622F4E6AF25}" dt="2026-07-16T11:57:42.610" v="59" actId="1076"/>
          <ac:picMkLst>
            <pc:docMk/>
            <pc:sldMk cId="3068254519" sldId="266"/>
            <ac:picMk id="7" creationId="{3DEEABD8-35C0-D362-065C-CA292272F624}"/>
          </ac:picMkLst>
        </pc:picChg>
        <pc:picChg chg="del">
          <ac:chgData name="Fizza Rizwan" userId="9c2ae1cedd9cee0b" providerId="LiveId" clId="{112DD60C-07DF-4EDB-9113-F622F4E6AF25}" dt="2026-07-16T11:26:10.100" v="6"/>
          <ac:picMkLst>
            <pc:docMk/>
            <pc:sldMk cId="3068254519" sldId="266"/>
            <ac:picMk id="8" creationId="{4E32C519-CB46-97FB-F54E-59C8BC171D03}"/>
          </ac:picMkLst>
        </pc:picChg>
      </pc:sldChg>
      <pc:sldChg chg="addSp delSp modSp mod modTransition">
        <pc:chgData name="Fizza Rizwan" userId="9c2ae1cedd9cee0b" providerId="LiveId" clId="{112DD60C-07DF-4EDB-9113-F622F4E6AF25}" dt="2026-07-16T11:58:21.440" v="60" actId="1076"/>
        <pc:sldMkLst>
          <pc:docMk/>
          <pc:sldMk cId="1772513639" sldId="267"/>
        </pc:sldMkLst>
        <pc:picChg chg="add del mod">
          <ac:chgData name="Fizza Rizwan" userId="9c2ae1cedd9cee0b" providerId="LiveId" clId="{112DD60C-07DF-4EDB-9113-F622F4E6AF25}" dt="2026-07-16T11:41:24.740" v="41" actId="478"/>
          <ac:picMkLst>
            <pc:docMk/>
            <pc:sldMk cId="1772513639" sldId="267"/>
            <ac:picMk id="5" creationId="{7A693F46-4ADD-95D8-098B-ABFDE4363219}"/>
          </ac:picMkLst>
        </pc:picChg>
        <pc:picChg chg="mod">
          <ac:chgData name="Fizza Rizwan" userId="9c2ae1cedd9cee0b" providerId="LiveId" clId="{112DD60C-07DF-4EDB-9113-F622F4E6AF25}" dt="2026-07-16T11:58:21.440" v="60" actId="1076"/>
          <ac:picMkLst>
            <pc:docMk/>
            <pc:sldMk cId="1772513639" sldId="267"/>
            <ac:picMk id="6" creationId="{BEC34118-8E67-57DF-0829-E80C97FA258B}"/>
          </ac:picMkLst>
        </pc:picChg>
        <pc:picChg chg="del">
          <ac:chgData name="Fizza Rizwan" userId="9c2ae1cedd9cee0b" providerId="LiveId" clId="{112DD60C-07DF-4EDB-9113-F622F4E6AF25}" dt="2026-07-16T11:26:10.100" v="6"/>
          <ac:picMkLst>
            <pc:docMk/>
            <pc:sldMk cId="1772513639" sldId="267"/>
            <ac:picMk id="10" creationId="{901BBBFD-423A-A0E9-EEC0-97D5F1D02154}"/>
          </ac:picMkLst>
        </pc:picChg>
      </pc:sldChg>
      <pc:sldChg chg="addSp delSp modSp mod modTransition">
        <pc:chgData name="Fizza Rizwan" userId="9c2ae1cedd9cee0b" providerId="LiveId" clId="{112DD60C-07DF-4EDB-9113-F622F4E6AF25}" dt="2026-07-16T11:59:07.694" v="61" actId="1076"/>
        <pc:sldMkLst>
          <pc:docMk/>
          <pc:sldMk cId="1962524227" sldId="268"/>
        </pc:sldMkLst>
        <pc:picChg chg="add del mod">
          <ac:chgData name="Fizza Rizwan" userId="9c2ae1cedd9cee0b" providerId="LiveId" clId="{112DD60C-07DF-4EDB-9113-F622F4E6AF25}" dt="2026-07-16T11:41:27.638" v="42" actId="478"/>
          <ac:picMkLst>
            <pc:docMk/>
            <pc:sldMk cId="1962524227" sldId="268"/>
            <ac:picMk id="6" creationId="{B3120D02-3F19-6AD2-EEA3-44757FFE82AB}"/>
          </ac:picMkLst>
        </pc:picChg>
        <pc:picChg chg="del">
          <ac:chgData name="Fizza Rizwan" userId="9c2ae1cedd9cee0b" providerId="LiveId" clId="{112DD60C-07DF-4EDB-9113-F622F4E6AF25}" dt="2026-07-16T11:26:10.100" v="6"/>
          <ac:picMkLst>
            <pc:docMk/>
            <pc:sldMk cId="1962524227" sldId="268"/>
            <ac:picMk id="7" creationId="{A77BC102-4564-C4DF-44F8-D12F5F4AAC71}"/>
          </ac:picMkLst>
        </pc:picChg>
        <pc:picChg chg="mod">
          <ac:chgData name="Fizza Rizwan" userId="9c2ae1cedd9cee0b" providerId="LiveId" clId="{112DD60C-07DF-4EDB-9113-F622F4E6AF25}" dt="2026-07-16T11:59:07.694" v="61" actId="1076"/>
          <ac:picMkLst>
            <pc:docMk/>
            <pc:sldMk cId="1962524227" sldId="268"/>
            <ac:picMk id="8" creationId="{A6AB2A37-976D-9FB8-05A6-D749732B93DF}"/>
          </ac:picMkLst>
        </pc:picChg>
      </pc:sldChg>
      <pc:sldChg chg="addSp delSp modSp mod modTransition">
        <pc:chgData name="Fizza Rizwan" userId="9c2ae1cedd9cee0b" providerId="LiveId" clId="{112DD60C-07DF-4EDB-9113-F622F4E6AF25}" dt="2026-07-16T12:00:15.320" v="62" actId="1076"/>
        <pc:sldMkLst>
          <pc:docMk/>
          <pc:sldMk cId="4021015028" sldId="269"/>
        </pc:sldMkLst>
        <pc:picChg chg="add del mod">
          <ac:chgData name="Fizza Rizwan" userId="9c2ae1cedd9cee0b" providerId="LiveId" clId="{112DD60C-07DF-4EDB-9113-F622F4E6AF25}" dt="2026-07-16T11:41:32.734" v="43" actId="478"/>
          <ac:picMkLst>
            <pc:docMk/>
            <pc:sldMk cId="4021015028" sldId="269"/>
            <ac:picMk id="3" creationId="{B7CFBE9A-9945-5B90-D0AA-C66A5B73D9A1}"/>
          </ac:picMkLst>
        </pc:picChg>
        <pc:picChg chg="mod">
          <ac:chgData name="Fizza Rizwan" userId="9c2ae1cedd9cee0b" providerId="LiveId" clId="{112DD60C-07DF-4EDB-9113-F622F4E6AF25}" dt="2026-07-16T12:00:15.320" v="62" actId="1076"/>
          <ac:picMkLst>
            <pc:docMk/>
            <pc:sldMk cId="4021015028" sldId="269"/>
            <ac:picMk id="4" creationId="{8234F4F5-CF33-8AD5-0EDA-B6BFD5D65430}"/>
          </ac:picMkLst>
        </pc:picChg>
        <pc:picChg chg="del">
          <ac:chgData name="Fizza Rizwan" userId="9c2ae1cedd9cee0b" providerId="LiveId" clId="{112DD60C-07DF-4EDB-9113-F622F4E6AF25}" dt="2026-07-16T11:26:10.100" v="6"/>
          <ac:picMkLst>
            <pc:docMk/>
            <pc:sldMk cId="4021015028" sldId="269"/>
            <ac:picMk id="9" creationId="{C559B8C4-D227-56D9-C555-3FEEFD610F81}"/>
          </ac:picMkLst>
        </pc:picChg>
      </pc:sldChg>
      <pc:sldChg chg="addSp delSp modSp mod modTransition">
        <pc:chgData name="Fizza Rizwan" userId="9c2ae1cedd9cee0b" providerId="LiveId" clId="{112DD60C-07DF-4EDB-9113-F622F4E6AF25}" dt="2026-07-16T12:00:55.875" v="63" actId="1076"/>
        <pc:sldMkLst>
          <pc:docMk/>
          <pc:sldMk cId="2288632692" sldId="270"/>
        </pc:sldMkLst>
        <pc:picChg chg="add del mod">
          <ac:chgData name="Fizza Rizwan" userId="9c2ae1cedd9cee0b" providerId="LiveId" clId="{112DD60C-07DF-4EDB-9113-F622F4E6AF25}" dt="2026-07-16T11:41:35.310" v="44" actId="478"/>
          <ac:picMkLst>
            <pc:docMk/>
            <pc:sldMk cId="2288632692" sldId="270"/>
            <ac:picMk id="4" creationId="{3F930324-19F3-B7B3-F52E-1ED6EAE2EE99}"/>
          </ac:picMkLst>
        </pc:picChg>
        <pc:picChg chg="mod">
          <ac:chgData name="Fizza Rizwan" userId="9c2ae1cedd9cee0b" providerId="LiveId" clId="{112DD60C-07DF-4EDB-9113-F622F4E6AF25}" dt="2026-07-16T12:00:55.875" v="63" actId="1076"/>
          <ac:picMkLst>
            <pc:docMk/>
            <pc:sldMk cId="2288632692" sldId="270"/>
            <ac:picMk id="5" creationId="{F0E30268-4D5F-2425-9F3D-C8D67E177A70}"/>
          </ac:picMkLst>
        </pc:picChg>
        <pc:picChg chg="del">
          <ac:chgData name="Fizza Rizwan" userId="9c2ae1cedd9cee0b" providerId="LiveId" clId="{112DD60C-07DF-4EDB-9113-F622F4E6AF25}" dt="2026-07-16T11:26:10.100" v="6"/>
          <ac:picMkLst>
            <pc:docMk/>
            <pc:sldMk cId="2288632692" sldId="270"/>
            <ac:picMk id="11" creationId="{6AE16CAD-BFD9-AE95-FA90-94E800A76182}"/>
          </ac:picMkLst>
        </pc:pic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33E575-A04A-4197-9BC7-DAB056C9685A}" type="doc">
      <dgm:prSet loTypeId="urn:microsoft.com/office/officeart/2008/layout/LinedList" loCatId="list" qsTypeId="urn:microsoft.com/office/officeart/2005/8/quickstyle/simple3" qsCatId="simple" csTypeId="urn:microsoft.com/office/officeart/2005/8/colors/accent1_2" csCatId="accent1" phldr="1"/>
      <dgm:spPr/>
      <dgm:t>
        <a:bodyPr/>
        <a:lstStyle/>
        <a:p>
          <a:endParaRPr lang="en-US"/>
        </a:p>
      </dgm:t>
    </dgm:pt>
    <dgm:pt modelId="{741972E6-C048-4684-91BB-B0E22FCF09E6}">
      <dgm:prSet custT="1"/>
      <dgm:spPr/>
      <dgm:t>
        <a:bodyPr/>
        <a:lstStyle/>
        <a:p>
          <a:r>
            <a:rPr lang="en-PK" sz="1050" b="1" dirty="0"/>
            <a:t>Anatomy of the Respiratory System</a:t>
          </a:r>
          <a:endParaRPr lang="en-US" sz="1050" dirty="0"/>
        </a:p>
      </dgm:t>
    </dgm:pt>
    <dgm:pt modelId="{476DC57F-A41A-4A9B-9D92-A394389A83B9}" type="parTrans" cxnId="{31C048F5-7F91-47B4-8ABB-44F5D8099042}">
      <dgm:prSet/>
      <dgm:spPr/>
      <dgm:t>
        <a:bodyPr/>
        <a:lstStyle/>
        <a:p>
          <a:endParaRPr lang="en-US"/>
        </a:p>
      </dgm:t>
    </dgm:pt>
    <dgm:pt modelId="{F09CC35B-8CD4-4998-A440-3C283F8DFB5A}" type="sibTrans" cxnId="{31C048F5-7F91-47B4-8ABB-44F5D8099042}">
      <dgm:prSet/>
      <dgm:spPr/>
      <dgm:t>
        <a:bodyPr/>
        <a:lstStyle/>
        <a:p>
          <a:endParaRPr lang="en-US"/>
        </a:p>
      </dgm:t>
    </dgm:pt>
    <dgm:pt modelId="{4B0CAA36-6A0C-4E64-A8F4-3159913D9683}">
      <dgm:prSet custT="1"/>
      <dgm:spPr/>
      <dgm:t>
        <a:bodyPr/>
        <a:lstStyle/>
        <a:p>
          <a:r>
            <a:rPr lang="en-PK" sz="1200" dirty="0"/>
            <a:t>The respiratory system is responsible for supplying oxygen to the body and removing carbon dioxide. The main organs include</a:t>
          </a:r>
          <a:r>
            <a:rPr lang="en-PK" sz="900" dirty="0"/>
            <a:t>:</a:t>
          </a:r>
          <a:endParaRPr lang="en-US" sz="900" dirty="0"/>
        </a:p>
      </dgm:t>
    </dgm:pt>
    <dgm:pt modelId="{755693B8-9E7A-4310-9D72-9A9DC6DE3B15}" type="parTrans" cxnId="{388337AB-041A-405F-8FA6-17CB5311D0B4}">
      <dgm:prSet/>
      <dgm:spPr/>
      <dgm:t>
        <a:bodyPr/>
        <a:lstStyle/>
        <a:p>
          <a:endParaRPr lang="en-US"/>
        </a:p>
      </dgm:t>
    </dgm:pt>
    <dgm:pt modelId="{B09B8A1B-3D69-4EE0-861F-EBD580AAA43A}" type="sibTrans" cxnId="{388337AB-041A-405F-8FA6-17CB5311D0B4}">
      <dgm:prSet/>
      <dgm:spPr/>
      <dgm:t>
        <a:bodyPr/>
        <a:lstStyle/>
        <a:p>
          <a:endParaRPr lang="en-US"/>
        </a:p>
      </dgm:t>
    </dgm:pt>
    <dgm:pt modelId="{D9A14F56-646E-4949-8A50-B8A33F2E16FD}">
      <dgm:prSet custT="1"/>
      <dgm:spPr/>
      <dgm:t>
        <a:bodyPr/>
        <a:lstStyle/>
        <a:p>
          <a:r>
            <a:rPr lang="en-PK" sz="1050" b="1" dirty="0"/>
            <a:t>Nose and Mouth:</a:t>
          </a:r>
          <a:r>
            <a:rPr lang="en-PK" sz="1050" dirty="0"/>
            <a:t> Air enters the body where it is warmed, filtered and humidified</a:t>
          </a:r>
          <a:r>
            <a:rPr lang="en-PK" sz="500" dirty="0"/>
            <a:t>. </a:t>
          </a:r>
          <a:endParaRPr lang="en-US" sz="500" dirty="0"/>
        </a:p>
      </dgm:t>
    </dgm:pt>
    <dgm:pt modelId="{2672E8D2-96BE-4C9C-9F42-738D3142B85E}" type="parTrans" cxnId="{BFA6C810-BF8A-42C5-BFB4-562171EC550D}">
      <dgm:prSet/>
      <dgm:spPr/>
      <dgm:t>
        <a:bodyPr/>
        <a:lstStyle/>
        <a:p>
          <a:endParaRPr lang="en-US"/>
        </a:p>
      </dgm:t>
    </dgm:pt>
    <dgm:pt modelId="{3B061CCA-EC58-424B-A2AB-F44D1C669A1B}" type="sibTrans" cxnId="{BFA6C810-BF8A-42C5-BFB4-562171EC550D}">
      <dgm:prSet/>
      <dgm:spPr/>
      <dgm:t>
        <a:bodyPr/>
        <a:lstStyle/>
        <a:p>
          <a:endParaRPr lang="en-US"/>
        </a:p>
      </dgm:t>
    </dgm:pt>
    <dgm:pt modelId="{4BC04F00-BB11-44B2-BD7E-743C036AB9FB}">
      <dgm:prSet custT="1"/>
      <dgm:spPr/>
      <dgm:t>
        <a:bodyPr/>
        <a:lstStyle/>
        <a:p>
          <a:r>
            <a:rPr lang="en-PK" sz="1050" b="1" dirty="0"/>
            <a:t>Trachea (Windpipe):</a:t>
          </a:r>
          <a:r>
            <a:rPr lang="en-PK" sz="1050" dirty="0"/>
            <a:t> Carries air from the nose and mouth to the lungs</a:t>
          </a:r>
          <a:r>
            <a:rPr lang="en-PK" sz="500" dirty="0"/>
            <a:t>. </a:t>
          </a:r>
          <a:endParaRPr lang="en-US" sz="500" dirty="0"/>
        </a:p>
      </dgm:t>
    </dgm:pt>
    <dgm:pt modelId="{C4E82D36-A950-4176-BC1D-4378CF9AF620}" type="parTrans" cxnId="{288033A6-A47D-48C0-8BD1-3D38722219C4}">
      <dgm:prSet/>
      <dgm:spPr/>
      <dgm:t>
        <a:bodyPr/>
        <a:lstStyle/>
        <a:p>
          <a:endParaRPr lang="en-US"/>
        </a:p>
      </dgm:t>
    </dgm:pt>
    <dgm:pt modelId="{287CADBB-3DD3-49A8-8103-D06785861DD1}" type="sibTrans" cxnId="{288033A6-A47D-48C0-8BD1-3D38722219C4}">
      <dgm:prSet/>
      <dgm:spPr/>
      <dgm:t>
        <a:bodyPr/>
        <a:lstStyle/>
        <a:p>
          <a:endParaRPr lang="en-US"/>
        </a:p>
      </dgm:t>
    </dgm:pt>
    <dgm:pt modelId="{2CB7F7DD-A89C-4597-A8E9-3CF70383706F}">
      <dgm:prSet custT="1"/>
      <dgm:spPr/>
      <dgm:t>
        <a:bodyPr/>
        <a:lstStyle/>
        <a:p>
          <a:r>
            <a:rPr lang="en-PK" sz="1050" b="1" dirty="0"/>
            <a:t>Bronchi:</a:t>
          </a:r>
          <a:r>
            <a:rPr lang="en-PK" sz="1050" dirty="0"/>
            <a:t> Two main airways that branch from the trachea into each lung. </a:t>
          </a:r>
          <a:endParaRPr lang="en-US" sz="1050" dirty="0"/>
        </a:p>
      </dgm:t>
    </dgm:pt>
    <dgm:pt modelId="{C56F02B4-694F-4951-A14A-BF5290DB7552}" type="parTrans" cxnId="{E6F3A9BA-880D-42BF-94ED-A19F1EF1E738}">
      <dgm:prSet/>
      <dgm:spPr/>
      <dgm:t>
        <a:bodyPr/>
        <a:lstStyle/>
        <a:p>
          <a:endParaRPr lang="en-US"/>
        </a:p>
      </dgm:t>
    </dgm:pt>
    <dgm:pt modelId="{224808C4-8A7E-438E-BB82-73FC1052EC1B}" type="sibTrans" cxnId="{E6F3A9BA-880D-42BF-94ED-A19F1EF1E738}">
      <dgm:prSet/>
      <dgm:spPr/>
      <dgm:t>
        <a:bodyPr/>
        <a:lstStyle/>
        <a:p>
          <a:endParaRPr lang="en-US"/>
        </a:p>
      </dgm:t>
    </dgm:pt>
    <dgm:pt modelId="{715F6937-89BB-4557-BA0D-99DFD870E915}">
      <dgm:prSet custT="1"/>
      <dgm:spPr/>
      <dgm:t>
        <a:bodyPr/>
        <a:lstStyle/>
        <a:p>
          <a:r>
            <a:rPr lang="en-PK" sz="1050" b="1" dirty="0"/>
            <a:t>Bronchioles:</a:t>
          </a:r>
          <a:r>
            <a:rPr lang="en-PK" sz="1050" dirty="0"/>
            <a:t> Smaller branches that carry air deeper into the lungs</a:t>
          </a:r>
          <a:r>
            <a:rPr lang="en-PK" sz="500" dirty="0"/>
            <a:t>. </a:t>
          </a:r>
          <a:endParaRPr lang="en-US" sz="500" dirty="0"/>
        </a:p>
      </dgm:t>
    </dgm:pt>
    <dgm:pt modelId="{E8D6CDAB-A3D6-4D0B-B17C-87C0C30420E3}" type="parTrans" cxnId="{9447A342-488C-4159-AFD3-A389A8080519}">
      <dgm:prSet/>
      <dgm:spPr/>
      <dgm:t>
        <a:bodyPr/>
        <a:lstStyle/>
        <a:p>
          <a:endParaRPr lang="en-US"/>
        </a:p>
      </dgm:t>
    </dgm:pt>
    <dgm:pt modelId="{D2CB3E02-EB96-4ED6-8997-874F7E20DC14}" type="sibTrans" cxnId="{9447A342-488C-4159-AFD3-A389A8080519}">
      <dgm:prSet/>
      <dgm:spPr/>
      <dgm:t>
        <a:bodyPr/>
        <a:lstStyle/>
        <a:p>
          <a:endParaRPr lang="en-US"/>
        </a:p>
      </dgm:t>
    </dgm:pt>
    <dgm:pt modelId="{32F82012-6402-4970-AA70-712F9874BB10}">
      <dgm:prSet custT="1"/>
      <dgm:spPr/>
      <dgm:t>
        <a:bodyPr/>
        <a:lstStyle/>
        <a:p>
          <a:r>
            <a:rPr lang="en-PK" sz="1050" b="1" dirty="0"/>
            <a:t>Alveoli:</a:t>
          </a:r>
          <a:r>
            <a:rPr lang="en-PK" sz="1050" dirty="0"/>
            <a:t> Tiny air sacs where oxygen and carbon dioxide are exchanged</a:t>
          </a:r>
          <a:r>
            <a:rPr lang="en-PK" sz="500" dirty="0"/>
            <a:t>. </a:t>
          </a:r>
          <a:endParaRPr lang="en-US" sz="500" dirty="0"/>
        </a:p>
      </dgm:t>
    </dgm:pt>
    <dgm:pt modelId="{B95B1797-4F52-4F57-AA38-E4E7BFD15660}" type="parTrans" cxnId="{2FB22753-D92D-4F93-B63B-E8CFEB74A59D}">
      <dgm:prSet/>
      <dgm:spPr/>
      <dgm:t>
        <a:bodyPr/>
        <a:lstStyle/>
        <a:p>
          <a:endParaRPr lang="en-US"/>
        </a:p>
      </dgm:t>
    </dgm:pt>
    <dgm:pt modelId="{DE2C335B-A1B1-468B-8992-AE07339EA5EC}" type="sibTrans" cxnId="{2FB22753-D92D-4F93-B63B-E8CFEB74A59D}">
      <dgm:prSet/>
      <dgm:spPr/>
      <dgm:t>
        <a:bodyPr/>
        <a:lstStyle/>
        <a:p>
          <a:endParaRPr lang="en-US"/>
        </a:p>
      </dgm:t>
    </dgm:pt>
    <dgm:pt modelId="{E2DF672F-765B-4A7A-B153-47134F9AB3C8}">
      <dgm:prSet custT="1"/>
      <dgm:spPr/>
      <dgm:t>
        <a:bodyPr/>
        <a:lstStyle/>
        <a:p>
          <a:r>
            <a:rPr lang="en-PK" sz="1050" b="1" dirty="0"/>
            <a:t>Lungs:</a:t>
          </a:r>
          <a:r>
            <a:rPr lang="en-PK" sz="1050" dirty="0"/>
            <a:t> The right lung has three lobes and the left lung has two lobes to make room for the heart. </a:t>
          </a:r>
          <a:endParaRPr lang="en-US" sz="1050" dirty="0"/>
        </a:p>
      </dgm:t>
    </dgm:pt>
    <dgm:pt modelId="{DA0E007C-AFBD-4F3E-8B5E-C3EDD6CC0FF6}" type="parTrans" cxnId="{2570FBD0-8406-4460-A925-8F8D1400E909}">
      <dgm:prSet/>
      <dgm:spPr/>
      <dgm:t>
        <a:bodyPr/>
        <a:lstStyle/>
        <a:p>
          <a:endParaRPr lang="en-US"/>
        </a:p>
      </dgm:t>
    </dgm:pt>
    <dgm:pt modelId="{C47D384F-3DAB-4088-A987-DE543C290FFD}" type="sibTrans" cxnId="{2570FBD0-8406-4460-A925-8F8D1400E909}">
      <dgm:prSet/>
      <dgm:spPr/>
      <dgm:t>
        <a:bodyPr/>
        <a:lstStyle/>
        <a:p>
          <a:endParaRPr lang="en-US"/>
        </a:p>
      </dgm:t>
    </dgm:pt>
    <dgm:pt modelId="{2BE08F96-3A23-4C39-B49A-FFA3E4883DD2}">
      <dgm:prSet custT="1"/>
      <dgm:spPr/>
      <dgm:t>
        <a:bodyPr/>
        <a:lstStyle/>
        <a:p>
          <a:r>
            <a:rPr lang="en-PK" sz="1050" b="1" dirty="0"/>
            <a:t>Diaphragm:</a:t>
          </a:r>
          <a:r>
            <a:rPr lang="en-PK" sz="1050" dirty="0"/>
            <a:t> A large muscle below the lungs that contracts during inhalation and relaxes during exhalation</a:t>
          </a:r>
          <a:r>
            <a:rPr lang="en-PK" sz="500" dirty="0"/>
            <a:t>.</a:t>
          </a:r>
          <a:endParaRPr lang="en-US" sz="500" dirty="0"/>
        </a:p>
      </dgm:t>
    </dgm:pt>
    <dgm:pt modelId="{8C72993F-3861-4669-8C72-E5EED87EBE17}" type="parTrans" cxnId="{DDB7FE84-24E8-464A-B889-2AEEC4F7E4A1}">
      <dgm:prSet/>
      <dgm:spPr/>
      <dgm:t>
        <a:bodyPr/>
        <a:lstStyle/>
        <a:p>
          <a:endParaRPr lang="en-US"/>
        </a:p>
      </dgm:t>
    </dgm:pt>
    <dgm:pt modelId="{0319EE50-B4B3-498B-8D07-BC222E31728D}" type="sibTrans" cxnId="{DDB7FE84-24E8-464A-B889-2AEEC4F7E4A1}">
      <dgm:prSet/>
      <dgm:spPr/>
      <dgm:t>
        <a:bodyPr/>
        <a:lstStyle/>
        <a:p>
          <a:endParaRPr lang="en-US"/>
        </a:p>
      </dgm:t>
    </dgm:pt>
    <dgm:pt modelId="{24C2046F-2F90-4F45-A688-D0A71FB18797}" type="pres">
      <dgm:prSet presAssocID="{0433E575-A04A-4197-9BC7-DAB056C9685A}" presName="vert0" presStyleCnt="0">
        <dgm:presLayoutVars>
          <dgm:dir/>
          <dgm:animOne val="branch"/>
          <dgm:animLvl val="lvl"/>
        </dgm:presLayoutVars>
      </dgm:prSet>
      <dgm:spPr/>
    </dgm:pt>
    <dgm:pt modelId="{5C3908C8-E9AB-48BF-854E-20BA0E8DF811}" type="pres">
      <dgm:prSet presAssocID="{741972E6-C048-4684-91BB-B0E22FCF09E6}" presName="thickLine" presStyleLbl="alignNode1" presStyleIdx="0" presStyleCnt="9"/>
      <dgm:spPr/>
    </dgm:pt>
    <dgm:pt modelId="{E3259DFB-2DF5-4FDC-88F7-1A68ABB1DFC0}" type="pres">
      <dgm:prSet presAssocID="{741972E6-C048-4684-91BB-B0E22FCF09E6}" presName="horz1" presStyleCnt="0"/>
      <dgm:spPr/>
    </dgm:pt>
    <dgm:pt modelId="{D0A3C3AB-6446-4EB8-A752-687650659930}" type="pres">
      <dgm:prSet presAssocID="{741972E6-C048-4684-91BB-B0E22FCF09E6}" presName="tx1" presStyleLbl="revTx" presStyleIdx="0" presStyleCnt="9"/>
      <dgm:spPr/>
    </dgm:pt>
    <dgm:pt modelId="{133D5CE2-95DB-420F-A909-3646D1EEFDC7}" type="pres">
      <dgm:prSet presAssocID="{741972E6-C048-4684-91BB-B0E22FCF09E6}" presName="vert1" presStyleCnt="0"/>
      <dgm:spPr/>
    </dgm:pt>
    <dgm:pt modelId="{4BA4FDCB-907C-4C1C-978F-EC021C036781}" type="pres">
      <dgm:prSet presAssocID="{4B0CAA36-6A0C-4E64-A8F4-3159913D9683}" presName="thickLine" presStyleLbl="alignNode1" presStyleIdx="1" presStyleCnt="9"/>
      <dgm:spPr/>
    </dgm:pt>
    <dgm:pt modelId="{8F3BAC78-03D6-401B-9CC8-D37D1C4936E9}" type="pres">
      <dgm:prSet presAssocID="{4B0CAA36-6A0C-4E64-A8F4-3159913D9683}" presName="horz1" presStyleCnt="0"/>
      <dgm:spPr/>
    </dgm:pt>
    <dgm:pt modelId="{888FDB2B-9BD9-442C-A1B7-E7C76EDA3AF4}" type="pres">
      <dgm:prSet presAssocID="{4B0CAA36-6A0C-4E64-A8F4-3159913D9683}" presName="tx1" presStyleLbl="revTx" presStyleIdx="1" presStyleCnt="9"/>
      <dgm:spPr/>
    </dgm:pt>
    <dgm:pt modelId="{23B29779-FB44-464C-A8E3-C0B60B60F7CC}" type="pres">
      <dgm:prSet presAssocID="{4B0CAA36-6A0C-4E64-A8F4-3159913D9683}" presName="vert1" presStyleCnt="0"/>
      <dgm:spPr/>
    </dgm:pt>
    <dgm:pt modelId="{72CA7156-207F-4DD8-BAB7-EC6F6DA3EAF4}" type="pres">
      <dgm:prSet presAssocID="{D9A14F56-646E-4949-8A50-B8A33F2E16FD}" presName="thickLine" presStyleLbl="alignNode1" presStyleIdx="2" presStyleCnt="9"/>
      <dgm:spPr/>
    </dgm:pt>
    <dgm:pt modelId="{068FDD81-DC1E-4281-AC16-E57E4A6D3804}" type="pres">
      <dgm:prSet presAssocID="{D9A14F56-646E-4949-8A50-B8A33F2E16FD}" presName="horz1" presStyleCnt="0"/>
      <dgm:spPr/>
    </dgm:pt>
    <dgm:pt modelId="{080B1CB2-F503-412E-A722-DD876F67B291}" type="pres">
      <dgm:prSet presAssocID="{D9A14F56-646E-4949-8A50-B8A33F2E16FD}" presName="tx1" presStyleLbl="revTx" presStyleIdx="2" presStyleCnt="9"/>
      <dgm:spPr/>
    </dgm:pt>
    <dgm:pt modelId="{CDE82670-165B-4AC8-A44A-AE83418F18D2}" type="pres">
      <dgm:prSet presAssocID="{D9A14F56-646E-4949-8A50-B8A33F2E16FD}" presName="vert1" presStyleCnt="0"/>
      <dgm:spPr/>
    </dgm:pt>
    <dgm:pt modelId="{E7A03A07-F0C4-4EE0-AC25-2C72E355559A}" type="pres">
      <dgm:prSet presAssocID="{4BC04F00-BB11-44B2-BD7E-743C036AB9FB}" presName="thickLine" presStyleLbl="alignNode1" presStyleIdx="3" presStyleCnt="9"/>
      <dgm:spPr/>
    </dgm:pt>
    <dgm:pt modelId="{80230268-7B49-4F73-ACC5-85FFA25774B6}" type="pres">
      <dgm:prSet presAssocID="{4BC04F00-BB11-44B2-BD7E-743C036AB9FB}" presName="horz1" presStyleCnt="0"/>
      <dgm:spPr/>
    </dgm:pt>
    <dgm:pt modelId="{D119BFB3-572F-452A-B6DD-4AEB2812FA18}" type="pres">
      <dgm:prSet presAssocID="{4BC04F00-BB11-44B2-BD7E-743C036AB9FB}" presName="tx1" presStyleLbl="revTx" presStyleIdx="3" presStyleCnt="9"/>
      <dgm:spPr/>
    </dgm:pt>
    <dgm:pt modelId="{3A2CBDA9-7028-4427-A9E7-9505601109D8}" type="pres">
      <dgm:prSet presAssocID="{4BC04F00-BB11-44B2-BD7E-743C036AB9FB}" presName="vert1" presStyleCnt="0"/>
      <dgm:spPr/>
    </dgm:pt>
    <dgm:pt modelId="{17845C01-94F0-4D11-8163-5F6062A2BCA6}" type="pres">
      <dgm:prSet presAssocID="{2CB7F7DD-A89C-4597-A8E9-3CF70383706F}" presName="thickLine" presStyleLbl="alignNode1" presStyleIdx="4" presStyleCnt="9"/>
      <dgm:spPr/>
    </dgm:pt>
    <dgm:pt modelId="{D8BFB606-D284-45E8-BE89-7914C6261337}" type="pres">
      <dgm:prSet presAssocID="{2CB7F7DD-A89C-4597-A8E9-3CF70383706F}" presName="horz1" presStyleCnt="0"/>
      <dgm:spPr/>
    </dgm:pt>
    <dgm:pt modelId="{1834A559-2D7C-4ED3-B06A-F208211F8B25}" type="pres">
      <dgm:prSet presAssocID="{2CB7F7DD-A89C-4597-A8E9-3CF70383706F}" presName="tx1" presStyleLbl="revTx" presStyleIdx="4" presStyleCnt="9"/>
      <dgm:spPr/>
    </dgm:pt>
    <dgm:pt modelId="{46062DF4-7321-4747-A82B-761CC2CC999A}" type="pres">
      <dgm:prSet presAssocID="{2CB7F7DD-A89C-4597-A8E9-3CF70383706F}" presName="vert1" presStyleCnt="0"/>
      <dgm:spPr/>
    </dgm:pt>
    <dgm:pt modelId="{599E396F-5EDE-46E0-83FC-F3716B6BE6B1}" type="pres">
      <dgm:prSet presAssocID="{715F6937-89BB-4557-BA0D-99DFD870E915}" presName="thickLine" presStyleLbl="alignNode1" presStyleIdx="5" presStyleCnt="9"/>
      <dgm:spPr/>
    </dgm:pt>
    <dgm:pt modelId="{930BEC3D-4B5F-45E7-9DD4-2D224FB7E729}" type="pres">
      <dgm:prSet presAssocID="{715F6937-89BB-4557-BA0D-99DFD870E915}" presName="horz1" presStyleCnt="0"/>
      <dgm:spPr/>
    </dgm:pt>
    <dgm:pt modelId="{778C02C2-D512-4A10-B2C6-F3A3BF8B4A9B}" type="pres">
      <dgm:prSet presAssocID="{715F6937-89BB-4557-BA0D-99DFD870E915}" presName="tx1" presStyleLbl="revTx" presStyleIdx="5" presStyleCnt="9"/>
      <dgm:spPr/>
    </dgm:pt>
    <dgm:pt modelId="{7B41D337-D5F9-4770-B4B8-04EA981F6F52}" type="pres">
      <dgm:prSet presAssocID="{715F6937-89BB-4557-BA0D-99DFD870E915}" presName="vert1" presStyleCnt="0"/>
      <dgm:spPr/>
    </dgm:pt>
    <dgm:pt modelId="{B1C61FDC-0497-4343-A232-15A6A9C30C16}" type="pres">
      <dgm:prSet presAssocID="{32F82012-6402-4970-AA70-712F9874BB10}" presName="thickLine" presStyleLbl="alignNode1" presStyleIdx="6" presStyleCnt="9"/>
      <dgm:spPr/>
    </dgm:pt>
    <dgm:pt modelId="{2EE30E58-3979-44CB-AE3B-6AD08D8A5F15}" type="pres">
      <dgm:prSet presAssocID="{32F82012-6402-4970-AA70-712F9874BB10}" presName="horz1" presStyleCnt="0"/>
      <dgm:spPr/>
    </dgm:pt>
    <dgm:pt modelId="{76DCE8E9-1456-4E4D-BBC2-D629AB314036}" type="pres">
      <dgm:prSet presAssocID="{32F82012-6402-4970-AA70-712F9874BB10}" presName="tx1" presStyleLbl="revTx" presStyleIdx="6" presStyleCnt="9"/>
      <dgm:spPr/>
    </dgm:pt>
    <dgm:pt modelId="{F19236D4-9105-47C4-A5F5-F86673AC8AA8}" type="pres">
      <dgm:prSet presAssocID="{32F82012-6402-4970-AA70-712F9874BB10}" presName="vert1" presStyleCnt="0"/>
      <dgm:spPr/>
    </dgm:pt>
    <dgm:pt modelId="{C086FC4D-7E28-495B-B153-02A9D9DDB35A}" type="pres">
      <dgm:prSet presAssocID="{E2DF672F-765B-4A7A-B153-47134F9AB3C8}" presName="thickLine" presStyleLbl="alignNode1" presStyleIdx="7" presStyleCnt="9"/>
      <dgm:spPr/>
    </dgm:pt>
    <dgm:pt modelId="{5EAC45C8-4BBD-4A77-8A81-12A4FC698741}" type="pres">
      <dgm:prSet presAssocID="{E2DF672F-765B-4A7A-B153-47134F9AB3C8}" presName="horz1" presStyleCnt="0"/>
      <dgm:spPr/>
    </dgm:pt>
    <dgm:pt modelId="{CBA9AA78-5EDE-466A-9B63-38815318A1F2}" type="pres">
      <dgm:prSet presAssocID="{E2DF672F-765B-4A7A-B153-47134F9AB3C8}" presName="tx1" presStyleLbl="revTx" presStyleIdx="7" presStyleCnt="9"/>
      <dgm:spPr/>
    </dgm:pt>
    <dgm:pt modelId="{15FF49E1-3CF3-4A1E-B4C6-683F9A4DF678}" type="pres">
      <dgm:prSet presAssocID="{E2DF672F-765B-4A7A-B153-47134F9AB3C8}" presName="vert1" presStyleCnt="0"/>
      <dgm:spPr/>
    </dgm:pt>
    <dgm:pt modelId="{8B59E467-BC9D-4007-8222-6BE722E3FC6C}" type="pres">
      <dgm:prSet presAssocID="{2BE08F96-3A23-4C39-B49A-FFA3E4883DD2}" presName="thickLine" presStyleLbl="alignNode1" presStyleIdx="8" presStyleCnt="9"/>
      <dgm:spPr/>
    </dgm:pt>
    <dgm:pt modelId="{155E097C-4650-4BAF-A0BD-FCB1AC14EF07}" type="pres">
      <dgm:prSet presAssocID="{2BE08F96-3A23-4C39-B49A-FFA3E4883DD2}" presName="horz1" presStyleCnt="0"/>
      <dgm:spPr/>
    </dgm:pt>
    <dgm:pt modelId="{92A09B01-57EF-4BA3-AA60-DEC28D66DA5F}" type="pres">
      <dgm:prSet presAssocID="{2BE08F96-3A23-4C39-B49A-FFA3E4883DD2}" presName="tx1" presStyleLbl="revTx" presStyleIdx="8" presStyleCnt="9"/>
      <dgm:spPr/>
    </dgm:pt>
    <dgm:pt modelId="{4A538F2E-2216-497F-94DC-C913AC492F1A}" type="pres">
      <dgm:prSet presAssocID="{2BE08F96-3A23-4C39-B49A-FFA3E4883DD2}" presName="vert1" presStyleCnt="0"/>
      <dgm:spPr/>
    </dgm:pt>
  </dgm:ptLst>
  <dgm:cxnLst>
    <dgm:cxn modelId="{BFA6C810-BF8A-42C5-BFB4-562171EC550D}" srcId="{0433E575-A04A-4197-9BC7-DAB056C9685A}" destId="{D9A14F56-646E-4949-8A50-B8A33F2E16FD}" srcOrd="2" destOrd="0" parTransId="{2672E8D2-96BE-4C9C-9F42-738D3142B85E}" sibTransId="{3B061CCA-EC58-424B-A2AB-F44D1C669A1B}"/>
    <dgm:cxn modelId="{1AAE8927-3EFB-461E-B685-5C8C6D3A0D64}" type="presOf" srcId="{E2DF672F-765B-4A7A-B153-47134F9AB3C8}" destId="{CBA9AA78-5EDE-466A-9B63-38815318A1F2}" srcOrd="0" destOrd="0" presId="urn:microsoft.com/office/officeart/2008/layout/LinedList"/>
    <dgm:cxn modelId="{ADB03531-40FE-4BD2-9B73-23759FEC6AE6}" type="presOf" srcId="{D9A14F56-646E-4949-8A50-B8A33F2E16FD}" destId="{080B1CB2-F503-412E-A722-DD876F67B291}" srcOrd="0" destOrd="0" presId="urn:microsoft.com/office/officeart/2008/layout/LinedList"/>
    <dgm:cxn modelId="{60A8C15C-50AE-4435-8FB4-E1E6CFEEFF3A}" type="presOf" srcId="{2BE08F96-3A23-4C39-B49A-FFA3E4883DD2}" destId="{92A09B01-57EF-4BA3-AA60-DEC28D66DA5F}" srcOrd="0" destOrd="0" presId="urn:microsoft.com/office/officeart/2008/layout/LinedList"/>
    <dgm:cxn modelId="{9447A342-488C-4159-AFD3-A389A8080519}" srcId="{0433E575-A04A-4197-9BC7-DAB056C9685A}" destId="{715F6937-89BB-4557-BA0D-99DFD870E915}" srcOrd="5" destOrd="0" parTransId="{E8D6CDAB-A3D6-4D0B-B17C-87C0C30420E3}" sibTransId="{D2CB3E02-EB96-4ED6-8997-874F7E20DC14}"/>
    <dgm:cxn modelId="{D4F88F4F-C9CB-42BB-B6D8-C2F7193C15A7}" type="presOf" srcId="{4BC04F00-BB11-44B2-BD7E-743C036AB9FB}" destId="{D119BFB3-572F-452A-B6DD-4AEB2812FA18}" srcOrd="0" destOrd="0" presId="urn:microsoft.com/office/officeart/2008/layout/LinedList"/>
    <dgm:cxn modelId="{FB87E76F-A5C8-4EB0-82E2-3599E9B1CBA0}" type="presOf" srcId="{715F6937-89BB-4557-BA0D-99DFD870E915}" destId="{778C02C2-D512-4A10-B2C6-F3A3BF8B4A9B}" srcOrd="0" destOrd="0" presId="urn:microsoft.com/office/officeart/2008/layout/LinedList"/>
    <dgm:cxn modelId="{8C99AD71-7596-45B4-BFE3-89E1602036F0}" type="presOf" srcId="{0433E575-A04A-4197-9BC7-DAB056C9685A}" destId="{24C2046F-2F90-4F45-A688-D0A71FB18797}" srcOrd="0" destOrd="0" presId="urn:microsoft.com/office/officeart/2008/layout/LinedList"/>
    <dgm:cxn modelId="{2FB22753-D92D-4F93-B63B-E8CFEB74A59D}" srcId="{0433E575-A04A-4197-9BC7-DAB056C9685A}" destId="{32F82012-6402-4970-AA70-712F9874BB10}" srcOrd="6" destOrd="0" parTransId="{B95B1797-4F52-4F57-AA38-E4E7BFD15660}" sibTransId="{DE2C335B-A1B1-468B-8992-AE07339EA5EC}"/>
    <dgm:cxn modelId="{0AE00083-BF94-4901-9340-0E7685F694FC}" type="presOf" srcId="{4B0CAA36-6A0C-4E64-A8F4-3159913D9683}" destId="{888FDB2B-9BD9-442C-A1B7-E7C76EDA3AF4}" srcOrd="0" destOrd="0" presId="urn:microsoft.com/office/officeart/2008/layout/LinedList"/>
    <dgm:cxn modelId="{DEAEDC84-B8DB-404C-84D4-7BE1F1E01277}" type="presOf" srcId="{2CB7F7DD-A89C-4597-A8E9-3CF70383706F}" destId="{1834A559-2D7C-4ED3-B06A-F208211F8B25}" srcOrd="0" destOrd="0" presId="urn:microsoft.com/office/officeart/2008/layout/LinedList"/>
    <dgm:cxn modelId="{DDB7FE84-24E8-464A-B889-2AEEC4F7E4A1}" srcId="{0433E575-A04A-4197-9BC7-DAB056C9685A}" destId="{2BE08F96-3A23-4C39-B49A-FFA3E4883DD2}" srcOrd="8" destOrd="0" parTransId="{8C72993F-3861-4669-8C72-E5EED87EBE17}" sibTransId="{0319EE50-B4B3-498B-8D07-BC222E31728D}"/>
    <dgm:cxn modelId="{288033A6-A47D-48C0-8BD1-3D38722219C4}" srcId="{0433E575-A04A-4197-9BC7-DAB056C9685A}" destId="{4BC04F00-BB11-44B2-BD7E-743C036AB9FB}" srcOrd="3" destOrd="0" parTransId="{C4E82D36-A950-4176-BC1D-4378CF9AF620}" sibTransId="{287CADBB-3DD3-49A8-8103-D06785861DD1}"/>
    <dgm:cxn modelId="{388337AB-041A-405F-8FA6-17CB5311D0B4}" srcId="{0433E575-A04A-4197-9BC7-DAB056C9685A}" destId="{4B0CAA36-6A0C-4E64-A8F4-3159913D9683}" srcOrd="1" destOrd="0" parTransId="{755693B8-9E7A-4310-9D72-9A9DC6DE3B15}" sibTransId="{B09B8A1B-3D69-4EE0-861F-EBD580AAA43A}"/>
    <dgm:cxn modelId="{8649A3BA-1582-4239-961A-56066247DCC9}" type="presOf" srcId="{32F82012-6402-4970-AA70-712F9874BB10}" destId="{76DCE8E9-1456-4E4D-BBC2-D629AB314036}" srcOrd="0" destOrd="0" presId="urn:microsoft.com/office/officeart/2008/layout/LinedList"/>
    <dgm:cxn modelId="{E6F3A9BA-880D-42BF-94ED-A19F1EF1E738}" srcId="{0433E575-A04A-4197-9BC7-DAB056C9685A}" destId="{2CB7F7DD-A89C-4597-A8E9-3CF70383706F}" srcOrd="4" destOrd="0" parTransId="{C56F02B4-694F-4951-A14A-BF5290DB7552}" sibTransId="{224808C4-8A7E-438E-BB82-73FC1052EC1B}"/>
    <dgm:cxn modelId="{E7180DC2-53F7-4457-9F87-57ED3763F665}" type="presOf" srcId="{741972E6-C048-4684-91BB-B0E22FCF09E6}" destId="{D0A3C3AB-6446-4EB8-A752-687650659930}" srcOrd="0" destOrd="0" presId="urn:microsoft.com/office/officeart/2008/layout/LinedList"/>
    <dgm:cxn modelId="{2570FBD0-8406-4460-A925-8F8D1400E909}" srcId="{0433E575-A04A-4197-9BC7-DAB056C9685A}" destId="{E2DF672F-765B-4A7A-B153-47134F9AB3C8}" srcOrd="7" destOrd="0" parTransId="{DA0E007C-AFBD-4F3E-8B5E-C3EDD6CC0FF6}" sibTransId="{C47D384F-3DAB-4088-A987-DE543C290FFD}"/>
    <dgm:cxn modelId="{31C048F5-7F91-47B4-8ABB-44F5D8099042}" srcId="{0433E575-A04A-4197-9BC7-DAB056C9685A}" destId="{741972E6-C048-4684-91BB-B0E22FCF09E6}" srcOrd="0" destOrd="0" parTransId="{476DC57F-A41A-4A9B-9D92-A394389A83B9}" sibTransId="{F09CC35B-8CD4-4998-A440-3C283F8DFB5A}"/>
    <dgm:cxn modelId="{37BB45E4-7D55-4D0D-B769-C3B5BB19C36F}" type="presParOf" srcId="{24C2046F-2F90-4F45-A688-D0A71FB18797}" destId="{5C3908C8-E9AB-48BF-854E-20BA0E8DF811}" srcOrd="0" destOrd="0" presId="urn:microsoft.com/office/officeart/2008/layout/LinedList"/>
    <dgm:cxn modelId="{067FE47D-1EFC-414A-B86E-30171541CFC4}" type="presParOf" srcId="{24C2046F-2F90-4F45-A688-D0A71FB18797}" destId="{E3259DFB-2DF5-4FDC-88F7-1A68ABB1DFC0}" srcOrd="1" destOrd="0" presId="urn:microsoft.com/office/officeart/2008/layout/LinedList"/>
    <dgm:cxn modelId="{C17EAAD6-CE44-4479-830E-0ECD5910E887}" type="presParOf" srcId="{E3259DFB-2DF5-4FDC-88F7-1A68ABB1DFC0}" destId="{D0A3C3AB-6446-4EB8-A752-687650659930}" srcOrd="0" destOrd="0" presId="urn:microsoft.com/office/officeart/2008/layout/LinedList"/>
    <dgm:cxn modelId="{2CC261F2-9501-4E35-8B54-A6B7DABEDDDC}" type="presParOf" srcId="{E3259DFB-2DF5-4FDC-88F7-1A68ABB1DFC0}" destId="{133D5CE2-95DB-420F-A909-3646D1EEFDC7}" srcOrd="1" destOrd="0" presId="urn:microsoft.com/office/officeart/2008/layout/LinedList"/>
    <dgm:cxn modelId="{FFD4E482-B125-4F12-97B1-25E8BDCDDEBE}" type="presParOf" srcId="{24C2046F-2F90-4F45-A688-D0A71FB18797}" destId="{4BA4FDCB-907C-4C1C-978F-EC021C036781}" srcOrd="2" destOrd="0" presId="urn:microsoft.com/office/officeart/2008/layout/LinedList"/>
    <dgm:cxn modelId="{93AEA934-00CC-4880-A857-E597297DEA3F}" type="presParOf" srcId="{24C2046F-2F90-4F45-A688-D0A71FB18797}" destId="{8F3BAC78-03D6-401B-9CC8-D37D1C4936E9}" srcOrd="3" destOrd="0" presId="urn:microsoft.com/office/officeart/2008/layout/LinedList"/>
    <dgm:cxn modelId="{0B572CE5-5B6D-40E7-AEB0-E9C90E68FE65}" type="presParOf" srcId="{8F3BAC78-03D6-401B-9CC8-D37D1C4936E9}" destId="{888FDB2B-9BD9-442C-A1B7-E7C76EDA3AF4}" srcOrd="0" destOrd="0" presId="urn:microsoft.com/office/officeart/2008/layout/LinedList"/>
    <dgm:cxn modelId="{A189193A-2171-4EBB-ADAC-A13B3505A4A1}" type="presParOf" srcId="{8F3BAC78-03D6-401B-9CC8-D37D1C4936E9}" destId="{23B29779-FB44-464C-A8E3-C0B60B60F7CC}" srcOrd="1" destOrd="0" presId="urn:microsoft.com/office/officeart/2008/layout/LinedList"/>
    <dgm:cxn modelId="{82A701EC-4A09-4654-B2B5-829A310EA25A}" type="presParOf" srcId="{24C2046F-2F90-4F45-A688-D0A71FB18797}" destId="{72CA7156-207F-4DD8-BAB7-EC6F6DA3EAF4}" srcOrd="4" destOrd="0" presId="urn:microsoft.com/office/officeart/2008/layout/LinedList"/>
    <dgm:cxn modelId="{8241CD48-8533-474E-A89D-640E7530DFEE}" type="presParOf" srcId="{24C2046F-2F90-4F45-A688-D0A71FB18797}" destId="{068FDD81-DC1E-4281-AC16-E57E4A6D3804}" srcOrd="5" destOrd="0" presId="urn:microsoft.com/office/officeart/2008/layout/LinedList"/>
    <dgm:cxn modelId="{26284B65-4508-49EB-A6B7-E87BDDEF0C6D}" type="presParOf" srcId="{068FDD81-DC1E-4281-AC16-E57E4A6D3804}" destId="{080B1CB2-F503-412E-A722-DD876F67B291}" srcOrd="0" destOrd="0" presId="urn:microsoft.com/office/officeart/2008/layout/LinedList"/>
    <dgm:cxn modelId="{CA69E16F-16EE-47B8-9A43-44561541B273}" type="presParOf" srcId="{068FDD81-DC1E-4281-AC16-E57E4A6D3804}" destId="{CDE82670-165B-4AC8-A44A-AE83418F18D2}" srcOrd="1" destOrd="0" presId="urn:microsoft.com/office/officeart/2008/layout/LinedList"/>
    <dgm:cxn modelId="{2D9F423A-2851-4B5B-B929-A278268A300B}" type="presParOf" srcId="{24C2046F-2F90-4F45-A688-D0A71FB18797}" destId="{E7A03A07-F0C4-4EE0-AC25-2C72E355559A}" srcOrd="6" destOrd="0" presId="urn:microsoft.com/office/officeart/2008/layout/LinedList"/>
    <dgm:cxn modelId="{7304320C-73C9-40C6-B217-F719048FCD97}" type="presParOf" srcId="{24C2046F-2F90-4F45-A688-D0A71FB18797}" destId="{80230268-7B49-4F73-ACC5-85FFA25774B6}" srcOrd="7" destOrd="0" presId="urn:microsoft.com/office/officeart/2008/layout/LinedList"/>
    <dgm:cxn modelId="{DB8108F5-D613-46D9-BB56-C77FB2C94EF5}" type="presParOf" srcId="{80230268-7B49-4F73-ACC5-85FFA25774B6}" destId="{D119BFB3-572F-452A-B6DD-4AEB2812FA18}" srcOrd="0" destOrd="0" presId="urn:microsoft.com/office/officeart/2008/layout/LinedList"/>
    <dgm:cxn modelId="{B0245C1A-FDF1-4F5A-B7F4-9C926CD903D4}" type="presParOf" srcId="{80230268-7B49-4F73-ACC5-85FFA25774B6}" destId="{3A2CBDA9-7028-4427-A9E7-9505601109D8}" srcOrd="1" destOrd="0" presId="urn:microsoft.com/office/officeart/2008/layout/LinedList"/>
    <dgm:cxn modelId="{DA518656-FD0C-45A1-B365-A8A87E01842B}" type="presParOf" srcId="{24C2046F-2F90-4F45-A688-D0A71FB18797}" destId="{17845C01-94F0-4D11-8163-5F6062A2BCA6}" srcOrd="8" destOrd="0" presId="urn:microsoft.com/office/officeart/2008/layout/LinedList"/>
    <dgm:cxn modelId="{59C9C29C-35A1-443C-8B9E-CEB83DE22855}" type="presParOf" srcId="{24C2046F-2F90-4F45-A688-D0A71FB18797}" destId="{D8BFB606-D284-45E8-BE89-7914C6261337}" srcOrd="9" destOrd="0" presId="urn:microsoft.com/office/officeart/2008/layout/LinedList"/>
    <dgm:cxn modelId="{BD593601-D930-4690-A88F-D56AB7BD7668}" type="presParOf" srcId="{D8BFB606-D284-45E8-BE89-7914C6261337}" destId="{1834A559-2D7C-4ED3-B06A-F208211F8B25}" srcOrd="0" destOrd="0" presId="urn:microsoft.com/office/officeart/2008/layout/LinedList"/>
    <dgm:cxn modelId="{58292579-6152-43C2-A326-64759FA0FE05}" type="presParOf" srcId="{D8BFB606-D284-45E8-BE89-7914C6261337}" destId="{46062DF4-7321-4747-A82B-761CC2CC999A}" srcOrd="1" destOrd="0" presId="urn:microsoft.com/office/officeart/2008/layout/LinedList"/>
    <dgm:cxn modelId="{E39579EC-83C7-4D1B-8BA2-3875C1000CB7}" type="presParOf" srcId="{24C2046F-2F90-4F45-A688-D0A71FB18797}" destId="{599E396F-5EDE-46E0-83FC-F3716B6BE6B1}" srcOrd="10" destOrd="0" presId="urn:microsoft.com/office/officeart/2008/layout/LinedList"/>
    <dgm:cxn modelId="{7AF668D1-400B-4787-A3BB-7468DD3D4783}" type="presParOf" srcId="{24C2046F-2F90-4F45-A688-D0A71FB18797}" destId="{930BEC3D-4B5F-45E7-9DD4-2D224FB7E729}" srcOrd="11" destOrd="0" presId="urn:microsoft.com/office/officeart/2008/layout/LinedList"/>
    <dgm:cxn modelId="{754452C7-2922-4ADB-B25A-CEDBC0A72131}" type="presParOf" srcId="{930BEC3D-4B5F-45E7-9DD4-2D224FB7E729}" destId="{778C02C2-D512-4A10-B2C6-F3A3BF8B4A9B}" srcOrd="0" destOrd="0" presId="urn:microsoft.com/office/officeart/2008/layout/LinedList"/>
    <dgm:cxn modelId="{D61136FB-C5ED-4B9A-9DF0-D866800BF1A3}" type="presParOf" srcId="{930BEC3D-4B5F-45E7-9DD4-2D224FB7E729}" destId="{7B41D337-D5F9-4770-B4B8-04EA981F6F52}" srcOrd="1" destOrd="0" presId="urn:microsoft.com/office/officeart/2008/layout/LinedList"/>
    <dgm:cxn modelId="{78970F1B-E25E-470D-A216-3E902C4947DA}" type="presParOf" srcId="{24C2046F-2F90-4F45-A688-D0A71FB18797}" destId="{B1C61FDC-0497-4343-A232-15A6A9C30C16}" srcOrd="12" destOrd="0" presId="urn:microsoft.com/office/officeart/2008/layout/LinedList"/>
    <dgm:cxn modelId="{744AFA43-C215-4C50-BBFD-7B3B712DF09D}" type="presParOf" srcId="{24C2046F-2F90-4F45-A688-D0A71FB18797}" destId="{2EE30E58-3979-44CB-AE3B-6AD08D8A5F15}" srcOrd="13" destOrd="0" presId="urn:microsoft.com/office/officeart/2008/layout/LinedList"/>
    <dgm:cxn modelId="{61A1E6FD-B927-431D-9ED7-94250B115763}" type="presParOf" srcId="{2EE30E58-3979-44CB-AE3B-6AD08D8A5F15}" destId="{76DCE8E9-1456-4E4D-BBC2-D629AB314036}" srcOrd="0" destOrd="0" presId="urn:microsoft.com/office/officeart/2008/layout/LinedList"/>
    <dgm:cxn modelId="{26F489F0-CFF9-40C3-A0F2-AF4B4A1D220E}" type="presParOf" srcId="{2EE30E58-3979-44CB-AE3B-6AD08D8A5F15}" destId="{F19236D4-9105-47C4-A5F5-F86673AC8AA8}" srcOrd="1" destOrd="0" presId="urn:microsoft.com/office/officeart/2008/layout/LinedList"/>
    <dgm:cxn modelId="{EF7A31D1-7A42-4C8D-9C0B-5D5CE811C1E8}" type="presParOf" srcId="{24C2046F-2F90-4F45-A688-D0A71FB18797}" destId="{C086FC4D-7E28-495B-B153-02A9D9DDB35A}" srcOrd="14" destOrd="0" presId="urn:microsoft.com/office/officeart/2008/layout/LinedList"/>
    <dgm:cxn modelId="{7602773A-5105-4BD5-9E48-F126056801AF}" type="presParOf" srcId="{24C2046F-2F90-4F45-A688-D0A71FB18797}" destId="{5EAC45C8-4BBD-4A77-8A81-12A4FC698741}" srcOrd="15" destOrd="0" presId="urn:microsoft.com/office/officeart/2008/layout/LinedList"/>
    <dgm:cxn modelId="{891836A0-2ED2-4D9D-8B74-4CBF6A32D05D}" type="presParOf" srcId="{5EAC45C8-4BBD-4A77-8A81-12A4FC698741}" destId="{CBA9AA78-5EDE-466A-9B63-38815318A1F2}" srcOrd="0" destOrd="0" presId="urn:microsoft.com/office/officeart/2008/layout/LinedList"/>
    <dgm:cxn modelId="{0AC41D21-CC9A-4577-AD5C-B309A8EED811}" type="presParOf" srcId="{5EAC45C8-4BBD-4A77-8A81-12A4FC698741}" destId="{15FF49E1-3CF3-4A1E-B4C6-683F9A4DF678}" srcOrd="1" destOrd="0" presId="urn:microsoft.com/office/officeart/2008/layout/LinedList"/>
    <dgm:cxn modelId="{767CAC47-AD75-48CE-9F47-E1CE1D6CA559}" type="presParOf" srcId="{24C2046F-2F90-4F45-A688-D0A71FB18797}" destId="{8B59E467-BC9D-4007-8222-6BE722E3FC6C}" srcOrd="16" destOrd="0" presId="urn:microsoft.com/office/officeart/2008/layout/LinedList"/>
    <dgm:cxn modelId="{9FF46B09-DC25-41D9-8263-992C7DFF09CE}" type="presParOf" srcId="{24C2046F-2F90-4F45-A688-D0A71FB18797}" destId="{155E097C-4650-4BAF-A0BD-FCB1AC14EF07}" srcOrd="17" destOrd="0" presId="urn:microsoft.com/office/officeart/2008/layout/LinedList"/>
    <dgm:cxn modelId="{265A1AF0-C468-4786-AC4C-4FE7E4077391}" type="presParOf" srcId="{155E097C-4650-4BAF-A0BD-FCB1AC14EF07}" destId="{92A09B01-57EF-4BA3-AA60-DEC28D66DA5F}" srcOrd="0" destOrd="0" presId="urn:microsoft.com/office/officeart/2008/layout/LinedList"/>
    <dgm:cxn modelId="{F6F2A8F3-3AA3-4590-90FC-1615060AEE76}" type="presParOf" srcId="{155E097C-4650-4BAF-A0BD-FCB1AC14EF07}" destId="{4A538F2E-2216-497F-94DC-C913AC492F1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1CA05B-7BEA-4BA1-A09F-A719DCDC6AFA}"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1A30CC60-0AED-4D3F-8C1D-FA1C197D5760}">
      <dgm:prSet/>
      <dgm:spPr/>
      <dgm:t>
        <a:bodyPr/>
        <a:lstStyle/>
        <a:p>
          <a:endParaRPr lang="en-US" dirty="0"/>
        </a:p>
      </dgm:t>
    </dgm:pt>
    <dgm:pt modelId="{9E074DC5-22C8-423C-8C3A-37FA2DE7CED7}" type="parTrans" cxnId="{CA9B8EE0-2B71-4F52-A63C-F157A5C033D0}">
      <dgm:prSet/>
      <dgm:spPr/>
      <dgm:t>
        <a:bodyPr/>
        <a:lstStyle/>
        <a:p>
          <a:endParaRPr lang="en-US"/>
        </a:p>
      </dgm:t>
    </dgm:pt>
    <dgm:pt modelId="{2EE01B92-37C6-4B73-BE66-CD1DE9B05553}" type="sibTrans" cxnId="{CA9B8EE0-2B71-4F52-A63C-F157A5C033D0}">
      <dgm:prSet/>
      <dgm:spPr/>
      <dgm:t>
        <a:bodyPr/>
        <a:lstStyle/>
        <a:p>
          <a:endParaRPr lang="en-US"/>
        </a:p>
      </dgm:t>
    </dgm:pt>
    <dgm:pt modelId="{E66B885F-062A-4B33-8AC9-D4021360ED32}">
      <dgm:prSet/>
      <dgm:spPr/>
      <dgm:t>
        <a:bodyPr/>
        <a:lstStyle/>
        <a:p>
          <a:r>
            <a:rPr lang="en-US" b="1" dirty="0"/>
            <a:t>Fictional Patient Profile</a:t>
          </a:r>
          <a:endParaRPr lang="en-US" dirty="0"/>
        </a:p>
      </dgm:t>
    </dgm:pt>
    <dgm:pt modelId="{BBE2A743-BA29-4AE5-83E6-BC8DADA033A4}" type="parTrans" cxnId="{8992A18C-72B0-4E43-892C-78DCA15C7B00}">
      <dgm:prSet/>
      <dgm:spPr/>
      <dgm:t>
        <a:bodyPr/>
        <a:lstStyle/>
        <a:p>
          <a:endParaRPr lang="en-US"/>
        </a:p>
      </dgm:t>
    </dgm:pt>
    <dgm:pt modelId="{6AC014C3-64FD-46F8-839E-CC141EE95420}" type="sibTrans" cxnId="{8992A18C-72B0-4E43-892C-78DCA15C7B00}">
      <dgm:prSet/>
      <dgm:spPr/>
      <dgm:t>
        <a:bodyPr/>
        <a:lstStyle/>
        <a:p>
          <a:endParaRPr lang="en-US"/>
        </a:p>
      </dgm:t>
    </dgm:pt>
    <dgm:pt modelId="{8E5313C5-47FB-4B52-812B-2AE1B4B2E751}">
      <dgm:prSet/>
      <dgm:spPr/>
      <dgm:t>
        <a:bodyPr/>
        <a:lstStyle/>
        <a:p>
          <a:r>
            <a:rPr lang="en-US" b="1"/>
            <a:t>Name:</a:t>
          </a:r>
          <a:r>
            <a:rPr lang="en-US"/>
            <a:t> Mr James Smith (Fictional)</a:t>
          </a:r>
        </a:p>
      </dgm:t>
    </dgm:pt>
    <dgm:pt modelId="{EEB204D4-3606-47FE-876A-F372C590DA38}" type="parTrans" cxnId="{7D09BC5D-3576-4A64-A242-11B0A142D767}">
      <dgm:prSet/>
      <dgm:spPr/>
      <dgm:t>
        <a:bodyPr/>
        <a:lstStyle/>
        <a:p>
          <a:endParaRPr lang="en-US"/>
        </a:p>
      </dgm:t>
    </dgm:pt>
    <dgm:pt modelId="{6128AFA2-60E3-4F4A-86E8-36ED1EDE2DE2}" type="sibTrans" cxnId="{7D09BC5D-3576-4A64-A242-11B0A142D767}">
      <dgm:prSet/>
      <dgm:spPr/>
      <dgm:t>
        <a:bodyPr/>
        <a:lstStyle/>
        <a:p>
          <a:endParaRPr lang="en-US"/>
        </a:p>
      </dgm:t>
    </dgm:pt>
    <dgm:pt modelId="{0737073C-E84F-4BA7-9652-A48C44E3D7A3}">
      <dgm:prSet/>
      <dgm:spPr/>
      <dgm:t>
        <a:bodyPr/>
        <a:lstStyle/>
        <a:p>
          <a:r>
            <a:rPr lang="en-US" b="1"/>
            <a:t>Age:</a:t>
          </a:r>
          <a:r>
            <a:rPr lang="en-US"/>
            <a:t> 68 years</a:t>
          </a:r>
        </a:p>
      </dgm:t>
    </dgm:pt>
    <dgm:pt modelId="{CF782A3B-B229-4B58-A0B7-9037CB5130F7}" type="parTrans" cxnId="{61A2EDE9-F20A-4F81-8626-52F89099BAF3}">
      <dgm:prSet/>
      <dgm:spPr/>
      <dgm:t>
        <a:bodyPr/>
        <a:lstStyle/>
        <a:p>
          <a:endParaRPr lang="en-US"/>
        </a:p>
      </dgm:t>
    </dgm:pt>
    <dgm:pt modelId="{0C65C101-AA95-41D3-8ECC-44C4D423CC34}" type="sibTrans" cxnId="{61A2EDE9-F20A-4F81-8626-52F89099BAF3}">
      <dgm:prSet/>
      <dgm:spPr/>
      <dgm:t>
        <a:bodyPr/>
        <a:lstStyle/>
        <a:p>
          <a:endParaRPr lang="en-US"/>
        </a:p>
      </dgm:t>
    </dgm:pt>
    <dgm:pt modelId="{CB8EE97E-A981-4CC0-95E5-7570CEEABE4F}">
      <dgm:prSet/>
      <dgm:spPr/>
      <dgm:t>
        <a:bodyPr/>
        <a:lstStyle/>
        <a:p>
          <a:r>
            <a:rPr lang="en-US" b="1"/>
            <a:t>Diagnosis:</a:t>
          </a:r>
          <a:r>
            <a:rPr lang="en-US"/>
            <a:t> Stage II NSCLC</a:t>
          </a:r>
        </a:p>
      </dgm:t>
    </dgm:pt>
    <dgm:pt modelId="{F7B69943-DF64-48B6-84A8-62837C9D02B0}" type="parTrans" cxnId="{8E8C1996-D178-48E7-B1E1-42EF09F77EA5}">
      <dgm:prSet/>
      <dgm:spPr/>
      <dgm:t>
        <a:bodyPr/>
        <a:lstStyle/>
        <a:p>
          <a:endParaRPr lang="en-US"/>
        </a:p>
      </dgm:t>
    </dgm:pt>
    <dgm:pt modelId="{EDB8305D-216B-4603-9B32-53351A19E608}" type="sibTrans" cxnId="{8E8C1996-D178-48E7-B1E1-42EF09F77EA5}">
      <dgm:prSet/>
      <dgm:spPr/>
      <dgm:t>
        <a:bodyPr/>
        <a:lstStyle/>
        <a:p>
          <a:endParaRPr lang="en-US"/>
        </a:p>
      </dgm:t>
    </dgm:pt>
    <dgm:pt modelId="{CF93AA11-5B54-4CA3-BBDB-F6B3ED2BFCA0}">
      <dgm:prSet/>
      <dgm:spPr/>
      <dgm:t>
        <a:bodyPr/>
        <a:lstStyle/>
        <a:p>
          <a:r>
            <a:rPr lang="en-US" b="1"/>
            <a:t>History:</a:t>
          </a:r>
          <a:r>
            <a:rPr lang="en-US"/>
            <a:t> Smoker, COPD, Hypertension</a:t>
          </a:r>
        </a:p>
      </dgm:t>
    </dgm:pt>
    <dgm:pt modelId="{C1A18030-5435-44A5-9181-0C1C5C5D9CB4}" type="parTrans" cxnId="{861181CF-122F-4462-82FB-00EA254883E5}">
      <dgm:prSet/>
      <dgm:spPr/>
      <dgm:t>
        <a:bodyPr/>
        <a:lstStyle/>
        <a:p>
          <a:endParaRPr lang="en-US"/>
        </a:p>
      </dgm:t>
    </dgm:pt>
    <dgm:pt modelId="{42C1F860-70AB-48C7-8909-C908EAFD7E49}" type="sibTrans" cxnId="{861181CF-122F-4462-82FB-00EA254883E5}">
      <dgm:prSet/>
      <dgm:spPr/>
      <dgm:t>
        <a:bodyPr/>
        <a:lstStyle/>
        <a:p>
          <a:endParaRPr lang="en-US"/>
        </a:p>
      </dgm:t>
    </dgm:pt>
    <dgm:pt modelId="{BD70FB13-EAF4-4A5A-AE47-3C7C441BE7A0}">
      <dgm:prSet/>
      <dgm:spPr/>
      <dgm:t>
        <a:bodyPr/>
        <a:lstStyle/>
        <a:p>
          <a:r>
            <a:rPr lang="en-US" b="1"/>
            <a:t>Symptoms</a:t>
          </a:r>
          <a:endParaRPr lang="en-US"/>
        </a:p>
      </dgm:t>
    </dgm:pt>
    <dgm:pt modelId="{14397753-0FF6-4C58-8BD8-3CE6EEDFB3EA}" type="parTrans" cxnId="{17652983-1BA1-4162-B0B6-C9ABD4475A83}">
      <dgm:prSet/>
      <dgm:spPr/>
      <dgm:t>
        <a:bodyPr/>
        <a:lstStyle/>
        <a:p>
          <a:endParaRPr lang="en-US"/>
        </a:p>
      </dgm:t>
    </dgm:pt>
    <dgm:pt modelId="{E7A4E2F7-D01A-4289-99F9-F35944142578}" type="sibTrans" cxnId="{17652983-1BA1-4162-B0B6-C9ABD4475A83}">
      <dgm:prSet/>
      <dgm:spPr/>
      <dgm:t>
        <a:bodyPr/>
        <a:lstStyle/>
        <a:p>
          <a:endParaRPr lang="en-US"/>
        </a:p>
      </dgm:t>
    </dgm:pt>
    <dgm:pt modelId="{68ED4368-3B06-40EE-8344-9D8808A666C3}">
      <dgm:prSet/>
      <dgm:spPr/>
      <dgm:t>
        <a:bodyPr/>
        <a:lstStyle/>
        <a:p>
          <a:r>
            <a:rPr lang="en-US"/>
            <a:t>Cough</a:t>
          </a:r>
        </a:p>
      </dgm:t>
    </dgm:pt>
    <dgm:pt modelId="{2D18F8CB-1DDA-4399-8A25-5FDC2CA3869D}" type="parTrans" cxnId="{F97B54F3-9065-4C74-BFEF-E5BD19968355}">
      <dgm:prSet/>
      <dgm:spPr/>
      <dgm:t>
        <a:bodyPr/>
        <a:lstStyle/>
        <a:p>
          <a:endParaRPr lang="en-US"/>
        </a:p>
      </dgm:t>
    </dgm:pt>
    <dgm:pt modelId="{B855C3AD-3B70-4D23-ADB1-EEE0FBE69AAE}" type="sibTrans" cxnId="{F97B54F3-9065-4C74-BFEF-E5BD19968355}">
      <dgm:prSet/>
      <dgm:spPr/>
      <dgm:t>
        <a:bodyPr/>
        <a:lstStyle/>
        <a:p>
          <a:endParaRPr lang="en-US"/>
        </a:p>
      </dgm:t>
    </dgm:pt>
    <dgm:pt modelId="{CB079CF4-D441-4CE7-83FB-0E7CC98E4879}">
      <dgm:prSet/>
      <dgm:spPr/>
      <dgm:t>
        <a:bodyPr/>
        <a:lstStyle/>
        <a:p>
          <a:r>
            <a:rPr lang="en-US"/>
            <a:t>Breathlessness</a:t>
          </a:r>
        </a:p>
      </dgm:t>
    </dgm:pt>
    <dgm:pt modelId="{7582B920-D029-4A30-A6F8-44A576506445}" type="parTrans" cxnId="{2B3553A0-1337-4876-8B5E-D3E5846F22A5}">
      <dgm:prSet/>
      <dgm:spPr/>
      <dgm:t>
        <a:bodyPr/>
        <a:lstStyle/>
        <a:p>
          <a:endParaRPr lang="en-US"/>
        </a:p>
      </dgm:t>
    </dgm:pt>
    <dgm:pt modelId="{6E2C9BA5-6C8D-4176-B543-892FD85AA808}" type="sibTrans" cxnId="{2B3553A0-1337-4876-8B5E-D3E5846F22A5}">
      <dgm:prSet/>
      <dgm:spPr/>
      <dgm:t>
        <a:bodyPr/>
        <a:lstStyle/>
        <a:p>
          <a:endParaRPr lang="en-US"/>
        </a:p>
      </dgm:t>
    </dgm:pt>
    <dgm:pt modelId="{0F782917-3AD0-4CA5-99A2-0547450AD4EE}">
      <dgm:prSet/>
      <dgm:spPr/>
      <dgm:t>
        <a:bodyPr/>
        <a:lstStyle/>
        <a:p>
          <a:r>
            <a:rPr lang="en-US"/>
            <a:t>Chest pain</a:t>
          </a:r>
        </a:p>
      </dgm:t>
    </dgm:pt>
    <dgm:pt modelId="{B68B0D90-F420-4332-B468-93AC59DF18C9}" type="parTrans" cxnId="{35CB926E-303C-4FFD-BBCD-9F7E0B6BAB26}">
      <dgm:prSet/>
      <dgm:spPr/>
      <dgm:t>
        <a:bodyPr/>
        <a:lstStyle/>
        <a:p>
          <a:endParaRPr lang="en-US"/>
        </a:p>
      </dgm:t>
    </dgm:pt>
    <dgm:pt modelId="{01CBDEB6-1A1F-4CA6-822A-D168768DA8FF}" type="sibTrans" cxnId="{35CB926E-303C-4FFD-BBCD-9F7E0B6BAB26}">
      <dgm:prSet/>
      <dgm:spPr/>
      <dgm:t>
        <a:bodyPr/>
        <a:lstStyle/>
        <a:p>
          <a:endParaRPr lang="en-US"/>
        </a:p>
      </dgm:t>
    </dgm:pt>
    <dgm:pt modelId="{612F1196-9224-41C4-878B-30A28FDE798D}">
      <dgm:prSet/>
      <dgm:spPr/>
      <dgm:t>
        <a:bodyPr/>
        <a:lstStyle/>
        <a:p>
          <a:r>
            <a:rPr lang="en-US"/>
            <a:t>Weight loss</a:t>
          </a:r>
        </a:p>
      </dgm:t>
    </dgm:pt>
    <dgm:pt modelId="{4C675BA0-18DD-434D-B3EE-71626CF10BDE}" type="parTrans" cxnId="{E216A8C1-5767-477F-94C8-E3B2FE56522C}">
      <dgm:prSet/>
      <dgm:spPr/>
      <dgm:t>
        <a:bodyPr/>
        <a:lstStyle/>
        <a:p>
          <a:endParaRPr lang="en-US"/>
        </a:p>
      </dgm:t>
    </dgm:pt>
    <dgm:pt modelId="{CA6A557A-1782-4819-BBFF-32910DD8E1A4}" type="sibTrans" cxnId="{E216A8C1-5767-477F-94C8-E3B2FE56522C}">
      <dgm:prSet/>
      <dgm:spPr/>
      <dgm:t>
        <a:bodyPr/>
        <a:lstStyle/>
        <a:p>
          <a:endParaRPr lang="en-US"/>
        </a:p>
      </dgm:t>
    </dgm:pt>
    <dgm:pt modelId="{104E6245-E787-4CD5-AE7B-03D2F6BFF1A1}">
      <dgm:prSet/>
      <dgm:spPr/>
      <dgm:t>
        <a:bodyPr/>
        <a:lstStyle/>
        <a:p>
          <a:r>
            <a:rPr lang="en-US" b="1"/>
            <a:t>Risk Factors</a:t>
          </a:r>
          <a:endParaRPr lang="en-US"/>
        </a:p>
      </dgm:t>
    </dgm:pt>
    <dgm:pt modelId="{8BBFDD4F-3253-4D01-B917-BBDC0B83E855}" type="parTrans" cxnId="{72867778-AB18-4905-9E3C-F1F58915B532}">
      <dgm:prSet/>
      <dgm:spPr/>
      <dgm:t>
        <a:bodyPr/>
        <a:lstStyle/>
        <a:p>
          <a:endParaRPr lang="en-US"/>
        </a:p>
      </dgm:t>
    </dgm:pt>
    <dgm:pt modelId="{8CFC69D4-7C34-4E41-9E83-EA97289085FC}" type="sibTrans" cxnId="{72867778-AB18-4905-9E3C-F1F58915B532}">
      <dgm:prSet/>
      <dgm:spPr/>
      <dgm:t>
        <a:bodyPr/>
        <a:lstStyle/>
        <a:p>
          <a:endParaRPr lang="en-US"/>
        </a:p>
      </dgm:t>
    </dgm:pt>
    <dgm:pt modelId="{C8FF0722-9D7D-4330-AA9A-0CBC3FF64E27}">
      <dgm:prSet/>
      <dgm:spPr/>
      <dgm:t>
        <a:bodyPr/>
        <a:lstStyle/>
        <a:p>
          <a:r>
            <a:rPr lang="en-US"/>
            <a:t>Smoking</a:t>
          </a:r>
        </a:p>
      </dgm:t>
    </dgm:pt>
    <dgm:pt modelId="{ADAFCCC9-2805-4946-9E12-EDAF137FD770}" type="parTrans" cxnId="{31C84CCF-8458-4DC1-BB6B-80D03993A8A3}">
      <dgm:prSet/>
      <dgm:spPr/>
      <dgm:t>
        <a:bodyPr/>
        <a:lstStyle/>
        <a:p>
          <a:endParaRPr lang="en-US"/>
        </a:p>
      </dgm:t>
    </dgm:pt>
    <dgm:pt modelId="{A8774C7F-9079-4AF2-B418-F7B9876F460E}" type="sibTrans" cxnId="{31C84CCF-8458-4DC1-BB6B-80D03993A8A3}">
      <dgm:prSet/>
      <dgm:spPr/>
      <dgm:t>
        <a:bodyPr/>
        <a:lstStyle/>
        <a:p>
          <a:endParaRPr lang="en-US"/>
        </a:p>
      </dgm:t>
    </dgm:pt>
    <dgm:pt modelId="{47B95C2A-2F6F-44A6-8DE0-DB1D2872646B}">
      <dgm:prSet/>
      <dgm:spPr/>
      <dgm:t>
        <a:bodyPr/>
        <a:lstStyle/>
        <a:p>
          <a:r>
            <a:rPr lang="en-US"/>
            <a:t>Asbestos exposure</a:t>
          </a:r>
        </a:p>
      </dgm:t>
    </dgm:pt>
    <dgm:pt modelId="{C01BA226-E748-47E0-96CF-2A4CB68821BB}" type="parTrans" cxnId="{36846435-4F6E-4F6C-B0B9-237A8E9BC4F1}">
      <dgm:prSet/>
      <dgm:spPr/>
      <dgm:t>
        <a:bodyPr/>
        <a:lstStyle/>
        <a:p>
          <a:endParaRPr lang="en-US"/>
        </a:p>
      </dgm:t>
    </dgm:pt>
    <dgm:pt modelId="{7A779719-2747-4185-8B68-933D5DACFACF}" type="sibTrans" cxnId="{36846435-4F6E-4F6C-B0B9-237A8E9BC4F1}">
      <dgm:prSet/>
      <dgm:spPr/>
      <dgm:t>
        <a:bodyPr/>
        <a:lstStyle/>
        <a:p>
          <a:endParaRPr lang="en-US"/>
        </a:p>
      </dgm:t>
    </dgm:pt>
    <dgm:pt modelId="{E9457C8E-7EFD-460C-A656-F74E8A9DB001}">
      <dgm:prSet/>
      <dgm:spPr/>
      <dgm:t>
        <a:bodyPr/>
        <a:lstStyle/>
        <a:p>
          <a:r>
            <a:rPr lang="en-US"/>
            <a:t>Age</a:t>
          </a:r>
        </a:p>
      </dgm:t>
    </dgm:pt>
    <dgm:pt modelId="{197E4529-DF7C-4CF3-A145-C689EAD5DB89}" type="parTrans" cxnId="{0577EE58-0CEF-4645-85D8-EBD3446BE470}">
      <dgm:prSet/>
      <dgm:spPr/>
      <dgm:t>
        <a:bodyPr/>
        <a:lstStyle/>
        <a:p>
          <a:endParaRPr lang="en-US"/>
        </a:p>
      </dgm:t>
    </dgm:pt>
    <dgm:pt modelId="{0FFBA3F9-9E18-4105-AF52-BAF35F6A56B2}" type="sibTrans" cxnId="{0577EE58-0CEF-4645-85D8-EBD3446BE470}">
      <dgm:prSet/>
      <dgm:spPr/>
      <dgm:t>
        <a:bodyPr/>
        <a:lstStyle/>
        <a:p>
          <a:endParaRPr lang="en-US"/>
        </a:p>
      </dgm:t>
    </dgm:pt>
    <dgm:pt modelId="{E84B6961-3A50-4BF5-9C3C-0AE0CC333C4F}">
      <dgm:prSet/>
      <dgm:spPr/>
      <dgm:t>
        <a:bodyPr/>
        <a:lstStyle/>
        <a:p>
          <a:r>
            <a:rPr lang="en-US" b="1"/>
            <a:t>Care Needs</a:t>
          </a:r>
          <a:endParaRPr lang="en-US"/>
        </a:p>
      </dgm:t>
    </dgm:pt>
    <dgm:pt modelId="{F7281847-D8D8-45BD-9AD5-1FBC4AC8C575}" type="parTrans" cxnId="{5C1CDFF3-B017-4A7F-9E8E-15BC1C803CB3}">
      <dgm:prSet/>
      <dgm:spPr/>
      <dgm:t>
        <a:bodyPr/>
        <a:lstStyle/>
        <a:p>
          <a:endParaRPr lang="en-US"/>
        </a:p>
      </dgm:t>
    </dgm:pt>
    <dgm:pt modelId="{F0820AB9-9945-4F36-A68A-35BDB5E149EB}" type="sibTrans" cxnId="{5C1CDFF3-B017-4A7F-9E8E-15BC1C803CB3}">
      <dgm:prSet/>
      <dgm:spPr/>
      <dgm:t>
        <a:bodyPr/>
        <a:lstStyle/>
        <a:p>
          <a:endParaRPr lang="en-US"/>
        </a:p>
      </dgm:t>
    </dgm:pt>
    <dgm:pt modelId="{17DF10EC-1DAD-4148-9E0C-6C2B65590733}">
      <dgm:prSet/>
      <dgm:spPr/>
      <dgm:t>
        <a:bodyPr/>
        <a:lstStyle/>
        <a:p>
          <a:r>
            <a:rPr lang="en-US"/>
            <a:t>Symptom management</a:t>
          </a:r>
        </a:p>
      </dgm:t>
    </dgm:pt>
    <dgm:pt modelId="{22DD8BF3-6B04-4617-8CC5-BFA25B4335FC}" type="parTrans" cxnId="{4D952491-715C-4932-ADED-12AA3D088ED6}">
      <dgm:prSet/>
      <dgm:spPr/>
      <dgm:t>
        <a:bodyPr/>
        <a:lstStyle/>
        <a:p>
          <a:endParaRPr lang="en-US"/>
        </a:p>
      </dgm:t>
    </dgm:pt>
    <dgm:pt modelId="{53D91FBB-2510-49E8-AAA0-933CC88CD832}" type="sibTrans" cxnId="{4D952491-715C-4932-ADED-12AA3D088ED6}">
      <dgm:prSet/>
      <dgm:spPr/>
      <dgm:t>
        <a:bodyPr/>
        <a:lstStyle/>
        <a:p>
          <a:endParaRPr lang="en-US"/>
        </a:p>
      </dgm:t>
    </dgm:pt>
    <dgm:pt modelId="{5274E022-C2AA-4349-B325-771652EF726B}">
      <dgm:prSet/>
      <dgm:spPr/>
      <dgm:t>
        <a:bodyPr/>
        <a:lstStyle/>
        <a:p>
          <a:r>
            <a:rPr lang="en-US"/>
            <a:t>Emotional support</a:t>
          </a:r>
        </a:p>
      </dgm:t>
    </dgm:pt>
    <dgm:pt modelId="{EBC7B856-C12E-4720-9E0B-9E880985264E}" type="parTrans" cxnId="{B72DFE26-B016-4BD5-A614-D83CB3F0081C}">
      <dgm:prSet/>
      <dgm:spPr/>
      <dgm:t>
        <a:bodyPr/>
        <a:lstStyle/>
        <a:p>
          <a:endParaRPr lang="en-US"/>
        </a:p>
      </dgm:t>
    </dgm:pt>
    <dgm:pt modelId="{0C25DE5E-6599-4148-94C9-CF5FC188641C}" type="sibTrans" cxnId="{B72DFE26-B016-4BD5-A614-D83CB3F0081C}">
      <dgm:prSet/>
      <dgm:spPr/>
      <dgm:t>
        <a:bodyPr/>
        <a:lstStyle/>
        <a:p>
          <a:endParaRPr lang="en-US"/>
        </a:p>
      </dgm:t>
    </dgm:pt>
    <dgm:pt modelId="{7659B36C-71DA-4539-A78B-2372B5D07334}">
      <dgm:prSet/>
      <dgm:spPr/>
      <dgm:t>
        <a:bodyPr/>
        <a:lstStyle/>
        <a:p>
          <a:r>
            <a:rPr lang="en-US"/>
            <a:t>Healthy diet</a:t>
          </a:r>
        </a:p>
      </dgm:t>
    </dgm:pt>
    <dgm:pt modelId="{648DDD60-D71B-40BB-9500-FA44E1F7AB10}" type="parTrans" cxnId="{AD75D33F-F961-4D94-A32B-5210C35D416B}">
      <dgm:prSet/>
      <dgm:spPr/>
      <dgm:t>
        <a:bodyPr/>
        <a:lstStyle/>
        <a:p>
          <a:endParaRPr lang="en-US"/>
        </a:p>
      </dgm:t>
    </dgm:pt>
    <dgm:pt modelId="{7A5CF983-D7B4-49BA-9D8F-C6F12D211416}" type="sibTrans" cxnId="{AD75D33F-F961-4D94-A32B-5210C35D416B}">
      <dgm:prSet/>
      <dgm:spPr/>
      <dgm:t>
        <a:bodyPr/>
        <a:lstStyle/>
        <a:p>
          <a:endParaRPr lang="en-US"/>
        </a:p>
      </dgm:t>
    </dgm:pt>
    <dgm:pt modelId="{A7FEA44F-EC5F-421E-AC3C-6CA508BC5CC9}">
      <dgm:prSet/>
      <dgm:spPr/>
      <dgm:t>
        <a:bodyPr/>
        <a:lstStyle/>
        <a:p>
          <a:r>
            <a:rPr lang="en-US"/>
            <a:t>Family support</a:t>
          </a:r>
        </a:p>
      </dgm:t>
    </dgm:pt>
    <dgm:pt modelId="{6EF4C811-7EFF-4DB4-91DF-C8E90F7283B7}" type="parTrans" cxnId="{84EDC8DF-5FE1-434B-9E59-A7EE39D40176}">
      <dgm:prSet/>
      <dgm:spPr/>
      <dgm:t>
        <a:bodyPr/>
        <a:lstStyle/>
        <a:p>
          <a:endParaRPr lang="en-US"/>
        </a:p>
      </dgm:t>
    </dgm:pt>
    <dgm:pt modelId="{C2369EB3-20E6-4AA4-9971-AD6DECDEB182}" type="sibTrans" cxnId="{84EDC8DF-5FE1-434B-9E59-A7EE39D40176}">
      <dgm:prSet/>
      <dgm:spPr/>
      <dgm:t>
        <a:bodyPr/>
        <a:lstStyle/>
        <a:p>
          <a:endParaRPr lang="en-US"/>
        </a:p>
      </dgm:t>
    </dgm:pt>
    <dgm:pt modelId="{94C3EBC9-4B54-48ED-9770-4345F152F6BF}">
      <dgm:prSet/>
      <dgm:spPr/>
      <dgm:t>
        <a:bodyPr/>
        <a:lstStyle/>
        <a:p>
          <a:r>
            <a:rPr lang="en-US"/>
            <a:t>This is very concise and leaves you plenty to explain during your presentation.</a:t>
          </a:r>
        </a:p>
      </dgm:t>
    </dgm:pt>
    <dgm:pt modelId="{92AD2AEE-FC37-47DD-A06A-212837ED62B0}" type="parTrans" cxnId="{FCAB3EF1-93F0-479B-B894-B4DBBCDA1F5D}">
      <dgm:prSet/>
      <dgm:spPr/>
      <dgm:t>
        <a:bodyPr/>
        <a:lstStyle/>
        <a:p>
          <a:endParaRPr lang="en-US"/>
        </a:p>
      </dgm:t>
    </dgm:pt>
    <dgm:pt modelId="{ADF9D1CC-F667-477D-ADD9-A70686758D5D}" type="sibTrans" cxnId="{FCAB3EF1-93F0-479B-B894-B4DBBCDA1F5D}">
      <dgm:prSet/>
      <dgm:spPr/>
      <dgm:t>
        <a:bodyPr/>
        <a:lstStyle/>
        <a:p>
          <a:endParaRPr lang="en-US"/>
        </a:p>
      </dgm:t>
    </dgm:pt>
    <dgm:pt modelId="{31485FBA-C71F-46FD-AAD1-7F23DBD3D57C}" type="pres">
      <dgm:prSet presAssocID="{E71CA05B-7BEA-4BA1-A09F-A719DCDC6AFA}" presName="vert0" presStyleCnt="0">
        <dgm:presLayoutVars>
          <dgm:dir/>
          <dgm:animOne val="branch"/>
          <dgm:animLvl val="lvl"/>
        </dgm:presLayoutVars>
      </dgm:prSet>
      <dgm:spPr/>
    </dgm:pt>
    <dgm:pt modelId="{96750176-75A8-470B-9B26-DD0987D946AB}" type="pres">
      <dgm:prSet presAssocID="{1A30CC60-0AED-4D3F-8C1D-FA1C197D5760}" presName="thickLine" presStyleLbl="alignNode1" presStyleIdx="0" presStyleCnt="21"/>
      <dgm:spPr/>
    </dgm:pt>
    <dgm:pt modelId="{44B36E3E-3A61-4327-9C38-2FADA2A7EDEE}" type="pres">
      <dgm:prSet presAssocID="{1A30CC60-0AED-4D3F-8C1D-FA1C197D5760}" presName="horz1" presStyleCnt="0"/>
      <dgm:spPr/>
    </dgm:pt>
    <dgm:pt modelId="{EDED4FEB-F2DE-4E1E-98B5-B6328B922F3C}" type="pres">
      <dgm:prSet presAssocID="{1A30CC60-0AED-4D3F-8C1D-FA1C197D5760}" presName="tx1" presStyleLbl="revTx" presStyleIdx="0" presStyleCnt="21"/>
      <dgm:spPr/>
    </dgm:pt>
    <dgm:pt modelId="{1593FC09-8F62-4012-9624-4B98A0102902}" type="pres">
      <dgm:prSet presAssocID="{1A30CC60-0AED-4D3F-8C1D-FA1C197D5760}" presName="vert1" presStyleCnt="0"/>
      <dgm:spPr/>
    </dgm:pt>
    <dgm:pt modelId="{49534118-D59E-438C-BC9C-114F8D45AEA4}" type="pres">
      <dgm:prSet presAssocID="{E66B885F-062A-4B33-8AC9-D4021360ED32}" presName="thickLine" presStyleLbl="alignNode1" presStyleIdx="1" presStyleCnt="21"/>
      <dgm:spPr/>
    </dgm:pt>
    <dgm:pt modelId="{FFF51BBF-8855-4AE9-8B56-4F4F8C0E372F}" type="pres">
      <dgm:prSet presAssocID="{E66B885F-062A-4B33-8AC9-D4021360ED32}" presName="horz1" presStyleCnt="0"/>
      <dgm:spPr/>
    </dgm:pt>
    <dgm:pt modelId="{D6C1C64D-2ED3-4C3D-BA43-9D1538FA2A35}" type="pres">
      <dgm:prSet presAssocID="{E66B885F-062A-4B33-8AC9-D4021360ED32}" presName="tx1" presStyleLbl="revTx" presStyleIdx="1" presStyleCnt="21"/>
      <dgm:spPr/>
    </dgm:pt>
    <dgm:pt modelId="{9B582584-0A9B-45A4-A064-D6D353EA39A4}" type="pres">
      <dgm:prSet presAssocID="{E66B885F-062A-4B33-8AC9-D4021360ED32}" presName="vert1" presStyleCnt="0"/>
      <dgm:spPr/>
    </dgm:pt>
    <dgm:pt modelId="{8193905E-0A78-450A-A7E9-7076ED27EF61}" type="pres">
      <dgm:prSet presAssocID="{8E5313C5-47FB-4B52-812B-2AE1B4B2E751}" presName="thickLine" presStyleLbl="alignNode1" presStyleIdx="2" presStyleCnt="21"/>
      <dgm:spPr/>
    </dgm:pt>
    <dgm:pt modelId="{4A1789C7-53F5-4988-BDEB-BEA9BA57A3B1}" type="pres">
      <dgm:prSet presAssocID="{8E5313C5-47FB-4B52-812B-2AE1B4B2E751}" presName="horz1" presStyleCnt="0"/>
      <dgm:spPr/>
    </dgm:pt>
    <dgm:pt modelId="{2229A648-9C04-4858-B689-4DF56C11A0DD}" type="pres">
      <dgm:prSet presAssocID="{8E5313C5-47FB-4B52-812B-2AE1B4B2E751}" presName="tx1" presStyleLbl="revTx" presStyleIdx="2" presStyleCnt="21"/>
      <dgm:spPr/>
    </dgm:pt>
    <dgm:pt modelId="{1965584C-F747-48E9-B3AB-C628F9F166C4}" type="pres">
      <dgm:prSet presAssocID="{8E5313C5-47FB-4B52-812B-2AE1B4B2E751}" presName="vert1" presStyleCnt="0"/>
      <dgm:spPr/>
    </dgm:pt>
    <dgm:pt modelId="{402FA44A-BC40-438A-89D4-A0DBE56F1F1F}" type="pres">
      <dgm:prSet presAssocID="{0737073C-E84F-4BA7-9652-A48C44E3D7A3}" presName="thickLine" presStyleLbl="alignNode1" presStyleIdx="3" presStyleCnt="21"/>
      <dgm:spPr/>
    </dgm:pt>
    <dgm:pt modelId="{3033C802-C236-40F8-AC67-6464E898DD15}" type="pres">
      <dgm:prSet presAssocID="{0737073C-E84F-4BA7-9652-A48C44E3D7A3}" presName="horz1" presStyleCnt="0"/>
      <dgm:spPr/>
    </dgm:pt>
    <dgm:pt modelId="{ECA91105-FD81-489C-A6F2-37826A0512BD}" type="pres">
      <dgm:prSet presAssocID="{0737073C-E84F-4BA7-9652-A48C44E3D7A3}" presName="tx1" presStyleLbl="revTx" presStyleIdx="3" presStyleCnt="21"/>
      <dgm:spPr/>
    </dgm:pt>
    <dgm:pt modelId="{F7245EB1-561A-4C0D-B14D-84B2365C201E}" type="pres">
      <dgm:prSet presAssocID="{0737073C-E84F-4BA7-9652-A48C44E3D7A3}" presName="vert1" presStyleCnt="0"/>
      <dgm:spPr/>
    </dgm:pt>
    <dgm:pt modelId="{240CCFC5-F4BD-4430-B158-82119AD7B0F7}" type="pres">
      <dgm:prSet presAssocID="{CB8EE97E-A981-4CC0-95E5-7570CEEABE4F}" presName="thickLine" presStyleLbl="alignNode1" presStyleIdx="4" presStyleCnt="21"/>
      <dgm:spPr/>
    </dgm:pt>
    <dgm:pt modelId="{BD3FAF26-9796-439C-9753-D1C7443CA80D}" type="pres">
      <dgm:prSet presAssocID="{CB8EE97E-A981-4CC0-95E5-7570CEEABE4F}" presName="horz1" presStyleCnt="0"/>
      <dgm:spPr/>
    </dgm:pt>
    <dgm:pt modelId="{5FC54F8B-0333-4110-94CD-DFA3DB040BBB}" type="pres">
      <dgm:prSet presAssocID="{CB8EE97E-A981-4CC0-95E5-7570CEEABE4F}" presName="tx1" presStyleLbl="revTx" presStyleIdx="4" presStyleCnt="21"/>
      <dgm:spPr/>
    </dgm:pt>
    <dgm:pt modelId="{C4C2DBBC-F9DD-40A0-817C-18BC996A5C27}" type="pres">
      <dgm:prSet presAssocID="{CB8EE97E-A981-4CC0-95E5-7570CEEABE4F}" presName="vert1" presStyleCnt="0"/>
      <dgm:spPr/>
    </dgm:pt>
    <dgm:pt modelId="{A6676757-07ED-484F-8ADE-29C44FBEF346}" type="pres">
      <dgm:prSet presAssocID="{CF93AA11-5B54-4CA3-BBDB-F6B3ED2BFCA0}" presName="thickLine" presStyleLbl="alignNode1" presStyleIdx="5" presStyleCnt="21"/>
      <dgm:spPr/>
    </dgm:pt>
    <dgm:pt modelId="{BB2EE3F2-50B4-45E6-9299-8E7F872C07E6}" type="pres">
      <dgm:prSet presAssocID="{CF93AA11-5B54-4CA3-BBDB-F6B3ED2BFCA0}" presName="horz1" presStyleCnt="0"/>
      <dgm:spPr/>
    </dgm:pt>
    <dgm:pt modelId="{E7A5EACC-6CE3-4DE8-A46D-1909038B413C}" type="pres">
      <dgm:prSet presAssocID="{CF93AA11-5B54-4CA3-BBDB-F6B3ED2BFCA0}" presName="tx1" presStyleLbl="revTx" presStyleIdx="5" presStyleCnt="21"/>
      <dgm:spPr/>
    </dgm:pt>
    <dgm:pt modelId="{4E6301C7-DB1C-4D3C-B82D-63232AC6CCD0}" type="pres">
      <dgm:prSet presAssocID="{CF93AA11-5B54-4CA3-BBDB-F6B3ED2BFCA0}" presName="vert1" presStyleCnt="0"/>
      <dgm:spPr/>
    </dgm:pt>
    <dgm:pt modelId="{BEF74DF0-F84C-487E-9BCB-8B9A0BE43033}" type="pres">
      <dgm:prSet presAssocID="{BD70FB13-EAF4-4A5A-AE47-3C7C441BE7A0}" presName="thickLine" presStyleLbl="alignNode1" presStyleIdx="6" presStyleCnt="21"/>
      <dgm:spPr/>
    </dgm:pt>
    <dgm:pt modelId="{458A96FC-489A-4AC0-8AC0-301F22C02EF9}" type="pres">
      <dgm:prSet presAssocID="{BD70FB13-EAF4-4A5A-AE47-3C7C441BE7A0}" presName="horz1" presStyleCnt="0"/>
      <dgm:spPr/>
    </dgm:pt>
    <dgm:pt modelId="{A161398D-EEC4-42B3-AA29-BB57A4AAF76D}" type="pres">
      <dgm:prSet presAssocID="{BD70FB13-EAF4-4A5A-AE47-3C7C441BE7A0}" presName="tx1" presStyleLbl="revTx" presStyleIdx="6" presStyleCnt="21"/>
      <dgm:spPr/>
    </dgm:pt>
    <dgm:pt modelId="{6528CB50-17EE-4031-80A0-F93738CA470F}" type="pres">
      <dgm:prSet presAssocID="{BD70FB13-EAF4-4A5A-AE47-3C7C441BE7A0}" presName="vert1" presStyleCnt="0"/>
      <dgm:spPr/>
    </dgm:pt>
    <dgm:pt modelId="{77163A40-4B7C-4135-A44F-5AD7340471BA}" type="pres">
      <dgm:prSet presAssocID="{68ED4368-3B06-40EE-8344-9D8808A666C3}" presName="thickLine" presStyleLbl="alignNode1" presStyleIdx="7" presStyleCnt="21"/>
      <dgm:spPr/>
    </dgm:pt>
    <dgm:pt modelId="{05ADF0A4-1C6C-401B-8064-5D5CFF0FB458}" type="pres">
      <dgm:prSet presAssocID="{68ED4368-3B06-40EE-8344-9D8808A666C3}" presName="horz1" presStyleCnt="0"/>
      <dgm:spPr/>
    </dgm:pt>
    <dgm:pt modelId="{C99A4533-E646-4188-8A35-C068288632C3}" type="pres">
      <dgm:prSet presAssocID="{68ED4368-3B06-40EE-8344-9D8808A666C3}" presName="tx1" presStyleLbl="revTx" presStyleIdx="7" presStyleCnt="21"/>
      <dgm:spPr/>
    </dgm:pt>
    <dgm:pt modelId="{2AD7EDAE-0C8D-4411-8A95-9CA3DA5B1316}" type="pres">
      <dgm:prSet presAssocID="{68ED4368-3B06-40EE-8344-9D8808A666C3}" presName="vert1" presStyleCnt="0"/>
      <dgm:spPr/>
    </dgm:pt>
    <dgm:pt modelId="{2A1E87B5-66A3-4319-9498-0F226BA414A6}" type="pres">
      <dgm:prSet presAssocID="{CB079CF4-D441-4CE7-83FB-0E7CC98E4879}" presName="thickLine" presStyleLbl="alignNode1" presStyleIdx="8" presStyleCnt="21"/>
      <dgm:spPr/>
    </dgm:pt>
    <dgm:pt modelId="{EEF032ED-B7DB-4F0D-86BD-04E5B337DD58}" type="pres">
      <dgm:prSet presAssocID="{CB079CF4-D441-4CE7-83FB-0E7CC98E4879}" presName="horz1" presStyleCnt="0"/>
      <dgm:spPr/>
    </dgm:pt>
    <dgm:pt modelId="{3FE413D4-B178-41A0-B515-9FECE8E4B480}" type="pres">
      <dgm:prSet presAssocID="{CB079CF4-D441-4CE7-83FB-0E7CC98E4879}" presName="tx1" presStyleLbl="revTx" presStyleIdx="8" presStyleCnt="21"/>
      <dgm:spPr/>
    </dgm:pt>
    <dgm:pt modelId="{FDD7AC02-2654-4777-A89D-4B58059E3F4E}" type="pres">
      <dgm:prSet presAssocID="{CB079CF4-D441-4CE7-83FB-0E7CC98E4879}" presName="vert1" presStyleCnt="0"/>
      <dgm:spPr/>
    </dgm:pt>
    <dgm:pt modelId="{5DC1371A-0956-4471-9289-44F583D55723}" type="pres">
      <dgm:prSet presAssocID="{0F782917-3AD0-4CA5-99A2-0547450AD4EE}" presName="thickLine" presStyleLbl="alignNode1" presStyleIdx="9" presStyleCnt="21"/>
      <dgm:spPr/>
    </dgm:pt>
    <dgm:pt modelId="{066894B6-2FBC-4302-8F1B-2DFABB802F5D}" type="pres">
      <dgm:prSet presAssocID="{0F782917-3AD0-4CA5-99A2-0547450AD4EE}" presName="horz1" presStyleCnt="0"/>
      <dgm:spPr/>
    </dgm:pt>
    <dgm:pt modelId="{087E385B-3748-41AF-9DA9-C84DBE5E1E69}" type="pres">
      <dgm:prSet presAssocID="{0F782917-3AD0-4CA5-99A2-0547450AD4EE}" presName="tx1" presStyleLbl="revTx" presStyleIdx="9" presStyleCnt="21"/>
      <dgm:spPr/>
    </dgm:pt>
    <dgm:pt modelId="{DDA8D100-143A-4983-9A46-ADCBD5B86D5A}" type="pres">
      <dgm:prSet presAssocID="{0F782917-3AD0-4CA5-99A2-0547450AD4EE}" presName="vert1" presStyleCnt="0"/>
      <dgm:spPr/>
    </dgm:pt>
    <dgm:pt modelId="{7F38208C-5ECB-4A95-A553-05ADB20D7502}" type="pres">
      <dgm:prSet presAssocID="{612F1196-9224-41C4-878B-30A28FDE798D}" presName="thickLine" presStyleLbl="alignNode1" presStyleIdx="10" presStyleCnt="21"/>
      <dgm:spPr/>
    </dgm:pt>
    <dgm:pt modelId="{A39B89DB-536F-4445-8CF8-BD89CABE1F87}" type="pres">
      <dgm:prSet presAssocID="{612F1196-9224-41C4-878B-30A28FDE798D}" presName="horz1" presStyleCnt="0"/>
      <dgm:spPr/>
    </dgm:pt>
    <dgm:pt modelId="{DE2A932B-43CD-44C8-962D-C8CDDBE546DF}" type="pres">
      <dgm:prSet presAssocID="{612F1196-9224-41C4-878B-30A28FDE798D}" presName="tx1" presStyleLbl="revTx" presStyleIdx="10" presStyleCnt="21"/>
      <dgm:spPr/>
    </dgm:pt>
    <dgm:pt modelId="{EA0E4907-16A1-44A3-9562-732BC402E9D8}" type="pres">
      <dgm:prSet presAssocID="{612F1196-9224-41C4-878B-30A28FDE798D}" presName="vert1" presStyleCnt="0"/>
      <dgm:spPr/>
    </dgm:pt>
    <dgm:pt modelId="{C17020C1-1916-4523-A92E-2E93FA6A94EA}" type="pres">
      <dgm:prSet presAssocID="{104E6245-E787-4CD5-AE7B-03D2F6BFF1A1}" presName="thickLine" presStyleLbl="alignNode1" presStyleIdx="11" presStyleCnt="21"/>
      <dgm:spPr/>
    </dgm:pt>
    <dgm:pt modelId="{E8EF7CFE-7CE0-46F2-A428-839CE9F8F898}" type="pres">
      <dgm:prSet presAssocID="{104E6245-E787-4CD5-AE7B-03D2F6BFF1A1}" presName="horz1" presStyleCnt="0"/>
      <dgm:spPr/>
    </dgm:pt>
    <dgm:pt modelId="{54ED7025-C557-494E-851F-282C9C909F1B}" type="pres">
      <dgm:prSet presAssocID="{104E6245-E787-4CD5-AE7B-03D2F6BFF1A1}" presName="tx1" presStyleLbl="revTx" presStyleIdx="11" presStyleCnt="21"/>
      <dgm:spPr/>
    </dgm:pt>
    <dgm:pt modelId="{7ECAF07E-060E-4277-A34F-3B5CFE464616}" type="pres">
      <dgm:prSet presAssocID="{104E6245-E787-4CD5-AE7B-03D2F6BFF1A1}" presName="vert1" presStyleCnt="0"/>
      <dgm:spPr/>
    </dgm:pt>
    <dgm:pt modelId="{E747DBF3-1A24-4E44-B903-7C00F793B205}" type="pres">
      <dgm:prSet presAssocID="{C8FF0722-9D7D-4330-AA9A-0CBC3FF64E27}" presName="thickLine" presStyleLbl="alignNode1" presStyleIdx="12" presStyleCnt="21"/>
      <dgm:spPr/>
    </dgm:pt>
    <dgm:pt modelId="{DD1D3F42-E15F-4A84-8F77-60E38551B91D}" type="pres">
      <dgm:prSet presAssocID="{C8FF0722-9D7D-4330-AA9A-0CBC3FF64E27}" presName="horz1" presStyleCnt="0"/>
      <dgm:spPr/>
    </dgm:pt>
    <dgm:pt modelId="{141C0A87-C42C-4777-89CB-15DD1B2A121A}" type="pres">
      <dgm:prSet presAssocID="{C8FF0722-9D7D-4330-AA9A-0CBC3FF64E27}" presName="tx1" presStyleLbl="revTx" presStyleIdx="12" presStyleCnt="21"/>
      <dgm:spPr/>
    </dgm:pt>
    <dgm:pt modelId="{4E760DEA-8975-437C-8475-F31BC13F6903}" type="pres">
      <dgm:prSet presAssocID="{C8FF0722-9D7D-4330-AA9A-0CBC3FF64E27}" presName="vert1" presStyleCnt="0"/>
      <dgm:spPr/>
    </dgm:pt>
    <dgm:pt modelId="{A4B0C36C-D8DB-4816-B8CA-18A06A791EA7}" type="pres">
      <dgm:prSet presAssocID="{47B95C2A-2F6F-44A6-8DE0-DB1D2872646B}" presName="thickLine" presStyleLbl="alignNode1" presStyleIdx="13" presStyleCnt="21"/>
      <dgm:spPr/>
    </dgm:pt>
    <dgm:pt modelId="{3FA383BA-A69A-4CE2-B80E-0BC3222AFC58}" type="pres">
      <dgm:prSet presAssocID="{47B95C2A-2F6F-44A6-8DE0-DB1D2872646B}" presName="horz1" presStyleCnt="0"/>
      <dgm:spPr/>
    </dgm:pt>
    <dgm:pt modelId="{B10537CB-6E6D-48C4-A18F-91FAA8353DB4}" type="pres">
      <dgm:prSet presAssocID="{47B95C2A-2F6F-44A6-8DE0-DB1D2872646B}" presName="tx1" presStyleLbl="revTx" presStyleIdx="13" presStyleCnt="21"/>
      <dgm:spPr/>
    </dgm:pt>
    <dgm:pt modelId="{59CECC7F-AA8F-458A-8D68-35221ABDA8D6}" type="pres">
      <dgm:prSet presAssocID="{47B95C2A-2F6F-44A6-8DE0-DB1D2872646B}" presName="vert1" presStyleCnt="0"/>
      <dgm:spPr/>
    </dgm:pt>
    <dgm:pt modelId="{4D441061-6CCA-4529-9E94-7381231A579D}" type="pres">
      <dgm:prSet presAssocID="{E9457C8E-7EFD-460C-A656-F74E8A9DB001}" presName="thickLine" presStyleLbl="alignNode1" presStyleIdx="14" presStyleCnt="21"/>
      <dgm:spPr/>
    </dgm:pt>
    <dgm:pt modelId="{FCA332C3-3E15-4F47-A434-4436F56D5137}" type="pres">
      <dgm:prSet presAssocID="{E9457C8E-7EFD-460C-A656-F74E8A9DB001}" presName="horz1" presStyleCnt="0"/>
      <dgm:spPr/>
    </dgm:pt>
    <dgm:pt modelId="{47CEC374-3FA8-4DBF-9B43-A537A59B90B3}" type="pres">
      <dgm:prSet presAssocID="{E9457C8E-7EFD-460C-A656-F74E8A9DB001}" presName="tx1" presStyleLbl="revTx" presStyleIdx="14" presStyleCnt="21"/>
      <dgm:spPr/>
    </dgm:pt>
    <dgm:pt modelId="{9261EFAF-7978-48DC-ACE3-94BF4867A080}" type="pres">
      <dgm:prSet presAssocID="{E9457C8E-7EFD-460C-A656-F74E8A9DB001}" presName="vert1" presStyleCnt="0"/>
      <dgm:spPr/>
    </dgm:pt>
    <dgm:pt modelId="{656FE882-73FB-4034-8544-4ECDB68B91E5}" type="pres">
      <dgm:prSet presAssocID="{E84B6961-3A50-4BF5-9C3C-0AE0CC333C4F}" presName="thickLine" presStyleLbl="alignNode1" presStyleIdx="15" presStyleCnt="21"/>
      <dgm:spPr/>
    </dgm:pt>
    <dgm:pt modelId="{21909AE7-1DB9-4595-9118-AC0C69FFC223}" type="pres">
      <dgm:prSet presAssocID="{E84B6961-3A50-4BF5-9C3C-0AE0CC333C4F}" presName="horz1" presStyleCnt="0"/>
      <dgm:spPr/>
    </dgm:pt>
    <dgm:pt modelId="{EA22C988-030E-48B7-8111-9D6E696AB917}" type="pres">
      <dgm:prSet presAssocID="{E84B6961-3A50-4BF5-9C3C-0AE0CC333C4F}" presName="tx1" presStyleLbl="revTx" presStyleIdx="15" presStyleCnt="21"/>
      <dgm:spPr/>
    </dgm:pt>
    <dgm:pt modelId="{FBEEC05A-DAE7-4567-9014-9F3E9F60270E}" type="pres">
      <dgm:prSet presAssocID="{E84B6961-3A50-4BF5-9C3C-0AE0CC333C4F}" presName="vert1" presStyleCnt="0"/>
      <dgm:spPr/>
    </dgm:pt>
    <dgm:pt modelId="{D6C4C8D4-3BD7-46B0-ADEA-4667D41C3702}" type="pres">
      <dgm:prSet presAssocID="{17DF10EC-1DAD-4148-9E0C-6C2B65590733}" presName="thickLine" presStyleLbl="alignNode1" presStyleIdx="16" presStyleCnt="21"/>
      <dgm:spPr/>
    </dgm:pt>
    <dgm:pt modelId="{66CDAFF2-2B77-49ED-857B-B6DA6A27B889}" type="pres">
      <dgm:prSet presAssocID="{17DF10EC-1DAD-4148-9E0C-6C2B65590733}" presName="horz1" presStyleCnt="0"/>
      <dgm:spPr/>
    </dgm:pt>
    <dgm:pt modelId="{F42FDBF2-CBC8-492C-8F07-12688C6BCE4A}" type="pres">
      <dgm:prSet presAssocID="{17DF10EC-1DAD-4148-9E0C-6C2B65590733}" presName="tx1" presStyleLbl="revTx" presStyleIdx="16" presStyleCnt="21"/>
      <dgm:spPr/>
    </dgm:pt>
    <dgm:pt modelId="{DE5D91C7-223E-4A2A-8C3E-78FFF40898F0}" type="pres">
      <dgm:prSet presAssocID="{17DF10EC-1DAD-4148-9E0C-6C2B65590733}" presName="vert1" presStyleCnt="0"/>
      <dgm:spPr/>
    </dgm:pt>
    <dgm:pt modelId="{3447B191-EFB5-4B4E-88E6-9B0F3ADF40A8}" type="pres">
      <dgm:prSet presAssocID="{5274E022-C2AA-4349-B325-771652EF726B}" presName="thickLine" presStyleLbl="alignNode1" presStyleIdx="17" presStyleCnt="21"/>
      <dgm:spPr/>
    </dgm:pt>
    <dgm:pt modelId="{3B7AC108-FC13-444A-949E-EBC6AC88436A}" type="pres">
      <dgm:prSet presAssocID="{5274E022-C2AA-4349-B325-771652EF726B}" presName="horz1" presStyleCnt="0"/>
      <dgm:spPr/>
    </dgm:pt>
    <dgm:pt modelId="{A1B13AF0-3FC4-45E7-9DDE-43449878D664}" type="pres">
      <dgm:prSet presAssocID="{5274E022-C2AA-4349-B325-771652EF726B}" presName="tx1" presStyleLbl="revTx" presStyleIdx="17" presStyleCnt="21"/>
      <dgm:spPr/>
    </dgm:pt>
    <dgm:pt modelId="{A7E944C9-2EC5-4D36-AA65-CD3C8AC8AEEE}" type="pres">
      <dgm:prSet presAssocID="{5274E022-C2AA-4349-B325-771652EF726B}" presName="vert1" presStyleCnt="0"/>
      <dgm:spPr/>
    </dgm:pt>
    <dgm:pt modelId="{35BDB909-F05E-44E9-ACAF-6AF7F01B8708}" type="pres">
      <dgm:prSet presAssocID="{7659B36C-71DA-4539-A78B-2372B5D07334}" presName="thickLine" presStyleLbl="alignNode1" presStyleIdx="18" presStyleCnt="21"/>
      <dgm:spPr/>
    </dgm:pt>
    <dgm:pt modelId="{1807ABF8-A890-4F74-BA06-AFBB81823DAB}" type="pres">
      <dgm:prSet presAssocID="{7659B36C-71DA-4539-A78B-2372B5D07334}" presName="horz1" presStyleCnt="0"/>
      <dgm:spPr/>
    </dgm:pt>
    <dgm:pt modelId="{6F451AFE-66EA-4E67-BB54-64A3F7E715B4}" type="pres">
      <dgm:prSet presAssocID="{7659B36C-71DA-4539-A78B-2372B5D07334}" presName="tx1" presStyleLbl="revTx" presStyleIdx="18" presStyleCnt="21"/>
      <dgm:spPr/>
    </dgm:pt>
    <dgm:pt modelId="{2BB3FAD6-1F4C-43E1-8B6A-4361D987BA8A}" type="pres">
      <dgm:prSet presAssocID="{7659B36C-71DA-4539-A78B-2372B5D07334}" presName="vert1" presStyleCnt="0"/>
      <dgm:spPr/>
    </dgm:pt>
    <dgm:pt modelId="{9C683523-E34E-499E-BCFF-0F4088DEF9D2}" type="pres">
      <dgm:prSet presAssocID="{A7FEA44F-EC5F-421E-AC3C-6CA508BC5CC9}" presName="thickLine" presStyleLbl="alignNode1" presStyleIdx="19" presStyleCnt="21"/>
      <dgm:spPr/>
    </dgm:pt>
    <dgm:pt modelId="{BBA9FE21-BC9A-4E02-BE94-7EBE44E808BC}" type="pres">
      <dgm:prSet presAssocID="{A7FEA44F-EC5F-421E-AC3C-6CA508BC5CC9}" presName="horz1" presStyleCnt="0"/>
      <dgm:spPr/>
    </dgm:pt>
    <dgm:pt modelId="{4026E090-E044-4159-B5CD-5D45A93D7D4F}" type="pres">
      <dgm:prSet presAssocID="{A7FEA44F-EC5F-421E-AC3C-6CA508BC5CC9}" presName="tx1" presStyleLbl="revTx" presStyleIdx="19" presStyleCnt="21"/>
      <dgm:spPr/>
    </dgm:pt>
    <dgm:pt modelId="{64968DAA-1B0C-493F-96EA-CCE5A2AD48E2}" type="pres">
      <dgm:prSet presAssocID="{A7FEA44F-EC5F-421E-AC3C-6CA508BC5CC9}" presName="vert1" presStyleCnt="0"/>
      <dgm:spPr/>
    </dgm:pt>
    <dgm:pt modelId="{42758380-839C-469D-869C-B6B0AC0EBD7F}" type="pres">
      <dgm:prSet presAssocID="{94C3EBC9-4B54-48ED-9770-4345F152F6BF}" presName="thickLine" presStyleLbl="alignNode1" presStyleIdx="20" presStyleCnt="21"/>
      <dgm:spPr/>
    </dgm:pt>
    <dgm:pt modelId="{F1E1340A-4D9C-4514-A1A9-2C67AFA9E18C}" type="pres">
      <dgm:prSet presAssocID="{94C3EBC9-4B54-48ED-9770-4345F152F6BF}" presName="horz1" presStyleCnt="0"/>
      <dgm:spPr/>
    </dgm:pt>
    <dgm:pt modelId="{99876D85-3DD8-484F-BC5C-5039DCBC9789}" type="pres">
      <dgm:prSet presAssocID="{94C3EBC9-4B54-48ED-9770-4345F152F6BF}" presName="tx1" presStyleLbl="revTx" presStyleIdx="20" presStyleCnt="21"/>
      <dgm:spPr/>
    </dgm:pt>
    <dgm:pt modelId="{713B5549-05A0-43A9-81D4-2F716ABD37DD}" type="pres">
      <dgm:prSet presAssocID="{94C3EBC9-4B54-48ED-9770-4345F152F6BF}" presName="vert1" presStyleCnt="0"/>
      <dgm:spPr/>
    </dgm:pt>
  </dgm:ptLst>
  <dgm:cxnLst>
    <dgm:cxn modelId="{3FA6BF10-993E-4FA2-BE8C-6DADE988F8E0}" type="presOf" srcId="{8E5313C5-47FB-4B52-812B-2AE1B4B2E751}" destId="{2229A648-9C04-4858-B689-4DF56C11A0DD}" srcOrd="0" destOrd="0" presId="urn:microsoft.com/office/officeart/2008/layout/LinedList"/>
    <dgm:cxn modelId="{122D1F11-E71E-4513-87D8-318C57617600}" type="presOf" srcId="{0737073C-E84F-4BA7-9652-A48C44E3D7A3}" destId="{ECA91105-FD81-489C-A6F2-37826A0512BD}" srcOrd="0" destOrd="0" presId="urn:microsoft.com/office/officeart/2008/layout/LinedList"/>
    <dgm:cxn modelId="{9002CA15-DBBA-4E9C-BB1C-0CCEEB800F61}" type="presOf" srcId="{7659B36C-71DA-4539-A78B-2372B5D07334}" destId="{6F451AFE-66EA-4E67-BB54-64A3F7E715B4}" srcOrd="0" destOrd="0" presId="urn:microsoft.com/office/officeart/2008/layout/LinedList"/>
    <dgm:cxn modelId="{C65D9719-06AE-4E8B-9D67-B272F1B3DBD8}" type="presOf" srcId="{68ED4368-3B06-40EE-8344-9D8808A666C3}" destId="{C99A4533-E646-4188-8A35-C068288632C3}" srcOrd="0" destOrd="0" presId="urn:microsoft.com/office/officeart/2008/layout/LinedList"/>
    <dgm:cxn modelId="{5CA9F422-120F-419F-B95F-DC19998C594E}" type="presOf" srcId="{5274E022-C2AA-4349-B325-771652EF726B}" destId="{A1B13AF0-3FC4-45E7-9DDE-43449878D664}" srcOrd="0" destOrd="0" presId="urn:microsoft.com/office/officeart/2008/layout/LinedList"/>
    <dgm:cxn modelId="{B72DFE26-B016-4BD5-A614-D83CB3F0081C}" srcId="{E71CA05B-7BEA-4BA1-A09F-A719DCDC6AFA}" destId="{5274E022-C2AA-4349-B325-771652EF726B}" srcOrd="17" destOrd="0" parTransId="{EBC7B856-C12E-4720-9E0B-9E880985264E}" sibTransId="{0C25DE5E-6599-4148-94C9-CF5FC188641C}"/>
    <dgm:cxn modelId="{209DC130-574F-4C9F-A373-790349D3FEFE}" type="presOf" srcId="{104E6245-E787-4CD5-AE7B-03D2F6BFF1A1}" destId="{54ED7025-C557-494E-851F-282C9C909F1B}" srcOrd="0" destOrd="0" presId="urn:microsoft.com/office/officeart/2008/layout/LinedList"/>
    <dgm:cxn modelId="{36846435-4F6E-4F6C-B0B9-237A8E9BC4F1}" srcId="{E71CA05B-7BEA-4BA1-A09F-A719DCDC6AFA}" destId="{47B95C2A-2F6F-44A6-8DE0-DB1D2872646B}" srcOrd="13" destOrd="0" parTransId="{C01BA226-E748-47E0-96CF-2A4CB68821BB}" sibTransId="{7A779719-2747-4185-8B68-933D5DACFACF}"/>
    <dgm:cxn modelId="{04275D3A-6D51-4A80-BAB6-1CAD3B91B063}" type="presOf" srcId="{A7FEA44F-EC5F-421E-AC3C-6CA508BC5CC9}" destId="{4026E090-E044-4159-B5CD-5D45A93D7D4F}" srcOrd="0" destOrd="0" presId="urn:microsoft.com/office/officeart/2008/layout/LinedList"/>
    <dgm:cxn modelId="{AD75D33F-F961-4D94-A32B-5210C35D416B}" srcId="{E71CA05B-7BEA-4BA1-A09F-A719DCDC6AFA}" destId="{7659B36C-71DA-4539-A78B-2372B5D07334}" srcOrd="18" destOrd="0" parTransId="{648DDD60-D71B-40BB-9500-FA44E1F7AB10}" sibTransId="{7A5CF983-D7B4-49BA-9D8F-C6F12D211416}"/>
    <dgm:cxn modelId="{7D09BC5D-3576-4A64-A242-11B0A142D767}" srcId="{E71CA05B-7BEA-4BA1-A09F-A719DCDC6AFA}" destId="{8E5313C5-47FB-4B52-812B-2AE1B4B2E751}" srcOrd="2" destOrd="0" parTransId="{EEB204D4-3606-47FE-876A-F372C590DA38}" sibTransId="{6128AFA2-60E3-4F4A-86E8-36ED1EDE2DE2}"/>
    <dgm:cxn modelId="{F51C8B47-133A-4327-A0C9-304C27BC3E56}" type="presOf" srcId="{E71CA05B-7BEA-4BA1-A09F-A719DCDC6AFA}" destId="{31485FBA-C71F-46FD-AAD1-7F23DBD3D57C}" srcOrd="0" destOrd="0" presId="urn:microsoft.com/office/officeart/2008/layout/LinedList"/>
    <dgm:cxn modelId="{7AA1544B-901C-4F7A-8B02-6B08908D4D15}" type="presOf" srcId="{612F1196-9224-41C4-878B-30A28FDE798D}" destId="{DE2A932B-43CD-44C8-962D-C8CDDBE546DF}" srcOrd="0" destOrd="0" presId="urn:microsoft.com/office/officeart/2008/layout/LinedList"/>
    <dgm:cxn modelId="{35CB926E-303C-4FFD-BBCD-9F7E0B6BAB26}" srcId="{E71CA05B-7BEA-4BA1-A09F-A719DCDC6AFA}" destId="{0F782917-3AD0-4CA5-99A2-0547450AD4EE}" srcOrd="9" destOrd="0" parTransId="{B68B0D90-F420-4332-B468-93AC59DF18C9}" sibTransId="{01CBDEB6-1A1F-4CA6-822A-D168768DA8FF}"/>
    <dgm:cxn modelId="{969A9D51-2F6E-41CB-B13D-414AD0E610A2}" type="presOf" srcId="{BD70FB13-EAF4-4A5A-AE47-3C7C441BE7A0}" destId="{A161398D-EEC4-42B3-AA29-BB57A4AAF76D}" srcOrd="0" destOrd="0" presId="urn:microsoft.com/office/officeart/2008/layout/LinedList"/>
    <dgm:cxn modelId="{F8FC6272-BD6A-44DA-9E50-72F34199AEE3}" type="presOf" srcId="{17DF10EC-1DAD-4148-9E0C-6C2B65590733}" destId="{F42FDBF2-CBC8-492C-8F07-12688C6BCE4A}" srcOrd="0" destOrd="0" presId="urn:microsoft.com/office/officeart/2008/layout/LinedList"/>
    <dgm:cxn modelId="{F069C256-46E9-4D0A-A74C-0A1036A09928}" type="presOf" srcId="{94C3EBC9-4B54-48ED-9770-4345F152F6BF}" destId="{99876D85-3DD8-484F-BC5C-5039DCBC9789}" srcOrd="0" destOrd="0" presId="urn:microsoft.com/office/officeart/2008/layout/LinedList"/>
    <dgm:cxn modelId="{72867778-AB18-4905-9E3C-F1F58915B532}" srcId="{E71CA05B-7BEA-4BA1-A09F-A719DCDC6AFA}" destId="{104E6245-E787-4CD5-AE7B-03D2F6BFF1A1}" srcOrd="11" destOrd="0" parTransId="{8BBFDD4F-3253-4D01-B917-BBDC0B83E855}" sibTransId="{8CFC69D4-7C34-4E41-9E83-EA97289085FC}"/>
    <dgm:cxn modelId="{0577EE58-0CEF-4645-85D8-EBD3446BE470}" srcId="{E71CA05B-7BEA-4BA1-A09F-A719DCDC6AFA}" destId="{E9457C8E-7EFD-460C-A656-F74E8A9DB001}" srcOrd="14" destOrd="0" parTransId="{197E4529-DF7C-4CF3-A145-C689EAD5DB89}" sibTransId="{0FFBA3F9-9E18-4105-AF52-BAF35F6A56B2}"/>
    <dgm:cxn modelId="{A2722883-9002-44AA-B64B-CE525DFE7F0B}" type="presOf" srcId="{47B95C2A-2F6F-44A6-8DE0-DB1D2872646B}" destId="{B10537CB-6E6D-48C4-A18F-91FAA8353DB4}" srcOrd="0" destOrd="0" presId="urn:microsoft.com/office/officeart/2008/layout/LinedList"/>
    <dgm:cxn modelId="{17652983-1BA1-4162-B0B6-C9ABD4475A83}" srcId="{E71CA05B-7BEA-4BA1-A09F-A719DCDC6AFA}" destId="{BD70FB13-EAF4-4A5A-AE47-3C7C441BE7A0}" srcOrd="6" destOrd="0" parTransId="{14397753-0FF6-4C58-8BD8-3CE6EEDFB3EA}" sibTransId="{E7A4E2F7-D01A-4289-99F9-F35944142578}"/>
    <dgm:cxn modelId="{BBC48B8B-9189-440A-916D-EF50DCBC7ADE}" type="presOf" srcId="{E66B885F-062A-4B33-8AC9-D4021360ED32}" destId="{D6C1C64D-2ED3-4C3D-BA43-9D1538FA2A35}" srcOrd="0" destOrd="0" presId="urn:microsoft.com/office/officeart/2008/layout/LinedList"/>
    <dgm:cxn modelId="{8992A18C-72B0-4E43-892C-78DCA15C7B00}" srcId="{E71CA05B-7BEA-4BA1-A09F-A719DCDC6AFA}" destId="{E66B885F-062A-4B33-8AC9-D4021360ED32}" srcOrd="1" destOrd="0" parTransId="{BBE2A743-BA29-4AE5-83E6-BC8DADA033A4}" sibTransId="{6AC014C3-64FD-46F8-839E-CC141EE95420}"/>
    <dgm:cxn modelId="{64C1F88F-8257-4018-851A-DF48DF446B65}" type="presOf" srcId="{1A30CC60-0AED-4D3F-8C1D-FA1C197D5760}" destId="{EDED4FEB-F2DE-4E1E-98B5-B6328B922F3C}" srcOrd="0" destOrd="0" presId="urn:microsoft.com/office/officeart/2008/layout/LinedList"/>
    <dgm:cxn modelId="{4D952491-715C-4932-ADED-12AA3D088ED6}" srcId="{E71CA05B-7BEA-4BA1-A09F-A719DCDC6AFA}" destId="{17DF10EC-1DAD-4148-9E0C-6C2B65590733}" srcOrd="16" destOrd="0" parTransId="{22DD8BF3-6B04-4617-8CC5-BFA25B4335FC}" sibTransId="{53D91FBB-2510-49E8-AAA0-933CC88CD832}"/>
    <dgm:cxn modelId="{8E8C1996-D178-48E7-B1E1-42EF09F77EA5}" srcId="{E71CA05B-7BEA-4BA1-A09F-A719DCDC6AFA}" destId="{CB8EE97E-A981-4CC0-95E5-7570CEEABE4F}" srcOrd="4" destOrd="0" parTransId="{F7B69943-DF64-48B6-84A8-62837C9D02B0}" sibTransId="{EDB8305D-216B-4603-9B32-53351A19E608}"/>
    <dgm:cxn modelId="{2B3553A0-1337-4876-8B5E-D3E5846F22A5}" srcId="{E71CA05B-7BEA-4BA1-A09F-A719DCDC6AFA}" destId="{CB079CF4-D441-4CE7-83FB-0E7CC98E4879}" srcOrd="8" destOrd="0" parTransId="{7582B920-D029-4A30-A6F8-44A576506445}" sibTransId="{6E2C9BA5-6C8D-4176-B543-892FD85AA808}"/>
    <dgm:cxn modelId="{D06EAAB3-6C77-41D6-B4AE-3FA57D03535B}" type="presOf" srcId="{E84B6961-3A50-4BF5-9C3C-0AE0CC333C4F}" destId="{EA22C988-030E-48B7-8111-9D6E696AB917}" srcOrd="0" destOrd="0" presId="urn:microsoft.com/office/officeart/2008/layout/LinedList"/>
    <dgm:cxn modelId="{E216A8C1-5767-477F-94C8-E3B2FE56522C}" srcId="{E71CA05B-7BEA-4BA1-A09F-A719DCDC6AFA}" destId="{612F1196-9224-41C4-878B-30A28FDE798D}" srcOrd="10" destOrd="0" parTransId="{4C675BA0-18DD-434D-B3EE-71626CF10BDE}" sibTransId="{CA6A557A-1782-4819-BBFF-32910DD8E1A4}"/>
    <dgm:cxn modelId="{4A692AC7-DBAA-4A40-94ED-A87920A67342}" type="presOf" srcId="{E9457C8E-7EFD-460C-A656-F74E8A9DB001}" destId="{47CEC374-3FA8-4DBF-9B43-A537A59B90B3}" srcOrd="0" destOrd="0" presId="urn:microsoft.com/office/officeart/2008/layout/LinedList"/>
    <dgm:cxn modelId="{7C4D10CC-3357-4B10-9D62-AACA3154C1E1}" type="presOf" srcId="{CB079CF4-D441-4CE7-83FB-0E7CC98E4879}" destId="{3FE413D4-B178-41A0-B515-9FECE8E4B480}" srcOrd="0" destOrd="0" presId="urn:microsoft.com/office/officeart/2008/layout/LinedList"/>
    <dgm:cxn modelId="{254219CE-9C77-40AD-9843-5F674DA260F6}" type="presOf" srcId="{0F782917-3AD0-4CA5-99A2-0547450AD4EE}" destId="{087E385B-3748-41AF-9DA9-C84DBE5E1E69}" srcOrd="0" destOrd="0" presId="urn:microsoft.com/office/officeart/2008/layout/LinedList"/>
    <dgm:cxn modelId="{31C84CCF-8458-4DC1-BB6B-80D03993A8A3}" srcId="{E71CA05B-7BEA-4BA1-A09F-A719DCDC6AFA}" destId="{C8FF0722-9D7D-4330-AA9A-0CBC3FF64E27}" srcOrd="12" destOrd="0" parTransId="{ADAFCCC9-2805-4946-9E12-EDAF137FD770}" sibTransId="{A8774C7F-9079-4AF2-B418-F7B9876F460E}"/>
    <dgm:cxn modelId="{861181CF-122F-4462-82FB-00EA254883E5}" srcId="{E71CA05B-7BEA-4BA1-A09F-A719DCDC6AFA}" destId="{CF93AA11-5B54-4CA3-BBDB-F6B3ED2BFCA0}" srcOrd="5" destOrd="0" parTransId="{C1A18030-5435-44A5-9181-0C1C5C5D9CB4}" sibTransId="{42C1F860-70AB-48C7-8909-C908EAFD7E49}"/>
    <dgm:cxn modelId="{A9CB9FCF-0A1C-41FC-AADC-D01BCDA3F5CB}" type="presOf" srcId="{CB8EE97E-A981-4CC0-95E5-7570CEEABE4F}" destId="{5FC54F8B-0333-4110-94CD-DFA3DB040BBB}" srcOrd="0" destOrd="0" presId="urn:microsoft.com/office/officeart/2008/layout/LinedList"/>
    <dgm:cxn modelId="{E0EABCDF-51FA-4E4D-B852-D94FF3FA71EE}" type="presOf" srcId="{CF93AA11-5B54-4CA3-BBDB-F6B3ED2BFCA0}" destId="{E7A5EACC-6CE3-4DE8-A46D-1909038B413C}" srcOrd="0" destOrd="0" presId="urn:microsoft.com/office/officeart/2008/layout/LinedList"/>
    <dgm:cxn modelId="{84EDC8DF-5FE1-434B-9E59-A7EE39D40176}" srcId="{E71CA05B-7BEA-4BA1-A09F-A719DCDC6AFA}" destId="{A7FEA44F-EC5F-421E-AC3C-6CA508BC5CC9}" srcOrd="19" destOrd="0" parTransId="{6EF4C811-7EFF-4DB4-91DF-C8E90F7283B7}" sibTransId="{C2369EB3-20E6-4AA4-9971-AD6DECDEB182}"/>
    <dgm:cxn modelId="{CA9B8EE0-2B71-4F52-A63C-F157A5C033D0}" srcId="{E71CA05B-7BEA-4BA1-A09F-A719DCDC6AFA}" destId="{1A30CC60-0AED-4D3F-8C1D-FA1C197D5760}" srcOrd="0" destOrd="0" parTransId="{9E074DC5-22C8-423C-8C3A-37FA2DE7CED7}" sibTransId="{2EE01B92-37C6-4B73-BE66-CD1DE9B05553}"/>
    <dgm:cxn modelId="{61A2EDE9-F20A-4F81-8626-52F89099BAF3}" srcId="{E71CA05B-7BEA-4BA1-A09F-A719DCDC6AFA}" destId="{0737073C-E84F-4BA7-9652-A48C44E3D7A3}" srcOrd="3" destOrd="0" parTransId="{CF782A3B-B229-4B58-A0B7-9037CB5130F7}" sibTransId="{0C65C101-AA95-41D3-8ECC-44C4D423CC34}"/>
    <dgm:cxn modelId="{9BF94EEF-C6CC-4F8C-85D9-EEAC41776BD2}" type="presOf" srcId="{C8FF0722-9D7D-4330-AA9A-0CBC3FF64E27}" destId="{141C0A87-C42C-4777-89CB-15DD1B2A121A}" srcOrd="0" destOrd="0" presId="urn:microsoft.com/office/officeart/2008/layout/LinedList"/>
    <dgm:cxn modelId="{FCAB3EF1-93F0-479B-B894-B4DBBCDA1F5D}" srcId="{E71CA05B-7BEA-4BA1-A09F-A719DCDC6AFA}" destId="{94C3EBC9-4B54-48ED-9770-4345F152F6BF}" srcOrd="20" destOrd="0" parTransId="{92AD2AEE-FC37-47DD-A06A-212837ED62B0}" sibTransId="{ADF9D1CC-F667-477D-ADD9-A70686758D5D}"/>
    <dgm:cxn modelId="{F97B54F3-9065-4C74-BFEF-E5BD19968355}" srcId="{E71CA05B-7BEA-4BA1-A09F-A719DCDC6AFA}" destId="{68ED4368-3B06-40EE-8344-9D8808A666C3}" srcOrd="7" destOrd="0" parTransId="{2D18F8CB-1DDA-4399-8A25-5FDC2CA3869D}" sibTransId="{B855C3AD-3B70-4D23-ADB1-EEE0FBE69AAE}"/>
    <dgm:cxn modelId="{5C1CDFF3-B017-4A7F-9E8E-15BC1C803CB3}" srcId="{E71CA05B-7BEA-4BA1-A09F-A719DCDC6AFA}" destId="{E84B6961-3A50-4BF5-9C3C-0AE0CC333C4F}" srcOrd="15" destOrd="0" parTransId="{F7281847-D8D8-45BD-9AD5-1FBC4AC8C575}" sibTransId="{F0820AB9-9945-4F36-A68A-35BDB5E149EB}"/>
    <dgm:cxn modelId="{957E2C85-54E5-4696-A80F-B44DC4B149C5}" type="presParOf" srcId="{31485FBA-C71F-46FD-AAD1-7F23DBD3D57C}" destId="{96750176-75A8-470B-9B26-DD0987D946AB}" srcOrd="0" destOrd="0" presId="urn:microsoft.com/office/officeart/2008/layout/LinedList"/>
    <dgm:cxn modelId="{C0A12658-2139-4049-9F25-F8EB6D002987}" type="presParOf" srcId="{31485FBA-C71F-46FD-AAD1-7F23DBD3D57C}" destId="{44B36E3E-3A61-4327-9C38-2FADA2A7EDEE}" srcOrd="1" destOrd="0" presId="urn:microsoft.com/office/officeart/2008/layout/LinedList"/>
    <dgm:cxn modelId="{708DAFE3-AA40-43A1-9650-BC1F9E5A50F6}" type="presParOf" srcId="{44B36E3E-3A61-4327-9C38-2FADA2A7EDEE}" destId="{EDED4FEB-F2DE-4E1E-98B5-B6328B922F3C}" srcOrd="0" destOrd="0" presId="urn:microsoft.com/office/officeart/2008/layout/LinedList"/>
    <dgm:cxn modelId="{23C40E18-60D3-4F89-B420-7795080423FF}" type="presParOf" srcId="{44B36E3E-3A61-4327-9C38-2FADA2A7EDEE}" destId="{1593FC09-8F62-4012-9624-4B98A0102902}" srcOrd="1" destOrd="0" presId="urn:microsoft.com/office/officeart/2008/layout/LinedList"/>
    <dgm:cxn modelId="{74266977-11C3-46BF-BC30-0BD94A14B20E}" type="presParOf" srcId="{31485FBA-C71F-46FD-AAD1-7F23DBD3D57C}" destId="{49534118-D59E-438C-BC9C-114F8D45AEA4}" srcOrd="2" destOrd="0" presId="urn:microsoft.com/office/officeart/2008/layout/LinedList"/>
    <dgm:cxn modelId="{8AB777F6-64D4-481F-8871-5BF1917033B9}" type="presParOf" srcId="{31485FBA-C71F-46FD-AAD1-7F23DBD3D57C}" destId="{FFF51BBF-8855-4AE9-8B56-4F4F8C0E372F}" srcOrd="3" destOrd="0" presId="urn:microsoft.com/office/officeart/2008/layout/LinedList"/>
    <dgm:cxn modelId="{69BAED2D-C8DD-4EE6-A227-B4CB9D8C1597}" type="presParOf" srcId="{FFF51BBF-8855-4AE9-8B56-4F4F8C0E372F}" destId="{D6C1C64D-2ED3-4C3D-BA43-9D1538FA2A35}" srcOrd="0" destOrd="0" presId="urn:microsoft.com/office/officeart/2008/layout/LinedList"/>
    <dgm:cxn modelId="{088F8235-01C9-4515-A568-5CE5657F8F4D}" type="presParOf" srcId="{FFF51BBF-8855-4AE9-8B56-4F4F8C0E372F}" destId="{9B582584-0A9B-45A4-A064-D6D353EA39A4}" srcOrd="1" destOrd="0" presId="urn:microsoft.com/office/officeart/2008/layout/LinedList"/>
    <dgm:cxn modelId="{B176ED33-206E-4DCF-9A4F-1CB72E616337}" type="presParOf" srcId="{31485FBA-C71F-46FD-AAD1-7F23DBD3D57C}" destId="{8193905E-0A78-450A-A7E9-7076ED27EF61}" srcOrd="4" destOrd="0" presId="urn:microsoft.com/office/officeart/2008/layout/LinedList"/>
    <dgm:cxn modelId="{06D9A12F-8CA8-46B3-BB1D-21E63499E5DF}" type="presParOf" srcId="{31485FBA-C71F-46FD-AAD1-7F23DBD3D57C}" destId="{4A1789C7-53F5-4988-BDEB-BEA9BA57A3B1}" srcOrd="5" destOrd="0" presId="urn:microsoft.com/office/officeart/2008/layout/LinedList"/>
    <dgm:cxn modelId="{37C60B44-4A7D-4D32-B989-CA60478777D3}" type="presParOf" srcId="{4A1789C7-53F5-4988-BDEB-BEA9BA57A3B1}" destId="{2229A648-9C04-4858-B689-4DF56C11A0DD}" srcOrd="0" destOrd="0" presId="urn:microsoft.com/office/officeart/2008/layout/LinedList"/>
    <dgm:cxn modelId="{BBF66B34-564B-4503-95C7-F43F0A4E18DB}" type="presParOf" srcId="{4A1789C7-53F5-4988-BDEB-BEA9BA57A3B1}" destId="{1965584C-F747-48E9-B3AB-C628F9F166C4}" srcOrd="1" destOrd="0" presId="urn:microsoft.com/office/officeart/2008/layout/LinedList"/>
    <dgm:cxn modelId="{77AE637E-C213-4CAE-8727-481105DDC6EC}" type="presParOf" srcId="{31485FBA-C71F-46FD-AAD1-7F23DBD3D57C}" destId="{402FA44A-BC40-438A-89D4-A0DBE56F1F1F}" srcOrd="6" destOrd="0" presId="urn:microsoft.com/office/officeart/2008/layout/LinedList"/>
    <dgm:cxn modelId="{A2D979D6-E44B-4E3C-929C-9308BF80E18C}" type="presParOf" srcId="{31485FBA-C71F-46FD-AAD1-7F23DBD3D57C}" destId="{3033C802-C236-40F8-AC67-6464E898DD15}" srcOrd="7" destOrd="0" presId="urn:microsoft.com/office/officeart/2008/layout/LinedList"/>
    <dgm:cxn modelId="{297FD81A-403A-44D4-B2B4-E4926A2AEFC5}" type="presParOf" srcId="{3033C802-C236-40F8-AC67-6464E898DD15}" destId="{ECA91105-FD81-489C-A6F2-37826A0512BD}" srcOrd="0" destOrd="0" presId="urn:microsoft.com/office/officeart/2008/layout/LinedList"/>
    <dgm:cxn modelId="{38256129-B5DA-4EDE-A9C0-F98CE8B257AF}" type="presParOf" srcId="{3033C802-C236-40F8-AC67-6464E898DD15}" destId="{F7245EB1-561A-4C0D-B14D-84B2365C201E}" srcOrd="1" destOrd="0" presId="urn:microsoft.com/office/officeart/2008/layout/LinedList"/>
    <dgm:cxn modelId="{AF0C5CC1-21BA-45E6-987B-80BDC1CE6FAD}" type="presParOf" srcId="{31485FBA-C71F-46FD-AAD1-7F23DBD3D57C}" destId="{240CCFC5-F4BD-4430-B158-82119AD7B0F7}" srcOrd="8" destOrd="0" presId="urn:microsoft.com/office/officeart/2008/layout/LinedList"/>
    <dgm:cxn modelId="{4D898E10-1B6A-4C64-9DEE-9048E70E484B}" type="presParOf" srcId="{31485FBA-C71F-46FD-AAD1-7F23DBD3D57C}" destId="{BD3FAF26-9796-439C-9753-D1C7443CA80D}" srcOrd="9" destOrd="0" presId="urn:microsoft.com/office/officeart/2008/layout/LinedList"/>
    <dgm:cxn modelId="{12C26509-E36A-4F0C-9D69-260A9DC94A5C}" type="presParOf" srcId="{BD3FAF26-9796-439C-9753-D1C7443CA80D}" destId="{5FC54F8B-0333-4110-94CD-DFA3DB040BBB}" srcOrd="0" destOrd="0" presId="urn:microsoft.com/office/officeart/2008/layout/LinedList"/>
    <dgm:cxn modelId="{9EE4DAC2-C4D8-4011-8769-5C8DF380D64C}" type="presParOf" srcId="{BD3FAF26-9796-439C-9753-D1C7443CA80D}" destId="{C4C2DBBC-F9DD-40A0-817C-18BC996A5C27}" srcOrd="1" destOrd="0" presId="urn:microsoft.com/office/officeart/2008/layout/LinedList"/>
    <dgm:cxn modelId="{5D82F821-1360-4DD1-A5BC-DB775DE90C78}" type="presParOf" srcId="{31485FBA-C71F-46FD-AAD1-7F23DBD3D57C}" destId="{A6676757-07ED-484F-8ADE-29C44FBEF346}" srcOrd="10" destOrd="0" presId="urn:microsoft.com/office/officeart/2008/layout/LinedList"/>
    <dgm:cxn modelId="{63598BBF-9525-46DF-B9B3-BE3B2C8DEA34}" type="presParOf" srcId="{31485FBA-C71F-46FD-AAD1-7F23DBD3D57C}" destId="{BB2EE3F2-50B4-45E6-9299-8E7F872C07E6}" srcOrd="11" destOrd="0" presId="urn:microsoft.com/office/officeart/2008/layout/LinedList"/>
    <dgm:cxn modelId="{882FD4AA-C922-415F-B9AF-6F1421BBD7D7}" type="presParOf" srcId="{BB2EE3F2-50B4-45E6-9299-8E7F872C07E6}" destId="{E7A5EACC-6CE3-4DE8-A46D-1909038B413C}" srcOrd="0" destOrd="0" presId="urn:microsoft.com/office/officeart/2008/layout/LinedList"/>
    <dgm:cxn modelId="{12E3D4F2-3C76-4F7F-87E2-880CB7DBFAD3}" type="presParOf" srcId="{BB2EE3F2-50B4-45E6-9299-8E7F872C07E6}" destId="{4E6301C7-DB1C-4D3C-B82D-63232AC6CCD0}" srcOrd="1" destOrd="0" presId="urn:microsoft.com/office/officeart/2008/layout/LinedList"/>
    <dgm:cxn modelId="{267665CA-88DE-4EFA-99BB-F02AF2D09638}" type="presParOf" srcId="{31485FBA-C71F-46FD-AAD1-7F23DBD3D57C}" destId="{BEF74DF0-F84C-487E-9BCB-8B9A0BE43033}" srcOrd="12" destOrd="0" presId="urn:microsoft.com/office/officeart/2008/layout/LinedList"/>
    <dgm:cxn modelId="{18321B41-9999-4A89-A472-0701ED1E1BD3}" type="presParOf" srcId="{31485FBA-C71F-46FD-AAD1-7F23DBD3D57C}" destId="{458A96FC-489A-4AC0-8AC0-301F22C02EF9}" srcOrd="13" destOrd="0" presId="urn:microsoft.com/office/officeart/2008/layout/LinedList"/>
    <dgm:cxn modelId="{21ADF45D-3076-4113-87D6-9984015E1A95}" type="presParOf" srcId="{458A96FC-489A-4AC0-8AC0-301F22C02EF9}" destId="{A161398D-EEC4-42B3-AA29-BB57A4AAF76D}" srcOrd="0" destOrd="0" presId="urn:microsoft.com/office/officeart/2008/layout/LinedList"/>
    <dgm:cxn modelId="{3B878468-4724-456B-BF8C-F0B9BA7613E3}" type="presParOf" srcId="{458A96FC-489A-4AC0-8AC0-301F22C02EF9}" destId="{6528CB50-17EE-4031-80A0-F93738CA470F}" srcOrd="1" destOrd="0" presId="urn:microsoft.com/office/officeart/2008/layout/LinedList"/>
    <dgm:cxn modelId="{6162639E-8F1E-424D-974E-82D05A1685AA}" type="presParOf" srcId="{31485FBA-C71F-46FD-AAD1-7F23DBD3D57C}" destId="{77163A40-4B7C-4135-A44F-5AD7340471BA}" srcOrd="14" destOrd="0" presId="urn:microsoft.com/office/officeart/2008/layout/LinedList"/>
    <dgm:cxn modelId="{FFE450F0-3E25-4DCB-837D-32A28A393EA1}" type="presParOf" srcId="{31485FBA-C71F-46FD-AAD1-7F23DBD3D57C}" destId="{05ADF0A4-1C6C-401B-8064-5D5CFF0FB458}" srcOrd="15" destOrd="0" presId="urn:microsoft.com/office/officeart/2008/layout/LinedList"/>
    <dgm:cxn modelId="{52E5E6BA-36DC-4C4E-AF42-EE00BB581A64}" type="presParOf" srcId="{05ADF0A4-1C6C-401B-8064-5D5CFF0FB458}" destId="{C99A4533-E646-4188-8A35-C068288632C3}" srcOrd="0" destOrd="0" presId="urn:microsoft.com/office/officeart/2008/layout/LinedList"/>
    <dgm:cxn modelId="{C7FF0A4B-03A4-4DDA-B6C8-98F7A0C3C3B0}" type="presParOf" srcId="{05ADF0A4-1C6C-401B-8064-5D5CFF0FB458}" destId="{2AD7EDAE-0C8D-4411-8A95-9CA3DA5B1316}" srcOrd="1" destOrd="0" presId="urn:microsoft.com/office/officeart/2008/layout/LinedList"/>
    <dgm:cxn modelId="{36E93F9F-A635-47FE-BE8C-16EACBEF0ADE}" type="presParOf" srcId="{31485FBA-C71F-46FD-AAD1-7F23DBD3D57C}" destId="{2A1E87B5-66A3-4319-9498-0F226BA414A6}" srcOrd="16" destOrd="0" presId="urn:microsoft.com/office/officeart/2008/layout/LinedList"/>
    <dgm:cxn modelId="{36B38E6C-268E-4871-8863-82D661957E13}" type="presParOf" srcId="{31485FBA-C71F-46FD-AAD1-7F23DBD3D57C}" destId="{EEF032ED-B7DB-4F0D-86BD-04E5B337DD58}" srcOrd="17" destOrd="0" presId="urn:microsoft.com/office/officeart/2008/layout/LinedList"/>
    <dgm:cxn modelId="{C2CBCBC9-7C82-4EBC-8169-771886F026A9}" type="presParOf" srcId="{EEF032ED-B7DB-4F0D-86BD-04E5B337DD58}" destId="{3FE413D4-B178-41A0-B515-9FECE8E4B480}" srcOrd="0" destOrd="0" presId="urn:microsoft.com/office/officeart/2008/layout/LinedList"/>
    <dgm:cxn modelId="{49178742-B396-4C79-8AF4-CFAD457A8DC0}" type="presParOf" srcId="{EEF032ED-B7DB-4F0D-86BD-04E5B337DD58}" destId="{FDD7AC02-2654-4777-A89D-4B58059E3F4E}" srcOrd="1" destOrd="0" presId="urn:microsoft.com/office/officeart/2008/layout/LinedList"/>
    <dgm:cxn modelId="{EEC56956-1210-4643-93D6-15B501B7CF84}" type="presParOf" srcId="{31485FBA-C71F-46FD-AAD1-7F23DBD3D57C}" destId="{5DC1371A-0956-4471-9289-44F583D55723}" srcOrd="18" destOrd="0" presId="urn:microsoft.com/office/officeart/2008/layout/LinedList"/>
    <dgm:cxn modelId="{C8BB525E-5947-42C6-8B24-0D2FA04E8A07}" type="presParOf" srcId="{31485FBA-C71F-46FD-AAD1-7F23DBD3D57C}" destId="{066894B6-2FBC-4302-8F1B-2DFABB802F5D}" srcOrd="19" destOrd="0" presId="urn:microsoft.com/office/officeart/2008/layout/LinedList"/>
    <dgm:cxn modelId="{FC9C7016-1515-4EB0-B130-2A3FE748C91E}" type="presParOf" srcId="{066894B6-2FBC-4302-8F1B-2DFABB802F5D}" destId="{087E385B-3748-41AF-9DA9-C84DBE5E1E69}" srcOrd="0" destOrd="0" presId="urn:microsoft.com/office/officeart/2008/layout/LinedList"/>
    <dgm:cxn modelId="{B6F1848D-B577-4F85-99A6-458B82044D76}" type="presParOf" srcId="{066894B6-2FBC-4302-8F1B-2DFABB802F5D}" destId="{DDA8D100-143A-4983-9A46-ADCBD5B86D5A}" srcOrd="1" destOrd="0" presId="urn:microsoft.com/office/officeart/2008/layout/LinedList"/>
    <dgm:cxn modelId="{7DA761F2-D339-4405-9F00-B9A782C9554B}" type="presParOf" srcId="{31485FBA-C71F-46FD-AAD1-7F23DBD3D57C}" destId="{7F38208C-5ECB-4A95-A553-05ADB20D7502}" srcOrd="20" destOrd="0" presId="urn:microsoft.com/office/officeart/2008/layout/LinedList"/>
    <dgm:cxn modelId="{0F9B89F6-3BE8-4B59-8917-2F8D8F746119}" type="presParOf" srcId="{31485FBA-C71F-46FD-AAD1-7F23DBD3D57C}" destId="{A39B89DB-536F-4445-8CF8-BD89CABE1F87}" srcOrd="21" destOrd="0" presId="urn:microsoft.com/office/officeart/2008/layout/LinedList"/>
    <dgm:cxn modelId="{FB79F48C-E3AF-49F6-A38F-5E0079A7FAFB}" type="presParOf" srcId="{A39B89DB-536F-4445-8CF8-BD89CABE1F87}" destId="{DE2A932B-43CD-44C8-962D-C8CDDBE546DF}" srcOrd="0" destOrd="0" presId="urn:microsoft.com/office/officeart/2008/layout/LinedList"/>
    <dgm:cxn modelId="{49A17978-A4B7-4022-AFBA-3395AA1CDE2A}" type="presParOf" srcId="{A39B89DB-536F-4445-8CF8-BD89CABE1F87}" destId="{EA0E4907-16A1-44A3-9562-732BC402E9D8}" srcOrd="1" destOrd="0" presId="urn:microsoft.com/office/officeart/2008/layout/LinedList"/>
    <dgm:cxn modelId="{2C398A86-A3AE-4ABE-B545-41F25047388D}" type="presParOf" srcId="{31485FBA-C71F-46FD-AAD1-7F23DBD3D57C}" destId="{C17020C1-1916-4523-A92E-2E93FA6A94EA}" srcOrd="22" destOrd="0" presId="urn:microsoft.com/office/officeart/2008/layout/LinedList"/>
    <dgm:cxn modelId="{99EF7E64-014B-4B38-8B48-22FA51020DC3}" type="presParOf" srcId="{31485FBA-C71F-46FD-AAD1-7F23DBD3D57C}" destId="{E8EF7CFE-7CE0-46F2-A428-839CE9F8F898}" srcOrd="23" destOrd="0" presId="urn:microsoft.com/office/officeart/2008/layout/LinedList"/>
    <dgm:cxn modelId="{127512FD-F2ED-4C8E-8226-C129AF2D5372}" type="presParOf" srcId="{E8EF7CFE-7CE0-46F2-A428-839CE9F8F898}" destId="{54ED7025-C557-494E-851F-282C9C909F1B}" srcOrd="0" destOrd="0" presId="urn:microsoft.com/office/officeart/2008/layout/LinedList"/>
    <dgm:cxn modelId="{85D2A7F7-0FF4-486B-A5FC-E96A1D81DEA0}" type="presParOf" srcId="{E8EF7CFE-7CE0-46F2-A428-839CE9F8F898}" destId="{7ECAF07E-060E-4277-A34F-3B5CFE464616}" srcOrd="1" destOrd="0" presId="urn:microsoft.com/office/officeart/2008/layout/LinedList"/>
    <dgm:cxn modelId="{7B0C3E62-20D0-4857-B58C-2FA6A5B57B1F}" type="presParOf" srcId="{31485FBA-C71F-46FD-AAD1-7F23DBD3D57C}" destId="{E747DBF3-1A24-4E44-B903-7C00F793B205}" srcOrd="24" destOrd="0" presId="urn:microsoft.com/office/officeart/2008/layout/LinedList"/>
    <dgm:cxn modelId="{F0FD9C8C-A09F-4D40-A7B3-5F880B0D724B}" type="presParOf" srcId="{31485FBA-C71F-46FD-AAD1-7F23DBD3D57C}" destId="{DD1D3F42-E15F-4A84-8F77-60E38551B91D}" srcOrd="25" destOrd="0" presId="urn:microsoft.com/office/officeart/2008/layout/LinedList"/>
    <dgm:cxn modelId="{5B217C93-9C78-42D8-977D-69299E430446}" type="presParOf" srcId="{DD1D3F42-E15F-4A84-8F77-60E38551B91D}" destId="{141C0A87-C42C-4777-89CB-15DD1B2A121A}" srcOrd="0" destOrd="0" presId="urn:microsoft.com/office/officeart/2008/layout/LinedList"/>
    <dgm:cxn modelId="{2BBD190E-30E8-4035-980B-7A53EF5A453B}" type="presParOf" srcId="{DD1D3F42-E15F-4A84-8F77-60E38551B91D}" destId="{4E760DEA-8975-437C-8475-F31BC13F6903}" srcOrd="1" destOrd="0" presId="urn:microsoft.com/office/officeart/2008/layout/LinedList"/>
    <dgm:cxn modelId="{9682C199-1C76-412A-A9BF-6D39D9CBB598}" type="presParOf" srcId="{31485FBA-C71F-46FD-AAD1-7F23DBD3D57C}" destId="{A4B0C36C-D8DB-4816-B8CA-18A06A791EA7}" srcOrd="26" destOrd="0" presId="urn:microsoft.com/office/officeart/2008/layout/LinedList"/>
    <dgm:cxn modelId="{0D8C740E-14F4-4379-BD13-7A3ABD5ABC79}" type="presParOf" srcId="{31485FBA-C71F-46FD-AAD1-7F23DBD3D57C}" destId="{3FA383BA-A69A-4CE2-B80E-0BC3222AFC58}" srcOrd="27" destOrd="0" presId="urn:microsoft.com/office/officeart/2008/layout/LinedList"/>
    <dgm:cxn modelId="{74D2DFA8-EE14-425C-97CE-D31A014EC73F}" type="presParOf" srcId="{3FA383BA-A69A-4CE2-B80E-0BC3222AFC58}" destId="{B10537CB-6E6D-48C4-A18F-91FAA8353DB4}" srcOrd="0" destOrd="0" presId="urn:microsoft.com/office/officeart/2008/layout/LinedList"/>
    <dgm:cxn modelId="{F94E75C8-932F-4AF6-BDFA-CBF9113874BB}" type="presParOf" srcId="{3FA383BA-A69A-4CE2-B80E-0BC3222AFC58}" destId="{59CECC7F-AA8F-458A-8D68-35221ABDA8D6}" srcOrd="1" destOrd="0" presId="urn:microsoft.com/office/officeart/2008/layout/LinedList"/>
    <dgm:cxn modelId="{1541B498-62BF-45A0-A32A-91D20E882A16}" type="presParOf" srcId="{31485FBA-C71F-46FD-AAD1-7F23DBD3D57C}" destId="{4D441061-6CCA-4529-9E94-7381231A579D}" srcOrd="28" destOrd="0" presId="urn:microsoft.com/office/officeart/2008/layout/LinedList"/>
    <dgm:cxn modelId="{4168E6F3-5249-4295-ADED-3FE466946C86}" type="presParOf" srcId="{31485FBA-C71F-46FD-AAD1-7F23DBD3D57C}" destId="{FCA332C3-3E15-4F47-A434-4436F56D5137}" srcOrd="29" destOrd="0" presId="urn:microsoft.com/office/officeart/2008/layout/LinedList"/>
    <dgm:cxn modelId="{3B2EAE93-D357-412E-B26C-7CDC02B8AA9C}" type="presParOf" srcId="{FCA332C3-3E15-4F47-A434-4436F56D5137}" destId="{47CEC374-3FA8-4DBF-9B43-A537A59B90B3}" srcOrd="0" destOrd="0" presId="urn:microsoft.com/office/officeart/2008/layout/LinedList"/>
    <dgm:cxn modelId="{B890B1F3-4C67-4B43-9637-4B245CB679BD}" type="presParOf" srcId="{FCA332C3-3E15-4F47-A434-4436F56D5137}" destId="{9261EFAF-7978-48DC-ACE3-94BF4867A080}" srcOrd="1" destOrd="0" presId="urn:microsoft.com/office/officeart/2008/layout/LinedList"/>
    <dgm:cxn modelId="{7B22287E-1DA7-455E-905C-2CD911A25A19}" type="presParOf" srcId="{31485FBA-C71F-46FD-AAD1-7F23DBD3D57C}" destId="{656FE882-73FB-4034-8544-4ECDB68B91E5}" srcOrd="30" destOrd="0" presId="urn:microsoft.com/office/officeart/2008/layout/LinedList"/>
    <dgm:cxn modelId="{D0359FAF-9CFD-404E-8D11-5B6CF9A9E699}" type="presParOf" srcId="{31485FBA-C71F-46FD-AAD1-7F23DBD3D57C}" destId="{21909AE7-1DB9-4595-9118-AC0C69FFC223}" srcOrd="31" destOrd="0" presId="urn:microsoft.com/office/officeart/2008/layout/LinedList"/>
    <dgm:cxn modelId="{67D41C2B-724C-44BA-8005-35CFB716E87A}" type="presParOf" srcId="{21909AE7-1DB9-4595-9118-AC0C69FFC223}" destId="{EA22C988-030E-48B7-8111-9D6E696AB917}" srcOrd="0" destOrd="0" presId="urn:microsoft.com/office/officeart/2008/layout/LinedList"/>
    <dgm:cxn modelId="{2065212D-D872-4A43-AC70-05A4788C99EE}" type="presParOf" srcId="{21909AE7-1DB9-4595-9118-AC0C69FFC223}" destId="{FBEEC05A-DAE7-4567-9014-9F3E9F60270E}" srcOrd="1" destOrd="0" presId="urn:microsoft.com/office/officeart/2008/layout/LinedList"/>
    <dgm:cxn modelId="{C1540D82-31F1-4E22-88F8-C04A465D484B}" type="presParOf" srcId="{31485FBA-C71F-46FD-AAD1-7F23DBD3D57C}" destId="{D6C4C8D4-3BD7-46B0-ADEA-4667D41C3702}" srcOrd="32" destOrd="0" presId="urn:microsoft.com/office/officeart/2008/layout/LinedList"/>
    <dgm:cxn modelId="{7C0B1198-7999-43B5-8059-81EAAA6AEF5C}" type="presParOf" srcId="{31485FBA-C71F-46FD-AAD1-7F23DBD3D57C}" destId="{66CDAFF2-2B77-49ED-857B-B6DA6A27B889}" srcOrd="33" destOrd="0" presId="urn:microsoft.com/office/officeart/2008/layout/LinedList"/>
    <dgm:cxn modelId="{18156755-AACD-47A0-875D-F708727020A6}" type="presParOf" srcId="{66CDAFF2-2B77-49ED-857B-B6DA6A27B889}" destId="{F42FDBF2-CBC8-492C-8F07-12688C6BCE4A}" srcOrd="0" destOrd="0" presId="urn:microsoft.com/office/officeart/2008/layout/LinedList"/>
    <dgm:cxn modelId="{36F729B6-873B-47A1-985A-CF612CAE1691}" type="presParOf" srcId="{66CDAFF2-2B77-49ED-857B-B6DA6A27B889}" destId="{DE5D91C7-223E-4A2A-8C3E-78FFF40898F0}" srcOrd="1" destOrd="0" presId="urn:microsoft.com/office/officeart/2008/layout/LinedList"/>
    <dgm:cxn modelId="{1947BE30-F00A-4FE0-8C70-BD59EFE42E05}" type="presParOf" srcId="{31485FBA-C71F-46FD-AAD1-7F23DBD3D57C}" destId="{3447B191-EFB5-4B4E-88E6-9B0F3ADF40A8}" srcOrd="34" destOrd="0" presId="urn:microsoft.com/office/officeart/2008/layout/LinedList"/>
    <dgm:cxn modelId="{897E598A-49C8-48A4-A789-231991CF364B}" type="presParOf" srcId="{31485FBA-C71F-46FD-AAD1-7F23DBD3D57C}" destId="{3B7AC108-FC13-444A-949E-EBC6AC88436A}" srcOrd="35" destOrd="0" presId="urn:microsoft.com/office/officeart/2008/layout/LinedList"/>
    <dgm:cxn modelId="{67C24027-542A-404E-8858-143D01DF5AF0}" type="presParOf" srcId="{3B7AC108-FC13-444A-949E-EBC6AC88436A}" destId="{A1B13AF0-3FC4-45E7-9DDE-43449878D664}" srcOrd="0" destOrd="0" presId="urn:microsoft.com/office/officeart/2008/layout/LinedList"/>
    <dgm:cxn modelId="{3E3337F1-0935-4D97-907A-C847B3356012}" type="presParOf" srcId="{3B7AC108-FC13-444A-949E-EBC6AC88436A}" destId="{A7E944C9-2EC5-4D36-AA65-CD3C8AC8AEEE}" srcOrd="1" destOrd="0" presId="urn:microsoft.com/office/officeart/2008/layout/LinedList"/>
    <dgm:cxn modelId="{38B12431-94E5-4E39-A8A6-F50FAC7A703C}" type="presParOf" srcId="{31485FBA-C71F-46FD-AAD1-7F23DBD3D57C}" destId="{35BDB909-F05E-44E9-ACAF-6AF7F01B8708}" srcOrd="36" destOrd="0" presId="urn:microsoft.com/office/officeart/2008/layout/LinedList"/>
    <dgm:cxn modelId="{C9CC3507-D0AF-444D-900A-D966467916A5}" type="presParOf" srcId="{31485FBA-C71F-46FD-AAD1-7F23DBD3D57C}" destId="{1807ABF8-A890-4F74-BA06-AFBB81823DAB}" srcOrd="37" destOrd="0" presId="urn:microsoft.com/office/officeart/2008/layout/LinedList"/>
    <dgm:cxn modelId="{3FDE5FB5-3D43-4F1E-945D-5E11CAFA2A6D}" type="presParOf" srcId="{1807ABF8-A890-4F74-BA06-AFBB81823DAB}" destId="{6F451AFE-66EA-4E67-BB54-64A3F7E715B4}" srcOrd="0" destOrd="0" presId="urn:microsoft.com/office/officeart/2008/layout/LinedList"/>
    <dgm:cxn modelId="{CB491D04-95EB-4CD7-97DC-B8B1068C87B4}" type="presParOf" srcId="{1807ABF8-A890-4F74-BA06-AFBB81823DAB}" destId="{2BB3FAD6-1F4C-43E1-8B6A-4361D987BA8A}" srcOrd="1" destOrd="0" presId="urn:microsoft.com/office/officeart/2008/layout/LinedList"/>
    <dgm:cxn modelId="{D7B23197-CDD3-4C07-BB2D-62405AA06C4A}" type="presParOf" srcId="{31485FBA-C71F-46FD-AAD1-7F23DBD3D57C}" destId="{9C683523-E34E-499E-BCFF-0F4088DEF9D2}" srcOrd="38" destOrd="0" presId="urn:microsoft.com/office/officeart/2008/layout/LinedList"/>
    <dgm:cxn modelId="{65A3DBCE-71B8-492F-94A3-5CC06D3B6B76}" type="presParOf" srcId="{31485FBA-C71F-46FD-AAD1-7F23DBD3D57C}" destId="{BBA9FE21-BC9A-4E02-BE94-7EBE44E808BC}" srcOrd="39" destOrd="0" presId="urn:microsoft.com/office/officeart/2008/layout/LinedList"/>
    <dgm:cxn modelId="{D68D0232-95E7-4BE1-9FE7-2721690F39BD}" type="presParOf" srcId="{BBA9FE21-BC9A-4E02-BE94-7EBE44E808BC}" destId="{4026E090-E044-4159-B5CD-5D45A93D7D4F}" srcOrd="0" destOrd="0" presId="urn:microsoft.com/office/officeart/2008/layout/LinedList"/>
    <dgm:cxn modelId="{E519D090-DABB-420B-986B-3350914B889B}" type="presParOf" srcId="{BBA9FE21-BC9A-4E02-BE94-7EBE44E808BC}" destId="{64968DAA-1B0C-493F-96EA-CCE5A2AD48E2}" srcOrd="1" destOrd="0" presId="urn:microsoft.com/office/officeart/2008/layout/LinedList"/>
    <dgm:cxn modelId="{9F33DE69-951D-4CD8-A8BA-D9ED31730255}" type="presParOf" srcId="{31485FBA-C71F-46FD-AAD1-7F23DBD3D57C}" destId="{42758380-839C-469D-869C-B6B0AC0EBD7F}" srcOrd="40" destOrd="0" presId="urn:microsoft.com/office/officeart/2008/layout/LinedList"/>
    <dgm:cxn modelId="{44E35C0E-8DE9-451A-B4D2-137A51D7DE81}" type="presParOf" srcId="{31485FBA-C71F-46FD-AAD1-7F23DBD3D57C}" destId="{F1E1340A-4D9C-4514-A1A9-2C67AFA9E18C}" srcOrd="41" destOrd="0" presId="urn:microsoft.com/office/officeart/2008/layout/LinedList"/>
    <dgm:cxn modelId="{759C6BBF-C5E3-468F-AAC1-E2F5748FC9A2}" type="presParOf" srcId="{F1E1340A-4D9C-4514-A1A9-2C67AFA9E18C}" destId="{99876D85-3DD8-484F-BC5C-5039DCBC9789}" srcOrd="0" destOrd="0" presId="urn:microsoft.com/office/officeart/2008/layout/LinedList"/>
    <dgm:cxn modelId="{0F923B1C-DD4A-48EF-9183-5FCD3FEC66B9}" type="presParOf" srcId="{F1E1340A-4D9C-4514-A1A9-2C67AFA9E18C}" destId="{713B5549-05A0-43A9-81D4-2F716ABD37D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E10902-4FB5-48CE-9EC4-4345E9350F3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54EAFEE-9D19-47DC-9FFF-54B94E85FF63}">
      <dgm:prSet/>
      <dgm:spPr/>
      <dgm:t>
        <a:bodyPr/>
        <a:lstStyle/>
        <a:p>
          <a:r>
            <a:rPr lang="en-US" b="1"/>
            <a:t>Risk Factors &amp; Causes</a:t>
          </a:r>
          <a:endParaRPr lang="en-US"/>
        </a:p>
      </dgm:t>
    </dgm:pt>
    <dgm:pt modelId="{C68DBA2D-F071-422B-9C8F-BDA8A0B76A71}" type="parTrans" cxnId="{39321470-1EBB-4330-8649-4A670888D4FF}">
      <dgm:prSet/>
      <dgm:spPr/>
      <dgm:t>
        <a:bodyPr/>
        <a:lstStyle/>
        <a:p>
          <a:endParaRPr lang="en-US"/>
        </a:p>
      </dgm:t>
    </dgm:pt>
    <dgm:pt modelId="{8C1927CA-9802-4813-B984-45D8834234FC}" type="sibTrans" cxnId="{39321470-1EBB-4330-8649-4A670888D4FF}">
      <dgm:prSet/>
      <dgm:spPr/>
      <dgm:t>
        <a:bodyPr/>
        <a:lstStyle/>
        <a:p>
          <a:endParaRPr lang="en-US"/>
        </a:p>
      </dgm:t>
    </dgm:pt>
    <dgm:pt modelId="{E6EC6CD4-CB5C-44A9-81FC-AF2E8656A0F2}">
      <dgm:prSet/>
      <dgm:spPr/>
      <dgm:t>
        <a:bodyPr/>
        <a:lstStyle/>
        <a:p>
          <a:r>
            <a:rPr lang="en-US"/>
            <a:t>Smoking (main cause) </a:t>
          </a:r>
        </a:p>
      </dgm:t>
    </dgm:pt>
    <dgm:pt modelId="{669FD443-077A-4834-B773-944DA59DC6CE}" type="parTrans" cxnId="{15EB4D71-50FE-40D8-BE3F-D9329A2EE3BD}">
      <dgm:prSet/>
      <dgm:spPr/>
      <dgm:t>
        <a:bodyPr/>
        <a:lstStyle/>
        <a:p>
          <a:endParaRPr lang="en-US"/>
        </a:p>
      </dgm:t>
    </dgm:pt>
    <dgm:pt modelId="{EAC73118-39B4-45DB-9B38-07A6F705E757}" type="sibTrans" cxnId="{15EB4D71-50FE-40D8-BE3F-D9329A2EE3BD}">
      <dgm:prSet/>
      <dgm:spPr/>
      <dgm:t>
        <a:bodyPr/>
        <a:lstStyle/>
        <a:p>
          <a:endParaRPr lang="en-US"/>
        </a:p>
      </dgm:t>
    </dgm:pt>
    <dgm:pt modelId="{9E79F84C-9C0A-4F70-9BF4-33F2FEFF0967}">
      <dgm:prSet/>
      <dgm:spPr/>
      <dgm:t>
        <a:bodyPr/>
        <a:lstStyle/>
        <a:p>
          <a:r>
            <a:rPr lang="en-US"/>
            <a:t>Asbestos exposure </a:t>
          </a:r>
        </a:p>
      </dgm:t>
    </dgm:pt>
    <dgm:pt modelId="{6B8B85DE-78A5-46DE-894B-BAC1F543644C}" type="parTrans" cxnId="{26BAF3D2-B081-48DC-9855-CEAB0147626C}">
      <dgm:prSet/>
      <dgm:spPr/>
      <dgm:t>
        <a:bodyPr/>
        <a:lstStyle/>
        <a:p>
          <a:endParaRPr lang="en-US"/>
        </a:p>
      </dgm:t>
    </dgm:pt>
    <dgm:pt modelId="{0960665C-7838-4B16-9277-F1108AC16216}" type="sibTrans" cxnId="{26BAF3D2-B081-48DC-9855-CEAB0147626C}">
      <dgm:prSet/>
      <dgm:spPr/>
      <dgm:t>
        <a:bodyPr/>
        <a:lstStyle/>
        <a:p>
          <a:endParaRPr lang="en-US"/>
        </a:p>
      </dgm:t>
    </dgm:pt>
    <dgm:pt modelId="{5C3F09FB-FCA3-48B7-B579-EC293FAF2A1D}">
      <dgm:prSet/>
      <dgm:spPr/>
      <dgm:t>
        <a:bodyPr/>
        <a:lstStyle/>
        <a:p>
          <a:r>
            <a:rPr lang="en-US"/>
            <a:t>Age (68 years) </a:t>
          </a:r>
        </a:p>
      </dgm:t>
    </dgm:pt>
    <dgm:pt modelId="{2D9C7DF5-A8BF-4443-B9A7-F53C5F770248}" type="parTrans" cxnId="{D8ABC02F-FA96-43BD-949A-F61E3F075797}">
      <dgm:prSet/>
      <dgm:spPr/>
      <dgm:t>
        <a:bodyPr/>
        <a:lstStyle/>
        <a:p>
          <a:endParaRPr lang="en-US"/>
        </a:p>
      </dgm:t>
    </dgm:pt>
    <dgm:pt modelId="{850F1689-7918-42C8-A6B6-6194D4172D4D}" type="sibTrans" cxnId="{D8ABC02F-FA96-43BD-949A-F61E3F075797}">
      <dgm:prSet/>
      <dgm:spPr/>
      <dgm:t>
        <a:bodyPr/>
        <a:lstStyle/>
        <a:p>
          <a:endParaRPr lang="en-US"/>
        </a:p>
      </dgm:t>
    </dgm:pt>
    <dgm:pt modelId="{2EF6E88D-3167-42DF-A6BF-057FCB05B767}">
      <dgm:prSet/>
      <dgm:spPr/>
      <dgm:t>
        <a:bodyPr/>
        <a:lstStyle/>
        <a:p>
          <a:r>
            <a:rPr lang="en-US"/>
            <a:t>COPD</a:t>
          </a:r>
        </a:p>
      </dgm:t>
    </dgm:pt>
    <dgm:pt modelId="{5F4C98BB-13E9-4827-BFFF-2FD00D45CB11}" type="parTrans" cxnId="{609F733C-FF23-4C5D-9C7D-31454E86C75E}">
      <dgm:prSet/>
      <dgm:spPr/>
      <dgm:t>
        <a:bodyPr/>
        <a:lstStyle/>
        <a:p>
          <a:endParaRPr lang="en-US"/>
        </a:p>
      </dgm:t>
    </dgm:pt>
    <dgm:pt modelId="{B9D1C40B-1E58-4D5C-983D-68E8E1B6E0C2}" type="sibTrans" cxnId="{609F733C-FF23-4C5D-9C7D-31454E86C75E}">
      <dgm:prSet/>
      <dgm:spPr/>
      <dgm:t>
        <a:bodyPr/>
        <a:lstStyle/>
        <a:p>
          <a:endParaRPr lang="en-US"/>
        </a:p>
      </dgm:t>
    </dgm:pt>
    <dgm:pt modelId="{BCB26812-87C5-4AC0-A43A-25745A4F5B98}">
      <dgm:prSet/>
      <dgm:spPr/>
      <dgm:t>
        <a:bodyPr/>
        <a:lstStyle/>
        <a:p>
          <a:r>
            <a:rPr lang="en-US" b="1"/>
            <a:t>Prevention</a:t>
          </a:r>
          <a:endParaRPr lang="en-US"/>
        </a:p>
      </dgm:t>
    </dgm:pt>
    <dgm:pt modelId="{C7A1BB3C-18B3-4E75-A7E4-52CA62931182}" type="parTrans" cxnId="{20B47550-4EEC-4113-9B21-0E9A4E73C1EA}">
      <dgm:prSet/>
      <dgm:spPr/>
      <dgm:t>
        <a:bodyPr/>
        <a:lstStyle/>
        <a:p>
          <a:endParaRPr lang="en-US"/>
        </a:p>
      </dgm:t>
    </dgm:pt>
    <dgm:pt modelId="{6BD34687-CBCF-4B19-A1A5-F9E824ED6528}" type="sibTrans" cxnId="{20B47550-4EEC-4113-9B21-0E9A4E73C1EA}">
      <dgm:prSet/>
      <dgm:spPr/>
      <dgm:t>
        <a:bodyPr/>
        <a:lstStyle/>
        <a:p>
          <a:endParaRPr lang="en-US"/>
        </a:p>
      </dgm:t>
    </dgm:pt>
    <dgm:pt modelId="{638AB994-D6C1-4DB0-82A4-A0065A0A622A}">
      <dgm:prSet/>
      <dgm:spPr/>
      <dgm:t>
        <a:bodyPr/>
        <a:lstStyle/>
        <a:p>
          <a:r>
            <a:rPr lang="en-US"/>
            <a:t>Stop smoking </a:t>
          </a:r>
        </a:p>
      </dgm:t>
    </dgm:pt>
    <dgm:pt modelId="{620B4696-D23F-46F7-BB18-EFDF5407BA8F}" type="parTrans" cxnId="{D0FE19C0-3636-4C32-BBDC-3621DC55EADD}">
      <dgm:prSet/>
      <dgm:spPr/>
      <dgm:t>
        <a:bodyPr/>
        <a:lstStyle/>
        <a:p>
          <a:endParaRPr lang="en-US"/>
        </a:p>
      </dgm:t>
    </dgm:pt>
    <dgm:pt modelId="{58A536EE-7BC1-42DE-A11C-10E44237C511}" type="sibTrans" cxnId="{D0FE19C0-3636-4C32-BBDC-3621DC55EADD}">
      <dgm:prSet/>
      <dgm:spPr/>
      <dgm:t>
        <a:bodyPr/>
        <a:lstStyle/>
        <a:p>
          <a:endParaRPr lang="en-US"/>
        </a:p>
      </dgm:t>
    </dgm:pt>
    <dgm:pt modelId="{4794FEBA-DC76-437C-9A49-8815217B0DE1}">
      <dgm:prSet/>
      <dgm:spPr/>
      <dgm:t>
        <a:bodyPr/>
        <a:lstStyle/>
        <a:p>
          <a:r>
            <a:rPr lang="en-US"/>
            <a:t>Healthy lifestyle </a:t>
          </a:r>
        </a:p>
      </dgm:t>
    </dgm:pt>
    <dgm:pt modelId="{C64E974B-0A07-465E-A4E2-274543550708}" type="parTrans" cxnId="{33B0DF57-C0D0-41B2-92C4-F580919F8870}">
      <dgm:prSet/>
      <dgm:spPr/>
      <dgm:t>
        <a:bodyPr/>
        <a:lstStyle/>
        <a:p>
          <a:endParaRPr lang="en-US"/>
        </a:p>
      </dgm:t>
    </dgm:pt>
    <dgm:pt modelId="{7978306E-4759-4EB5-A4C0-A367AAE1FB1A}" type="sibTrans" cxnId="{33B0DF57-C0D0-41B2-92C4-F580919F8870}">
      <dgm:prSet/>
      <dgm:spPr/>
      <dgm:t>
        <a:bodyPr/>
        <a:lstStyle/>
        <a:p>
          <a:endParaRPr lang="en-US"/>
        </a:p>
      </dgm:t>
    </dgm:pt>
    <dgm:pt modelId="{22FB8CAD-1E73-4031-A7F4-182D2E0BDBE9}">
      <dgm:prSet/>
      <dgm:spPr/>
      <dgm:t>
        <a:bodyPr/>
        <a:lstStyle/>
        <a:p>
          <a:r>
            <a:rPr lang="en-US"/>
            <a:t>Regular NHS check-ups </a:t>
          </a:r>
        </a:p>
      </dgm:t>
    </dgm:pt>
    <dgm:pt modelId="{93461938-EFD8-45E7-9CB7-FFF51555A75D}" type="parTrans" cxnId="{3BF6A706-48D8-45E5-8330-D62858BC912B}">
      <dgm:prSet/>
      <dgm:spPr/>
      <dgm:t>
        <a:bodyPr/>
        <a:lstStyle/>
        <a:p>
          <a:endParaRPr lang="en-US"/>
        </a:p>
      </dgm:t>
    </dgm:pt>
    <dgm:pt modelId="{CD4B1C87-805B-4373-9CAE-4F35AA7C7411}" type="sibTrans" cxnId="{3BF6A706-48D8-45E5-8330-D62858BC912B}">
      <dgm:prSet/>
      <dgm:spPr/>
      <dgm:t>
        <a:bodyPr/>
        <a:lstStyle/>
        <a:p>
          <a:endParaRPr lang="en-US"/>
        </a:p>
      </dgm:t>
    </dgm:pt>
    <dgm:pt modelId="{D1598418-3B54-4728-9034-1265360B7BEA}">
      <dgm:prSet/>
      <dgm:spPr/>
      <dgm:t>
        <a:bodyPr/>
        <a:lstStyle/>
        <a:p>
          <a:r>
            <a:rPr lang="en-US"/>
            <a:t>This is ideal for a clean PowerPoint slide, with the explanation given during your presentation.</a:t>
          </a:r>
        </a:p>
      </dgm:t>
    </dgm:pt>
    <dgm:pt modelId="{53A23835-E571-469C-8213-FB5CFCD5DB09}" type="parTrans" cxnId="{2EB3AC74-3FAA-418A-8CBB-F47FCD8DE445}">
      <dgm:prSet/>
      <dgm:spPr/>
      <dgm:t>
        <a:bodyPr/>
        <a:lstStyle/>
        <a:p>
          <a:endParaRPr lang="en-US"/>
        </a:p>
      </dgm:t>
    </dgm:pt>
    <dgm:pt modelId="{28C6771C-B5BE-417D-9D1E-22248B990862}" type="sibTrans" cxnId="{2EB3AC74-3FAA-418A-8CBB-F47FCD8DE445}">
      <dgm:prSet/>
      <dgm:spPr/>
      <dgm:t>
        <a:bodyPr/>
        <a:lstStyle/>
        <a:p>
          <a:endParaRPr lang="en-US"/>
        </a:p>
      </dgm:t>
    </dgm:pt>
    <dgm:pt modelId="{862186EE-8275-4138-A313-43BFDB7E483D}" type="pres">
      <dgm:prSet presAssocID="{BAE10902-4FB5-48CE-9EC4-4345E9350F33}" presName="vert0" presStyleCnt="0">
        <dgm:presLayoutVars>
          <dgm:dir/>
          <dgm:animOne val="branch"/>
          <dgm:animLvl val="lvl"/>
        </dgm:presLayoutVars>
      </dgm:prSet>
      <dgm:spPr/>
    </dgm:pt>
    <dgm:pt modelId="{D48664F8-8EC9-4077-B626-D241FE272989}" type="pres">
      <dgm:prSet presAssocID="{D54EAFEE-9D19-47DC-9FFF-54B94E85FF63}" presName="thickLine" presStyleLbl="alignNode1" presStyleIdx="0" presStyleCnt="10"/>
      <dgm:spPr/>
    </dgm:pt>
    <dgm:pt modelId="{2DB95062-5D14-4694-9C31-8AE374FF1D7C}" type="pres">
      <dgm:prSet presAssocID="{D54EAFEE-9D19-47DC-9FFF-54B94E85FF63}" presName="horz1" presStyleCnt="0"/>
      <dgm:spPr/>
    </dgm:pt>
    <dgm:pt modelId="{4838B999-2567-4E1D-8A7F-49188E255488}" type="pres">
      <dgm:prSet presAssocID="{D54EAFEE-9D19-47DC-9FFF-54B94E85FF63}" presName="tx1" presStyleLbl="revTx" presStyleIdx="0" presStyleCnt="10"/>
      <dgm:spPr/>
    </dgm:pt>
    <dgm:pt modelId="{E28F11FD-E77C-4CA2-ACC0-A29A8D2F9C2D}" type="pres">
      <dgm:prSet presAssocID="{D54EAFEE-9D19-47DC-9FFF-54B94E85FF63}" presName="vert1" presStyleCnt="0"/>
      <dgm:spPr/>
    </dgm:pt>
    <dgm:pt modelId="{AEFAC554-4F91-4F13-86DB-96E53E9840B1}" type="pres">
      <dgm:prSet presAssocID="{E6EC6CD4-CB5C-44A9-81FC-AF2E8656A0F2}" presName="thickLine" presStyleLbl="alignNode1" presStyleIdx="1" presStyleCnt="10"/>
      <dgm:spPr/>
    </dgm:pt>
    <dgm:pt modelId="{0F6DAF88-3074-4682-A10C-2D9DFB7739FB}" type="pres">
      <dgm:prSet presAssocID="{E6EC6CD4-CB5C-44A9-81FC-AF2E8656A0F2}" presName="horz1" presStyleCnt="0"/>
      <dgm:spPr/>
    </dgm:pt>
    <dgm:pt modelId="{568E177D-A4DB-4BEB-836E-ECFADC807113}" type="pres">
      <dgm:prSet presAssocID="{E6EC6CD4-CB5C-44A9-81FC-AF2E8656A0F2}" presName="tx1" presStyleLbl="revTx" presStyleIdx="1" presStyleCnt="10"/>
      <dgm:spPr/>
    </dgm:pt>
    <dgm:pt modelId="{36D62589-B0FE-4482-897E-2AD6E23CBAA8}" type="pres">
      <dgm:prSet presAssocID="{E6EC6CD4-CB5C-44A9-81FC-AF2E8656A0F2}" presName="vert1" presStyleCnt="0"/>
      <dgm:spPr/>
    </dgm:pt>
    <dgm:pt modelId="{2368CEEB-25A9-4C64-978A-8D446BF261B6}" type="pres">
      <dgm:prSet presAssocID="{9E79F84C-9C0A-4F70-9BF4-33F2FEFF0967}" presName="thickLine" presStyleLbl="alignNode1" presStyleIdx="2" presStyleCnt="10"/>
      <dgm:spPr/>
    </dgm:pt>
    <dgm:pt modelId="{400FC1FD-738D-4332-AE31-5CB7606A16E8}" type="pres">
      <dgm:prSet presAssocID="{9E79F84C-9C0A-4F70-9BF4-33F2FEFF0967}" presName="horz1" presStyleCnt="0"/>
      <dgm:spPr/>
    </dgm:pt>
    <dgm:pt modelId="{592D37BB-8746-4EB4-A928-D71BD5AD2802}" type="pres">
      <dgm:prSet presAssocID="{9E79F84C-9C0A-4F70-9BF4-33F2FEFF0967}" presName="tx1" presStyleLbl="revTx" presStyleIdx="2" presStyleCnt="10"/>
      <dgm:spPr/>
    </dgm:pt>
    <dgm:pt modelId="{7495808F-BB78-4FAE-8903-BCED9C3D6976}" type="pres">
      <dgm:prSet presAssocID="{9E79F84C-9C0A-4F70-9BF4-33F2FEFF0967}" presName="vert1" presStyleCnt="0"/>
      <dgm:spPr/>
    </dgm:pt>
    <dgm:pt modelId="{1B7870E6-39A0-47BC-9FD9-DC4A8CC2613B}" type="pres">
      <dgm:prSet presAssocID="{5C3F09FB-FCA3-48B7-B579-EC293FAF2A1D}" presName="thickLine" presStyleLbl="alignNode1" presStyleIdx="3" presStyleCnt="10"/>
      <dgm:spPr/>
    </dgm:pt>
    <dgm:pt modelId="{51BBA253-8D93-45F5-82BD-0D6B41CAE7C1}" type="pres">
      <dgm:prSet presAssocID="{5C3F09FB-FCA3-48B7-B579-EC293FAF2A1D}" presName="horz1" presStyleCnt="0"/>
      <dgm:spPr/>
    </dgm:pt>
    <dgm:pt modelId="{CEA682CE-C6C2-4E40-825C-71FF5E6721A6}" type="pres">
      <dgm:prSet presAssocID="{5C3F09FB-FCA3-48B7-B579-EC293FAF2A1D}" presName="tx1" presStyleLbl="revTx" presStyleIdx="3" presStyleCnt="10"/>
      <dgm:spPr/>
    </dgm:pt>
    <dgm:pt modelId="{D07F3C91-3678-45F6-9F54-9A2552437EE4}" type="pres">
      <dgm:prSet presAssocID="{5C3F09FB-FCA3-48B7-B579-EC293FAF2A1D}" presName="vert1" presStyleCnt="0"/>
      <dgm:spPr/>
    </dgm:pt>
    <dgm:pt modelId="{A54CC21A-E02A-439E-A311-2FCBA15EF571}" type="pres">
      <dgm:prSet presAssocID="{2EF6E88D-3167-42DF-A6BF-057FCB05B767}" presName="thickLine" presStyleLbl="alignNode1" presStyleIdx="4" presStyleCnt="10"/>
      <dgm:spPr/>
    </dgm:pt>
    <dgm:pt modelId="{6CC634C5-A546-4B66-BD35-93EF2C4787B0}" type="pres">
      <dgm:prSet presAssocID="{2EF6E88D-3167-42DF-A6BF-057FCB05B767}" presName="horz1" presStyleCnt="0"/>
      <dgm:spPr/>
    </dgm:pt>
    <dgm:pt modelId="{44B8A120-06E2-4823-85EF-5C82A2B0D8D3}" type="pres">
      <dgm:prSet presAssocID="{2EF6E88D-3167-42DF-A6BF-057FCB05B767}" presName="tx1" presStyleLbl="revTx" presStyleIdx="4" presStyleCnt="10"/>
      <dgm:spPr/>
    </dgm:pt>
    <dgm:pt modelId="{0F785E4B-996A-4398-B546-67258FA8D9B7}" type="pres">
      <dgm:prSet presAssocID="{2EF6E88D-3167-42DF-A6BF-057FCB05B767}" presName="vert1" presStyleCnt="0"/>
      <dgm:spPr/>
    </dgm:pt>
    <dgm:pt modelId="{36B94EDC-99C5-4C6F-9F7B-DAC86E374E00}" type="pres">
      <dgm:prSet presAssocID="{BCB26812-87C5-4AC0-A43A-25745A4F5B98}" presName="thickLine" presStyleLbl="alignNode1" presStyleIdx="5" presStyleCnt="10"/>
      <dgm:spPr/>
    </dgm:pt>
    <dgm:pt modelId="{95C8943B-4C57-4DCD-8F9F-94768132EE23}" type="pres">
      <dgm:prSet presAssocID="{BCB26812-87C5-4AC0-A43A-25745A4F5B98}" presName="horz1" presStyleCnt="0"/>
      <dgm:spPr/>
    </dgm:pt>
    <dgm:pt modelId="{2E255ABE-E505-48CE-810E-2AD380D36488}" type="pres">
      <dgm:prSet presAssocID="{BCB26812-87C5-4AC0-A43A-25745A4F5B98}" presName="tx1" presStyleLbl="revTx" presStyleIdx="5" presStyleCnt="10"/>
      <dgm:spPr/>
    </dgm:pt>
    <dgm:pt modelId="{C59DD671-0806-4581-A254-5B993CD7B6BA}" type="pres">
      <dgm:prSet presAssocID="{BCB26812-87C5-4AC0-A43A-25745A4F5B98}" presName="vert1" presStyleCnt="0"/>
      <dgm:spPr/>
    </dgm:pt>
    <dgm:pt modelId="{5E9E846E-1B83-4CCE-AB83-A177C78003DC}" type="pres">
      <dgm:prSet presAssocID="{638AB994-D6C1-4DB0-82A4-A0065A0A622A}" presName="thickLine" presStyleLbl="alignNode1" presStyleIdx="6" presStyleCnt="10"/>
      <dgm:spPr/>
    </dgm:pt>
    <dgm:pt modelId="{DC767F7C-5EBC-4819-8330-A9F1FCC1E06C}" type="pres">
      <dgm:prSet presAssocID="{638AB994-D6C1-4DB0-82A4-A0065A0A622A}" presName="horz1" presStyleCnt="0"/>
      <dgm:spPr/>
    </dgm:pt>
    <dgm:pt modelId="{3D49414D-4617-41D3-8E17-D76E660767DA}" type="pres">
      <dgm:prSet presAssocID="{638AB994-D6C1-4DB0-82A4-A0065A0A622A}" presName="tx1" presStyleLbl="revTx" presStyleIdx="6" presStyleCnt="10"/>
      <dgm:spPr/>
    </dgm:pt>
    <dgm:pt modelId="{2419305D-6569-45C0-B5BC-939475A42A6F}" type="pres">
      <dgm:prSet presAssocID="{638AB994-D6C1-4DB0-82A4-A0065A0A622A}" presName="vert1" presStyleCnt="0"/>
      <dgm:spPr/>
    </dgm:pt>
    <dgm:pt modelId="{448B3177-E6B8-4EE6-B31D-2E8B490DC7F9}" type="pres">
      <dgm:prSet presAssocID="{4794FEBA-DC76-437C-9A49-8815217B0DE1}" presName="thickLine" presStyleLbl="alignNode1" presStyleIdx="7" presStyleCnt="10"/>
      <dgm:spPr/>
    </dgm:pt>
    <dgm:pt modelId="{BD6B6603-35BC-42CC-9442-23007F617EA2}" type="pres">
      <dgm:prSet presAssocID="{4794FEBA-DC76-437C-9A49-8815217B0DE1}" presName="horz1" presStyleCnt="0"/>
      <dgm:spPr/>
    </dgm:pt>
    <dgm:pt modelId="{2AFA92EC-70E1-4D1B-A756-C0628301EB58}" type="pres">
      <dgm:prSet presAssocID="{4794FEBA-DC76-437C-9A49-8815217B0DE1}" presName="tx1" presStyleLbl="revTx" presStyleIdx="7" presStyleCnt="10"/>
      <dgm:spPr/>
    </dgm:pt>
    <dgm:pt modelId="{93BA251F-E75D-49EA-B9E6-35AF8E9A5DA5}" type="pres">
      <dgm:prSet presAssocID="{4794FEBA-DC76-437C-9A49-8815217B0DE1}" presName="vert1" presStyleCnt="0"/>
      <dgm:spPr/>
    </dgm:pt>
    <dgm:pt modelId="{BE044751-CC07-41D6-AA24-BF4A35CEC0AC}" type="pres">
      <dgm:prSet presAssocID="{22FB8CAD-1E73-4031-A7F4-182D2E0BDBE9}" presName="thickLine" presStyleLbl="alignNode1" presStyleIdx="8" presStyleCnt="10"/>
      <dgm:spPr/>
    </dgm:pt>
    <dgm:pt modelId="{6F75875E-CED3-457B-9E43-D90F94071E68}" type="pres">
      <dgm:prSet presAssocID="{22FB8CAD-1E73-4031-A7F4-182D2E0BDBE9}" presName="horz1" presStyleCnt="0"/>
      <dgm:spPr/>
    </dgm:pt>
    <dgm:pt modelId="{D8DBE332-8B9B-4FBF-8A74-D8DE8500AA33}" type="pres">
      <dgm:prSet presAssocID="{22FB8CAD-1E73-4031-A7F4-182D2E0BDBE9}" presName="tx1" presStyleLbl="revTx" presStyleIdx="8" presStyleCnt="10"/>
      <dgm:spPr/>
    </dgm:pt>
    <dgm:pt modelId="{547ECEA0-AD7E-46E8-AFEE-263D77EAD902}" type="pres">
      <dgm:prSet presAssocID="{22FB8CAD-1E73-4031-A7F4-182D2E0BDBE9}" presName="vert1" presStyleCnt="0"/>
      <dgm:spPr/>
    </dgm:pt>
    <dgm:pt modelId="{CC584BCE-AE21-4CDA-900C-D06B3AAAA3C8}" type="pres">
      <dgm:prSet presAssocID="{D1598418-3B54-4728-9034-1265360B7BEA}" presName="thickLine" presStyleLbl="alignNode1" presStyleIdx="9" presStyleCnt="10"/>
      <dgm:spPr/>
    </dgm:pt>
    <dgm:pt modelId="{AD7C7277-930A-4718-8A19-57387D342160}" type="pres">
      <dgm:prSet presAssocID="{D1598418-3B54-4728-9034-1265360B7BEA}" presName="horz1" presStyleCnt="0"/>
      <dgm:spPr/>
    </dgm:pt>
    <dgm:pt modelId="{83F57B06-3945-4337-8C76-4AA72B83406A}" type="pres">
      <dgm:prSet presAssocID="{D1598418-3B54-4728-9034-1265360B7BEA}" presName="tx1" presStyleLbl="revTx" presStyleIdx="9" presStyleCnt="10"/>
      <dgm:spPr/>
    </dgm:pt>
    <dgm:pt modelId="{CAEA35B4-DBB5-4084-B2AA-1FDC6BE2243C}" type="pres">
      <dgm:prSet presAssocID="{D1598418-3B54-4728-9034-1265360B7BEA}" presName="vert1" presStyleCnt="0"/>
      <dgm:spPr/>
    </dgm:pt>
  </dgm:ptLst>
  <dgm:cxnLst>
    <dgm:cxn modelId="{3BF6A706-48D8-45E5-8330-D62858BC912B}" srcId="{BAE10902-4FB5-48CE-9EC4-4345E9350F33}" destId="{22FB8CAD-1E73-4031-A7F4-182D2E0BDBE9}" srcOrd="8" destOrd="0" parTransId="{93461938-EFD8-45E7-9CB7-FFF51555A75D}" sibTransId="{CD4B1C87-805B-4373-9CAE-4F35AA7C7411}"/>
    <dgm:cxn modelId="{54E77510-DBFC-4ACD-9A2B-61634D813195}" type="presOf" srcId="{9E79F84C-9C0A-4F70-9BF4-33F2FEFF0967}" destId="{592D37BB-8746-4EB4-A928-D71BD5AD2802}" srcOrd="0" destOrd="0" presId="urn:microsoft.com/office/officeart/2008/layout/LinedList"/>
    <dgm:cxn modelId="{D8ABC02F-FA96-43BD-949A-F61E3F075797}" srcId="{BAE10902-4FB5-48CE-9EC4-4345E9350F33}" destId="{5C3F09FB-FCA3-48B7-B579-EC293FAF2A1D}" srcOrd="3" destOrd="0" parTransId="{2D9C7DF5-A8BF-4443-B9A7-F53C5F770248}" sibTransId="{850F1689-7918-42C8-A6B6-6194D4172D4D}"/>
    <dgm:cxn modelId="{609F733C-FF23-4C5D-9C7D-31454E86C75E}" srcId="{BAE10902-4FB5-48CE-9EC4-4345E9350F33}" destId="{2EF6E88D-3167-42DF-A6BF-057FCB05B767}" srcOrd="4" destOrd="0" parTransId="{5F4C98BB-13E9-4827-BFFF-2FD00D45CB11}" sibTransId="{B9D1C40B-1E58-4D5C-983D-68E8E1B6E0C2}"/>
    <dgm:cxn modelId="{81DB9E65-15FE-41AB-97C3-8AF56C5FEA49}" type="presOf" srcId="{5C3F09FB-FCA3-48B7-B579-EC293FAF2A1D}" destId="{CEA682CE-C6C2-4E40-825C-71FF5E6721A6}" srcOrd="0" destOrd="0" presId="urn:microsoft.com/office/officeart/2008/layout/LinedList"/>
    <dgm:cxn modelId="{F560C167-5C55-4FE2-A791-8E5933C4261E}" type="presOf" srcId="{D1598418-3B54-4728-9034-1265360B7BEA}" destId="{83F57B06-3945-4337-8C76-4AA72B83406A}" srcOrd="0" destOrd="0" presId="urn:microsoft.com/office/officeart/2008/layout/LinedList"/>
    <dgm:cxn modelId="{ABCD2C4D-21B6-411D-B30E-75EEDEC93C98}" type="presOf" srcId="{BCB26812-87C5-4AC0-A43A-25745A4F5B98}" destId="{2E255ABE-E505-48CE-810E-2AD380D36488}" srcOrd="0" destOrd="0" presId="urn:microsoft.com/office/officeart/2008/layout/LinedList"/>
    <dgm:cxn modelId="{8526676F-E334-494D-9AD1-32213C00C437}" type="presOf" srcId="{BAE10902-4FB5-48CE-9EC4-4345E9350F33}" destId="{862186EE-8275-4138-A313-43BFDB7E483D}" srcOrd="0" destOrd="0" presId="urn:microsoft.com/office/officeart/2008/layout/LinedList"/>
    <dgm:cxn modelId="{39321470-1EBB-4330-8649-4A670888D4FF}" srcId="{BAE10902-4FB5-48CE-9EC4-4345E9350F33}" destId="{D54EAFEE-9D19-47DC-9FFF-54B94E85FF63}" srcOrd="0" destOrd="0" parTransId="{C68DBA2D-F071-422B-9C8F-BDA8A0B76A71}" sibTransId="{8C1927CA-9802-4813-B984-45D8834234FC}"/>
    <dgm:cxn modelId="{20B47550-4EEC-4113-9B21-0E9A4E73C1EA}" srcId="{BAE10902-4FB5-48CE-9EC4-4345E9350F33}" destId="{BCB26812-87C5-4AC0-A43A-25745A4F5B98}" srcOrd="5" destOrd="0" parTransId="{C7A1BB3C-18B3-4E75-A7E4-52CA62931182}" sibTransId="{6BD34687-CBCF-4B19-A1A5-F9E824ED6528}"/>
    <dgm:cxn modelId="{15EB4D71-50FE-40D8-BE3F-D9329A2EE3BD}" srcId="{BAE10902-4FB5-48CE-9EC4-4345E9350F33}" destId="{E6EC6CD4-CB5C-44A9-81FC-AF2E8656A0F2}" srcOrd="1" destOrd="0" parTransId="{669FD443-077A-4834-B773-944DA59DC6CE}" sibTransId="{EAC73118-39B4-45DB-9B38-07A6F705E757}"/>
    <dgm:cxn modelId="{FFA65A71-5DEF-4177-83BE-29789CC34B26}" type="presOf" srcId="{22FB8CAD-1E73-4031-A7F4-182D2E0BDBE9}" destId="{D8DBE332-8B9B-4FBF-8A74-D8DE8500AA33}" srcOrd="0" destOrd="0" presId="urn:microsoft.com/office/officeart/2008/layout/LinedList"/>
    <dgm:cxn modelId="{2EB3AC74-3FAA-418A-8CBB-F47FCD8DE445}" srcId="{BAE10902-4FB5-48CE-9EC4-4345E9350F33}" destId="{D1598418-3B54-4728-9034-1265360B7BEA}" srcOrd="9" destOrd="0" parTransId="{53A23835-E571-469C-8213-FB5CFCD5DB09}" sibTransId="{28C6771C-B5BE-417D-9D1E-22248B990862}"/>
    <dgm:cxn modelId="{33B0DF57-C0D0-41B2-92C4-F580919F8870}" srcId="{BAE10902-4FB5-48CE-9EC4-4345E9350F33}" destId="{4794FEBA-DC76-437C-9A49-8815217B0DE1}" srcOrd="7" destOrd="0" parTransId="{C64E974B-0A07-465E-A4E2-274543550708}" sibTransId="{7978306E-4759-4EB5-A4C0-A367AAE1FB1A}"/>
    <dgm:cxn modelId="{D0FE458E-BCD3-4ADC-B73E-1B2C41461FB0}" type="presOf" srcId="{2EF6E88D-3167-42DF-A6BF-057FCB05B767}" destId="{44B8A120-06E2-4823-85EF-5C82A2B0D8D3}" srcOrd="0" destOrd="0" presId="urn:microsoft.com/office/officeart/2008/layout/LinedList"/>
    <dgm:cxn modelId="{A4B9309E-F390-4729-80CF-A636C83493F1}" type="presOf" srcId="{638AB994-D6C1-4DB0-82A4-A0065A0A622A}" destId="{3D49414D-4617-41D3-8E17-D76E660767DA}" srcOrd="0" destOrd="0" presId="urn:microsoft.com/office/officeart/2008/layout/LinedList"/>
    <dgm:cxn modelId="{CB6B89B2-4BE3-494F-83FB-486E47B39907}" type="presOf" srcId="{E6EC6CD4-CB5C-44A9-81FC-AF2E8656A0F2}" destId="{568E177D-A4DB-4BEB-836E-ECFADC807113}" srcOrd="0" destOrd="0" presId="urn:microsoft.com/office/officeart/2008/layout/LinedList"/>
    <dgm:cxn modelId="{D0FE19C0-3636-4C32-BBDC-3621DC55EADD}" srcId="{BAE10902-4FB5-48CE-9EC4-4345E9350F33}" destId="{638AB994-D6C1-4DB0-82A4-A0065A0A622A}" srcOrd="6" destOrd="0" parTransId="{620B4696-D23F-46F7-BB18-EFDF5407BA8F}" sibTransId="{58A536EE-7BC1-42DE-A11C-10E44237C511}"/>
    <dgm:cxn modelId="{26BAF3D2-B081-48DC-9855-CEAB0147626C}" srcId="{BAE10902-4FB5-48CE-9EC4-4345E9350F33}" destId="{9E79F84C-9C0A-4F70-9BF4-33F2FEFF0967}" srcOrd="2" destOrd="0" parTransId="{6B8B85DE-78A5-46DE-894B-BAC1F543644C}" sibTransId="{0960665C-7838-4B16-9277-F1108AC16216}"/>
    <dgm:cxn modelId="{5B5A7FEC-8EB4-400F-B08E-5BA7E6D6455C}" type="presOf" srcId="{4794FEBA-DC76-437C-9A49-8815217B0DE1}" destId="{2AFA92EC-70E1-4D1B-A756-C0628301EB58}" srcOrd="0" destOrd="0" presId="urn:microsoft.com/office/officeart/2008/layout/LinedList"/>
    <dgm:cxn modelId="{5BF9FFFC-676E-44DB-8A78-6B215E4A90AF}" type="presOf" srcId="{D54EAFEE-9D19-47DC-9FFF-54B94E85FF63}" destId="{4838B999-2567-4E1D-8A7F-49188E255488}" srcOrd="0" destOrd="0" presId="urn:microsoft.com/office/officeart/2008/layout/LinedList"/>
    <dgm:cxn modelId="{1C3F4E1C-9C34-42B2-9DCA-A71B6BA71845}" type="presParOf" srcId="{862186EE-8275-4138-A313-43BFDB7E483D}" destId="{D48664F8-8EC9-4077-B626-D241FE272989}" srcOrd="0" destOrd="0" presId="urn:microsoft.com/office/officeart/2008/layout/LinedList"/>
    <dgm:cxn modelId="{5F6F0483-B333-41FD-8D88-40FDD0B3BAC5}" type="presParOf" srcId="{862186EE-8275-4138-A313-43BFDB7E483D}" destId="{2DB95062-5D14-4694-9C31-8AE374FF1D7C}" srcOrd="1" destOrd="0" presId="urn:microsoft.com/office/officeart/2008/layout/LinedList"/>
    <dgm:cxn modelId="{135E6745-898B-4014-A932-BF1AF8AEBDCF}" type="presParOf" srcId="{2DB95062-5D14-4694-9C31-8AE374FF1D7C}" destId="{4838B999-2567-4E1D-8A7F-49188E255488}" srcOrd="0" destOrd="0" presId="urn:microsoft.com/office/officeart/2008/layout/LinedList"/>
    <dgm:cxn modelId="{D87A2D7D-3A0D-4422-82CF-14126A8BC8F7}" type="presParOf" srcId="{2DB95062-5D14-4694-9C31-8AE374FF1D7C}" destId="{E28F11FD-E77C-4CA2-ACC0-A29A8D2F9C2D}" srcOrd="1" destOrd="0" presId="urn:microsoft.com/office/officeart/2008/layout/LinedList"/>
    <dgm:cxn modelId="{43B650FF-CA39-46EA-82C6-8FCDF3297492}" type="presParOf" srcId="{862186EE-8275-4138-A313-43BFDB7E483D}" destId="{AEFAC554-4F91-4F13-86DB-96E53E9840B1}" srcOrd="2" destOrd="0" presId="urn:microsoft.com/office/officeart/2008/layout/LinedList"/>
    <dgm:cxn modelId="{A3918C85-4B54-416F-869C-C09266036B24}" type="presParOf" srcId="{862186EE-8275-4138-A313-43BFDB7E483D}" destId="{0F6DAF88-3074-4682-A10C-2D9DFB7739FB}" srcOrd="3" destOrd="0" presId="urn:microsoft.com/office/officeart/2008/layout/LinedList"/>
    <dgm:cxn modelId="{F9A213C3-7439-4F82-BC89-75E704940F2F}" type="presParOf" srcId="{0F6DAF88-3074-4682-A10C-2D9DFB7739FB}" destId="{568E177D-A4DB-4BEB-836E-ECFADC807113}" srcOrd="0" destOrd="0" presId="urn:microsoft.com/office/officeart/2008/layout/LinedList"/>
    <dgm:cxn modelId="{2F543804-4BF3-4ED1-8949-19A8EE97E606}" type="presParOf" srcId="{0F6DAF88-3074-4682-A10C-2D9DFB7739FB}" destId="{36D62589-B0FE-4482-897E-2AD6E23CBAA8}" srcOrd="1" destOrd="0" presId="urn:microsoft.com/office/officeart/2008/layout/LinedList"/>
    <dgm:cxn modelId="{363191D7-2457-4612-BE51-2AFB365424E9}" type="presParOf" srcId="{862186EE-8275-4138-A313-43BFDB7E483D}" destId="{2368CEEB-25A9-4C64-978A-8D446BF261B6}" srcOrd="4" destOrd="0" presId="urn:microsoft.com/office/officeart/2008/layout/LinedList"/>
    <dgm:cxn modelId="{D43B688F-9047-4F6E-B098-14E7D1582E57}" type="presParOf" srcId="{862186EE-8275-4138-A313-43BFDB7E483D}" destId="{400FC1FD-738D-4332-AE31-5CB7606A16E8}" srcOrd="5" destOrd="0" presId="urn:microsoft.com/office/officeart/2008/layout/LinedList"/>
    <dgm:cxn modelId="{A4D9ECD6-1043-4307-9D80-56A9D4DA537B}" type="presParOf" srcId="{400FC1FD-738D-4332-AE31-5CB7606A16E8}" destId="{592D37BB-8746-4EB4-A928-D71BD5AD2802}" srcOrd="0" destOrd="0" presId="urn:microsoft.com/office/officeart/2008/layout/LinedList"/>
    <dgm:cxn modelId="{556C2C73-6F59-4146-97C7-8DE5F1DF2089}" type="presParOf" srcId="{400FC1FD-738D-4332-AE31-5CB7606A16E8}" destId="{7495808F-BB78-4FAE-8903-BCED9C3D6976}" srcOrd="1" destOrd="0" presId="urn:microsoft.com/office/officeart/2008/layout/LinedList"/>
    <dgm:cxn modelId="{5EEF4CB4-444E-42EE-9556-C5B3684762A4}" type="presParOf" srcId="{862186EE-8275-4138-A313-43BFDB7E483D}" destId="{1B7870E6-39A0-47BC-9FD9-DC4A8CC2613B}" srcOrd="6" destOrd="0" presId="urn:microsoft.com/office/officeart/2008/layout/LinedList"/>
    <dgm:cxn modelId="{5F968AEB-D641-4268-A6E5-FF2F71C15817}" type="presParOf" srcId="{862186EE-8275-4138-A313-43BFDB7E483D}" destId="{51BBA253-8D93-45F5-82BD-0D6B41CAE7C1}" srcOrd="7" destOrd="0" presId="urn:microsoft.com/office/officeart/2008/layout/LinedList"/>
    <dgm:cxn modelId="{74EAD39D-4B7A-452B-9C12-C164E5AAF906}" type="presParOf" srcId="{51BBA253-8D93-45F5-82BD-0D6B41CAE7C1}" destId="{CEA682CE-C6C2-4E40-825C-71FF5E6721A6}" srcOrd="0" destOrd="0" presId="urn:microsoft.com/office/officeart/2008/layout/LinedList"/>
    <dgm:cxn modelId="{9D60F67C-9885-4705-B4F6-FCBF41814771}" type="presParOf" srcId="{51BBA253-8D93-45F5-82BD-0D6B41CAE7C1}" destId="{D07F3C91-3678-45F6-9F54-9A2552437EE4}" srcOrd="1" destOrd="0" presId="urn:microsoft.com/office/officeart/2008/layout/LinedList"/>
    <dgm:cxn modelId="{9B35518B-D9F8-4349-B534-55E69AE45B89}" type="presParOf" srcId="{862186EE-8275-4138-A313-43BFDB7E483D}" destId="{A54CC21A-E02A-439E-A311-2FCBA15EF571}" srcOrd="8" destOrd="0" presId="urn:microsoft.com/office/officeart/2008/layout/LinedList"/>
    <dgm:cxn modelId="{FA2D56AC-5BF2-4F06-8437-3CD7708379B0}" type="presParOf" srcId="{862186EE-8275-4138-A313-43BFDB7E483D}" destId="{6CC634C5-A546-4B66-BD35-93EF2C4787B0}" srcOrd="9" destOrd="0" presId="urn:microsoft.com/office/officeart/2008/layout/LinedList"/>
    <dgm:cxn modelId="{2D0C590F-B63F-4FAA-812E-9CEAD24C6482}" type="presParOf" srcId="{6CC634C5-A546-4B66-BD35-93EF2C4787B0}" destId="{44B8A120-06E2-4823-85EF-5C82A2B0D8D3}" srcOrd="0" destOrd="0" presId="urn:microsoft.com/office/officeart/2008/layout/LinedList"/>
    <dgm:cxn modelId="{ABEDC10F-0377-4893-A433-9B96947FF216}" type="presParOf" srcId="{6CC634C5-A546-4B66-BD35-93EF2C4787B0}" destId="{0F785E4B-996A-4398-B546-67258FA8D9B7}" srcOrd="1" destOrd="0" presId="urn:microsoft.com/office/officeart/2008/layout/LinedList"/>
    <dgm:cxn modelId="{AA2C1989-CBA1-4114-B062-A202DDFC246A}" type="presParOf" srcId="{862186EE-8275-4138-A313-43BFDB7E483D}" destId="{36B94EDC-99C5-4C6F-9F7B-DAC86E374E00}" srcOrd="10" destOrd="0" presId="urn:microsoft.com/office/officeart/2008/layout/LinedList"/>
    <dgm:cxn modelId="{297E27A0-D16F-418C-A67D-D34A32D2F823}" type="presParOf" srcId="{862186EE-8275-4138-A313-43BFDB7E483D}" destId="{95C8943B-4C57-4DCD-8F9F-94768132EE23}" srcOrd="11" destOrd="0" presId="urn:microsoft.com/office/officeart/2008/layout/LinedList"/>
    <dgm:cxn modelId="{D47668C2-CAD5-4212-AFDA-4C9647C8ACF1}" type="presParOf" srcId="{95C8943B-4C57-4DCD-8F9F-94768132EE23}" destId="{2E255ABE-E505-48CE-810E-2AD380D36488}" srcOrd="0" destOrd="0" presId="urn:microsoft.com/office/officeart/2008/layout/LinedList"/>
    <dgm:cxn modelId="{B0B5B87E-2F4E-4F87-AD76-A2D43D9776E5}" type="presParOf" srcId="{95C8943B-4C57-4DCD-8F9F-94768132EE23}" destId="{C59DD671-0806-4581-A254-5B993CD7B6BA}" srcOrd="1" destOrd="0" presId="urn:microsoft.com/office/officeart/2008/layout/LinedList"/>
    <dgm:cxn modelId="{52B2262A-346F-4D28-852B-A393EFC17E51}" type="presParOf" srcId="{862186EE-8275-4138-A313-43BFDB7E483D}" destId="{5E9E846E-1B83-4CCE-AB83-A177C78003DC}" srcOrd="12" destOrd="0" presId="urn:microsoft.com/office/officeart/2008/layout/LinedList"/>
    <dgm:cxn modelId="{A05D38B5-6FC0-4FF5-B39B-332A3CF37892}" type="presParOf" srcId="{862186EE-8275-4138-A313-43BFDB7E483D}" destId="{DC767F7C-5EBC-4819-8330-A9F1FCC1E06C}" srcOrd="13" destOrd="0" presId="urn:microsoft.com/office/officeart/2008/layout/LinedList"/>
    <dgm:cxn modelId="{09EFB6D3-1C40-424D-A1B8-04F2F27DBFE8}" type="presParOf" srcId="{DC767F7C-5EBC-4819-8330-A9F1FCC1E06C}" destId="{3D49414D-4617-41D3-8E17-D76E660767DA}" srcOrd="0" destOrd="0" presId="urn:microsoft.com/office/officeart/2008/layout/LinedList"/>
    <dgm:cxn modelId="{9FAE91E3-D63A-48B8-BD1E-3F359804B51C}" type="presParOf" srcId="{DC767F7C-5EBC-4819-8330-A9F1FCC1E06C}" destId="{2419305D-6569-45C0-B5BC-939475A42A6F}" srcOrd="1" destOrd="0" presId="urn:microsoft.com/office/officeart/2008/layout/LinedList"/>
    <dgm:cxn modelId="{D90C8056-4D16-452E-A608-1E6E3E2E7569}" type="presParOf" srcId="{862186EE-8275-4138-A313-43BFDB7E483D}" destId="{448B3177-E6B8-4EE6-B31D-2E8B490DC7F9}" srcOrd="14" destOrd="0" presId="urn:microsoft.com/office/officeart/2008/layout/LinedList"/>
    <dgm:cxn modelId="{6DF1ECD8-C4E0-451A-8B35-EFC7D68DCB75}" type="presParOf" srcId="{862186EE-8275-4138-A313-43BFDB7E483D}" destId="{BD6B6603-35BC-42CC-9442-23007F617EA2}" srcOrd="15" destOrd="0" presId="urn:microsoft.com/office/officeart/2008/layout/LinedList"/>
    <dgm:cxn modelId="{4834A1C0-7E1A-42E9-A4D5-E89DB2881E84}" type="presParOf" srcId="{BD6B6603-35BC-42CC-9442-23007F617EA2}" destId="{2AFA92EC-70E1-4D1B-A756-C0628301EB58}" srcOrd="0" destOrd="0" presId="urn:microsoft.com/office/officeart/2008/layout/LinedList"/>
    <dgm:cxn modelId="{F689848C-B7C7-4FC6-AD23-33B118C64D65}" type="presParOf" srcId="{BD6B6603-35BC-42CC-9442-23007F617EA2}" destId="{93BA251F-E75D-49EA-B9E6-35AF8E9A5DA5}" srcOrd="1" destOrd="0" presId="urn:microsoft.com/office/officeart/2008/layout/LinedList"/>
    <dgm:cxn modelId="{DDC7ADA8-83F5-418D-BC27-91BB0AADE90A}" type="presParOf" srcId="{862186EE-8275-4138-A313-43BFDB7E483D}" destId="{BE044751-CC07-41D6-AA24-BF4A35CEC0AC}" srcOrd="16" destOrd="0" presId="urn:microsoft.com/office/officeart/2008/layout/LinedList"/>
    <dgm:cxn modelId="{3CBC5D20-F867-4625-9702-6C0F5B34EC5C}" type="presParOf" srcId="{862186EE-8275-4138-A313-43BFDB7E483D}" destId="{6F75875E-CED3-457B-9E43-D90F94071E68}" srcOrd="17" destOrd="0" presId="urn:microsoft.com/office/officeart/2008/layout/LinedList"/>
    <dgm:cxn modelId="{A91753F1-39C8-4668-9DC4-A36B8824DECB}" type="presParOf" srcId="{6F75875E-CED3-457B-9E43-D90F94071E68}" destId="{D8DBE332-8B9B-4FBF-8A74-D8DE8500AA33}" srcOrd="0" destOrd="0" presId="urn:microsoft.com/office/officeart/2008/layout/LinedList"/>
    <dgm:cxn modelId="{9DD51AB9-7E9A-487E-8526-94DA215BCC09}" type="presParOf" srcId="{6F75875E-CED3-457B-9E43-D90F94071E68}" destId="{547ECEA0-AD7E-46E8-AFEE-263D77EAD902}" srcOrd="1" destOrd="0" presId="urn:microsoft.com/office/officeart/2008/layout/LinedList"/>
    <dgm:cxn modelId="{D6BFA265-DA89-4029-AA91-F923D1C5DF4B}" type="presParOf" srcId="{862186EE-8275-4138-A313-43BFDB7E483D}" destId="{CC584BCE-AE21-4CDA-900C-D06B3AAAA3C8}" srcOrd="18" destOrd="0" presId="urn:microsoft.com/office/officeart/2008/layout/LinedList"/>
    <dgm:cxn modelId="{1F488B7D-B275-4CCE-B7C4-B4B82CA62BF1}" type="presParOf" srcId="{862186EE-8275-4138-A313-43BFDB7E483D}" destId="{AD7C7277-930A-4718-8A19-57387D342160}" srcOrd="19" destOrd="0" presId="urn:microsoft.com/office/officeart/2008/layout/LinedList"/>
    <dgm:cxn modelId="{A62F5C3F-42C2-4023-A00B-5EFC447D08F7}" type="presParOf" srcId="{AD7C7277-930A-4718-8A19-57387D342160}" destId="{83F57B06-3945-4337-8C76-4AA72B83406A}" srcOrd="0" destOrd="0" presId="urn:microsoft.com/office/officeart/2008/layout/LinedList"/>
    <dgm:cxn modelId="{41A776CB-F73E-464A-A2DE-076B27AA479E}" type="presParOf" srcId="{AD7C7277-930A-4718-8A19-57387D342160}" destId="{CAEA35B4-DBB5-4084-B2AA-1FDC6BE2243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A9FBBA-79DA-4EB4-B13B-16FBD92C560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6F507DF4-2ACD-41BC-B139-0B2739EBA928}">
      <dgm:prSet/>
      <dgm:spPr/>
      <dgm:t>
        <a:bodyPr/>
        <a:lstStyle/>
        <a:p>
          <a:r>
            <a:rPr lang="en-US" b="1"/>
            <a:t>Daily Care &amp; Monitoring</a:t>
          </a:r>
          <a:endParaRPr lang="en-US"/>
        </a:p>
      </dgm:t>
    </dgm:pt>
    <dgm:pt modelId="{7B5501B2-FE2C-4D51-95A8-222CECDE942A}" type="parTrans" cxnId="{67227273-0BF3-4A61-833B-63ECAFB1DD2C}">
      <dgm:prSet/>
      <dgm:spPr/>
      <dgm:t>
        <a:bodyPr/>
        <a:lstStyle/>
        <a:p>
          <a:endParaRPr lang="en-US"/>
        </a:p>
      </dgm:t>
    </dgm:pt>
    <dgm:pt modelId="{CDB9893F-B2C9-42A4-AFA4-FF07B4F9DDC6}" type="sibTrans" cxnId="{67227273-0BF3-4A61-833B-63ECAFB1DD2C}">
      <dgm:prSet/>
      <dgm:spPr/>
      <dgm:t>
        <a:bodyPr/>
        <a:lstStyle/>
        <a:p>
          <a:endParaRPr lang="en-US"/>
        </a:p>
      </dgm:t>
    </dgm:pt>
    <dgm:pt modelId="{85C93852-F66A-4E59-ACF9-3505D8FF6FED}">
      <dgm:prSet/>
      <dgm:spPr/>
      <dgm:t>
        <a:bodyPr/>
        <a:lstStyle/>
        <a:p>
          <a:r>
            <a:rPr lang="en-US" b="1"/>
            <a:t>Daily Care</a:t>
          </a:r>
          <a:endParaRPr lang="en-US"/>
        </a:p>
      </dgm:t>
    </dgm:pt>
    <dgm:pt modelId="{9C3E6D4F-C39C-420F-B4D8-77ADCC60AEC3}" type="parTrans" cxnId="{F63291E2-3697-4691-AFAC-1BBF713CED7A}">
      <dgm:prSet/>
      <dgm:spPr/>
      <dgm:t>
        <a:bodyPr/>
        <a:lstStyle/>
        <a:p>
          <a:endParaRPr lang="en-US"/>
        </a:p>
      </dgm:t>
    </dgm:pt>
    <dgm:pt modelId="{69115F7A-0D98-4C82-83E5-579FD5E5914D}" type="sibTrans" cxnId="{F63291E2-3697-4691-AFAC-1BBF713CED7A}">
      <dgm:prSet/>
      <dgm:spPr/>
      <dgm:t>
        <a:bodyPr/>
        <a:lstStyle/>
        <a:p>
          <a:endParaRPr lang="en-US"/>
        </a:p>
      </dgm:t>
    </dgm:pt>
    <dgm:pt modelId="{DBC60D14-7BE5-4EA4-979D-F10CA1782F79}">
      <dgm:prSet/>
      <dgm:spPr/>
      <dgm:t>
        <a:bodyPr/>
        <a:lstStyle/>
        <a:p>
          <a:r>
            <a:rPr lang="en-US"/>
            <a:t>Monitor vital signs &amp; oxygen levels </a:t>
          </a:r>
        </a:p>
      </dgm:t>
    </dgm:pt>
    <dgm:pt modelId="{10B5D8F4-262E-409B-B5E7-E2E129761D4A}" type="parTrans" cxnId="{8A120BC4-10DA-4966-BC8F-26C2C5689D81}">
      <dgm:prSet/>
      <dgm:spPr/>
      <dgm:t>
        <a:bodyPr/>
        <a:lstStyle/>
        <a:p>
          <a:endParaRPr lang="en-US"/>
        </a:p>
      </dgm:t>
    </dgm:pt>
    <dgm:pt modelId="{33A60E97-FB08-4701-8BD6-1BD6EAFB1F36}" type="sibTrans" cxnId="{8A120BC4-10DA-4966-BC8F-26C2C5689D81}">
      <dgm:prSet/>
      <dgm:spPr/>
      <dgm:t>
        <a:bodyPr/>
        <a:lstStyle/>
        <a:p>
          <a:endParaRPr lang="en-US"/>
        </a:p>
      </dgm:t>
    </dgm:pt>
    <dgm:pt modelId="{205E2E9B-D705-4F6B-BBD6-E9CFC8962AE7}">
      <dgm:prSet/>
      <dgm:spPr/>
      <dgm:t>
        <a:bodyPr/>
        <a:lstStyle/>
        <a:p>
          <a:r>
            <a:rPr lang="en-US"/>
            <a:t>Manage breathing and pain </a:t>
          </a:r>
        </a:p>
      </dgm:t>
    </dgm:pt>
    <dgm:pt modelId="{73A68338-8CEB-477E-93E5-C8918BEBC259}" type="parTrans" cxnId="{47CA01C2-5EDB-41A1-9E2B-F1AFF057F6DF}">
      <dgm:prSet/>
      <dgm:spPr/>
      <dgm:t>
        <a:bodyPr/>
        <a:lstStyle/>
        <a:p>
          <a:endParaRPr lang="en-US"/>
        </a:p>
      </dgm:t>
    </dgm:pt>
    <dgm:pt modelId="{34754191-953C-4008-8EA2-A2E0738F7E5E}" type="sibTrans" cxnId="{47CA01C2-5EDB-41A1-9E2B-F1AFF057F6DF}">
      <dgm:prSet/>
      <dgm:spPr/>
      <dgm:t>
        <a:bodyPr/>
        <a:lstStyle/>
        <a:p>
          <a:endParaRPr lang="en-US"/>
        </a:p>
      </dgm:t>
    </dgm:pt>
    <dgm:pt modelId="{99C83652-44C7-49EA-B31B-19D8DA6144D4}">
      <dgm:prSet/>
      <dgm:spPr/>
      <dgm:t>
        <a:bodyPr/>
        <a:lstStyle/>
        <a:p>
          <a:r>
            <a:rPr lang="en-US"/>
            <a:t>Check nutrition and medication </a:t>
          </a:r>
        </a:p>
      </dgm:t>
    </dgm:pt>
    <dgm:pt modelId="{F5F1BA5D-3BFF-4947-9355-FE71E2B453CB}" type="parTrans" cxnId="{C083AE86-527C-4CEB-91ED-621120E0BEBA}">
      <dgm:prSet/>
      <dgm:spPr/>
      <dgm:t>
        <a:bodyPr/>
        <a:lstStyle/>
        <a:p>
          <a:endParaRPr lang="en-US"/>
        </a:p>
      </dgm:t>
    </dgm:pt>
    <dgm:pt modelId="{73635594-2A63-4855-B7B1-9ECCB4824E62}" type="sibTrans" cxnId="{C083AE86-527C-4CEB-91ED-621120E0BEBA}">
      <dgm:prSet/>
      <dgm:spPr/>
      <dgm:t>
        <a:bodyPr/>
        <a:lstStyle/>
        <a:p>
          <a:endParaRPr lang="en-US"/>
        </a:p>
      </dgm:t>
    </dgm:pt>
    <dgm:pt modelId="{D9209B56-FED7-439E-83C8-B9825D75BDA9}">
      <dgm:prSet/>
      <dgm:spPr/>
      <dgm:t>
        <a:bodyPr/>
        <a:lstStyle/>
        <a:p>
          <a:r>
            <a:rPr lang="en-US"/>
            <a:t>Provide emotional support </a:t>
          </a:r>
        </a:p>
      </dgm:t>
    </dgm:pt>
    <dgm:pt modelId="{CF507308-58CD-42E9-B560-C56BFD3C24C0}" type="parTrans" cxnId="{6AF1CF5F-224E-4598-A879-FD1815A79914}">
      <dgm:prSet/>
      <dgm:spPr/>
      <dgm:t>
        <a:bodyPr/>
        <a:lstStyle/>
        <a:p>
          <a:endParaRPr lang="en-US"/>
        </a:p>
      </dgm:t>
    </dgm:pt>
    <dgm:pt modelId="{D878F6A4-F083-41A4-92B1-0A303C77F127}" type="sibTrans" cxnId="{6AF1CF5F-224E-4598-A879-FD1815A79914}">
      <dgm:prSet/>
      <dgm:spPr/>
      <dgm:t>
        <a:bodyPr/>
        <a:lstStyle/>
        <a:p>
          <a:endParaRPr lang="en-US"/>
        </a:p>
      </dgm:t>
    </dgm:pt>
    <dgm:pt modelId="{83D5DC8F-1302-4896-95A2-C06FC2451806}">
      <dgm:prSet/>
      <dgm:spPr/>
      <dgm:t>
        <a:bodyPr/>
        <a:lstStyle/>
        <a:p>
          <a:r>
            <a:rPr lang="en-US" b="1"/>
            <a:t>Monitor For</a:t>
          </a:r>
          <a:endParaRPr lang="en-US"/>
        </a:p>
      </dgm:t>
    </dgm:pt>
    <dgm:pt modelId="{16906374-A025-4CA0-BA7F-24233959FBED}" type="parTrans" cxnId="{05111162-36A1-47E3-BB7F-79A15D145415}">
      <dgm:prSet/>
      <dgm:spPr/>
      <dgm:t>
        <a:bodyPr/>
        <a:lstStyle/>
        <a:p>
          <a:endParaRPr lang="en-US"/>
        </a:p>
      </dgm:t>
    </dgm:pt>
    <dgm:pt modelId="{8AEDB339-7D12-4282-88F2-1B8AEE8E75E5}" type="sibTrans" cxnId="{05111162-36A1-47E3-BB7F-79A15D145415}">
      <dgm:prSet/>
      <dgm:spPr/>
      <dgm:t>
        <a:bodyPr/>
        <a:lstStyle/>
        <a:p>
          <a:endParaRPr lang="en-US"/>
        </a:p>
      </dgm:t>
    </dgm:pt>
    <dgm:pt modelId="{4E903ECF-7600-46A1-94C3-19B90B0FB7B2}">
      <dgm:prSet/>
      <dgm:spPr/>
      <dgm:t>
        <a:bodyPr/>
        <a:lstStyle/>
        <a:p>
          <a:r>
            <a:rPr lang="en-US"/>
            <a:t>Infection </a:t>
          </a:r>
        </a:p>
      </dgm:t>
    </dgm:pt>
    <dgm:pt modelId="{FDE76D7F-AC5F-49FE-B3BF-DF12D1612B44}" type="parTrans" cxnId="{70483308-3EC5-42FA-B4DF-B9F6307E20D3}">
      <dgm:prSet/>
      <dgm:spPr/>
      <dgm:t>
        <a:bodyPr/>
        <a:lstStyle/>
        <a:p>
          <a:endParaRPr lang="en-US"/>
        </a:p>
      </dgm:t>
    </dgm:pt>
    <dgm:pt modelId="{BEDDF50D-340E-4A21-9B6E-F75ACC711635}" type="sibTrans" cxnId="{70483308-3EC5-42FA-B4DF-B9F6307E20D3}">
      <dgm:prSet/>
      <dgm:spPr/>
      <dgm:t>
        <a:bodyPr/>
        <a:lstStyle/>
        <a:p>
          <a:endParaRPr lang="en-US"/>
        </a:p>
      </dgm:t>
    </dgm:pt>
    <dgm:pt modelId="{FB3946EC-09CF-49EA-AAD2-4A8F15815F21}">
      <dgm:prSet/>
      <dgm:spPr/>
      <dgm:t>
        <a:bodyPr/>
        <a:lstStyle/>
        <a:p>
          <a:r>
            <a:rPr lang="en-US"/>
            <a:t>Breathlessness </a:t>
          </a:r>
        </a:p>
      </dgm:t>
    </dgm:pt>
    <dgm:pt modelId="{9649DFF1-0D42-4C44-823E-0D4C3BB273D6}" type="parTrans" cxnId="{88504B82-D98B-4642-9116-59E2FE9D1600}">
      <dgm:prSet/>
      <dgm:spPr/>
      <dgm:t>
        <a:bodyPr/>
        <a:lstStyle/>
        <a:p>
          <a:endParaRPr lang="en-US"/>
        </a:p>
      </dgm:t>
    </dgm:pt>
    <dgm:pt modelId="{52CB8177-1D17-4779-AB14-96D7921686F6}" type="sibTrans" cxnId="{88504B82-D98B-4642-9116-59E2FE9D1600}">
      <dgm:prSet/>
      <dgm:spPr/>
      <dgm:t>
        <a:bodyPr/>
        <a:lstStyle/>
        <a:p>
          <a:endParaRPr lang="en-US"/>
        </a:p>
      </dgm:t>
    </dgm:pt>
    <dgm:pt modelId="{A1A616AE-80F9-4262-A926-73093542BAF8}">
      <dgm:prSet/>
      <dgm:spPr/>
      <dgm:t>
        <a:bodyPr/>
        <a:lstStyle/>
        <a:p>
          <a:r>
            <a:rPr lang="en-US"/>
            <a:t>Treatment side effects </a:t>
          </a:r>
        </a:p>
      </dgm:t>
    </dgm:pt>
    <dgm:pt modelId="{73CBC445-76A5-4B1A-B9FC-0F4531584F49}" type="parTrans" cxnId="{C01EE0CC-A773-4D7A-8514-3457A8D0C3A7}">
      <dgm:prSet/>
      <dgm:spPr/>
      <dgm:t>
        <a:bodyPr/>
        <a:lstStyle/>
        <a:p>
          <a:endParaRPr lang="en-US"/>
        </a:p>
      </dgm:t>
    </dgm:pt>
    <dgm:pt modelId="{4FE224DD-04DC-4B0E-A86F-8EABC2403190}" type="sibTrans" cxnId="{C01EE0CC-A773-4D7A-8514-3457A8D0C3A7}">
      <dgm:prSet/>
      <dgm:spPr/>
      <dgm:t>
        <a:bodyPr/>
        <a:lstStyle/>
        <a:p>
          <a:endParaRPr lang="en-US"/>
        </a:p>
      </dgm:t>
    </dgm:pt>
    <dgm:pt modelId="{28F8801A-A304-4CF3-A024-71A6A8B797D0}">
      <dgm:prSet/>
      <dgm:spPr/>
      <dgm:t>
        <a:bodyPr/>
        <a:lstStyle/>
        <a:p>
          <a:r>
            <a:rPr lang="en-US" b="1"/>
            <a:t>Evaluation</a:t>
          </a:r>
          <a:endParaRPr lang="en-US"/>
        </a:p>
      </dgm:t>
    </dgm:pt>
    <dgm:pt modelId="{29D98CED-4A01-41BB-BD54-5A369210E814}" type="parTrans" cxnId="{AB712D9D-CE19-4EA8-BDB3-00639F596488}">
      <dgm:prSet/>
      <dgm:spPr/>
      <dgm:t>
        <a:bodyPr/>
        <a:lstStyle/>
        <a:p>
          <a:endParaRPr lang="en-US"/>
        </a:p>
      </dgm:t>
    </dgm:pt>
    <dgm:pt modelId="{5E1C3268-26D8-400E-9EBC-7172F67C5ADF}" type="sibTrans" cxnId="{AB712D9D-CE19-4EA8-BDB3-00639F596488}">
      <dgm:prSet/>
      <dgm:spPr/>
      <dgm:t>
        <a:bodyPr/>
        <a:lstStyle/>
        <a:p>
          <a:endParaRPr lang="en-US"/>
        </a:p>
      </dgm:t>
    </dgm:pt>
    <dgm:pt modelId="{EAEEB367-B01C-4EF4-AFF4-755E7AC85886}">
      <dgm:prSet/>
      <dgm:spPr/>
      <dgm:t>
        <a:bodyPr/>
        <a:lstStyle/>
        <a:p>
          <a:r>
            <a:rPr lang="en-US"/>
            <a:t>Review symptoms </a:t>
          </a:r>
        </a:p>
      </dgm:t>
    </dgm:pt>
    <dgm:pt modelId="{7E804AED-CD9D-4781-9351-57CC87F1056F}" type="parTrans" cxnId="{52C764FD-9346-46CA-9A15-836DA2C67D65}">
      <dgm:prSet/>
      <dgm:spPr/>
      <dgm:t>
        <a:bodyPr/>
        <a:lstStyle/>
        <a:p>
          <a:endParaRPr lang="en-US"/>
        </a:p>
      </dgm:t>
    </dgm:pt>
    <dgm:pt modelId="{AD3452E0-B355-4D12-821A-3721ABD6AB8F}" type="sibTrans" cxnId="{52C764FD-9346-46CA-9A15-836DA2C67D65}">
      <dgm:prSet/>
      <dgm:spPr/>
      <dgm:t>
        <a:bodyPr/>
        <a:lstStyle/>
        <a:p>
          <a:endParaRPr lang="en-US"/>
        </a:p>
      </dgm:t>
    </dgm:pt>
    <dgm:pt modelId="{8283CD33-C48C-47D0-9193-D66FF7056307}">
      <dgm:prSet/>
      <dgm:spPr/>
      <dgm:t>
        <a:bodyPr/>
        <a:lstStyle/>
        <a:p>
          <a:r>
            <a:rPr lang="en-US"/>
            <a:t>Check treatment progress </a:t>
          </a:r>
        </a:p>
      </dgm:t>
    </dgm:pt>
    <dgm:pt modelId="{2EE0F30B-65D9-4421-908C-DF32AA74AEC3}" type="parTrans" cxnId="{E626CC6A-ACD6-46FC-8B29-4345C8F70383}">
      <dgm:prSet/>
      <dgm:spPr/>
      <dgm:t>
        <a:bodyPr/>
        <a:lstStyle/>
        <a:p>
          <a:endParaRPr lang="en-US"/>
        </a:p>
      </dgm:t>
    </dgm:pt>
    <dgm:pt modelId="{A249491D-9A0D-4438-A7DE-D496AFB23B2F}" type="sibTrans" cxnId="{E626CC6A-ACD6-46FC-8B29-4345C8F70383}">
      <dgm:prSet/>
      <dgm:spPr/>
      <dgm:t>
        <a:bodyPr/>
        <a:lstStyle/>
        <a:p>
          <a:endParaRPr lang="en-US"/>
        </a:p>
      </dgm:t>
    </dgm:pt>
    <dgm:pt modelId="{AEB9F5A9-08EC-4981-AC76-0392DB3AB426}">
      <dgm:prSet/>
      <dgm:spPr/>
      <dgm:t>
        <a:bodyPr/>
        <a:lstStyle/>
        <a:p>
          <a:r>
            <a:rPr lang="en-US"/>
            <a:t>Update care plan if needed </a:t>
          </a:r>
        </a:p>
      </dgm:t>
    </dgm:pt>
    <dgm:pt modelId="{D0A95751-D8FD-4E87-8EAB-8AFC2982F73C}" type="parTrans" cxnId="{E6ACB8B1-3252-4D74-B711-DDDAB5F63634}">
      <dgm:prSet/>
      <dgm:spPr/>
      <dgm:t>
        <a:bodyPr/>
        <a:lstStyle/>
        <a:p>
          <a:endParaRPr lang="en-US"/>
        </a:p>
      </dgm:t>
    </dgm:pt>
    <dgm:pt modelId="{B6902D65-D153-45B2-A093-D618CB6D6EA9}" type="sibTrans" cxnId="{E6ACB8B1-3252-4D74-B711-DDDAB5F63634}">
      <dgm:prSet/>
      <dgm:spPr/>
      <dgm:t>
        <a:bodyPr/>
        <a:lstStyle/>
        <a:p>
          <a:endParaRPr lang="en-US"/>
        </a:p>
      </dgm:t>
    </dgm:pt>
    <dgm:pt modelId="{3FF18BFA-B0C7-4B59-A4E8-E75D83438330}">
      <dgm:prSet/>
      <dgm:spPr/>
      <dgm:t>
        <a:bodyPr/>
        <a:lstStyle/>
        <a:p>
          <a:r>
            <a:rPr lang="en-US"/>
            <a:t>This version is concise and ideal for a presentation slide while allowing you to explain the details verbally</a:t>
          </a:r>
        </a:p>
      </dgm:t>
    </dgm:pt>
    <dgm:pt modelId="{83DBA435-648B-482A-B2B8-1ACE486B55E3}" type="parTrans" cxnId="{CC60410B-2F0E-4AFC-A1F4-E858302737C3}">
      <dgm:prSet/>
      <dgm:spPr/>
      <dgm:t>
        <a:bodyPr/>
        <a:lstStyle/>
        <a:p>
          <a:endParaRPr lang="en-US"/>
        </a:p>
      </dgm:t>
    </dgm:pt>
    <dgm:pt modelId="{CE9207D1-EC10-4BE9-AE1D-C6B4F65BF05B}" type="sibTrans" cxnId="{CC60410B-2F0E-4AFC-A1F4-E858302737C3}">
      <dgm:prSet/>
      <dgm:spPr/>
      <dgm:t>
        <a:bodyPr/>
        <a:lstStyle/>
        <a:p>
          <a:endParaRPr lang="en-US"/>
        </a:p>
      </dgm:t>
    </dgm:pt>
    <dgm:pt modelId="{EA713870-5E39-479F-ACE2-D074E8568951}" type="pres">
      <dgm:prSet presAssocID="{1FA9FBBA-79DA-4EB4-B13B-16FBD92C5601}" presName="Name0" presStyleCnt="0">
        <dgm:presLayoutVars>
          <dgm:dir/>
          <dgm:resizeHandles val="exact"/>
        </dgm:presLayoutVars>
      </dgm:prSet>
      <dgm:spPr/>
    </dgm:pt>
    <dgm:pt modelId="{8AD1183E-B853-4BE6-AFB1-3E97A7C9B693}" type="pres">
      <dgm:prSet presAssocID="{6F507DF4-2ACD-41BC-B139-0B2739EBA928}" presName="node" presStyleLbl="node1" presStyleIdx="0" presStyleCnt="15">
        <dgm:presLayoutVars>
          <dgm:bulletEnabled val="1"/>
        </dgm:presLayoutVars>
      </dgm:prSet>
      <dgm:spPr/>
    </dgm:pt>
    <dgm:pt modelId="{89A203F4-74A1-4D1B-BF0D-5DF1CBD8EF6A}" type="pres">
      <dgm:prSet presAssocID="{CDB9893F-B2C9-42A4-AFA4-FF07B4F9DDC6}" presName="sibTrans" presStyleLbl="sibTrans1D1" presStyleIdx="0" presStyleCnt="14"/>
      <dgm:spPr/>
    </dgm:pt>
    <dgm:pt modelId="{6C17B5E6-0497-495B-B888-EF1CFA17EBBA}" type="pres">
      <dgm:prSet presAssocID="{CDB9893F-B2C9-42A4-AFA4-FF07B4F9DDC6}" presName="connectorText" presStyleLbl="sibTrans1D1" presStyleIdx="0" presStyleCnt="14"/>
      <dgm:spPr/>
    </dgm:pt>
    <dgm:pt modelId="{2B75C2B5-FAEF-424F-AC87-1519B8359065}" type="pres">
      <dgm:prSet presAssocID="{85C93852-F66A-4E59-ACF9-3505D8FF6FED}" presName="node" presStyleLbl="node1" presStyleIdx="1" presStyleCnt="15">
        <dgm:presLayoutVars>
          <dgm:bulletEnabled val="1"/>
        </dgm:presLayoutVars>
      </dgm:prSet>
      <dgm:spPr/>
    </dgm:pt>
    <dgm:pt modelId="{480C8918-9874-4226-870C-5943AF4E8259}" type="pres">
      <dgm:prSet presAssocID="{69115F7A-0D98-4C82-83E5-579FD5E5914D}" presName="sibTrans" presStyleLbl="sibTrans1D1" presStyleIdx="1" presStyleCnt="14"/>
      <dgm:spPr/>
    </dgm:pt>
    <dgm:pt modelId="{8EBDF22E-BC7C-401B-8634-F526BA1A7898}" type="pres">
      <dgm:prSet presAssocID="{69115F7A-0D98-4C82-83E5-579FD5E5914D}" presName="connectorText" presStyleLbl="sibTrans1D1" presStyleIdx="1" presStyleCnt="14"/>
      <dgm:spPr/>
    </dgm:pt>
    <dgm:pt modelId="{92D4FD0A-75B6-4AA7-9BEC-E316822387F4}" type="pres">
      <dgm:prSet presAssocID="{DBC60D14-7BE5-4EA4-979D-F10CA1782F79}" presName="node" presStyleLbl="node1" presStyleIdx="2" presStyleCnt="15">
        <dgm:presLayoutVars>
          <dgm:bulletEnabled val="1"/>
        </dgm:presLayoutVars>
      </dgm:prSet>
      <dgm:spPr/>
    </dgm:pt>
    <dgm:pt modelId="{B8F9DDFA-030E-482B-B513-47A8EC05B582}" type="pres">
      <dgm:prSet presAssocID="{33A60E97-FB08-4701-8BD6-1BD6EAFB1F36}" presName="sibTrans" presStyleLbl="sibTrans1D1" presStyleIdx="2" presStyleCnt="14"/>
      <dgm:spPr/>
    </dgm:pt>
    <dgm:pt modelId="{F938D632-B963-4C5E-8C2C-B177B7C796AB}" type="pres">
      <dgm:prSet presAssocID="{33A60E97-FB08-4701-8BD6-1BD6EAFB1F36}" presName="connectorText" presStyleLbl="sibTrans1D1" presStyleIdx="2" presStyleCnt="14"/>
      <dgm:spPr/>
    </dgm:pt>
    <dgm:pt modelId="{CCEA0DD1-BEC0-4BED-96DA-0A85AF41EBD2}" type="pres">
      <dgm:prSet presAssocID="{205E2E9B-D705-4F6B-BBD6-E9CFC8962AE7}" presName="node" presStyleLbl="node1" presStyleIdx="3" presStyleCnt="15">
        <dgm:presLayoutVars>
          <dgm:bulletEnabled val="1"/>
        </dgm:presLayoutVars>
      </dgm:prSet>
      <dgm:spPr/>
    </dgm:pt>
    <dgm:pt modelId="{C0D715B3-CF23-48DB-A63A-BE7279936251}" type="pres">
      <dgm:prSet presAssocID="{34754191-953C-4008-8EA2-A2E0738F7E5E}" presName="sibTrans" presStyleLbl="sibTrans1D1" presStyleIdx="3" presStyleCnt="14"/>
      <dgm:spPr/>
    </dgm:pt>
    <dgm:pt modelId="{2601B1AA-BC76-4CFD-B77F-1297CAD00BB3}" type="pres">
      <dgm:prSet presAssocID="{34754191-953C-4008-8EA2-A2E0738F7E5E}" presName="connectorText" presStyleLbl="sibTrans1D1" presStyleIdx="3" presStyleCnt="14"/>
      <dgm:spPr/>
    </dgm:pt>
    <dgm:pt modelId="{827C28FF-250B-4CF6-AC5E-07E3D4E0FE4E}" type="pres">
      <dgm:prSet presAssocID="{99C83652-44C7-49EA-B31B-19D8DA6144D4}" presName="node" presStyleLbl="node1" presStyleIdx="4" presStyleCnt="15">
        <dgm:presLayoutVars>
          <dgm:bulletEnabled val="1"/>
        </dgm:presLayoutVars>
      </dgm:prSet>
      <dgm:spPr/>
    </dgm:pt>
    <dgm:pt modelId="{57AA075A-AACA-4201-97FF-60D90F9C49E0}" type="pres">
      <dgm:prSet presAssocID="{73635594-2A63-4855-B7B1-9ECCB4824E62}" presName="sibTrans" presStyleLbl="sibTrans1D1" presStyleIdx="4" presStyleCnt="14"/>
      <dgm:spPr/>
    </dgm:pt>
    <dgm:pt modelId="{B034330A-CACD-4215-9B34-EC49E5C89F95}" type="pres">
      <dgm:prSet presAssocID="{73635594-2A63-4855-B7B1-9ECCB4824E62}" presName="connectorText" presStyleLbl="sibTrans1D1" presStyleIdx="4" presStyleCnt="14"/>
      <dgm:spPr/>
    </dgm:pt>
    <dgm:pt modelId="{4ACC1CFD-F227-43A9-8990-AFFE3ADA55CF}" type="pres">
      <dgm:prSet presAssocID="{D9209B56-FED7-439E-83C8-B9825D75BDA9}" presName="node" presStyleLbl="node1" presStyleIdx="5" presStyleCnt="15">
        <dgm:presLayoutVars>
          <dgm:bulletEnabled val="1"/>
        </dgm:presLayoutVars>
      </dgm:prSet>
      <dgm:spPr/>
    </dgm:pt>
    <dgm:pt modelId="{476CD4E1-FE8C-4F2D-9D19-4E950A58C1B6}" type="pres">
      <dgm:prSet presAssocID="{D878F6A4-F083-41A4-92B1-0A303C77F127}" presName="sibTrans" presStyleLbl="sibTrans1D1" presStyleIdx="5" presStyleCnt="14"/>
      <dgm:spPr/>
    </dgm:pt>
    <dgm:pt modelId="{BD668441-C4D2-4E34-BB6D-F096C9A57A27}" type="pres">
      <dgm:prSet presAssocID="{D878F6A4-F083-41A4-92B1-0A303C77F127}" presName="connectorText" presStyleLbl="sibTrans1D1" presStyleIdx="5" presStyleCnt="14"/>
      <dgm:spPr/>
    </dgm:pt>
    <dgm:pt modelId="{4E403F6C-6A80-437E-ABB8-4F6F45A541DE}" type="pres">
      <dgm:prSet presAssocID="{83D5DC8F-1302-4896-95A2-C06FC2451806}" presName="node" presStyleLbl="node1" presStyleIdx="6" presStyleCnt="15">
        <dgm:presLayoutVars>
          <dgm:bulletEnabled val="1"/>
        </dgm:presLayoutVars>
      </dgm:prSet>
      <dgm:spPr/>
    </dgm:pt>
    <dgm:pt modelId="{7CBE0A34-13EA-48DB-91FD-D59BAD20B1F3}" type="pres">
      <dgm:prSet presAssocID="{8AEDB339-7D12-4282-88F2-1B8AEE8E75E5}" presName="sibTrans" presStyleLbl="sibTrans1D1" presStyleIdx="6" presStyleCnt="14"/>
      <dgm:spPr/>
    </dgm:pt>
    <dgm:pt modelId="{1B94E8DB-72A6-4289-81B6-1AD5E29D6CC8}" type="pres">
      <dgm:prSet presAssocID="{8AEDB339-7D12-4282-88F2-1B8AEE8E75E5}" presName="connectorText" presStyleLbl="sibTrans1D1" presStyleIdx="6" presStyleCnt="14"/>
      <dgm:spPr/>
    </dgm:pt>
    <dgm:pt modelId="{6D3327C5-213A-49B5-AD64-A0218A3E839D}" type="pres">
      <dgm:prSet presAssocID="{4E903ECF-7600-46A1-94C3-19B90B0FB7B2}" presName="node" presStyleLbl="node1" presStyleIdx="7" presStyleCnt="15">
        <dgm:presLayoutVars>
          <dgm:bulletEnabled val="1"/>
        </dgm:presLayoutVars>
      </dgm:prSet>
      <dgm:spPr/>
    </dgm:pt>
    <dgm:pt modelId="{39DE3156-8AEC-41F2-A9CE-10CAE01D39DB}" type="pres">
      <dgm:prSet presAssocID="{BEDDF50D-340E-4A21-9B6E-F75ACC711635}" presName="sibTrans" presStyleLbl="sibTrans1D1" presStyleIdx="7" presStyleCnt="14"/>
      <dgm:spPr/>
    </dgm:pt>
    <dgm:pt modelId="{08B43D1A-DC7A-44D7-80F6-FBD9F623DA9D}" type="pres">
      <dgm:prSet presAssocID="{BEDDF50D-340E-4A21-9B6E-F75ACC711635}" presName="connectorText" presStyleLbl="sibTrans1D1" presStyleIdx="7" presStyleCnt="14"/>
      <dgm:spPr/>
    </dgm:pt>
    <dgm:pt modelId="{650B6E07-1FA6-4D5F-8AB3-FB789B814C46}" type="pres">
      <dgm:prSet presAssocID="{FB3946EC-09CF-49EA-AAD2-4A8F15815F21}" presName="node" presStyleLbl="node1" presStyleIdx="8" presStyleCnt="15">
        <dgm:presLayoutVars>
          <dgm:bulletEnabled val="1"/>
        </dgm:presLayoutVars>
      </dgm:prSet>
      <dgm:spPr/>
    </dgm:pt>
    <dgm:pt modelId="{026148DE-3032-429D-95A3-EF3A0CD12B6D}" type="pres">
      <dgm:prSet presAssocID="{52CB8177-1D17-4779-AB14-96D7921686F6}" presName="sibTrans" presStyleLbl="sibTrans1D1" presStyleIdx="8" presStyleCnt="14"/>
      <dgm:spPr/>
    </dgm:pt>
    <dgm:pt modelId="{19450A24-A41D-42CF-8F3F-7CA684C04A44}" type="pres">
      <dgm:prSet presAssocID="{52CB8177-1D17-4779-AB14-96D7921686F6}" presName="connectorText" presStyleLbl="sibTrans1D1" presStyleIdx="8" presStyleCnt="14"/>
      <dgm:spPr/>
    </dgm:pt>
    <dgm:pt modelId="{6F8A27CA-4266-4DE9-AFEE-6FC50DA96716}" type="pres">
      <dgm:prSet presAssocID="{A1A616AE-80F9-4262-A926-73093542BAF8}" presName="node" presStyleLbl="node1" presStyleIdx="9" presStyleCnt="15">
        <dgm:presLayoutVars>
          <dgm:bulletEnabled val="1"/>
        </dgm:presLayoutVars>
      </dgm:prSet>
      <dgm:spPr/>
    </dgm:pt>
    <dgm:pt modelId="{F232EFBA-AE68-42DD-8063-E7DA2ACD2C8C}" type="pres">
      <dgm:prSet presAssocID="{4FE224DD-04DC-4B0E-A86F-8EABC2403190}" presName="sibTrans" presStyleLbl="sibTrans1D1" presStyleIdx="9" presStyleCnt="14"/>
      <dgm:spPr/>
    </dgm:pt>
    <dgm:pt modelId="{2D5BAD83-1169-4A9F-8389-B92247A61B67}" type="pres">
      <dgm:prSet presAssocID="{4FE224DD-04DC-4B0E-A86F-8EABC2403190}" presName="connectorText" presStyleLbl="sibTrans1D1" presStyleIdx="9" presStyleCnt="14"/>
      <dgm:spPr/>
    </dgm:pt>
    <dgm:pt modelId="{7A279A28-C24F-44AE-9F9C-7C7638E049F4}" type="pres">
      <dgm:prSet presAssocID="{28F8801A-A304-4CF3-A024-71A6A8B797D0}" presName="node" presStyleLbl="node1" presStyleIdx="10" presStyleCnt="15">
        <dgm:presLayoutVars>
          <dgm:bulletEnabled val="1"/>
        </dgm:presLayoutVars>
      </dgm:prSet>
      <dgm:spPr/>
    </dgm:pt>
    <dgm:pt modelId="{E4371B0B-FE03-44AF-B5BA-633AC62B9E76}" type="pres">
      <dgm:prSet presAssocID="{5E1C3268-26D8-400E-9EBC-7172F67C5ADF}" presName="sibTrans" presStyleLbl="sibTrans1D1" presStyleIdx="10" presStyleCnt="14"/>
      <dgm:spPr/>
    </dgm:pt>
    <dgm:pt modelId="{EDDF1176-6C24-4469-8F8E-0AD380A42B3A}" type="pres">
      <dgm:prSet presAssocID="{5E1C3268-26D8-400E-9EBC-7172F67C5ADF}" presName="connectorText" presStyleLbl="sibTrans1D1" presStyleIdx="10" presStyleCnt="14"/>
      <dgm:spPr/>
    </dgm:pt>
    <dgm:pt modelId="{3FFCB5CE-CE5C-4B8A-982E-5DA1B36B4B6D}" type="pres">
      <dgm:prSet presAssocID="{EAEEB367-B01C-4EF4-AFF4-755E7AC85886}" presName="node" presStyleLbl="node1" presStyleIdx="11" presStyleCnt="15">
        <dgm:presLayoutVars>
          <dgm:bulletEnabled val="1"/>
        </dgm:presLayoutVars>
      </dgm:prSet>
      <dgm:spPr/>
    </dgm:pt>
    <dgm:pt modelId="{C07D616A-5B19-4E57-AC0B-3F1CB2B0DA12}" type="pres">
      <dgm:prSet presAssocID="{AD3452E0-B355-4D12-821A-3721ABD6AB8F}" presName="sibTrans" presStyleLbl="sibTrans1D1" presStyleIdx="11" presStyleCnt="14"/>
      <dgm:spPr/>
    </dgm:pt>
    <dgm:pt modelId="{AF10F53F-F1FA-4B0A-949C-6315AC537357}" type="pres">
      <dgm:prSet presAssocID="{AD3452E0-B355-4D12-821A-3721ABD6AB8F}" presName="connectorText" presStyleLbl="sibTrans1D1" presStyleIdx="11" presStyleCnt="14"/>
      <dgm:spPr/>
    </dgm:pt>
    <dgm:pt modelId="{BDD71D47-41DE-402B-99CE-7AD165A8503D}" type="pres">
      <dgm:prSet presAssocID="{8283CD33-C48C-47D0-9193-D66FF7056307}" presName="node" presStyleLbl="node1" presStyleIdx="12" presStyleCnt="15">
        <dgm:presLayoutVars>
          <dgm:bulletEnabled val="1"/>
        </dgm:presLayoutVars>
      </dgm:prSet>
      <dgm:spPr/>
    </dgm:pt>
    <dgm:pt modelId="{8BE3C151-3C57-4CE2-BE17-C13805A17026}" type="pres">
      <dgm:prSet presAssocID="{A249491D-9A0D-4438-A7DE-D496AFB23B2F}" presName="sibTrans" presStyleLbl="sibTrans1D1" presStyleIdx="12" presStyleCnt="14"/>
      <dgm:spPr/>
    </dgm:pt>
    <dgm:pt modelId="{F6301A0B-7A02-4459-8650-AFC4C6475679}" type="pres">
      <dgm:prSet presAssocID="{A249491D-9A0D-4438-A7DE-D496AFB23B2F}" presName="connectorText" presStyleLbl="sibTrans1D1" presStyleIdx="12" presStyleCnt="14"/>
      <dgm:spPr/>
    </dgm:pt>
    <dgm:pt modelId="{4AF98A7B-6434-407B-A326-3F1662AB4E58}" type="pres">
      <dgm:prSet presAssocID="{AEB9F5A9-08EC-4981-AC76-0392DB3AB426}" presName="node" presStyleLbl="node1" presStyleIdx="13" presStyleCnt="15">
        <dgm:presLayoutVars>
          <dgm:bulletEnabled val="1"/>
        </dgm:presLayoutVars>
      </dgm:prSet>
      <dgm:spPr/>
    </dgm:pt>
    <dgm:pt modelId="{FBED6D9A-0692-42B9-A17A-4C0BBE708B74}" type="pres">
      <dgm:prSet presAssocID="{B6902D65-D153-45B2-A093-D618CB6D6EA9}" presName="sibTrans" presStyleLbl="sibTrans1D1" presStyleIdx="13" presStyleCnt="14"/>
      <dgm:spPr/>
    </dgm:pt>
    <dgm:pt modelId="{54333978-B341-4EC2-9EF8-161747051070}" type="pres">
      <dgm:prSet presAssocID="{B6902D65-D153-45B2-A093-D618CB6D6EA9}" presName="connectorText" presStyleLbl="sibTrans1D1" presStyleIdx="13" presStyleCnt="14"/>
      <dgm:spPr/>
    </dgm:pt>
    <dgm:pt modelId="{9D97C3B1-7F2E-49F0-B660-1A828EC8EB5E}" type="pres">
      <dgm:prSet presAssocID="{3FF18BFA-B0C7-4B59-A4E8-E75D83438330}" presName="node" presStyleLbl="node1" presStyleIdx="14" presStyleCnt="15">
        <dgm:presLayoutVars>
          <dgm:bulletEnabled val="1"/>
        </dgm:presLayoutVars>
      </dgm:prSet>
      <dgm:spPr/>
    </dgm:pt>
  </dgm:ptLst>
  <dgm:cxnLst>
    <dgm:cxn modelId="{ED5DB103-27B2-4506-BDBA-708F8034D645}" type="presOf" srcId="{33A60E97-FB08-4701-8BD6-1BD6EAFB1F36}" destId="{F938D632-B963-4C5E-8C2C-B177B7C796AB}" srcOrd="1" destOrd="0" presId="urn:microsoft.com/office/officeart/2016/7/layout/RepeatingBendingProcessNew"/>
    <dgm:cxn modelId="{70483308-3EC5-42FA-B4DF-B9F6307E20D3}" srcId="{1FA9FBBA-79DA-4EB4-B13B-16FBD92C5601}" destId="{4E903ECF-7600-46A1-94C3-19B90B0FB7B2}" srcOrd="7" destOrd="0" parTransId="{FDE76D7F-AC5F-49FE-B3BF-DF12D1612B44}" sibTransId="{BEDDF50D-340E-4A21-9B6E-F75ACC711635}"/>
    <dgm:cxn modelId="{CC60410B-2F0E-4AFC-A1F4-E858302737C3}" srcId="{1FA9FBBA-79DA-4EB4-B13B-16FBD92C5601}" destId="{3FF18BFA-B0C7-4B59-A4E8-E75D83438330}" srcOrd="14" destOrd="0" parTransId="{83DBA435-648B-482A-B2B8-1ACE486B55E3}" sibTransId="{CE9207D1-EC10-4BE9-AE1D-C6B4F65BF05B}"/>
    <dgm:cxn modelId="{BD31040F-6B2D-4C29-8C53-F2419E0559E3}" type="presOf" srcId="{4FE224DD-04DC-4B0E-A86F-8EABC2403190}" destId="{2D5BAD83-1169-4A9F-8389-B92247A61B67}" srcOrd="1" destOrd="0" presId="urn:microsoft.com/office/officeart/2016/7/layout/RepeatingBendingProcessNew"/>
    <dgm:cxn modelId="{97F34C0F-F625-49CA-958F-A0990E9A8F53}" type="presOf" srcId="{4FE224DD-04DC-4B0E-A86F-8EABC2403190}" destId="{F232EFBA-AE68-42DD-8063-E7DA2ACD2C8C}" srcOrd="0" destOrd="0" presId="urn:microsoft.com/office/officeart/2016/7/layout/RepeatingBendingProcessNew"/>
    <dgm:cxn modelId="{B9491012-0981-483B-A3A3-D248AF516BB7}" type="presOf" srcId="{D9209B56-FED7-439E-83C8-B9825D75BDA9}" destId="{4ACC1CFD-F227-43A9-8990-AFFE3ADA55CF}" srcOrd="0" destOrd="0" presId="urn:microsoft.com/office/officeart/2016/7/layout/RepeatingBendingProcessNew"/>
    <dgm:cxn modelId="{6E4F1913-A0A4-478F-A554-52D949CC55E9}" type="presOf" srcId="{34754191-953C-4008-8EA2-A2E0738F7E5E}" destId="{C0D715B3-CF23-48DB-A63A-BE7279936251}" srcOrd="0" destOrd="0" presId="urn:microsoft.com/office/officeart/2016/7/layout/RepeatingBendingProcessNew"/>
    <dgm:cxn modelId="{3E31D625-2F87-4BBF-BBA6-E845E20459F1}" type="presOf" srcId="{28F8801A-A304-4CF3-A024-71A6A8B797D0}" destId="{7A279A28-C24F-44AE-9F9C-7C7638E049F4}" srcOrd="0" destOrd="0" presId="urn:microsoft.com/office/officeart/2016/7/layout/RepeatingBendingProcessNew"/>
    <dgm:cxn modelId="{7D34812F-20E4-43B9-AF13-6FE3339D9EFB}" type="presOf" srcId="{AD3452E0-B355-4D12-821A-3721ABD6AB8F}" destId="{C07D616A-5B19-4E57-AC0B-3F1CB2B0DA12}" srcOrd="0" destOrd="0" presId="urn:microsoft.com/office/officeart/2016/7/layout/RepeatingBendingProcessNew"/>
    <dgm:cxn modelId="{BE72C731-1551-4EC1-A392-FFE099F20B53}" type="presOf" srcId="{73635594-2A63-4855-B7B1-9ECCB4824E62}" destId="{57AA075A-AACA-4201-97FF-60D90F9C49E0}" srcOrd="0" destOrd="0" presId="urn:microsoft.com/office/officeart/2016/7/layout/RepeatingBendingProcessNew"/>
    <dgm:cxn modelId="{728D703D-2CF6-446A-ADAE-E51FA4E55BF2}" type="presOf" srcId="{B6902D65-D153-45B2-A093-D618CB6D6EA9}" destId="{54333978-B341-4EC2-9EF8-161747051070}" srcOrd="1" destOrd="0" presId="urn:microsoft.com/office/officeart/2016/7/layout/RepeatingBendingProcessNew"/>
    <dgm:cxn modelId="{6AF1CF5F-224E-4598-A879-FD1815A79914}" srcId="{1FA9FBBA-79DA-4EB4-B13B-16FBD92C5601}" destId="{D9209B56-FED7-439E-83C8-B9825D75BDA9}" srcOrd="5" destOrd="0" parTransId="{CF507308-58CD-42E9-B560-C56BFD3C24C0}" sibTransId="{D878F6A4-F083-41A4-92B1-0A303C77F127}"/>
    <dgm:cxn modelId="{05111162-36A1-47E3-BB7F-79A15D145415}" srcId="{1FA9FBBA-79DA-4EB4-B13B-16FBD92C5601}" destId="{83D5DC8F-1302-4896-95A2-C06FC2451806}" srcOrd="6" destOrd="0" parTransId="{16906374-A025-4CA0-BA7F-24233959FBED}" sibTransId="{8AEDB339-7D12-4282-88F2-1B8AEE8E75E5}"/>
    <dgm:cxn modelId="{55896562-7703-4497-B74D-8DBDD8E5D914}" type="presOf" srcId="{99C83652-44C7-49EA-B31B-19D8DA6144D4}" destId="{827C28FF-250B-4CF6-AC5E-07E3D4E0FE4E}" srcOrd="0" destOrd="0" presId="urn:microsoft.com/office/officeart/2016/7/layout/RepeatingBendingProcessNew"/>
    <dgm:cxn modelId="{4111B543-C4F1-4A2B-8D07-D1CE56F29235}" type="presOf" srcId="{D878F6A4-F083-41A4-92B1-0A303C77F127}" destId="{BD668441-C4D2-4E34-BB6D-F096C9A57A27}" srcOrd="1" destOrd="0" presId="urn:microsoft.com/office/officeart/2016/7/layout/RepeatingBendingProcessNew"/>
    <dgm:cxn modelId="{99D44544-5220-4136-85DE-5D3E3BEFE61F}" type="presOf" srcId="{8AEDB339-7D12-4282-88F2-1B8AEE8E75E5}" destId="{7CBE0A34-13EA-48DB-91FD-D59BAD20B1F3}" srcOrd="0" destOrd="0" presId="urn:microsoft.com/office/officeart/2016/7/layout/RepeatingBendingProcessNew"/>
    <dgm:cxn modelId="{17859665-2FAF-45F9-83F5-FA517AF9CC27}" type="presOf" srcId="{33A60E97-FB08-4701-8BD6-1BD6EAFB1F36}" destId="{B8F9DDFA-030E-482B-B513-47A8EC05B582}" srcOrd="0" destOrd="0" presId="urn:microsoft.com/office/officeart/2016/7/layout/RepeatingBendingProcessNew"/>
    <dgm:cxn modelId="{A5B02D69-2D5E-406A-A12C-CC5CB7A2E5A9}" type="presOf" srcId="{DBC60D14-7BE5-4EA4-979D-F10CA1782F79}" destId="{92D4FD0A-75B6-4AA7-9BEC-E316822387F4}" srcOrd="0" destOrd="0" presId="urn:microsoft.com/office/officeart/2016/7/layout/RepeatingBendingProcessNew"/>
    <dgm:cxn modelId="{7E08C349-E390-4588-B709-AC78C5DB343C}" type="presOf" srcId="{83D5DC8F-1302-4896-95A2-C06FC2451806}" destId="{4E403F6C-6A80-437E-ABB8-4F6F45A541DE}" srcOrd="0" destOrd="0" presId="urn:microsoft.com/office/officeart/2016/7/layout/RepeatingBendingProcessNew"/>
    <dgm:cxn modelId="{E626CC6A-ACD6-46FC-8B29-4345C8F70383}" srcId="{1FA9FBBA-79DA-4EB4-B13B-16FBD92C5601}" destId="{8283CD33-C48C-47D0-9193-D66FF7056307}" srcOrd="12" destOrd="0" parTransId="{2EE0F30B-65D9-4421-908C-DF32AA74AEC3}" sibTransId="{A249491D-9A0D-4438-A7DE-D496AFB23B2F}"/>
    <dgm:cxn modelId="{95512C6B-69CF-490A-B844-23BB59C502A2}" type="presOf" srcId="{52CB8177-1D17-4779-AB14-96D7921686F6}" destId="{026148DE-3032-429D-95A3-EF3A0CD12B6D}" srcOrd="0" destOrd="0" presId="urn:microsoft.com/office/officeart/2016/7/layout/RepeatingBendingProcessNew"/>
    <dgm:cxn modelId="{0C8EAB6E-6EA7-4A28-AD1E-DFE39BB056E2}" type="presOf" srcId="{CDB9893F-B2C9-42A4-AFA4-FF07B4F9DDC6}" destId="{6C17B5E6-0497-495B-B888-EF1CFA17EBBA}" srcOrd="1" destOrd="0" presId="urn:microsoft.com/office/officeart/2016/7/layout/RepeatingBendingProcessNew"/>
    <dgm:cxn modelId="{EE2C8F4F-8068-4928-A0BB-8BC9A66BD418}" type="presOf" srcId="{BEDDF50D-340E-4A21-9B6E-F75ACC711635}" destId="{08B43D1A-DC7A-44D7-80F6-FBD9F623DA9D}" srcOrd="1" destOrd="0" presId="urn:microsoft.com/office/officeart/2016/7/layout/RepeatingBendingProcessNew"/>
    <dgm:cxn modelId="{AD9A0D71-D764-4BF0-8DBA-68B055F20FD2}" type="presOf" srcId="{FB3946EC-09CF-49EA-AAD2-4A8F15815F21}" destId="{650B6E07-1FA6-4D5F-8AB3-FB789B814C46}" srcOrd="0" destOrd="0" presId="urn:microsoft.com/office/officeart/2016/7/layout/RepeatingBendingProcessNew"/>
    <dgm:cxn modelId="{F7CBB651-A79F-4CE2-BD4E-755A57C8AE19}" type="presOf" srcId="{EAEEB367-B01C-4EF4-AFF4-755E7AC85886}" destId="{3FFCB5CE-CE5C-4B8A-982E-5DA1B36B4B6D}" srcOrd="0" destOrd="0" presId="urn:microsoft.com/office/officeart/2016/7/layout/RepeatingBendingProcessNew"/>
    <dgm:cxn modelId="{67227273-0BF3-4A61-833B-63ECAFB1DD2C}" srcId="{1FA9FBBA-79DA-4EB4-B13B-16FBD92C5601}" destId="{6F507DF4-2ACD-41BC-B139-0B2739EBA928}" srcOrd="0" destOrd="0" parTransId="{7B5501B2-FE2C-4D51-95A8-222CECDE942A}" sibTransId="{CDB9893F-B2C9-42A4-AFA4-FF07B4F9DDC6}"/>
    <dgm:cxn modelId="{EE80E876-777C-4171-953A-DD27D85B6AB3}" type="presOf" srcId="{CDB9893F-B2C9-42A4-AFA4-FF07B4F9DDC6}" destId="{89A203F4-74A1-4D1B-BF0D-5DF1CBD8EF6A}" srcOrd="0" destOrd="0" presId="urn:microsoft.com/office/officeart/2016/7/layout/RepeatingBendingProcessNew"/>
    <dgm:cxn modelId="{C847567A-2C24-4CBD-B65C-B7D28B1AD5DD}" type="presOf" srcId="{B6902D65-D153-45B2-A093-D618CB6D6EA9}" destId="{FBED6D9A-0692-42B9-A17A-4C0BBE708B74}" srcOrd="0" destOrd="0" presId="urn:microsoft.com/office/officeart/2016/7/layout/RepeatingBendingProcessNew"/>
    <dgm:cxn modelId="{5D3F8A5A-89CF-4DFA-9F60-55931D16B927}" type="presOf" srcId="{3FF18BFA-B0C7-4B59-A4E8-E75D83438330}" destId="{9D97C3B1-7F2E-49F0-B660-1A828EC8EB5E}" srcOrd="0" destOrd="0" presId="urn:microsoft.com/office/officeart/2016/7/layout/RepeatingBendingProcessNew"/>
    <dgm:cxn modelId="{AD9CA17A-2F2D-4C41-8192-29B16E9B9070}" type="presOf" srcId="{8283CD33-C48C-47D0-9193-D66FF7056307}" destId="{BDD71D47-41DE-402B-99CE-7AD165A8503D}" srcOrd="0" destOrd="0" presId="urn:microsoft.com/office/officeart/2016/7/layout/RepeatingBendingProcessNew"/>
    <dgm:cxn modelId="{36AE1181-8B2B-434D-A39F-FF18F38311E2}" type="presOf" srcId="{A249491D-9A0D-4438-A7DE-D496AFB23B2F}" destId="{F6301A0B-7A02-4459-8650-AFC4C6475679}" srcOrd="1" destOrd="0" presId="urn:microsoft.com/office/officeart/2016/7/layout/RepeatingBendingProcessNew"/>
    <dgm:cxn modelId="{88504B82-D98B-4642-9116-59E2FE9D1600}" srcId="{1FA9FBBA-79DA-4EB4-B13B-16FBD92C5601}" destId="{FB3946EC-09CF-49EA-AAD2-4A8F15815F21}" srcOrd="8" destOrd="0" parTransId="{9649DFF1-0D42-4C44-823E-0D4C3BB273D6}" sibTransId="{52CB8177-1D17-4779-AB14-96D7921686F6}"/>
    <dgm:cxn modelId="{C083AE86-527C-4CEB-91ED-621120E0BEBA}" srcId="{1FA9FBBA-79DA-4EB4-B13B-16FBD92C5601}" destId="{99C83652-44C7-49EA-B31B-19D8DA6144D4}" srcOrd="4" destOrd="0" parTransId="{F5F1BA5D-3BFF-4947-9355-FE71E2B453CB}" sibTransId="{73635594-2A63-4855-B7B1-9ECCB4824E62}"/>
    <dgm:cxn modelId="{6480F887-0F3D-4CD9-893D-49254E195DCD}" type="presOf" srcId="{4E903ECF-7600-46A1-94C3-19B90B0FB7B2}" destId="{6D3327C5-213A-49B5-AD64-A0218A3E839D}" srcOrd="0" destOrd="0" presId="urn:microsoft.com/office/officeart/2016/7/layout/RepeatingBendingProcessNew"/>
    <dgm:cxn modelId="{26BD8E8A-A2EB-48DF-BAA9-E2AB2A7B494C}" type="presOf" srcId="{BEDDF50D-340E-4A21-9B6E-F75ACC711635}" destId="{39DE3156-8AEC-41F2-A9CE-10CAE01D39DB}" srcOrd="0" destOrd="0" presId="urn:microsoft.com/office/officeart/2016/7/layout/RepeatingBendingProcessNew"/>
    <dgm:cxn modelId="{8216A997-CED6-4DD5-A9D2-5A6E9AABDD73}" type="presOf" srcId="{34754191-953C-4008-8EA2-A2E0738F7E5E}" destId="{2601B1AA-BC76-4CFD-B77F-1297CAD00BB3}" srcOrd="1" destOrd="0" presId="urn:microsoft.com/office/officeart/2016/7/layout/RepeatingBendingProcessNew"/>
    <dgm:cxn modelId="{89284398-5375-4871-B4D2-CDBE3A2FF760}" type="presOf" srcId="{A249491D-9A0D-4438-A7DE-D496AFB23B2F}" destId="{8BE3C151-3C57-4CE2-BE17-C13805A17026}" srcOrd="0" destOrd="0" presId="urn:microsoft.com/office/officeart/2016/7/layout/RepeatingBendingProcessNew"/>
    <dgm:cxn modelId="{F948889C-C917-4EBB-84C8-1496B3DF4596}" type="presOf" srcId="{8AEDB339-7D12-4282-88F2-1B8AEE8E75E5}" destId="{1B94E8DB-72A6-4289-81B6-1AD5E29D6CC8}" srcOrd="1" destOrd="0" presId="urn:microsoft.com/office/officeart/2016/7/layout/RepeatingBendingProcessNew"/>
    <dgm:cxn modelId="{AB712D9D-CE19-4EA8-BDB3-00639F596488}" srcId="{1FA9FBBA-79DA-4EB4-B13B-16FBD92C5601}" destId="{28F8801A-A304-4CF3-A024-71A6A8B797D0}" srcOrd="10" destOrd="0" parTransId="{29D98CED-4A01-41BB-BD54-5A369210E814}" sibTransId="{5E1C3268-26D8-400E-9EBC-7172F67C5ADF}"/>
    <dgm:cxn modelId="{515EA6A2-94CB-487A-BB98-D3FF021283E3}" type="presOf" srcId="{52CB8177-1D17-4779-AB14-96D7921686F6}" destId="{19450A24-A41D-42CF-8F3F-7CA684C04A44}" srcOrd="1" destOrd="0" presId="urn:microsoft.com/office/officeart/2016/7/layout/RepeatingBendingProcessNew"/>
    <dgm:cxn modelId="{7409C5A3-6612-49DD-ADB1-D502B79A7621}" type="presOf" srcId="{A1A616AE-80F9-4262-A926-73093542BAF8}" destId="{6F8A27CA-4266-4DE9-AFEE-6FC50DA96716}" srcOrd="0" destOrd="0" presId="urn:microsoft.com/office/officeart/2016/7/layout/RepeatingBendingProcessNew"/>
    <dgm:cxn modelId="{E6ACB8B1-3252-4D74-B711-DDDAB5F63634}" srcId="{1FA9FBBA-79DA-4EB4-B13B-16FBD92C5601}" destId="{AEB9F5A9-08EC-4981-AC76-0392DB3AB426}" srcOrd="13" destOrd="0" parTransId="{D0A95751-D8FD-4E87-8EAB-8AFC2982F73C}" sibTransId="{B6902D65-D153-45B2-A093-D618CB6D6EA9}"/>
    <dgm:cxn modelId="{47CA01C2-5EDB-41A1-9E2B-F1AFF057F6DF}" srcId="{1FA9FBBA-79DA-4EB4-B13B-16FBD92C5601}" destId="{205E2E9B-D705-4F6B-BBD6-E9CFC8962AE7}" srcOrd="3" destOrd="0" parTransId="{73A68338-8CEB-477E-93E5-C8918BEBC259}" sibTransId="{34754191-953C-4008-8EA2-A2E0738F7E5E}"/>
    <dgm:cxn modelId="{8A120BC4-10DA-4966-BC8F-26C2C5689D81}" srcId="{1FA9FBBA-79DA-4EB4-B13B-16FBD92C5601}" destId="{DBC60D14-7BE5-4EA4-979D-F10CA1782F79}" srcOrd="2" destOrd="0" parTransId="{10B5D8F4-262E-409B-B5E7-E2E129761D4A}" sibTransId="{33A60E97-FB08-4701-8BD6-1BD6EAFB1F36}"/>
    <dgm:cxn modelId="{3633C6C7-8C2D-4ABD-BA1A-2028DE2A3733}" type="presOf" srcId="{D878F6A4-F083-41A4-92B1-0A303C77F127}" destId="{476CD4E1-FE8C-4F2D-9D19-4E950A58C1B6}" srcOrd="0" destOrd="0" presId="urn:microsoft.com/office/officeart/2016/7/layout/RepeatingBendingProcessNew"/>
    <dgm:cxn modelId="{C639D2C7-8124-4718-9BD0-949D18FEFF9F}" type="presOf" srcId="{AEB9F5A9-08EC-4981-AC76-0392DB3AB426}" destId="{4AF98A7B-6434-407B-A326-3F1662AB4E58}" srcOrd="0" destOrd="0" presId="urn:microsoft.com/office/officeart/2016/7/layout/RepeatingBendingProcessNew"/>
    <dgm:cxn modelId="{58F404C9-E3E2-4F4E-B746-B1E812A39F3D}" type="presOf" srcId="{205E2E9B-D705-4F6B-BBD6-E9CFC8962AE7}" destId="{CCEA0DD1-BEC0-4BED-96DA-0A85AF41EBD2}" srcOrd="0" destOrd="0" presId="urn:microsoft.com/office/officeart/2016/7/layout/RepeatingBendingProcessNew"/>
    <dgm:cxn modelId="{521BD5C9-9BF0-4CBB-A651-CB66C1AF6BAB}" type="presOf" srcId="{73635594-2A63-4855-B7B1-9ECCB4824E62}" destId="{B034330A-CACD-4215-9B34-EC49E5C89F95}" srcOrd="1" destOrd="0" presId="urn:microsoft.com/office/officeart/2016/7/layout/RepeatingBendingProcessNew"/>
    <dgm:cxn modelId="{212880CC-056D-4882-A538-4E4A8B31043E}" type="presOf" srcId="{69115F7A-0D98-4C82-83E5-579FD5E5914D}" destId="{8EBDF22E-BC7C-401B-8634-F526BA1A7898}" srcOrd="1" destOrd="0" presId="urn:microsoft.com/office/officeart/2016/7/layout/RepeatingBendingProcessNew"/>
    <dgm:cxn modelId="{C01EE0CC-A773-4D7A-8514-3457A8D0C3A7}" srcId="{1FA9FBBA-79DA-4EB4-B13B-16FBD92C5601}" destId="{A1A616AE-80F9-4262-A926-73093542BAF8}" srcOrd="9" destOrd="0" parTransId="{73CBC445-76A5-4B1A-B9FC-0F4531584F49}" sibTransId="{4FE224DD-04DC-4B0E-A86F-8EABC2403190}"/>
    <dgm:cxn modelId="{492E24D4-19B4-4950-A9D5-C3A59998B25E}" type="presOf" srcId="{5E1C3268-26D8-400E-9EBC-7172F67C5ADF}" destId="{EDDF1176-6C24-4469-8F8E-0AD380A42B3A}" srcOrd="1" destOrd="0" presId="urn:microsoft.com/office/officeart/2016/7/layout/RepeatingBendingProcessNew"/>
    <dgm:cxn modelId="{033730D6-B6CD-43BA-96F9-7E63C9C42DA4}" type="presOf" srcId="{AD3452E0-B355-4D12-821A-3721ABD6AB8F}" destId="{AF10F53F-F1FA-4B0A-949C-6315AC537357}" srcOrd="1" destOrd="0" presId="urn:microsoft.com/office/officeart/2016/7/layout/RepeatingBendingProcessNew"/>
    <dgm:cxn modelId="{69AE4AD9-4C90-46FC-80A5-B792DCA17CF7}" type="presOf" srcId="{85C93852-F66A-4E59-ACF9-3505D8FF6FED}" destId="{2B75C2B5-FAEF-424F-AC87-1519B8359065}" srcOrd="0" destOrd="0" presId="urn:microsoft.com/office/officeart/2016/7/layout/RepeatingBendingProcessNew"/>
    <dgm:cxn modelId="{D3DAA0DF-4D29-434A-ADA0-C4988E3923D5}" type="presOf" srcId="{69115F7A-0D98-4C82-83E5-579FD5E5914D}" destId="{480C8918-9874-4226-870C-5943AF4E8259}" srcOrd="0" destOrd="0" presId="urn:microsoft.com/office/officeart/2016/7/layout/RepeatingBendingProcessNew"/>
    <dgm:cxn modelId="{F63291E2-3697-4691-AFAC-1BBF713CED7A}" srcId="{1FA9FBBA-79DA-4EB4-B13B-16FBD92C5601}" destId="{85C93852-F66A-4E59-ACF9-3505D8FF6FED}" srcOrd="1" destOrd="0" parTransId="{9C3E6D4F-C39C-420F-B4D8-77ADCC60AEC3}" sibTransId="{69115F7A-0D98-4C82-83E5-579FD5E5914D}"/>
    <dgm:cxn modelId="{83024BF1-DCC0-4B3A-8B68-DCAD3BFD3F4A}" type="presOf" srcId="{5E1C3268-26D8-400E-9EBC-7172F67C5ADF}" destId="{E4371B0B-FE03-44AF-B5BA-633AC62B9E76}" srcOrd="0" destOrd="0" presId="urn:microsoft.com/office/officeart/2016/7/layout/RepeatingBendingProcessNew"/>
    <dgm:cxn modelId="{E98814F3-D170-49DD-B200-769BC09DD786}" type="presOf" srcId="{1FA9FBBA-79DA-4EB4-B13B-16FBD92C5601}" destId="{EA713870-5E39-479F-ACE2-D074E8568951}" srcOrd="0" destOrd="0" presId="urn:microsoft.com/office/officeart/2016/7/layout/RepeatingBendingProcessNew"/>
    <dgm:cxn modelId="{4A52D1F9-C12B-4C63-A3F6-075C962DF266}" type="presOf" srcId="{6F507DF4-2ACD-41BC-B139-0B2739EBA928}" destId="{8AD1183E-B853-4BE6-AFB1-3E97A7C9B693}" srcOrd="0" destOrd="0" presId="urn:microsoft.com/office/officeart/2016/7/layout/RepeatingBendingProcessNew"/>
    <dgm:cxn modelId="{52C764FD-9346-46CA-9A15-836DA2C67D65}" srcId="{1FA9FBBA-79DA-4EB4-B13B-16FBD92C5601}" destId="{EAEEB367-B01C-4EF4-AFF4-755E7AC85886}" srcOrd="11" destOrd="0" parTransId="{7E804AED-CD9D-4781-9351-57CC87F1056F}" sibTransId="{AD3452E0-B355-4D12-821A-3721ABD6AB8F}"/>
    <dgm:cxn modelId="{B8E3A8C5-D8C1-46B0-B940-AFB1E049D32D}" type="presParOf" srcId="{EA713870-5E39-479F-ACE2-D074E8568951}" destId="{8AD1183E-B853-4BE6-AFB1-3E97A7C9B693}" srcOrd="0" destOrd="0" presId="urn:microsoft.com/office/officeart/2016/7/layout/RepeatingBendingProcessNew"/>
    <dgm:cxn modelId="{0B2ED929-FD1E-4F92-BFEA-4EA9EE87F7B7}" type="presParOf" srcId="{EA713870-5E39-479F-ACE2-D074E8568951}" destId="{89A203F4-74A1-4D1B-BF0D-5DF1CBD8EF6A}" srcOrd="1" destOrd="0" presId="urn:microsoft.com/office/officeart/2016/7/layout/RepeatingBendingProcessNew"/>
    <dgm:cxn modelId="{61E80443-61B4-4B68-9453-5A0A6F9C3484}" type="presParOf" srcId="{89A203F4-74A1-4D1B-BF0D-5DF1CBD8EF6A}" destId="{6C17B5E6-0497-495B-B888-EF1CFA17EBBA}" srcOrd="0" destOrd="0" presId="urn:microsoft.com/office/officeart/2016/7/layout/RepeatingBendingProcessNew"/>
    <dgm:cxn modelId="{B942BCAC-8635-4A01-A2E0-3318674C7E5D}" type="presParOf" srcId="{EA713870-5E39-479F-ACE2-D074E8568951}" destId="{2B75C2B5-FAEF-424F-AC87-1519B8359065}" srcOrd="2" destOrd="0" presId="urn:microsoft.com/office/officeart/2016/7/layout/RepeatingBendingProcessNew"/>
    <dgm:cxn modelId="{7CDC017A-1B29-4A98-A08A-7BC3F3E551BC}" type="presParOf" srcId="{EA713870-5E39-479F-ACE2-D074E8568951}" destId="{480C8918-9874-4226-870C-5943AF4E8259}" srcOrd="3" destOrd="0" presId="urn:microsoft.com/office/officeart/2016/7/layout/RepeatingBendingProcessNew"/>
    <dgm:cxn modelId="{95E3361F-EDEF-4C3D-A0E5-28E672B03B4B}" type="presParOf" srcId="{480C8918-9874-4226-870C-5943AF4E8259}" destId="{8EBDF22E-BC7C-401B-8634-F526BA1A7898}" srcOrd="0" destOrd="0" presId="urn:microsoft.com/office/officeart/2016/7/layout/RepeatingBendingProcessNew"/>
    <dgm:cxn modelId="{2CC0116F-2375-4A20-868A-DF11CA49B706}" type="presParOf" srcId="{EA713870-5E39-479F-ACE2-D074E8568951}" destId="{92D4FD0A-75B6-4AA7-9BEC-E316822387F4}" srcOrd="4" destOrd="0" presId="urn:microsoft.com/office/officeart/2016/7/layout/RepeatingBendingProcessNew"/>
    <dgm:cxn modelId="{448F133B-CB39-4988-9F05-84EFE5BEF95A}" type="presParOf" srcId="{EA713870-5E39-479F-ACE2-D074E8568951}" destId="{B8F9DDFA-030E-482B-B513-47A8EC05B582}" srcOrd="5" destOrd="0" presId="urn:microsoft.com/office/officeart/2016/7/layout/RepeatingBendingProcessNew"/>
    <dgm:cxn modelId="{96C1674D-29B2-4DE6-AEFC-E4FD353FED49}" type="presParOf" srcId="{B8F9DDFA-030E-482B-B513-47A8EC05B582}" destId="{F938D632-B963-4C5E-8C2C-B177B7C796AB}" srcOrd="0" destOrd="0" presId="urn:microsoft.com/office/officeart/2016/7/layout/RepeatingBendingProcessNew"/>
    <dgm:cxn modelId="{21C71346-F63B-47F1-8216-C7B824ADBF9C}" type="presParOf" srcId="{EA713870-5E39-479F-ACE2-D074E8568951}" destId="{CCEA0DD1-BEC0-4BED-96DA-0A85AF41EBD2}" srcOrd="6" destOrd="0" presId="urn:microsoft.com/office/officeart/2016/7/layout/RepeatingBendingProcessNew"/>
    <dgm:cxn modelId="{5FD75DBA-32F1-4281-B073-EFF81DA42D96}" type="presParOf" srcId="{EA713870-5E39-479F-ACE2-D074E8568951}" destId="{C0D715B3-CF23-48DB-A63A-BE7279936251}" srcOrd="7" destOrd="0" presId="urn:microsoft.com/office/officeart/2016/7/layout/RepeatingBendingProcessNew"/>
    <dgm:cxn modelId="{25FCD5E1-9B94-4C0C-8079-C0A399C8ACC8}" type="presParOf" srcId="{C0D715B3-CF23-48DB-A63A-BE7279936251}" destId="{2601B1AA-BC76-4CFD-B77F-1297CAD00BB3}" srcOrd="0" destOrd="0" presId="urn:microsoft.com/office/officeart/2016/7/layout/RepeatingBendingProcessNew"/>
    <dgm:cxn modelId="{2DE2CA5B-171D-4604-A9A8-38BB45552D4B}" type="presParOf" srcId="{EA713870-5E39-479F-ACE2-D074E8568951}" destId="{827C28FF-250B-4CF6-AC5E-07E3D4E0FE4E}" srcOrd="8" destOrd="0" presId="urn:microsoft.com/office/officeart/2016/7/layout/RepeatingBendingProcessNew"/>
    <dgm:cxn modelId="{4AED05C3-CC50-43BC-BA4F-372FE95F7A70}" type="presParOf" srcId="{EA713870-5E39-479F-ACE2-D074E8568951}" destId="{57AA075A-AACA-4201-97FF-60D90F9C49E0}" srcOrd="9" destOrd="0" presId="urn:microsoft.com/office/officeart/2016/7/layout/RepeatingBendingProcessNew"/>
    <dgm:cxn modelId="{54D516FC-D456-47EC-AE63-E74C2B82C25D}" type="presParOf" srcId="{57AA075A-AACA-4201-97FF-60D90F9C49E0}" destId="{B034330A-CACD-4215-9B34-EC49E5C89F95}" srcOrd="0" destOrd="0" presId="urn:microsoft.com/office/officeart/2016/7/layout/RepeatingBendingProcessNew"/>
    <dgm:cxn modelId="{BCD6C3C1-9024-4C5D-AFDD-1BC68DC7CFFC}" type="presParOf" srcId="{EA713870-5E39-479F-ACE2-D074E8568951}" destId="{4ACC1CFD-F227-43A9-8990-AFFE3ADA55CF}" srcOrd="10" destOrd="0" presId="urn:microsoft.com/office/officeart/2016/7/layout/RepeatingBendingProcessNew"/>
    <dgm:cxn modelId="{6A5AE034-C2E8-4F3E-9169-DC0CE438C5A8}" type="presParOf" srcId="{EA713870-5E39-479F-ACE2-D074E8568951}" destId="{476CD4E1-FE8C-4F2D-9D19-4E950A58C1B6}" srcOrd="11" destOrd="0" presId="urn:microsoft.com/office/officeart/2016/7/layout/RepeatingBendingProcessNew"/>
    <dgm:cxn modelId="{48437AF2-D648-4558-911C-F51165B2E7D1}" type="presParOf" srcId="{476CD4E1-FE8C-4F2D-9D19-4E950A58C1B6}" destId="{BD668441-C4D2-4E34-BB6D-F096C9A57A27}" srcOrd="0" destOrd="0" presId="urn:microsoft.com/office/officeart/2016/7/layout/RepeatingBendingProcessNew"/>
    <dgm:cxn modelId="{3A11F14C-E6C8-46FE-90C7-56C344D879ED}" type="presParOf" srcId="{EA713870-5E39-479F-ACE2-D074E8568951}" destId="{4E403F6C-6A80-437E-ABB8-4F6F45A541DE}" srcOrd="12" destOrd="0" presId="urn:microsoft.com/office/officeart/2016/7/layout/RepeatingBendingProcessNew"/>
    <dgm:cxn modelId="{78EB9F35-E7CA-4716-81A1-9B751E8C4086}" type="presParOf" srcId="{EA713870-5E39-479F-ACE2-D074E8568951}" destId="{7CBE0A34-13EA-48DB-91FD-D59BAD20B1F3}" srcOrd="13" destOrd="0" presId="urn:microsoft.com/office/officeart/2016/7/layout/RepeatingBendingProcessNew"/>
    <dgm:cxn modelId="{C3BD49C6-F4CE-4934-A07A-FFACAC6139AD}" type="presParOf" srcId="{7CBE0A34-13EA-48DB-91FD-D59BAD20B1F3}" destId="{1B94E8DB-72A6-4289-81B6-1AD5E29D6CC8}" srcOrd="0" destOrd="0" presId="urn:microsoft.com/office/officeart/2016/7/layout/RepeatingBendingProcessNew"/>
    <dgm:cxn modelId="{1AFC204A-D379-488F-B8D6-CE46C4A0D5DA}" type="presParOf" srcId="{EA713870-5E39-479F-ACE2-D074E8568951}" destId="{6D3327C5-213A-49B5-AD64-A0218A3E839D}" srcOrd="14" destOrd="0" presId="urn:microsoft.com/office/officeart/2016/7/layout/RepeatingBendingProcessNew"/>
    <dgm:cxn modelId="{06B74880-AA93-4D23-BDB7-4E6B8E4E9E68}" type="presParOf" srcId="{EA713870-5E39-479F-ACE2-D074E8568951}" destId="{39DE3156-8AEC-41F2-A9CE-10CAE01D39DB}" srcOrd="15" destOrd="0" presId="urn:microsoft.com/office/officeart/2016/7/layout/RepeatingBendingProcessNew"/>
    <dgm:cxn modelId="{BB16444D-D3A7-411A-9FE7-104E3D1B984D}" type="presParOf" srcId="{39DE3156-8AEC-41F2-A9CE-10CAE01D39DB}" destId="{08B43D1A-DC7A-44D7-80F6-FBD9F623DA9D}" srcOrd="0" destOrd="0" presId="urn:microsoft.com/office/officeart/2016/7/layout/RepeatingBendingProcessNew"/>
    <dgm:cxn modelId="{1F04C47C-D805-4D20-9899-2CEB945AE1C4}" type="presParOf" srcId="{EA713870-5E39-479F-ACE2-D074E8568951}" destId="{650B6E07-1FA6-4D5F-8AB3-FB789B814C46}" srcOrd="16" destOrd="0" presId="urn:microsoft.com/office/officeart/2016/7/layout/RepeatingBendingProcessNew"/>
    <dgm:cxn modelId="{B91F8EB1-1FAE-489A-80A4-1F431E1464BE}" type="presParOf" srcId="{EA713870-5E39-479F-ACE2-D074E8568951}" destId="{026148DE-3032-429D-95A3-EF3A0CD12B6D}" srcOrd="17" destOrd="0" presId="urn:microsoft.com/office/officeart/2016/7/layout/RepeatingBendingProcessNew"/>
    <dgm:cxn modelId="{F86478B8-3A11-4F4F-9464-0341E8B2FAFC}" type="presParOf" srcId="{026148DE-3032-429D-95A3-EF3A0CD12B6D}" destId="{19450A24-A41D-42CF-8F3F-7CA684C04A44}" srcOrd="0" destOrd="0" presId="urn:microsoft.com/office/officeart/2016/7/layout/RepeatingBendingProcessNew"/>
    <dgm:cxn modelId="{A291F669-7EC8-4E54-80BF-98894B61DA93}" type="presParOf" srcId="{EA713870-5E39-479F-ACE2-D074E8568951}" destId="{6F8A27CA-4266-4DE9-AFEE-6FC50DA96716}" srcOrd="18" destOrd="0" presId="urn:microsoft.com/office/officeart/2016/7/layout/RepeatingBendingProcessNew"/>
    <dgm:cxn modelId="{60BE70C3-DBA0-49F5-8F16-EC92564BF927}" type="presParOf" srcId="{EA713870-5E39-479F-ACE2-D074E8568951}" destId="{F232EFBA-AE68-42DD-8063-E7DA2ACD2C8C}" srcOrd="19" destOrd="0" presId="urn:microsoft.com/office/officeart/2016/7/layout/RepeatingBendingProcessNew"/>
    <dgm:cxn modelId="{579202DF-F894-4C9B-AD40-6CE06A01018D}" type="presParOf" srcId="{F232EFBA-AE68-42DD-8063-E7DA2ACD2C8C}" destId="{2D5BAD83-1169-4A9F-8389-B92247A61B67}" srcOrd="0" destOrd="0" presId="urn:microsoft.com/office/officeart/2016/7/layout/RepeatingBendingProcessNew"/>
    <dgm:cxn modelId="{2E38DDCE-A2BA-491E-9CDA-BAA1149CF183}" type="presParOf" srcId="{EA713870-5E39-479F-ACE2-D074E8568951}" destId="{7A279A28-C24F-44AE-9F9C-7C7638E049F4}" srcOrd="20" destOrd="0" presId="urn:microsoft.com/office/officeart/2016/7/layout/RepeatingBendingProcessNew"/>
    <dgm:cxn modelId="{B53DCC3D-21D2-4994-8B4B-007B170321B2}" type="presParOf" srcId="{EA713870-5E39-479F-ACE2-D074E8568951}" destId="{E4371B0B-FE03-44AF-B5BA-633AC62B9E76}" srcOrd="21" destOrd="0" presId="urn:microsoft.com/office/officeart/2016/7/layout/RepeatingBendingProcessNew"/>
    <dgm:cxn modelId="{A3AD0CFB-0EB7-4946-861B-63AE860F1740}" type="presParOf" srcId="{E4371B0B-FE03-44AF-B5BA-633AC62B9E76}" destId="{EDDF1176-6C24-4469-8F8E-0AD380A42B3A}" srcOrd="0" destOrd="0" presId="urn:microsoft.com/office/officeart/2016/7/layout/RepeatingBendingProcessNew"/>
    <dgm:cxn modelId="{76DAD0C9-AAF6-40F9-8D78-D1663CE62421}" type="presParOf" srcId="{EA713870-5E39-479F-ACE2-D074E8568951}" destId="{3FFCB5CE-CE5C-4B8A-982E-5DA1B36B4B6D}" srcOrd="22" destOrd="0" presId="urn:microsoft.com/office/officeart/2016/7/layout/RepeatingBendingProcessNew"/>
    <dgm:cxn modelId="{5FC00780-5D8B-42DD-AA3F-AD5F4EB89B56}" type="presParOf" srcId="{EA713870-5E39-479F-ACE2-D074E8568951}" destId="{C07D616A-5B19-4E57-AC0B-3F1CB2B0DA12}" srcOrd="23" destOrd="0" presId="urn:microsoft.com/office/officeart/2016/7/layout/RepeatingBendingProcessNew"/>
    <dgm:cxn modelId="{22E40CF6-A92D-4691-8B9D-1276DBDA20EB}" type="presParOf" srcId="{C07D616A-5B19-4E57-AC0B-3F1CB2B0DA12}" destId="{AF10F53F-F1FA-4B0A-949C-6315AC537357}" srcOrd="0" destOrd="0" presId="urn:microsoft.com/office/officeart/2016/7/layout/RepeatingBendingProcessNew"/>
    <dgm:cxn modelId="{C9009C4E-4466-4DB3-83E0-469B05A513E0}" type="presParOf" srcId="{EA713870-5E39-479F-ACE2-D074E8568951}" destId="{BDD71D47-41DE-402B-99CE-7AD165A8503D}" srcOrd="24" destOrd="0" presId="urn:microsoft.com/office/officeart/2016/7/layout/RepeatingBendingProcessNew"/>
    <dgm:cxn modelId="{48F35D95-E60E-46DE-A335-8AA960AE0478}" type="presParOf" srcId="{EA713870-5E39-479F-ACE2-D074E8568951}" destId="{8BE3C151-3C57-4CE2-BE17-C13805A17026}" srcOrd="25" destOrd="0" presId="urn:microsoft.com/office/officeart/2016/7/layout/RepeatingBendingProcessNew"/>
    <dgm:cxn modelId="{61F3A625-E3CC-4D77-83FE-8823147355AF}" type="presParOf" srcId="{8BE3C151-3C57-4CE2-BE17-C13805A17026}" destId="{F6301A0B-7A02-4459-8650-AFC4C6475679}" srcOrd="0" destOrd="0" presId="urn:microsoft.com/office/officeart/2016/7/layout/RepeatingBendingProcessNew"/>
    <dgm:cxn modelId="{1D04BB8D-E164-40C9-9933-0B415CFF6F6D}" type="presParOf" srcId="{EA713870-5E39-479F-ACE2-D074E8568951}" destId="{4AF98A7B-6434-407B-A326-3F1662AB4E58}" srcOrd="26" destOrd="0" presId="urn:microsoft.com/office/officeart/2016/7/layout/RepeatingBendingProcessNew"/>
    <dgm:cxn modelId="{9A5C1FE6-3B8F-412C-B660-F8D5FCF9143A}" type="presParOf" srcId="{EA713870-5E39-479F-ACE2-D074E8568951}" destId="{FBED6D9A-0692-42B9-A17A-4C0BBE708B74}" srcOrd="27" destOrd="0" presId="urn:microsoft.com/office/officeart/2016/7/layout/RepeatingBendingProcessNew"/>
    <dgm:cxn modelId="{69C3A053-69C0-4294-8B63-1966689EE4E9}" type="presParOf" srcId="{FBED6D9A-0692-42B9-A17A-4C0BBE708B74}" destId="{54333978-B341-4EC2-9EF8-161747051070}" srcOrd="0" destOrd="0" presId="urn:microsoft.com/office/officeart/2016/7/layout/RepeatingBendingProcessNew"/>
    <dgm:cxn modelId="{589337BC-97EB-450B-8A24-73283832116D}" type="presParOf" srcId="{EA713870-5E39-479F-ACE2-D074E8568951}" destId="{9D97C3B1-7F2E-49F0-B660-1A828EC8EB5E}" srcOrd="2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78B1F77-6B22-4928-B44F-1716DA64049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928621B-B16E-41DE-9CCF-1953E6D5E9D2}">
      <dgm:prSet/>
      <dgm:spPr/>
      <dgm:t>
        <a:bodyPr/>
        <a:lstStyle/>
        <a:p>
          <a:pPr>
            <a:lnSpc>
              <a:spcPct val="100000"/>
            </a:lnSpc>
          </a:pPr>
          <a:r>
            <a:rPr lang="en-PK" b="1"/>
            <a:t>Treatment Options</a:t>
          </a:r>
          <a:endParaRPr lang="en-US"/>
        </a:p>
      </dgm:t>
    </dgm:pt>
    <dgm:pt modelId="{99E852B2-8F53-47D6-A9F1-EE22537C41EA}" type="parTrans" cxnId="{6D52B7BC-7209-48A1-AE60-27D3EE3E7C84}">
      <dgm:prSet/>
      <dgm:spPr/>
      <dgm:t>
        <a:bodyPr/>
        <a:lstStyle/>
        <a:p>
          <a:endParaRPr lang="en-US"/>
        </a:p>
      </dgm:t>
    </dgm:pt>
    <dgm:pt modelId="{C17E77F6-4E9A-4DD2-B1F6-7A9F160DE134}" type="sibTrans" cxnId="{6D52B7BC-7209-48A1-AE60-27D3EE3E7C84}">
      <dgm:prSet/>
      <dgm:spPr/>
      <dgm:t>
        <a:bodyPr/>
        <a:lstStyle/>
        <a:p>
          <a:endParaRPr lang="en-US"/>
        </a:p>
      </dgm:t>
    </dgm:pt>
    <dgm:pt modelId="{A0EEB093-E203-4E81-B307-ECD93BB57B25}">
      <dgm:prSet/>
      <dgm:spPr/>
      <dgm:t>
        <a:bodyPr/>
        <a:lstStyle/>
        <a:p>
          <a:pPr>
            <a:lnSpc>
              <a:spcPct val="100000"/>
            </a:lnSpc>
          </a:pPr>
          <a:r>
            <a:rPr lang="en-PK" b="1"/>
            <a:t>Surgery</a:t>
          </a:r>
          <a:r>
            <a:rPr lang="en-PK"/>
            <a:t> – Removes the tumour (early-stage NSCLC). </a:t>
          </a:r>
          <a:endParaRPr lang="en-US"/>
        </a:p>
      </dgm:t>
    </dgm:pt>
    <dgm:pt modelId="{D0364029-A87B-4C9C-95AF-93A1971B48EE}" type="parTrans" cxnId="{FF8E6B92-22B5-4748-8A2B-928C4AADC43D}">
      <dgm:prSet/>
      <dgm:spPr/>
      <dgm:t>
        <a:bodyPr/>
        <a:lstStyle/>
        <a:p>
          <a:endParaRPr lang="en-US"/>
        </a:p>
      </dgm:t>
    </dgm:pt>
    <dgm:pt modelId="{F3F4BA2F-1B14-4AB5-B46E-CF5195866A56}" type="sibTrans" cxnId="{FF8E6B92-22B5-4748-8A2B-928C4AADC43D}">
      <dgm:prSet/>
      <dgm:spPr/>
      <dgm:t>
        <a:bodyPr/>
        <a:lstStyle/>
        <a:p>
          <a:endParaRPr lang="en-US"/>
        </a:p>
      </dgm:t>
    </dgm:pt>
    <dgm:pt modelId="{75C6DD6C-927C-40D8-A4AE-1570B72372B2}">
      <dgm:prSet/>
      <dgm:spPr/>
      <dgm:t>
        <a:bodyPr/>
        <a:lstStyle/>
        <a:p>
          <a:pPr>
            <a:lnSpc>
              <a:spcPct val="100000"/>
            </a:lnSpc>
          </a:pPr>
          <a:r>
            <a:rPr lang="en-PK" b="1"/>
            <a:t>Chemotherapy</a:t>
          </a:r>
          <a:r>
            <a:rPr lang="en-PK"/>
            <a:t> – Kills or slows cancer cells. </a:t>
          </a:r>
          <a:endParaRPr lang="en-US"/>
        </a:p>
      </dgm:t>
    </dgm:pt>
    <dgm:pt modelId="{A1943702-D921-4AE5-8959-D2409E27C5B1}" type="parTrans" cxnId="{2357A64A-CA2D-4DD3-8222-653704640EB5}">
      <dgm:prSet/>
      <dgm:spPr/>
      <dgm:t>
        <a:bodyPr/>
        <a:lstStyle/>
        <a:p>
          <a:endParaRPr lang="en-US"/>
        </a:p>
      </dgm:t>
    </dgm:pt>
    <dgm:pt modelId="{713CC2E4-2941-4DC8-876A-478AC5062029}" type="sibTrans" cxnId="{2357A64A-CA2D-4DD3-8222-653704640EB5}">
      <dgm:prSet/>
      <dgm:spPr/>
      <dgm:t>
        <a:bodyPr/>
        <a:lstStyle/>
        <a:p>
          <a:endParaRPr lang="en-US"/>
        </a:p>
      </dgm:t>
    </dgm:pt>
    <dgm:pt modelId="{691B91A0-D0BA-4DAA-9579-55FA1B41F008}">
      <dgm:prSet/>
      <dgm:spPr/>
      <dgm:t>
        <a:bodyPr/>
        <a:lstStyle/>
        <a:p>
          <a:pPr>
            <a:lnSpc>
              <a:spcPct val="100000"/>
            </a:lnSpc>
          </a:pPr>
          <a:r>
            <a:rPr lang="en-PK" b="1"/>
            <a:t>Radiotherapy</a:t>
          </a:r>
          <a:r>
            <a:rPr lang="en-PK"/>
            <a:t> – Uses X-rays to destroy cancer cells. </a:t>
          </a:r>
          <a:endParaRPr lang="en-US"/>
        </a:p>
      </dgm:t>
    </dgm:pt>
    <dgm:pt modelId="{7703E9A7-9CA8-4B16-948E-7E70758D4DFD}" type="parTrans" cxnId="{79B66699-5FD5-4CD8-BBC1-B694B8336B44}">
      <dgm:prSet/>
      <dgm:spPr/>
      <dgm:t>
        <a:bodyPr/>
        <a:lstStyle/>
        <a:p>
          <a:endParaRPr lang="en-US"/>
        </a:p>
      </dgm:t>
    </dgm:pt>
    <dgm:pt modelId="{1C64BC9F-A44A-479D-9D88-DE91330EE287}" type="sibTrans" cxnId="{79B66699-5FD5-4CD8-BBC1-B694B8336B44}">
      <dgm:prSet/>
      <dgm:spPr/>
      <dgm:t>
        <a:bodyPr/>
        <a:lstStyle/>
        <a:p>
          <a:endParaRPr lang="en-US"/>
        </a:p>
      </dgm:t>
    </dgm:pt>
    <dgm:pt modelId="{4549D2E5-D81D-4A4C-980F-BDD892D9B836}">
      <dgm:prSet/>
      <dgm:spPr/>
      <dgm:t>
        <a:bodyPr/>
        <a:lstStyle/>
        <a:p>
          <a:pPr>
            <a:lnSpc>
              <a:spcPct val="100000"/>
            </a:lnSpc>
          </a:pPr>
          <a:r>
            <a:rPr lang="en-PK" b="1"/>
            <a:t>Immunotherapy &amp; Targeted Therapy</a:t>
          </a:r>
          <a:r>
            <a:rPr lang="en-PK"/>
            <a:t> – Helps fight cancer and slows tumour growth. </a:t>
          </a:r>
          <a:endParaRPr lang="en-US"/>
        </a:p>
      </dgm:t>
    </dgm:pt>
    <dgm:pt modelId="{9104F80A-B211-441B-89E4-4BF2EA59ED24}" type="parTrans" cxnId="{EBA25EA2-3FFF-4737-90B0-E4707B92B9A4}">
      <dgm:prSet/>
      <dgm:spPr/>
      <dgm:t>
        <a:bodyPr/>
        <a:lstStyle/>
        <a:p>
          <a:endParaRPr lang="en-US"/>
        </a:p>
      </dgm:t>
    </dgm:pt>
    <dgm:pt modelId="{01B56DB6-B518-40BE-BB97-0B7785F93813}" type="sibTrans" cxnId="{EBA25EA2-3FFF-4737-90B0-E4707B92B9A4}">
      <dgm:prSet/>
      <dgm:spPr/>
      <dgm:t>
        <a:bodyPr/>
        <a:lstStyle/>
        <a:p>
          <a:endParaRPr lang="en-US"/>
        </a:p>
      </dgm:t>
    </dgm:pt>
    <dgm:pt modelId="{1FC2473A-0401-4B31-B3CC-ABEA4D4DF3B5}">
      <dgm:prSet/>
      <dgm:spPr/>
      <dgm:t>
        <a:bodyPr/>
        <a:lstStyle/>
        <a:p>
          <a:pPr>
            <a:lnSpc>
              <a:spcPct val="100000"/>
            </a:lnSpc>
          </a:pPr>
          <a:r>
            <a:rPr lang="en-PK" b="1"/>
            <a:t>Palliative Care</a:t>
          </a:r>
          <a:r>
            <a:rPr lang="en-PK"/>
            <a:t> – Relieves symptoms and improves quality of life.</a:t>
          </a:r>
          <a:endParaRPr lang="en-US"/>
        </a:p>
      </dgm:t>
    </dgm:pt>
    <dgm:pt modelId="{B49B1930-55F8-4D47-AFEF-C091515F1C4F}" type="parTrans" cxnId="{31062BD1-7556-4589-B680-F7EBE3B23C00}">
      <dgm:prSet/>
      <dgm:spPr/>
      <dgm:t>
        <a:bodyPr/>
        <a:lstStyle/>
        <a:p>
          <a:endParaRPr lang="en-US"/>
        </a:p>
      </dgm:t>
    </dgm:pt>
    <dgm:pt modelId="{00AE4774-97C1-4932-A7E7-4C0C69223562}" type="sibTrans" cxnId="{31062BD1-7556-4589-B680-F7EBE3B23C00}">
      <dgm:prSet/>
      <dgm:spPr/>
      <dgm:t>
        <a:bodyPr/>
        <a:lstStyle/>
        <a:p>
          <a:endParaRPr lang="en-US"/>
        </a:p>
      </dgm:t>
    </dgm:pt>
    <dgm:pt modelId="{6CE898F5-8182-4521-9E51-7CCFE48FC05B}" type="pres">
      <dgm:prSet presAssocID="{578B1F77-6B22-4928-B44F-1716DA640498}" presName="root" presStyleCnt="0">
        <dgm:presLayoutVars>
          <dgm:dir/>
          <dgm:resizeHandles val="exact"/>
        </dgm:presLayoutVars>
      </dgm:prSet>
      <dgm:spPr/>
    </dgm:pt>
    <dgm:pt modelId="{63E16AF7-1236-4D06-AADE-9E2F75F7AA4B}" type="pres">
      <dgm:prSet presAssocID="{4928621B-B16E-41DE-9CCF-1953E6D5E9D2}" presName="compNode" presStyleCnt="0"/>
      <dgm:spPr/>
    </dgm:pt>
    <dgm:pt modelId="{0F3BC3A8-242F-47CE-A6D2-1F4166538D91}" type="pres">
      <dgm:prSet presAssocID="{4928621B-B16E-41DE-9CCF-1953E6D5E9D2}" presName="bgRect" presStyleLbl="bgShp" presStyleIdx="0" presStyleCnt="6"/>
      <dgm:spPr/>
    </dgm:pt>
    <dgm:pt modelId="{F97539D5-82D0-40E1-9C11-6F6CF0383AD7}" type="pres">
      <dgm:prSet presAssocID="{4928621B-B16E-41DE-9CCF-1953E6D5E9D2}"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ine"/>
        </a:ext>
      </dgm:extLst>
    </dgm:pt>
    <dgm:pt modelId="{6B4C37C7-797E-4D2A-8AD4-2709CBC8440A}" type="pres">
      <dgm:prSet presAssocID="{4928621B-B16E-41DE-9CCF-1953E6D5E9D2}" presName="spaceRect" presStyleCnt="0"/>
      <dgm:spPr/>
    </dgm:pt>
    <dgm:pt modelId="{E0E9D58D-FE93-474D-A3DA-06BB2FD74D2A}" type="pres">
      <dgm:prSet presAssocID="{4928621B-B16E-41DE-9CCF-1953E6D5E9D2}" presName="parTx" presStyleLbl="revTx" presStyleIdx="0" presStyleCnt="6">
        <dgm:presLayoutVars>
          <dgm:chMax val="0"/>
          <dgm:chPref val="0"/>
        </dgm:presLayoutVars>
      </dgm:prSet>
      <dgm:spPr/>
    </dgm:pt>
    <dgm:pt modelId="{560EA9AB-A01F-479B-ACA5-322880596B2E}" type="pres">
      <dgm:prSet presAssocID="{C17E77F6-4E9A-4DD2-B1F6-7A9F160DE134}" presName="sibTrans" presStyleCnt="0"/>
      <dgm:spPr/>
    </dgm:pt>
    <dgm:pt modelId="{1AA66EA4-7699-4EF1-8E19-99B54DE4657C}" type="pres">
      <dgm:prSet presAssocID="{A0EEB093-E203-4E81-B307-ECD93BB57B25}" presName="compNode" presStyleCnt="0"/>
      <dgm:spPr/>
    </dgm:pt>
    <dgm:pt modelId="{FC61D898-B83F-42BD-91F0-31742917EFC6}" type="pres">
      <dgm:prSet presAssocID="{A0EEB093-E203-4E81-B307-ECD93BB57B25}" presName="bgRect" presStyleLbl="bgShp" presStyleIdx="1" presStyleCnt="6"/>
      <dgm:spPr/>
    </dgm:pt>
    <dgm:pt modelId="{F6F27E53-859D-40F0-B180-CBAAA370B909}" type="pres">
      <dgm:prSet presAssocID="{A0EEB093-E203-4E81-B307-ECD93BB57B2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03C52A4B-EE11-422E-8131-C909470EB9A8}" type="pres">
      <dgm:prSet presAssocID="{A0EEB093-E203-4E81-B307-ECD93BB57B25}" presName="spaceRect" presStyleCnt="0"/>
      <dgm:spPr/>
    </dgm:pt>
    <dgm:pt modelId="{379338CC-7566-4B7F-AA1B-4279B749D753}" type="pres">
      <dgm:prSet presAssocID="{A0EEB093-E203-4E81-B307-ECD93BB57B25}" presName="parTx" presStyleLbl="revTx" presStyleIdx="1" presStyleCnt="6">
        <dgm:presLayoutVars>
          <dgm:chMax val="0"/>
          <dgm:chPref val="0"/>
        </dgm:presLayoutVars>
      </dgm:prSet>
      <dgm:spPr/>
    </dgm:pt>
    <dgm:pt modelId="{931127A8-E65B-409A-B4B0-57961A09F6B8}" type="pres">
      <dgm:prSet presAssocID="{F3F4BA2F-1B14-4AB5-B46E-CF5195866A56}" presName="sibTrans" presStyleCnt="0"/>
      <dgm:spPr/>
    </dgm:pt>
    <dgm:pt modelId="{9D276BC4-D669-4577-8901-B6E1F481B314}" type="pres">
      <dgm:prSet presAssocID="{75C6DD6C-927C-40D8-A4AE-1570B72372B2}" presName="compNode" presStyleCnt="0"/>
      <dgm:spPr/>
    </dgm:pt>
    <dgm:pt modelId="{128BB21A-BE8A-4544-9308-74E7F26E2A0A}" type="pres">
      <dgm:prSet presAssocID="{75C6DD6C-927C-40D8-A4AE-1570B72372B2}" presName="bgRect" presStyleLbl="bgShp" presStyleIdx="2" presStyleCnt="6"/>
      <dgm:spPr/>
    </dgm:pt>
    <dgm:pt modelId="{75E251D7-C7B8-48A0-9796-49D228567245}" type="pres">
      <dgm:prSet presAssocID="{75C6DD6C-927C-40D8-A4AE-1570B72372B2}"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NA"/>
        </a:ext>
      </dgm:extLst>
    </dgm:pt>
    <dgm:pt modelId="{49832B5E-E4E0-439C-BC25-72010F8C3901}" type="pres">
      <dgm:prSet presAssocID="{75C6DD6C-927C-40D8-A4AE-1570B72372B2}" presName="spaceRect" presStyleCnt="0"/>
      <dgm:spPr/>
    </dgm:pt>
    <dgm:pt modelId="{40ED2055-EE71-497F-94B9-060BD6F105E4}" type="pres">
      <dgm:prSet presAssocID="{75C6DD6C-927C-40D8-A4AE-1570B72372B2}" presName="parTx" presStyleLbl="revTx" presStyleIdx="2" presStyleCnt="6">
        <dgm:presLayoutVars>
          <dgm:chMax val="0"/>
          <dgm:chPref val="0"/>
        </dgm:presLayoutVars>
      </dgm:prSet>
      <dgm:spPr/>
    </dgm:pt>
    <dgm:pt modelId="{3951EC96-9CE0-440B-93D6-5E76BEE3F939}" type="pres">
      <dgm:prSet presAssocID="{713CC2E4-2941-4DC8-876A-478AC5062029}" presName="sibTrans" presStyleCnt="0"/>
      <dgm:spPr/>
    </dgm:pt>
    <dgm:pt modelId="{541B2AF6-AFF9-4B79-8B65-9973EE17B1C1}" type="pres">
      <dgm:prSet presAssocID="{691B91A0-D0BA-4DAA-9579-55FA1B41F008}" presName="compNode" presStyleCnt="0"/>
      <dgm:spPr/>
    </dgm:pt>
    <dgm:pt modelId="{9733B7EB-0E27-4357-80B6-C3E1680AE78C}" type="pres">
      <dgm:prSet presAssocID="{691B91A0-D0BA-4DAA-9579-55FA1B41F008}" presName="bgRect" presStyleLbl="bgShp" presStyleIdx="3" presStyleCnt="6"/>
      <dgm:spPr/>
    </dgm:pt>
    <dgm:pt modelId="{50BFC33D-6D56-42D7-AFA9-513D0F172395}" type="pres">
      <dgm:prSet presAssocID="{691B91A0-D0BA-4DAA-9579-55FA1B41F008}"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dioactive"/>
        </a:ext>
      </dgm:extLst>
    </dgm:pt>
    <dgm:pt modelId="{37CF74CF-83FC-4AC7-863E-383478EAECCD}" type="pres">
      <dgm:prSet presAssocID="{691B91A0-D0BA-4DAA-9579-55FA1B41F008}" presName="spaceRect" presStyleCnt="0"/>
      <dgm:spPr/>
    </dgm:pt>
    <dgm:pt modelId="{3323D75B-F10B-4400-8BBD-DB652B665EDA}" type="pres">
      <dgm:prSet presAssocID="{691B91A0-D0BA-4DAA-9579-55FA1B41F008}" presName="parTx" presStyleLbl="revTx" presStyleIdx="3" presStyleCnt="6">
        <dgm:presLayoutVars>
          <dgm:chMax val="0"/>
          <dgm:chPref val="0"/>
        </dgm:presLayoutVars>
      </dgm:prSet>
      <dgm:spPr/>
    </dgm:pt>
    <dgm:pt modelId="{FCC9BE7D-021A-42BD-B7E3-76233D37ED80}" type="pres">
      <dgm:prSet presAssocID="{1C64BC9F-A44A-479D-9D88-DE91330EE287}" presName="sibTrans" presStyleCnt="0"/>
      <dgm:spPr/>
    </dgm:pt>
    <dgm:pt modelId="{74E9BCDB-ECDA-4641-8D5B-A1B1FF311A41}" type="pres">
      <dgm:prSet presAssocID="{4549D2E5-D81D-4A4C-980F-BDD892D9B836}" presName="compNode" presStyleCnt="0"/>
      <dgm:spPr/>
    </dgm:pt>
    <dgm:pt modelId="{7340DD47-024A-4F8F-8DD2-B41FD07FCBF5}" type="pres">
      <dgm:prSet presAssocID="{4549D2E5-D81D-4A4C-980F-BDD892D9B836}" presName="bgRect" presStyleLbl="bgShp" presStyleIdx="4" presStyleCnt="6"/>
      <dgm:spPr/>
    </dgm:pt>
    <dgm:pt modelId="{6FF1E444-959B-4036-8597-F5BA68AB79F4}" type="pres">
      <dgm:prSet presAssocID="{4549D2E5-D81D-4A4C-980F-BDD892D9B836}"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Needle"/>
        </a:ext>
      </dgm:extLst>
    </dgm:pt>
    <dgm:pt modelId="{C0FC2F02-6EE7-4F92-BE1A-C97A6DE5F71B}" type="pres">
      <dgm:prSet presAssocID="{4549D2E5-D81D-4A4C-980F-BDD892D9B836}" presName="spaceRect" presStyleCnt="0"/>
      <dgm:spPr/>
    </dgm:pt>
    <dgm:pt modelId="{4200C7EC-5E36-45D3-94C4-2A20BE6BF172}" type="pres">
      <dgm:prSet presAssocID="{4549D2E5-D81D-4A4C-980F-BDD892D9B836}" presName="parTx" presStyleLbl="revTx" presStyleIdx="4" presStyleCnt="6">
        <dgm:presLayoutVars>
          <dgm:chMax val="0"/>
          <dgm:chPref val="0"/>
        </dgm:presLayoutVars>
      </dgm:prSet>
      <dgm:spPr/>
    </dgm:pt>
    <dgm:pt modelId="{D2201054-FDB5-4001-B31E-DACBE3C35CA1}" type="pres">
      <dgm:prSet presAssocID="{01B56DB6-B518-40BE-BB97-0B7785F93813}" presName="sibTrans" presStyleCnt="0"/>
      <dgm:spPr/>
    </dgm:pt>
    <dgm:pt modelId="{A0E83FBC-AD3C-4DB4-971A-64166CC4D2F3}" type="pres">
      <dgm:prSet presAssocID="{1FC2473A-0401-4B31-B3CC-ABEA4D4DF3B5}" presName="compNode" presStyleCnt="0"/>
      <dgm:spPr/>
    </dgm:pt>
    <dgm:pt modelId="{C62CC9F2-5A61-4087-9042-CD3373B96AF7}" type="pres">
      <dgm:prSet presAssocID="{1FC2473A-0401-4B31-B3CC-ABEA4D4DF3B5}" presName="bgRect" presStyleLbl="bgShp" presStyleIdx="5" presStyleCnt="6"/>
      <dgm:spPr/>
    </dgm:pt>
    <dgm:pt modelId="{CDFB0AD0-E4A2-4BC8-BF85-BE111AD59A9C}" type="pres">
      <dgm:prSet presAssocID="{1FC2473A-0401-4B31-B3CC-ABEA4D4DF3B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88C21EB2-A08D-4658-8AFA-67DE60A691D5}" type="pres">
      <dgm:prSet presAssocID="{1FC2473A-0401-4B31-B3CC-ABEA4D4DF3B5}" presName="spaceRect" presStyleCnt="0"/>
      <dgm:spPr/>
    </dgm:pt>
    <dgm:pt modelId="{4A3646AB-8B38-43FA-A4F2-9CD8537AC531}" type="pres">
      <dgm:prSet presAssocID="{1FC2473A-0401-4B31-B3CC-ABEA4D4DF3B5}" presName="parTx" presStyleLbl="revTx" presStyleIdx="5" presStyleCnt="6">
        <dgm:presLayoutVars>
          <dgm:chMax val="0"/>
          <dgm:chPref val="0"/>
        </dgm:presLayoutVars>
      </dgm:prSet>
      <dgm:spPr/>
    </dgm:pt>
  </dgm:ptLst>
  <dgm:cxnLst>
    <dgm:cxn modelId="{4B642E11-C942-47E4-BB37-6BB7D742B729}" type="presOf" srcId="{1FC2473A-0401-4B31-B3CC-ABEA4D4DF3B5}" destId="{4A3646AB-8B38-43FA-A4F2-9CD8537AC531}" srcOrd="0" destOrd="0" presId="urn:microsoft.com/office/officeart/2018/2/layout/IconVerticalSolidList"/>
    <dgm:cxn modelId="{2357A64A-CA2D-4DD3-8222-653704640EB5}" srcId="{578B1F77-6B22-4928-B44F-1716DA640498}" destId="{75C6DD6C-927C-40D8-A4AE-1570B72372B2}" srcOrd="2" destOrd="0" parTransId="{A1943702-D921-4AE5-8959-D2409E27C5B1}" sibTransId="{713CC2E4-2941-4DC8-876A-478AC5062029}"/>
    <dgm:cxn modelId="{F8F6C75A-4DD4-47BF-8307-1B8A91A438CF}" type="presOf" srcId="{4928621B-B16E-41DE-9CCF-1953E6D5E9D2}" destId="{E0E9D58D-FE93-474D-A3DA-06BB2FD74D2A}" srcOrd="0" destOrd="0" presId="urn:microsoft.com/office/officeart/2018/2/layout/IconVerticalSolidList"/>
    <dgm:cxn modelId="{A953278A-2305-4588-8E4C-729BD5459DB1}" type="presOf" srcId="{691B91A0-D0BA-4DAA-9579-55FA1B41F008}" destId="{3323D75B-F10B-4400-8BBD-DB652B665EDA}" srcOrd="0" destOrd="0" presId="urn:microsoft.com/office/officeart/2018/2/layout/IconVerticalSolidList"/>
    <dgm:cxn modelId="{1A43A58B-6504-445E-92E3-CF78C88E131B}" type="presOf" srcId="{A0EEB093-E203-4E81-B307-ECD93BB57B25}" destId="{379338CC-7566-4B7F-AA1B-4279B749D753}" srcOrd="0" destOrd="0" presId="urn:microsoft.com/office/officeart/2018/2/layout/IconVerticalSolidList"/>
    <dgm:cxn modelId="{A9989490-2AB2-470C-AC9D-235CC04D5F3B}" type="presOf" srcId="{578B1F77-6B22-4928-B44F-1716DA640498}" destId="{6CE898F5-8182-4521-9E51-7CCFE48FC05B}" srcOrd="0" destOrd="0" presId="urn:microsoft.com/office/officeart/2018/2/layout/IconVerticalSolidList"/>
    <dgm:cxn modelId="{FF8E6B92-22B5-4748-8A2B-928C4AADC43D}" srcId="{578B1F77-6B22-4928-B44F-1716DA640498}" destId="{A0EEB093-E203-4E81-B307-ECD93BB57B25}" srcOrd="1" destOrd="0" parTransId="{D0364029-A87B-4C9C-95AF-93A1971B48EE}" sibTransId="{F3F4BA2F-1B14-4AB5-B46E-CF5195866A56}"/>
    <dgm:cxn modelId="{79B66699-5FD5-4CD8-BBC1-B694B8336B44}" srcId="{578B1F77-6B22-4928-B44F-1716DA640498}" destId="{691B91A0-D0BA-4DAA-9579-55FA1B41F008}" srcOrd="3" destOrd="0" parTransId="{7703E9A7-9CA8-4B16-948E-7E70758D4DFD}" sibTransId="{1C64BC9F-A44A-479D-9D88-DE91330EE287}"/>
    <dgm:cxn modelId="{EBA25EA2-3FFF-4737-90B0-E4707B92B9A4}" srcId="{578B1F77-6B22-4928-B44F-1716DA640498}" destId="{4549D2E5-D81D-4A4C-980F-BDD892D9B836}" srcOrd="4" destOrd="0" parTransId="{9104F80A-B211-441B-89E4-4BF2EA59ED24}" sibTransId="{01B56DB6-B518-40BE-BB97-0B7785F93813}"/>
    <dgm:cxn modelId="{ED51AAA7-848E-485C-A179-9473D50EAF89}" type="presOf" srcId="{75C6DD6C-927C-40D8-A4AE-1570B72372B2}" destId="{40ED2055-EE71-497F-94B9-060BD6F105E4}" srcOrd="0" destOrd="0" presId="urn:microsoft.com/office/officeart/2018/2/layout/IconVerticalSolidList"/>
    <dgm:cxn modelId="{6D52B7BC-7209-48A1-AE60-27D3EE3E7C84}" srcId="{578B1F77-6B22-4928-B44F-1716DA640498}" destId="{4928621B-B16E-41DE-9CCF-1953E6D5E9D2}" srcOrd="0" destOrd="0" parTransId="{99E852B2-8F53-47D6-A9F1-EE22537C41EA}" sibTransId="{C17E77F6-4E9A-4DD2-B1F6-7A9F160DE134}"/>
    <dgm:cxn modelId="{31062BD1-7556-4589-B680-F7EBE3B23C00}" srcId="{578B1F77-6B22-4928-B44F-1716DA640498}" destId="{1FC2473A-0401-4B31-B3CC-ABEA4D4DF3B5}" srcOrd="5" destOrd="0" parTransId="{B49B1930-55F8-4D47-AFEF-C091515F1C4F}" sibTransId="{00AE4774-97C1-4932-A7E7-4C0C69223562}"/>
    <dgm:cxn modelId="{BB6514EC-C465-442E-BDCD-0536B0D1239B}" type="presOf" srcId="{4549D2E5-D81D-4A4C-980F-BDD892D9B836}" destId="{4200C7EC-5E36-45D3-94C4-2A20BE6BF172}" srcOrd="0" destOrd="0" presId="urn:microsoft.com/office/officeart/2018/2/layout/IconVerticalSolidList"/>
    <dgm:cxn modelId="{91072789-262E-47A7-88A6-603BAAAF8CCA}" type="presParOf" srcId="{6CE898F5-8182-4521-9E51-7CCFE48FC05B}" destId="{63E16AF7-1236-4D06-AADE-9E2F75F7AA4B}" srcOrd="0" destOrd="0" presId="urn:microsoft.com/office/officeart/2018/2/layout/IconVerticalSolidList"/>
    <dgm:cxn modelId="{05B7C7AA-27B2-4E4F-95CB-D821743520B0}" type="presParOf" srcId="{63E16AF7-1236-4D06-AADE-9E2F75F7AA4B}" destId="{0F3BC3A8-242F-47CE-A6D2-1F4166538D91}" srcOrd="0" destOrd="0" presId="urn:microsoft.com/office/officeart/2018/2/layout/IconVerticalSolidList"/>
    <dgm:cxn modelId="{BF4AAFF8-ECBC-4331-A361-1BACA29CE44A}" type="presParOf" srcId="{63E16AF7-1236-4D06-AADE-9E2F75F7AA4B}" destId="{F97539D5-82D0-40E1-9C11-6F6CF0383AD7}" srcOrd="1" destOrd="0" presId="urn:microsoft.com/office/officeart/2018/2/layout/IconVerticalSolidList"/>
    <dgm:cxn modelId="{CB0BA586-7B27-49E4-9B86-AB56BBAC4964}" type="presParOf" srcId="{63E16AF7-1236-4D06-AADE-9E2F75F7AA4B}" destId="{6B4C37C7-797E-4D2A-8AD4-2709CBC8440A}" srcOrd="2" destOrd="0" presId="urn:microsoft.com/office/officeart/2018/2/layout/IconVerticalSolidList"/>
    <dgm:cxn modelId="{54D6FB45-229A-4A36-AE84-03A33DFD5648}" type="presParOf" srcId="{63E16AF7-1236-4D06-AADE-9E2F75F7AA4B}" destId="{E0E9D58D-FE93-474D-A3DA-06BB2FD74D2A}" srcOrd="3" destOrd="0" presId="urn:microsoft.com/office/officeart/2018/2/layout/IconVerticalSolidList"/>
    <dgm:cxn modelId="{18E52552-89A4-4D11-BFF8-1EE0E605FE43}" type="presParOf" srcId="{6CE898F5-8182-4521-9E51-7CCFE48FC05B}" destId="{560EA9AB-A01F-479B-ACA5-322880596B2E}" srcOrd="1" destOrd="0" presId="urn:microsoft.com/office/officeart/2018/2/layout/IconVerticalSolidList"/>
    <dgm:cxn modelId="{8F894731-11DE-4AEA-9254-7CD480E1B241}" type="presParOf" srcId="{6CE898F5-8182-4521-9E51-7CCFE48FC05B}" destId="{1AA66EA4-7699-4EF1-8E19-99B54DE4657C}" srcOrd="2" destOrd="0" presId="urn:microsoft.com/office/officeart/2018/2/layout/IconVerticalSolidList"/>
    <dgm:cxn modelId="{22C3C0D8-26CA-4658-9F36-506E49470817}" type="presParOf" srcId="{1AA66EA4-7699-4EF1-8E19-99B54DE4657C}" destId="{FC61D898-B83F-42BD-91F0-31742917EFC6}" srcOrd="0" destOrd="0" presId="urn:microsoft.com/office/officeart/2018/2/layout/IconVerticalSolidList"/>
    <dgm:cxn modelId="{3531CF14-80A3-4B79-82BF-A5EEA626E72F}" type="presParOf" srcId="{1AA66EA4-7699-4EF1-8E19-99B54DE4657C}" destId="{F6F27E53-859D-40F0-B180-CBAAA370B909}" srcOrd="1" destOrd="0" presId="urn:microsoft.com/office/officeart/2018/2/layout/IconVerticalSolidList"/>
    <dgm:cxn modelId="{79BC31B7-7929-4786-95DC-BC68E0F34649}" type="presParOf" srcId="{1AA66EA4-7699-4EF1-8E19-99B54DE4657C}" destId="{03C52A4B-EE11-422E-8131-C909470EB9A8}" srcOrd="2" destOrd="0" presId="urn:microsoft.com/office/officeart/2018/2/layout/IconVerticalSolidList"/>
    <dgm:cxn modelId="{BB13B9D1-5D70-4404-8250-C310EFCC3628}" type="presParOf" srcId="{1AA66EA4-7699-4EF1-8E19-99B54DE4657C}" destId="{379338CC-7566-4B7F-AA1B-4279B749D753}" srcOrd="3" destOrd="0" presId="urn:microsoft.com/office/officeart/2018/2/layout/IconVerticalSolidList"/>
    <dgm:cxn modelId="{545ACB37-BCA1-47E4-B1B5-C14A48F6995F}" type="presParOf" srcId="{6CE898F5-8182-4521-9E51-7CCFE48FC05B}" destId="{931127A8-E65B-409A-B4B0-57961A09F6B8}" srcOrd="3" destOrd="0" presId="urn:microsoft.com/office/officeart/2018/2/layout/IconVerticalSolidList"/>
    <dgm:cxn modelId="{38B4C801-667D-4283-9A6A-958B2BD49EE3}" type="presParOf" srcId="{6CE898F5-8182-4521-9E51-7CCFE48FC05B}" destId="{9D276BC4-D669-4577-8901-B6E1F481B314}" srcOrd="4" destOrd="0" presId="urn:microsoft.com/office/officeart/2018/2/layout/IconVerticalSolidList"/>
    <dgm:cxn modelId="{6AE2F7C1-5077-44E5-8C1B-49C9068C78EC}" type="presParOf" srcId="{9D276BC4-D669-4577-8901-B6E1F481B314}" destId="{128BB21A-BE8A-4544-9308-74E7F26E2A0A}" srcOrd="0" destOrd="0" presId="urn:microsoft.com/office/officeart/2018/2/layout/IconVerticalSolidList"/>
    <dgm:cxn modelId="{D32AC0F9-B8BA-4AFE-B010-266EE2668BC8}" type="presParOf" srcId="{9D276BC4-D669-4577-8901-B6E1F481B314}" destId="{75E251D7-C7B8-48A0-9796-49D228567245}" srcOrd="1" destOrd="0" presId="urn:microsoft.com/office/officeart/2018/2/layout/IconVerticalSolidList"/>
    <dgm:cxn modelId="{10E36D77-A5CB-4B70-9A0D-248D3367306C}" type="presParOf" srcId="{9D276BC4-D669-4577-8901-B6E1F481B314}" destId="{49832B5E-E4E0-439C-BC25-72010F8C3901}" srcOrd="2" destOrd="0" presId="urn:microsoft.com/office/officeart/2018/2/layout/IconVerticalSolidList"/>
    <dgm:cxn modelId="{832EB8EB-E3E0-470A-87DC-BD82DBD64F5B}" type="presParOf" srcId="{9D276BC4-D669-4577-8901-B6E1F481B314}" destId="{40ED2055-EE71-497F-94B9-060BD6F105E4}" srcOrd="3" destOrd="0" presId="urn:microsoft.com/office/officeart/2018/2/layout/IconVerticalSolidList"/>
    <dgm:cxn modelId="{F761F727-BE7A-4870-855B-1C80698217A9}" type="presParOf" srcId="{6CE898F5-8182-4521-9E51-7CCFE48FC05B}" destId="{3951EC96-9CE0-440B-93D6-5E76BEE3F939}" srcOrd="5" destOrd="0" presId="urn:microsoft.com/office/officeart/2018/2/layout/IconVerticalSolidList"/>
    <dgm:cxn modelId="{3BEC1883-FA01-4319-AC32-E1D6F5E49474}" type="presParOf" srcId="{6CE898F5-8182-4521-9E51-7CCFE48FC05B}" destId="{541B2AF6-AFF9-4B79-8B65-9973EE17B1C1}" srcOrd="6" destOrd="0" presId="urn:microsoft.com/office/officeart/2018/2/layout/IconVerticalSolidList"/>
    <dgm:cxn modelId="{81D8614A-F4B5-4B65-8DF3-53606F22140D}" type="presParOf" srcId="{541B2AF6-AFF9-4B79-8B65-9973EE17B1C1}" destId="{9733B7EB-0E27-4357-80B6-C3E1680AE78C}" srcOrd="0" destOrd="0" presId="urn:microsoft.com/office/officeart/2018/2/layout/IconVerticalSolidList"/>
    <dgm:cxn modelId="{72251F3A-A2A8-4F36-8D42-AD821C27B44B}" type="presParOf" srcId="{541B2AF6-AFF9-4B79-8B65-9973EE17B1C1}" destId="{50BFC33D-6D56-42D7-AFA9-513D0F172395}" srcOrd="1" destOrd="0" presId="urn:microsoft.com/office/officeart/2018/2/layout/IconVerticalSolidList"/>
    <dgm:cxn modelId="{DF4B3F54-DFBC-42FC-B10F-125400D780D2}" type="presParOf" srcId="{541B2AF6-AFF9-4B79-8B65-9973EE17B1C1}" destId="{37CF74CF-83FC-4AC7-863E-383478EAECCD}" srcOrd="2" destOrd="0" presId="urn:microsoft.com/office/officeart/2018/2/layout/IconVerticalSolidList"/>
    <dgm:cxn modelId="{63ED8D8E-F0C3-4F51-A0B3-D7274D6978F7}" type="presParOf" srcId="{541B2AF6-AFF9-4B79-8B65-9973EE17B1C1}" destId="{3323D75B-F10B-4400-8BBD-DB652B665EDA}" srcOrd="3" destOrd="0" presId="urn:microsoft.com/office/officeart/2018/2/layout/IconVerticalSolidList"/>
    <dgm:cxn modelId="{6965A3FD-2AC7-49FE-8B50-A01DA9A135AB}" type="presParOf" srcId="{6CE898F5-8182-4521-9E51-7CCFE48FC05B}" destId="{FCC9BE7D-021A-42BD-B7E3-76233D37ED80}" srcOrd="7" destOrd="0" presId="urn:microsoft.com/office/officeart/2018/2/layout/IconVerticalSolidList"/>
    <dgm:cxn modelId="{928199AD-69C6-4926-8DEB-0F7981293F56}" type="presParOf" srcId="{6CE898F5-8182-4521-9E51-7CCFE48FC05B}" destId="{74E9BCDB-ECDA-4641-8D5B-A1B1FF311A41}" srcOrd="8" destOrd="0" presId="urn:microsoft.com/office/officeart/2018/2/layout/IconVerticalSolidList"/>
    <dgm:cxn modelId="{635A469F-0543-4EA0-9767-3E4C11F84986}" type="presParOf" srcId="{74E9BCDB-ECDA-4641-8D5B-A1B1FF311A41}" destId="{7340DD47-024A-4F8F-8DD2-B41FD07FCBF5}" srcOrd="0" destOrd="0" presId="urn:microsoft.com/office/officeart/2018/2/layout/IconVerticalSolidList"/>
    <dgm:cxn modelId="{44F0B319-9C41-4629-886F-7BBDDA57A330}" type="presParOf" srcId="{74E9BCDB-ECDA-4641-8D5B-A1B1FF311A41}" destId="{6FF1E444-959B-4036-8597-F5BA68AB79F4}" srcOrd="1" destOrd="0" presId="urn:microsoft.com/office/officeart/2018/2/layout/IconVerticalSolidList"/>
    <dgm:cxn modelId="{F6D8AB10-A454-4CF4-A620-819D02CE4FF5}" type="presParOf" srcId="{74E9BCDB-ECDA-4641-8D5B-A1B1FF311A41}" destId="{C0FC2F02-6EE7-4F92-BE1A-C97A6DE5F71B}" srcOrd="2" destOrd="0" presId="urn:microsoft.com/office/officeart/2018/2/layout/IconVerticalSolidList"/>
    <dgm:cxn modelId="{6452AC3B-9CF9-4E89-9315-C86C73BA9E27}" type="presParOf" srcId="{74E9BCDB-ECDA-4641-8D5B-A1B1FF311A41}" destId="{4200C7EC-5E36-45D3-94C4-2A20BE6BF172}" srcOrd="3" destOrd="0" presId="urn:microsoft.com/office/officeart/2018/2/layout/IconVerticalSolidList"/>
    <dgm:cxn modelId="{4B0F7630-AE28-4B70-B5E5-15B9D2B1B39C}" type="presParOf" srcId="{6CE898F5-8182-4521-9E51-7CCFE48FC05B}" destId="{D2201054-FDB5-4001-B31E-DACBE3C35CA1}" srcOrd="9" destOrd="0" presId="urn:microsoft.com/office/officeart/2018/2/layout/IconVerticalSolidList"/>
    <dgm:cxn modelId="{6CE0DB4D-DA68-40D9-A84C-5934383DEE0F}" type="presParOf" srcId="{6CE898F5-8182-4521-9E51-7CCFE48FC05B}" destId="{A0E83FBC-AD3C-4DB4-971A-64166CC4D2F3}" srcOrd="10" destOrd="0" presId="urn:microsoft.com/office/officeart/2018/2/layout/IconVerticalSolidList"/>
    <dgm:cxn modelId="{0F1DEF9A-8848-456E-B36A-A6A4A131A913}" type="presParOf" srcId="{A0E83FBC-AD3C-4DB4-971A-64166CC4D2F3}" destId="{C62CC9F2-5A61-4087-9042-CD3373B96AF7}" srcOrd="0" destOrd="0" presId="urn:microsoft.com/office/officeart/2018/2/layout/IconVerticalSolidList"/>
    <dgm:cxn modelId="{833607BC-1B56-4CE5-A125-BEFC5150E09D}" type="presParOf" srcId="{A0E83FBC-AD3C-4DB4-971A-64166CC4D2F3}" destId="{CDFB0AD0-E4A2-4BC8-BF85-BE111AD59A9C}" srcOrd="1" destOrd="0" presId="urn:microsoft.com/office/officeart/2018/2/layout/IconVerticalSolidList"/>
    <dgm:cxn modelId="{7B1A59D8-6A06-4923-B75B-AE3F38F58AF9}" type="presParOf" srcId="{A0E83FBC-AD3C-4DB4-971A-64166CC4D2F3}" destId="{88C21EB2-A08D-4658-8AFA-67DE60A691D5}" srcOrd="2" destOrd="0" presId="urn:microsoft.com/office/officeart/2018/2/layout/IconVerticalSolidList"/>
    <dgm:cxn modelId="{3A2E3657-4E48-4DCB-B4A7-49EBCB5EA3CA}" type="presParOf" srcId="{A0E83FBC-AD3C-4DB4-971A-64166CC4D2F3}" destId="{4A3646AB-8B38-43FA-A4F2-9CD8537AC53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F1A3F6-4FB3-4B28-9550-A9D591161D09}" type="doc">
      <dgm:prSet loTypeId="urn:microsoft.com/office/officeart/2005/8/layout/vList2" loCatId="list" qsTypeId="urn:microsoft.com/office/officeart/2005/8/quickstyle/simple4" qsCatId="simple" csTypeId="urn:microsoft.com/office/officeart/2005/8/colors/accent3_2" csCatId="accent3"/>
      <dgm:spPr/>
      <dgm:t>
        <a:bodyPr/>
        <a:lstStyle/>
        <a:p>
          <a:endParaRPr lang="en-US"/>
        </a:p>
      </dgm:t>
    </dgm:pt>
    <dgm:pt modelId="{F7FE36C7-3F5D-4606-B742-5FAF2ACE25C4}">
      <dgm:prSet/>
      <dgm:spPr/>
      <dgm:t>
        <a:bodyPr/>
        <a:lstStyle/>
        <a:p>
          <a:r>
            <a:rPr lang="en-PK" b="1"/>
            <a:t>Person-Centred Care (PCC)</a:t>
          </a:r>
          <a:endParaRPr lang="en-US"/>
        </a:p>
      </dgm:t>
    </dgm:pt>
    <dgm:pt modelId="{B77F2B8B-F55E-42B8-B498-54B13E6FF23B}" type="parTrans" cxnId="{5A819C24-2EE1-414F-9EB8-3BF2692EA34B}">
      <dgm:prSet/>
      <dgm:spPr/>
      <dgm:t>
        <a:bodyPr/>
        <a:lstStyle/>
        <a:p>
          <a:endParaRPr lang="en-US"/>
        </a:p>
      </dgm:t>
    </dgm:pt>
    <dgm:pt modelId="{688E77C8-0576-445A-92DA-3AF2DC979029}" type="sibTrans" cxnId="{5A819C24-2EE1-414F-9EB8-3BF2692EA34B}">
      <dgm:prSet/>
      <dgm:spPr/>
      <dgm:t>
        <a:bodyPr/>
        <a:lstStyle/>
        <a:p>
          <a:endParaRPr lang="en-US"/>
        </a:p>
      </dgm:t>
    </dgm:pt>
    <dgm:pt modelId="{B96FE8D5-A381-4078-A258-D3EFB251F4E0}">
      <dgm:prSet/>
      <dgm:spPr/>
      <dgm:t>
        <a:bodyPr/>
        <a:lstStyle/>
        <a:p>
          <a:r>
            <a:rPr lang="en-PK"/>
            <a:t>Respect patient choices and involve them in decisions. </a:t>
          </a:r>
          <a:endParaRPr lang="en-US"/>
        </a:p>
      </dgm:t>
    </dgm:pt>
    <dgm:pt modelId="{A2051778-85BE-47D5-A420-7BCD3B7B96DA}" type="parTrans" cxnId="{DCE7F830-07CD-4BA8-9515-15C7C49C3376}">
      <dgm:prSet/>
      <dgm:spPr/>
      <dgm:t>
        <a:bodyPr/>
        <a:lstStyle/>
        <a:p>
          <a:endParaRPr lang="en-US"/>
        </a:p>
      </dgm:t>
    </dgm:pt>
    <dgm:pt modelId="{BD5B20D5-33A0-4125-B730-B4292B892199}" type="sibTrans" cxnId="{DCE7F830-07CD-4BA8-9515-15C7C49C3376}">
      <dgm:prSet/>
      <dgm:spPr/>
      <dgm:t>
        <a:bodyPr/>
        <a:lstStyle/>
        <a:p>
          <a:endParaRPr lang="en-US"/>
        </a:p>
      </dgm:t>
    </dgm:pt>
    <dgm:pt modelId="{2EDC273F-C9BA-4ABF-975F-2A8F3DAE76BB}">
      <dgm:prSet/>
      <dgm:spPr/>
      <dgm:t>
        <a:bodyPr/>
        <a:lstStyle/>
        <a:p>
          <a:r>
            <a:rPr lang="en-PK"/>
            <a:t>Communicate clearly and provide emotional support. </a:t>
          </a:r>
          <a:endParaRPr lang="en-US"/>
        </a:p>
      </dgm:t>
    </dgm:pt>
    <dgm:pt modelId="{4E33A0C1-42A0-480D-8CD0-45558DC2112C}" type="parTrans" cxnId="{405EFC9A-C1D4-4F39-932F-F8E8E8958036}">
      <dgm:prSet/>
      <dgm:spPr/>
      <dgm:t>
        <a:bodyPr/>
        <a:lstStyle/>
        <a:p>
          <a:endParaRPr lang="en-US"/>
        </a:p>
      </dgm:t>
    </dgm:pt>
    <dgm:pt modelId="{AD5FEB07-807A-4476-BCAC-366C879C1BEC}" type="sibTrans" cxnId="{405EFC9A-C1D4-4F39-932F-F8E8E8958036}">
      <dgm:prSet/>
      <dgm:spPr/>
      <dgm:t>
        <a:bodyPr/>
        <a:lstStyle/>
        <a:p>
          <a:endParaRPr lang="en-US"/>
        </a:p>
      </dgm:t>
    </dgm:pt>
    <dgm:pt modelId="{D92703D3-B104-4DE3-B973-0D4E9DDBBC5B}">
      <dgm:prSet/>
      <dgm:spPr/>
      <dgm:t>
        <a:bodyPr/>
        <a:lstStyle/>
        <a:p>
          <a:r>
            <a:rPr lang="en-PK"/>
            <a:t>Work with the </a:t>
          </a:r>
          <a:r>
            <a:rPr lang="en-PK" b="1"/>
            <a:t>MDT</a:t>
          </a:r>
          <a:r>
            <a:rPr lang="en-PK"/>
            <a:t> to deliver holistic care. </a:t>
          </a:r>
          <a:endParaRPr lang="en-US"/>
        </a:p>
      </dgm:t>
    </dgm:pt>
    <dgm:pt modelId="{00E5AFEF-739A-4489-A5BD-1C0BF1A11A1C}" type="parTrans" cxnId="{C1158F13-0A97-4C62-9802-C85839FC0217}">
      <dgm:prSet/>
      <dgm:spPr/>
      <dgm:t>
        <a:bodyPr/>
        <a:lstStyle/>
        <a:p>
          <a:endParaRPr lang="en-US"/>
        </a:p>
      </dgm:t>
    </dgm:pt>
    <dgm:pt modelId="{E1155FEB-2946-40BC-97D7-AAB4A8F0F7C3}" type="sibTrans" cxnId="{C1158F13-0A97-4C62-9802-C85839FC0217}">
      <dgm:prSet/>
      <dgm:spPr/>
      <dgm:t>
        <a:bodyPr/>
        <a:lstStyle/>
        <a:p>
          <a:endParaRPr lang="en-US"/>
        </a:p>
      </dgm:t>
    </dgm:pt>
    <dgm:pt modelId="{B976F197-4D3E-4969-A231-A77EB64CF54D}">
      <dgm:prSet/>
      <dgm:spPr/>
      <dgm:t>
        <a:bodyPr/>
        <a:lstStyle/>
        <a:p>
          <a:r>
            <a:rPr lang="en-PK" dirty="0"/>
            <a:t>Involve family with the patient's consent. </a:t>
          </a:r>
          <a:endParaRPr lang="en-US" dirty="0"/>
        </a:p>
      </dgm:t>
    </dgm:pt>
    <dgm:pt modelId="{78C771D6-43AF-45BB-B736-D2F5FCB557DD}" type="parTrans" cxnId="{E77D1E2F-9982-4A93-9B29-ADDCF6D313D3}">
      <dgm:prSet/>
      <dgm:spPr/>
      <dgm:t>
        <a:bodyPr/>
        <a:lstStyle/>
        <a:p>
          <a:endParaRPr lang="en-US"/>
        </a:p>
      </dgm:t>
    </dgm:pt>
    <dgm:pt modelId="{0A6D9B44-939A-454C-965D-727D713844C6}" type="sibTrans" cxnId="{E77D1E2F-9982-4A93-9B29-ADDCF6D313D3}">
      <dgm:prSet/>
      <dgm:spPr/>
      <dgm:t>
        <a:bodyPr/>
        <a:lstStyle/>
        <a:p>
          <a:endParaRPr lang="en-US"/>
        </a:p>
      </dgm:t>
    </dgm:pt>
    <dgm:pt modelId="{701B3823-6F97-4D55-B65E-8B3596F5F598}">
      <dgm:prSet/>
      <dgm:spPr/>
      <dgm:t>
        <a:bodyPr/>
        <a:lstStyle/>
        <a:p>
          <a:r>
            <a:rPr lang="en-PK"/>
            <a:t>Improves quality of life and treatment outcomes.</a:t>
          </a:r>
          <a:endParaRPr lang="en-US"/>
        </a:p>
      </dgm:t>
    </dgm:pt>
    <dgm:pt modelId="{924A997F-881A-4D45-A2CF-30D270AE5CA4}" type="parTrans" cxnId="{07ABF8AD-A533-4845-9581-00AD2C3C7D6C}">
      <dgm:prSet/>
      <dgm:spPr/>
      <dgm:t>
        <a:bodyPr/>
        <a:lstStyle/>
        <a:p>
          <a:endParaRPr lang="en-US"/>
        </a:p>
      </dgm:t>
    </dgm:pt>
    <dgm:pt modelId="{8934198F-97AF-4EDE-9F70-872FB3C9A4F1}" type="sibTrans" cxnId="{07ABF8AD-A533-4845-9581-00AD2C3C7D6C}">
      <dgm:prSet/>
      <dgm:spPr/>
      <dgm:t>
        <a:bodyPr/>
        <a:lstStyle/>
        <a:p>
          <a:endParaRPr lang="en-US"/>
        </a:p>
      </dgm:t>
    </dgm:pt>
    <dgm:pt modelId="{46AE03C1-AF9B-417B-BF45-2725A71E4EBE}" type="pres">
      <dgm:prSet presAssocID="{1CF1A3F6-4FB3-4B28-9550-A9D591161D09}" presName="linear" presStyleCnt="0">
        <dgm:presLayoutVars>
          <dgm:animLvl val="lvl"/>
          <dgm:resizeHandles val="exact"/>
        </dgm:presLayoutVars>
      </dgm:prSet>
      <dgm:spPr/>
    </dgm:pt>
    <dgm:pt modelId="{CAF09623-3949-4F24-9B92-CA5E3EABD8FF}" type="pres">
      <dgm:prSet presAssocID="{F7FE36C7-3F5D-4606-B742-5FAF2ACE25C4}" presName="parentText" presStyleLbl="node1" presStyleIdx="0" presStyleCnt="6">
        <dgm:presLayoutVars>
          <dgm:chMax val="0"/>
          <dgm:bulletEnabled val="1"/>
        </dgm:presLayoutVars>
      </dgm:prSet>
      <dgm:spPr/>
    </dgm:pt>
    <dgm:pt modelId="{78EB4371-41C2-4D3B-9305-7E94F003B8D8}" type="pres">
      <dgm:prSet presAssocID="{688E77C8-0576-445A-92DA-3AF2DC979029}" presName="spacer" presStyleCnt="0"/>
      <dgm:spPr/>
    </dgm:pt>
    <dgm:pt modelId="{1C0105AF-DD53-45F4-8169-CB4891066A3C}" type="pres">
      <dgm:prSet presAssocID="{B96FE8D5-A381-4078-A258-D3EFB251F4E0}" presName="parentText" presStyleLbl="node1" presStyleIdx="1" presStyleCnt="6">
        <dgm:presLayoutVars>
          <dgm:chMax val="0"/>
          <dgm:bulletEnabled val="1"/>
        </dgm:presLayoutVars>
      </dgm:prSet>
      <dgm:spPr/>
    </dgm:pt>
    <dgm:pt modelId="{0C56A219-5455-4C03-934C-3A7EA59442AA}" type="pres">
      <dgm:prSet presAssocID="{BD5B20D5-33A0-4125-B730-B4292B892199}" presName="spacer" presStyleCnt="0"/>
      <dgm:spPr/>
    </dgm:pt>
    <dgm:pt modelId="{8911FA8E-A993-4FA7-BE20-0DA431EC8B20}" type="pres">
      <dgm:prSet presAssocID="{2EDC273F-C9BA-4ABF-975F-2A8F3DAE76BB}" presName="parentText" presStyleLbl="node1" presStyleIdx="2" presStyleCnt="6">
        <dgm:presLayoutVars>
          <dgm:chMax val="0"/>
          <dgm:bulletEnabled val="1"/>
        </dgm:presLayoutVars>
      </dgm:prSet>
      <dgm:spPr/>
    </dgm:pt>
    <dgm:pt modelId="{213276F8-215D-4F27-BAEC-E11496C9FF36}" type="pres">
      <dgm:prSet presAssocID="{AD5FEB07-807A-4476-BCAC-366C879C1BEC}" presName="spacer" presStyleCnt="0"/>
      <dgm:spPr/>
    </dgm:pt>
    <dgm:pt modelId="{0A81DBA4-D0C7-4E8C-9DAD-28DF6054E3F1}" type="pres">
      <dgm:prSet presAssocID="{D92703D3-B104-4DE3-B973-0D4E9DDBBC5B}" presName="parentText" presStyleLbl="node1" presStyleIdx="3" presStyleCnt="6">
        <dgm:presLayoutVars>
          <dgm:chMax val="0"/>
          <dgm:bulletEnabled val="1"/>
        </dgm:presLayoutVars>
      </dgm:prSet>
      <dgm:spPr/>
    </dgm:pt>
    <dgm:pt modelId="{D294B582-8752-4245-9890-8175F3DBE607}" type="pres">
      <dgm:prSet presAssocID="{E1155FEB-2946-40BC-97D7-AAB4A8F0F7C3}" presName="spacer" presStyleCnt="0"/>
      <dgm:spPr/>
    </dgm:pt>
    <dgm:pt modelId="{54FF2C67-E47A-4FB2-A75A-037FFEDA28AB}" type="pres">
      <dgm:prSet presAssocID="{B976F197-4D3E-4969-A231-A77EB64CF54D}" presName="parentText" presStyleLbl="node1" presStyleIdx="4" presStyleCnt="6">
        <dgm:presLayoutVars>
          <dgm:chMax val="0"/>
          <dgm:bulletEnabled val="1"/>
        </dgm:presLayoutVars>
      </dgm:prSet>
      <dgm:spPr/>
    </dgm:pt>
    <dgm:pt modelId="{99FAB88A-CF1F-4B6F-A2AB-5E4311E2DF5D}" type="pres">
      <dgm:prSet presAssocID="{0A6D9B44-939A-454C-965D-727D713844C6}" presName="spacer" presStyleCnt="0"/>
      <dgm:spPr/>
    </dgm:pt>
    <dgm:pt modelId="{012E9660-BF04-4A14-B89F-914973DCCCBD}" type="pres">
      <dgm:prSet presAssocID="{701B3823-6F97-4D55-B65E-8B3596F5F598}" presName="parentText" presStyleLbl="node1" presStyleIdx="5" presStyleCnt="6">
        <dgm:presLayoutVars>
          <dgm:chMax val="0"/>
          <dgm:bulletEnabled val="1"/>
        </dgm:presLayoutVars>
      </dgm:prSet>
      <dgm:spPr/>
    </dgm:pt>
  </dgm:ptLst>
  <dgm:cxnLst>
    <dgm:cxn modelId="{C1158F13-0A97-4C62-9802-C85839FC0217}" srcId="{1CF1A3F6-4FB3-4B28-9550-A9D591161D09}" destId="{D92703D3-B104-4DE3-B973-0D4E9DDBBC5B}" srcOrd="3" destOrd="0" parTransId="{00E5AFEF-739A-4489-A5BD-1C0BF1A11A1C}" sibTransId="{E1155FEB-2946-40BC-97D7-AAB4A8F0F7C3}"/>
    <dgm:cxn modelId="{710FDE1F-D2CB-409C-895B-40A8472ACF98}" type="presOf" srcId="{F7FE36C7-3F5D-4606-B742-5FAF2ACE25C4}" destId="{CAF09623-3949-4F24-9B92-CA5E3EABD8FF}" srcOrd="0" destOrd="0" presId="urn:microsoft.com/office/officeart/2005/8/layout/vList2"/>
    <dgm:cxn modelId="{5A819C24-2EE1-414F-9EB8-3BF2692EA34B}" srcId="{1CF1A3F6-4FB3-4B28-9550-A9D591161D09}" destId="{F7FE36C7-3F5D-4606-B742-5FAF2ACE25C4}" srcOrd="0" destOrd="0" parTransId="{B77F2B8B-F55E-42B8-B498-54B13E6FF23B}" sibTransId="{688E77C8-0576-445A-92DA-3AF2DC979029}"/>
    <dgm:cxn modelId="{E77D1E2F-9982-4A93-9B29-ADDCF6D313D3}" srcId="{1CF1A3F6-4FB3-4B28-9550-A9D591161D09}" destId="{B976F197-4D3E-4969-A231-A77EB64CF54D}" srcOrd="4" destOrd="0" parTransId="{78C771D6-43AF-45BB-B736-D2F5FCB557DD}" sibTransId="{0A6D9B44-939A-454C-965D-727D713844C6}"/>
    <dgm:cxn modelId="{DCE7F830-07CD-4BA8-9515-15C7C49C3376}" srcId="{1CF1A3F6-4FB3-4B28-9550-A9D591161D09}" destId="{B96FE8D5-A381-4078-A258-D3EFB251F4E0}" srcOrd="1" destOrd="0" parTransId="{A2051778-85BE-47D5-A420-7BCD3B7B96DA}" sibTransId="{BD5B20D5-33A0-4125-B730-B4292B892199}"/>
    <dgm:cxn modelId="{48C4475F-28E9-4AC7-82AE-5B465E5C0D35}" type="presOf" srcId="{B976F197-4D3E-4969-A231-A77EB64CF54D}" destId="{54FF2C67-E47A-4FB2-A75A-037FFEDA28AB}" srcOrd="0" destOrd="0" presId="urn:microsoft.com/office/officeart/2005/8/layout/vList2"/>
    <dgm:cxn modelId="{A46DF04B-F91D-4AAA-BA2C-DAE22FD26CEF}" type="presOf" srcId="{2EDC273F-C9BA-4ABF-975F-2A8F3DAE76BB}" destId="{8911FA8E-A993-4FA7-BE20-0DA431EC8B20}" srcOrd="0" destOrd="0" presId="urn:microsoft.com/office/officeart/2005/8/layout/vList2"/>
    <dgm:cxn modelId="{A0A68354-3D6E-4164-8E7D-7F15ECAA028D}" type="presOf" srcId="{B96FE8D5-A381-4078-A258-D3EFB251F4E0}" destId="{1C0105AF-DD53-45F4-8169-CB4891066A3C}" srcOrd="0" destOrd="0" presId="urn:microsoft.com/office/officeart/2005/8/layout/vList2"/>
    <dgm:cxn modelId="{C7792578-5391-4EFF-BD2B-2A05645552C4}" type="presOf" srcId="{D92703D3-B104-4DE3-B973-0D4E9DDBBC5B}" destId="{0A81DBA4-D0C7-4E8C-9DAD-28DF6054E3F1}" srcOrd="0" destOrd="0" presId="urn:microsoft.com/office/officeart/2005/8/layout/vList2"/>
    <dgm:cxn modelId="{405EFC9A-C1D4-4F39-932F-F8E8E8958036}" srcId="{1CF1A3F6-4FB3-4B28-9550-A9D591161D09}" destId="{2EDC273F-C9BA-4ABF-975F-2A8F3DAE76BB}" srcOrd="2" destOrd="0" parTransId="{4E33A0C1-42A0-480D-8CD0-45558DC2112C}" sibTransId="{AD5FEB07-807A-4476-BCAC-366C879C1BEC}"/>
    <dgm:cxn modelId="{07ABF8AD-A533-4845-9581-00AD2C3C7D6C}" srcId="{1CF1A3F6-4FB3-4B28-9550-A9D591161D09}" destId="{701B3823-6F97-4D55-B65E-8B3596F5F598}" srcOrd="5" destOrd="0" parTransId="{924A997F-881A-4D45-A2CF-30D270AE5CA4}" sibTransId="{8934198F-97AF-4EDE-9F70-872FB3C9A4F1}"/>
    <dgm:cxn modelId="{2A32A7C6-E8B0-4841-BB11-7A9148D071FC}" type="presOf" srcId="{1CF1A3F6-4FB3-4B28-9550-A9D591161D09}" destId="{46AE03C1-AF9B-417B-BF45-2725A71E4EBE}" srcOrd="0" destOrd="0" presId="urn:microsoft.com/office/officeart/2005/8/layout/vList2"/>
    <dgm:cxn modelId="{38DB25ED-E98C-4DF9-98F1-4F9BD0301B35}" type="presOf" srcId="{701B3823-6F97-4D55-B65E-8B3596F5F598}" destId="{012E9660-BF04-4A14-B89F-914973DCCCBD}" srcOrd="0" destOrd="0" presId="urn:microsoft.com/office/officeart/2005/8/layout/vList2"/>
    <dgm:cxn modelId="{AE6CEC71-92C0-4137-A774-D6427F111CB1}" type="presParOf" srcId="{46AE03C1-AF9B-417B-BF45-2725A71E4EBE}" destId="{CAF09623-3949-4F24-9B92-CA5E3EABD8FF}" srcOrd="0" destOrd="0" presId="urn:microsoft.com/office/officeart/2005/8/layout/vList2"/>
    <dgm:cxn modelId="{3DCEDB7E-5ED3-43B4-9400-C9140C8B48A6}" type="presParOf" srcId="{46AE03C1-AF9B-417B-BF45-2725A71E4EBE}" destId="{78EB4371-41C2-4D3B-9305-7E94F003B8D8}" srcOrd="1" destOrd="0" presId="urn:microsoft.com/office/officeart/2005/8/layout/vList2"/>
    <dgm:cxn modelId="{4D0109B9-1F9A-4BE7-940E-286357FD3C70}" type="presParOf" srcId="{46AE03C1-AF9B-417B-BF45-2725A71E4EBE}" destId="{1C0105AF-DD53-45F4-8169-CB4891066A3C}" srcOrd="2" destOrd="0" presId="urn:microsoft.com/office/officeart/2005/8/layout/vList2"/>
    <dgm:cxn modelId="{053B956E-4562-46C0-8379-A8003703438D}" type="presParOf" srcId="{46AE03C1-AF9B-417B-BF45-2725A71E4EBE}" destId="{0C56A219-5455-4C03-934C-3A7EA59442AA}" srcOrd="3" destOrd="0" presId="urn:microsoft.com/office/officeart/2005/8/layout/vList2"/>
    <dgm:cxn modelId="{7FEA8066-66CC-4B3A-B8D6-D2F3B645EA35}" type="presParOf" srcId="{46AE03C1-AF9B-417B-BF45-2725A71E4EBE}" destId="{8911FA8E-A993-4FA7-BE20-0DA431EC8B20}" srcOrd="4" destOrd="0" presId="urn:microsoft.com/office/officeart/2005/8/layout/vList2"/>
    <dgm:cxn modelId="{60E7B742-8C1A-4CA8-AAAD-AA0BCDBD2A0D}" type="presParOf" srcId="{46AE03C1-AF9B-417B-BF45-2725A71E4EBE}" destId="{213276F8-215D-4F27-BAEC-E11496C9FF36}" srcOrd="5" destOrd="0" presId="urn:microsoft.com/office/officeart/2005/8/layout/vList2"/>
    <dgm:cxn modelId="{286453BB-1A67-4BE0-9694-17AEF8CB128D}" type="presParOf" srcId="{46AE03C1-AF9B-417B-BF45-2725A71E4EBE}" destId="{0A81DBA4-D0C7-4E8C-9DAD-28DF6054E3F1}" srcOrd="6" destOrd="0" presId="urn:microsoft.com/office/officeart/2005/8/layout/vList2"/>
    <dgm:cxn modelId="{D942862B-43F8-4794-8D0E-BBB310606F27}" type="presParOf" srcId="{46AE03C1-AF9B-417B-BF45-2725A71E4EBE}" destId="{D294B582-8752-4245-9890-8175F3DBE607}" srcOrd="7" destOrd="0" presId="urn:microsoft.com/office/officeart/2005/8/layout/vList2"/>
    <dgm:cxn modelId="{C270E8D2-D78B-44FC-B1AE-F0398A8EDA8F}" type="presParOf" srcId="{46AE03C1-AF9B-417B-BF45-2725A71E4EBE}" destId="{54FF2C67-E47A-4FB2-A75A-037FFEDA28AB}" srcOrd="8" destOrd="0" presId="urn:microsoft.com/office/officeart/2005/8/layout/vList2"/>
    <dgm:cxn modelId="{6C66FEAA-F417-403B-85A5-CB35A33D4018}" type="presParOf" srcId="{46AE03C1-AF9B-417B-BF45-2725A71E4EBE}" destId="{99FAB88A-CF1F-4B6F-A2AB-5E4311E2DF5D}" srcOrd="9" destOrd="0" presId="urn:microsoft.com/office/officeart/2005/8/layout/vList2"/>
    <dgm:cxn modelId="{5E81DD1B-DD3D-4970-9A8D-BB9907ACFBE1}" type="presParOf" srcId="{46AE03C1-AF9B-417B-BF45-2725A71E4EBE}" destId="{012E9660-BF04-4A14-B89F-914973DCCCBD}"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908C8-E9AB-48BF-854E-20BA0E8DF811}">
      <dsp:nvSpPr>
        <dsp:cNvPr id="0" name=""/>
        <dsp:cNvSpPr/>
      </dsp:nvSpPr>
      <dsp:spPr>
        <a:xfrm>
          <a:off x="0" y="450"/>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D0A3C3AB-6446-4EB8-A752-687650659930}">
      <dsp:nvSpPr>
        <dsp:cNvPr id="0" name=""/>
        <dsp:cNvSpPr/>
      </dsp:nvSpPr>
      <dsp:spPr>
        <a:xfrm>
          <a:off x="0" y="450"/>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PK" sz="1050" b="1" kern="1200" dirty="0"/>
            <a:t>Anatomy of the Respiratory System</a:t>
          </a:r>
          <a:endParaRPr lang="en-US" sz="1050" kern="1200" dirty="0"/>
        </a:p>
      </dsp:txBody>
      <dsp:txXfrm>
        <a:off x="0" y="450"/>
        <a:ext cx="7730837" cy="410268"/>
      </dsp:txXfrm>
    </dsp:sp>
    <dsp:sp modelId="{4BA4FDCB-907C-4C1C-978F-EC021C036781}">
      <dsp:nvSpPr>
        <dsp:cNvPr id="0" name=""/>
        <dsp:cNvSpPr/>
      </dsp:nvSpPr>
      <dsp:spPr>
        <a:xfrm>
          <a:off x="0" y="410719"/>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88FDB2B-9BD9-442C-A1B7-E7C76EDA3AF4}">
      <dsp:nvSpPr>
        <dsp:cNvPr id="0" name=""/>
        <dsp:cNvSpPr/>
      </dsp:nvSpPr>
      <dsp:spPr>
        <a:xfrm>
          <a:off x="0" y="410719"/>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kern="1200" dirty="0"/>
            <a:t>The respiratory system is responsible for supplying oxygen to the body and removing carbon dioxide. The main organs include</a:t>
          </a:r>
          <a:r>
            <a:rPr lang="en-PK" sz="900" kern="1200" dirty="0"/>
            <a:t>:</a:t>
          </a:r>
          <a:endParaRPr lang="en-US" sz="900" kern="1200" dirty="0"/>
        </a:p>
      </dsp:txBody>
      <dsp:txXfrm>
        <a:off x="0" y="410719"/>
        <a:ext cx="7730837" cy="410268"/>
      </dsp:txXfrm>
    </dsp:sp>
    <dsp:sp modelId="{72CA7156-207F-4DD8-BAB7-EC6F6DA3EAF4}">
      <dsp:nvSpPr>
        <dsp:cNvPr id="0" name=""/>
        <dsp:cNvSpPr/>
      </dsp:nvSpPr>
      <dsp:spPr>
        <a:xfrm>
          <a:off x="0" y="820988"/>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080B1CB2-F503-412E-A722-DD876F67B291}">
      <dsp:nvSpPr>
        <dsp:cNvPr id="0" name=""/>
        <dsp:cNvSpPr/>
      </dsp:nvSpPr>
      <dsp:spPr>
        <a:xfrm>
          <a:off x="0" y="820988"/>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PK" sz="1050" b="1" kern="1200" dirty="0"/>
            <a:t>Nose and Mouth:</a:t>
          </a:r>
          <a:r>
            <a:rPr lang="en-PK" sz="1050" kern="1200" dirty="0"/>
            <a:t> Air enters the body where it is warmed, filtered and humidified</a:t>
          </a:r>
          <a:r>
            <a:rPr lang="en-PK" sz="500" kern="1200" dirty="0"/>
            <a:t>. </a:t>
          </a:r>
          <a:endParaRPr lang="en-US" sz="500" kern="1200" dirty="0"/>
        </a:p>
      </dsp:txBody>
      <dsp:txXfrm>
        <a:off x="0" y="820988"/>
        <a:ext cx="7730837" cy="410268"/>
      </dsp:txXfrm>
    </dsp:sp>
    <dsp:sp modelId="{E7A03A07-F0C4-4EE0-AC25-2C72E355559A}">
      <dsp:nvSpPr>
        <dsp:cNvPr id="0" name=""/>
        <dsp:cNvSpPr/>
      </dsp:nvSpPr>
      <dsp:spPr>
        <a:xfrm>
          <a:off x="0" y="1231256"/>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D119BFB3-572F-452A-B6DD-4AEB2812FA18}">
      <dsp:nvSpPr>
        <dsp:cNvPr id="0" name=""/>
        <dsp:cNvSpPr/>
      </dsp:nvSpPr>
      <dsp:spPr>
        <a:xfrm>
          <a:off x="0" y="1231256"/>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PK" sz="1050" b="1" kern="1200" dirty="0"/>
            <a:t>Trachea (Windpipe):</a:t>
          </a:r>
          <a:r>
            <a:rPr lang="en-PK" sz="1050" kern="1200" dirty="0"/>
            <a:t> Carries air from the nose and mouth to the lungs</a:t>
          </a:r>
          <a:r>
            <a:rPr lang="en-PK" sz="500" kern="1200" dirty="0"/>
            <a:t>. </a:t>
          </a:r>
          <a:endParaRPr lang="en-US" sz="500" kern="1200" dirty="0"/>
        </a:p>
      </dsp:txBody>
      <dsp:txXfrm>
        <a:off x="0" y="1231256"/>
        <a:ext cx="7730837" cy="410268"/>
      </dsp:txXfrm>
    </dsp:sp>
    <dsp:sp modelId="{17845C01-94F0-4D11-8163-5F6062A2BCA6}">
      <dsp:nvSpPr>
        <dsp:cNvPr id="0" name=""/>
        <dsp:cNvSpPr/>
      </dsp:nvSpPr>
      <dsp:spPr>
        <a:xfrm>
          <a:off x="0" y="1641525"/>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1834A559-2D7C-4ED3-B06A-F208211F8B25}">
      <dsp:nvSpPr>
        <dsp:cNvPr id="0" name=""/>
        <dsp:cNvSpPr/>
      </dsp:nvSpPr>
      <dsp:spPr>
        <a:xfrm>
          <a:off x="0" y="1641525"/>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PK" sz="1050" b="1" kern="1200" dirty="0"/>
            <a:t>Bronchi:</a:t>
          </a:r>
          <a:r>
            <a:rPr lang="en-PK" sz="1050" kern="1200" dirty="0"/>
            <a:t> Two main airways that branch from the trachea into each lung. </a:t>
          </a:r>
          <a:endParaRPr lang="en-US" sz="1050" kern="1200" dirty="0"/>
        </a:p>
      </dsp:txBody>
      <dsp:txXfrm>
        <a:off x="0" y="1641525"/>
        <a:ext cx="7730837" cy="410268"/>
      </dsp:txXfrm>
    </dsp:sp>
    <dsp:sp modelId="{599E396F-5EDE-46E0-83FC-F3716B6BE6B1}">
      <dsp:nvSpPr>
        <dsp:cNvPr id="0" name=""/>
        <dsp:cNvSpPr/>
      </dsp:nvSpPr>
      <dsp:spPr>
        <a:xfrm>
          <a:off x="0" y="2051793"/>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778C02C2-D512-4A10-B2C6-F3A3BF8B4A9B}">
      <dsp:nvSpPr>
        <dsp:cNvPr id="0" name=""/>
        <dsp:cNvSpPr/>
      </dsp:nvSpPr>
      <dsp:spPr>
        <a:xfrm>
          <a:off x="0" y="2051793"/>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PK" sz="1050" b="1" kern="1200" dirty="0"/>
            <a:t>Bronchioles:</a:t>
          </a:r>
          <a:r>
            <a:rPr lang="en-PK" sz="1050" kern="1200" dirty="0"/>
            <a:t> Smaller branches that carry air deeper into the lungs</a:t>
          </a:r>
          <a:r>
            <a:rPr lang="en-PK" sz="500" kern="1200" dirty="0"/>
            <a:t>. </a:t>
          </a:r>
          <a:endParaRPr lang="en-US" sz="500" kern="1200" dirty="0"/>
        </a:p>
      </dsp:txBody>
      <dsp:txXfrm>
        <a:off x="0" y="2051793"/>
        <a:ext cx="7730837" cy="410268"/>
      </dsp:txXfrm>
    </dsp:sp>
    <dsp:sp modelId="{B1C61FDC-0497-4343-A232-15A6A9C30C16}">
      <dsp:nvSpPr>
        <dsp:cNvPr id="0" name=""/>
        <dsp:cNvSpPr/>
      </dsp:nvSpPr>
      <dsp:spPr>
        <a:xfrm>
          <a:off x="0" y="2462062"/>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76DCE8E9-1456-4E4D-BBC2-D629AB314036}">
      <dsp:nvSpPr>
        <dsp:cNvPr id="0" name=""/>
        <dsp:cNvSpPr/>
      </dsp:nvSpPr>
      <dsp:spPr>
        <a:xfrm>
          <a:off x="0" y="2462062"/>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PK" sz="1050" b="1" kern="1200" dirty="0"/>
            <a:t>Alveoli:</a:t>
          </a:r>
          <a:r>
            <a:rPr lang="en-PK" sz="1050" kern="1200" dirty="0"/>
            <a:t> Tiny air sacs where oxygen and carbon dioxide are exchanged</a:t>
          </a:r>
          <a:r>
            <a:rPr lang="en-PK" sz="500" kern="1200" dirty="0"/>
            <a:t>. </a:t>
          </a:r>
          <a:endParaRPr lang="en-US" sz="500" kern="1200" dirty="0"/>
        </a:p>
      </dsp:txBody>
      <dsp:txXfrm>
        <a:off x="0" y="2462062"/>
        <a:ext cx="7730837" cy="410268"/>
      </dsp:txXfrm>
    </dsp:sp>
    <dsp:sp modelId="{C086FC4D-7E28-495B-B153-02A9D9DDB35A}">
      <dsp:nvSpPr>
        <dsp:cNvPr id="0" name=""/>
        <dsp:cNvSpPr/>
      </dsp:nvSpPr>
      <dsp:spPr>
        <a:xfrm>
          <a:off x="0" y="2872330"/>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CBA9AA78-5EDE-466A-9B63-38815318A1F2}">
      <dsp:nvSpPr>
        <dsp:cNvPr id="0" name=""/>
        <dsp:cNvSpPr/>
      </dsp:nvSpPr>
      <dsp:spPr>
        <a:xfrm>
          <a:off x="0" y="2872330"/>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PK" sz="1050" b="1" kern="1200" dirty="0"/>
            <a:t>Lungs:</a:t>
          </a:r>
          <a:r>
            <a:rPr lang="en-PK" sz="1050" kern="1200" dirty="0"/>
            <a:t> The right lung has three lobes and the left lung has two lobes to make room for the heart. </a:t>
          </a:r>
          <a:endParaRPr lang="en-US" sz="1050" kern="1200" dirty="0"/>
        </a:p>
      </dsp:txBody>
      <dsp:txXfrm>
        <a:off x="0" y="2872330"/>
        <a:ext cx="7730837" cy="410268"/>
      </dsp:txXfrm>
    </dsp:sp>
    <dsp:sp modelId="{8B59E467-BC9D-4007-8222-6BE722E3FC6C}">
      <dsp:nvSpPr>
        <dsp:cNvPr id="0" name=""/>
        <dsp:cNvSpPr/>
      </dsp:nvSpPr>
      <dsp:spPr>
        <a:xfrm>
          <a:off x="0" y="3282599"/>
          <a:ext cx="7730837" cy="0"/>
        </a:xfrm>
        <a:prstGeom prst="line">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92A09B01-57EF-4BA3-AA60-DEC28D66DA5F}">
      <dsp:nvSpPr>
        <dsp:cNvPr id="0" name=""/>
        <dsp:cNvSpPr/>
      </dsp:nvSpPr>
      <dsp:spPr>
        <a:xfrm>
          <a:off x="0" y="3282599"/>
          <a:ext cx="7730837" cy="410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PK" sz="1050" b="1" kern="1200" dirty="0"/>
            <a:t>Diaphragm:</a:t>
          </a:r>
          <a:r>
            <a:rPr lang="en-PK" sz="1050" kern="1200" dirty="0"/>
            <a:t> A large muscle below the lungs that contracts during inhalation and relaxes during exhalation</a:t>
          </a:r>
          <a:r>
            <a:rPr lang="en-PK" sz="500" kern="1200" dirty="0"/>
            <a:t>.</a:t>
          </a:r>
          <a:endParaRPr lang="en-US" sz="500" kern="1200" dirty="0"/>
        </a:p>
      </dsp:txBody>
      <dsp:txXfrm>
        <a:off x="0" y="3282599"/>
        <a:ext cx="7730837" cy="4102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750176-75A8-470B-9B26-DD0987D946AB}">
      <dsp:nvSpPr>
        <dsp:cNvPr id="0" name=""/>
        <dsp:cNvSpPr/>
      </dsp:nvSpPr>
      <dsp:spPr>
        <a:xfrm>
          <a:off x="0" y="436"/>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DED4FEB-F2DE-4E1E-98B5-B6328B922F3C}">
      <dsp:nvSpPr>
        <dsp:cNvPr id="0" name=""/>
        <dsp:cNvSpPr/>
      </dsp:nvSpPr>
      <dsp:spPr>
        <a:xfrm>
          <a:off x="0" y="436"/>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US" sz="700" kern="1200" dirty="0"/>
        </a:p>
      </dsp:txBody>
      <dsp:txXfrm>
        <a:off x="0" y="436"/>
        <a:ext cx="3410120" cy="170144"/>
      </dsp:txXfrm>
    </dsp:sp>
    <dsp:sp modelId="{49534118-D59E-438C-BC9C-114F8D45AEA4}">
      <dsp:nvSpPr>
        <dsp:cNvPr id="0" name=""/>
        <dsp:cNvSpPr/>
      </dsp:nvSpPr>
      <dsp:spPr>
        <a:xfrm>
          <a:off x="0" y="170580"/>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6C1C64D-2ED3-4C3D-BA43-9D1538FA2A35}">
      <dsp:nvSpPr>
        <dsp:cNvPr id="0" name=""/>
        <dsp:cNvSpPr/>
      </dsp:nvSpPr>
      <dsp:spPr>
        <a:xfrm>
          <a:off x="0" y="170580"/>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1" kern="1200" dirty="0"/>
            <a:t>Fictional Patient Profile</a:t>
          </a:r>
          <a:endParaRPr lang="en-US" sz="700" kern="1200" dirty="0"/>
        </a:p>
      </dsp:txBody>
      <dsp:txXfrm>
        <a:off x="0" y="170580"/>
        <a:ext cx="3410120" cy="170144"/>
      </dsp:txXfrm>
    </dsp:sp>
    <dsp:sp modelId="{8193905E-0A78-450A-A7E9-7076ED27EF61}">
      <dsp:nvSpPr>
        <dsp:cNvPr id="0" name=""/>
        <dsp:cNvSpPr/>
      </dsp:nvSpPr>
      <dsp:spPr>
        <a:xfrm>
          <a:off x="0" y="340724"/>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229A648-9C04-4858-B689-4DF56C11A0DD}">
      <dsp:nvSpPr>
        <dsp:cNvPr id="0" name=""/>
        <dsp:cNvSpPr/>
      </dsp:nvSpPr>
      <dsp:spPr>
        <a:xfrm>
          <a:off x="0" y="340724"/>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1" kern="1200"/>
            <a:t>Name:</a:t>
          </a:r>
          <a:r>
            <a:rPr lang="en-US" sz="700" kern="1200"/>
            <a:t> Mr James Smith (Fictional)</a:t>
          </a:r>
        </a:p>
      </dsp:txBody>
      <dsp:txXfrm>
        <a:off x="0" y="340724"/>
        <a:ext cx="3410120" cy="170144"/>
      </dsp:txXfrm>
    </dsp:sp>
    <dsp:sp modelId="{402FA44A-BC40-438A-89D4-A0DBE56F1F1F}">
      <dsp:nvSpPr>
        <dsp:cNvPr id="0" name=""/>
        <dsp:cNvSpPr/>
      </dsp:nvSpPr>
      <dsp:spPr>
        <a:xfrm>
          <a:off x="0" y="510869"/>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CA91105-FD81-489C-A6F2-37826A0512BD}">
      <dsp:nvSpPr>
        <dsp:cNvPr id="0" name=""/>
        <dsp:cNvSpPr/>
      </dsp:nvSpPr>
      <dsp:spPr>
        <a:xfrm>
          <a:off x="0" y="510869"/>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1" kern="1200"/>
            <a:t>Age:</a:t>
          </a:r>
          <a:r>
            <a:rPr lang="en-US" sz="700" kern="1200"/>
            <a:t> 68 years</a:t>
          </a:r>
        </a:p>
      </dsp:txBody>
      <dsp:txXfrm>
        <a:off x="0" y="510869"/>
        <a:ext cx="3410120" cy="170144"/>
      </dsp:txXfrm>
    </dsp:sp>
    <dsp:sp modelId="{240CCFC5-F4BD-4430-B158-82119AD7B0F7}">
      <dsp:nvSpPr>
        <dsp:cNvPr id="0" name=""/>
        <dsp:cNvSpPr/>
      </dsp:nvSpPr>
      <dsp:spPr>
        <a:xfrm>
          <a:off x="0" y="681013"/>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FC54F8B-0333-4110-94CD-DFA3DB040BBB}">
      <dsp:nvSpPr>
        <dsp:cNvPr id="0" name=""/>
        <dsp:cNvSpPr/>
      </dsp:nvSpPr>
      <dsp:spPr>
        <a:xfrm>
          <a:off x="0" y="681013"/>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1" kern="1200"/>
            <a:t>Diagnosis:</a:t>
          </a:r>
          <a:r>
            <a:rPr lang="en-US" sz="700" kern="1200"/>
            <a:t> Stage II NSCLC</a:t>
          </a:r>
        </a:p>
      </dsp:txBody>
      <dsp:txXfrm>
        <a:off x="0" y="681013"/>
        <a:ext cx="3410120" cy="170144"/>
      </dsp:txXfrm>
    </dsp:sp>
    <dsp:sp modelId="{A6676757-07ED-484F-8ADE-29C44FBEF346}">
      <dsp:nvSpPr>
        <dsp:cNvPr id="0" name=""/>
        <dsp:cNvSpPr/>
      </dsp:nvSpPr>
      <dsp:spPr>
        <a:xfrm>
          <a:off x="0" y="851158"/>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7A5EACC-6CE3-4DE8-A46D-1909038B413C}">
      <dsp:nvSpPr>
        <dsp:cNvPr id="0" name=""/>
        <dsp:cNvSpPr/>
      </dsp:nvSpPr>
      <dsp:spPr>
        <a:xfrm>
          <a:off x="0" y="851158"/>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1" kern="1200"/>
            <a:t>History:</a:t>
          </a:r>
          <a:r>
            <a:rPr lang="en-US" sz="700" kern="1200"/>
            <a:t> Smoker, COPD, Hypertension</a:t>
          </a:r>
        </a:p>
      </dsp:txBody>
      <dsp:txXfrm>
        <a:off x="0" y="851158"/>
        <a:ext cx="3410120" cy="170144"/>
      </dsp:txXfrm>
    </dsp:sp>
    <dsp:sp modelId="{BEF74DF0-F84C-487E-9BCB-8B9A0BE43033}">
      <dsp:nvSpPr>
        <dsp:cNvPr id="0" name=""/>
        <dsp:cNvSpPr/>
      </dsp:nvSpPr>
      <dsp:spPr>
        <a:xfrm>
          <a:off x="0" y="1021302"/>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161398D-EEC4-42B3-AA29-BB57A4AAF76D}">
      <dsp:nvSpPr>
        <dsp:cNvPr id="0" name=""/>
        <dsp:cNvSpPr/>
      </dsp:nvSpPr>
      <dsp:spPr>
        <a:xfrm>
          <a:off x="0" y="1021302"/>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1" kern="1200"/>
            <a:t>Symptoms</a:t>
          </a:r>
          <a:endParaRPr lang="en-US" sz="700" kern="1200"/>
        </a:p>
      </dsp:txBody>
      <dsp:txXfrm>
        <a:off x="0" y="1021302"/>
        <a:ext cx="3410120" cy="170144"/>
      </dsp:txXfrm>
    </dsp:sp>
    <dsp:sp modelId="{77163A40-4B7C-4135-A44F-5AD7340471BA}">
      <dsp:nvSpPr>
        <dsp:cNvPr id="0" name=""/>
        <dsp:cNvSpPr/>
      </dsp:nvSpPr>
      <dsp:spPr>
        <a:xfrm>
          <a:off x="0" y="1191446"/>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99A4533-E646-4188-8A35-C068288632C3}">
      <dsp:nvSpPr>
        <dsp:cNvPr id="0" name=""/>
        <dsp:cNvSpPr/>
      </dsp:nvSpPr>
      <dsp:spPr>
        <a:xfrm>
          <a:off x="0" y="1191446"/>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Cough</a:t>
          </a:r>
        </a:p>
      </dsp:txBody>
      <dsp:txXfrm>
        <a:off x="0" y="1191446"/>
        <a:ext cx="3410120" cy="170144"/>
      </dsp:txXfrm>
    </dsp:sp>
    <dsp:sp modelId="{2A1E87B5-66A3-4319-9498-0F226BA414A6}">
      <dsp:nvSpPr>
        <dsp:cNvPr id="0" name=""/>
        <dsp:cNvSpPr/>
      </dsp:nvSpPr>
      <dsp:spPr>
        <a:xfrm>
          <a:off x="0" y="1361591"/>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FE413D4-B178-41A0-B515-9FECE8E4B480}">
      <dsp:nvSpPr>
        <dsp:cNvPr id="0" name=""/>
        <dsp:cNvSpPr/>
      </dsp:nvSpPr>
      <dsp:spPr>
        <a:xfrm>
          <a:off x="0" y="1361591"/>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Breathlessness</a:t>
          </a:r>
        </a:p>
      </dsp:txBody>
      <dsp:txXfrm>
        <a:off x="0" y="1361591"/>
        <a:ext cx="3410120" cy="170144"/>
      </dsp:txXfrm>
    </dsp:sp>
    <dsp:sp modelId="{5DC1371A-0956-4471-9289-44F583D55723}">
      <dsp:nvSpPr>
        <dsp:cNvPr id="0" name=""/>
        <dsp:cNvSpPr/>
      </dsp:nvSpPr>
      <dsp:spPr>
        <a:xfrm>
          <a:off x="0" y="1531735"/>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87E385B-3748-41AF-9DA9-C84DBE5E1E69}">
      <dsp:nvSpPr>
        <dsp:cNvPr id="0" name=""/>
        <dsp:cNvSpPr/>
      </dsp:nvSpPr>
      <dsp:spPr>
        <a:xfrm>
          <a:off x="0" y="1531735"/>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Chest pain</a:t>
          </a:r>
        </a:p>
      </dsp:txBody>
      <dsp:txXfrm>
        <a:off x="0" y="1531735"/>
        <a:ext cx="3410120" cy="170144"/>
      </dsp:txXfrm>
    </dsp:sp>
    <dsp:sp modelId="{7F38208C-5ECB-4A95-A553-05ADB20D7502}">
      <dsp:nvSpPr>
        <dsp:cNvPr id="0" name=""/>
        <dsp:cNvSpPr/>
      </dsp:nvSpPr>
      <dsp:spPr>
        <a:xfrm>
          <a:off x="0" y="1701879"/>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E2A932B-43CD-44C8-962D-C8CDDBE546DF}">
      <dsp:nvSpPr>
        <dsp:cNvPr id="0" name=""/>
        <dsp:cNvSpPr/>
      </dsp:nvSpPr>
      <dsp:spPr>
        <a:xfrm>
          <a:off x="0" y="1701879"/>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Weight loss</a:t>
          </a:r>
        </a:p>
      </dsp:txBody>
      <dsp:txXfrm>
        <a:off x="0" y="1701879"/>
        <a:ext cx="3410120" cy="170144"/>
      </dsp:txXfrm>
    </dsp:sp>
    <dsp:sp modelId="{C17020C1-1916-4523-A92E-2E93FA6A94EA}">
      <dsp:nvSpPr>
        <dsp:cNvPr id="0" name=""/>
        <dsp:cNvSpPr/>
      </dsp:nvSpPr>
      <dsp:spPr>
        <a:xfrm>
          <a:off x="0" y="1872024"/>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4ED7025-C557-494E-851F-282C9C909F1B}">
      <dsp:nvSpPr>
        <dsp:cNvPr id="0" name=""/>
        <dsp:cNvSpPr/>
      </dsp:nvSpPr>
      <dsp:spPr>
        <a:xfrm>
          <a:off x="0" y="1872024"/>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1" kern="1200"/>
            <a:t>Risk Factors</a:t>
          </a:r>
          <a:endParaRPr lang="en-US" sz="700" kern="1200"/>
        </a:p>
      </dsp:txBody>
      <dsp:txXfrm>
        <a:off x="0" y="1872024"/>
        <a:ext cx="3410120" cy="170144"/>
      </dsp:txXfrm>
    </dsp:sp>
    <dsp:sp modelId="{E747DBF3-1A24-4E44-B903-7C00F793B205}">
      <dsp:nvSpPr>
        <dsp:cNvPr id="0" name=""/>
        <dsp:cNvSpPr/>
      </dsp:nvSpPr>
      <dsp:spPr>
        <a:xfrm>
          <a:off x="0" y="2042168"/>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41C0A87-C42C-4777-89CB-15DD1B2A121A}">
      <dsp:nvSpPr>
        <dsp:cNvPr id="0" name=""/>
        <dsp:cNvSpPr/>
      </dsp:nvSpPr>
      <dsp:spPr>
        <a:xfrm>
          <a:off x="0" y="2042168"/>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Smoking</a:t>
          </a:r>
        </a:p>
      </dsp:txBody>
      <dsp:txXfrm>
        <a:off x="0" y="2042168"/>
        <a:ext cx="3410120" cy="170144"/>
      </dsp:txXfrm>
    </dsp:sp>
    <dsp:sp modelId="{A4B0C36C-D8DB-4816-B8CA-18A06A791EA7}">
      <dsp:nvSpPr>
        <dsp:cNvPr id="0" name=""/>
        <dsp:cNvSpPr/>
      </dsp:nvSpPr>
      <dsp:spPr>
        <a:xfrm>
          <a:off x="0" y="2212312"/>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10537CB-6E6D-48C4-A18F-91FAA8353DB4}">
      <dsp:nvSpPr>
        <dsp:cNvPr id="0" name=""/>
        <dsp:cNvSpPr/>
      </dsp:nvSpPr>
      <dsp:spPr>
        <a:xfrm>
          <a:off x="0" y="2212312"/>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Asbestos exposure</a:t>
          </a:r>
        </a:p>
      </dsp:txBody>
      <dsp:txXfrm>
        <a:off x="0" y="2212312"/>
        <a:ext cx="3410120" cy="170144"/>
      </dsp:txXfrm>
    </dsp:sp>
    <dsp:sp modelId="{4D441061-6CCA-4529-9E94-7381231A579D}">
      <dsp:nvSpPr>
        <dsp:cNvPr id="0" name=""/>
        <dsp:cNvSpPr/>
      </dsp:nvSpPr>
      <dsp:spPr>
        <a:xfrm>
          <a:off x="0" y="2382457"/>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7CEC374-3FA8-4DBF-9B43-A537A59B90B3}">
      <dsp:nvSpPr>
        <dsp:cNvPr id="0" name=""/>
        <dsp:cNvSpPr/>
      </dsp:nvSpPr>
      <dsp:spPr>
        <a:xfrm>
          <a:off x="0" y="2382457"/>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Age</a:t>
          </a:r>
        </a:p>
      </dsp:txBody>
      <dsp:txXfrm>
        <a:off x="0" y="2382457"/>
        <a:ext cx="3410120" cy="170144"/>
      </dsp:txXfrm>
    </dsp:sp>
    <dsp:sp modelId="{656FE882-73FB-4034-8544-4ECDB68B91E5}">
      <dsp:nvSpPr>
        <dsp:cNvPr id="0" name=""/>
        <dsp:cNvSpPr/>
      </dsp:nvSpPr>
      <dsp:spPr>
        <a:xfrm>
          <a:off x="0" y="2552601"/>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A22C988-030E-48B7-8111-9D6E696AB917}">
      <dsp:nvSpPr>
        <dsp:cNvPr id="0" name=""/>
        <dsp:cNvSpPr/>
      </dsp:nvSpPr>
      <dsp:spPr>
        <a:xfrm>
          <a:off x="0" y="2552601"/>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b="1" kern="1200"/>
            <a:t>Care Needs</a:t>
          </a:r>
          <a:endParaRPr lang="en-US" sz="700" kern="1200"/>
        </a:p>
      </dsp:txBody>
      <dsp:txXfrm>
        <a:off x="0" y="2552601"/>
        <a:ext cx="3410120" cy="170144"/>
      </dsp:txXfrm>
    </dsp:sp>
    <dsp:sp modelId="{D6C4C8D4-3BD7-46B0-ADEA-4667D41C3702}">
      <dsp:nvSpPr>
        <dsp:cNvPr id="0" name=""/>
        <dsp:cNvSpPr/>
      </dsp:nvSpPr>
      <dsp:spPr>
        <a:xfrm>
          <a:off x="0" y="2722745"/>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42FDBF2-CBC8-492C-8F07-12688C6BCE4A}">
      <dsp:nvSpPr>
        <dsp:cNvPr id="0" name=""/>
        <dsp:cNvSpPr/>
      </dsp:nvSpPr>
      <dsp:spPr>
        <a:xfrm>
          <a:off x="0" y="2722745"/>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Symptom management</a:t>
          </a:r>
        </a:p>
      </dsp:txBody>
      <dsp:txXfrm>
        <a:off x="0" y="2722745"/>
        <a:ext cx="3410120" cy="170144"/>
      </dsp:txXfrm>
    </dsp:sp>
    <dsp:sp modelId="{3447B191-EFB5-4B4E-88E6-9B0F3ADF40A8}">
      <dsp:nvSpPr>
        <dsp:cNvPr id="0" name=""/>
        <dsp:cNvSpPr/>
      </dsp:nvSpPr>
      <dsp:spPr>
        <a:xfrm>
          <a:off x="0" y="2892890"/>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1B13AF0-3FC4-45E7-9DDE-43449878D664}">
      <dsp:nvSpPr>
        <dsp:cNvPr id="0" name=""/>
        <dsp:cNvSpPr/>
      </dsp:nvSpPr>
      <dsp:spPr>
        <a:xfrm>
          <a:off x="0" y="2892890"/>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Emotional support</a:t>
          </a:r>
        </a:p>
      </dsp:txBody>
      <dsp:txXfrm>
        <a:off x="0" y="2892890"/>
        <a:ext cx="3410120" cy="170144"/>
      </dsp:txXfrm>
    </dsp:sp>
    <dsp:sp modelId="{35BDB909-F05E-44E9-ACAF-6AF7F01B8708}">
      <dsp:nvSpPr>
        <dsp:cNvPr id="0" name=""/>
        <dsp:cNvSpPr/>
      </dsp:nvSpPr>
      <dsp:spPr>
        <a:xfrm>
          <a:off x="0" y="3063034"/>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F451AFE-66EA-4E67-BB54-64A3F7E715B4}">
      <dsp:nvSpPr>
        <dsp:cNvPr id="0" name=""/>
        <dsp:cNvSpPr/>
      </dsp:nvSpPr>
      <dsp:spPr>
        <a:xfrm>
          <a:off x="0" y="3063034"/>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Healthy diet</a:t>
          </a:r>
        </a:p>
      </dsp:txBody>
      <dsp:txXfrm>
        <a:off x="0" y="3063034"/>
        <a:ext cx="3410120" cy="170144"/>
      </dsp:txXfrm>
    </dsp:sp>
    <dsp:sp modelId="{9C683523-E34E-499E-BCFF-0F4088DEF9D2}">
      <dsp:nvSpPr>
        <dsp:cNvPr id="0" name=""/>
        <dsp:cNvSpPr/>
      </dsp:nvSpPr>
      <dsp:spPr>
        <a:xfrm>
          <a:off x="0" y="3233179"/>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026E090-E044-4159-B5CD-5D45A93D7D4F}">
      <dsp:nvSpPr>
        <dsp:cNvPr id="0" name=""/>
        <dsp:cNvSpPr/>
      </dsp:nvSpPr>
      <dsp:spPr>
        <a:xfrm>
          <a:off x="0" y="3233179"/>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Family support</a:t>
          </a:r>
        </a:p>
      </dsp:txBody>
      <dsp:txXfrm>
        <a:off x="0" y="3233179"/>
        <a:ext cx="3410120" cy="170144"/>
      </dsp:txXfrm>
    </dsp:sp>
    <dsp:sp modelId="{42758380-839C-469D-869C-B6B0AC0EBD7F}">
      <dsp:nvSpPr>
        <dsp:cNvPr id="0" name=""/>
        <dsp:cNvSpPr/>
      </dsp:nvSpPr>
      <dsp:spPr>
        <a:xfrm>
          <a:off x="0" y="3403323"/>
          <a:ext cx="341012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9876D85-3DD8-484F-BC5C-5039DCBC9789}">
      <dsp:nvSpPr>
        <dsp:cNvPr id="0" name=""/>
        <dsp:cNvSpPr/>
      </dsp:nvSpPr>
      <dsp:spPr>
        <a:xfrm>
          <a:off x="0" y="3403323"/>
          <a:ext cx="3410120" cy="170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This is very concise and leaves you plenty to explain during your presentation.</a:t>
          </a:r>
        </a:p>
      </dsp:txBody>
      <dsp:txXfrm>
        <a:off x="0" y="3403323"/>
        <a:ext cx="3410120" cy="170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664F8-8EC9-4077-B626-D241FE272989}">
      <dsp:nvSpPr>
        <dsp:cNvPr id="0" name=""/>
        <dsp:cNvSpPr/>
      </dsp:nvSpPr>
      <dsp:spPr>
        <a:xfrm>
          <a:off x="0" y="565"/>
          <a:ext cx="5924550" cy="0"/>
        </a:xfrm>
        <a:prstGeom prst="line">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w="9525" cap="rnd"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838B999-2567-4E1D-8A7F-49188E255488}">
      <dsp:nvSpPr>
        <dsp:cNvPr id="0" name=""/>
        <dsp:cNvSpPr/>
      </dsp:nvSpPr>
      <dsp:spPr>
        <a:xfrm>
          <a:off x="0" y="565"/>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Risk Factors &amp; Causes</a:t>
          </a:r>
          <a:endParaRPr lang="en-US" sz="1300" kern="1200"/>
        </a:p>
      </dsp:txBody>
      <dsp:txXfrm>
        <a:off x="0" y="565"/>
        <a:ext cx="5924550" cy="462801"/>
      </dsp:txXfrm>
    </dsp:sp>
    <dsp:sp modelId="{AEFAC554-4F91-4F13-86DB-96E53E9840B1}">
      <dsp:nvSpPr>
        <dsp:cNvPr id="0" name=""/>
        <dsp:cNvSpPr/>
      </dsp:nvSpPr>
      <dsp:spPr>
        <a:xfrm>
          <a:off x="0" y="463367"/>
          <a:ext cx="5924550" cy="0"/>
        </a:xfrm>
        <a:prstGeom prst="line">
          <a:avLst/>
        </a:prstGeom>
        <a:gradFill rotWithShape="0">
          <a:gsLst>
            <a:gs pos="0">
              <a:schemeClr val="accent2">
                <a:hueOff val="-345572"/>
                <a:satOff val="-1828"/>
                <a:lumOff val="-697"/>
                <a:alphaOff val="0"/>
                <a:tint val="98000"/>
                <a:lumMod val="100000"/>
              </a:schemeClr>
            </a:gs>
            <a:gs pos="100000">
              <a:schemeClr val="accent2">
                <a:hueOff val="-345572"/>
                <a:satOff val="-1828"/>
                <a:lumOff val="-697"/>
                <a:alphaOff val="0"/>
                <a:shade val="88000"/>
                <a:lumMod val="88000"/>
              </a:schemeClr>
            </a:gs>
          </a:gsLst>
          <a:lin ang="5400000" scaled="1"/>
        </a:gradFill>
        <a:ln w="9525" cap="rnd" cmpd="sng" algn="ctr">
          <a:solidFill>
            <a:schemeClr val="accent2">
              <a:hueOff val="-345572"/>
              <a:satOff val="-1828"/>
              <a:lumOff val="-697"/>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68E177D-A4DB-4BEB-836E-ECFADC807113}">
      <dsp:nvSpPr>
        <dsp:cNvPr id="0" name=""/>
        <dsp:cNvSpPr/>
      </dsp:nvSpPr>
      <dsp:spPr>
        <a:xfrm>
          <a:off x="0" y="463367"/>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Smoking (main cause) </a:t>
          </a:r>
        </a:p>
      </dsp:txBody>
      <dsp:txXfrm>
        <a:off x="0" y="463367"/>
        <a:ext cx="5924550" cy="462801"/>
      </dsp:txXfrm>
    </dsp:sp>
    <dsp:sp modelId="{2368CEEB-25A9-4C64-978A-8D446BF261B6}">
      <dsp:nvSpPr>
        <dsp:cNvPr id="0" name=""/>
        <dsp:cNvSpPr/>
      </dsp:nvSpPr>
      <dsp:spPr>
        <a:xfrm>
          <a:off x="0" y="926169"/>
          <a:ext cx="5924550" cy="0"/>
        </a:xfrm>
        <a:prstGeom prst="line">
          <a:avLst/>
        </a:prstGeom>
        <a:gradFill rotWithShape="0">
          <a:gsLst>
            <a:gs pos="0">
              <a:schemeClr val="accent2">
                <a:hueOff val="-691144"/>
                <a:satOff val="-3656"/>
                <a:lumOff val="-1394"/>
                <a:alphaOff val="0"/>
                <a:tint val="98000"/>
                <a:lumMod val="100000"/>
              </a:schemeClr>
            </a:gs>
            <a:gs pos="100000">
              <a:schemeClr val="accent2">
                <a:hueOff val="-691144"/>
                <a:satOff val="-3656"/>
                <a:lumOff val="-1394"/>
                <a:alphaOff val="0"/>
                <a:shade val="88000"/>
                <a:lumMod val="88000"/>
              </a:schemeClr>
            </a:gs>
          </a:gsLst>
          <a:lin ang="5400000" scaled="1"/>
        </a:gradFill>
        <a:ln w="9525" cap="rnd" cmpd="sng" algn="ctr">
          <a:solidFill>
            <a:schemeClr val="accent2">
              <a:hueOff val="-691144"/>
              <a:satOff val="-3656"/>
              <a:lumOff val="-1394"/>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92D37BB-8746-4EB4-A928-D71BD5AD2802}">
      <dsp:nvSpPr>
        <dsp:cNvPr id="0" name=""/>
        <dsp:cNvSpPr/>
      </dsp:nvSpPr>
      <dsp:spPr>
        <a:xfrm>
          <a:off x="0" y="926169"/>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Asbestos exposure </a:t>
          </a:r>
        </a:p>
      </dsp:txBody>
      <dsp:txXfrm>
        <a:off x="0" y="926169"/>
        <a:ext cx="5924550" cy="462801"/>
      </dsp:txXfrm>
    </dsp:sp>
    <dsp:sp modelId="{1B7870E6-39A0-47BC-9FD9-DC4A8CC2613B}">
      <dsp:nvSpPr>
        <dsp:cNvPr id="0" name=""/>
        <dsp:cNvSpPr/>
      </dsp:nvSpPr>
      <dsp:spPr>
        <a:xfrm>
          <a:off x="0" y="1388971"/>
          <a:ext cx="5924550" cy="0"/>
        </a:xfrm>
        <a:prstGeom prst="line">
          <a:avLst/>
        </a:prstGeom>
        <a:gradFill rotWithShape="0">
          <a:gsLst>
            <a:gs pos="0">
              <a:schemeClr val="accent2">
                <a:hueOff val="-1036716"/>
                <a:satOff val="-5484"/>
                <a:lumOff val="-2091"/>
                <a:alphaOff val="0"/>
                <a:tint val="98000"/>
                <a:lumMod val="100000"/>
              </a:schemeClr>
            </a:gs>
            <a:gs pos="100000">
              <a:schemeClr val="accent2">
                <a:hueOff val="-1036716"/>
                <a:satOff val="-5484"/>
                <a:lumOff val="-2091"/>
                <a:alphaOff val="0"/>
                <a:shade val="88000"/>
                <a:lumMod val="88000"/>
              </a:schemeClr>
            </a:gs>
          </a:gsLst>
          <a:lin ang="5400000" scaled="1"/>
        </a:gradFill>
        <a:ln w="9525" cap="rnd" cmpd="sng" algn="ctr">
          <a:solidFill>
            <a:schemeClr val="accent2">
              <a:hueOff val="-1036716"/>
              <a:satOff val="-5484"/>
              <a:lumOff val="-2091"/>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EA682CE-C6C2-4E40-825C-71FF5E6721A6}">
      <dsp:nvSpPr>
        <dsp:cNvPr id="0" name=""/>
        <dsp:cNvSpPr/>
      </dsp:nvSpPr>
      <dsp:spPr>
        <a:xfrm>
          <a:off x="0" y="1388971"/>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Age (68 years) </a:t>
          </a:r>
        </a:p>
      </dsp:txBody>
      <dsp:txXfrm>
        <a:off x="0" y="1388971"/>
        <a:ext cx="5924550" cy="462801"/>
      </dsp:txXfrm>
    </dsp:sp>
    <dsp:sp modelId="{A54CC21A-E02A-439E-A311-2FCBA15EF571}">
      <dsp:nvSpPr>
        <dsp:cNvPr id="0" name=""/>
        <dsp:cNvSpPr/>
      </dsp:nvSpPr>
      <dsp:spPr>
        <a:xfrm>
          <a:off x="0" y="1851773"/>
          <a:ext cx="5924550" cy="0"/>
        </a:xfrm>
        <a:prstGeom prst="line">
          <a:avLst/>
        </a:prstGeom>
        <a:gradFill rotWithShape="0">
          <a:gsLst>
            <a:gs pos="0">
              <a:schemeClr val="accent2">
                <a:hueOff val="-1382288"/>
                <a:satOff val="-7312"/>
                <a:lumOff val="-2788"/>
                <a:alphaOff val="0"/>
                <a:tint val="98000"/>
                <a:lumMod val="100000"/>
              </a:schemeClr>
            </a:gs>
            <a:gs pos="100000">
              <a:schemeClr val="accent2">
                <a:hueOff val="-1382288"/>
                <a:satOff val="-7312"/>
                <a:lumOff val="-2788"/>
                <a:alphaOff val="0"/>
                <a:shade val="88000"/>
                <a:lumMod val="88000"/>
              </a:schemeClr>
            </a:gs>
          </a:gsLst>
          <a:lin ang="5400000" scaled="1"/>
        </a:gradFill>
        <a:ln w="9525" cap="rnd" cmpd="sng" algn="ctr">
          <a:solidFill>
            <a:schemeClr val="accent2">
              <a:hueOff val="-1382288"/>
              <a:satOff val="-7312"/>
              <a:lumOff val="-2788"/>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4B8A120-06E2-4823-85EF-5C82A2B0D8D3}">
      <dsp:nvSpPr>
        <dsp:cNvPr id="0" name=""/>
        <dsp:cNvSpPr/>
      </dsp:nvSpPr>
      <dsp:spPr>
        <a:xfrm>
          <a:off x="0" y="1851773"/>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COPD</a:t>
          </a:r>
        </a:p>
      </dsp:txBody>
      <dsp:txXfrm>
        <a:off x="0" y="1851773"/>
        <a:ext cx="5924550" cy="462801"/>
      </dsp:txXfrm>
    </dsp:sp>
    <dsp:sp modelId="{36B94EDC-99C5-4C6F-9F7B-DAC86E374E00}">
      <dsp:nvSpPr>
        <dsp:cNvPr id="0" name=""/>
        <dsp:cNvSpPr/>
      </dsp:nvSpPr>
      <dsp:spPr>
        <a:xfrm>
          <a:off x="0" y="2314575"/>
          <a:ext cx="5924550" cy="0"/>
        </a:xfrm>
        <a:prstGeom prst="line">
          <a:avLst/>
        </a:prstGeom>
        <a:gradFill rotWithShape="0">
          <a:gsLst>
            <a:gs pos="0">
              <a:schemeClr val="accent2">
                <a:hueOff val="-1727860"/>
                <a:satOff val="-9141"/>
                <a:lumOff val="-3486"/>
                <a:alphaOff val="0"/>
                <a:tint val="98000"/>
                <a:lumMod val="100000"/>
              </a:schemeClr>
            </a:gs>
            <a:gs pos="100000">
              <a:schemeClr val="accent2">
                <a:hueOff val="-1727860"/>
                <a:satOff val="-9141"/>
                <a:lumOff val="-3486"/>
                <a:alphaOff val="0"/>
                <a:shade val="88000"/>
                <a:lumMod val="88000"/>
              </a:schemeClr>
            </a:gs>
          </a:gsLst>
          <a:lin ang="5400000" scaled="1"/>
        </a:gradFill>
        <a:ln w="9525" cap="rnd" cmpd="sng" algn="ctr">
          <a:solidFill>
            <a:schemeClr val="accent2">
              <a:hueOff val="-1727860"/>
              <a:satOff val="-9141"/>
              <a:lumOff val="-3486"/>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E255ABE-E505-48CE-810E-2AD380D36488}">
      <dsp:nvSpPr>
        <dsp:cNvPr id="0" name=""/>
        <dsp:cNvSpPr/>
      </dsp:nvSpPr>
      <dsp:spPr>
        <a:xfrm>
          <a:off x="0" y="2314575"/>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Prevention</a:t>
          </a:r>
          <a:endParaRPr lang="en-US" sz="1300" kern="1200"/>
        </a:p>
      </dsp:txBody>
      <dsp:txXfrm>
        <a:off x="0" y="2314575"/>
        <a:ext cx="5924550" cy="462801"/>
      </dsp:txXfrm>
    </dsp:sp>
    <dsp:sp modelId="{5E9E846E-1B83-4CCE-AB83-A177C78003DC}">
      <dsp:nvSpPr>
        <dsp:cNvPr id="0" name=""/>
        <dsp:cNvSpPr/>
      </dsp:nvSpPr>
      <dsp:spPr>
        <a:xfrm>
          <a:off x="0" y="2777376"/>
          <a:ext cx="5924550" cy="0"/>
        </a:xfrm>
        <a:prstGeom prst="line">
          <a:avLst/>
        </a:prstGeom>
        <a:gradFill rotWithShape="0">
          <a:gsLst>
            <a:gs pos="0">
              <a:schemeClr val="accent2">
                <a:hueOff val="-2073432"/>
                <a:satOff val="-10969"/>
                <a:lumOff val="-4183"/>
                <a:alphaOff val="0"/>
                <a:tint val="98000"/>
                <a:lumMod val="100000"/>
              </a:schemeClr>
            </a:gs>
            <a:gs pos="100000">
              <a:schemeClr val="accent2">
                <a:hueOff val="-2073432"/>
                <a:satOff val="-10969"/>
                <a:lumOff val="-4183"/>
                <a:alphaOff val="0"/>
                <a:shade val="88000"/>
                <a:lumMod val="88000"/>
              </a:schemeClr>
            </a:gs>
          </a:gsLst>
          <a:lin ang="5400000" scaled="1"/>
        </a:gradFill>
        <a:ln w="9525" cap="rnd" cmpd="sng" algn="ctr">
          <a:solidFill>
            <a:schemeClr val="accent2">
              <a:hueOff val="-2073432"/>
              <a:satOff val="-10969"/>
              <a:lumOff val="-4183"/>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D49414D-4617-41D3-8E17-D76E660767DA}">
      <dsp:nvSpPr>
        <dsp:cNvPr id="0" name=""/>
        <dsp:cNvSpPr/>
      </dsp:nvSpPr>
      <dsp:spPr>
        <a:xfrm>
          <a:off x="0" y="2777376"/>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Stop smoking </a:t>
          </a:r>
        </a:p>
      </dsp:txBody>
      <dsp:txXfrm>
        <a:off x="0" y="2777376"/>
        <a:ext cx="5924550" cy="462801"/>
      </dsp:txXfrm>
    </dsp:sp>
    <dsp:sp modelId="{448B3177-E6B8-4EE6-B31D-2E8B490DC7F9}">
      <dsp:nvSpPr>
        <dsp:cNvPr id="0" name=""/>
        <dsp:cNvSpPr/>
      </dsp:nvSpPr>
      <dsp:spPr>
        <a:xfrm>
          <a:off x="0" y="3240178"/>
          <a:ext cx="5924550" cy="0"/>
        </a:xfrm>
        <a:prstGeom prst="line">
          <a:avLst/>
        </a:prstGeom>
        <a:gradFill rotWithShape="0">
          <a:gsLst>
            <a:gs pos="0">
              <a:schemeClr val="accent2">
                <a:hueOff val="-2419004"/>
                <a:satOff val="-12797"/>
                <a:lumOff val="-4880"/>
                <a:alphaOff val="0"/>
                <a:tint val="98000"/>
                <a:lumMod val="100000"/>
              </a:schemeClr>
            </a:gs>
            <a:gs pos="100000">
              <a:schemeClr val="accent2">
                <a:hueOff val="-2419004"/>
                <a:satOff val="-12797"/>
                <a:lumOff val="-4880"/>
                <a:alphaOff val="0"/>
                <a:shade val="88000"/>
                <a:lumMod val="88000"/>
              </a:schemeClr>
            </a:gs>
          </a:gsLst>
          <a:lin ang="5400000" scaled="1"/>
        </a:gradFill>
        <a:ln w="9525" cap="rnd" cmpd="sng" algn="ctr">
          <a:solidFill>
            <a:schemeClr val="accent2">
              <a:hueOff val="-2419004"/>
              <a:satOff val="-12797"/>
              <a:lumOff val="-488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AFA92EC-70E1-4D1B-A756-C0628301EB58}">
      <dsp:nvSpPr>
        <dsp:cNvPr id="0" name=""/>
        <dsp:cNvSpPr/>
      </dsp:nvSpPr>
      <dsp:spPr>
        <a:xfrm>
          <a:off x="0" y="3240178"/>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Healthy lifestyle </a:t>
          </a:r>
        </a:p>
      </dsp:txBody>
      <dsp:txXfrm>
        <a:off x="0" y="3240178"/>
        <a:ext cx="5924550" cy="462801"/>
      </dsp:txXfrm>
    </dsp:sp>
    <dsp:sp modelId="{BE044751-CC07-41D6-AA24-BF4A35CEC0AC}">
      <dsp:nvSpPr>
        <dsp:cNvPr id="0" name=""/>
        <dsp:cNvSpPr/>
      </dsp:nvSpPr>
      <dsp:spPr>
        <a:xfrm>
          <a:off x="0" y="3702980"/>
          <a:ext cx="5924550" cy="0"/>
        </a:xfrm>
        <a:prstGeom prst="line">
          <a:avLst/>
        </a:prstGeom>
        <a:gradFill rotWithShape="0">
          <a:gsLst>
            <a:gs pos="0">
              <a:schemeClr val="accent2">
                <a:hueOff val="-2764576"/>
                <a:satOff val="-14625"/>
                <a:lumOff val="-5577"/>
                <a:alphaOff val="0"/>
                <a:tint val="98000"/>
                <a:lumMod val="100000"/>
              </a:schemeClr>
            </a:gs>
            <a:gs pos="100000">
              <a:schemeClr val="accent2">
                <a:hueOff val="-2764576"/>
                <a:satOff val="-14625"/>
                <a:lumOff val="-5577"/>
                <a:alphaOff val="0"/>
                <a:shade val="88000"/>
                <a:lumMod val="88000"/>
              </a:schemeClr>
            </a:gs>
          </a:gsLst>
          <a:lin ang="5400000" scaled="1"/>
        </a:gradFill>
        <a:ln w="9525" cap="rnd" cmpd="sng" algn="ctr">
          <a:solidFill>
            <a:schemeClr val="accent2">
              <a:hueOff val="-2764576"/>
              <a:satOff val="-14625"/>
              <a:lumOff val="-5577"/>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8DBE332-8B9B-4FBF-8A74-D8DE8500AA33}">
      <dsp:nvSpPr>
        <dsp:cNvPr id="0" name=""/>
        <dsp:cNvSpPr/>
      </dsp:nvSpPr>
      <dsp:spPr>
        <a:xfrm>
          <a:off x="0" y="3702980"/>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Regular NHS check-ups </a:t>
          </a:r>
        </a:p>
      </dsp:txBody>
      <dsp:txXfrm>
        <a:off x="0" y="3702980"/>
        <a:ext cx="5924550" cy="462801"/>
      </dsp:txXfrm>
    </dsp:sp>
    <dsp:sp modelId="{CC584BCE-AE21-4CDA-900C-D06B3AAAA3C8}">
      <dsp:nvSpPr>
        <dsp:cNvPr id="0" name=""/>
        <dsp:cNvSpPr/>
      </dsp:nvSpPr>
      <dsp:spPr>
        <a:xfrm>
          <a:off x="0" y="4165782"/>
          <a:ext cx="5924550" cy="0"/>
        </a:xfrm>
        <a:prstGeom prst="line">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w="9525" cap="rnd" cmpd="sng" algn="ctr">
          <a:solidFill>
            <a:schemeClr val="accent2">
              <a:hueOff val="-3110148"/>
              <a:satOff val="-16453"/>
              <a:lumOff val="-6274"/>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3F57B06-3945-4337-8C76-4AA72B83406A}">
      <dsp:nvSpPr>
        <dsp:cNvPr id="0" name=""/>
        <dsp:cNvSpPr/>
      </dsp:nvSpPr>
      <dsp:spPr>
        <a:xfrm>
          <a:off x="0" y="4165782"/>
          <a:ext cx="5924550"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This is ideal for a clean PowerPoint slide, with the explanation given during your presentation.</a:t>
          </a:r>
        </a:p>
      </dsp:txBody>
      <dsp:txXfrm>
        <a:off x="0" y="4165782"/>
        <a:ext cx="5924550" cy="4628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203F4-74A1-4D1B-BF0D-5DF1CBD8EF6A}">
      <dsp:nvSpPr>
        <dsp:cNvPr id="0" name=""/>
        <dsp:cNvSpPr/>
      </dsp:nvSpPr>
      <dsp:spPr>
        <a:xfrm>
          <a:off x="2314193" y="395710"/>
          <a:ext cx="305111" cy="91440"/>
        </a:xfrm>
        <a:custGeom>
          <a:avLst/>
          <a:gdLst/>
          <a:ahLst/>
          <a:cxnLst/>
          <a:rect l="0" t="0" r="0" b="0"/>
          <a:pathLst>
            <a:path>
              <a:moveTo>
                <a:pt x="0" y="45720"/>
              </a:moveTo>
              <a:lnTo>
                <a:pt x="305111"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8356" y="439749"/>
        <a:ext cx="16785" cy="3360"/>
      </dsp:txXfrm>
    </dsp:sp>
    <dsp:sp modelId="{8AD1183E-B853-4BE6-AFB1-3E97A7C9B693}">
      <dsp:nvSpPr>
        <dsp:cNvPr id="0" name=""/>
        <dsp:cNvSpPr/>
      </dsp:nvSpPr>
      <dsp:spPr>
        <a:xfrm>
          <a:off x="856379" y="3545"/>
          <a:ext cx="1459614" cy="87576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b="1" kern="1200"/>
            <a:t>Daily Care &amp; Monitoring</a:t>
          </a:r>
          <a:endParaRPr lang="en-US" sz="1200" kern="1200"/>
        </a:p>
      </dsp:txBody>
      <dsp:txXfrm>
        <a:off x="856379" y="3545"/>
        <a:ext cx="1459614" cy="875768"/>
      </dsp:txXfrm>
    </dsp:sp>
    <dsp:sp modelId="{480C8918-9874-4226-870C-5943AF4E8259}">
      <dsp:nvSpPr>
        <dsp:cNvPr id="0" name=""/>
        <dsp:cNvSpPr/>
      </dsp:nvSpPr>
      <dsp:spPr>
        <a:xfrm>
          <a:off x="4109519" y="395710"/>
          <a:ext cx="305111" cy="91440"/>
        </a:xfrm>
        <a:custGeom>
          <a:avLst/>
          <a:gdLst/>
          <a:ahLst/>
          <a:cxnLst/>
          <a:rect l="0" t="0" r="0" b="0"/>
          <a:pathLst>
            <a:path>
              <a:moveTo>
                <a:pt x="0" y="45720"/>
              </a:moveTo>
              <a:lnTo>
                <a:pt x="305111" y="45720"/>
              </a:lnTo>
            </a:path>
          </a:pathLst>
        </a:custGeom>
        <a:noFill/>
        <a:ln w="9525" cap="rnd" cmpd="sng" algn="ctr">
          <a:solidFill>
            <a:schemeClr val="accent5">
              <a:hueOff val="-154226"/>
              <a:satOff val="85"/>
              <a:lumOff val="40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53681" y="439749"/>
        <a:ext cx="16785" cy="3360"/>
      </dsp:txXfrm>
    </dsp:sp>
    <dsp:sp modelId="{2B75C2B5-FAEF-424F-AC87-1519B8359065}">
      <dsp:nvSpPr>
        <dsp:cNvPr id="0" name=""/>
        <dsp:cNvSpPr/>
      </dsp:nvSpPr>
      <dsp:spPr>
        <a:xfrm>
          <a:off x="2651704" y="3545"/>
          <a:ext cx="1459614" cy="875768"/>
        </a:xfrm>
        <a:prstGeom prst="rect">
          <a:avLst/>
        </a:prstGeom>
        <a:solidFill>
          <a:schemeClr val="accent5">
            <a:hueOff val="-143210"/>
            <a:satOff val="79"/>
            <a:lumOff val="37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b="1" kern="1200"/>
            <a:t>Daily Care</a:t>
          </a:r>
          <a:endParaRPr lang="en-US" sz="1200" kern="1200"/>
        </a:p>
      </dsp:txBody>
      <dsp:txXfrm>
        <a:off x="2651704" y="3545"/>
        <a:ext cx="1459614" cy="875768"/>
      </dsp:txXfrm>
    </dsp:sp>
    <dsp:sp modelId="{B8F9DDFA-030E-482B-B513-47A8EC05B582}">
      <dsp:nvSpPr>
        <dsp:cNvPr id="0" name=""/>
        <dsp:cNvSpPr/>
      </dsp:nvSpPr>
      <dsp:spPr>
        <a:xfrm>
          <a:off x="5904844" y="395710"/>
          <a:ext cx="305111" cy="91440"/>
        </a:xfrm>
        <a:custGeom>
          <a:avLst/>
          <a:gdLst/>
          <a:ahLst/>
          <a:cxnLst/>
          <a:rect l="0" t="0" r="0" b="0"/>
          <a:pathLst>
            <a:path>
              <a:moveTo>
                <a:pt x="0" y="45720"/>
              </a:moveTo>
              <a:lnTo>
                <a:pt x="305111" y="45720"/>
              </a:lnTo>
            </a:path>
          </a:pathLst>
        </a:custGeom>
        <a:noFill/>
        <a:ln w="9525" cap="rnd" cmpd="sng" algn="ctr">
          <a:solidFill>
            <a:schemeClr val="accent5">
              <a:hueOff val="-308452"/>
              <a:satOff val="170"/>
              <a:lumOff val="81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49007" y="439749"/>
        <a:ext cx="16785" cy="3360"/>
      </dsp:txXfrm>
    </dsp:sp>
    <dsp:sp modelId="{92D4FD0A-75B6-4AA7-9BEC-E316822387F4}">
      <dsp:nvSpPr>
        <dsp:cNvPr id="0" name=""/>
        <dsp:cNvSpPr/>
      </dsp:nvSpPr>
      <dsp:spPr>
        <a:xfrm>
          <a:off x="4447030" y="3545"/>
          <a:ext cx="1459614" cy="875768"/>
        </a:xfrm>
        <a:prstGeom prst="rect">
          <a:avLst/>
        </a:prstGeom>
        <a:solidFill>
          <a:schemeClr val="accent5">
            <a:hueOff val="-286420"/>
            <a:satOff val="157"/>
            <a:lumOff val="75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Monitor vital signs &amp; oxygen levels </a:t>
          </a:r>
        </a:p>
      </dsp:txBody>
      <dsp:txXfrm>
        <a:off x="4447030" y="3545"/>
        <a:ext cx="1459614" cy="875768"/>
      </dsp:txXfrm>
    </dsp:sp>
    <dsp:sp modelId="{C0D715B3-CF23-48DB-A63A-BE7279936251}">
      <dsp:nvSpPr>
        <dsp:cNvPr id="0" name=""/>
        <dsp:cNvSpPr/>
      </dsp:nvSpPr>
      <dsp:spPr>
        <a:xfrm>
          <a:off x="7700170" y="395710"/>
          <a:ext cx="305111" cy="91440"/>
        </a:xfrm>
        <a:custGeom>
          <a:avLst/>
          <a:gdLst/>
          <a:ahLst/>
          <a:cxnLst/>
          <a:rect l="0" t="0" r="0" b="0"/>
          <a:pathLst>
            <a:path>
              <a:moveTo>
                <a:pt x="0" y="45720"/>
              </a:moveTo>
              <a:lnTo>
                <a:pt x="305111" y="45720"/>
              </a:lnTo>
            </a:path>
          </a:pathLst>
        </a:custGeom>
        <a:noFill/>
        <a:ln w="9525" cap="rnd" cmpd="sng" algn="ctr">
          <a:solidFill>
            <a:schemeClr val="accent5">
              <a:hueOff val="-462678"/>
              <a:satOff val="254"/>
              <a:lumOff val="122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44333" y="439749"/>
        <a:ext cx="16785" cy="3360"/>
      </dsp:txXfrm>
    </dsp:sp>
    <dsp:sp modelId="{CCEA0DD1-BEC0-4BED-96DA-0A85AF41EBD2}">
      <dsp:nvSpPr>
        <dsp:cNvPr id="0" name=""/>
        <dsp:cNvSpPr/>
      </dsp:nvSpPr>
      <dsp:spPr>
        <a:xfrm>
          <a:off x="6242355" y="3545"/>
          <a:ext cx="1459614" cy="875768"/>
        </a:xfrm>
        <a:prstGeom prst="rect">
          <a:avLst/>
        </a:prstGeom>
        <a:solidFill>
          <a:schemeClr val="accent5">
            <a:hueOff val="-429629"/>
            <a:satOff val="236"/>
            <a:lumOff val="113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Manage breathing and pain </a:t>
          </a:r>
        </a:p>
      </dsp:txBody>
      <dsp:txXfrm>
        <a:off x="6242355" y="3545"/>
        <a:ext cx="1459614" cy="875768"/>
      </dsp:txXfrm>
    </dsp:sp>
    <dsp:sp modelId="{57AA075A-AACA-4201-97FF-60D90F9C49E0}">
      <dsp:nvSpPr>
        <dsp:cNvPr id="0" name=""/>
        <dsp:cNvSpPr/>
      </dsp:nvSpPr>
      <dsp:spPr>
        <a:xfrm>
          <a:off x="1586186" y="877514"/>
          <a:ext cx="7181302" cy="305111"/>
        </a:xfrm>
        <a:custGeom>
          <a:avLst/>
          <a:gdLst/>
          <a:ahLst/>
          <a:cxnLst/>
          <a:rect l="0" t="0" r="0" b="0"/>
          <a:pathLst>
            <a:path>
              <a:moveTo>
                <a:pt x="7181302" y="0"/>
              </a:moveTo>
              <a:lnTo>
                <a:pt x="7181302" y="169655"/>
              </a:lnTo>
              <a:lnTo>
                <a:pt x="0" y="169655"/>
              </a:lnTo>
              <a:lnTo>
                <a:pt x="0" y="305111"/>
              </a:lnTo>
            </a:path>
          </a:pathLst>
        </a:custGeom>
        <a:noFill/>
        <a:ln w="9525" cap="rnd" cmpd="sng" algn="ctr">
          <a:solidFill>
            <a:schemeClr val="accent5">
              <a:hueOff val="-616904"/>
              <a:satOff val="339"/>
              <a:lumOff val="162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97108" y="1028389"/>
        <a:ext cx="359457" cy="3360"/>
      </dsp:txXfrm>
    </dsp:sp>
    <dsp:sp modelId="{827C28FF-250B-4CF6-AC5E-07E3D4E0FE4E}">
      <dsp:nvSpPr>
        <dsp:cNvPr id="0" name=""/>
        <dsp:cNvSpPr/>
      </dsp:nvSpPr>
      <dsp:spPr>
        <a:xfrm>
          <a:off x="8037681" y="3545"/>
          <a:ext cx="1459614" cy="875768"/>
        </a:xfrm>
        <a:prstGeom prst="rect">
          <a:avLst/>
        </a:prstGeom>
        <a:solidFill>
          <a:schemeClr val="accent5">
            <a:hueOff val="-572839"/>
            <a:satOff val="315"/>
            <a:lumOff val="151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Check nutrition and medication </a:t>
          </a:r>
        </a:p>
      </dsp:txBody>
      <dsp:txXfrm>
        <a:off x="8037681" y="3545"/>
        <a:ext cx="1459614" cy="875768"/>
      </dsp:txXfrm>
    </dsp:sp>
    <dsp:sp modelId="{476CD4E1-FE8C-4F2D-9D19-4E950A58C1B6}">
      <dsp:nvSpPr>
        <dsp:cNvPr id="0" name=""/>
        <dsp:cNvSpPr/>
      </dsp:nvSpPr>
      <dsp:spPr>
        <a:xfrm>
          <a:off x="2314193" y="1607189"/>
          <a:ext cx="305111" cy="91440"/>
        </a:xfrm>
        <a:custGeom>
          <a:avLst/>
          <a:gdLst/>
          <a:ahLst/>
          <a:cxnLst/>
          <a:rect l="0" t="0" r="0" b="0"/>
          <a:pathLst>
            <a:path>
              <a:moveTo>
                <a:pt x="0" y="45720"/>
              </a:moveTo>
              <a:lnTo>
                <a:pt x="305111" y="45720"/>
              </a:lnTo>
            </a:path>
          </a:pathLst>
        </a:custGeom>
        <a:noFill/>
        <a:ln w="9525" cap="rnd" cmpd="sng" algn="ctr">
          <a:solidFill>
            <a:schemeClr val="accent5">
              <a:hueOff val="-771130"/>
              <a:satOff val="424"/>
              <a:lumOff val="203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8356" y="1651229"/>
        <a:ext cx="16785" cy="3360"/>
      </dsp:txXfrm>
    </dsp:sp>
    <dsp:sp modelId="{4ACC1CFD-F227-43A9-8990-AFFE3ADA55CF}">
      <dsp:nvSpPr>
        <dsp:cNvPr id="0" name=""/>
        <dsp:cNvSpPr/>
      </dsp:nvSpPr>
      <dsp:spPr>
        <a:xfrm>
          <a:off x="856379" y="1215025"/>
          <a:ext cx="1459614" cy="875768"/>
        </a:xfrm>
        <a:prstGeom prst="rect">
          <a:avLst/>
        </a:prstGeom>
        <a:solidFill>
          <a:schemeClr val="accent5">
            <a:hueOff val="-716049"/>
            <a:satOff val="394"/>
            <a:lumOff val="18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Provide emotional support </a:t>
          </a:r>
        </a:p>
      </dsp:txBody>
      <dsp:txXfrm>
        <a:off x="856379" y="1215025"/>
        <a:ext cx="1459614" cy="875768"/>
      </dsp:txXfrm>
    </dsp:sp>
    <dsp:sp modelId="{7CBE0A34-13EA-48DB-91FD-D59BAD20B1F3}">
      <dsp:nvSpPr>
        <dsp:cNvPr id="0" name=""/>
        <dsp:cNvSpPr/>
      </dsp:nvSpPr>
      <dsp:spPr>
        <a:xfrm>
          <a:off x="4109519" y="1607189"/>
          <a:ext cx="305111" cy="91440"/>
        </a:xfrm>
        <a:custGeom>
          <a:avLst/>
          <a:gdLst/>
          <a:ahLst/>
          <a:cxnLst/>
          <a:rect l="0" t="0" r="0" b="0"/>
          <a:pathLst>
            <a:path>
              <a:moveTo>
                <a:pt x="0" y="45720"/>
              </a:moveTo>
              <a:lnTo>
                <a:pt x="305111" y="45720"/>
              </a:lnTo>
            </a:path>
          </a:pathLst>
        </a:custGeom>
        <a:noFill/>
        <a:ln w="9525" cap="rnd" cmpd="sng" algn="ctr">
          <a:solidFill>
            <a:schemeClr val="accent5">
              <a:hueOff val="-925356"/>
              <a:satOff val="509"/>
              <a:lumOff val="244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53681" y="1651229"/>
        <a:ext cx="16785" cy="3360"/>
      </dsp:txXfrm>
    </dsp:sp>
    <dsp:sp modelId="{4E403F6C-6A80-437E-ABB8-4F6F45A541DE}">
      <dsp:nvSpPr>
        <dsp:cNvPr id="0" name=""/>
        <dsp:cNvSpPr/>
      </dsp:nvSpPr>
      <dsp:spPr>
        <a:xfrm>
          <a:off x="2651704" y="1215025"/>
          <a:ext cx="1459614" cy="875768"/>
        </a:xfrm>
        <a:prstGeom prst="rect">
          <a:avLst/>
        </a:prstGeom>
        <a:solidFill>
          <a:schemeClr val="accent5">
            <a:hueOff val="-859259"/>
            <a:satOff val="472"/>
            <a:lumOff val="22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b="1" kern="1200"/>
            <a:t>Monitor For</a:t>
          </a:r>
          <a:endParaRPr lang="en-US" sz="1200" kern="1200"/>
        </a:p>
      </dsp:txBody>
      <dsp:txXfrm>
        <a:off x="2651704" y="1215025"/>
        <a:ext cx="1459614" cy="875768"/>
      </dsp:txXfrm>
    </dsp:sp>
    <dsp:sp modelId="{39DE3156-8AEC-41F2-A9CE-10CAE01D39DB}">
      <dsp:nvSpPr>
        <dsp:cNvPr id="0" name=""/>
        <dsp:cNvSpPr/>
      </dsp:nvSpPr>
      <dsp:spPr>
        <a:xfrm>
          <a:off x="5904844" y="1607189"/>
          <a:ext cx="305111" cy="91440"/>
        </a:xfrm>
        <a:custGeom>
          <a:avLst/>
          <a:gdLst/>
          <a:ahLst/>
          <a:cxnLst/>
          <a:rect l="0" t="0" r="0" b="0"/>
          <a:pathLst>
            <a:path>
              <a:moveTo>
                <a:pt x="0" y="45720"/>
              </a:moveTo>
              <a:lnTo>
                <a:pt x="305111" y="45720"/>
              </a:lnTo>
            </a:path>
          </a:pathLst>
        </a:custGeom>
        <a:noFill/>
        <a:ln w="9525" cap="rnd" cmpd="sng" algn="ctr">
          <a:solidFill>
            <a:schemeClr val="accent5">
              <a:hueOff val="-1079582"/>
              <a:satOff val="593"/>
              <a:lumOff val="285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49007" y="1651229"/>
        <a:ext cx="16785" cy="3360"/>
      </dsp:txXfrm>
    </dsp:sp>
    <dsp:sp modelId="{6D3327C5-213A-49B5-AD64-A0218A3E839D}">
      <dsp:nvSpPr>
        <dsp:cNvPr id="0" name=""/>
        <dsp:cNvSpPr/>
      </dsp:nvSpPr>
      <dsp:spPr>
        <a:xfrm>
          <a:off x="4447030" y="1215025"/>
          <a:ext cx="1459614" cy="875768"/>
        </a:xfrm>
        <a:prstGeom prst="rect">
          <a:avLst/>
        </a:prstGeom>
        <a:solidFill>
          <a:schemeClr val="accent5">
            <a:hueOff val="-1002469"/>
            <a:satOff val="551"/>
            <a:lumOff val="264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Infection </a:t>
          </a:r>
        </a:p>
      </dsp:txBody>
      <dsp:txXfrm>
        <a:off x="4447030" y="1215025"/>
        <a:ext cx="1459614" cy="875768"/>
      </dsp:txXfrm>
    </dsp:sp>
    <dsp:sp modelId="{026148DE-3032-429D-95A3-EF3A0CD12B6D}">
      <dsp:nvSpPr>
        <dsp:cNvPr id="0" name=""/>
        <dsp:cNvSpPr/>
      </dsp:nvSpPr>
      <dsp:spPr>
        <a:xfrm>
          <a:off x="7700170" y="1607189"/>
          <a:ext cx="305111" cy="91440"/>
        </a:xfrm>
        <a:custGeom>
          <a:avLst/>
          <a:gdLst/>
          <a:ahLst/>
          <a:cxnLst/>
          <a:rect l="0" t="0" r="0" b="0"/>
          <a:pathLst>
            <a:path>
              <a:moveTo>
                <a:pt x="0" y="45720"/>
              </a:moveTo>
              <a:lnTo>
                <a:pt x="305111" y="45720"/>
              </a:lnTo>
            </a:path>
          </a:pathLst>
        </a:custGeom>
        <a:noFill/>
        <a:ln w="9525" cap="rnd" cmpd="sng" algn="ctr">
          <a:solidFill>
            <a:schemeClr val="accent5">
              <a:hueOff val="-1233808"/>
              <a:satOff val="678"/>
              <a:lumOff val="32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44333" y="1651229"/>
        <a:ext cx="16785" cy="3360"/>
      </dsp:txXfrm>
    </dsp:sp>
    <dsp:sp modelId="{650B6E07-1FA6-4D5F-8AB3-FB789B814C46}">
      <dsp:nvSpPr>
        <dsp:cNvPr id="0" name=""/>
        <dsp:cNvSpPr/>
      </dsp:nvSpPr>
      <dsp:spPr>
        <a:xfrm>
          <a:off x="6242355" y="1215025"/>
          <a:ext cx="1459614" cy="875768"/>
        </a:xfrm>
        <a:prstGeom prst="rect">
          <a:avLst/>
        </a:prstGeom>
        <a:solidFill>
          <a:schemeClr val="accent5">
            <a:hueOff val="-1145678"/>
            <a:satOff val="630"/>
            <a:lumOff val="30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Breathlessness </a:t>
          </a:r>
        </a:p>
      </dsp:txBody>
      <dsp:txXfrm>
        <a:off x="6242355" y="1215025"/>
        <a:ext cx="1459614" cy="875768"/>
      </dsp:txXfrm>
    </dsp:sp>
    <dsp:sp modelId="{F232EFBA-AE68-42DD-8063-E7DA2ACD2C8C}">
      <dsp:nvSpPr>
        <dsp:cNvPr id="0" name=""/>
        <dsp:cNvSpPr/>
      </dsp:nvSpPr>
      <dsp:spPr>
        <a:xfrm>
          <a:off x="1586186" y="2088994"/>
          <a:ext cx="7181302" cy="305111"/>
        </a:xfrm>
        <a:custGeom>
          <a:avLst/>
          <a:gdLst/>
          <a:ahLst/>
          <a:cxnLst/>
          <a:rect l="0" t="0" r="0" b="0"/>
          <a:pathLst>
            <a:path>
              <a:moveTo>
                <a:pt x="7181302" y="0"/>
              </a:moveTo>
              <a:lnTo>
                <a:pt x="7181302" y="169655"/>
              </a:lnTo>
              <a:lnTo>
                <a:pt x="0" y="169655"/>
              </a:lnTo>
              <a:lnTo>
                <a:pt x="0" y="305111"/>
              </a:lnTo>
            </a:path>
          </a:pathLst>
        </a:custGeom>
        <a:noFill/>
        <a:ln w="9525" cap="rnd" cmpd="sng" algn="ctr">
          <a:solidFill>
            <a:schemeClr val="accent5">
              <a:hueOff val="-1388033"/>
              <a:satOff val="763"/>
              <a:lumOff val="36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97108" y="2239869"/>
        <a:ext cx="359457" cy="3360"/>
      </dsp:txXfrm>
    </dsp:sp>
    <dsp:sp modelId="{6F8A27CA-4266-4DE9-AFEE-6FC50DA96716}">
      <dsp:nvSpPr>
        <dsp:cNvPr id="0" name=""/>
        <dsp:cNvSpPr/>
      </dsp:nvSpPr>
      <dsp:spPr>
        <a:xfrm>
          <a:off x="8037681" y="1215025"/>
          <a:ext cx="1459614" cy="875768"/>
        </a:xfrm>
        <a:prstGeom prst="rect">
          <a:avLst/>
        </a:prstGeom>
        <a:solidFill>
          <a:schemeClr val="accent5">
            <a:hueOff val="-1288888"/>
            <a:satOff val="708"/>
            <a:lumOff val="340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Treatment side effects </a:t>
          </a:r>
        </a:p>
      </dsp:txBody>
      <dsp:txXfrm>
        <a:off x="8037681" y="1215025"/>
        <a:ext cx="1459614" cy="875768"/>
      </dsp:txXfrm>
    </dsp:sp>
    <dsp:sp modelId="{E4371B0B-FE03-44AF-B5BA-633AC62B9E76}">
      <dsp:nvSpPr>
        <dsp:cNvPr id="0" name=""/>
        <dsp:cNvSpPr/>
      </dsp:nvSpPr>
      <dsp:spPr>
        <a:xfrm>
          <a:off x="2314193" y="2818669"/>
          <a:ext cx="305111" cy="91440"/>
        </a:xfrm>
        <a:custGeom>
          <a:avLst/>
          <a:gdLst/>
          <a:ahLst/>
          <a:cxnLst/>
          <a:rect l="0" t="0" r="0" b="0"/>
          <a:pathLst>
            <a:path>
              <a:moveTo>
                <a:pt x="0" y="45720"/>
              </a:moveTo>
              <a:lnTo>
                <a:pt x="305111" y="45720"/>
              </a:lnTo>
            </a:path>
          </a:pathLst>
        </a:custGeom>
        <a:noFill/>
        <a:ln w="9525" cap="rnd" cmpd="sng" algn="ctr">
          <a:solidFill>
            <a:schemeClr val="accent5">
              <a:hueOff val="-1542259"/>
              <a:satOff val="848"/>
              <a:lumOff val="407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8356" y="2862709"/>
        <a:ext cx="16785" cy="3360"/>
      </dsp:txXfrm>
    </dsp:sp>
    <dsp:sp modelId="{7A279A28-C24F-44AE-9F9C-7C7638E049F4}">
      <dsp:nvSpPr>
        <dsp:cNvPr id="0" name=""/>
        <dsp:cNvSpPr/>
      </dsp:nvSpPr>
      <dsp:spPr>
        <a:xfrm>
          <a:off x="856379" y="2426505"/>
          <a:ext cx="1459614" cy="875768"/>
        </a:xfrm>
        <a:prstGeom prst="rect">
          <a:avLst/>
        </a:prstGeom>
        <a:solidFill>
          <a:schemeClr val="accent5">
            <a:hueOff val="-1432098"/>
            <a:satOff val="787"/>
            <a:lumOff val="37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b="1" kern="1200"/>
            <a:t>Evaluation</a:t>
          </a:r>
          <a:endParaRPr lang="en-US" sz="1200" kern="1200"/>
        </a:p>
      </dsp:txBody>
      <dsp:txXfrm>
        <a:off x="856379" y="2426505"/>
        <a:ext cx="1459614" cy="875768"/>
      </dsp:txXfrm>
    </dsp:sp>
    <dsp:sp modelId="{C07D616A-5B19-4E57-AC0B-3F1CB2B0DA12}">
      <dsp:nvSpPr>
        <dsp:cNvPr id="0" name=""/>
        <dsp:cNvSpPr/>
      </dsp:nvSpPr>
      <dsp:spPr>
        <a:xfrm>
          <a:off x="4109519" y="2818669"/>
          <a:ext cx="305111" cy="91440"/>
        </a:xfrm>
        <a:custGeom>
          <a:avLst/>
          <a:gdLst/>
          <a:ahLst/>
          <a:cxnLst/>
          <a:rect l="0" t="0" r="0" b="0"/>
          <a:pathLst>
            <a:path>
              <a:moveTo>
                <a:pt x="0" y="45720"/>
              </a:moveTo>
              <a:lnTo>
                <a:pt x="305111" y="45720"/>
              </a:lnTo>
            </a:path>
          </a:pathLst>
        </a:custGeom>
        <a:noFill/>
        <a:ln w="9525" cap="rnd" cmpd="sng" algn="ctr">
          <a:solidFill>
            <a:schemeClr val="accent5">
              <a:hueOff val="-1696485"/>
              <a:satOff val="932"/>
              <a:lumOff val="448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53681" y="2862709"/>
        <a:ext cx="16785" cy="3360"/>
      </dsp:txXfrm>
    </dsp:sp>
    <dsp:sp modelId="{3FFCB5CE-CE5C-4B8A-982E-5DA1B36B4B6D}">
      <dsp:nvSpPr>
        <dsp:cNvPr id="0" name=""/>
        <dsp:cNvSpPr/>
      </dsp:nvSpPr>
      <dsp:spPr>
        <a:xfrm>
          <a:off x="2651704" y="2426505"/>
          <a:ext cx="1459614" cy="875768"/>
        </a:xfrm>
        <a:prstGeom prst="rect">
          <a:avLst/>
        </a:prstGeom>
        <a:solidFill>
          <a:schemeClr val="accent5">
            <a:hueOff val="-1575308"/>
            <a:satOff val="866"/>
            <a:lumOff val="41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Review symptoms </a:t>
          </a:r>
        </a:p>
      </dsp:txBody>
      <dsp:txXfrm>
        <a:off x="2651704" y="2426505"/>
        <a:ext cx="1459614" cy="875768"/>
      </dsp:txXfrm>
    </dsp:sp>
    <dsp:sp modelId="{8BE3C151-3C57-4CE2-BE17-C13805A17026}">
      <dsp:nvSpPr>
        <dsp:cNvPr id="0" name=""/>
        <dsp:cNvSpPr/>
      </dsp:nvSpPr>
      <dsp:spPr>
        <a:xfrm>
          <a:off x="5904844" y="2818669"/>
          <a:ext cx="305111" cy="91440"/>
        </a:xfrm>
        <a:custGeom>
          <a:avLst/>
          <a:gdLst/>
          <a:ahLst/>
          <a:cxnLst/>
          <a:rect l="0" t="0" r="0" b="0"/>
          <a:pathLst>
            <a:path>
              <a:moveTo>
                <a:pt x="0" y="45720"/>
              </a:moveTo>
              <a:lnTo>
                <a:pt x="305111" y="45720"/>
              </a:lnTo>
            </a:path>
          </a:pathLst>
        </a:custGeom>
        <a:noFill/>
        <a:ln w="9525" cap="rnd" cmpd="sng" algn="ctr">
          <a:solidFill>
            <a:schemeClr val="accent5">
              <a:hueOff val="-1850711"/>
              <a:satOff val="1017"/>
              <a:lumOff val="488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49007" y="2862709"/>
        <a:ext cx="16785" cy="3360"/>
      </dsp:txXfrm>
    </dsp:sp>
    <dsp:sp modelId="{BDD71D47-41DE-402B-99CE-7AD165A8503D}">
      <dsp:nvSpPr>
        <dsp:cNvPr id="0" name=""/>
        <dsp:cNvSpPr/>
      </dsp:nvSpPr>
      <dsp:spPr>
        <a:xfrm>
          <a:off x="4447030" y="2426505"/>
          <a:ext cx="1459614" cy="875768"/>
        </a:xfrm>
        <a:prstGeom prst="rect">
          <a:avLst/>
        </a:prstGeom>
        <a:solidFill>
          <a:schemeClr val="accent5">
            <a:hueOff val="-1718518"/>
            <a:satOff val="945"/>
            <a:lumOff val="453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Check treatment progress </a:t>
          </a:r>
        </a:p>
      </dsp:txBody>
      <dsp:txXfrm>
        <a:off x="4447030" y="2426505"/>
        <a:ext cx="1459614" cy="875768"/>
      </dsp:txXfrm>
    </dsp:sp>
    <dsp:sp modelId="{FBED6D9A-0692-42B9-A17A-4C0BBE708B74}">
      <dsp:nvSpPr>
        <dsp:cNvPr id="0" name=""/>
        <dsp:cNvSpPr/>
      </dsp:nvSpPr>
      <dsp:spPr>
        <a:xfrm>
          <a:off x="7700170" y="2818669"/>
          <a:ext cx="305111" cy="91440"/>
        </a:xfrm>
        <a:custGeom>
          <a:avLst/>
          <a:gdLst/>
          <a:ahLst/>
          <a:cxnLst/>
          <a:rect l="0" t="0" r="0" b="0"/>
          <a:pathLst>
            <a:path>
              <a:moveTo>
                <a:pt x="0" y="45720"/>
              </a:moveTo>
              <a:lnTo>
                <a:pt x="305111" y="45720"/>
              </a:lnTo>
            </a:path>
          </a:pathLst>
        </a:custGeom>
        <a:noFill/>
        <a:ln w="9525" cap="rnd" cmpd="sng" algn="ctr">
          <a:solidFill>
            <a:schemeClr val="accent5">
              <a:hueOff val="-2004937"/>
              <a:satOff val="1102"/>
              <a:lumOff val="529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44333" y="2862709"/>
        <a:ext cx="16785" cy="3360"/>
      </dsp:txXfrm>
    </dsp:sp>
    <dsp:sp modelId="{4AF98A7B-6434-407B-A326-3F1662AB4E58}">
      <dsp:nvSpPr>
        <dsp:cNvPr id="0" name=""/>
        <dsp:cNvSpPr/>
      </dsp:nvSpPr>
      <dsp:spPr>
        <a:xfrm>
          <a:off x="6242355" y="2426505"/>
          <a:ext cx="1459614" cy="875768"/>
        </a:xfrm>
        <a:prstGeom prst="rect">
          <a:avLst/>
        </a:prstGeom>
        <a:solidFill>
          <a:schemeClr val="accent5">
            <a:hueOff val="-1861727"/>
            <a:satOff val="1023"/>
            <a:lumOff val="491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Update care plan if needed </a:t>
          </a:r>
        </a:p>
      </dsp:txBody>
      <dsp:txXfrm>
        <a:off x="6242355" y="2426505"/>
        <a:ext cx="1459614" cy="875768"/>
      </dsp:txXfrm>
    </dsp:sp>
    <dsp:sp modelId="{9D97C3B1-7F2E-49F0-B660-1A828EC8EB5E}">
      <dsp:nvSpPr>
        <dsp:cNvPr id="0" name=""/>
        <dsp:cNvSpPr/>
      </dsp:nvSpPr>
      <dsp:spPr>
        <a:xfrm>
          <a:off x="8037681" y="2426505"/>
          <a:ext cx="1459614" cy="875768"/>
        </a:xfrm>
        <a:prstGeom prst="rect">
          <a:avLst/>
        </a:prstGeom>
        <a:solidFill>
          <a:schemeClr val="accent5">
            <a:hueOff val="-2004937"/>
            <a:satOff val="1102"/>
            <a:lumOff val="5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522" tIns="75075" rIns="71522" bIns="75075" numCol="1" spcCol="1270" anchor="ctr" anchorCtr="0">
          <a:noAutofit/>
        </a:bodyPr>
        <a:lstStyle/>
        <a:p>
          <a:pPr marL="0" lvl="0" indent="0" algn="ctr" defTabSz="533400">
            <a:lnSpc>
              <a:spcPct val="90000"/>
            </a:lnSpc>
            <a:spcBef>
              <a:spcPct val="0"/>
            </a:spcBef>
            <a:spcAft>
              <a:spcPct val="35000"/>
            </a:spcAft>
            <a:buNone/>
          </a:pPr>
          <a:r>
            <a:rPr lang="en-US" sz="1200" kern="1200"/>
            <a:t>This version is concise and ideal for a presentation slide while allowing you to explain the details verbally</a:t>
          </a:r>
        </a:p>
      </dsp:txBody>
      <dsp:txXfrm>
        <a:off x="8037681" y="2426505"/>
        <a:ext cx="1459614" cy="8757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BC3A8-242F-47CE-A6D2-1F4166538D91}">
      <dsp:nvSpPr>
        <dsp:cNvPr id="0" name=""/>
        <dsp:cNvSpPr/>
      </dsp:nvSpPr>
      <dsp:spPr>
        <a:xfrm>
          <a:off x="0" y="1497"/>
          <a:ext cx="5924550" cy="6380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7539D5-82D0-40E1-9C11-6F6CF0383AD7}">
      <dsp:nvSpPr>
        <dsp:cNvPr id="0" name=""/>
        <dsp:cNvSpPr/>
      </dsp:nvSpPr>
      <dsp:spPr>
        <a:xfrm>
          <a:off x="193022" y="145067"/>
          <a:ext cx="350949" cy="350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E9D58D-FE93-474D-A3DA-06BB2FD74D2A}">
      <dsp:nvSpPr>
        <dsp:cNvPr id="0" name=""/>
        <dsp:cNvSpPr/>
      </dsp:nvSpPr>
      <dsp:spPr>
        <a:xfrm>
          <a:off x="736994" y="1497"/>
          <a:ext cx="5187555" cy="638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531" tIns="67531" rIns="67531" bIns="67531" numCol="1" spcCol="1270" anchor="ctr" anchorCtr="0">
          <a:noAutofit/>
        </a:bodyPr>
        <a:lstStyle/>
        <a:p>
          <a:pPr marL="0" lvl="0" indent="0" algn="l" defTabSz="711200">
            <a:lnSpc>
              <a:spcPct val="100000"/>
            </a:lnSpc>
            <a:spcBef>
              <a:spcPct val="0"/>
            </a:spcBef>
            <a:spcAft>
              <a:spcPct val="35000"/>
            </a:spcAft>
            <a:buNone/>
          </a:pPr>
          <a:r>
            <a:rPr lang="en-PK" sz="1600" b="1" kern="1200"/>
            <a:t>Treatment Options</a:t>
          </a:r>
          <a:endParaRPr lang="en-US" sz="1600" kern="1200"/>
        </a:p>
      </dsp:txBody>
      <dsp:txXfrm>
        <a:off x="736994" y="1497"/>
        <a:ext cx="5187555" cy="638090"/>
      </dsp:txXfrm>
    </dsp:sp>
    <dsp:sp modelId="{FC61D898-B83F-42BD-91F0-31742917EFC6}">
      <dsp:nvSpPr>
        <dsp:cNvPr id="0" name=""/>
        <dsp:cNvSpPr/>
      </dsp:nvSpPr>
      <dsp:spPr>
        <a:xfrm>
          <a:off x="0" y="799110"/>
          <a:ext cx="5924550" cy="6380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27E53-859D-40F0-B180-CBAAA370B909}">
      <dsp:nvSpPr>
        <dsp:cNvPr id="0" name=""/>
        <dsp:cNvSpPr/>
      </dsp:nvSpPr>
      <dsp:spPr>
        <a:xfrm>
          <a:off x="193022" y="942680"/>
          <a:ext cx="350949" cy="350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9338CC-7566-4B7F-AA1B-4279B749D753}">
      <dsp:nvSpPr>
        <dsp:cNvPr id="0" name=""/>
        <dsp:cNvSpPr/>
      </dsp:nvSpPr>
      <dsp:spPr>
        <a:xfrm>
          <a:off x="736994" y="799110"/>
          <a:ext cx="5187555" cy="638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531" tIns="67531" rIns="67531" bIns="67531" numCol="1" spcCol="1270" anchor="ctr" anchorCtr="0">
          <a:noAutofit/>
        </a:bodyPr>
        <a:lstStyle/>
        <a:p>
          <a:pPr marL="0" lvl="0" indent="0" algn="l" defTabSz="711200">
            <a:lnSpc>
              <a:spcPct val="100000"/>
            </a:lnSpc>
            <a:spcBef>
              <a:spcPct val="0"/>
            </a:spcBef>
            <a:spcAft>
              <a:spcPct val="35000"/>
            </a:spcAft>
            <a:buNone/>
          </a:pPr>
          <a:r>
            <a:rPr lang="en-PK" sz="1600" b="1" kern="1200"/>
            <a:t>Surgery</a:t>
          </a:r>
          <a:r>
            <a:rPr lang="en-PK" sz="1600" kern="1200"/>
            <a:t> – Removes the tumour (early-stage NSCLC). </a:t>
          </a:r>
          <a:endParaRPr lang="en-US" sz="1600" kern="1200"/>
        </a:p>
      </dsp:txBody>
      <dsp:txXfrm>
        <a:off x="736994" y="799110"/>
        <a:ext cx="5187555" cy="638090"/>
      </dsp:txXfrm>
    </dsp:sp>
    <dsp:sp modelId="{128BB21A-BE8A-4544-9308-74E7F26E2A0A}">
      <dsp:nvSpPr>
        <dsp:cNvPr id="0" name=""/>
        <dsp:cNvSpPr/>
      </dsp:nvSpPr>
      <dsp:spPr>
        <a:xfrm>
          <a:off x="0" y="1596723"/>
          <a:ext cx="5924550" cy="6380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E251D7-C7B8-48A0-9796-49D228567245}">
      <dsp:nvSpPr>
        <dsp:cNvPr id="0" name=""/>
        <dsp:cNvSpPr/>
      </dsp:nvSpPr>
      <dsp:spPr>
        <a:xfrm>
          <a:off x="193022" y="1740293"/>
          <a:ext cx="350949" cy="350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ED2055-EE71-497F-94B9-060BD6F105E4}">
      <dsp:nvSpPr>
        <dsp:cNvPr id="0" name=""/>
        <dsp:cNvSpPr/>
      </dsp:nvSpPr>
      <dsp:spPr>
        <a:xfrm>
          <a:off x="736994" y="1596723"/>
          <a:ext cx="5187555" cy="638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531" tIns="67531" rIns="67531" bIns="67531" numCol="1" spcCol="1270" anchor="ctr" anchorCtr="0">
          <a:noAutofit/>
        </a:bodyPr>
        <a:lstStyle/>
        <a:p>
          <a:pPr marL="0" lvl="0" indent="0" algn="l" defTabSz="711200">
            <a:lnSpc>
              <a:spcPct val="100000"/>
            </a:lnSpc>
            <a:spcBef>
              <a:spcPct val="0"/>
            </a:spcBef>
            <a:spcAft>
              <a:spcPct val="35000"/>
            </a:spcAft>
            <a:buNone/>
          </a:pPr>
          <a:r>
            <a:rPr lang="en-PK" sz="1600" b="1" kern="1200"/>
            <a:t>Chemotherapy</a:t>
          </a:r>
          <a:r>
            <a:rPr lang="en-PK" sz="1600" kern="1200"/>
            <a:t> – Kills or slows cancer cells. </a:t>
          </a:r>
          <a:endParaRPr lang="en-US" sz="1600" kern="1200"/>
        </a:p>
      </dsp:txBody>
      <dsp:txXfrm>
        <a:off x="736994" y="1596723"/>
        <a:ext cx="5187555" cy="638090"/>
      </dsp:txXfrm>
    </dsp:sp>
    <dsp:sp modelId="{9733B7EB-0E27-4357-80B6-C3E1680AE78C}">
      <dsp:nvSpPr>
        <dsp:cNvPr id="0" name=""/>
        <dsp:cNvSpPr/>
      </dsp:nvSpPr>
      <dsp:spPr>
        <a:xfrm>
          <a:off x="0" y="2394336"/>
          <a:ext cx="5924550" cy="6380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BFC33D-6D56-42D7-AFA9-513D0F172395}">
      <dsp:nvSpPr>
        <dsp:cNvPr id="0" name=""/>
        <dsp:cNvSpPr/>
      </dsp:nvSpPr>
      <dsp:spPr>
        <a:xfrm>
          <a:off x="193022" y="2537906"/>
          <a:ext cx="350949" cy="350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23D75B-F10B-4400-8BBD-DB652B665EDA}">
      <dsp:nvSpPr>
        <dsp:cNvPr id="0" name=""/>
        <dsp:cNvSpPr/>
      </dsp:nvSpPr>
      <dsp:spPr>
        <a:xfrm>
          <a:off x="736994" y="2394336"/>
          <a:ext cx="5187555" cy="638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531" tIns="67531" rIns="67531" bIns="67531" numCol="1" spcCol="1270" anchor="ctr" anchorCtr="0">
          <a:noAutofit/>
        </a:bodyPr>
        <a:lstStyle/>
        <a:p>
          <a:pPr marL="0" lvl="0" indent="0" algn="l" defTabSz="711200">
            <a:lnSpc>
              <a:spcPct val="100000"/>
            </a:lnSpc>
            <a:spcBef>
              <a:spcPct val="0"/>
            </a:spcBef>
            <a:spcAft>
              <a:spcPct val="35000"/>
            </a:spcAft>
            <a:buNone/>
          </a:pPr>
          <a:r>
            <a:rPr lang="en-PK" sz="1600" b="1" kern="1200"/>
            <a:t>Radiotherapy</a:t>
          </a:r>
          <a:r>
            <a:rPr lang="en-PK" sz="1600" kern="1200"/>
            <a:t> – Uses X-rays to destroy cancer cells. </a:t>
          </a:r>
          <a:endParaRPr lang="en-US" sz="1600" kern="1200"/>
        </a:p>
      </dsp:txBody>
      <dsp:txXfrm>
        <a:off x="736994" y="2394336"/>
        <a:ext cx="5187555" cy="638090"/>
      </dsp:txXfrm>
    </dsp:sp>
    <dsp:sp modelId="{7340DD47-024A-4F8F-8DD2-B41FD07FCBF5}">
      <dsp:nvSpPr>
        <dsp:cNvPr id="0" name=""/>
        <dsp:cNvSpPr/>
      </dsp:nvSpPr>
      <dsp:spPr>
        <a:xfrm>
          <a:off x="0" y="3191949"/>
          <a:ext cx="5924550" cy="6380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F1E444-959B-4036-8597-F5BA68AB79F4}">
      <dsp:nvSpPr>
        <dsp:cNvPr id="0" name=""/>
        <dsp:cNvSpPr/>
      </dsp:nvSpPr>
      <dsp:spPr>
        <a:xfrm>
          <a:off x="193022" y="3335519"/>
          <a:ext cx="350949" cy="350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00C7EC-5E36-45D3-94C4-2A20BE6BF172}">
      <dsp:nvSpPr>
        <dsp:cNvPr id="0" name=""/>
        <dsp:cNvSpPr/>
      </dsp:nvSpPr>
      <dsp:spPr>
        <a:xfrm>
          <a:off x="736994" y="3191949"/>
          <a:ext cx="5187555" cy="638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531" tIns="67531" rIns="67531" bIns="67531" numCol="1" spcCol="1270" anchor="ctr" anchorCtr="0">
          <a:noAutofit/>
        </a:bodyPr>
        <a:lstStyle/>
        <a:p>
          <a:pPr marL="0" lvl="0" indent="0" algn="l" defTabSz="711200">
            <a:lnSpc>
              <a:spcPct val="100000"/>
            </a:lnSpc>
            <a:spcBef>
              <a:spcPct val="0"/>
            </a:spcBef>
            <a:spcAft>
              <a:spcPct val="35000"/>
            </a:spcAft>
            <a:buNone/>
          </a:pPr>
          <a:r>
            <a:rPr lang="en-PK" sz="1600" b="1" kern="1200"/>
            <a:t>Immunotherapy &amp; Targeted Therapy</a:t>
          </a:r>
          <a:r>
            <a:rPr lang="en-PK" sz="1600" kern="1200"/>
            <a:t> – Helps fight cancer and slows tumour growth. </a:t>
          </a:r>
          <a:endParaRPr lang="en-US" sz="1600" kern="1200"/>
        </a:p>
      </dsp:txBody>
      <dsp:txXfrm>
        <a:off x="736994" y="3191949"/>
        <a:ext cx="5187555" cy="638090"/>
      </dsp:txXfrm>
    </dsp:sp>
    <dsp:sp modelId="{C62CC9F2-5A61-4087-9042-CD3373B96AF7}">
      <dsp:nvSpPr>
        <dsp:cNvPr id="0" name=""/>
        <dsp:cNvSpPr/>
      </dsp:nvSpPr>
      <dsp:spPr>
        <a:xfrm>
          <a:off x="0" y="3989562"/>
          <a:ext cx="5924550" cy="6380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B0AD0-E4A2-4BC8-BF85-BE111AD59A9C}">
      <dsp:nvSpPr>
        <dsp:cNvPr id="0" name=""/>
        <dsp:cNvSpPr/>
      </dsp:nvSpPr>
      <dsp:spPr>
        <a:xfrm>
          <a:off x="193022" y="4133132"/>
          <a:ext cx="350949" cy="3509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3646AB-8B38-43FA-A4F2-9CD8537AC531}">
      <dsp:nvSpPr>
        <dsp:cNvPr id="0" name=""/>
        <dsp:cNvSpPr/>
      </dsp:nvSpPr>
      <dsp:spPr>
        <a:xfrm>
          <a:off x="736994" y="3989562"/>
          <a:ext cx="5187555" cy="638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531" tIns="67531" rIns="67531" bIns="67531" numCol="1" spcCol="1270" anchor="ctr" anchorCtr="0">
          <a:noAutofit/>
        </a:bodyPr>
        <a:lstStyle/>
        <a:p>
          <a:pPr marL="0" lvl="0" indent="0" algn="l" defTabSz="711200">
            <a:lnSpc>
              <a:spcPct val="100000"/>
            </a:lnSpc>
            <a:spcBef>
              <a:spcPct val="0"/>
            </a:spcBef>
            <a:spcAft>
              <a:spcPct val="35000"/>
            </a:spcAft>
            <a:buNone/>
          </a:pPr>
          <a:r>
            <a:rPr lang="en-PK" sz="1600" b="1" kern="1200"/>
            <a:t>Palliative Care</a:t>
          </a:r>
          <a:r>
            <a:rPr lang="en-PK" sz="1600" kern="1200"/>
            <a:t> – Relieves symptoms and improves quality of life.</a:t>
          </a:r>
          <a:endParaRPr lang="en-US" sz="1600" kern="1200"/>
        </a:p>
      </dsp:txBody>
      <dsp:txXfrm>
        <a:off x="736994" y="3989562"/>
        <a:ext cx="5187555" cy="6380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F09623-3949-4F24-9B92-CA5E3EABD8FF}">
      <dsp:nvSpPr>
        <dsp:cNvPr id="0" name=""/>
        <dsp:cNvSpPr/>
      </dsp:nvSpPr>
      <dsp:spPr>
        <a:xfrm>
          <a:off x="0" y="68843"/>
          <a:ext cx="10353675" cy="479700"/>
        </a:xfrm>
        <a:prstGeom prst="round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PK" sz="2000" b="1" kern="1200"/>
            <a:t>Person-Centred Care (PCC)</a:t>
          </a:r>
          <a:endParaRPr lang="en-US" sz="2000" kern="1200"/>
        </a:p>
      </dsp:txBody>
      <dsp:txXfrm>
        <a:off x="23417" y="92260"/>
        <a:ext cx="10306841" cy="432866"/>
      </dsp:txXfrm>
    </dsp:sp>
    <dsp:sp modelId="{1C0105AF-DD53-45F4-8169-CB4891066A3C}">
      <dsp:nvSpPr>
        <dsp:cNvPr id="0" name=""/>
        <dsp:cNvSpPr/>
      </dsp:nvSpPr>
      <dsp:spPr>
        <a:xfrm>
          <a:off x="0" y="606143"/>
          <a:ext cx="10353675" cy="479700"/>
        </a:xfrm>
        <a:prstGeom prst="round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PK" sz="2000" kern="1200"/>
            <a:t>Respect patient choices and involve them in decisions. </a:t>
          </a:r>
          <a:endParaRPr lang="en-US" sz="2000" kern="1200"/>
        </a:p>
      </dsp:txBody>
      <dsp:txXfrm>
        <a:off x="23417" y="629560"/>
        <a:ext cx="10306841" cy="432866"/>
      </dsp:txXfrm>
    </dsp:sp>
    <dsp:sp modelId="{8911FA8E-A993-4FA7-BE20-0DA431EC8B20}">
      <dsp:nvSpPr>
        <dsp:cNvPr id="0" name=""/>
        <dsp:cNvSpPr/>
      </dsp:nvSpPr>
      <dsp:spPr>
        <a:xfrm>
          <a:off x="0" y="1143443"/>
          <a:ext cx="10353675" cy="479700"/>
        </a:xfrm>
        <a:prstGeom prst="round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PK" sz="2000" kern="1200"/>
            <a:t>Communicate clearly and provide emotional support. </a:t>
          </a:r>
          <a:endParaRPr lang="en-US" sz="2000" kern="1200"/>
        </a:p>
      </dsp:txBody>
      <dsp:txXfrm>
        <a:off x="23417" y="1166860"/>
        <a:ext cx="10306841" cy="432866"/>
      </dsp:txXfrm>
    </dsp:sp>
    <dsp:sp modelId="{0A81DBA4-D0C7-4E8C-9DAD-28DF6054E3F1}">
      <dsp:nvSpPr>
        <dsp:cNvPr id="0" name=""/>
        <dsp:cNvSpPr/>
      </dsp:nvSpPr>
      <dsp:spPr>
        <a:xfrm>
          <a:off x="0" y="1680744"/>
          <a:ext cx="10353675" cy="479700"/>
        </a:xfrm>
        <a:prstGeom prst="round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PK" sz="2000" kern="1200"/>
            <a:t>Work with the </a:t>
          </a:r>
          <a:r>
            <a:rPr lang="en-PK" sz="2000" b="1" kern="1200"/>
            <a:t>MDT</a:t>
          </a:r>
          <a:r>
            <a:rPr lang="en-PK" sz="2000" kern="1200"/>
            <a:t> to deliver holistic care. </a:t>
          </a:r>
          <a:endParaRPr lang="en-US" sz="2000" kern="1200"/>
        </a:p>
      </dsp:txBody>
      <dsp:txXfrm>
        <a:off x="23417" y="1704161"/>
        <a:ext cx="10306841" cy="432866"/>
      </dsp:txXfrm>
    </dsp:sp>
    <dsp:sp modelId="{54FF2C67-E47A-4FB2-A75A-037FFEDA28AB}">
      <dsp:nvSpPr>
        <dsp:cNvPr id="0" name=""/>
        <dsp:cNvSpPr/>
      </dsp:nvSpPr>
      <dsp:spPr>
        <a:xfrm>
          <a:off x="0" y="2218044"/>
          <a:ext cx="10353675" cy="479700"/>
        </a:xfrm>
        <a:prstGeom prst="round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PK" sz="2000" kern="1200" dirty="0"/>
            <a:t>Involve family with the patient's consent. </a:t>
          </a:r>
          <a:endParaRPr lang="en-US" sz="2000" kern="1200" dirty="0"/>
        </a:p>
      </dsp:txBody>
      <dsp:txXfrm>
        <a:off x="23417" y="2241461"/>
        <a:ext cx="10306841" cy="432866"/>
      </dsp:txXfrm>
    </dsp:sp>
    <dsp:sp modelId="{012E9660-BF04-4A14-B89F-914973DCCCBD}">
      <dsp:nvSpPr>
        <dsp:cNvPr id="0" name=""/>
        <dsp:cNvSpPr/>
      </dsp:nvSpPr>
      <dsp:spPr>
        <a:xfrm>
          <a:off x="0" y="2755344"/>
          <a:ext cx="10353675" cy="479700"/>
        </a:xfrm>
        <a:prstGeom prst="round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PK" sz="2000" kern="1200"/>
            <a:t>Improves quality of life and treatment outcomes.</a:t>
          </a:r>
          <a:endParaRPr lang="en-US" sz="2000" kern="1200"/>
        </a:p>
      </dsp:txBody>
      <dsp:txXfrm>
        <a:off x="23417" y="2778761"/>
        <a:ext cx="10306841" cy="4328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C92EF3-7FC8-4CCF-80B7-454817F27242}" type="datetimeFigureOut">
              <a:rPr lang="en-PK" smtClean="0"/>
              <a:t>16/07/2026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9190E-7779-474E-8251-BECF8ADC305C}" type="slidenum">
              <a:rPr lang="en-PK" smtClean="0"/>
              <a:t>‹#›</a:t>
            </a:fld>
            <a:endParaRPr lang="en-PK"/>
          </a:p>
        </p:txBody>
      </p:sp>
    </p:spTree>
    <p:extLst>
      <p:ext uri="{BB962C8B-B14F-4D97-AF65-F5344CB8AC3E}">
        <p14:creationId xmlns:p14="http://schemas.microsoft.com/office/powerpoint/2010/main" val="203933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D069190E-7779-474E-8251-BECF8ADC305C}" type="slidenum">
              <a:rPr lang="en-PK" smtClean="0"/>
              <a:t>1</a:t>
            </a:fld>
            <a:endParaRPr lang="en-PK"/>
          </a:p>
        </p:txBody>
      </p:sp>
    </p:spTree>
    <p:extLst>
      <p:ext uri="{BB962C8B-B14F-4D97-AF65-F5344CB8AC3E}">
        <p14:creationId xmlns:p14="http://schemas.microsoft.com/office/powerpoint/2010/main" val="85722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PK"/>
          </a:p>
        </p:txBody>
      </p:sp>
      <p:sp>
        <p:nvSpPr>
          <p:cNvPr id="3" name="Notes Placeholder 2"/>
          <p:cNvSpPr>
            <a:spLocks noGrp="1"/>
          </p:cNvSpPr>
          <p:nvPr>
            <p:ph type="body" idx="1"/>
          </p:nvPr>
        </p:nvSpPr>
        <p:spPr/>
        <p:txBody>
          <a:bodyPr/>
          <a:lstStyle/>
          <a:p>
            <a:r>
              <a:rPr lang="en-PK" b="1" dirty="0"/>
              <a:t>Introduction to Lung Cancer</a:t>
            </a:r>
          </a:p>
          <a:p>
            <a:r>
              <a:rPr lang="en-PK" b="1" dirty="0"/>
              <a:t>What is Lung Cancer?</a:t>
            </a:r>
          </a:p>
          <a:p>
            <a:r>
              <a:rPr lang="en-PK" dirty="0"/>
              <a:t>Lung cancer is a disease in which abnormal cells grow uncontrollably in the tissues of the lungs. These cells can form a tumour that interferes with normal lung function and, if left untreated, can spread to other parts of the body through the blood or lymphatic system (metastasis).</a:t>
            </a:r>
          </a:p>
          <a:p>
            <a:r>
              <a:rPr lang="en-PK" dirty="0"/>
              <a:t>Lung cancer is one of the most common cancers in the UK and remains one of the leading causes of cancer-related deaths. According to the NHS and Cancer Research UK, early diagnosis and treatment significantly improve survival rates.</a:t>
            </a:r>
          </a:p>
          <a:p>
            <a:r>
              <a:rPr lang="en-PK" b="1" dirty="0"/>
              <a:t>Why is Lung Cancer an Important Health Issue?</a:t>
            </a:r>
          </a:p>
          <a:p>
            <a:r>
              <a:rPr lang="en-PK" dirty="0"/>
              <a:t>One of the most common cancers in the UK. </a:t>
            </a:r>
          </a:p>
          <a:p>
            <a:r>
              <a:rPr lang="en-PK" dirty="0"/>
              <a:t>Smoking is responsible for around </a:t>
            </a:r>
            <a:r>
              <a:rPr lang="en-PK" b="1" dirty="0"/>
              <a:t>70–80%</a:t>
            </a:r>
            <a:r>
              <a:rPr lang="en-PK" dirty="0"/>
              <a:t> of lung cancer cases. </a:t>
            </a:r>
          </a:p>
          <a:p>
            <a:r>
              <a:rPr lang="en-PK" dirty="0"/>
              <a:t>Early detection increases the chances of successful treatment. </a:t>
            </a:r>
          </a:p>
          <a:p>
            <a:r>
              <a:rPr lang="en-PK" dirty="0"/>
              <a:t>Lung cancer affects physical, emotional, social and psychological wellbeing. </a:t>
            </a:r>
          </a:p>
          <a:p>
            <a:r>
              <a:rPr lang="en-PK" dirty="0"/>
              <a:t>It places a significant burden on the NHS due to diagnosis, treatment and long-term care. </a:t>
            </a:r>
          </a:p>
          <a:p>
            <a:r>
              <a:rPr lang="en-PK" b="1" dirty="0"/>
              <a:t>Aim of This Presentation</a:t>
            </a:r>
          </a:p>
          <a:p>
            <a:r>
              <a:rPr lang="en-PK" dirty="0"/>
              <a:t>This presentation aims to:</a:t>
            </a:r>
          </a:p>
          <a:p>
            <a:r>
              <a:rPr lang="en-PK" dirty="0"/>
              <a:t>Explain the anatomy and physiology of the respiratory system. </a:t>
            </a:r>
          </a:p>
          <a:p>
            <a:r>
              <a:rPr lang="en-PK" dirty="0"/>
              <a:t>Describe how lung cancer affects body functioning. </a:t>
            </a:r>
          </a:p>
          <a:p>
            <a:r>
              <a:rPr lang="en-PK" dirty="0"/>
              <a:t>Introduce a fictional patient with lung cancer. </a:t>
            </a:r>
          </a:p>
          <a:p>
            <a:r>
              <a:rPr lang="en-PK" dirty="0"/>
              <a:t>Develop an evidence-based care plan. </a:t>
            </a:r>
          </a:p>
          <a:p>
            <a:r>
              <a:rPr lang="en-PK" dirty="0"/>
              <a:t>Discuss monitoring, communication and ethical considerations. </a:t>
            </a:r>
          </a:p>
          <a:p>
            <a:r>
              <a:rPr lang="en-PK" dirty="0"/>
              <a:t>Apply recommendations from NHS and NICE guidelines.</a:t>
            </a:r>
          </a:p>
          <a:p>
            <a:endParaRPr lang="en-PK" dirty="0"/>
          </a:p>
        </p:txBody>
      </p:sp>
      <p:sp>
        <p:nvSpPr>
          <p:cNvPr id="4" name="Slide Number Placeholder 3"/>
          <p:cNvSpPr>
            <a:spLocks noGrp="1"/>
          </p:cNvSpPr>
          <p:nvPr>
            <p:ph type="sldNum" sz="quarter" idx="5"/>
          </p:nvPr>
        </p:nvSpPr>
        <p:spPr/>
        <p:txBody>
          <a:bodyPr/>
          <a:lstStyle/>
          <a:p>
            <a:fld id="{D069190E-7779-474E-8251-BECF8ADC305C}" type="slidenum">
              <a:rPr lang="en-PK" smtClean="0"/>
              <a:t>2</a:t>
            </a:fld>
            <a:endParaRPr lang="en-PK"/>
          </a:p>
        </p:txBody>
      </p:sp>
    </p:spTree>
    <p:extLst>
      <p:ext uri="{BB962C8B-B14F-4D97-AF65-F5344CB8AC3E}">
        <p14:creationId xmlns:p14="http://schemas.microsoft.com/office/powerpoint/2010/main" val="3630125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D069190E-7779-474E-8251-BECF8ADC305C}" type="slidenum">
              <a:rPr lang="en-PK" smtClean="0"/>
              <a:t>4</a:t>
            </a:fld>
            <a:endParaRPr lang="en-PK"/>
          </a:p>
        </p:txBody>
      </p:sp>
    </p:spTree>
    <p:extLst>
      <p:ext uri="{BB962C8B-B14F-4D97-AF65-F5344CB8AC3E}">
        <p14:creationId xmlns:p14="http://schemas.microsoft.com/office/powerpoint/2010/main" val="1942136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D069190E-7779-474E-8251-BECF8ADC305C}" type="slidenum">
              <a:rPr lang="en-PK" smtClean="0"/>
              <a:t>6</a:t>
            </a:fld>
            <a:endParaRPr lang="en-PK"/>
          </a:p>
        </p:txBody>
      </p:sp>
    </p:spTree>
    <p:extLst>
      <p:ext uri="{BB962C8B-B14F-4D97-AF65-F5344CB8AC3E}">
        <p14:creationId xmlns:p14="http://schemas.microsoft.com/office/powerpoint/2010/main" val="33241423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a:xfrm>
            <a:off x="3962399" y="5870575"/>
            <a:ext cx="4893958" cy="377825"/>
          </a:xfrm>
        </p:spPr>
        <p:txBody>
          <a:bodyPr/>
          <a:lstStyle/>
          <a:p>
            <a:endParaRPr lang="en-PK"/>
          </a:p>
        </p:txBody>
      </p:sp>
      <p:sp>
        <p:nvSpPr>
          <p:cNvPr id="6" name="Slide Number Placeholder 5"/>
          <p:cNvSpPr>
            <a:spLocks noGrp="1"/>
          </p:cNvSpPr>
          <p:nvPr>
            <p:ph type="sldNum" sz="quarter" idx="12"/>
          </p:nvPr>
        </p:nvSpPr>
        <p:spPr>
          <a:xfrm>
            <a:off x="10608958" y="5870575"/>
            <a:ext cx="551167" cy="377825"/>
          </a:xfrm>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273591961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1027010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1589723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22D762-489D-4674-8D0B-62968480072B}" type="datetimeFigureOut">
              <a:rPr lang="en-PK" smtClean="0"/>
              <a:t>16/07/2026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1176079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22D762-489D-4674-8D0B-62968480072B}" type="datetimeFigureOut">
              <a:rPr lang="en-PK" smtClean="0"/>
              <a:t>16/07/2026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1869613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22D762-489D-4674-8D0B-62968480072B}" type="datetimeFigureOut">
              <a:rPr lang="en-PK" smtClean="0"/>
              <a:t>16/07/2026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3662439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B22D762-489D-4674-8D0B-62968480072B}" type="datetimeFigureOut">
              <a:rPr lang="en-PK" smtClean="0"/>
              <a:t>16/07/2026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2402473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2D762-489D-4674-8D0B-62968480072B}" type="datetimeFigureOut">
              <a:rPr lang="en-PK" smtClean="0"/>
              <a:t>16/07/2026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61014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2D762-489D-4674-8D0B-62968480072B}" type="datetimeFigureOut">
              <a:rPr lang="en-PK" smtClean="0"/>
              <a:t>16/07/2026</a:t>
            </a:fld>
            <a:endParaRPr lang="en-PK"/>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3079571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2D762-489D-4674-8D0B-62968480072B}" type="datetimeFigureOut">
              <a:rPr lang="en-PK" smtClean="0"/>
              <a:t>16/07/2026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2985088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2918115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3455360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328015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1556446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4179087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4099753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2D762-489D-4674-8D0B-62968480072B}" type="datetimeFigureOut">
              <a:rPr lang="en-PK" smtClean="0"/>
              <a:t>16/07/2026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E9A97EBF-74B8-4E48-A78C-592BF3FB4F67}" type="slidenum">
              <a:rPr lang="en-PK" smtClean="0"/>
              <a:t>‹#›</a:t>
            </a:fld>
            <a:endParaRPr lang="en-PK"/>
          </a:p>
        </p:txBody>
      </p:sp>
    </p:spTree>
    <p:extLst>
      <p:ext uri="{BB962C8B-B14F-4D97-AF65-F5344CB8AC3E}">
        <p14:creationId xmlns:p14="http://schemas.microsoft.com/office/powerpoint/2010/main" val="4255285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22D762-489D-4674-8D0B-62968480072B}" type="datetimeFigureOut">
              <a:rPr lang="en-PK" smtClean="0"/>
              <a:t>16/07/2026</a:t>
            </a:fld>
            <a:endParaRPr lang="en-PK"/>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PK"/>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9A97EBF-74B8-4E48-A78C-592BF3FB4F67}" type="slidenum">
              <a:rPr lang="en-PK" smtClean="0"/>
              <a:t>‹#›</a:t>
            </a:fld>
            <a:endParaRPr lang="en-PK"/>
          </a:p>
        </p:txBody>
      </p:sp>
    </p:spTree>
    <p:extLst>
      <p:ext uri="{BB962C8B-B14F-4D97-AF65-F5344CB8AC3E}">
        <p14:creationId xmlns:p14="http://schemas.microsoft.com/office/powerpoint/2010/main" val="3221547775"/>
      </p:ext>
    </p:extLst>
  </p:cSld>
  <p:clrMap bg1="dk1" tx1="lt1" bg2="dk2" tx2="lt2" accent1="accent1" accent2="accent2" accent3="accent3" accent4="accent4" accent5="accent5" accent6="accent6" hlink="hlink" folHlink="folHlink"/>
  <p:sldLayoutIdLst>
    <p:sldLayoutId id="2147484105" r:id="rId1"/>
    <p:sldLayoutId id="2147484106" r:id="rId2"/>
    <p:sldLayoutId id="2147484107" r:id="rId3"/>
    <p:sldLayoutId id="2147484108" r:id="rId4"/>
    <p:sldLayoutId id="2147484109" r:id="rId5"/>
    <p:sldLayoutId id="2147484110" r:id="rId6"/>
    <p:sldLayoutId id="2147484111" r:id="rId7"/>
    <p:sldLayoutId id="2147484112" r:id="rId8"/>
    <p:sldLayoutId id="2147484113" r:id="rId9"/>
    <p:sldLayoutId id="2147484114" r:id="rId10"/>
    <p:sldLayoutId id="2147484115" r:id="rId11"/>
    <p:sldLayoutId id="2147484116" r:id="rId12"/>
    <p:sldLayoutId id="2147484117" r:id="rId13"/>
    <p:sldLayoutId id="2147484118" r:id="rId14"/>
    <p:sldLayoutId id="2147484119" r:id="rId15"/>
    <p:sldLayoutId id="2147484120" r:id="rId16"/>
    <p:sldLayoutId id="214748412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7.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7.png"/><Relationship Id="rId10" Type="http://schemas.microsoft.com/office/2007/relationships/diagramDrawing" Target="../diagrams/drawing1.xml"/><Relationship Id="rId4" Type="http://schemas.openxmlformats.org/officeDocument/2006/relationships/image" Target="../media/image6.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4.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4.png"/><Relationship Id="rId4" Type="http://schemas.openxmlformats.org/officeDocument/2006/relationships/image" Target="../media/image11.jpe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4.png"/><Relationship Id="rId4" Type="http://schemas.openxmlformats.org/officeDocument/2006/relationships/image" Target="../media/image11.jpe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4.png"/><Relationship Id="rId4" Type="http://schemas.openxmlformats.org/officeDocument/2006/relationships/image" Target="../media/image11.jpeg"/><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diagramQuickStyle" Target="../diagrams/quickStyle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4.png"/><Relationship Id="rId4" Type="http://schemas.openxmlformats.org/officeDocument/2006/relationships/image" Target="../media/image11.jpeg"/><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png"/><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personalisedcare/?utm_source=chatgpt.com" TargetMode="External"/><Relationship Id="rId13"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hyperlink" Target="https://www.nice.org.uk/guidance/ng122?utm_source=chatgpt.com" TargetMode="External"/><Relationship Id="rId12" Type="http://schemas.openxmlformats.org/officeDocument/2006/relationships/hyperlink" Target="https://www.asthmaandlung.org.uk/?utm_source=chatgpt.com"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nhs.uk/conditions/lung-cancer/?utm_source=chatgpt.com" TargetMode="External"/><Relationship Id="rId11" Type="http://schemas.openxmlformats.org/officeDocument/2006/relationships/hyperlink" Target="https://www.legislation.gov.uk/ukpga/2018/12/contents?utm_source=chatgpt.com" TargetMode="External"/><Relationship Id="rId5" Type="http://schemas.openxmlformats.org/officeDocument/2006/relationships/hyperlink" Target="https://www.cancerresearchuk.org/about-cancer/lung-cancer?utm_source=chatgpt.com" TargetMode="External"/><Relationship Id="rId10" Type="http://schemas.openxmlformats.org/officeDocument/2006/relationships/hyperlink" Target="https://www.legislation.gov.uk/ukpga/2010/15/contents?utm_source=chatgpt.com" TargetMode="External"/><Relationship Id="rId4" Type="http://schemas.openxmlformats.org/officeDocument/2006/relationships/image" Target="../media/image19.svg"/><Relationship Id="rId9" Type="http://schemas.openxmlformats.org/officeDocument/2006/relationships/hyperlink" Target="https://www.legislation.gov.uk/ukpga/2005/9/content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E35D0-2C59-A962-6E35-48B7CC9C574E}"/>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b="1" i="1" u="sng" kern="1200">
                <a:solidFill>
                  <a:srgbClr val="FFFFFF"/>
                </a:solidFill>
                <a:latin typeface="+mj-lt"/>
                <a:ea typeface="+mj-ea"/>
                <a:cs typeface="+mj-cs"/>
              </a:rPr>
              <a:t>Component 2: Presentation</a:t>
            </a:r>
            <a:br>
              <a:rPr lang="en-US" sz="4000" b="1" i="1" u="sng" kern="1200">
                <a:solidFill>
                  <a:srgbClr val="FFFFFF"/>
                </a:solidFill>
                <a:latin typeface="+mj-lt"/>
                <a:ea typeface="+mj-ea"/>
                <a:cs typeface="+mj-cs"/>
              </a:rPr>
            </a:br>
            <a:endParaRPr lang="en-US" sz="4000" b="1" i="1" u="sng" kern="120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9C73B37A-1C31-3514-87C9-FB33261A80B4}"/>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dirty="0"/>
              <a:t>Module: (</a:t>
            </a:r>
            <a:r>
              <a:rPr lang="en-US" sz="2000" dirty="0">
                <a:effectLst/>
              </a:rPr>
              <a:t>BMHP5023</a:t>
            </a:r>
            <a:r>
              <a:rPr lang="en-US" sz="2000" dirty="0"/>
              <a:t>)</a:t>
            </a:r>
          </a:p>
          <a:p>
            <a:pPr indent="-228600" algn="l">
              <a:buFont typeface="Arial" panose="020B0604020202020204" pitchFamily="34" charset="0"/>
              <a:buChar char="•"/>
            </a:pPr>
            <a:r>
              <a:rPr lang="en-US" sz="2000" dirty="0"/>
              <a:t>Presentation Title: Care Plan for a Fictional Patient with Lung Cancer</a:t>
            </a:r>
          </a:p>
          <a:p>
            <a:pPr indent="-228600" algn="l">
              <a:buFont typeface="Arial" panose="020B0604020202020204" pitchFamily="34" charset="0"/>
              <a:buChar char="•"/>
            </a:pPr>
            <a:r>
              <a:rPr lang="en-US" sz="2000" dirty="0"/>
              <a:t>Student Name: Fizza Rizwan</a:t>
            </a:r>
          </a:p>
          <a:p>
            <a:pPr indent="-228600" algn="l">
              <a:buFont typeface="Arial" panose="020B0604020202020204" pitchFamily="34" charset="0"/>
              <a:buChar char="•"/>
            </a:pPr>
            <a:r>
              <a:rPr lang="en-US" sz="2000" dirty="0"/>
              <a:t>Student ID: (2422238)</a:t>
            </a:r>
          </a:p>
          <a:p>
            <a:pPr indent="-228600" algn="l">
              <a:buFont typeface="Arial" panose="020B0604020202020204" pitchFamily="34" charset="0"/>
              <a:buChar char="•"/>
            </a:pPr>
            <a:r>
              <a:rPr lang="en-US" sz="2000" dirty="0">
                <a:effectLst/>
              </a:rPr>
              <a:t>Lecturer: Robert </a:t>
            </a:r>
            <a:r>
              <a:rPr lang="en-US" sz="2000" dirty="0" err="1">
                <a:effectLst/>
              </a:rPr>
              <a:t>Nartowski</a:t>
            </a:r>
            <a:endParaRPr lang="en-US" sz="2000" dirty="0"/>
          </a:p>
          <a:p>
            <a:pPr indent="-228600" algn="l">
              <a:buFont typeface="Arial" panose="020B0604020202020204" pitchFamily="34" charset="0"/>
              <a:buChar char="•"/>
            </a:pPr>
            <a:r>
              <a:rPr lang="en-US" sz="2000" dirty="0"/>
              <a:t>University: University of Wales Trinity Saint David</a:t>
            </a:r>
          </a:p>
          <a:p>
            <a:pPr indent="-228600" algn="l">
              <a:buFont typeface="Arial" panose="020B0604020202020204" pitchFamily="34" charset="0"/>
              <a:buChar char="•"/>
            </a:pPr>
            <a:r>
              <a:rPr lang="en-US" sz="2000" dirty="0"/>
              <a:t>Module: </a:t>
            </a:r>
            <a:r>
              <a:rPr lang="en-US" sz="2000" dirty="0">
                <a:effectLst/>
              </a:rPr>
              <a:t>Introduction to Physiology</a:t>
            </a:r>
            <a:endParaRPr lang="en-US" sz="2000" dirty="0"/>
          </a:p>
          <a:p>
            <a:pPr indent="-228600" algn="l">
              <a:buFont typeface="Arial" panose="020B0604020202020204" pitchFamily="34" charset="0"/>
              <a:buChar char="•"/>
            </a:pPr>
            <a:endParaRPr lang="en-US" sz="2000" dirty="0"/>
          </a:p>
        </p:txBody>
      </p:sp>
      <p:pic>
        <p:nvPicPr>
          <p:cNvPr id="39" name="Recorded Sound">
            <a:hlinkClick r:id="" action="ppaction://media"/>
            <a:extLst>
              <a:ext uri="{FF2B5EF4-FFF2-40B4-BE49-F238E27FC236}">
                <a16:creationId xmlns:a16="http://schemas.microsoft.com/office/drawing/2014/main" id="{1C54E62F-9912-A1AF-D9E8-A1A4C34644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07782" y="5377873"/>
            <a:ext cx="406400" cy="406400"/>
          </a:xfrm>
          <a:prstGeom prst="rect">
            <a:avLst/>
          </a:prstGeom>
        </p:spPr>
      </p:pic>
    </p:spTree>
    <p:extLst>
      <p:ext uri="{BB962C8B-B14F-4D97-AF65-F5344CB8AC3E}">
        <p14:creationId xmlns:p14="http://schemas.microsoft.com/office/powerpoint/2010/main" val="987296803"/>
      </p:ext>
    </p:extLst>
  </p:cSld>
  <p:clrMapOvr>
    <a:masterClrMapping/>
  </p:clrMapOvr>
  <mc:AlternateContent xmlns:mc="http://schemas.openxmlformats.org/markup-compatibility/2006">
    <mc:Choice xmlns:p14="http://schemas.microsoft.com/office/powerpoint/2010/main" Requires="p14">
      <p:transition spd="slow" p14:dur="2000" advTm="546"/>
    </mc:Choice>
    <mc:Fallback>
      <p:transition spd="slow" advTm="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946"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1D6038-270D-8AEF-D7BB-66228DFD4D75}"/>
              </a:ext>
            </a:extLst>
          </p:cNvPr>
          <p:cNvSpPr txBox="1"/>
          <p:nvPr/>
        </p:nvSpPr>
        <p:spPr>
          <a:xfrm>
            <a:off x="639098" y="2418735"/>
            <a:ext cx="5132439" cy="3811742"/>
          </a:xfrm>
          <a:prstGeom prst="rect">
            <a:avLst/>
          </a:prstGeom>
        </p:spPr>
        <p:txBody>
          <a:bodyPr vert="horz" lIns="91440" tIns="45720" rIns="91440" bIns="45720" rtlCol="0" anchor="ctr">
            <a:normAutofit/>
          </a:bodyPr>
          <a:lstStyle/>
          <a:p>
            <a:pPr indent="-228600">
              <a:lnSpc>
                <a:spcPct val="90000"/>
              </a:lnSpc>
              <a:spcBef>
                <a:spcPts val="1000"/>
              </a:spcBef>
              <a:buClr>
                <a:schemeClr val="accent1"/>
              </a:buClr>
              <a:buSzPct val="80000"/>
              <a:buFont typeface="Wingdings 3" charset="2"/>
              <a:buChar char=""/>
            </a:pPr>
            <a:r>
              <a:rPr lang="en-US" sz="1100" u="sng">
                <a:effectLst>
                  <a:outerShdw blurRad="50800" dist="38100" dir="2700000" algn="tl" rotWithShape="0">
                    <a:srgbClr val="000000">
                      <a:alpha val="48000"/>
                    </a:srgbClr>
                  </a:outerShdw>
                </a:effectLst>
              </a:rPr>
              <a:t>Introduction to Lung Cancer :</a:t>
            </a:r>
          </a:p>
          <a:p>
            <a:pPr indent="-228600">
              <a:lnSpc>
                <a:spcPct val="90000"/>
              </a:lnSpc>
              <a:spcBef>
                <a:spcPts val="1000"/>
              </a:spcBef>
              <a:buClr>
                <a:schemeClr val="accent1"/>
              </a:buClr>
              <a:buSzPct val="80000"/>
              <a:buFont typeface="Wingdings 3" charset="2"/>
              <a:buChar char=""/>
            </a:pPr>
            <a:r>
              <a:rPr lang="en-US" sz="1100">
                <a:effectLst>
                  <a:outerShdw blurRad="50800" dist="38100" dir="2700000" algn="tl" rotWithShape="0">
                    <a:srgbClr val="000000">
                      <a:alpha val="48000"/>
                    </a:srgbClr>
                  </a:outerShdw>
                </a:effectLst>
              </a:rPr>
              <a:t>What is Lung Cancer? Lung cancer is a disease in which abnormal cells grow uncontrollably in the tissues of the lungs. These cells can form a tumor that interferes with normal lung function and, if left untreated, can spread to other parts of the body through the blood or lymphatic system (metastasis).Lung cancer is one of the most common cancers in the UK and remains one of the leading causes of cancer-related deaths. According to the NHS and Cancer Research UK, early diagnosis and treatment significantly improve survival rates. Why is Lung Cancer an Important Health Issue? One of the most common cancers in the UK .Smoking is responsible for around 70–80% of lung cancer cases. Early detection increases the chances of successful treatment. Lung cancer affects physical, emotional, social and psychological wellbeing. It places a significant burden on the NHS due to diagnosis, treatment and long-term care. Aim of This Presentation This presentation aims to: Explain the anatomy and physiology of the respiratory system. Describe how lung cancer affects body functioning. Introduce a fictional patient with lung cancer. Develop an evidence-based care plan. Discuss monitoring, communication and ethical considerations. Apply recommendations from NHS and NICE guidelines.</a:t>
            </a:r>
          </a:p>
        </p:txBody>
      </p:sp>
      <p:pic>
        <p:nvPicPr>
          <p:cNvPr id="6" name="Picture 5" descr="Lung cancer is cancer that forms in tissues of the lung.">
            <a:extLst>
              <a:ext uri="{FF2B5EF4-FFF2-40B4-BE49-F238E27FC236}">
                <a16:creationId xmlns:a16="http://schemas.microsoft.com/office/drawing/2014/main" id="{254C7ED0-8279-3F13-1FD8-DF28E9CF205F}"/>
              </a:ext>
            </a:extLst>
          </p:cNvPr>
          <p:cNvPicPr>
            <a:picLocks noChangeAspect="1"/>
          </p:cNvPicPr>
          <p:nvPr/>
        </p:nvPicPr>
        <p:blipFill>
          <a:blip r:embed="rId5"/>
          <a:srcRect t="11220" b="9298"/>
          <a:stretch>
            <a:fillRect/>
          </a:stretch>
        </p:blipFill>
        <p:spPr>
          <a:xfrm>
            <a:off x="6717322" y="3520086"/>
            <a:ext cx="4819881" cy="2710389"/>
          </a:xfrm>
          <a:prstGeom prst="rect">
            <a:avLst/>
          </a:prstGeom>
        </p:spPr>
      </p:pic>
      <p:pic>
        <p:nvPicPr>
          <p:cNvPr id="16" name="Recorded Sound">
            <a:hlinkClick r:id="" action="ppaction://media"/>
            <a:extLst>
              <a:ext uri="{FF2B5EF4-FFF2-40B4-BE49-F238E27FC236}">
                <a16:creationId xmlns:a16="http://schemas.microsoft.com/office/drawing/2014/main" id="{2E7A8FDD-A4FB-5120-BE9A-CB9E1FC6F6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50764" y="1046018"/>
            <a:ext cx="406400" cy="406400"/>
          </a:xfrm>
          <a:prstGeom prst="rect">
            <a:avLst/>
          </a:prstGeom>
        </p:spPr>
      </p:pic>
    </p:spTree>
    <p:extLst>
      <p:ext uri="{BB962C8B-B14F-4D97-AF65-F5344CB8AC3E}">
        <p14:creationId xmlns:p14="http://schemas.microsoft.com/office/powerpoint/2010/main" val="10788315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68065"/>
    </mc:Choice>
    <mc:Fallback>
      <p:transition spd="slow" advTm="168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763"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B1EE8B-7C56-58B2-9DA4-22641417C566}"/>
              </a:ext>
            </a:extLst>
          </p:cNvPr>
          <p:cNvPicPr>
            <a:picLocks noChangeAspect="1"/>
          </p:cNvPicPr>
          <p:nvPr/>
        </p:nvPicPr>
        <p:blipFill>
          <a:blip r:embed="rId4"/>
          <a:stretch>
            <a:fillRect/>
          </a:stretch>
        </p:blipFill>
        <p:spPr>
          <a:xfrm>
            <a:off x="569906" y="4400901"/>
            <a:ext cx="3306617" cy="1714649"/>
          </a:xfrm>
          <a:prstGeom prst="rect">
            <a:avLst/>
          </a:prstGeom>
        </p:spPr>
      </p:pic>
      <p:pic>
        <p:nvPicPr>
          <p:cNvPr id="7" name="Picture 6">
            <a:extLst>
              <a:ext uri="{FF2B5EF4-FFF2-40B4-BE49-F238E27FC236}">
                <a16:creationId xmlns:a16="http://schemas.microsoft.com/office/drawing/2014/main" id="{DD68085B-B2C3-2E97-5BA5-7DA19EE4F478}"/>
              </a:ext>
            </a:extLst>
          </p:cNvPr>
          <p:cNvPicPr>
            <a:picLocks noChangeAspect="1"/>
          </p:cNvPicPr>
          <p:nvPr/>
        </p:nvPicPr>
        <p:blipFill>
          <a:blip r:embed="rId5"/>
          <a:stretch>
            <a:fillRect/>
          </a:stretch>
        </p:blipFill>
        <p:spPr>
          <a:xfrm>
            <a:off x="5584567" y="4489020"/>
            <a:ext cx="2730912" cy="1626530"/>
          </a:xfrm>
          <a:prstGeom prst="rect">
            <a:avLst/>
          </a:prstGeom>
        </p:spPr>
      </p:pic>
      <p:sp>
        <p:nvSpPr>
          <p:cNvPr id="9" name="TextBox 8">
            <a:extLst>
              <a:ext uri="{FF2B5EF4-FFF2-40B4-BE49-F238E27FC236}">
                <a16:creationId xmlns:a16="http://schemas.microsoft.com/office/drawing/2014/main" id="{FCC7E844-B4E8-8F6F-49D9-361DFAC35BEA}"/>
              </a:ext>
            </a:extLst>
          </p:cNvPr>
          <p:cNvSpPr txBox="1"/>
          <p:nvPr/>
        </p:nvSpPr>
        <p:spPr>
          <a:xfrm>
            <a:off x="1223818" y="3715329"/>
            <a:ext cx="7730837" cy="369332"/>
          </a:xfrm>
          <a:prstGeom prst="rect">
            <a:avLst/>
          </a:prstGeom>
          <a:noFill/>
        </p:spPr>
        <p:txBody>
          <a:bodyPr wrap="square">
            <a:spAutoFit/>
          </a:bodyPr>
          <a:lstStyle/>
          <a:p>
            <a:pPr>
              <a:buNone/>
            </a:pPr>
            <a:r>
              <a:rPr lang="en-PK" dirty="0"/>
              <a:t>.</a:t>
            </a:r>
          </a:p>
        </p:txBody>
      </p:sp>
      <p:graphicFrame>
        <p:nvGraphicFramePr>
          <p:cNvPr id="15" name="TextBox 10">
            <a:extLst>
              <a:ext uri="{FF2B5EF4-FFF2-40B4-BE49-F238E27FC236}">
                <a16:creationId xmlns:a16="http://schemas.microsoft.com/office/drawing/2014/main" id="{58C43FAB-0D6B-93C6-3827-AE0402E3DF41}"/>
              </a:ext>
            </a:extLst>
          </p:cNvPr>
          <p:cNvGraphicFramePr/>
          <p:nvPr>
            <p:extLst>
              <p:ext uri="{D42A27DB-BD31-4B8C-83A1-F6EECF244321}">
                <p14:modId xmlns:p14="http://schemas.microsoft.com/office/powerpoint/2010/main" val="1281669089"/>
              </p:ext>
            </p:extLst>
          </p:nvPr>
        </p:nvGraphicFramePr>
        <p:xfrm>
          <a:off x="1223818" y="206676"/>
          <a:ext cx="7730837" cy="369331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8" name="Recorded Sound">
            <a:hlinkClick r:id="" action="ppaction://media"/>
            <a:extLst>
              <a:ext uri="{FF2B5EF4-FFF2-40B4-BE49-F238E27FC236}">
                <a16:creationId xmlns:a16="http://schemas.microsoft.com/office/drawing/2014/main" id="{A795090D-1D41-0F76-BF1D-C7A05292E51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764982" y="1239982"/>
            <a:ext cx="406400" cy="406400"/>
          </a:xfrm>
          <a:prstGeom prst="rect">
            <a:avLst/>
          </a:prstGeom>
        </p:spPr>
      </p:pic>
    </p:spTree>
    <p:extLst>
      <p:ext uri="{BB962C8B-B14F-4D97-AF65-F5344CB8AC3E}">
        <p14:creationId xmlns:p14="http://schemas.microsoft.com/office/powerpoint/2010/main" val="705357922"/>
      </p:ext>
    </p:extLst>
  </p:cSld>
  <p:clrMapOvr>
    <a:masterClrMapping/>
  </p:clrMapOvr>
  <mc:AlternateContent xmlns:mc="http://schemas.openxmlformats.org/markup-compatibility/2006">
    <mc:Choice xmlns:p14="http://schemas.microsoft.com/office/powerpoint/2010/main" Requires="p14">
      <p:transition spd="slow" p14:dur="2000" advTm="77359"/>
    </mc:Choice>
    <mc:Fallback>
      <p:transition spd="slow" advTm="77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79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ttps://images.openai.com/static-rsc-4/AFaAKRUgF0rlCtN6kL3dSwj6ukt2gtFKlE75vUiRvWFGph7TaeQZNl1n7ANEyAUk0xX79Iz3OPWSIjm7EX3-vGRWN2r-m6JzUok3fxbpUugxKAFfs0YgrmV7taReHu1XdO5XVw_yPViDX3EQbEsj7iK1rl6Tkr1Rq0fuA4GMT5xVqon-O3cmRg2Cff5OV7NB?purpose=fullsize">
            <a:extLst>
              <a:ext uri="{FF2B5EF4-FFF2-40B4-BE49-F238E27FC236}">
                <a16:creationId xmlns:a16="http://schemas.microsoft.com/office/drawing/2014/main" id="{A0A2CE48-43BA-C8DB-AA6A-4E493A918917}"/>
              </a:ext>
            </a:extLst>
          </p:cNvPr>
          <p:cNvPicPr>
            <a:picLocks noChangeAspect="1"/>
          </p:cNvPicPr>
          <p:nvPr/>
        </p:nvPicPr>
        <p:blipFill>
          <a:blip r:embed="rId5"/>
          <a:srcRect t="7271" b="7273"/>
          <a:stretch>
            <a:fillRect/>
          </a:stretch>
        </p:blipFill>
        <p:spPr>
          <a:xfrm>
            <a:off x="1" y="1"/>
            <a:ext cx="5262386" cy="3429000"/>
          </a:xfrm>
          <a:prstGeom prst="rect">
            <a:avLst/>
          </a:prstGeom>
        </p:spPr>
      </p:pic>
      <p:pic>
        <p:nvPicPr>
          <p:cNvPr id="5" name="Picture 4" descr="Stages of lung cancer. Process of how it progresses in all its stages.">
            <a:extLst>
              <a:ext uri="{FF2B5EF4-FFF2-40B4-BE49-F238E27FC236}">
                <a16:creationId xmlns:a16="http://schemas.microsoft.com/office/drawing/2014/main" id="{906EE599-4D12-59D3-6563-946A134F80FE}"/>
              </a:ext>
            </a:extLst>
          </p:cNvPr>
          <p:cNvPicPr>
            <a:picLocks noChangeAspect="1"/>
          </p:cNvPicPr>
          <p:nvPr/>
        </p:nvPicPr>
        <p:blipFill>
          <a:blip r:embed="rId6"/>
          <a:srcRect t="12265" r="-1" b="14209"/>
          <a:stretch>
            <a:fillRect/>
          </a:stretch>
        </p:blipFill>
        <p:spPr>
          <a:xfrm>
            <a:off x="-7252" y="3429000"/>
            <a:ext cx="5269639" cy="3429000"/>
          </a:xfrm>
          <a:prstGeom prst="rect">
            <a:avLst/>
          </a:prstGeom>
        </p:spPr>
      </p:pic>
      <p:sp>
        <p:nvSpPr>
          <p:cNvPr id="3" name="TextBox 2">
            <a:extLst>
              <a:ext uri="{FF2B5EF4-FFF2-40B4-BE49-F238E27FC236}">
                <a16:creationId xmlns:a16="http://schemas.microsoft.com/office/drawing/2014/main" id="{F9141D0C-3CA3-F7D0-1926-6B727421C7D5}"/>
              </a:ext>
            </a:extLst>
          </p:cNvPr>
          <p:cNvSpPr txBox="1"/>
          <p:nvPr/>
        </p:nvSpPr>
        <p:spPr>
          <a:xfrm>
            <a:off x="5469361" y="1137351"/>
            <a:ext cx="4151503" cy="3599019"/>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200" b="1" dirty="0">
                <a:effectLst>
                  <a:outerShdw blurRad="50800" dist="38100" dir="2700000" algn="tl" rotWithShape="0">
                    <a:srgbClr val="000000">
                      <a:alpha val="48000"/>
                    </a:srgbClr>
                  </a:outerShdw>
                </a:effectLst>
              </a:rPr>
              <a:t>How Lung Cancer Affects the Respiratory System</a:t>
            </a:r>
          </a:p>
          <a:p>
            <a:pPr indent="-228600">
              <a:lnSpc>
                <a:spcPct val="90000"/>
              </a:lnSpc>
              <a:spcAft>
                <a:spcPts val="600"/>
              </a:spcAft>
              <a:buFont typeface="Arial" panose="020B0604020202020204" pitchFamily="34" charset="0"/>
              <a:buChar char="•"/>
            </a:pPr>
            <a:r>
              <a:rPr lang="en-US" sz="1200" b="1" dirty="0">
                <a:effectLst>
                  <a:outerShdw blurRad="50800" dist="38100" dir="2700000" algn="tl" rotWithShape="0">
                    <a:srgbClr val="000000">
                      <a:alpha val="48000"/>
                    </a:srgbClr>
                  </a:outerShdw>
                </a:effectLst>
              </a:rPr>
              <a:t>How Lung Cancer Develops</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DNA damage causes abnormal cell growth.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Cancer cells form a </a:t>
            </a:r>
            <a:r>
              <a:rPr lang="en-US" sz="1200" dirty="0" err="1">
                <a:effectLst>
                  <a:outerShdw blurRad="50800" dist="38100" dir="2700000" algn="tl" rotWithShape="0">
                    <a:srgbClr val="000000">
                      <a:alpha val="48000"/>
                    </a:srgbClr>
                  </a:outerShdw>
                </a:effectLst>
              </a:rPr>
              <a:t>tumour</a:t>
            </a:r>
            <a:r>
              <a:rPr lang="en-US" sz="1200" dirty="0">
                <a:effectLst>
                  <a:outerShdw blurRad="50800" dist="38100" dir="2700000" algn="tl" rotWithShape="0">
                    <a:srgbClr val="000000">
                      <a:alpha val="48000"/>
                    </a:srgbClr>
                  </a:outerShdw>
                </a:effectLst>
              </a:rPr>
              <a:t>.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The </a:t>
            </a:r>
            <a:r>
              <a:rPr lang="en-US" sz="1200" dirty="0" err="1">
                <a:effectLst>
                  <a:outerShdw blurRad="50800" dist="38100" dir="2700000" algn="tl" rotWithShape="0">
                    <a:srgbClr val="000000">
                      <a:alpha val="48000"/>
                    </a:srgbClr>
                  </a:outerShdw>
                </a:effectLst>
              </a:rPr>
              <a:t>tumour</a:t>
            </a:r>
            <a:r>
              <a:rPr lang="en-US" sz="1200" dirty="0">
                <a:effectLst>
                  <a:outerShdw blurRad="50800" dist="38100" dir="2700000" algn="tl" rotWithShape="0">
                    <a:srgbClr val="000000">
                      <a:alpha val="48000"/>
                    </a:srgbClr>
                  </a:outerShdw>
                </a:effectLst>
              </a:rPr>
              <a:t> damages healthy lung tissue.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Cancer may spread to other organs (metastasis). </a:t>
            </a:r>
          </a:p>
          <a:p>
            <a:pPr indent="-228600">
              <a:lnSpc>
                <a:spcPct val="90000"/>
              </a:lnSpc>
              <a:spcAft>
                <a:spcPts val="600"/>
              </a:spcAft>
              <a:buFont typeface="Arial" panose="020B0604020202020204" pitchFamily="34" charset="0"/>
              <a:buChar char="•"/>
            </a:pPr>
            <a:r>
              <a:rPr lang="en-US" sz="1200" b="1" dirty="0">
                <a:effectLst>
                  <a:outerShdw blurRad="50800" dist="38100" dir="2700000" algn="tl" rotWithShape="0">
                    <a:srgbClr val="000000">
                      <a:alpha val="48000"/>
                    </a:srgbClr>
                  </a:outerShdw>
                </a:effectLst>
              </a:rPr>
              <a:t>Effects on the Respiratory System</a:t>
            </a:r>
          </a:p>
          <a:p>
            <a:pPr indent="-228600">
              <a:lnSpc>
                <a:spcPct val="90000"/>
              </a:lnSpc>
              <a:spcAft>
                <a:spcPts val="600"/>
              </a:spcAft>
              <a:buFont typeface="Arial" panose="020B0604020202020204" pitchFamily="34" charset="0"/>
              <a:buChar char="•"/>
            </a:pPr>
            <a:r>
              <a:rPr lang="en-US" sz="1200" b="1" dirty="0">
                <a:effectLst>
                  <a:outerShdw blurRad="50800" dist="38100" dir="2700000" algn="tl" rotWithShape="0">
                    <a:srgbClr val="000000">
                      <a:alpha val="48000"/>
                    </a:srgbClr>
                  </a:outerShdw>
                </a:effectLst>
              </a:rPr>
              <a:t>Blocked Airways</a:t>
            </a:r>
          </a:p>
          <a:p>
            <a:pPr indent="-228600">
              <a:lnSpc>
                <a:spcPct val="90000"/>
              </a:lnSpc>
              <a:spcAft>
                <a:spcPts val="600"/>
              </a:spcAft>
              <a:buFont typeface="Arial" panose="020B0604020202020204" pitchFamily="34" charset="0"/>
              <a:buChar char="•"/>
            </a:pPr>
            <a:r>
              <a:rPr lang="en-US" sz="1200" dirty="0" err="1">
                <a:effectLst>
                  <a:outerShdw blurRad="50800" dist="38100" dir="2700000" algn="tl" rotWithShape="0">
                    <a:srgbClr val="000000">
                      <a:alpha val="48000"/>
                    </a:srgbClr>
                  </a:outerShdw>
                </a:effectLst>
              </a:rPr>
              <a:t>Tumour</a:t>
            </a:r>
            <a:r>
              <a:rPr lang="en-US" sz="1200" dirty="0">
                <a:effectLst>
                  <a:outerShdw blurRad="50800" dist="38100" dir="2700000" algn="tl" rotWithShape="0">
                    <a:srgbClr val="000000">
                      <a:alpha val="48000"/>
                    </a:srgbClr>
                  </a:outerShdw>
                </a:effectLst>
              </a:rPr>
              <a:t> blocks the bronchi.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Reduced airflow.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Causes breathlessness and coughing.</a:t>
            </a:r>
          </a:p>
          <a:p>
            <a:pPr indent="-228600">
              <a:lnSpc>
                <a:spcPct val="90000"/>
              </a:lnSpc>
              <a:spcAft>
                <a:spcPts val="600"/>
              </a:spcAft>
              <a:buFont typeface="Arial" panose="020B0604020202020204" pitchFamily="34" charset="0"/>
              <a:buChar char="•"/>
            </a:pPr>
            <a:r>
              <a:rPr lang="en-US" sz="1200" b="1" dirty="0">
                <a:effectLst>
                  <a:outerShdw blurRad="50800" dist="38100" dir="2700000" algn="tl" rotWithShape="0">
                    <a:srgbClr val="000000">
                      <a:alpha val="48000"/>
                    </a:srgbClr>
                  </a:outerShdw>
                </a:effectLst>
              </a:rPr>
              <a:t>Common Signs and Symptoms</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Persistent cough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Breathlessness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Chest pain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Coughing up blood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Weight loss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Fatigue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Loss of appetite </a:t>
            </a:r>
          </a:p>
          <a:p>
            <a:pPr indent="-228600">
              <a:lnSpc>
                <a:spcPct val="90000"/>
              </a:lnSpc>
              <a:spcAft>
                <a:spcPts val="600"/>
              </a:spcAft>
              <a:buFont typeface="Arial" panose="020B0604020202020204" pitchFamily="34" charset="0"/>
              <a:buChar char="•"/>
            </a:pPr>
            <a:r>
              <a:rPr lang="en-US" sz="1200" dirty="0">
                <a:effectLst>
                  <a:outerShdw blurRad="50800" dist="38100" dir="2700000" algn="tl" rotWithShape="0">
                    <a:srgbClr val="000000">
                      <a:alpha val="48000"/>
                    </a:srgbClr>
                  </a:outerShdw>
                </a:effectLst>
              </a:rPr>
              <a:t>Chest infections</a:t>
            </a:r>
          </a:p>
        </p:txBody>
      </p:sp>
      <p:pic>
        <p:nvPicPr>
          <p:cNvPr id="16" name="Recorded Sound">
            <a:hlinkClick r:id="" action="ppaction://media"/>
            <a:extLst>
              <a:ext uri="{FF2B5EF4-FFF2-40B4-BE49-F238E27FC236}">
                <a16:creationId xmlns:a16="http://schemas.microsoft.com/office/drawing/2014/main" id="{260AFEF0-9E23-0E8A-A49A-3DDDA059706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058400" y="815109"/>
            <a:ext cx="406400" cy="406400"/>
          </a:xfrm>
          <a:prstGeom prst="rect">
            <a:avLst/>
          </a:prstGeom>
        </p:spPr>
      </p:pic>
    </p:spTree>
    <p:extLst>
      <p:ext uri="{BB962C8B-B14F-4D97-AF65-F5344CB8AC3E}">
        <p14:creationId xmlns:p14="http://schemas.microsoft.com/office/powerpoint/2010/main" val="2550719610"/>
      </p:ext>
    </p:extLst>
  </p:cSld>
  <p:clrMapOvr>
    <a:masterClrMapping/>
  </p:clrMapOvr>
  <mc:AlternateContent xmlns:mc="http://schemas.openxmlformats.org/markup-compatibility/2006">
    <mc:Choice xmlns:p14="http://schemas.microsoft.com/office/powerpoint/2010/main" Requires="p14">
      <p:transition spd="slow" p14:dur="2000" advTm="5204"/>
    </mc:Choice>
    <mc:Fallback>
      <p:transition spd="slow" advTm="5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88"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EE0BD65-03FF-7622-4C00-D880DBE3CF34}"/>
              </a:ext>
            </a:extLst>
          </p:cNvPr>
          <p:cNvPicPr>
            <a:picLocks noChangeAspect="1"/>
          </p:cNvPicPr>
          <p:nvPr/>
        </p:nvPicPr>
        <p:blipFill>
          <a:blip r:embed="rId4"/>
          <a:stretch>
            <a:fillRect/>
          </a:stretch>
        </p:blipFill>
        <p:spPr>
          <a:xfrm>
            <a:off x="3184494" y="748056"/>
            <a:ext cx="2805787" cy="1466023"/>
          </a:xfrm>
          <a:prstGeom prst="rect">
            <a:avLst/>
          </a:prstGeom>
        </p:spPr>
      </p:pic>
      <p:sp>
        <p:nvSpPr>
          <p:cNvPr id="4" name="TextBox 3">
            <a:extLst>
              <a:ext uri="{FF2B5EF4-FFF2-40B4-BE49-F238E27FC236}">
                <a16:creationId xmlns:a16="http://schemas.microsoft.com/office/drawing/2014/main" id="{EFABCF98-70D1-1A31-7C7E-A0FA8DE06120}"/>
              </a:ext>
            </a:extLst>
          </p:cNvPr>
          <p:cNvSpPr txBox="1"/>
          <p:nvPr/>
        </p:nvSpPr>
        <p:spPr>
          <a:xfrm>
            <a:off x="6352230" y="2230733"/>
            <a:ext cx="5001569" cy="394622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a:effectLst>
                  <a:outerShdw blurRad="50800" dist="38100" dir="2700000" algn="tl" rotWithShape="0">
                    <a:srgbClr val="000000">
                      <a:alpha val="48000"/>
                    </a:srgbClr>
                  </a:outerShdw>
                </a:effectLst>
              </a:rPr>
              <a:t>Stages of Lung Cancer</a:t>
            </a:r>
          </a:p>
          <a:p>
            <a:pPr indent="-228600">
              <a:lnSpc>
                <a:spcPct val="90000"/>
              </a:lnSpc>
              <a:spcAft>
                <a:spcPts val="600"/>
              </a:spcAft>
              <a:buFont typeface="Arial" panose="020B0604020202020204" pitchFamily="34" charset="0"/>
              <a:buChar char="•"/>
            </a:pPr>
            <a:r>
              <a:rPr lang="en-US" sz="2000" b="1">
                <a:effectLst>
                  <a:outerShdw blurRad="50800" dist="38100" dir="2700000" algn="tl" rotWithShape="0">
                    <a:srgbClr val="000000">
                      <a:alpha val="48000"/>
                    </a:srgbClr>
                  </a:outerShdw>
                </a:effectLst>
              </a:rPr>
              <a:t>Stage 1:</a:t>
            </a:r>
            <a:r>
              <a:rPr lang="en-US" sz="2000">
                <a:effectLst>
                  <a:outerShdw blurRad="50800" dist="38100" dir="2700000" algn="tl" rotWithShape="0">
                    <a:srgbClr val="000000">
                      <a:alpha val="48000"/>
                    </a:srgbClr>
                  </a:outerShdw>
                </a:effectLst>
              </a:rPr>
              <a:t> Cancer only in one lung. </a:t>
            </a:r>
          </a:p>
          <a:p>
            <a:pPr indent="-228600">
              <a:lnSpc>
                <a:spcPct val="90000"/>
              </a:lnSpc>
              <a:spcAft>
                <a:spcPts val="600"/>
              </a:spcAft>
              <a:buFont typeface="Arial" panose="020B0604020202020204" pitchFamily="34" charset="0"/>
              <a:buChar char="•"/>
            </a:pPr>
            <a:r>
              <a:rPr lang="en-US" sz="2000" b="1">
                <a:effectLst>
                  <a:outerShdw blurRad="50800" dist="38100" dir="2700000" algn="tl" rotWithShape="0">
                    <a:srgbClr val="000000">
                      <a:alpha val="48000"/>
                    </a:srgbClr>
                  </a:outerShdw>
                </a:effectLst>
              </a:rPr>
              <a:t>Stage 2:</a:t>
            </a:r>
            <a:r>
              <a:rPr lang="en-US" sz="2000">
                <a:effectLst>
                  <a:outerShdw blurRad="50800" dist="38100" dir="2700000" algn="tl" rotWithShape="0">
                    <a:srgbClr val="000000">
                      <a:alpha val="48000"/>
                    </a:srgbClr>
                  </a:outerShdw>
                </a:effectLst>
              </a:rPr>
              <a:t> Larger tumour or nearby lymph nodes. </a:t>
            </a:r>
          </a:p>
          <a:p>
            <a:pPr indent="-228600">
              <a:lnSpc>
                <a:spcPct val="90000"/>
              </a:lnSpc>
              <a:spcAft>
                <a:spcPts val="600"/>
              </a:spcAft>
              <a:buFont typeface="Arial" panose="020B0604020202020204" pitchFamily="34" charset="0"/>
              <a:buChar char="•"/>
            </a:pPr>
            <a:r>
              <a:rPr lang="en-US" sz="2000" b="1">
                <a:effectLst>
                  <a:outerShdw blurRad="50800" dist="38100" dir="2700000" algn="tl" rotWithShape="0">
                    <a:srgbClr val="000000">
                      <a:alpha val="48000"/>
                    </a:srgbClr>
                  </a:outerShdw>
                </a:effectLst>
              </a:rPr>
              <a:t>Stage 3:</a:t>
            </a:r>
            <a:r>
              <a:rPr lang="en-US" sz="2000">
                <a:effectLst>
                  <a:outerShdw blurRad="50800" dist="38100" dir="2700000" algn="tl" rotWithShape="0">
                    <a:srgbClr val="000000">
                      <a:alpha val="48000"/>
                    </a:srgbClr>
                  </a:outerShdw>
                </a:effectLst>
              </a:rPr>
              <a:t> Spread to nearby tissues or chest lymph nodes. </a:t>
            </a:r>
          </a:p>
          <a:p>
            <a:pPr indent="-228600">
              <a:lnSpc>
                <a:spcPct val="90000"/>
              </a:lnSpc>
              <a:spcAft>
                <a:spcPts val="600"/>
              </a:spcAft>
              <a:buFont typeface="Arial" panose="020B0604020202020204" pitchFamily="34" charset="0"/>
              <a:buChar char="•"/>
            </a:pPr>
            <a:r>
              <a:rPr lang="en-US" sz="2000" b="1">
                <a:effectLst>
                  <a:outerShdw blurRad="50800" dist="38100" dir="2700000" algn="tl" rotWithShape="0">
                    <a:srgbClr val="000000">
                      <a:alpha val="48000"/>
                    </a:srgbClr>
                  </a:outerShdw>
                </a:effectLst>
              </a:rPr>
              <a:t>Stage 4:</a:t>
            </a:r>
            <a:r>
              <a:rPr lang="en-US" sz="2000">
                <a:effectLst>
                  <a:outerShdw blurRad="50800" dist="38100" dir="2700000" algn="tl" rotWithShape="0">
                    <a:srgbClr val="000000">
                      <a:alpha val="48000"/>
                    </a:srgbClr>
                  </a:outerShdw>
                </a:effectLst>
              </a:rPr>
              <a:t> Spread to other organs (brain, liver, bones). </a:t>
            </a:r>
          </a:p>
        </p:txBody>
      </p:sp>
      <p:graphicFrame>
        <p:nvGraphicFramePr>
          <p:cNvPr id="2" name="Table 1">
            <a:extLst>
              <a:ext uri="{FF2B5EF4-FFF2-40B4-BE49-F238E27FC236}">
                <a16:creationId xmlns:a16="http://schemas.microsoft.com/office/drawing/2014/main" id="{14CA9245-25B5-A2EF-08B2-75300B46E7DE}"/>
              </a:ext>
            </a:extLst>
          </p:cNvPr>
          <p:cNvGraphicFramePr>
            <a:graphicFrameLocks noGrp="1"/>
          </p:cNvGraphicFramePr>
          <p:nvPr>
            <p:extLst>
              <p:ext uri="{D42A27DB-BD31-4B8C-83A1-F6EECF244321}">
                <p14:modId xmlns:p14="http://schemas.microsoft.com/office/powerpoint/2010/main" val="378549293"/>
              </p:ext>
            </p:extLst>
          </p:nvPr>
        </p:nvGraphicFramePr>
        <p:xfrm>
          <a:off x="405546" y="2963362"/>
          <a:ext cx="5368936" cy="3165730"/>
        </p:xfrm>
        <a:graphic>
          <a:graphicData uri="http://schemas.openxmlformats.org/drawingml/2006/table">
            <a:tbl>
              <a:tblPr>
                <a:noFill/>
              </a:tblPr>
              <a:tblGrid>
                <a:gridCol w="2649615">
                  <a:extLst>
                    <a:ext uri="{9D8B030D-6E8A-4147-A177-3AD203B41FA5}">
                      <a16:colId xmlns:a16="http://schemas.microsoft.com/office/drawing/2014/main" val="2479972052"/>
                    </a:ext>
                  </a:extLst>
                </a:gridCol>
                <a:gridCol w="2719321">
                  <a:extLst>
                    <a:ext uri="{9D8B030D-6E8A-4147-A177-3AD203B41FA5}">
                      <a16:colId xmlns:a16="http://schemas.microsoft.com/office/drawing/2014/main" val="123463472"/>
                    </a:ext>
                  </a:extLst>
                </a:gridCol>
              </a:tblGrid>
              <a:tr h="633146">
                <a:tc>
                  <a:txBody>
                    <a:bodyPr/>
                    <a:lstStyle/>
                    <a:p>
                      <a:pPr>
                        <a:buNone/>
                      </a:pPr>
                      <a:r>
                        <a:rPr lang="en-PK" sz="2000" b="1" cap="none" spc="0">
                          <a:solidFill>
                            <a:schemeClr val="tx1"/>
                          </a:solidFill>
                        </a:rPr>
                        <a:t>NSCLC</a:t>
                      </a:r>
                      <a:endParaRPr lang="en-PK" sz="2000" cap="none" spc="0">
                        <a:solidFill>
                          <a:schemeClr val="tx1"/>
                        </a:solidFill>
                      </a:endParaRPr>
                    </a:p>
                  </a:txBody>
                  <a:tcPr marL="108098" marR="184377" marT="30885" marB="231639"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noFill/>
                  </a:tcPr>
                </a:tc>
                <a:tc>
                  <a:txBody>
                    <a:bodyPr/>
                    <a:lstStyle/>
                    <a:p>
                      <a:pPr>
                        <a:buNone/>
                      </a:pPr>
                      <a:r>
                        <a:rPr lang="en-PK" sz="2000" b="1" cap="none" spc="0">
                          <a:solidFill>
                            <a:schemeClr val="tx1"/>
                          </a:solidFill>
                        </a:rPr>
                        <a:t>SCLC</a:t>
                      </a:r>
                      <a:endParaRPr lang="en-PK" sz="2000" cap="none" spc="0">
                        <a:solidFill>
                          <a:schemeClr val="tx1"/>
                        </a:solidFill>
                      </a:endParaRPr>
                    </a:p>
                  </a:txBody>
                  <a:tcPr marL="108098" marR="184377" marT="30885" marB="231639" anchor="ctr">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3057829641"/>
                  </a:ext>
                </a:extLst>
              </a:tr>
              <a:tr h="633146">
                <a:tc>
                  <a:txBody>
                    <a:bodyPr/>
                    <a:lstStyle/>
                    <a:p>
                      <a:pPr>
                        <a:buNone/>
                      </a:pPr>
                      <a:r>
                        <a:rPr lang="en-PK" sz="2000" cap="none" spc="0">
                          <a:solidFill>
                            <a:schemeClr val="tx1"/>
                          </a:solidFill>
                        </a:rPr>
                        <a:t>85% of cases</a:t>
                      </a:r>
                    </a:p>
                  </a:txBody>
                  <a:tcPr marL="108098" marR="184377" marT="30885" marB="231639"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PK" sz="2000" cap="none" spc="0">
                          <a:solidFill>
                            <a:schemeClr val="tx1"/>
                          </a:solidFill>
                        </a:rPr>
                        <a:t>15% of cases</a:t>
                      </a:r>
                    </a:p>
                  </a:txBody>
                  <a:tcPr marL="108098" marR="184377" marT="30885" marB="23163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22266535"/>
                  </a:ext>
                </a:extLst>
              </a:tr>
              <a:tr h="633146">
                <a:tc>
                  <a:txBody>
                    <a:bodyPr/>
                    <a:lstStyle/>
                    <a:p>
                      <a:pPr>
                        <a:buNone/>
                      </a:pPr>
                      <a:r>
                        <a:rPr lang="en-PK" sz="2000" cap="none" spc="0">
                          <a:solidFill>
                            <a:schemeClr val="tx1"/>
                          </a:solidFill>
                        </a:rPr>
                        <a:t>Slower growth</a:t>
                      </a:r>
                    </a:p>
                  </a:txBody>
                  <a:tcPr marL="108098" marR="184377" marT="30885" marB="231639"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PK" sz="2000" cap="none" spc="0">
                          <a:solidFill>
                            <a:schemeClr val="tx1"/>
                          </a:solidFill>
                        </a:rPr>
                        <a:t>Fast growth</a:t>
                      </a:r>
                    </a:p>
                  </a:txBody>
                  <a:tcPr marL="108098" marR="184377" marT="30885" marB="23163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4400750"/>
                  </a:ext>
                </a:extLst>
              </a:tr>
              <a:tr h="633146">
                <a:tc>
                  <a:txBody>
                    <a:bodyPr/>
                    <a:lstStyle/>
                    <a:p>
                      <a:pPr>
                        <a:buNone/>
                      </a:pPr>
                      <a:r>
                        <a:rPr lang="en-PK" sz="2000" cap="none" spc="0">
                          <a:solidFill>
                            <a:schemeClr val="tx1"/>
                          </a:solidFill>
                        </a:rPr>
                        <a:t>Surgery often used</a:t>
                      </a:r>
                    </a:p>
                  </a:txBody>
                  <a:tcPr marL="108098" marR="184377" marT="30885" marB="231639"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PK" sz="2000" cap="none" spc="0">
                          <a:solidFill>
                            <a:schemeClr val="tx1"/>
                          </a:solidFill>
                        </a:rPr>
                        <a:t>Surgery rarely used</a:t>
                      </a:r>
                    </a:p>
                  </a:txBody>
                  <a:tcPr marL="108098" marR="184377" marT="30885" marB="23163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0339109"/>
                  </a:ext>
                </a:extLst>
              </a:tr>
              <a:tr h="633146">
                <a:tc>
                  <a:txBody>
                    <a:bodyPr/>
                    <a:lstStyle/>
                    <a:p>
                      <a:pPr>
                        <a:buNone/>
                      </a:pPr>
                      <a:r>
                        <a:rPr lang="en-PK" sz="2000" cap="none" spc="0">
                          <a:solidFill>
                            <a:schemeClr val="tx1"/>
                          </a:solidFill>
                        </a:rPr>
                        <a:t>Better outlook</a:t>
                      </a:r>
                    </a:p>
                  </a:txBody>
                  <a:tcPr marL="108098" marR="184377" marT="30885" marB="231639"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PK" sz="2000" cap="none" spc="0">
                          <a:solidFill>
                            <a:schemeClr val="tx1"/>
                          </a:solidFill>
                        </a:rPr>
                        <a:t>Poorer outlook</a:t>
                      </a:r>
                    </a:p>
                  </a:txBody>
                  <a:tcPr marL="108098" marR="184377" marT="30885" marB="23163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642220423"/>
                  </a:ext>
                </a:extLst>
              </a:tr>
            </a:tbl>
          </a:graphicData>
        </a:graphic>
      </p:graphicFrame>
      <p:pic>
        <p:nvPicPr>
          <p:cNvPr id="9" name="Recorded Sound">
            <a:hlinkClick r:id="" action="ppaction://media"/>
            <a:extLst>
              <a:ext uri="{FF2B5EF4-FFF2-40B4-BE49-F238E27FC236}">
                <a16:creationId xmlns:a16="http://schemas.microsoft.com/office/drawing/2014/main" id="{804D2216-A3CC-1F71-E40A-FCA3AD6B2A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38327" y="618693"/>
            <a:ext cx="406400" cy="406400"/>
          </a:xfrm>
          <a:prstGeom prst="rect">
            <a:avLst/>
          </a:prstGeom>
        </p:spPr>
      </p:pic>
    </p:spTree>
    <p:extLst>
      <p:ext uri="{BB962C8B-B14F-4D97-AF65-F5344CB8AC3E}">
        <p14:creationId xmlns:p14="http://schemas.microsoft.com/office/powerpoint/2010/main" val="1003628338"/>
      </p:ext>
    </p:extLst>
  </p:cSld>
  <p:clrMapOvr>
    <a:masterClrMapping/>
  </p:clrMapOvr>
  <mc:AlternateContent xmlns:mc="http://schemas.openxmlformats.org/markup-compatibility/2006">
    <mc:Choice xmlns:p14="http://schemas.microsoft.com/office/powerpoint/2010/main" Requires="p14">
      <p:transition spd="slow" p14:dur="2000" advTm="46053"/>
    </mc:Choice>
    <mc:Fallback>
      <p:transition spd="slow" advTm="46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05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1" name="TextBox 28">
            <a:extLst>
              <a:ext uri="{FF2B5EF4-FFF2-40B4-BE49-F238E27FC236}">
                <a16:creationId xmlns:a16="http://schemas.microsoft.com/office/drawing/2014/main" id="{A8B49203-B5DA-832F-AA3C-C41176FE0BCF}"/>
              </a:ext>
            </a:extLst>
          </p:cNvPr>
          <p:cNvGraphicFramePr/>
          <p:nvPr>
            <p:extLst>
              <p:ext uri="{D42A27DB-BD31-4B8C-83A1-F6EECF244321}">
                <p14:modId xmlns:p14="http://schemas.microsoft.com/office/powerpoint/2010/main" val="3268207191"/>
              </p:ext>
            </p:extLst>
          </p:nvPr>
        </p:nvGraphicFramePr>
        <p:xfrm>
          <a:off x="8153400" y="2645923"/>
          <a:ext cx="3410120" cy="35739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Recorded Sound">
            <a:hlinkClick r:id="" action="ppaction://media"/>
            <a:extLst>
              <a:ext uri="{FF2B5EF4-FFF2-40B4-BE49-F238E27FC236}">
                <a16:creationId xmlns:a16="http://schemas.microsoft.com/office/drawing/2014/main" id="{2D6DA45C-B80E-1E6D-5CA5-3671B676536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245600" y="434973"/>
            <a:ext cx="406400" cy="406400"/>
          </a:xfrm>
          <a:prstGeom prst="rect">
            <a:avLst/>
          </a:prstGeom>
        </p:spPr>
      </p:pic>
    </p:spTree>
    <p:extLst>
      <p:ext uri="{BB962C8B-B14F-4D97-AF65-F5344CB8AC3E}">
        <p14:creationId xmlns:p14="http://schemas.microsoft.com/office/powerpoint/2010/main" val="3895898713"/>
      </p:ext>
    </p:extLst>
  </p:cSld>
  <p:clrMapOvr>
    <a:masterClrMapping/>
  </p:clrMapOvr>
  <mc:AlternateContent xmlns:mc="http://schemas.openxmlformats.org/markup-compatibility/2006">
    <mc:Choice xmlns:p14="http://schemas.microsoft.com/office/powerpoint/2010/main" Requires="p14">
      <p:transition spd="slow" p14:dur="2000" advTm="47206"/>
    </mc:Choice>
    <mc:Fallback>
      <p:transition spd="slow" advTm="47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20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graphicFrame>
        <p:nvGraphicFramePr>
          <p:cNvPr id="12" name="TextBox 2">
            <a:extLst>
              <a:ext uri="{FF2B5EF4-FFF2-40B4-BE49-F238E27FC236}">
                <a16:creationId xmlns:a16="http://schemas.microsoft.com/office/drawing/2014/main" id="{3030EC53-6934-685E-47F5-CB02A8DCDD98}"/>
              </a:ext>
            </a:extLst>
          </p:cNvPr>
          <p:cNvGraphicFramePr/>
          <p:nvPr>
            <p:extLst>
              <p:ext uri="{D42A27DB-BD31-4B8C-83A1-F6EECF244321}">
                <p14:modId xmlns:p14="http://schemas.microsoft.com/office/powerpoint/2010/main" val="3316115230"/>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A32A7533-E982-1071-868C-FAC664D5BAC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311563" y="708025"/>
            <a:ext cx="406400" cy="406400"/>
          </a:xfrm>
          <a:prstGeom prst="rect">
            <a:avLst/>
          </a:prstGeom>
        </p:spPr>
      </p:pic>
    </p:spTree>
    <p:extLst>
      <p:ext uri="{BB962C8B-B14F-4D97-AF65-F5344CB8AC3E}">
        <p14:creationId xmlns:p14="http://schemas.microsoft.com/office/powerpoint/2010/main" val="576794936"/>
      </p:ext>
    </p:extLst>
  </p:cSld>
  <p:clrMapOvr>
    <a:masterClrMapping/>
  </p:clrMapOvr>
  <mc:AlternateContent xmlns:mc="http://schemas.openxmlformats.org/markup-compatibility/2006">
    <mc:Choice xmlns:p14="http://schemas.microsoft.com/office/powerpoint/2010/main" Requires="p14">
      <p:transition spd="slow" p14:dur="2000" advTm="27113"/>
    </mc:Choice>
    <mc:Fallback>
      <p:transition spd="slow" advTm="27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The radiologic figure of a skeleton">
            <a:extLst>
              <a:ext uri="{FF2B5EF4-FFF2-40B4-BE49-F238E27FC236}">
                <a16:creationId xmlns:a16="http://schemas.microsoft.com/office/drawing/2014/main" id="{8E2CF9A2-A167-9D22-F2F2-99FD33DD026D}"/>
              </a:ext>
            </a:extLst>
          </p:cNvPr>
          <p:cNvPicPr>
            <a:picLocks noChangeAspect="1"/>
          </p:cNvPicPr>
          <p:nvPr/>
        </p:nvPicPr>
        <p:blipFill>
          <a:blip r:embed="rId4"/>
          <a:srcRect l="40043" r="1" b="1"/>
          <a:stretch>
            <a:fillRect/>
          </a:stretch>
        </p:blipFill>
        <p:spPr>
          <a:xfrm>
            <a:off x="136524" y="136524"/>
            <a:ext cx="5959476" cy="6584951"/>
          </a:xfrm>
          <a:prstGeom prst="rect">
            <a:avLst/>
          </a:prstGeom>
        </p:spPr>
      </p:pic>
      <p:sp>
        <p:nvSpPr>
          <p:cNvPr id="5" name="TextBox 4">
            <a:extLst>
              <a:ext uri="{FF2B5EF4-FFF2-40B4-BE49-F238E27FC236}">
                <a16:creationId xmlns:a16="http://schemas.microsoft.com/office/drawing/2014/main" id="{B59F2138-3F70-62F4-0286-BC5D6008E8E0}"/>
              </a:ext>
            </a:extLst>
          </p:cNvPr>
          <p:cNvSpPr txBox="1"/>
          <p:nvPr/>
        </p:nvSpPr>
        <p:spPr>
          <a:xfrm>
            <a:off x="6607968" y="2392915"/>
            <a:ext cx="3343275" cy="389358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a:effectLst>
                  <a:outerShdw blurRad="50800" dist="38100" dir="2700000" algn="tl" rotWithShape="0">
                    <a:srgbClr val="000000">
                      <a:alpha val="48000"/>
                    </a:srgbClr>
                  </a:outerShdw>
                </a:effectLst>
              </a:rPr>
              <a:t>Signs &amp; Symptoms</a:t>
            </a:r>
          </a:p>
          <a:p>
            <a:pPr indent="-228600">
              <a:lnSpc>
                <a:spcPct val="90000"/>
              </a:lnSpc>
              <a:spcAft>
                <a:spcPts val="600"/>
              </a:spcAft>
              <a:buFont typeface="Arial" panose="020B0604020202020204" pitchFamily="34" charset="0"/>
              <a:buChar char="•"/>
            </a:pPr>
            <a:r>
              <a:rPr lang="en-US" sz="2000">
                <a:effectLst>
                  <a:outerShdw blurRad="50800" dist="38100" dir="2700000" algn="tl" rotWithShape="0">
                    <a:srgbClr val="000000">
                      <a:alpha val="48000"/>
                    </a:srgbClr>
                  </a:outerShdw>
                </a:effectLst>
              </a:rPr>
              <a:t>Persistent</a:t>
            </a:r>
          </a:p>
          <a:p>
            <a:pPr indent="-228600">
              <a:lnSpc>
                <a:spcPct val="90000"/>
              </a:lnSpc>
              <a:spcAft>
                <a:spcPts val="600"/>
              </a:spcAft>
              <a:buFont typeface="Arial" panose="020B0604020202020204" pitchFamily="34" charset="0"/>
              <a:buChar char="•"/>
            </a:pPr>
            <a:r>
              <a:rPr lang="en-US" sz="2000">
                <a:effectLst>
                  <a:outerShdw blurRad="50800" dist="38100" dir="2700000" algn="tl" rotWithShape="0">
                    <a:srgbClr val="000000">
                      <a:alpha val="48000"/>
                    </a:srgbClr>
                  </a:outerShdw>
                </a:effectLst>
              </a:rPr>
              <a:t> cough, </a:t>
            </a:r>
          </a:p>
          <a:p>
            <a:pPr indent="-228600">
              <a:lnSpc>
                <a:spcPct val="90000"/>
              </a:lnSpc>
              <a:spcAft>
                <a:spcPts val="600"/>
              </a:spcAft>
              <a:buFont typeface="Arial" panose="020B0604020202020204" pitchFamily="34" charset="0"/>
              <a:buChar char="•"/>
            </a:pPr>
            <a:r>
              <a:rPr lang="en-US" sz="2000">
                <a:effectLst>
                  <a:outerShdw blurRad="50800" dist="38100" dir="2700000" algn="tl" rotWithShape="0">
                    <a:srgbClr val="000000">
                      <a:alpha val="48000"/>
                    </a:srgbClr>
                  </a:outerShdw>
                </a:effectLst>
              </a:rPr>
              <a:t>Breathlessness</a:t>
            </a:r>
          </a:p>
          <a:p>
            <a:pPr indent="-228600">
              <a:lnSpc>
                <a:spcPct val="90000"/>
              </a:lnSpc>
              <a:spcAft>
                <a:spcPts val="600"/>
              </a:spcAft>
              <a:buFont typeface="Arial" panose="020B0604020202020204" pitchFamily="34" charset="0"/>
              <a:buChar char="•"/>
            </a:pPr>
            <a:r>
              <a:rPr lang="en-US" sz="2000">
                <a:effectLst>
                  <a:outerShdw blurRad="50800" dist="38100" dir="2700000" algn="tl" rotWithShape="0">
                    <a:srgbClr val="000000">
                      <a:alpha val="48000"/>
                    </a:srgbClr>
                  </a:outerShdw>
                </a:effectLst>
              </a:rPr>
              <a:t>chest pain. </a:t>
            </a:r>
          </a:p>
          <a:p>
            <a:pPr indent="-228600">
              <a:lnSpc>
                <a:spcPct val="90000"/>
              </a:lnSpc>
              <a:spcAft>
                <a:spcPts val="600"/>
              </a:spcAft>
              <a:buFont typeface="Arial" panose="020B0604020202020204" pitchFamily="34" charset="0"/>
              <a:buChar char="•"/>
            </a:pPr>
            <a:r>
              <a:rPr lang="en-US" sz="2000">
                <a:effectLst>
                  <a:outerShdw blurRad="50800" dist="38100" dir="2700000" algn="tl" rotWithShape="0">
                    <a:srgbClr val="000000">
                      <a:alpha val="48000"/>
                    </a:srgbClr>
                  </a:outerShdw>
                </a:effectLst>
              </a:rPr>
              <a:t>Weight loss</a:t>
            </a:r>
          </a:p>
          <a:p>
            <a:pPr indent="-228600">
              <a:lnSpc>
                <a:spcPct val="90000"/>
              </a:lnSpc>
              <a:spcAft>
                <a:spcPts val="600"/>
              </a:spcAft>
              <a:buFont typeface="Arial" panose="020B0604020202020204" pitchFamily="34" charset="0"/>
              <a:buChar char="•"/>
            </a:pPr>
            <a:r>
              <a:rPr lang="en-US" sz="2000">
                <a:effectLst>
                  <a:outerShdw blurRad="50800" dist="38100" dir="2700000" algn="tl" rotWithShape="0">
                    <a:srgbClr val="000000">
                      <a:alpha val="48000"/>
                    </a:srgbClr>
                  </a:outerShdw>
                </a:effectLst>
              </a:rPr>
              <a:t>, fatigue </a:t>
            </a:r>
          </a:p>
          <a:p>
            <a:pPr indent="-228600">
              <a:lnSpc>
                <a:spcPct val="90000"/>
              </a:lnSpc>
              <a:spcAft>
                <a:spcPts val="600"/>
              </a:spcAft>
              <a:buFont typeface="Arial" panose="020B0604020202020204" pitchFamily="34" charset="0"/>
              <a:buChar char="•"/>
            </a:pPr>
            <a:r>
              <a:rPr lang="en-US" sz="2000">
                <a:effectLst>
                  <a:outerShdw blurRad="50800" dist="38100" dir="2700000" algn="tl" rotWithShape="0">
                    <a:srgbClr val="000000">
                      <a:alpha val="48000"/>
                    </a:srgbClr>
                  </a:outerShdw>
                </a:effectLst>
              </a:rPr>
              <a:t> coughing up blood. </a:t>
            </a:r>
          </a:p>
          <a:p>
            <a:pPr indent="-228600">
              <a:lnSpc>
                <a:spcPct val="90000"/>
              </a:lnSpc>
              <a:spcAft>
                <a:spcPts val="600"/>
              </a:spcAft>
              <a:buFont typeface="Arial" panose="020B0604020202020204" pitchFamily="34" charset="0"/>
              <a:buChar char="•"/>
            </a:pPr>
            <a:r>
              <a:rPr lang="en-US" sz="2000">
                <a:effectLst>
                  <a:outerShdw blurRad="50800" dist="38100" dir="2700000" algn="tl" rotWithShape="0">
                    <a:srgbClr val="000000">
                      <a:alpha val="48000"/>
                    </a:srgbClr>
                  </a:outerShdw>
                </a:effectLst>
              </a:rPr>
              <a:t>Diagnosed using </a:t>
            </a:r>
            <a:r>
              <a:rPr lang="en-US" sz="2000" b="1">
                <a:effectLst>
                  <a:outerShdw blurRad="50800" dist="38100" dir="2700000" algn="tl" rotWithShape="0">
                    <a:srgbClr val="000000">
                      <a:alpha val="48000"/>
                    </a:srgbClr>
                  </a:outerShdw>
                </a:effectLst>
              </a:rPr>
              <a:t>Chest X-ray, CT scan, bronchoscopy and biopsy</a:t>
            </a:r>
            <a:r>
              <a:rPr lang="en-US" sz="2000">
                <a:effectLst>
                  <a:outerShdw blurRad="50800" dist="38100" dir="2700000" algn="tl" rotWithShape="0">
                    <a:srgbClr val="000000">
                      <a:alpha val="48000"/>
                    </a:srgbClr>
                  </a:outerShdw>
                </a:effectLst>
              </a:rPr>
              <a:t>. </a:t>
            </a:r>
          </a:p>
          <a:p>
            <a:pPr indent="-228600">
              <a:lnSpc>
                <a:spcPct val="90000"/>
              </a:lnSpc>
              <a:spcAft>
                <a:spcPts val="600"/>
              </a:spcAft>
              <a:buFont typeface="Arial" panose="020B0604020202020204" pitchFamily="34" charset="0"/>
              <a:buChar char="•"/>
            </a:pPr>
            <a:endParaRPr lang="en-US" sz="2000">
              <a:effectLst>
                <a:outerShdw blurRad="50800" dist="38100" dir="2700000" algn="tl" rotWithShape="0">
                  <a:srgbClr val="000000">
                    <a:alpha val="48000"/>
                  </a:srgbClr>
                </a:outerShdw>
              </a:effectLst>
            </a:endParaRPr>
          </a:p>
        </p:txBody>
      </p:sp>
      <p:pic>
        <p:nvPicPr>
          <p:cNvPr id="8" name="Recorded Sound">
            <a:hlinkClick r:id="" action="ppaction://media"/>
            <a:extLst>
              <a:ext uri="{FF2B5EF4-FFF2-40B4-BE49-F238E27FC236}">
                <a16:creationId xmlns:a16="http://schemas.microsoft.com/office/drawing/2014/main" id="{6CECCC60-A309-91DD-C1AF-69D906E139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28473950"/>
      </p:ext>
    </p:extLst>
  </p:cSld>
  <p:clrMapOvr>
    <a:masterClrMapping/>
  </p:clrMapOvr>
  <mc:AlternateContent xmlns:mc="http://schemas.openxmlformats.org/markup-compatibility/2006">
    <mc:Choice xmlns:p14="http://schemas.microsoft.com/office/powerpoint/2010/main" Requires="p14">
      <p:transition spd="slow" p14:dur="2000" advTm="23515"/>
    </mc:Choice>
    <mc:Fallback>
      <p:transition spd="slow" advTm="23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51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76BDEA-7810-A184-2DDE-6EC8994ABB2E}"/>
              </a:ext>
            </a:extLst>
          </p:cNvPr>
          <p:cNvSpPr txBox="1"/>
          <p:nvPr/>
        </p:nvSpPr>
        <p:spPr>
          <a:xfrm>
            <a:off x="4711641" y="1122001"/>
            <a:ext cx="6566564" cy="4761274"/>
          </a:xfrm>
          <a:prstGeom prst="rect">
            <a:avLst/>
          </a:prstGeom>
        </p:spPr>
        <p:txBody>
          <a:bodyPr vert="horz" lIns="91440" tIns="45720" rIns="91440" bIns="45720" rtlCol="0" anchor="ctr">
            <a:normAutofit/>
          </a:bodyPr>
          <a:lstStyle/>
          <a:p>
            <a:pPr indent="-228600" defTabSz="914400">
              <a:lnSpc>
                <a:spcPct val="110000"/>
              </a:lnSpc>
              <a:spcAft>
                <a:spcPts val="600"/>
              </a:spcAft>
              <a:buFont typeface="Arial" panose="020B0604020202020204" pitchFamily="34" charset="0"/>
              <a:buChar char="•"/>
            </a:pPr>
            <a:r>
              <a:rPr lang="en-US" sz="900" b="1">
                <a:effectLst>
                  <a:outerShdw blurRad="50800" dist="38100" dir="2700000" algn="tl" rotWithShape="0">
                    <a:srgbClr val="000000">
                      <a:alpha val="48000"/>
                    </a:srgbClr>
                  </a:outerShdw>
                </a:effectLst>
              </a:rPr>
              <a:t>Comprehensive Care Plan</a:t>
            </a:r>
          </a:p>
          <a:p>
            <a:pPr indent="-228600" defTabSz="914400">
              <a:lnSpc>
                <a:spcPct val="110000"/>
              </a:lnSpc>
              <a:spcAft>
                <a:spcPts val="600"/>
              </a:spcAft>
              <a:buFont typeface="Arial" panose="020B0604020202020204" pitchFamily="34" charset="0"/>
              <a:buChar char="•"/>
            </a:pPr>
            <a:endParaRPr lang="en-US" sz="900" b="1">
              <a:effectLst>
                <a:outerShdw blurRad="50800" dist="38100" dir="2700000" algn="tl" rotWithShape="0">
                  <a:srgbClr val="000000">
                    <a:alpha val="48000"/>
                  </a:srgbClr>
                </a:outerShdw>
              </a:effectLst>
            </a:endParaRPr>
          </a:p>
          <a:p>
            <a:pPr indent="-228600" defTabSz="914400">
              <a:lnSpc>
                <a:spcPct val="110000"/>
              </a:lnSpc>
              <a:spcAft>
                <a:spcPts val="600"/>
              </a:spcAft>
              <a:buFont typeface="Arial" panose="020B0604020202020204" pitchFamily="34" charset="0"/>
              <a:buChar char="•"/>
            </a:pPr>
            <a:r>
              <a:rPr lang="en-US" sz="900" b="1">
                <a:effectLst>
                  <a:outerShdw blurRad="50800" dist="38100" dir="2700000" algn="tl" rotWithShape="0">
                    <a:srgbClr val="000000">
                      <a:alpha val="48000"/>
                    </a:srgbClr>
                  </a:outerShdw>
                </a:effectLst>
              </a:rPr>
              <a:t>Patient:</a:t>
            </a:r>
            <a:r>
              <a:rPr lang="en-US" sz="900">
                <a:effectLst>
                  <a:outerShdw blurRad="50800" dist="38100" dir="2700000" algn="tl" rotWithShape="0">
                    <a:srgbClr val="000000">
                      <a:alpha val="48000"/>
                    </a:srgbClr>
                  </a:outerShdw>
                </a:effectLst>
              </a:rPr>
              <a:t> Mr James Smith (68)</a:t>
            </a:r>
            <a:br>
              <a:rPr lang="en-US" sz="900">
                <a:effectLst>
                  <a:outerShdw blurRad="50800" dist="38100" dir="2700000" algn="tl" rotWithShape="0">
                    <a:srgbClr val="000000">
                      <a:alpha val="48000"/>
                    </a:srgbClr>
                  </a:outerShdw>
                </a:effectLst>
              </a:rPr>
            </a:br>
            <a:r>
              <a:rPr lang="en-US" sz="900" b="1">
                <a:effectLst>
                  <a:outerShdw blurRad="50800" dist="38100" dir="2700000" algn="tl" rotWithShape="0">
                    <a:srgbClr val="000000">
                      <a:alpha val="48000"/>
                    </a:srgbClr>
                  </a:outerShdw>
                </a:effectLst>
              </a:rPr>
              <a:t>Diagnosis:</a:t>
            </a:r>
            <a:r>
              <a:rPr lang="en-US" sz="900">
                <a:effectLst>
                  <a:outerShdw blurRad="50800" dist="38100" dir="2700000" algn="tl" rotWithShape="0">
                    <a:srgbClr val="000000">
                      <a:alpha val="48000"/>
                    </a:srgbClr>
                  </a:outerShdw>
                </a:effectLst>
              </a:rPr>
              <a:t> Stage II NSCLC</a:t>
            </a:r>
          </a:p>
          <a:p>
            <a:pPr indent="-228600" defTabSz="914400">
              <a:lnSpc>
                <a:spcPct val="110000"/>
              </a:lnSpc>
              <a:spcAft>
                <a:spcPts val="600"/>
              </a:spcAft>
              <a:buFont typeface="Arial" panose="020B0604020202020204" pitchFamily="34" charset="0"/>
              <a:buChar char="•"/>
            </a:pPr>
            <a:r>
              <a:rPr lang="en-US" sz="900" b="1">
                <a:effectLst>
                  <a:outerShdw blurRad="50800" dist="38100" dir="2700000" algn="tl" rotWithShape="0">
                    <a:srgbClr val="000000">
                      <a:alpha val="48000"/>
                    </a:srgbClr>
                  </a:outerShdw>
                </a:effectLst>
              </a:rPr>
              <a:t>Care Goals</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Relieve symptoms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Improve breathing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Maintain nutrition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Support mental wellbeing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Improve quality of life </a:t>
            </a:r>
          </a:p>
          <a:p>
            <a:pPr indent="-228600" defTabSz="914400">
              <a:lnSpc>
                <a:spcPct val="110000"/>
              </a:lnSpc>
              <a:spcAft>
                <a:spcPts val="600"/>
              </a:spcAft>
              <a:buFont typeface="Arial" panose="020B0604020202020204" pitchFamily="34" charset="0"/>
              <a:buChar char="•"/>
            </a:pPr>
            <a:r>
              <a:rPr lang="en-US" sz="900" b="1">
                <a:effectLst>
                  <a:outerShdw blurRad="50800" dist="38100" dir="2700000" algn="tl" rotWithShape="0">
                    <a:srgbClr val="000000">
                      <a:alpha val="48000"/>
                    </a:srgbClr>
                  </a:outerShdw>
                </a:effectLst>
              </a:rPr>
              <a:t>Key Interventions</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Pain relief and oxygen therapy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Healthy diet and weight monitoring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Emotional support and smoking cessation </a:t>
            </a:r>
          </a:p>
          <a:p>
            <a:pPr indent="-228600" defTabSz="914400">
              <a:lnSpc>
                <a:spcPct val="110000"/>
              </a:lnSpc>
              <a:spcAft>
                <a:spcPts val="600"/>
              </a:spcAft>
              <a:buFont typeface="Arial" panose="020B0604020202020204" pitchFamily="34" charset="0"/>
              <a:buChar char="•"/>
            </a:pPr>
            <a:r>
              <a:rPr lang="en-US" sz="900" b="1">
                <a:effectLst>
                  <a:outerShdw blurRad="50800" dist="38100" dir="2700000" algn="tl" rotWithShape="0">
                    <a:srgbClr val="000000">
                      <a:alpha val="48000"/>
                    </a:srgbClr>
                  </a:outerShdw>
                </a:effectLst>
              </a:rPr>
              <a:t>MDT</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GP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Oncologist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Respiratory Nurse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Dietitian </a:t>
            </a:r>
          </a:p>
          <a:p>
            <a:pPr indent="-228600" defTabSz="914400">
              <a:lnSpc>
                <a:spcPct val="110000"/>
              </a:lnSpc>
              <a:spcAft>
                <a:spcPts val="600"/>
              </a:spcAft>
              <a:buFont typeface="Arial" panose="020B0604020202020204" pitchFamily="34" charset="0"/>
              <a:buChar char="•"/>
            </a:pPr>
            <a:r>
              <a:rPr lang="en-US" sz="900">
                <a:effectLst>
                  <a:outerShdw blurRad="50800" dist="38100" dir="2700000" algn="tl" rotWithShape="0">
                    <a:srgbClr val="000000">
                      <a:alpha val="48000"/>
                    </a:srgbClr>
                  </a:outerShdw>
                </a:effectLst>
              </a:rPr>
              <a:t>Physiotherapist</a:t>
            </a:r>
            <a:endParaRPr lang="en-US" sz="900" dirty="0">
              <a:effectLst>
                <a:outerShdw blurRad="50800" dist="38100" dir="2700000" algn="tl" rotWithShape="0">
                  <a:srgbClr val="000000">
                    <a:alpha val="48000"/>
                  </a:srgbClr>
                </a:outerShdw>
              </a:effectLst>
            </a:endParaRPr>
          </a:p>
        </p:txBody>
      </p:sp>
      <p:pic>
        <p:nvPicPr>
          <p:cNvPr id="7" name="Recorded Sound">
            <a:hlinkClick r:id="" action="ppaction://media"/>
            <a:extLst>
              <a:ext uri="{FF2B5EF4-FFF2-40B4-BE49-F238E27FC236}">
                <a16:creationId xmlns:a16="http://schemas.microsoft.com/office/drawing/2014/main" id="{26B5EA46-9253-D20F-CF6E-4A4231AFA5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18618" y="771525"/>
            <a:ext cx="406400" cy="406400"/>
          </a:xfrm>
          <a:prstGeom prst="rect">
            <a:avLst/>
          </a:prstGeom>
        </p:spPr>
      </p:pic>
    </p:spTree>
    <p:extLst>
      <p:ext uri="{BB962C8B-B14F-4D97-AF65-F5344CB8AC3E}">
        <p14:creationId xmlns:p14="http://schemas.microsoft.com/office/powerpoint/2010/main" val="799240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6734"/>
    </mc:Choice>
    <mc:Fallback>
      <p:transition spd="slow" advTm="46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73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graphicFrame>
        <p:nvGraphicFramePr>
          <p:cNvPr id="24" name="TextBox 2">
            <a:extLst>
              <a:ext uri="{FF2B5EF4-FFF2-40B4-BE49-F238E27FC236}">
                <a16:creationId xmlns:a16="http://schemas.microsoft.com/office/drawing/2014/main" id="{19D78850-53AD-44CD-A3E6-31D2FC3AE463}"/>
              </a:ext>
            </a:extLst>
          </p:cNvPr>
          <p:cNvGraphicFramePr/>
          <p:nvPr>
            <p:extLst>
              <p:ext uri="{D42A27DB-BD31-4B8C-83A1-F6EECF244321}">
                <p14:modId xmlns:p14="http://schemas.microsoft.com/office/powerpoint/2010/main" val="3809323245"/>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23B73F1A-9DDB-88A7-6CEA-56007190181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996219" y="1009073"/>
            <a:ext cx="406400" cy="406400"/>
          </a:xfrm>
          <a:prstGeom prst="rect">
            <a:avLst/>
          </a:prstGeom>
        </p:spPr>
      </p:pic>
    </p:spTree>
    <p:extLst>
      <p:ext uri="{BB962C8B-B14F-4D97-AF65-F5344CB8AC3E}">
        <p14:creationId xmlns:p14="http://schemas.microsoft.com/office/powerpoint/2010/main" val="3994391240"/>
      </p:ext>
    </p:extLst>
  </p:cSld>
  <p:clrMapOvr>
    <a:masterClrMapping/>
  </p:clrMapOvr>
  <mc:AlternateContent xmlns:mc="http://schemas.openxmlformats.org/markup-compatibility/2006">
    <mc:Choice xmlns:p14="http://schemas.microsoft.com/office/powerpoint/2010/main" Requires="p14">
      <p:transition spd="slow" p14:dur="2000" advTm="35620"/>
    </mc:Choice>
    <mc:Fallback>
      <p:transition spd="slow" advTm="35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2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9DBFDB9E-9C24-6589-0D9C-A1D7047FDBCB}"/>
              </a:ext>
            </a:extLst>
          </p:cNvPr>
          <p:cNvGraphicFramePr/>
          <p:nvPr>
            <p:extLst>
              <p:ext uri="{D42A27DB-BD31-4B8C-83A1-F6EECF244321}">
                <p14:modId xmlns:p14="http://schemas.microsoft.com/office/powerpoint/2010/main" val="163680364"/>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Recorded Sound">
            <a:hlinkClick r:id="" action="ppaction://media"/>
            <a:extLst>
              <a:ext uri="{FF2B5EF4-FFF2-40B4-BE49-F238E27FC236}">
                <a16:creationId xmlns:a16="http://schemas.microsoft.com/office/drawing/2014/main" id="{3DEEABD8-35C0-D362-065C-CA292272F62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818255" y="408709"/>
            <a:ext cx="406400" cy="406400"/>
          </a:xfrm>
          <a:prstGeom prst="rect">
            <a:avLst/>
          </a:prstGeom>
        </p:spPr>
      </p:pic>
    </p:spTree>
    <p:extLst>
      <p:ext uri="{BB962C8B-B14F-4D97-AF65-F5344CB8AC3E}">
        <p14:creationId xmlns:p14="http://schemas.microsoft.com/office/powerpoint/2010/main" val="3068254519"/>
      </p:ext>
    </p:extLst>
  </p:cSld>
  <p:clrMapOvr>
    <a:masterClrMapping/>
  </p:clrMapOvr>
  <mc:AlternateContent xmlns:mc="http://schemas.openxmlformats.org/markup-compatibility/2006">
    <mc:Choice xmlns:p14="http://schemas.microsoft.com/office/powerpoint/2010/main" Requires="p14">
      <p:transition spd="slow" p14:dur="2000" advTm="32516"/>
    </mc:Choice>
    <mc:Fallback>
      <p:transition spd="slow" advTm="32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51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graphicFrame>
        <p:nvGraphicFramePr>
          <p:cNvPr id="17" name="TextBox 2">
            <a:extLst>
              <a:ext uri="{FF2B5EF4-FFF2-40B4-BE49-F238E27FC236}">
                <a16:creationId xmlns:a16="http://schemas.microsoft.com/office/drawing/2014/main" id="{58DDB1A7-FE7E-DD32-FE86-467BEE4433BB}"/>
              </a:ext>
            </a:extLst>
          </p:cNvPr>
          <p:cNvGraphicFramePr/>
          <p:nvPr>
            <p:extLst>
              <p:ext uri="{D42A27DB-BD31-4B8C-83A1-F6EECF244321}">
                <p14:modId xmlns:p14="http://schemas.microsoft.com/office/powerpoint/2010/main" val="263877055"/>
              </p:ext>
            </p:extLst>
          </p:nvPr>
        </p:nvGraphicFramePr>
        <p:xfrm>
          <a:off x="914400" y="2257654"/>
          <a:ext cx="10353675" cy="33038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BEC34118-8E67-57DF-0829-E80C97FA258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882909" y="713509"/>
            <a:ext cx="406400" cy="406400"/>
          </a:xfrm>
          <a:prstGeom prst="rect">
            <a:avLst/>
          </a:prstGeom>
        </p:spPr>
      </p:pic>
    </p:spTree>
    <p:extLst>
      <p:ext uri="{BB962C8B-B14F-4D97-AF65-F5344CB8AC3E}">
        <p14:creationId xmlns:p14="http://schemas.microsoft.com/office/powerpoint/2010/main" val="1772513639"/>
      </p:ext>
    </p:extLst>
  </p:cSld>
  <p:clrMapOvr>
    <a:masterClrMapping/>
  </p:clrMapOvr>
  <mc:AlternateContent xmlns:mc="http://schemas.openxmlformats.org/markup-compatibility/2006">
    <mc:Choice xmlns:p14="http://schemas.microsoft.com/office/powerpoint/2010/main" Requires="p14">
      <p:transition spd="slow" p14:dur="2000" advTm="28438"/>
    </mc:Choice>
    <mc:Fallback>
      <p:transition spd="slow" advTm="28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43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755B65-5F0C-3120-F6AB-D95F2AA83E73}"/>
              </a:ext>
            </a:extLst>
          </p:cNvPr>
          <p:cNvSpPr txBox="1"/>
          <p:nvPr/>
        </p:nvSpPr>
        <p:spPr>
          <a:xfrm>
            <a:off x="1466850" y="2463800"/>
            <a:ext cx="9247652" cy="3327400"/>
          </a:xfrm>
          <a:prstGeom prst="rect">
            <a:avLst/>
          </a:prstGeom>
        </p:spPr>
        <p:txBody>
          <a:bodyPr vert="horz" lIns="91440" tIns="45720" rIns="91440" bIns="45720" rtlCol="0">
            <a:normAutofit/>
          </a:bodyPr>
          <a:lstStyle/>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Ethical &amp; Legal Considerations</a:t>
            </a:r>
          </a:p>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Informed Consent</a:t>
            </a:r>
            <a:r>
              <a:rPr lang="en-US">
                <a:effectLst>
                  <a:outerShdw blurRad="50800" dist="38100" dir="2700000" algn="tl" rotWithShape="0">
                    <a:srgbClr val="000000">
                      <a:alpha val="48000"/>
                    </a:srgbClr>
                  </a:outerShdw>
                </a:effectLst>
              </a:rPr>
              <a:t> – Patient agrees to treatment after receiving information. </a:t>
            </a:r>
          </a:p>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Confidentiality</a:t>
            </a:r>
            <a:r>
              <a:rPr lang="en-US">
                <a:effectLst>
                  <a:outerShdw blurRad="50800" dist="38100" dir="2700000" algn="tl" rotWithShape="0">
                    <a:srgbClr val="000000">
                      <a:alpha val="48000"/>
                    </a:srgbClr>
                  </a:outerShdw>
                </a:effectLst>
              </a:rPr>
              <a:t> – Protect patient information (UK GDPR). </a:t>
            </a:r>
          </a:p>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Mental Capacity Act (2005)</a:t>
            </a:r>
            <a:r>
              <a:rPr lang="en-US">
                <a:effectLst>
                  <a:outerShdw blurRad="50800" dist="38100" dir="2700000" algn="tl" rotWithShape="0">
                    <a:srgbClr val="000000">
                      <a:alpha val="48000"/>
                    </a:srgbClr>
                  </a:outerShdw>
                </a:effectLst>
              </a:rPr>
              <a:t> – Supports patient decision-making. </a:t>
            </a:r>
          </a:p>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Equality &amp; Dignity</a:t>
            </a:r>
            <a:r>
              <a:rPr lang="en-US">
                <a:effectLst>
                  <a:outerShdw blurRad="50800" dist="38100" dir="2700000" algn="tl" rotWithShape="0">
                    <a:srgbClr val="000000">
                      <a:alpha val="48000"/>
                    </a:srgbClr>
                  </a:outerShdw>
                </a:effectLst>
              </a:rPr>
              <a:t> – Respect all patients and provide fair care. </a:t>
            </a:r>
          </a:p>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Ethical Practice</a:t>
            </a:r>
            <a:r>
              <a:rPr lang="en-US">
                <a:effectLst>
                  <a:outerShdw blurRad="50800" dist="38100" dir="2700000" algn="tl" rotWithShape="0">
                    <a:srgbClr val="000000">
                      <a:alpha val="48000"/>
                    </a:srgbClr>
                  </a:outerShdw>
                </a:effectLst>
              </a:rPr>
              <a:t> – Act in the patient's best interests and avoid harm.</a:t>
            </a:r>
          </a:p>
        </p:txBody>
      </p:sp>
      <p:pic>
        <p:nvPicPr>
          <p:cNvPr id="8" name="Recorded Sound">
            <a:hlinkClick r:id="" action="ppaction://media"/>
            <a:extLst>
              <a:ext uri="{FF2B5EF4-FFF2-40B4-BE49-F238E27FC236}">
                <a16:creationId xmlns:a16="http://schemas.microsoft.com/office/drawing/2014/main" id="{A6AB2A37-976D-9FB8-05A6-D749732B93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29964" y="660400"/>
            <a:ext cx="406400" cy="406400"/>
          </a:xfrm>
          <a:prstGeom prst="rect">
            <a:avLst/>
          </a:prstGeom>
        </p:spPr>
      </p:pic>
    </p:spTree>
    <p:extLst>
      <p:ext uri="{BB962C8B-B14F-4D97-AF65-F5344CB8AC3E}">
        <p14:creationId xmlns:p14="http://schemas.microsoft.com/office/powerpoint/2010/main" val="1962524227"/>
      </p:ext>
    </p:extLst>
  </p:cSld>
  <p:clrMapOvr>
    <a:masterClrMapping/>
  </p:clrMapOvr>
  <mc:AlternateContent xmlns:mc="http://schemas.openxmlformats.org/markup-compatibility/2006">
    <mc:Choice xmlns:p14="http://schemas.microsoft.com/office/powerpoint/2010/main" Requires="p14">
      <p:transition spd="slow" p14:dur="2000" advTm="37976"/>
    </mc:Choice>
    <mc:Fallback>
      <p:transition spd="slow" advTm="37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7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693907-F6CB-58A5-6BAE-AEE8689A8DAA}"/>
              </a:ext>
            </a:extLst>
          </p:cNvPr>
          <p:cNvSpPr txBox="1"/>
          <p:nvPr/>
        </p:nvSpPr>
        <p:spPr>
          <a:xfrm>
            <a:off x="4711641" y="1122001"/>
            <a:ext cx="6566564" cy="4761274"/>
          </a:xfrm>
          <a:prstGeom prst="rect">
            <a:avLst/>
          </a:prstGeom>
        </p:spPr>
        <p:txBody>
          <a:bodyPr vert="horz" lIns="91440" tIns="45720" rIns="91440" bIns="45720" rtlCol="0" anchor="ctr">
            <a:normAutofit/>
          </a:bodyPr>
          <a:lstStyle/>
          <a:p>
            <a:pPr indent="-228600" defTabSz="914400">
              <a:lnSpc>
                <a:spcPct val="110000"/>
              </a:lnSpc>
              <a:spcAft>
                <a:spcPts val="600"/>
              </a:spcAft>
              <a:buFont typeface="Arial" panose="020B0604020202020204" pitchFamily="34" charset="0"/>
              <a:buChar char="•"/>
            </a:pPr>
            <a:r>
              <a:rPr lang="en-US" sz="1500" b="1" dirty="0">
                <a:effectLst>
                  <a:outerShdw blurRad="50800" dist="38100" dir="2700000" algn="tl" rotWithShape="0">
                    <a:srgbClr val="000000">
                      <a:alpha val="48000"/>
                    </a:srgbClr>
                  </a:outerShdw>
                </a:effectLst>
              </a:rPr>
              <a:t>Evaluation of the Care Plan</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Review the care plan regularly. </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Monitor breathing, pain, weight and oxygen levels. </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Assess emotional wellbeing and daily activities. </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Check if treatment is improving symptoms. </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Update the care plan if the patient's needs change. </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Aim to improve comfort, independence and quality of life. </a:t>
            </a:r>
          </a:p>
          <a:p>
            <a:pPr indent="-228600" defTabSz="914400">
              <a:lnSpc>
                <a:spcPct val="110000"/>
              </a:lnSpc>
              <a:spcAft>
                <a:spcPts val="600"/>
              </a:spcAft>
              <a:buFont typeface="Arial" panose="020B0604020202020204" pitchFamily="34" charset="0"/>
              <a:buChar char="•"/>
            </a:pPr>
            <a:br>
              <a:rPr lang="en-US" sz="1500" dirty="0">
                <a:effectLst>
                  <a:outerShdw blurRad="50800" dist="38100" dir="2700000" algn="tl" rotWithShape="0">
                    <a:srgbClr val="000000">
                      <a:alpha val="48000"/>
                    </a:srgbClr>
                  </a:outerShdw>
                </a:effectLst>
              </a:rPr>
            </a:br>
            <a:endParaRPr lang="en-US" sz="1500" dirty="0">
              <a:effectLst>
                <a:outerShdw blurRad="50800" dist="38100" dir="2700000" algn="tl" rotWithShape="0">
                  <a:srgbClr val="000000">
                    <a:alpha val="48000"/>
                  </a:srgbClr>
                </a:outerShdw>
              </a:effectLst>
            </a:endParaRPr>
          </a:p>
          <a:p>
            <a:pPr indent="-228600" defTabSz="914400">
              <a:lnSpc>
                <a:spcPct val="110000"/>
              </a:lnSpc>
              <a:spcAft>
                <a:spcPts val="600"/>
              </a:spcAft>
              <a:buFont typeface="Arial" panose="020B0604020202020204" pitchFamily="34" charset="0"/>
              <a:buChar char="•"/>
            </a:pPr>
            <a:r>
              <a:rPr lang="en-US" sz="1500" b="1" dirty="0">
                <a:effectLst>
                  <a:outerShdw blurRad="50800" dist="38100" dir="2700000" algn="tl" rotWithShape="0">
                    <a:srgbClr val="000000">
                      <a:alpha val="48000"/>
                    </a:srgbClr>
                  </a:outerShdw>
                </a:effectLst>
              </a:rPr>
              <a:t>Conclusion</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Lung cancer requires person-</a:t>
            </a:r>
            <a:r>
              <a:rPr lang="en-US" sz="1500" dirty="0" err="1">
                <a:effectLst>
                  <a:outerShdw blurRad="50800" dist="38100" dir="2700000" algn="tl" rotWithShape="0">
                    <a:srgbClr val="000000">
                      <a:alpha val="48000"/>
                    </a:srgbClr>
                  </a:outerShdw>
                </a:effectLst>
              </a:rPr>
              <a:t>centred</a:t>
            </a:r>
            <a:r>
              <a:rPr lang="en-US" sz="1500" dirty="0">
                <a:effectLst>
                  <a:outerShdw blurRad="50800" dist="38100" dir="2700000" algn="tl" rotWithShape="0">
                    <a:srgbClr val="000000">
                      <a:alpha val="48000"/>
                    </a:srgbClr>
                  </a:outerShdw>
                </a:effectLst>
              </a:rPr>
              <a:t>, holistic care. </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Early diagnosis and appropriate treatment improve outcomes. </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The MDT provides coordinated care and ongoing support. </a:t>
            </a:r>
          </a:p>
          <a:p>
            <a:pPr indent="-228600" defTabSz="914400">
              <a:lnSpc>
                <a:spcPct val="110000"/>
              </a:lnSpc>
              <a:spcAft>
                <a:spcPts val="600"/>
              </a:spcAft>
              <a:buFont typeface="Arial" panose="020B0604020202020204" pitchFamily="34" charset="0"/>
              <a:buChar char="•"/>
            </a:pPr>
            <a:r>
              <a:rPr lang="en-US" sz="1500" dirty="0">
                <a:effectLst>
                  <a:outerShdw blurRad="50800" dist="38100" dir="2700000" algn="tl" rotWithShape="0">
                    <a:srgbClr val="000000">
                      <a:alpha val="48000"/>
                    </a:srgbClr>
                  </a:outerShdw>
                </a:effectLst>
              </a:rPr>
              <a:t>Regular monitoring helps manage symptoms and improve quality of life.</a:t>
            </a:r>
          </a:p>
        </p:txBody>
      </p:sp>
      <p:pic>
        <p:nvPicPr>
          <p:cNvPr id="4" name="Recorded Sound">
            <a:hlinkClick r:id="" action="ppaction://media"/>
            <a:extLst>
              <a:ext uri="{FF2B5EF4-FFF2-40B4-BE49-F238E27FC236}">
                <a16:creationId xmlns:a16="http://schemas.microsoft.com/office/drawing/2014/main" id="{8234F4F5-CF33-8AD5-0EDA-B6BFD5D654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96582" y="771525"/>
            <a:ext cx="406400" cy="406400"/>
          </a:xfrm>
          <a:prstGeom prst="rect">
            <a:avLst/>
          </a:prstGeom>
        </p:spPr>
      </p:pic>
    </p:spTree>
    <p:extLst>
      <p:ext uri="{BB962C8B-B14F-4D97-AF65-F5344CB8AC3E}">
        <p14:creationId xmlns:p14="http://schemas.microsoft.com/office/powerpoint/2010/main" val="40210150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4515"/>
    </mc:Choice>
    <mc:Fallback>
      <p:transition spd="slow" advTm="54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5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Graphic 6" descr="Lungs">
            <a:extLst>
              <a:ext uri="{FF2B5EF4-FFF2-40B4-BE49-F238E27FC236}">
                <a16:creationId xmlns:a16="http://schemas.microsoft.com/office/drawing/2014/main" id="{AC7F1720-53AC-AA9F-2A1F-DC5ED896733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41857" y="1946720"/>
            <a:ext cx="2964561" cy="2964561"/>
          </a:xfrm>
          <a:prstGeom prst="rect">
            <a:avLst/>
          </a:prstGeom>
          <a:scene3d>
            <a:camera prst="orthographicFront"/>
            <a:lightRig rig="twoPt" dir="t">
              <a:rot lat="0" lon="0" rev="7200000"/>
            </a:lightRig>
          </a:scene3d>
          <a:sp3d>
            <a:bevelT w="25400" h="19050"/>
          </a:sp3d>
        </p:spPr>
      </p:pic>
      <p:sp>
        <p:nvSpPr>
          <p:cNvPr id="8" name="TextBox 7">
            <a:extLst>
              <a:ext uri="{FF2B5EF4-FFF2-40B4-BE49-F238E27FC236}">
                <a16:creationId xmlns:a16="http://schemas.microsoft.com/office/drawing/2014/main" id="{CC025340-F519-0038-9C3D-A066AC863527}"/>
              </a:ext>
            </a:extLst>
          </p:cNvPr>
          <p:cNvSpPr txBox="1"/>
          <p:nvPr/>
        </p:nvSpPr>
        <p:spPr>
          <a:xfrm>
            <a:off x="4927471" y="2096063"/>
            <a:ext cx="6340085" cy="3957131"/>
          </a:xfrm>
          <a:prstGeom prst="rect">
            <a:avLst/>
          </a:prstGeom>
        </p:spPr>
        <p:txBody>
          <a:bodyPr vert="horz" lIns="91440" tIns="45720" rIns="91440" bIns="45720" rtlCol="0">
            <a:normAutofit/>
          </a:bodyPr>
          <a:lstStyle/>
          <a:p>
            <a:pPr indent="-228600" defTabSz="914400">
              <a:lnSpc>
                <a:spcPct val="110000"/>
              </a:lnSpc>
              <a:spcAft>
                <a:spcPts val="600"/>
              </a:spcAft>
              <a:buFont typeface="Arial" panose="020B0604020202020204" pitchFamily="34" charset="0"/>
              <a:buChar char="•"/>
            </a:pPr>
            <a:r>
              <a:rPr lang="en-US" b="1">
                <a:solidFill>
                  <a:srgbClr val="FFFFFF"/>
                </a:solidFill>
                <a:effectLst>
                  <a:outerShdw blurRad="50800" dist="38100" dir="2700000" algn="tl" rotWithShape="0">
                    <a:srgbClr val="000000">
                      <a:alpha val="48000"/>
                    </a:srgbClr>
                  </a:outerShdw>
                </a:effectLst>
              </a:rPr>
              <a:t>References</a:t>
            </a:r>
          </a:p>
          <a:p>
            <a:pPr indent="-228600" defTabSz="914400">
              <a:lnSpc>
                <a:spcPct val="110000"/>
              </a:lnSpc>
              <a:spcAft>
                <a:spcPts val="600"/>
              </a:spcAft>
              <a:buFont typeface="Arial" panose="020B0604020202020204" pitchFamily="34" charset="0"/>
              <a:buChar char="•"/>
            </a:pPr>
            <a:r>
              <a:rPr lang="en-US">
                <a:solidFill>
                  <a:srgbClr val="FFFFFF"/>
                </a:solidFill>
                <a:effectLst>
                  <a:outerShdw blurRad="50800" dist="38100" dir="2700000" algn="tl" rotWithShape="0">
                    <a:srgbClr val="000000">
                      <a:alpha val="48000"/>
                    </a:srgbClr>
                  </a:outerShdw>
                </a:effectLst>
                <a:hlinkClick r:id="rId5"/>
              </a:rPr>
              <a:t>Cancer Research UK. Lung Cancer</a:t>
            </a:r>
            <a:r>
              <a:rPr lang="en-US">
                <a:solidFill>
                  <a:srgbClr val="FFFFFF"/>
                </a:solidFill>
                <a:effectLst>
                  <a:outerShdw blurRad="50800" dist="38100" dir="2700000" algn="tl" rotWithShape="0">
                    <a:srgbClr val="000000">
                      <a:alpha val="48000"/>
                    </a:srgbClr>
                  </a:outerShdw>
                </a:effectLst>
              </a:rPr>
              <a:t> </a:t>
            </a:r>
          </a:p>
          <a:p>
            <a:pPr indent="-228600" defTabSz="914400">
              <a:lnSpc>
                <a:spcPct val="110000"/>
              </a:lnSpc>
              <a:spcAft>
                <a:spcPts val="600"/>
              </a:spcAft>
              <a:buFont typeface="Arial" panose="020B0604020202020204" pitchFamily="34" charset="0"/>
              <a:buChar char="•"/>
            </a:pPr>
            <a:r>
              <a:rPr lang="en-US">
                <a:solidFill>
                  <a:srgbClr val="FFFFFF"/>
                </a:solidFill>
                <a:effectLst>
                  <a:outerShdw blurRad="50800" dist="38100" dir="2700000" algn="tl" rotWithShape="0">
                    <a:srgbClr val="000000">
                      <a:alpha val="48000"/>
                    </a:srgbClr>
                  </a:outerShdw>
                </a:effectLst>
                <a:hlinkClick r:id="rId6"/>
              </a:rPr>
              <a:t>NHS. Lung Cancer</a:t>
            </a:r>
            <a:r>
              <a:rPr lang="en-US">
                <a:solidFill>
                  <a:srgbClr val="FFFFFF"/>
                </a:solidFill>
                <a:effectLst>
                  <a:outerShdw blurRad="50800" dist="38100" dir="2700000" algn="tl" rotWithShape="0">
                    <a:srgbClr val="000000">
                      <a:alpha val="48000"/>
                    </a:srgbClr>
                  </a:outerShdw>
                </a:effectLst>
              </a:rPr>
              <a:t> </a:t>
            </a:r>
          </a:p>
          <a:p>
            <a:pPr indent="-228600" defTabSz="914400">
              <a:lnSpc>
                <a:spcPct val="110000"/>
              </a:lnSpc>
              <a:spcAft>
                <a:spcPts val="600"/>
              </a:spcAft>
              <a:buFont typeface="Arial" panose="020B0604020202020204" pitchFamily="34" charset="0"/>
              <a:buChar char="•"/>
            </a:pPr>
            <a:r>
              <a:rPr lang="en-US">
                <a:solidFill>
                  <a:srgbClr val="FFFFFF"/>
                </a:solidFill>
                <a:effectLst>
                  <a:outerShdw blurRad="50800" dist="38100" dir="2700000" algn="tl" rotWithShape="0">
                    <a:srgbClr val="000000">
                      <a:alpha val="48000"/>
                    </a:srgbClr>
                  </a:outerShdw>
                </a:effectLst>
                <a:hlinkClick r:id="rId7"/>
              </a:rPr>
              <a:t>NICE Guideline NG122: Lung Cancer: Diagnosis and Management</a:t>
            </a:r>
            <a:r>
              <a:rPr lang="en-US">
                <a:solidFill>
                  <a:srgbClr val="FFFFFF"/>
                </a:solidFill>
                <a:effectLst>
                  <a:outerShdw blurRad="50800" dist="38100" dir="2700000" algn="tl" rotWithShape="0">
                    <a:srgbClr val="000000">
                      <a:alpha val="48000"/>
                    </a:srgbClr>
                  </a:outerShdw>
                </a:effectLst>
              </a:rPr>
              <a:t> </a:t>
            </a:r>
          </a:p>
          <a:p>
            <a:pPr indent="-228600" defTabSz="914400">
              <a:lnSpc>
                <a:spcPct val="110000"/>
              </a:lnSpc>
              <a:spcAft>
                <a:spcPts val="600"/>
              </a:spcAft>
              <a:buFont typeface="Arial" panose="020B0604020202020204" pitchFamily="34" charset="0"/>
              <a:buChar char="•"/>
            </a:pPr>
            <a:r>
              <a:rPr lang="en-US">
                <a:solidFill>
                  <a:srgbClr val="FFFFFF"/>
                </a:solidFill>
                <a:effectLst>
                  <a:outerShdw blurRad="50800" dist="38100" dir="2700000" algn="tl" rotWithShape="0">
                    <a:srgbClr val="000000">
                      <a:alpha val="48000"/>
                    </a:srgbClr>
                  </a:outerShdw>
                </a:effectLst>
                <a:hlinkClick r:id="rId8"/>
              </a:rPr>
              <a:t>NHS England. Personalised Care</a:t>
            </a:r>
            <a:r>
              <a:rPr lang="en-US">
                <a:solidFill>
                  <a:srgbClr val="FFFFFF"/>
                </a:solidFill>
                <a:effectLst>
                  <a:outerShdw blurRad="50800" dist="38100" dir="2700000" algn="tl" rotWithShape="0">
                    <a:srgbClr val="000000">
                      <a:alpha val="48000"/>
                    </a:srgbClr>
                  </a:outerShdw>
                </a:effectLst>
              </a:rPr>
              <a:t> </a:t>
            </a:r>
          </a:p>
          <a:p>
            <a:pPr indent="-228600" defTabSz="914400">
              <a:lnSpc>
                <a:spcPct val="110000"/>
              </a:lnSpc>
              <a:spcAft>
                <a:spcPts val="600"/>
              </a:spcAft>
              <a:buFont typeface="Arial" panose="020B0604020202020204" pitchFamily="34" charset="0"/>
              <a:buChar char="•"/>
            </a:pPr>
            <a:r>
              <a:rPr lang="en-US">
                <a:solidFill>
                  <a:srgbClr val="FFFFFF"/>
                </a:solidFill>
                <a:effectLst>
                  <a:outerShdw blurRad="50800" dist="38100" dir="2700000" algn="tl" rotWithShape="0">
                    <a:srgbClr val="000000">
                      <a:alpha val="48000"/>
                    </a:srgbClr>
                  </a:outerShdw>
                </a:effectLst>
                <a:hlinkClick r:id="rId9"/>
              </a:rPr>
              <a:t>Mental Capacity Act 2005</a:t>
            </a:r>
            <a:r>
              <a:rPr lang="en-US">
                <a:solidFill>
                  <a:srgbClr val="FFFFFF"/>
                </a:solidFill>
                <a:effectLst>
                  <a:outerShdw blurRad="50800" dist="38100" dir="2700000" algn="tl" rotWithShape="0">
                    <a:srgbClr val="000000">
                      <a:alpha val="48000"/>
                    </a:srgbClr>
                  </a:outerShdw>
                </a:effectLst>
              </a:rPr>
              <a:t> </a:t>
            </a:r>
          </a:p>
          <a:p>
            <a:pPr indent="-228600" defTabSz="914400">
              <a:lnSpc>
                <a:spcPct val="110000"/>
              </a:lnSpc>
              <a:spcAft>
                <a:spcPts val="600"/>
              </a:spcAft>
              <a:buFont typeface="Arial" panose="020B0604020202020204" pitchFamily="34" charset="0"/>
              <a:buChar char="•"/>
            </a:pPr>
            <a:r>
              <a:rPr lang="en-US">
                <a:solidFill>
                  <a:srgbClr val="FFFFFF"/>
                </a:solidFill>
                <a:effectLst>
                  <a:outerShdw blurRad="50800" dist="38100" dir="2700000" algn="tl" rotWithShape="0">
                    <a:srgbClr val="000000">
                      <a:alpha val="48000"/>
                    </a:srgbClr>
                  </a:outerShdw>
                </a:effectLst>
                <a:hlinkClick r:id="rId10"/>
              </a:rPr>
              <a:t>Equality Act 2010</a:t>
            </a:r>
            <a:r>
              <a:rPr lang="en-US">
                <a:solidFill>
                  <a:srgbClr val="FFFFFF"/>
                </a:solidFill>
                <a:effectLst>
                  <a:outerShdw blurRad="50800" dist="38100" dir="2700000" algn="tl" rotWithShape="0">
                    <a:srgbClr val="000000">
                      <a:alpha val="48000"/>
                    </a:srgbClr>
                  </a:outerShdw>
                </a:effectLst>
              </a:rPr>
              <a:t> </a:t>
            </a:r>
          </a:p>
          <a:p>
            <a:pPr indent="-228600" defTabSz="914400">
              <a:lnSpc>
                <a:spcPct val="110000"/>
              </a:lnSpc>
              <a:spcAft>
                <a:spcPts val="600"/>
              </a:spcAft>
              <a:buFont typeface="Arial" panose="020B0604020202020204" pitchFamily="34" charset="0"/>
              <a:buChar char="•"/>
            </a:pPr>
            <a:r>
              <a:rPr lang="en-US">
                <a:solidFill>
                  <a:srgbClr val="FFFFFF"/>
                </a:solidFill>
                <a:effectLst>
                  <a:outerShdw blurRad="50800" dist="38100" dir="2700000" algn="tl" rotWithShape="0">
                    <a:srgbClr val="000000">
                      <a:alpha val="48000"/>
                    </a:srgbClr>
                  </a:outerShdw>
                </a:effectLst>
                <a:hlinkClick r:id="rId11"/>
              </a:rPr>
              <a:t>Data Protection Act 2018</a:t>
            </a:r>
            <a:r>
              <a:rPr lang="en-US">
                <a:solidFill>
                  <a:srgbClr val="FFFFFF"/>
                </a:solidFill>
                <a:effectLst>
                  <a:outerShdw blurRad="50800" dist="38100" dir="2700000" algn="tl" rotWithShape="0">
                    <a:srgbClr val="000000">
                      <a:alpha val="48000"/>
                    </a:srgbClr>
                  </a:outerShdw>
                </a:effectLst>
              </a:rPr>
              <a:t> </a:t>
            </a:r>
          </a:p>
          <a:p>
            <a:pPr indent="-228600" defTabSz="914400">
              <a:lnSpc>
                <a:spcPct val="110000"/>
              </a:lnSpc>
              <a:spcAft>
                <a:spcPts val="600"/>
              </a:spcAft>
              <a:buFont typeface="Arial" panose="020B0604020202020204" pitchFamily="34" charset="0"/>
              <a:buChar char="•"/>
            </a:pPr>
            <a:r>
              <a:rPr lang="en-US">
                <a:solidFill>
                  <a:srgbClr val="FFFFFF"/>
                </a:solidFill>
                <a:effectLst>
                  <a:outerShdw blurRad="50800" dist="38100" dir="2700000" algn="tl" rotWithShape="0">
                    <a:srgbClr val="000000">
                      <a:alpha val="48000"/>
                    </a:srgbClr>
                  </a:outerShdw>
                </a:effectLst>
                <a:hlinkClick r:id="rId12"/>
              </a:rPr>
              <a:t>British Lung Foundation (Asthma + Lung UK)</a:t>
            </a:r>
            <a:endParaRPr lang="en-US">
              <a:solidFill>
                <a:srgbClr val="FFFFFF"/>
              </a:solidFill>
              <a:effectLst>
                <a:outerShdw blurRad="50800" dist="38100" dir="2700000" algn="tl" rotWithShape="0">
                  <a:srgbClr val="000000">
                    <a:alpha val="48000"/>
                  </a:srgbClr>
                </a:outerShdw>
              </a:effectLst>
            </a:endParaRPr>
          </a:p>
        </p:txBody>
      </p:sp>
      <p:pic>
        <p:nvPicPr>
          <p:cNvPr id="5" name="Recorded Sound">
            <a:hlinkClick r:id="" action="ppaction://media"/>
            <a:extLst>
              <a:ext uri="{FF2B5EF4-FFF2-40B4-BE49-F238E27FC236}">
                <a16:creationId xmlns:a16="http://schemas.microsoft.com/office/drawing/2014/main" id="{F0E30268-4D5F-2425-9F3D-C8D67E177A70}"/>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0243128" y="1147618"/>
            <a:ext cx="406400" cy="406400"/>
          </a:xfrm>
          <a:prstGeom prst="rect">
            <a:avLst/>
          </a:prstGeom>
        </p:spPr>
      </p:pic>
    </p:spTree>
    <p:extLst>
      <p:ext uri="{BB962C8B-B14F-4D97-AF65-F5344CB8AC3E}">
        <p14:creationId xmlns:p14="http://schemas.microsoft.com/office/powerpoint/2010/main" val="22886326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2583"/>
    </mc:Choice>
    <mc:Fallback>
      <p:transition spd="slow" advTm="32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5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Celestial</Template>
  <TotalTime>927</TotalTime>
  <Words>1353</Words>
  <Application>Microsoft Office PowerPoint</Application>
  <PresentationFormat>Widescreen</PresentationFormat>
  <Paragraphs>190</Paragraphs>
  <Slides>15</Slides>
  <Notes>4</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Calibri</vt:lpstr>
      <vt:lpstr>Calibri Light</vt:lpstr>
      <vt:lpstr>Wingdings 3</vt:lpstr>
      <vt:lpstr>Celestial</vt:lpstr>
      <vt:lpstr>Component 2: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Fizza Rizwan</dc:creator>
  <cp:lastModifiedBy>Fizza Rizwan</cp:lastModifiedBy>
  <cp:revision>1</cp:revision>
  <dcterms:created xsi:type="dcterms:W3CDTF">2026-07-15T20:21:36Z</dcterms:created>
  <dcterms:modified xsi:type="dcterms:W3CDTF">2026-07-16T12:01:04Z</dcterms:modified>
</cp:coreProperties>
</file>