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4.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5.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6.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7.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8.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9.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3.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24.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28"/>
  </p:notesMasterIdLst>
  <p:handoutMasterIdLst>
    <p:handoutMasterId r:id="rId29"/>
  </p:handoutMasterIdLst>
  <p:sldIdLst>
    <p:sldId id="311" r:id="rId3"/>
    <p:sldId id="268" r:id="rId4"/>
    <p:sldId id="285" r:id="rId5"/>
    <p:sldId id="286" r:id="rId6"/>
    <p:sldId id="288" r:id="rId7"/>
    <p:sldId id="289" r:id="rId8"/>
    <p:sldId id="308" r:id="rId9"/>
    <p:sldId id="290" r:id="rId10"/>
    <p:sldId id="309" r:id="rId11"/>
    <p:sldId id="287" r:id="rId12"/>
    <p:sldId id="293" r:id="rId13"/>
    <p:sldId id="292" r:id="rId14"/>
    <p:sldId id="291" r:id="rId15"/>
    <p:sldId id="294" r:id="rId16"/>
    <p:sldId id="295" r:id="rId17"/>
    <p:sldId id="296" r:id="rId18"/>
    <p:sldId id="301" r:id="rId19"/>
    <p:sldId id="297" r:id="rId20"/>
    <p:sldId id="298" r:id="rId21"/>
    <p:sldId id="299" r:id="rId22"/>
    <p:sldId id="300" r:id="rId23"/>
    <p:sldId id="304" r:id="rId24"/>
    <p:sldId id="303" r:id="rId25"/>
    <p:sldId id="302" r:id="rId26"/>
    <p:sldId id="305" r:id="rId27"/>
  </p:sldIdLst>
  <p:sldSz cx="12192000" cy="6858000"/>
  <p:notesSz cx="7104063"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Jm4E0gTil/rWyBs2qSPtg==" hashData="if7ZXxIypmuQLni2yynirxgDjkCinsyCvrsr/1w4RHtJ/qWIReHNhC3J4f3h/+ogqNSJ5b+0Du3VK6X9NHE/cQ=="/>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1141"/>
    <a:srgbClr val="42516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2" autoAdjust="0"/>
    <p:restoredTop sz="58805" autoAdjust="0"/>
  </p:normalViewPr>
  <p:slideViewPr>
    <p:cSldViewPr snapToGrid="0">
      <p:cViewPr varScale="1">
        <p:scale>
          <a:sx n="33" d="100"/>
          <a:sy n="33" d="100"/>
        </p:scale>
        <p:origin x="1948" y="40"/>
      </p:cViewPr>
      <p:guideLst/>
    </p:cSldViewPr>
  </p:slideViewPr>
  <p:notesTextViewPr>
    <p:cViewPr>
      <p:scale>
        <a:sx n="3" d="2"/>
        <a:sy n="3" d="2"/>
      </p:scale>
      <p:origin x="0" y="-6756"/>
    </p:cViewPr>
  </p:notesTextViewPr>
  <p:sorterViewPr>
    <p:cViewPr>
      <p:scale>
        <a:sx n="100" d="100"/>
        <a:sy n="100" d="100"/>
      </p:scale>
      <p:origin x="0" y="-5956"/>
    </p:cViewPr>
  </p:sorter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diagrams/_rels/data6.xml.rels><?xml version="1.0" encoding="UTF-8" standalone="yes"?>
<Relationships xmlns="http://schemas.openxmlformats.org/package/2006/relationships"><Relationship Id="rId1" Type="http://schemas.openxmlformats.org/officeDocument/2006/relationships/image" Target="../media/image22.png"/></Relationships>
</file>

<file path=ppt/diagrams/_rels/data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image" Target="../media/image24.png"/></Relationships>
</file>

<file path=ppt/diagrams/_rels/data10.xml.rels><?xml version="1.0" encoding="UTF-8" standalone="yes"?>
<Relationships xmlns="http://schemas.openxmlformats.org/package/2006/relationships"><Relationship Id="rId1" Type="http://schemas.openxmlformats.org/officeDocument/2006/relationships/image" Target="../media/image28.png"/></Relationships>
</file>

<file path=ppt/diagrams/_rels/drawing6.xml.rels><?xml version="1.0" encoding="UTF-8" standalone="yes"?>
<Relationships xmlns="http://schemas.openxmlformats.org/package/2006/relationships"><Relationship Id="rId1" Type="http://schemas.openxmlformats.org/officeDocument/2006/relationships/image" Target="../media/image22.png"/></Relationships>
</file>

<file path=ppt/diagrams/_rels/drawing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image" Target="../media/image24.png"/></Relationships>
</file>

<file path=ppt/diagrams/_rels/drawing10.xml.rels><?xml version="1.0" encoding="UTF-8" standalone="yes"?>
<Relationships xmlns="http://schemas.openxmlformats.org/package/2006/relationships"><Relationship Id="rId1" Type="http://schemas.openxmlformats.org/officeDocument/2006/relationships/image" Target="../media/image28.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A3FE829-1B7B-4B7E-9238-08CC387B8828}"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422C12DC-3EEB-4EBD-9ADE-4D34F46FC70A}">
      <dgm:prSet phldrT="[Text]" custT="1"/>
      <dgm:spPr>
        <a:solidFill>
          <a:schemeClr val="accent2">
            <a:lumMod val="20000"/>
            <a:lumOff val="80000"/>
          </a:schemeClr>
        </a:solidFill>
        <a:ln>
          <a:solidFill>
            <a:schemeClr val="tx1"/>
          </a:solidFill>
        </a:ln>
      </dgm:spPr>
      <dgm:t>
        <a:bodyPr/>
        <a:lstStyle/>
        <a:p>
          <a:r>
            <a:rPr lang="en-GB" sz="2800" dirty="0">
              <a:solidFill>
                <a:schemeClr val="tx1"/>
              </a:solidFill>
            </a:rPr>
            <a:t>Found in towns &amp; cities</a:t>
          </a:r>
        </a:p>
      </dgm:t>
    </dgm:pt>
    <dgm:pt modelId="{9FEEB324-BC48-4A09-9562-668682235C89}" type="parTrans" cxnId="{7BAABC12-DA9A-4080-BB45-44A311B3488C}">
      <dgm:prSet/>
      <dgm:spPr/>
      <dgm:t>
        <a:bodyPr/>
        <a:lstStyle/>
        <a:p>
          <a:endParaRPr lang="en-GB"/>
        </a:p>
      </dgm:t>
    </dgm:pt>
    <dgm:pt modelId="{2DCB7A30-D052-4202-A9C8-A7E58C73A845}" type="sibTrans" cxnId="{7BAABC12-DA9A-4080-BB45-44A311B3488C}">
      <dgm:prSet/>
      <dgm:spPr/>
      <dgm:t>
        <a:bodyPr/>
        <a:lstStyle/>
        <a:p>
          <a:endParaRPr lang="en-GB"/>
        </a:p>
      </dgm:t>
    </dgm:pt>
    <dgm:pt modelId="{D503DBE2-6E5B-4E1E-8690-7295A669843F}">
      <dgm:prSet phldrT="[Text]" custT="1"/>
      <dgm:spPr>
        <a:solidFill>
          <a:schemeClr val="accent2">
            <a:lumMod val="40000"/>
            <a:lumOff val="60000"/>
          </a:schemeClr>
        </a:solidFill>
        <a:ln>
          <a:solidFill>
            <a:schemeClr val="tx1"/>
          </a:solidFill>
        </a:ln>
      </dgm:spPr>
      <dgm:t>
        <a:bodyPr/>
        <a:lstStyle/>
        <a:p>
          <a:r>
            <a:rPr lang="en-GB" sz="2800" dirty="0">
              <a:solidFill>
                <a:schemeClr val="tx1"/>
              </a:solidFill>
            </a:rPr>
            <a:t>Responsible for hearing cases that occur in their area – called the petty sessional area</a:t>
          </a:r>
        </a:p>
      </dgm:t>
    </dgm:pt>
    <dgm:pt modelId="{46DAA908-4E31-4A43-81FA-65FC5350A01E}" type="parTrans" cxnId="{B6B729D1-6CA4-4A04-8ED7-F7D31BF72421}">
      <dgm:prSet/>
      <dgm:spPr/>
      <dgm:t>
        <a:bodyPr/>
        <a:lstStyle/>
        <a:p>
          <a:endParaRPr lang="en-GB"/>
        </a:p>
      </dgm:t>
    </dgm:pt>
    <dgm:pt modelId="{8B9ED28B-A8DD-4C76-BA08-470D11E6E1F9}" type="sibTrans" cxnId="{B6B729D1-6CA4-4A04-8ED7-F7D31BF72421}">
      <dgm:prSet/>
      <dgm:spPr/>
      <dgm:t>
        <a:bodyPr/>
        <a:lstStyle/>
        <a:p>
          <a:endParaRPr lang="en-GB"/>
        </a:p>
      </dgm:t>
    </dgm:pt>
    <dgm:pt modelId="{EBBF1160-FC87-434D-B71D-CF2C85BE836A}">
      <dgm:prSet phldrT="[Text]" custT="1"/>
      <dgm:spPr>
        <a:solidFill>
          <a:schemeClr val="accent2">
            <a:lumMod val="40000"/>
            <a:lumOff val="60000"/>
          </a:schemeClr>
        </a:solidFill>
        <a:ln>
          <a:solidFill>
            <a:schemeClr val="tx1"/>
          </a:solidFill>
        </a:ln>
      </dgm:spPr>
      <dgm:t>
        <a:bodyPr/>
        <a:lstStyle/>
        <a:p>
          <a:r>
            <a:rPr lang="en-GB" sz="2800" dirty="0">
              <a:solidFill>
                <a:schemeClr val="tx1"/>
              </a:solidFill>
            </a:rPr>
            <a:t>They hear the vast majority of cases</a:t>
          </a:r>
        </a:p>
      </dgm:t>
    </dgm:pt>
    <dgm:pt modelId="{57C42F80-CD07-4DB3-8BD7-B2235B6A174A}" type="parTrans" cxnId="{4D7B64DB-2550-4AC6-A580-ACA652F1FFCD}">
      <dgm:prSet/>
      <dgm:spPr/>
      <dgm:t>
        <a:bodyPr/>
        <a:lstStyle/>
        <a:p>
          <a:endParaRPr lang="en-GB"/>
        </a:p>
      </dgm:t>
    </dgm:pt>
    <dgm:pt modelId="{A62E7860-64DA-4391-BA95-5137F5219792}" type="sibTrans" cxnId="{4D7B64DB-2550-4AC6-A580-ACA652F1FFCD}">
      <dgm:prSet/>
      <dgm:spPr/>
      <dgm:t>
        <a:bodyPr/>
        <a:lstStyle/>
        <a:p>
          <a:endParaRPr lang="en-GB"/>
        </a:p>
      </dgm:t>
    </dgm:pt>
    <dgm:pt modelId="{FD8FC022-5C83-4FC8-98BA-FE90A75B28EA}">
      <dgm:prSet phldrT="[Text]" custT="1"/>
      <dgm:spPr>
        <a:solidFill>
          <a:schemeClr val="accent2">
            <a:lumMod val="20000"/>
            <a:lumOff val="80000"/>
          </a:schemeClr>
        </a:solidFill>
        <a:ln>
          <a:solidFill>
            <a:schemeClr val="tx1"/>
          </a:solidFill>
        </a:ln>
      </dgm:spPr>
      <dgm:t>
        <a:bodyPr/>
        <a:lstStyle/>
        <a:p>
          <a:r>
            <a:rPr lang="en-GB" sz="2800" dirty="0">
              <a:solidFill>
                <a:schemeClr val="tx1"/>
              </a:solidFill>
            </a:rPr>
            <a:t>More serious matters can only be tried at their Crown Court but will start their life in Magistrate’s Court</a:t>
          </a:r>
        </a:p>
      </dgm:t>
    </dgm:pt>
    <dgm:pt modelId="{E13E3D8C-7ACF-46F0-9B58-A51ED9EC87C1}" type="parTrans" cxnId="{DB28B993-16E0-481D-805B-FEB2E2F1503B}">
      <dgm:prSet/>
      <dgm:spPr/>
      <dgm:t>
        <a:bodyPr/>
        <a:lstStyle/>
        <a:p>
          <a:endParaRPr lang="en-GB"/>
        </a:p>
      </dgm:t>
    </dgm:pt>
    <dgm:pt modelId="{AF51E086-D021-44A7-B8DD-F35E0257F01C}" type="sibTrans" cxnId="{DB28B993-16E0-481D-805B-FEB2E2F1503B}">
      <dgm:prSet/>
      <dgm:spPr/>
      <dgm:t>
        <a:bodyPr/>
        <a:lstStyle/>
        <a:p>
          <a:endParaRPr lang="en-GB"/>
        </a:p>
      </dgm:t>
    </dgm:pt>
    <dgm:pt modelId="{866C10DC-A260-4AD9-A044-AFA7C5F8E637}" type="pres">
      <dgm:prSet presAssocID="{9A3FE829-1B7B-4B7E-9238-08CC387B8828}" presName="diagram" presStyleCnt="0">
        <dgm:presLayoutVars>
          <dgm:dir/>
          <dgm:resizeHandles val="exact"/>
        </dgm:presLayoutVars>
      </dgm:prSet>
      <dgm:spPr/>
    </dgm:pt>
    <dgm:pt modelId="{38208BA6-9F94-4468-BC2F-7BF9BF0AF12B}" type="pres">
      <dgm:prSet presAssocID="{422C12DC-3EEB-4EBD-9ADE-4D34F46FC70A}" presName="node" presStyleLbl="node1" presStyleIdx="0" presStyleCnt="4">
        <dgm:presLayoutVars>
          <dgm:bulletEnabled val="1"/>
        </dgm:presLayoutVars>
      </dgm:prSet>
      <dgm:spPr/>
    </dgm:pt>
    <dgm:pt modelId="{B24CD285-CD69-4369-89F6-F92EABE7B5ED}" type="pres">
      <dgm:prSet presAssocID="{2DCB7A30-D052-4202-A9C8-A7E58C73A845}" presName="sibTrans" presStyleCnt="0"/>
      <dgm:spPr/>
    </dgm:pt>
    <dgm:pt modelId="{FA4438C8-00D0-4A58-94A6-5FC8049772A1}" type="pres">
      <dgm:prSet presAssocID="{D503DBE2-6E5B-4E1E-8690-7295A669843F}" presName="node" presStyleLbl="node1" presStyleIdx="1" presStyleCnt="4">
        <dgm:presLayoutVars>
          <dgm:bulletEnabled val="1"/>
        </dgm:presLayoutVars>
      </dgm:prSet>
      <dgm:spPr/>
    </dgm:pt>
    <dgm:pt modelId="{419FE285-4EC7-4D68-B440-E533ABDFC91B}" type="pres">
      <dgm:prSet presAssocID="{8B9ED28B-A8DD-4C76-BA08-470D11E6E1F9}" presName="sibTrans" presStyleCnt="0"/>
      <dgm:spPr/>
    </dgm:pt>
    <dgm:pt modelId="{BBDBD24D-C50D-45C9-BEB6-5C1092B354B9}" type="pres">
      <dgm:prSet presAssocID="{EBBF1160-FC87-434D-B71D-CF2C85BE836A}" presName="node" presStyleLbl="node1" presStyleIdx="2" presStyleCnt="4">
        <dgm:presLayoutVars>
          <dgm:bulletEnabled val="1"/>
        </dgm:presLayoutVars>
      </dgm:prSet>
      <dgm:spPr/>
    </dgm:pt>
    <dgm:pt modelId="{CC99AB31-A679-4E1E-AF1F-1687028AF1D1}" type="pres">
      <dgm:prSet presAssocID="{A62E7860-64DA-4391-BA95-5137F5219792}" presName="sibTrans" presStyleCnt="0"/>
      <dgm:spPr/>
    </dgm:pt>
    <dgm:pt modelId="{7CF4AFEE-D383-4619-BABB-F098E23927C7}" type="pres">
      <dgm:prSet presAssocID="{FD8FC022-5C83-4FC8-98BA-FE90A75B28EA}" presName="node" presStyleLbl="node1" presStyleIdx="3" presStyleCnt="4">
        <dgm:presLayoutVars>
          <dgm:bulletEnabled val="1"/>
        </dgm:presLayoutVars>
      </dgm:prSet>
      <dgm:spPr/>
    </dgm:pt>
  </dgm:ptLst>
  <dgm:cxnLst>
    <dgm:cxn modelId="{7BAABC12-DA9A-4080-BB45-44A311B3488C}" srcId="{9A3FE829-1B7B-4B7E-9238-08CC387B8828}" destId="{422C12DC-3EEB-4EBD-9ADE-4D34F46FC70A}" srcOrd="0" destOrd="0" parTransId="{9FEEB324-BC48-4A09-9562-668682235C89}" sibTransId="{2DCB7A30-D052-4202-A9C8-A7E58C73A845}"/>
    <dgm:cxn modelId="{F0121A36-1780-4EDB-B794-D9CD0AE6B9D2}" type="presOf" srcId="{EBBF1160-FC87-434D-B71D-CF2C85BE836A}" destId="{BBDBD24D-C50D-45C9-BEB6-5C1092B354B9}" srcOrd="0" destOrd="0" presId="urn:microsoft.com/office/officeart/2005/8/layout/default"/>
    <dgm:cxn modelId="{AE265473-4B31-499A-894B-6445BA75282C}" type="presOf" srcId="{9A3FE829-1B7B-4B7E-9238-08CC387B8828}" destId="{866C10DC-A260-4AD9-A044-AFA7C5F8E637}" srcOrd="0" destOrd="0" presId="urn:microsoft.com/office/officeart/2005/8/layout/default"/>
    <dgm:cxn modelId="{22FA5355-EFC8-4C47-85FF-15B9FEF1F78B}" type="presOf" srcId="{D503DBE2-6E5B-4E1E-8690-7295A669843F}" destId="{FA4438C8-00D0-4A58-94A6-5FC8049772A1}" srcOrd="0" destOrd="0" presId="urn:microsoft.com/office/officeart/2005/8/layout/default"/>
    <dgm:cxn modelId="{5E824986-00B1-4B76-B89E-342AC2E359CE}" type="presOf" srcId="{FD8FC022-5C83-4FC8-98BA-FE90A75B28EA}" destId="{7CF4AFEE-D383-4619-BABB-F098E23927C7}" srcOrd="0" destOrd="0" presId="urn:microsoft.com/office/officeart/2005/8/layout/default"/>
    <dgm:cxn modelId="{DB28B993-16E0-481D-805B-FEB2E2F1503B}" srcId="{9A3FE829-1B7B-4B7E-9238-08CC387B8828}" destId="{FD8FC022-5C83-4FC8-98BA-FE90A75B28EA}" srcOrd="3" destOrd="0" parTransId="{E13E3D8C-7ACF-46F0-9B58-A51ED9EC87C1}" sibTransId="{AF51E086-D021-44A7-B8DD-F35E0257F01C}"/>
    <dgm:cxn modelId="{B6B729D1-6CA4-4A04-8ED7-F7D31BF72421}" srcId="{9A3FE829-1B7B-4B7E-9238-08CC387B8828}" destId="{D503DBE2-6E5B-4E1E-8690-7295A669843F}" srcOrd="1" destOrd="0" parTransId="{46DAA908-4E31-4A43-81FA-65FC5350A01E}" sibTransId="{8B9ED28B-A8DD-4C76-BA08-470D11E6E1F9}"/>
    <dgm:cxn modelId="{12B5C1D5-7B6F-464D-9DA3-8929246C1078}" type="presOf" srcId="{422C12DC-3EEB-4EBD-9ADE-4D34F46FC70A}" destId="{38208BA6-9F94-4468-BC2F-7BF9BF0AF12B}" srcOrd="0" destOrd="0" presId="urn:microsoft.com/office/officeart/2005/8/layout/default"/>
    <dgm:cxn modelId="{4D7B64DB-2550-4AC6-A580-ACA652F1FFCD}" srcId="{9A3FE829-1B7B-4B7E-9238-08CC387B8828}" destId="{EBBF1160-FC87-434D-B71D-CF2C85BE836A}" srcOrd="2" destOrd="0" parTransId="{57C42F80-CD07-4DB3-8BD7-B2235B6A174A}" sibTransId="{A62E7860-64DA-4391-BA95-5137F5219792}"/>
    <dgm:cxn modelId="{3166D65F-7ED1-4856-B4EB-FB1B25B34F91}" type="presParOf" srcId="{866C10DC-A260-4AD9-A044-AFA7C5F8E637}" destId="{38208BA6-9F94-4468-BC2F-7BF9BF0AF12B}" srcOrd="0" destOrd="0" presId="urn:microsoft.com/office/officeart/2005/8/layout/default"/>
    <dgm:cxn modelId="{88ADFD74-8841-4107-9AFB-ABF47BA32400}" type="presParOf" srcId="{866C10DC-A260-4AD9-A044-AFA7C5F8E637}" destId="{B24CD285-CD69-4369-89F6-F92EABE7B5ED}" srcOrd="1" destOrd="0" presId="urn:microsoft.com/office/officeart/2005/8/layout/default"/>
    <dgm:cxn modelId="{3C706E6A-443F-4349-8F9A-B78328EA1200}" type="presParOf" srcId="{866C10DC-A260-4AD9-A044-AFA7C5F8E637}" destId="{FA4438C8-00D0-4A58-94A6-5FC8049772A1}" srcOrd="2" destOrd="0" presId="urn:microsoft.com/office/officeart/2005/8/layout/default"/>
    <dgm:cxn modelId="{1A50ED7E-3AE3-4588-A4F3-88F617471FEC}" type="presParOf" srcId="{866C10DC-A260-4AD9-A044-AFA7C5F8E637}" destId="{419FE285-4EC7-4D68-B440-E533ABDFC91B}" srcOrd="3" destOrd="0" presId="urn:microsoft.com/office/officeart/2005/8/layout/default"/>
    <dgm:cxn modelId="{2DBC9D42-F419-4187-B590-FB4838DB1F60}" type="presParOf" srcId="{866C10DC-A260-4AD9-A044-AFA7C5F8E637}" destId="{BBDBD24D-C50D-45C9-BEB6-5C1092B354B9}" srcOrd="4" destOrd="0" presId="urn:microsoft.com/office/officeart/2005/8/layout/default"/>
    <dgm:cxn modelId="{4B8E5591-DFBC-424F-9390-4610FC98D2C2}" type="presParOf" srcId="{866C10DC-A260-4AD9-A044-AFA7C5F8E637}" destId="{CC99AB31-A679-4E1E-AF1F-1687028AF1D1}" srcOrd="5" destOrd="0" presId="urn:microsoft.com/office/officeart/2005/8/layout/default"/>
    <dgm:cxn modelId="{46BE0379-4B00-456B-9649-ACC09E932C4E}" type="presParOf" srcId="{866C10DC-A260-4AD9-A044-AFA7C5F8E637}" destId="{7CF4AFEE-D383-4619-BABB-F098E23927C7}" srcOrd="6"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54B40DE-A298-41BB-85A3-AB49379E8194}"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endParaRPr lang="en-GB"/>
        </a:p>
      </dgm:t>
    </dgm:pt>
    <dgm:pt modelId="{796E7EB7-E1DC-4DAA-AA96-F48DA30B8CDA}">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Commonly known as JP’s (Your Worship)</a:t>
          </a:r>
        </a:p>
      </dgm:t>
    </dgm:pt>
    <dgm:pt modelId="{3BAAFFBE-4194-4507-9502-F0C8D4DDB9F4}" type="parTrans" cxnId="{F613B4BA-3D1D-4B5E-9F5C-88B2BCDBAB52}">
      <dgm:prSet/>
      <dgm:spPr/>
      <dgm:t>
        <a:bodyPr/>
        <a:lstStyle/>
        <a:p>
          <a:endParaRPr lang="en-GB"/>
        </a:p>
      </dgm:t>
    </dgm:pt>
    <dgm:pt modelId="{29DB900B-9AC1-41EE-93E2-6DAF39020BDA}" type="sibTrans" cxnId="{F613B4BA-3D1D-4B5E-9F5C-88B2BCDBAB52}">
      <dgm:prSet/>
      <dgm:spPr>
        <a:solidFill>
          <a:schemeClr val="accent2">
            <a:lumMod val="75000"/>
          </a:schemeClr>
        </a:solidFill>
        <a:ln>
          <a:solidFill>
            <a:schemeClr val="tx1"/>
          </a:solidFill>
        </a:ln>
      </dgm:spPr>
      <dgm:t>
        <a:bodyPr/>
        <a:lstStyle/>
        <a:p>
          <a:endParaRPr lang="en-GB"/>
        </a:p>
      </dgm:t>
    </dgm:pt>
    <dgm:pt modelId="{07401920-A7B1-43A7-BC5F-A3B895EBBB53}">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Appointed by the Lord Chancellor </a:t>
          </a:r>
        </a:p>
      </dgm:t>
    </dgm:pt>
    <dgm:pt modelId="{D3C627A1-6E1E-487E-A533-C9D7FBC5575F}" type="parTrans" cxnId="{3332A2CB-5549-40C4-858D-59D8F27AE601}">
      <dgm:prSet/>
      <dgm:spPr/>
      <dgm:t>
        <a:bodyPr/>
        <a:lstStyle/>
        <a:p>
          <a:endParaRPr lang="en-GB"/>
        </a:p>
      </dgm:t>
    </dgm:pt>
    <dgm:pt modelId="{AD05BF9A-66D1-43B9-A6F1-293DA7FCD242}" type="sibTrans" cxnId="{3332A2CB-5549-40C4-858D-59D8F27AE601}">
      <dgm:prSet/>
      <dgm:spPr>
        <a:solidFill>
          <a:schemeClr val="accent2">
            <a:lumMod val="75000"/>
          </a:schemeClr>
        </a:solidFill>
        <a:ln>
          <a:solidFill>
            <a:schemeClr val="tx1"/>
          </a:solidFill>
        </a:ln>
      </dgm:spPr>
      <dgm:t>
        <a:bodyPr/>
        <a:lstStyle/>
        <a:p>
          <a:endParaRPr lang="en-GB"/>
        </a:p>
      </dgm:t>
    </dgm:pt>
    <dgm:pt modelId="{F08F94D9-00F5-4DE4-A852-16A3587B1F09}">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Ordinary members of the community</a:t>
          </a:r>
        </a:p>
      </dgm:t>
    </dgm:pt>
    <dgm:pt modelId="{AFBD9F53-FDD8-40D2-A7F2-DA7726B1FF66}" type="parTrans" cxnId="{B182986B-DB64-4A56-BED1-84D0AB2C7CAE}">
      <dgm:prSet/>
      <dgm:spPr/>
      <dgm:t>
        <a:bodyPr/>
        <a:lstStyle/>
        <a:p>
          <a:endParaRPr lang="en-GB"/>
        </a:p>
      </dgm:t>
    </dgm:pt>
    <dgm:pt modelId="{0991FA08-A1CC-4058-94E2-854D7BF5C4D4}" type="sibTrans" cxnId="{B182986B-DB64-4A56-BED1-84D0AB2C7CAE}">
      <dgm:prSet/>
      <dgm:spPr>
        <a:solidFill>
          <a:schemeClr val="accent2">
            <a:lumMod val="75000"/>
          </a:schemeClr>
        </a:solidFill>
        <a:ln>
          <a:solidFill>
            <a:schemeClr val="tx1"/>
          </a:solidFill>
        </a:ln>
      </dgm:spPr>
      <dgm:t>
        <a:bodyPr/>
        <a:lstStyle/>
        <a:p>
          <a:endParaRPr lang="en-GB"/>
        </a:p>
      </dgm:t>
    </dgm:pt>
    <dgm:pt modelId="{1AF8EB51-426E-40CD-9F6F-BE3220C13D8A}">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Appointed for life</a:t>
          </a:r>
        </a:p>
      </dgm:t>
    </dgm:pt>
    <dgm:pt modelId="{9389563F-E03C-4A6D-ACD5-3E38BA7B2B66}" type="parTrans" cxnId="{D3E5B1F3-AE34-481C-976B-DB3030FC35A2}">
      <dgm:prSet/>
      <dgm:spPr/>
      <dgm:t>
        <a:bodyPr/>
        <a:lstStyle/>
        <a:p>
          <a:endParaRPr lang="en-GB"/>
        </a:p>
      </dgm:t>
    </dgm:pt>
    <dgm:pt modelId="{89E89A7A-CE5C-4A21-8259-88CAEFA71DC6}" type="sibTrans" cxnId="{D3E5B1F3-AE34-481C-976B-DB3030FC35A2}">
      <dgm:prSet/>
      <dgm:spPr>
        <a:solidFill>
          <a:schemeClr val="accent2">
            <a:lumMod val="75000"/>
          </a:schemeClr>
        </a:solidFill>
        <a:ln>
          <a:solidFill>
            <a:schemeClr val="tx1"/>
          </a:solidFill>
        </a:ln>
      </dgm:spPr>
      <dgm:t>
        <a:bodyPr/>
        <a:lstStyle/>
        <a:p>
          <a:endParaRPr lang="en-GB"/>
        </a:p>
      </dgm:t>
    </dgm:pt>
    <dgm:pt modelId="{651D34A2-3EAE-4488-8181-E2CC6C988CA4}">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Unpaid</a:t>
          </a:r>
        </a:p>
      </dgm:t>
    </dgm:pt>
    <dgm:pt modelId="{5F08A062-8DCF-4694-AA99-8752167959D8}" type="parTrans" cxnId="{7FC3813B-8F02-4BD9-8116-C9CDFA72CFDB}">
      <dgm:prSet/>
      <dgm:spPr/>
      <dgm:t>
        <a:bodyPr/>
        <a:lstStyle/>
        <a:p>
          <a:endParaRPr lang="en-GB"/>
        </a:p>
      </dgm:t>
    </dgm:pt>
    <dgm:pt modelId="{3CE601B4-3194-45DB-A29E-210533E63C35}" type="sibTrans" cxnId="{7FC3813B-8F02-4BD9-8116-C9CDFA72CFDB}">
      <dgm:prSet/>
      <dgm:spPr>
        <a:solidFill>
          <a:schemeClr val="accent2">
            <a:lumMod val="75000"/>
          </a:schemeClr>
        </a:solidFill>
        <a:ln>
          <a:solidFill>
            <a:schemeClr val="tx1"/>
          </a:solidFill>
        </a:ln>
      </dgm:spPr>
      <dgm:t>
        <a:bodyPr/>
        <a:lstStyle/>
        <a:p>
          <a:endParaRPr lang="en-GB"/>
        </a:p>
      </dgm:t>
    </dgm:pt>
    <dgm:pt modelId="{0512025E-714C-43B0-9DA2-9F11C4EE328B}">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Retire at 70</a:t>
          </a:r>
        </a:p>
      </dgm:t>
    </dgm:pt>
    <dgm:pt modelId="{B86F8C99-BEB5-4F83-A8CA-349BD94A6874}" type="parTrans" cxnId="{97413A08-18E4-45BD-A858-F179BA35548C}">
      <dgm:prSet/>
      <dgm:spPr/>
      <dgm:t>
        <a:bodyPr/>
        <a:lstStyle/>
        <a:p>
          <a:endParaRPr lang="en-GB"/>
        </a:p>
      </dgm:t>
    </dgm:pt>
    <dgm:pt modelId="{377376FD-D4BD-4D03-AB4F-09AE299EE084}" type="sibTrans" cxnId="{97413A08-18E4-45BD-A858-F179BA35548C}">
      <dgm:prSet/>
      <dgm:spPr>
        <a:solidFill>
          <a:schemeClr val="accent2">
            <a:lumMod val="75000"/>
          </a:schemeClr>
        </a:solidFill>
        <a:ln>
          <a:solidFill>
            <a:schemeClr val="tx1"/>
          </a:solidFill>
        </a:ln>
      </dgm:spPr>
      <dgm:t>
        <a:bodyPr/>
        <a:lstStyle/>
        <a:p>
          <a:endParaRPr lang="en-GB"/>
        </a:p>
      </dgm:t>
    </dgm:pt>
    <dgm:pt modelId="{DD72B859-54C1-464A-83C5-ECBE58049022}">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Not legally qualified</a:t>
          </a:r>
        </a:p>
      </dgm:t>
    </dgm:pt>
    <dgm:pt modelId="{69AAB401-C8BA-49BD-895F-B7EF6F6A3C0B}" type="parTrans" cxnId="{6BB0F539-F9A0-4C21-9399-6763C60B200C}">
      <dgm:prSet/>
      <dgm:spPr/>
      <dgm:t>
        <a:bodyPr/>
        <a:lstStyle/>
        <a:p>
          <a:endParaRPr lang="en-GB"/>
        </a:p>
      </dgm:t>
    </dgm:pt>
    <dgm:pt modelId="{640770F5-538C-48E5-9ACB-2A84A32662B9}" type="sibTrans" cxnId="{6BB0F539-F9A0-4C21-9399-6763C60B200C}">
      <dgm:prSet/>
      <dgm:spPr>
        <a:solidFill>
          <a:schemeClr val="accent2">
            <a:lumMod val="75000"/>
          </a:schemeClr>
        </a:solidFill>
        <a:ln>
          <a:solidFill>
            <a:schemeClr val="tx1"/>
          </a:solidFill>
        </a:ln>
      </dgm:spPr>
      <dgm:t>
        <a:bodyPr/>
        <a:lstStyle/>
        <a:p>
          <a:endParaRPr lang="en-GB"/>
        </a:p>
      </dgm:t>
    </dgm:pt>
    <dgm:pt modelId="{1FC322EE-FCC3-4142-8CCE-F175EDBB8A95}">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Advised by a Magistrate’s Clerk</a:t>
          </a:r>
        </a:p>
      </dgm:t>
    </dgm:pt>
    <dgm:pt modelId="{4F467F2D-FEB4-44C5-8313-B96BD2F55156}" type="parTrans" cxnId="{27074E1A-FF84-42C2-8E4B-C243D01E981A}">
      <dgm:prSet/>
      <dgm:spPr/>
      <dgm:t>
        <a:bodyPr/>
        <a:lstStyle/>
        <a:p>
          <a:endParaRPr lang="en-GB"/>
        </a:p>
      </dgm:t>
    </dgm:pt>
    <dgm:pt modelId="{E1C155F7-455C-4CFC-BFD4-4EB7B011E1CC}" type="sibTrans" cxnId="{27074E1A-FF84-42C2-8E4B-C243D01E981A}">
      <dgm:prSet/>
      <dgm:spPr>
        <a:solidFill>
          <a:schemeClr val="accent2">
            <a:lumMod val="75000"/>
          </a:schemeClr>
        </a:solidFill>
        <a:ln>
          <a:solidFill>
            <a:schemeClr val="tx1"/>
          </a:solidFill>
        </a:ln>
      </dgm:spPr>
      <dgm:t>
        <a:bodyPr/>
        <a:lstStyle/>
        <a:p>
          <a:endParaRPr lang="en-GB"/>
        </a:p>
      </dgm:t>
    </dgm:pt>
    <dgm:pt modelId="{762C62FF-2C72-47D3-8729-0924563A57B7}">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Described as a ‘bench’ consisting of between 2 &amp; 7 magistrates</a:t>
          </a:r>
        </a:p>
      </dgm:t>
    </dgm:pt>
    <dgm:pt modelId="{40A414DB-9B95-4878-A27B-695257EF5809}" type="parTrans" cxnId="{EAC48AA4-20F9-4CB7-BFF0-E02B96202316}">
      <dgm:prSet/>
      <dgm:spPr/>
      <dgm:t>
        <a:bodyPr/>
        <a:lstStyle/>
        <a:p>
          <a:endParaRPr lang="en-GB"/>
        </a:p>
      </dgm:t>
    </dgm:pt>
    <dgm:pt modelId="{53F81677-5A51-4D05-AC49-C063BF31C40B}" type="sibTrans" cxnId="{EAC48AA4-20F9-4CB7-BFF0-E02B96202316}">
      <dgm:prSet/>
      <dgm:spPr/>
      <dgm:t>
        <a:bodyPr/>
        <a:lstStyle/>
        <a:p>
          <a:endParaRPr lang="en-GB"/>
        </a:p>
      </dgm:t>
    </dgm:pt>
    <dgm:pt modelId="{25ECF8D8-DFA8-4F40-B3C9-C04D4E8C6557}" type="pres">
      <dgm:prSet presAssocID="{C54B40DE-A298-41BB-85A3-AB49379E8194}" presName="Name0" presStyleCnt="0">
        <dgm:presLayoutVars>
          <dgm:dir/>
          <dgm:resizeHandles/>
        </dgm:presLayoutVars>
      </dgm:prSet>
      <dgm:spPr/>
    </dgm:pt>
    <dgm:pt modelId="{27574ED6-9158-4DE5-92A6-267510A459B6}" type="pres">
      <dgm:prSet presAssocID="{796E7EB7-E1DC-4DAA-AA96-F48DA30B8CDA}" presName="compNode" presStyleCnt="0"/>
      <dgm:spPr/>
    </dgm:pt>
    <dgm:pt modelId="{F1024134-CF4B-4B56-83CD-A914B6B30B04}" type="pres">
      <dgm:prSet presAssocID="{796E7EB7-E1DC-4DAA-AA96-F48DA30B8CDA}" presName="dummyConnPt" presStyleCnt="0"/>
      <dgm:spPr/>
    </dgm:pt>
    <dgm:pt modelId="{92C24E61-BDFE-493F-BE53-9BC7627E86D7}" type="pres">
      <dgm:prSet presAssocID="{796E7EB7-E1DC-4DAA-AA96-F48DA30B8CDA}" presName="node" presStyleLbl="node1" presStyleIdx="0" presStyleCnt="9" custScaleX="153388" custScaleY="182756">
        <dgm:presLayoutVars>
          <dgm:bulletEnabled val="1"/>
        </dgm:presLayoutVars>
      </dgm:prSet>
      <dgm:spPr/>
    </dgm:pt>
    <dgm:pt modelId="{0101DC69-A69C-406F-9150-3600FDDBD24B}" type="pres">
      <dgm:prSet presAssocID="{29DB900B-9AC1-41EE-93E2-6DAF39020BDA}" presName="sibTrans" presStyleLbl="bgSibTrans2D1" presStyleIdx="0" presStyleCnt="8"/>
      <dgm:spPr/>
    </dgm:pt>
    <dgm:pt modelId="{37B54DDB-D21A-4335-A132-ED783CC2FBD5}" type="pres">
      <dgm:prSet presAssocID="{07401920-A7B1-43A7-BC5F-A3B895EBBB53}" presName="compNode" presStyleCnt="0"/>
      <dgm:spPr/>
    </dgm:pt>
    <dgm:pt modelId="{C8C2BA16-7797-4BC6-814D-6A0BFAAD4E69}" type="pres">
      <dgm:prSet presAssocID="{07401920-A7B1-43A7-BC5F-A3B895EBBB53}" presName="dummyConnPt" presStyleCnt="0"/>
      <dgm:spPr/>
    </dgm:pt>
    <dgm:pt modelId="{B64281AB-DE07-4ADF-9129-E9511755FA24}" type="pres">
      <dgm:prSet presAssocID="{07401920-A7B1-43A7-BC5F-A3B895EBBB53}" presName="node" presStyleLbl="node1" presStyleIdx="1" presStyleCnt="9" custScaleX="145406" custScaleY="174663">
        <dgm:presLayoutVars>
          <dgm:bulletEnabled val="1"/>
        </dgm:presLayoutVars>
      </dgm:prSet>
      <dgm:spPr/>
    </dgm:pt>
    <dgm:pt modelId="{A161A0C5-4B21-485E-ACB7-C81693DEFDFF}" type="pres">
      <dgm:prSet presAssocID="{AD05BF9A-66D1-43B9-A6F1-293DA7FCD242}" presName="sibTrans" presStyleLbl="bgSibTrans2D1" presStyleIdx="1" presStyleCnt="8"/>
      <dgm:spPr/>
    </dgm:pt>
    <dgm:pt modelId="{47E54FB1-2913-471D-BEE7-B8DABC301EA6}" type="pres">
      <dgm:prSet presAssocID="{F08F94D9-00F5-4DE4-A852-16A3587B1F09}" presName="compNode" presStyleCnt="0"/>
      <dgm:spPr/>
    </dgm:pt>
    <dgm:pt modelId="{0C7C3841-B2EA-4ABA-9CFB-63D4DFD4CA77}" type="pres">
      <dgm:prSet presAssocID="{F08F94D9-00F5-4DE4-A852-16A3587B1F09}" presName="dummyConnPt" presStyleCnt="0"/>
      <dgm:spPr/>
    </dgm:pt>
    <dgm:pt modelId="{CBE86456-55B7-4821-9081-AAA5CE897D7C}" type="pres">
      <dgm:prSet presAssocID="{F08F94D9-00F5-4DE4-A852-16A3587B1F09}" presName="node" presStyleLbl="node1" presStyleIdx="2" presStyleCnt="9" custScaleX="144626" custScaleY="188716">
        <dgm:presLayoutVars>
          <dgm:bulletEnabled val="1"/>
        </dgm:presLayoutVars>
      </dgm:prSet>
      <dgm:spPr/>
    </dgm:pt>
    <dgm:pt modelId="{597A8F38-5034-4267-8BD1-4DCE80A6727E}" type="pres">
      <dgm:prSet presAssocID="{0991FA08-A1CC-4058-94E2-854D7BF5C4D4}" presName="sibTrans" presStyleLbl="bgSibTrans2D1" presStyleIdx="2" presStyleCnt="8"/>
      <dgm:spPr/>
    </dgm:pt>
    <dgm:pt modelId="{0F1EC740-653F-410C-99D5-255DFCF09421}" type="pres">
      <dgm:prSet presAssocID="{1AF8EB51-426E-40CD-9F6F-BE3220C13D8A}" presName="compNode" presStyleCnt="0"/>
      <dgm:spPr/>
    </dgm:pt>
    <dgm:pt modelId="{E84D4668-1530-41BE-87B5-4A7C38183E85}" type="pres">
      <dgm:prSet presAssocID="{1AF8EB51-426E-40CD-9F6F-BE3220C13D8A}" presName="dummyConnPt" presStyleCnt="0"/>
      <dgm:spPr/>
    </dgm:pt>
    <dgm:pt modelId="{7F852E8A-9278-4659-9B42-1EBCD3C56A52}" type="pres">
      <dgm:prSet presAssocID="{1AF8EB51-426E-40CD-9F6F-BE3220C13D8A}" presName="node" presStyleLbl="node1" presStyleIdx="3" presStyleCnt="9" custScaleX="146585" custScaleY="186098">
        <dgm:presLayoutVars>
          <dgm:bulletEnabled val="1"/>
        </dgm:presLayoutVars>
      </dgm:prSet>
      <dgm:spPr/>
    </dgm:pt>
    <dgm:pt modelId="{FF14CBAD-6ED8-431F-925A-7C61A55A467B}" type="pres">
      <dgm:prSet presAssocID="{89E89A7A-CE5C-4A21-8259-88CAEFA71DC6}" presName="sibTrans" presStyleLbl="bgSibTrans2D1" presStyleIdx="3" presStyleCnt="8"/>
      <dgm:spPr/>
    </dgm:pt>
    <dgm:pt modelId="{1E4533A6-6B46-40C7-AB3F-F6362250D1C6}" type="pres">
      <dgm:prSet presAssocID="{651D34A2-3EAE-4488-8181-E2CC6C988CA4}" presName="compNode" presStyleCnt="0"/>
      <dgm:spPr/>
    </dgm:pt>
    <dgm:pt modelId="{ED904E28-0C1F-4043-B702-C6EA9B5951F9}" type="pres">
      <dgm:prSet presAssocID="{651D34A2-3EAE-4488-8181-E2CC6C988CA4}" presName="dummyConnPt" presStyleCnt="0"/>
      <dgm:spPr/>
    </dgm:pt>
    <dgm:pt modelId="{6D243975-D5C9-4D76-9758-7D3C1B39B04A}" type="pres">
      <dgm:prSet presAssocID="{651D34A2-3EAE-4488-8181-E2CC6C988CA4}" presName="node" presStyleLbl="node1" presStyleIdx="4" presStyleCnt="9" custScaleX="149123" custScaleY="172208">
        <dgm:presLayoutVars>
          <dgm:bulletEnabled val="1"/>
        </dgm:presLayoutVars>
      </dgm:prSet>
      <dgm:spPr/>
    </dgm:pt>
    <dgm:pt modelId="{CB00DE6F-9D0A-4ED7-A294-075DE10FC583}" type="pres">
      <dgm:prSet presAssocID="{3CE601B4-3194-45DB-A29E-210533E63C35}" presName="sibTrans" presStyleLbl="bgSibTrans2D1" presStyleIdx="4" presStyleCnt="8"/>
      <dgm:spPr/>
    </dgm:pt>
    <dgm:pt modelId="{30A5B5F6-2E42-4C17-96A2-4529B3BC3E91}" type="pres">
      <dgm:prSet presAssocID="{0512025E-714C-43B0-9DA2-9F11C4EE328B}" presName="compNode" presStyleCnt="0"/>
      <dgm:spPr/>
    </dgm:pt>
    <dgm:pt modelId="{160A7BD0-2EE2-4E16-B8FB-F174946B9498}" type="pres">
      <dgm:prSet presAssocID="{0512025E-714C-43B0-9DA2-9F11C4EE328B}" presName="dummyConnPt" presStyleCnt="0"/>
      <dgm:spPr/>
    </dgm:pt>
    <dgm:pt modelId="{A5CB91E2-EFA0-4816-B8E8-407D650003DE}" type="pres">
      <dgm:prSet presAssocID="{0512025E-714C-43B0-9DA2-9F11C4EE328B}" presName="node" presStyleLbl="node1" presStyleIdx="5" presStyleCnt="9" custScaleX="146585" custScaleY="184585">
        <dgm:presLayoutVars>
          <dgm:bulletEnabled val="1"/>
        </dgm:presLayoutVars>
      </dgm:prSet>
      <dgm:spPr/>
    </dgm:pt>
    <dgm:pt modelId="{39A5067D-40E5-4323-9567-425A50AB38CE}" type="pres">
      <dgm:prSet presAssocID="{377376FD-D4BD-4D03-AB4F-09AE299EE084}" presName="sibTrans" presStyleLbl="bgSibTrans2D1" presStyleIdx="5" presStyleCnt="8"/>
      <dgm:spPr/>
    </dgm:pt>
    <dgm:pt modelId="{E3FCE258-CEFA-42F0-8308-AEAE3E2E830E}" type="pres">
      <dgm:prSet presAssocID="{DD72B859-54C1-464A-83C5-ECBE58049022}" presName="compNode" presStyleCnt="0"/>
      <dgm:spPr/>
    </dgm:pt>
    <dgm:pt modelId="{8244AF7C-2989-452A-B2E3-0599D3FA08A4}" type="pres">
      <dgm:prSet presAssocID="{DD72B859-54C1-464A-83C5-ECBE58049022}" presName="dummyConnPt" presStyleCnt="0"/>
      <dgm:spPr/>
    </dgm:pt>
    <dgm:pt modelId="{A717023C-8EAC-45A4-8ABD-8604BA9EDDB9}" type="pres">
      <dgm:prSet presAssocID="{DD72B859-54C1-464A-83C5-ECBE58049022}" presName="node" presStyleLbl="node1" presStyleIdx="6" presStyleCnt="9" custScaleX="150346" custScaleY="188815">
        <dgm:presLayoutVars>
          <dgm:bulletEnabled val="1"/>
        </dgm:presLayoutVars>
      </dgm:prSet>
      <dgm:spPr/>
    </dgm:pt>
    <dgm:pt modelId="{41C92757-8734-44BE-8CB1-B6FAB9C981F4}" type="pres">
      <dgm:prSet presAssocID="{640770F5-538C-48E5-9ACB-2A84A32662B9}" presName="sibTrans" presStyleLbl="bgSibTrans2D1" presStyleIdx="6" presStyleCnt="8"/>
      <dgm:spPr/>
    </dgm:pt>
    <dgm:pt modelId="{59FEE009-CC54-47AE-8326-53E93DD567D8}" type="pres">
      <dgm:prSet presAssocID="{1FC322EE-FCC3-4142-8CCE-F175EDBB8A95}" presName="compNode" presStyleCnt="0"/>
      <dgm:spPr/>
    </dgm:pt>
    <dgm:pt modelId="{A2E7D885-E562-42C1-AB8B-15D7C86CA63D}" type="pres">
      <dgm:prSet presAssocID="{1FC322EE-FCC3-4142-8CCE-F175EDBB8A95}" presName="dummyConnPt" presStyleCnt="0"/>
      <dgm:spPr/>
    </dgm:pt>
    <dgm:pt modelId="{9321B518-52F4-400C-8BBE-D69696FE345C}" type="pres">
      <dgm:prSet presAssocID="{1FC322EE-FCC3-4142-8CCE-F175EDBB8A95}" presName="node" presStyleLbl="node1" presStyleIdx="7" presStyleCnt="9" custScaleX="145271" custScaleY="173498">
        <dgm:presLayoutVars>
          <dgm:bulletEnabled val="1"/>
        </dgm:presLayoutVars>
      </dgm:prSet>
      <dgm:spPr/>
    </dgm:pt>
    <dgm:pt modelId="{C43D1A19-096A-4C72-8FD0-2AC6FBC48F0D}" type="pres">
      <dgm:prSet presAssocID="{E1C155F7-455C-4CFC-BFD4-4EB7B011E1CC}" presName="sibTrans" presStyleLbl="bgSibTrans2D1" presStyleIdx="7" presStyleCnt="8"/>
      <dgm:spPr/>
    </dgm:pt>
    <dgm:pt modelId="{FBC4BC15-49A7-4986-86E8-D3746BBC08F6}" type="pres">
      <dgm:prSet presAssocID="{762C62FF-2C72-47D3-8729-0924563A57B7}" presName="compNode" presStyleCnt="0"/>
      <dgm:spPr/>
    </dgm:pt>
    <dgm:pt modelId="{FC55DA21-EF33-4E0A-BFFA-0D3A4C934EF8}" type="pres">
      <dgm:prSet presAssocID="{762C62FF-2C72-47D3-8729-0924563A57B7}" presName="dummyConnPt" presStyleCnt="0"/>
      <dgm:spPr/>
    </dgm:pt>
    <dgm:pt modelId="{02FAE832-F3A4-40B8-A53D-B275279D9BA4}" type="pres">
      <dgm:prSet presAssocID="{762C62FF-2C72-47D3-8729-0924563A57B7}" presName="node" presStyleLbl="node1" presStyleIdx="8" presStyleCnt="9" custScaleX="184677" custScaleY="163095">
        <dgm:presLayoutVars>
          <dgm:bulletEnabled val="1"/>
        </dgm:presLayoutVars>
      </dgm:prSet>
      <dgm:spPr/>
    </dgm:pt>
  </dgm:ptLst>
  <dgm:cxnLst>
    <dgm:cxn modelId="{F67EF400-7A01-4F7A-809A-C0F386C8742C}" type="presOf" srcId="{0991FA08-A1CC-4058-94E2-854D7BF5C4D4}" destId="{597A8F38-5034-4267-8BD1-4DCE80A6727E}" srcOrd="0" destOrd="0" presId="urn:microsoft.com/office/officeart/2005/8/layout/bProcess4"/>
    <dgm:cxn modelId="{97413A08-18E4-45BD-A858-F179BA35548C}" srcId="{C54B40DE-A298-41BB-85A3-AB49379E8194}" destId="{0512025E-714C-43B0-9DA2-9F11C4EE328B}" srcOrd="5" destOrd="0" parTransId="{B86F8C99-BEB5-4F83-A8CA-349BD94A6874}" sibTransId="{377376FD-D4BD-4D03-AB4F-09AE299EE084}"/>
    <dgm:cxn modelId="{71742110-EDEF-4900-85DA-670431847D39}" type="presOf" srcId="{29DB900B-9AC1-41EE-93E2-6DAF39020BDA}" destId="{0101DC69-A69C-406F-9150-3600FDDBD24B}" srcOrd="0" destOrd="0" presId="urn:microsoft.com/office/officeart/2005/8/layout/bProcess4"/>
    <dgm:cxn modelId="{D20FE010-D6FF-4542-AAA9-C992EF91EB1B}" type="presOf" srcId="{07401920-A7B1-43A7-BC5F-A3B895EBBB53}" destId="{B64281AB-DE07-4ADF-9129-E9511755FA24}" srcOrd="0" destOrd="0" presId="urn:microsoft.com/office/officeart/2005/8/layout/bProcess4"/>
    <dgm:cxn modelId="{308CB817-8FAD-4420-B6BE-7464161E637F}" type="presOf" srcId="{640770F5-538C-48E5-9ACB-2A84A32662B9}" destId="{41C92757-8734-44BE-8CB1-B6FAB9C981F4}" srcOrd="0" destOrd="0" presId="urn:microsoft.com/office/officeart/2005/8/layout/bProcess4"/>
    <dgm:cxn modelId="{27074E1A-FF84-42C2-8E4B-C243D01E981A}" srcId="{C54B40DE-A298-41BB-85A3-AB49379E8194}" destId="{1FC322EE-FCC3-4142-8CCE-F175EDBB8A95}" srcOrd="7" destOrd="0" parTransId="{4F467F2D-FEB4-44C5-8313-B96BD2F55156}" sibTransId="{E1C155F7-455C-4CFC-BFD4-4EB7B011E1CC}"/>
    <dgm:cxn modelId="{C629032D-AAB3-4D77-B6BC-CA6D009043EC}" type="presOf" srcId="{F08F94D9-00F5-4DE4-A852-16A3587B1F09}" destId="{CBE86456-55B7-4821-9081-AAA5CE897D7C}" srcOrd="0" destOrd="0" presId="urn:microsoft.com/office/officeart/2005/8/layout/bProcess4"/>
    <dgm:cxn modelId="{944DA231-63D5-4F9D-96FC-E7FE4D038F17}" type="presOf" srcId="{AD05BF9A-66D1-43B9-A6F1-293DA7FCD242}" destId="{A161A0C5-4B21-485E-ACB7-C81693DEFDFF}" srcOrd="0" destOrd="0" presId="urn:microsoft.com/office/officeart/2005/8/layout/bProcess4"/>
    <dgm:cxn modelId="{6BB0F539-F9A0-4C21-9399-6763C60B200C}" srcId="{C54B40DE-A298-41BB-85A3-AB49379E8194}" destId="{DD72B859-54C1-464A-83C5-ECBE58049022}" srcOrd="6" destOrd="0" parTransId="{69AAB401-C8BA-49BD-895F-B7EF6F6A3C0B}" sibTransId="{640770F5-538C-48E5-9ACB-2A84A32662B9}"/>
    <dgm:cxn modelId="{7FC3813B-8F02-4BD9-8116-C9CDFA72CFDB}" srcId="{C54B40DE-A298-41BB-85A3-AB49379E8194}" destId="{651D34A2-3EAE-4488-8181-E2CC6C988CA4}" srcOrd="4" destOrd="0" parTransId="{5F08A062-8DCF-4694-AA99-8752167959D8}" sibTransId="{3CE601B4-3194-45DB-A29E-210533E63C35}"/>
    <dgm:cxn modelId="{CD176E5D-2D07-4790-A5DC-2EFB29653FB3}" type="presOf" srcId="{796E7EB7-E1DC-4DAA-AA96-F48DA30B8CDA}" destId="{92C24E61-BDFE-493F-BE53-9BC7627E86D7}" srcOrd="0" destOrd="0" presId="urn:microsoft.com/office/officeart/2005/8/layout/bProcess4"/>
    <dgm:cxn modelId="{B182986B-DB64-4A56-BED1-84D0AB2C7CAE}" srcId="{C54B40DE-A298-41BB-85A3-AB49379E8194}" destId="{F08F94D9-00F5-4DE4-A852-16A3587B1F09}" srcOrd="2" destOrd="0" parTransId="{AFBD9F53-FDD8-40D2-A7F2-DA7726B1FF66}" sibTransId="{0991FA08-A1CC-4058-94E2-854D7BF5C4D4}"/>
    <dgm:cxn modelId="{E2A4D850-0EC8-445E-80DC-362C9020E9C6}" type="presOf" srcId="{E1C155F7-455C-4CFC-BFD4-4EB7B011E1CC}" destId="{C43D1A19-096A-4C72-8FD0-2AC6FBC48F0D}" srcOrd="0" destOrd="0" presId="urn:microsoft.com/office/officeart/2005/8/layout/bProcess4"/>
    <dgm:cxn modelId="{C13A6854-532A-4E18-8702-7F0E7D4A4559}" type="presOf" srcId="{1AF8EB51-426E-40CD-9F6F-BE3220C13D8A}" destId="{7F852E8A-9278-4659-9B42-1EBCD3C56A52}" srcOrd="0" destOrd="0" presId="urn:microsoft.com/office/officeart/2005/8/layout/bProcess4"/>
    <dgm:cxn modelId="{13D99579-D794-40C5-8568-2A43DEF38872}" type="presOf" srcId="{1FC322EE-FCC3-4142-8CCE-F175EDBB8A95}" destId="{9321B518-52F4-400C-8BBE-D69696FE345C}" srcOrd="0" destOrd="0" presId="urn:microsoft.com/office/officeart/2005/8/layout/bProcess4"/>
    <dgm:cxn modelId="{FD78E97C-BA1A-480B-9741-FFF16CFC9B45}" type="presOf" srcId="{DD72B859-54C1-464A-83C5-ECBE58049022}" destId="{A717023C-8EAC-45A4-8ABD-8604BA9EDDB9}" srcOrd="0" destOrd="0" presId="urn:microsoft.com/office/officeart/2005/8/layout/bProcess4"/>
    <dgm:cxn modelId="{15041E8F-12BB-4589-AB3D-B5B0C68409C6}" type="presOf" srcId="{C54B40DE-A298-41BB-85A3-AB49379E8194}" destId="{25ECF8D8-DFA8-4F40-B3C9-C04D4E8C6557}" srcOrd="0" destOrd="0" presId="urn:microsoft.com/office/officeart/2005/8/layout/bProcess4"/>
    <dgm:cxn modelId="{EAC48AA4-20F9-4CB7-BFF0-E02B96202316}" srcId="{C54B40DE-A298-41BB-85A3-AB49379E8194}" destId="{762C62FF-2C72-47D3-8729-0924563A57B7}" srcOrd="8" destOrd="0" parTransId="{40A414DB-9B95-4878-A27B-695257EF5809}" sibTransId="{53F81677-5A51-4D05-AC49-C063BF31C40B}"/>
    <dgm:cxn modelId="{F613B4BA-3D1D-4B5E-9F5C-88B2BCDBAB52}" srcId="{C54B40DE-A298-41BB-85A3-AB49379E8194}" destId="{796E7EB7-E1DC-4DAA-AA96-F48DA30B8CDA}" srcOrd="0" destOrd="0" parTransId="{3BAAFFBE-4194-4507-9502-F0C8D4DDB9F4}" sibTransId="{29DB900B-9AC1-41EE-93E2-6DAF39020BDA}"/>
    <dgm:cxn modelId="{B533CCBD-5D33-4AAF-860D-78377836D05D}" type="presOf" srcId="{762C62FF-2C72-47D3-8729-0924563A57B7}" destId="{02FAE832-F3A4-40B8-A53D-B275279D9BA4}" srcOrd="0" destOrd="0" presId="urn:microsoft.com/office/officeart/2005/8/layout/bProcess4"/>
    <dgm:cxn modelId="{C6BF59BF-1622-42EB-95C9-7473C774C1B4}" type="presOf" srcId="{0512025E-714C-43B0-9DA2-9F11C4EE328B}" destId="{A5CB91E2-EFA0-4816-B8E8-407D650003DE}" srcOrd="0" destOrd="0" presId="urn:microsoft.com/office/officeart/2005/8/layout/bProcess4"/>
    <dgm:cxn modelId="{386A9DC2-B5DE-4444-A0B5-6CEBBF2FE2C3}" type="presOf" srcId="{377376FD-D4BD-4D03-AB4F-09AE299EE084}" destId="{39A5067D-40E5-4323-9567-425A50AB38CE}" srcOrd="0" destOrd="0" presId="urn:microsoft.com/office/officeart/2005/8/layout/bProcess4"/>
    <dgm:cxn modelId="{3332A2CB-5549-40C4-858D-59D8F27AE601}" srcId="{C54B40DE-A298-41BB-85A3-AB49379E8194}" destId="{07401920-A7B1-43A7-BC5F-A3B895EBBB53}" srcOrd="1" destOrd="0" parTransId="{D3C627A1-6E1E-487E-A533-C9D7FBC5575F}" sibTransId="{AD05BF9A-66D1-43B9-A6F1-293DA7FCD242}"/>
    <dgm:cxn modelId="{1B6D44CF-9320-4432-B1CD-6A9F78AB0E98}" type="presOf" srcId="{651D34A2-3EAE-4488-8181-E2CC6C988CA4}" destId="{6D243975-D5C9-4D76-9758-7D3C1B39B04A}" srcOrd="0" destOrd="0" presId="urn:microsoft.com/office/officeart/2005/8/layout/bProcess4"/>
    <dgm:cxn modelId="{AC3E1FE9-72D2-456B-AFE5-647172492DDF}" type="presOf" srcId="{3CE601B4-3194-45DB-A29E-210533E63C35}" destId="{CB00DE6F-9D0A-4ED7-A294-075DE10FC583}" srcOrd="0" destOrd="0" presId="urn:microsoft.com/office/officeart/2005/8/layout/bProcess4"/>
    <dgm:cxn modelId="{637094F0-2E5C-4CC5-B5E3-CB055508CEE8}" type="presOf" srcId="{89E89A7A-CE5C-4A21-8259-88CAEFA71DC6}" destId="{FF14CBAD-6ED8-431F-925A-7C61A55A467B}" srcOrd="0" destOrd="0" presId="urn:microsoft.com/office/officeart/2005/8/layout/bProcess4"/>
    <dgm:cxn modelId="{D3E5B1F3-AE34-481C-976B-DB3030FC35A2}" srcId="{C54B40DE-A298-41BB-85A3-AB49379E8194}" destId="{1AF8EB51-426E-40CD-9F6F-BE3220C13D8A}" srcOrd="3" destOrd="0" parTransId="{9389563F-E03C-4A6D-ACD5-3E38BA7B2B66}" sibTransId="{89E89A7A-CE5C-4A21-8259-88CAEFA71DC6}"/>
    <dgm:cxn modelId="{891F7681-282C-4978-9E46-BAF5B6AA8082}" type="presParOf" srcId="{25ECF8D8-DFA8-4F40-B3C9-C04D4E8C6557}" destId="{27574ED6-9158-4DE5-92A6-267510A459B6}" srcOrd="0" destOrd="0" presId="urn:microsoft.com/office/officeart/2005/8/layout/bProcess4"/>
    <dgm:cxn modelId="{7FCA7C72-4DC0-4CDC-AC30-94C1E9EF69A8}" type="presParOf" srcId="{27574ED6-9158-4DE5-92A6-267510A459B6}" destId="{F1024134-CF4B-4B56-83CD-A914B6B30B04}" srcOrd="0" destOrd="0" presId="urn:microsoft.com/office/officeart/2005/8/layout/bProcess4"/>
    <dgm:cxn modelId="{FCCCFDE5-C802-429A-878E-D1EE88CA3F23}" type="presParOf" srcId="{27574ED6-9158-4DE5-92A6-267510A459B6}" destId="{92C24E61-BDFE-493F-BE53-9BC7627E86D7}" srcOrd="1" destOrd="0" presId="urn:microsoft.com/office/officeart/2005/8/layout/bProcess4"/>
    <dgm:cxn modelId="{A6EE0633-9D44-4225-86CD-FAC6B96F99F2}" type="presParOf" srcId="{25ECF8D8-DFA8-4F40-B3C9-C04D4E8C6557}" destId="{0101DC69-A69C-406F-9150-3600FDDBD24B}" srcOrd="1" destOrd="0" presId="urn:microsoft.com/office/officeart/2005/8/layout/bProcess4"/>
    <dgm:cxn modelId="{5D1A094B-C036-4B77-B4AD-B5154F30FAB0}" type="presParOf" srcId="{25ECF8D8-DFA8-4F40-B3C9-C04D4E8C6557}" destId="{37B54DDB-D21A-4335-A132-ED783CC2FBD5}" srcOrd="2" destOrd="0" presId="urn:microsoft.com/office/officeart/2005/8/layout/bProcess4"/>
    <dgm:cxn modelId="{BF68BE6C-DE77-4E87-9B0F-44EBDCE995B4}" type="presParOf" srcId="{37B54DDB-D21A-4335-A132-ED783CC2FBD5}" destId="{C8C2BA16-7797-4BC6-814D-6A0BFAAD4E69}" srcOrd="0" destOrd="0" presId="urn:microsoft.com/office/officeart/2005/8/layout/bProcess4"/>
    <dgm:cxn modelId="{C1A16F79-C8E2-4DB6-B98A-E83B4BB4400D}" type="presParOf" srcId="{37B54DDB-D21A-4335-A132-ED783CC2FBD5}" destId="{B64281AB-DE07-4ADF-9129-E9511755FA24}" srcOrd="1" destOrd="0" presId="urn:microsoft.com/office/officeart/2005/8/layout/bProcess4"/>
    <dgm:cxn modelId="{41A1C5C5-18CD-425A-97D7-7084CFDD272E}" type="presParOf" srcId="{25ECF8D8-DFA8-4F40-B3C9-C04D4E8C6557}" destId="{A161A0C5-4B21-485E-ACB7-C81693DEFDFF}" srcOrd="3" destOrd="0" presId="urn:microsoft.com/office/officeart/2005/8/layout/bProcess4"/>
    <dgm:cxn modelId="{B6907E64-6EFC-45EE-AC9E-08CBBD6A142F}" type="presParOf" srcId="{25ECF8D8-DFA8-4F40-B3C9-C04D4E8C6557}" destId="{47E54FB1-2913-471D-BEE7-B8DABC301EA6}" srcOrd="4" destOrd="0" presId="urn:microsoft.com/office/officeart/2005/8/layout/bProcess4"/>
    <dgm:cxn modelId="{635A0ED3-7A17-4011-ABDF-F7B43435CB9C}" type="presParOf" srcId="{47E54FB1-2913-471D-BEE7-B8DABC301EA6}" destId="{0C7C3841-B2EA-4ABA-9CFB-63D4DFD4CA77}" srcOrd="0" destOrd="0" presId="urn:microsoft.com/office/officeart/2005/8/layout/bProcess4"/>
    <dgm:cxn modelId="{754D6719-196F-499F-ACBD-3D7D18B7E38F}" type="presParOf" srcId="{47E54FB1-2913-471D-BEE7-B8DABC301EA6}" destId="{CBE86456-55B7-4821-9081-AAA5CE897D7C}" srcOrd="1" destOrd="0" presId="urn:microsoft.com/office/officeart/2005/8/layout/bProcess4"/>
    <dgm:cxn modelId="{BC78A943-29F7-42E6-8325-541A58907BD7}" type="presParOf" srcId="{25ECF8D8-DFA8-4F40-B3C9-C04D4E8C6557}" destId="{597A8F38-5034-4267-8BD1-4DCE80A6727E}" srcOrd="5" destOrd="0" presId="urn:microsoft.com/office/officeart/2005/8/layout/bProcess4"/>
    <dgm:cxn modelId="{253718CE-2AF3-47AA-A978-AFAC6B04AC1F}" type="presParOf" srcId="{25ECF8D8-DFA8-4F40-B3C9-C04D4E8C6557}" destId="{0F1EC740-653F-410C-99D5-255DFCF09421}" srcOrd="6" destOrd="0" presId="urn:microsoft.com/office/officeart/2005/8/layout/bProcess4"/>
    <dgm:cxn modelId="{034B4292-D4CF-4B71-8AD7-2AA295D0ABE1}" type="presParOf" srcId="{0F1EC740-653F-410C-99D5-255DFCF09421}" destId="{E84D4668-1530-41BE-87B5-4A7C38183E85}" srcOrd="0" destOrd="0" presId="urn:microsoft.com/office/officeart/2005/8/layout/bProcess4"/>
    <dgm:cxn modelId="{9951FC51-5906-4736-82A9-6E12FC3E5061}" type="presParOf" srcId="{0F1EC740-653F-410C-99D5-255DFCF09421}" destId="{7F852E8A-9278-4659-9B42-1EBCD3C56A52}" srcOrd="1" destOrd="0" presId="urn:microsoft.com/office/officeart/2005/8/layout/bProcess4"/>
    <dgm:cxn modelId="{7FA1938B-9658-4353-939C-C0F408BF95AA}" type="presParOf" srcId="{25ECF8D8-DFA8-4F40-B3C9-C04D4E8C6557}" destId="{FF14CBAD-6ED8-431F-925A-7C61A55A467B}" srcOrd="7" destOrd="0" presId="urn:microsoft.com/office/officeart/2005/8/layout/bProcess4"/>
    <dgm:cxn modelId="{E3AB6456-773F-4F19-A345-2A701EDE9A95}" type="presParOf" srcId="{25ECF8D8-DFA8-4F40-B3C9-C04D4E8C6557}" destId="{1E4533A6-6B46-40C7-AB3F-F6362250D1C6}" srcOrd="8" destOrd="0" presId="urn:microsoft.com/office/officeart/2005/8/layout/bProcess4"/>
    <dgm:cxn modelId="{84348726-4FDC-433F-939E-D57217743B4D}" type="presParOf" srcId="{1E4533A6-6B46-40C7-AB3F-F6362250D1C6}" destId="{ED904E28-0C1F-4043-B702-C6EA9B5951F9}" srcOrd="0" destOrd="0" presId="urn:microsoft.com/office/officeart/2005/8/layout/bProcess4"/>
    <dgm:cxn modelId="{3F0E318B-B8F2-4DB2-AF8C-50633E934AB9}" type="presParOf" srcId="{1E4533A6-6B46-40C7-AB3F-F6362250D1C6}" destId="{6D243975-D5C9-4D76-9758-7D3C1B39B04A}" srcOrd="1" destOrd="0" presId="urn:microsoft.com/office/officeart/2005/8/layout/bProcess4"/>
    <dgm:cxn modelId="{BF1175F5-D5DD-4841-89A5-083BEB62A994}" type="presParOf" srcId="{25ECF8D8-DFA8-4F40-B3C9-C04D4E8C6557}" destId="{CB00DE6F-9D0A-4ED7-A294-075DE10FC583}" srcOrd="9" destOrd="0" presId="urn:microsoft.com/office/officeart/2005/8/layout/bProcess4"/>
    <dgm:cxn modelId="{2447DE8C-D3CD-4617-90DF-43FBBC112BFA}" type="presParOf" srcId="{25ECF8D8-DFA8-4F40-B3C9-C04D4E8C6557}" destId="{30A5B5F6-2E42-4C17-96A2-4529B3BC3E91}" srcOrd="10" destOrd="0" presId="urn:microsoft.com/office/officeart/2005/8/layout/bProcess4"/>
    <dgm:cxn modelId="{ED1DEC49-DD6F-4CD7-87CC-C3ACAD145BFD}" type="presParOf" srcId="{30A5B5F6-2E42-4C17-96A2-4529B3BC3E91}" destId="{160A7BD0-2EE2-4E16-B8FB-F174946B9498}" srcOrd="0" destOrd="0" presId="urn:microsoft.com/office/officeart/2005/8/layout/bProcess4"/>
    <dgm:cxn modelId="{2CD2FF31-34F9-4041-BE62-17B9B1DD44AA}" type="presParOf" srcId="{30A5B5F6-2E42-4C17-96A2-4529B3BC3E91}" destId="{A5CB91E2-EFA0-4816-B8E8-407D650003DE}" srcOrd="1" destOrd="0" presId="urn:microsoft.com/office/officeart/2005/8/layout/bProcess4"/>
    <dgm:cxn modelId="{146DD424-6998-4E37-BE9C-19FF2E8896DA}" type="presParOf" srcId="{25ECF8D8-DFA8-4F40-B3C9-C04D4E8C6557}" destId="{39A5067D-40E5-4323-9567-425A50AB38CE}" srcOrd="11" destOrd="0" presId="urn:microsoft.com/office/officeart/2005/8/layout/bProcess4"/>
    <dgm:cxn modelId="{A4A0537C-46A9-480F-9656-FBE4A5CD7C49}" type="presParOf" srcId="{25ECF8D8-DFA8-4F40-B3C9-C04D4E8C6557}" destId="{E3FCE258-CEFA-42F0-8308-AEAE3E2E830E}" srcOrd="12" destOrd="0" presId="urn:microsoft.com/office/officeart/2005/8/layout/bProcess4"/>
    <dgm:cxn modelId="{CFF72B74-90F7-40CB-BFF1-FE9D5E3D0BD9}" type="presParOf" srcId="{E3FCE258-CEFA-42F0-8308-AEAE3E2E830E}" destId="{8244AF7C-2989-452A-B2E3-0599D3FA08A4}" srcOrd="0" destOrd="0" presId="urn:microsoft.com/office/officeart/2005/8/layout/bProcess4"/>
    <dgm:cxn modelId="{67E08081-AFB7-4F02-824A-C2ABC0F7A476}" type="presParOf" srcId="{E3FCE258-CEFA-42F0-8308-AEAE3E2E830E}" destId="{A717023C-8EAC-45A4-8ABD-8604BA9EDDB9}" srcOrd="1" destOrd="0" presId="urn:microsoft.com/office/officeart/2005/8/layout/bProcess4"/>
    <dgm:cxn modelId="{C2A43202-489C-463D-BDD3-ED4F8F27B8F5}" type="presParOf" srcId="{25ECF8D8-DFA8-4F40-B3C9-C04D4E8C6557}" destId="{41C92757-8734-44BE-8CB1-B6FAB9C981F4}" srcOrd="13" destOrd="0" presId="urn:microsoft.com/office/officeart/2005/8/layout/bProcess4"/>
    <dgm:cxn modelId="{5FF92E88-B974-4CD3-80ED-568E2C914412}" type="presParOf" srcId="{25ECF8D8-DFA8-4F40-B3C9-C04D4E8C6557}" destId="{59FEE009-CC54-47AE-8326-53E93DD567D8}" srcOrd="14" destOrd="0" presId="urn:microsoft.com/office/officeart/2005/8/layout/bProcess4"/>
    <dgm:cxn modelId="{6C0C8E4D-F6EF-47E3-86AC-12606F19EC91}" type="presParOf" srcId="{59FEE009-CC54-47AE-8326-53E93DD567D8}" destId="{A2E7D885-E562-42C1-AB8B-15D7C86CA63D}" srcOrd="0" destOrd="0" presId="urn:microsoft.com/office/officeart/2005/8/layout/bProcess4"/>
    <dgm:cxn modelId="{568646FA-E29A-4DBE-9696-61631E421379}" type="presParOf" srcId="{59FEE009-CC54-47AE-8326-53E93DD567D8}" destId="{9321B518-52F4-400C-8BBE-D69696FE345C}" srcOrd="1" destOrd="0" presId="urn:microsoft.com/office/officeart/2005/8/layout/bProcess4"/>
    <dgm:cxn modelId="{6EE8FD93-ED87-495D-A634-8F6AEB7F9650}" type="presParOf" srcId="{25ECF8D8-DFA8-4F40-B3C9-C04D4E8C6557}" destId="{C43D1A19-096A-4C72-8FD0-2AC6FBC48F0D}" srcOrd="15" destOrd="0" presId="urn:microsoft.com/office/officeart/2005/8/layout/bProcess4"/>
    <dgm:cxn modelId="{6FA86288-B76E-4E29-BF63-9E88A4AF51A5}" type="presParOf" srcId="{25ECF8D8-DFA8-4F40-B3C9-C04D4E8C6557}" destId="{FBC4BC15-49A7-4986-86E8-D3746BBC08F6}" srcOrd="16" destOrd="0" presId="urn:microsoft.com/office/officeart/2005/8/layout/bProcess4"/>
    <dgm:cxn modelId="{536A39A2-49B3-4178-A32E-7CFC85BECC44}" type="presParOf" srcId="{FBC4BC15-49A7-4986-86E8-D3746BBC08F6}" destId="{FC55DA21-EF33-4E0A-BFFA-0D3A4C934EF8}" srcOrd="0" destOrd="0" presId="urn:microsoft.com/office/officeart/2005/8/layout/bProcess4"/>
    <dgm:cxn modelId="{1989BAFF-9C08-422A-B023-0A1CA88B195E}" type="presParOf" srcId="{FBC4BC15-49A7-4986-86E8-D3746BBC08F6}" destId="{02FAE832-F3A4-40B8-A53D-B275279D9BA4}" srcOrd="1" destOrd="0" presId="urn:microsoft.com/office/officeart/2005/8/layout/b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670B642-07C8-47A9-A987-19A9F8C57A26}"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GB"/>
        </a:p>
      </dgm:t>
    </dgm:pt>
    <dgm:pt modelId="{D21083F9-0413-460E-9442-33439672564A}">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Must be a barrister or solicitor of at least 7 years standing</a:t>
          </a:r>
        </a:p>
      </dgm:t>
    </dgm:pt>
    <dgm:pt modelId="{C7C3823F-FB73-494A-979D-C710B35CAAE9}" type="parTrans" cxnId="{B519AB32-A93D-4B15-A341-788C1C7450CD}">
      <dgm:prSet/>
      <dgm:spPr/>
      <dgm:t>
        <a:bodyPr/>
        <a:lstStyle/>
        <a:p>
          <a:endParaRPr lang="en-GB"/>
        </a:p>
      </dgm:t>
    </dgm:pt>
    <dgm:pt modelId="{13A7A87E-D33C-409C-A9D2-C07E931635C9}" type="sibTrans" cxnId="{B519AB32-A93D-4B15-A341-788C1C7450CD}">
      <dgm:prSet/>
      <dgm:spPr>
        <a:solidFill>
          <a:schemeClr val="accent2">
            <a:lumMod val="75000"/>
          </a:schemeClr>
        </a:solidFill>
        <a:ln>
          <a:solidFill>
            <a:schemeClr val="tx1"/>
          </a:solidFill>
        </a:ln>
      </dgm:spPr>
      <dgm:t>
        <a:bodyPr/>
        <a:lstStyle/>
        <a:p>
          <a:endParaRPr lang="en-GB"/>
        </a:p>
      </dgm:t>
    </dgm:pt>
    <dgm:pt modelId="{FA357B03-F1A0-42DC-9181-6857EBF30727}">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Is appointed to the role as a paid official, the word ‘Stipend’ means payment</a:t>
          </a:r>
        </a:p>
      </dgm:t>
    </dgm:pt>
    <dgm:pt modelId="{97C6ABC9-DD35-4579-9CCA-EF730FED49CB}" type="parTrans" cxnId="{DAC49923-2BF0-4F72-A1AD-34E755FC1019}">
      <dgm:prSet/>
      <dgm:spPr/>
      <dgm:t>
        <a:bodyPr/>
        <a:lstStyle/>
        <a:p>
          <a:endParaRPr lang="en-GB"/>
        </a:p>
      </dgm:t>
    </dgm:pt>
    <dgm:pt modelId="{1EF8363D-3EFB-43E3-B167-E321A458CA74}" type="sibTrans" cxnId="{DAC49923-2BF0-4F72-A1AD-34E755FC1019}">
      <dgm:prSet/>
      <dgm:spPr>
        <a:solidFill>
          <a:schemeClr val="accent2">
            <a:lumMod val="75000"/>
          </a:schemeClr>
        </a:solidFill>
        <a:ln>
          <a:solidFill>
            <a:schemeClr val="tx1"/>
          </a:solidFill>
        </a:ln>
      </dgm:spPr>
      <dgm:t>
        <a:bodyPr/>
        <a:lstStyle/>
        <a:p>
          <a:endParaRPr lang="en-GB"/>
        </a:p>
      </dgm:t>
    </dgm:pt>
    <dgm:pt modelId="{DE584FD6-69EA-454E-B904-31E793BC92F4}">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Will sit &amp; hear cases alone &amp; has the same power as a bench of  Magistrates</a:t>
          </a:r>
        </a:p>
      </dgm:t>
    </dgm:pt>
    <dgm:pt modelId="{34E43DA5-E73A-48E9-A0F3-A20CD0A2A1E2}" type="parTrans" cxnId="{7928C11B-7E21-4A3E-881A-FC4416C06E58}">
      <dgm:prSet/>
      <dgm:spPr/>
      <dgm:t>
        <a:bodyPr/>
        <a:lstStyle/>
        <a:p>
          <a:endParaRPr lang="en-GB"/>
        </a:p>
      </dgm:t>
    </dgm:pt>
    <dgm:pt modelId="{8C71DA19-C23F-479B-8D77-1EEE709BA001}" type="sibTrans" cxnId="{7928C11B-7E21-4A3E-881A-FC4416C06E58}">
      <dgm:prSet/>
      <dgm:spPr>
        <a:solidFill>
          <a:schemeClr val="accent2">
            <a:lumMod val="75000"/>
          </a:schemeClr>
        </a:solidFill>
        <a:ln>
          <a:solidFill>
            <a:schemeClr val="tx1"/>
          </a:solidFill>
        </a:ln>
      </dgm:spPr>
      <dgm:t>
        <a:bodyPr/>
        <a:lstStyle/>
        <a:p>
          <a:endParaRPr lang="en-GB"/>
        </a:p>
      </dgm:t>
    </dgm:pt>
    <dgm:pt modelId="{3BCC2B8F-767C-4140-A2ED-876A0273D94F}">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Addressed as ‘Your Worship.’</a:t>
          </a:r>
        </a:p>
      </dgm:t>
    </dgm:pt>
    <dgm:pt modelId="{1201EAFC-AAF2-43A0-8310-CC73F36D620E}" type="parTrans" cxnId="{0ABC85D1-15B6-4FE6-B349-DF3423F1C8BE}">
      <dgm:prSet/>
      <dgm:spPr/>
      <dgm:t>
        <a:bodyPr/>
        <a:lstStyle/>
        <a:p>
          <a:endParaRPr lang="en-GB"/>
        </a:p>
      </dgm:t>
    </dgm:pt>
    <dgm:pt modelId="{DAB6140E-6F10-4ABF-BA01-6DAD87D9335B}" type="sibTrans" cxnId="{0ABC85D1-15B6-4FE6-B349-DF3423F1C8BE}">
      <dgm:prSet/>
      <dgm:spPr/>
      <dgm:t>
        <a:bodyPr/>
        <a:lstStyle/>
        <a:p>
          <a:endParaRPr lang="en-GB"/>
        </a:p>
      </dgm:t>
    </dgm:pt>
    <dgm:pt modelId="{2331B1D0-882C-450D-A266-443D3B1F9669}" type="pres">
      <dgm:prSet presAssocID="{7670B642-07C8-47A9-A987-19A9F8C57A26}" presName="diagram" presStyleCnt="0">
        <dgm:presLayoutVars>
          <dgm:dir/>
          <dgm:resizeHandles val="exact"/>
        </dgm:presLayoutVars>
      </dgm:prSet>
      <dgm:spPr/>
    </dgm:pt>
    <dgm:pt modelId="{685D38B7-FD3D-41FA-8CEF-9B5C8E35D667}" type="pres">
      <dgm:prSet presAssocID="{D21083F9-0413-460E-9442-33439672564A}" presName="node" presStyleLbl="node1" presStyleIdx="0" presStyleCnt="4">
        <dgm:presLayoutVars>
          <dgm:bulletEnabled val="1"/>
        </dgm:presLayoutVars>
      </dgm:prSet>
      <dgm:spPr/>
    </dgm:pt>
    <dgm:pt modelId="{5F395FE9-A148-4E43-AD7A-659FC44F1334}" type="pres">
      <dgm:prSet presAssocID="{13A7A87E-D33C-409C-A9D2-C07E931635C9}" presName="sibTrans" presStyleLbl="sibTrans2D1" presStyleIdx="0" presStyleCnt="3"/>
      <dgm:spPr/>
    </dgm:pt>
    <dgm:pt modelId="{95091403-38A9-49D8-8439-FB97E5C0C9FA}" type="pres">
      <dgm:prSet presAssocID="{13A7A87E-D33C-409C-A9D2-C07E931635C9}" presName="connectorText" presStyleLbl="sibTrans2D1" presStyleIdx="0" presStyleCnt="3"/>
      <dgm:spPr/>
    </dgm:pt>
    <dgm:pt modelId="{6BB94453-1E66-4144-BB63-B9D4918DA81F}" type="pres">
      <dgm:prSet presAssocID="{FA357B03-F1A0-42DC-9181-6857EBF30727}" presName="node" presStyleLbl="node1" presStyleIdx="1" presStyleCnt="4">
        <dgm:presLayoutVars>
          <dgm:bulletEnabled val="1"/>
        </dgm:presLayoutVars>
      </dgm:prSet>
      <dgm:spPr/>
    </dgm:pt>
    <dgm:pt modelId="{1CF376E9-B47C-44B7-947C-7F82F3C2E96F}" type="pres">
      <dgm:prSet presAssocID="{1EF8363D-3EFB-43E3-B167-E321A458CA74}" presName="sibTrans" presStyleLbl="sibTrans2D1" presStyleIdx="1" presStyleCnt="3"/>
      <dgm:spPr/>
    </dgm:pt>
    <dgm:pt modelId="{1F52AE8D-C3A4-42EB-9801-9798AA0E43CA}" type="pres">
      <dgm:prSet presAssocID="{1EF8363D-3EFB-43E3-B167-E321A458CA74}" presName="connectorText" presStyleLbl="sibTrans2D1" presStyleIdx="1" presStyleCnt="3"/>
      <dgm:spPr/>
    </dgm:pt>
    <dgm:pt modelId="{BC6D54D4-4632-4F08-AF03-FB151DA18F09}" type="pres">
      <dgm:prSet presAssocID="{DE584FD6-69EA-454E-B904-31E793BC92F4}" presName="node" presStyleLbl="node1" presStyleIdx="2" presStyleCnt="4">
        <dgm:presLayoutVars>
          <dgm:bulletEnabled val="1"/>
        </dgm:presLayoutVars>
      </dgm:prSet>
      <dgm:spPr/>
    </dgm:pt>
    <dgm:pt modelId="{C68DA0EA-DBCF-45FA-8169-F0BC05D834A3}" type="pres">
      <dgm:prSet presAssocID="{8C71DA19-C23F-479B-8D77-1EEE709BA001}" presName="sibTrans" presStyleLbl="sibTrans2D1" presStyleIdx="2" presStyleCnt="3"/>
      <dgm:spPr/>
    </dgm:pt>
    <dgm:pt modelId="{E6F3A6E4-2EBB-496C-BE62-139B1D08CD30}" type="pres">
      <dgm:prSet presAssocID="{8C71DA19-C23F-479B-8D77-1EEE709BA001}" presName="connectorText" presStyleLbl="sibTrans2D1" presStyleIdx="2" presStyleCnt="3"/>
      <dgm:spPr/>
    </dgm:pt>
    <dgm:pt modelId="{26F63674-F38C-4B35-A3FD-B11E8088ED44}" type="pres">
      <dgm:prSet presAssocID="{3BCC2B8F-767C-4140-A2ED-876A0273D94F}" presName="node" presStyleLbl="node1" presStyleIdx="3" presStyleCnt="4">
        <dgm:presLayoutVars>
          <dgm:bulletEnabled val="1"/>
        </dgm:presLayoutVars>
      </dgm:prSet>
      <dgm:spPr/>
    </dgm:pt>
  </dgm:ptLst>
  <dgm:cxnLst>
    <dgm:cxn modelId="{7928C11B-7E21-4A3E-881A-FC4416C06E58}" srcId="{7670B642-07C8-47A9-A987-19A9F8C57A26}" destId="{DE584FD6-69EA-454E-B904-31E793BC92F4}" srcOrd="2" destOrd="0" parTransId="{34E43DA5-E73A-48E9-A0F3-A20CD0A2A1E2}" sibTransId="{8C71DA19-C23F-479B-8D77-1EEE709BA001}"/>
    <dgm:cxn modelId="{DAC49923-2BF0-4F72-A1AD-34E755FC1019}" srcId="{7670B642-07C8-47A9-A987-19A9F8C57A26}" destId="{FA357B03-F1A0-42DC-9181-6857EBF30727}" srcOrd="1" destOrd="0" parTransId="{97C6ABC9-DD35-4579-9CCA-EF730FED49CB}" sibTransId="{1EF8363D-3EFB-43E3-B167-E321A458CA74}"/>
    <dgm:cxn modelId="{A999372A-C9B6-4B97-B3C3-DF4A412F6241}" type="presOf" srcId="{1EF8363D-3EFB-43E3-B167-E321A458CA74}" destId="{1CF376E9-B47C-44B7-947C-7F82F3C2E96F}" srcOrd="0" destOrd="0" presId="urn:microsoft.com/office/officeart/2005/8/layout/process5"/>
    <dgm:cxn modelId="{B519AB32-A93D-4B15-A341-788C1C7450CD}" srcId="{7670B642-07C8-47A9-A987-19A9F8C57A26}" destId="{D21083F9-0413-460E-9442-33439672564A}" srcOrd="0" destOrd="0" parTransId="{C7C3823F-FB73-494A-979D-C710B35CAAE9}" sibTransId="{13A7A87E-D33C-409C-A9D2-C07E931635C9}"/>
    <dgm:cxn modelId="{1759AA36-1334-4060-8189-DB3EBE759CAD}" type="presOf" srcId="{DE584FD6-69EA-454E-B904-31E793BC92F4}" destId="{BC6D54D4-4632-4F08-AF03-FB151DA18F09}" srcOrd="0" destOrd="0" presId="urn:microsoft.com/office/officeart/2005/8/layout/process5"/>
    <dgm:cxn modelId="{8351B579-8A4C-4BA3-B380-CDF9C4456C70}" type="presOf" srcId="{7670B642-07C8-47A9-A987-19A9F8C57A26}" destId="{2331B1D0-882C-450D-A266-443D3B1F9669}" srcOrd="0" destOrd="0" presId="urn:microsoft.com/office/officeart/2005/8/layout/process5"/>
    <dgm:cxn modelId="{4EA95E7D-7344-41B1-846B-01B95E5B2E31}" type="presOf" srcId="{13A7A87E-D33C-409C-A9D2-C07E931635C9}" destId="{5F395FE9-A148-4E43-AD7A-659FC44F1334}" srcOrd="0" destOrd="0" presId="urn:microsoft.com/office/officeart/2005/8/layout/process5"/>
    <dgm:cxn modelId="{D6D61B7E-4215-4ECB-9AF4-1181A0F97A29}" type="presOf" srcId="{8C71DA19-C23F-479B-8D77-1EEE709BA001}" destId="{E6F3A6E4-2EBB-496C-BE62-139B1D08CD30}" srcOrd="1" destOrd="0" presId="urn:microsoft.com/office/officeart/2005/8/layout/process5"/>
    <dgm:cxn modelId="{1B51FE8A-BB8D-4620-8FC9-4F353842B9C3}" type="presOf" srcId="{FA357B03-F1A0-42DC-9181-6857EBF30727}" destId="{6BB94453-1E66-4144-BB63-B9D4918DA81F}" srcOrd="0" destOrd="0" presId="urn:microsoft.com/office/officeart/2005/8/layout/process5"/>
    <dgm:cxn modelId="{74EE2AA5-8581-4BFA-9B33-BD1DB3BFA6EA}" type="presOf" srcId="{13A7A87E-D33C-409C-A9D2-C07E931635C9}" destId="{95091403-38A9-49D8-8439-FB97E5C0C9FA}" srcOrd="1" destOrd="0" presId="urn:microsoft.com/office/officeart/2005/8/layout/process5"/>
    <dgm:cxn modelId="{A008A0A5-B18D-4B04-AF1B-34B5EE42F922}" type="presOf" srcId="{3BCC2B8F-767C-4140-A2ED-876A0273D94F}" destId="{26F63674-F38C-4B35-A3FD-B11E8088ED44}" srcOrd="0" destOrd="0" presId="urn:microsoft.com/office/officeart/2005/8/layout/process5"/>
    <dgm:cxn modelId="{D8AB33AB-B910-4177-A5A7-BF1F041076DC}" type="presOf" srcId="{D21083F9-0413-460E-9442-33439672564A}" destId="{685D38B7-FD3D-41FA-8CEF-9B5C8E35D667}" srcOrd="0" destOrd="0" presId="urn:microsoft.com/office/officeart/2005/8/layout/process5"/>
    <dgm:cxn modelId="{0ABC85D1-15B6-4FE6-B349-DF3423F1C8BE}" srcId="{7670B642-07C8-47A9-A987-19A9F8C57A26}" destId="{3BCC2B8F-767C-4140-A2ED-876A0273D94F}" srcOrd="3" destOrd="0" parTransId="{1201EAFC-AAF2-43A0-8310-CC73F36D620E}" sibTransId="{DAB6140E-6F10-4ABF-BA01-6DAD87D9335B}"/>
    <dgm:cxn modelId="{716381DC-06D4-489E-9C51-6F87A812FA42}" type="presOf" srcId="{1EF8363D-3EFB-43E3-B167-E321A458CA74}" destId="{1F52AE8D-C3A4-42EB-9801-9798AA0E43CA}" srcOrd="1" destOrd="0" presId="urn:microsoft.com/office/officeart/2005/8/layout/process5"/>
    <dgm:cxn modelId="{95AD8DE9-EB3B-430F-B83F-BC37C82F3CD0}" type="presOf" srcId="{8C71DA19-C23F-479B-8D77-1EEE709BA001}" destId="{C68DA0EA-DBCF-45FA-8169-F0BC05D834A3}" srcOrd="0" destOrd="0" presId="urn:microsoft.com/office/officeart/2005/8/layout/process5"/>
    <dgm:cxn modelId="{0985F179-8F94-4C09-B203-3B6D3E3A0446}" type="presParOf" srcId="{2331B1D0-882C-450D-A266-443D3B1F9669}" destId="{685D38B7-FD3D-41FA-8CEF-9B5C8E35D667}" srcOrd="0" destOrd="0" presId="urn:microsoft.com/office/officeart/2005/8/layout/process5"/>
    <dgm:cxn modelId="{7805EE13-8FC6-46E3-9FF7-C53F65050385}" type="presParOf" srcId="{2331B1D0-882C-450D-A266-443D3B1F9669}" destId="{5F395FE9-A148-4E43-AD7A-659FC44F1334}" srcOrd="1" destOrd="0" presId="urn:microsoft.com/office/officeart/2005/8/layout/process5"/>
    <dgm:cxn modelId="{C906B86F-FC87-45E1-90F9-98E76A81F1B1}" type="presParOf" srcId="{5F395FE9-A148-4E43-AD7A-659FC44F1334}" destId="{95091403-38A9-49D8-8439-FB97E5C0C9FA}" srcOrd="0" destOrd="0" presId="urn:microsoft.com/office/officeart/2005/8/layout/process5"/>
    <dgm:cxn modelId="{4D0CF657-7D6B-48CC-8387-903CA82B5BE7}" type="presParOf" srcId="{2331B1D0-882C-450D-A266-443D3B1F9669}" destId="{6BB94453-1E66-4144-BB63-B9D4918DA81F}" srcOrd="2" destOrd="0" presId="urn:microsoft.com/office/officeart/2005/8/layout/process5"/>
    <dgm:cxn modelId="{62C441A1-746A-4D78-BA3B-3385F38FBD3F}" type="presParOf" srcId="{2331B1D0-882C-450D-A266-443D3B1F9669}" destId="{1CF376E9-B47C-44B7-947C-7F82F3C2E96F}" srcOrd="3" destOrd="0" presId="urn:microsoft.com/office/officeart/2005/8/layout/process5"/>
    <dgm:cxn modelId="{35BD4126-BBC0-420F-92AB-7207C17A8A20}" type="presParOf" srcId="{1CF376E9-B47C-44B7-947C-7F82F3C2E96F}" destId="{1F52AE8D-C3A4-42EB-9801-9798AA0E43CA}" srcOrd="0" destOrd="0" presId="urn:microsoft.com/office/officeart/2005/8/layout/process5"/>
    <dgm:cxn modelId="{056B668E-2FD0-40E6-9148-CA66C007B2A5}" type="presParOf" srcId="{2331B1D0-882C-450D-A266-443D3B1F9669}" destId="{BC6D54D4-4632-4F08-AF03-FB151DA18F09}" srcOrd="4" destOrd="0" presId="urn:microsoft.com/office/officeart/2005/8/layout/process5"/>
    <dgm:cxn modelId="{C367932E-475B-4EF0-B702-6D82F0A839E5}" type="presParOf" srcId="{2331B1D0-882C-450D-A266-443D3B1F9669}" destId="{C68DA0EA-DBCF-45FA-8169-F0BC05D834A3}" srcOrd="5" destOrd="0" presId="urn:microsoft.com/office/officeart/2005/8/layout/process5"/>
    <dgm:cxn modelId="{153E98B5-2C0A-436D-A119-2AF2164BC716}" type="presParOf" srcId="{C68DA0EA-DBCF-45FA-8169-F0BC05D834A3}" destId="{E6F3A6E4-2EBB-496C-BE62-139B1D08CD30}" srcOrd="0" destOrd="0" presId="urn:microsoft.com/office/officeart/2005/8/layout/process5"/>
    <dgm:cxn modelId="{9729D33F-43B9-4C1B-942B-ACE814B58957}" type="presParOf" srcId="{2331B1D0-882C-450D-A266-443D3B1F9669}" destId="{26F63674-F38C-4B35-A3FD-B11E8088ED44}" srcOrd="6" destOrd="0" presId="urn:microsoft.com/office/officeart/2005/8/layout/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77A49FF-E70C-49C7-A929-58E254ED9C7D}" type="doc">
      <dgm:prSet loTypeId="urn:microsoft.com/office/officeart/2005/8/layout/process2" loCatId="process" qsTypeId="urn:microsoft.com/office/officeart/2005/8/quickstyle/simple1" qsCatId="simple" csTypeId="urn:microsoft.com/office/officeart/2005/8/colors/accent1_2" csCatId="accent1" phldr="1"/>
      <dgm:spPr/>
    </dgm:pt>
    <dgm:pt modelId="{FAB6B31B-98DF-41EC-BAB9-08F291648115}">
      <dgm:prSet phldrT="[Text]" custT="1"/>
      <dgm:spPr>
        <a:solidFill>
          <a:schemeClr val="accent2">
            <a:lumMod val="20000"/>
            <a:lumOff val="80000"/>
          </a:schemeClr>
        </a:solidFill>
        <a:ln>
          <a:solidFill>
            <a:schemeClr val="tx1"/>
          </a:solidFill>
        </a:ln>
      </dgm:spPr>
      <dgm:t>
        <a:bodyPr/>
        <a:lstStyle/>
        <a:p>
          <a:r>
            <a:rPr lang="en-GB" sz="2800" dirty="0">
              <a:solidFill>
                <a:schemeClr val="tx1"/>
              </a:solidFill>
            </a:rPr>
            <a:t>The clerk is a paid barrister or solicitor of at least 5 years standing</a:t>
          </a:r>
        </a:p>
      </dgm:t>
    </dgm:pt>
    <dgm:pt modelId="{F7913C47-A78F-4715-8E28-A7B38A38463E}" type="parTrans" cxnId="{78AA07DD-0851-4F27-849E-76B07DC01590}">
      <dgm:prSet/>
      <dgm:spPr/>
      <dgm:t>
        <a:bodyPr/>
        <a:lstStyle/>
        <a:p>
          <a:endParaRPr lang="en-GB"/>
        </a:p>
      </dgm:t>
    </dgm:pt>
    <dgm:pt modelId="{37484EA6-7DD5-4250-83D9-6E49B5B25058}" type="sibTrans" cxnId="{78AA07DD-0851-4F27-849E-76B07DC01590}">
      <dgm:prSet/>
      <dgm:spPr>
        <a:solidFill>
          <a:schemeClr val="accent2">
            <a:lumMod val="75000"/>
          </a:schemeClr>
        </a:solidFill>
        <a:ln>
          <a:solidFill>
            <a:schemeClr val="tx1"/>
          </a:solidFill>
        </a:ln>
      </dgm:spPr>
      <dgm:t>
        <a:bodyPr/>
        <a:lstStyle/>
        <a:p>
          <a:endParaRPr lang="en-GB"/>
        </a:p>
      </dgm:t>
    </dgm:pt>
    <dgm:pt modelId="{8BDAFD0D-C99C-4A9F-991B-F124111BC005}">
      <dgm:prSet phldrT="[Text]" custT="1"/>
      <dgm:spPr>
        <a:solidFill>
          <a:schemeClr val="accent2">
            <a:lumMod val="60000"/>
            <a:lumOff val="40000"/>
          </a:schemeClr>
        </a:solidFill>
        <a:ln>
          <a:solidFill>
            <a:schemeClr val="tx1"/>
          </a:solidFill>
        </a:ln>
      </dgm:spPr>
      <dgm:t>
        <a:bodyPr/>
        <a:lstStyle/>
        <a:p>
          <a:r>
            <a:rPr lang="en-GB" sz="2800" dirty="0">
              <a:solidFill>
                <a:schemeClr val="tx1"/>
              </a:solidFill>
            </a:rPr>
            <a:t>Will advise the court on matters of law &amp; procedure. Will effectively run the court when a lay bench is sitting</a:t>
          </a:r>
        </a:p>
      </dgm:t>
    </dgm:pt>
    <dgm:pt modelId="{9C473A68-131E-4017-A15D-EDD24446BD7F}" type="parTrans" cxnId="{5C7392D4-C731-4131-8F06-5C4003842F23}">
      <dgm:prSet/>
      <dgm:spPr/>
      <dgm:t>
        <a:bodyPr/>
        <a:lstStyle/>
        <a:p>
          <a:endParaRPr lang="en-GB"/>
        </a:p>
      </dgm:t>
    </dgm:pt>
    <dgm:pt modelId="{CB605C6F-7CBD-4C7D-BCAE-11614FE2B825}" type="sibTrans" cxnId="{5C7392D4-C731-4131-8F06-5C4003842F23}">
      <dgm:prSet/>
      <dgm:spPr/>
      <dgm:t>
        <a:bodyPr/>
        <a:lstStyle/>
        <a:p>
          <a:endParaRPr lang="en-GB"/>
        </a:p>
      </dgm:t>
    </dgm:pt>
    <dgm:pt modelId="{E4809422-044F-48AE-BCDB-AD95D1A8887E}" type="pres">
      <dgm:prSet presAssocID="{077A49FF-E70C-49C7-A929-58E254ED9C7D}" presName="linearFlow" presStyleCnt="0">
        <dgm:presLayoutVars>
          <dgm:resizeHandles val="exact"/>
        </dgm:presLayoutVars>
      </dgm:prSet>
      <dgm:spPr/>
    </dgm:pt>
    <dgm:pt modelId="{0AFAF49C-CA9D-42B7-AD02-EB68D5ADB5D5}" type="pres">
      <dgm:prSet presAssocID="{FAB6B31B-98DF-41EC-BAB9-08F291648115}" presName="node" presStyleLbl="node1" presStyleIdx="0" presStyleCnt="2">
        <dgm:presLayoutVars>
          <dgm:bulletEnabled val="1"/>
        </dgm:presLayoutVars>
      </dgm:prSet>
      <dgm:spPr/>
    </dgm:pt>
    <dgm:pt modelId="{7FE290CD-DAD9-47B3-AA1B-EA5C0B383487}" type="pres">
      <dgm:prSet presAssocID="{37484EA6-7DD5-4250-83D9-6E49B5B25058}" presName="sibTrans" presStyleLbl="sibTrans2D1" presStyleIdx="0" presStyleCnt="1"/>
      <dgm:spPr/>
    </dgm:pt>
    <dgm:pt modelId="{84E103C5-AF11-49F2-917A-6C5C21212150}" type="pres">
      <dgm:prSet presAssocID="{37484EA6-7DD5-4250-83D9-6E49B5B25058}" presName="connectorText" presStyleLbl="sibTrans2D1" presStyleIdx="0" presStyleCnt="1"/>
      <dgm:spPr/>
    </dgm:pt>
    <dgm:pt modelId="{AB281CCF-2B39-459D-9A42-039C56F05A53}" type="pres">
      <dgm:prSet presAssocID="{8BDAFD0D-C99C-4A9F-991B-F124111BC005}" presName="node" presStyleLbl="node1" presStyleIdx="1" presStyleCnt="2" custScaleX="139177">
        <dgm:presLayoutVars>
          <dgm:bulletEnabled val="1"/>
        </dgm:presLayoutVars>
      </dgm:prSet>
      <dgm:spPr/>
    </dgm:pt>
  </dgm:ptLst>
  <dgm:cxnLst>
    <dgm:cxn modelId="{CE68822A-0D09-42C4-A440-E665CA9099B7}" type="presOf" srcId="{FAB6B31B-98DF-41EC-BAB9-08F291648115}" destId="{0AFAF49C-CA9D-42B7-AD02-EB68D5ADB5D5}" srcOrd="0" destOrd="0" presId="urn:microsoft.com/office/officeart/2005/8/layout/process2"/>
    <dgm:cxn modelId="{7586CC89-2AAC-414D-9B96-AB42870E9FC1}" type="presOf" srcId="{8BDAFD0D-C99C-4A9F-991B-F124111BC005}" destId="{AB281CCF-2B39-459D-9A42-039C56F05A53}" srcOrd="0" destOrd="0" presId="urn:microsoft.com/office/officeart/2005/8/layout/process2"/>
    <dgm:cxn modelId="{59E28A9C-642F-4756-9C29-573905ECEB04}" type="presOf" srcId="{37484EA6-7DD5-4250-83D9-6E49B5B25058}" destId="{84E103C5-AF11-49F2-917A-6C5C21212150}" srcOrd="1" destOrd="0" presId="urn:microsoft.com/office/officeart/2005/8/layout/process2"/>
    <dgm:cxn modelId="{795938B0-8987-4DCA-BB5B-344049FCB589}" type="presOf" srcId="{077A49FF-E70C-49C7-A929-58E254ED9C7D}" destId="{E4809422-044F-48AE-BCDB-AD95D1A8887E}" srcOrd="0" destOrd="0" presId="urn:microsoft.com/office/officeart/2005/8/layout/process2"/>
    <dgm:cxn modelId="{5C7392D4-C731-4131-8F06-5C4003842F23}" srcId="{077A49FF-E70C-49C7-A929-58E254ED9C7D}" destId="{8BDAFD0D-C99C-4A9F-991B-F124111BC005}" srcOrd="1" destOrd="0" parTransId="{9C473A68-131E-4017-A15D-EDD24446BD7F}" sibTransId="{CB605C6F-7CBD-4C7D-BCAE-11614FE2B825}"/>
    <dgm:cxn modelId="{243F9BDC-16A2-4CC3-BEE6-C7A22510F4FC}" type="presOf" srcId="{37484EA6-7DD5-4250-83D9-6E49B5B25058}" destId="{7FE290CD-DAD9-47B3-AA1B-EA5C0B383487}" srcOrd="0" destOrd="0" presId="urn:microsoft.com/office/officeart/2005/8/layout/process2"/>
    <dgm:cxn modelId="{78AA07DD-0851-4F27-849E-76B07DC01590}" srcId="{077A49FF-E70C-49C7-A929-58E254ED9C7D}" destId="{FAB6B31B-98DF-41EC-BAB9-08F291648115}" srcOrd="0" destOrd="0" parTransId="{F7913C47-A78F-4715-8E28-A7B38A38463E}" sibTransId="{37484EA6-7DD5-4250-83D9-6E49B5B25058}"/>
    <dgm:cxn modelId="{FD95D0FD-B4B9-436D-9507-054722B0E208}" type="presParOf" srcId="{E4809422-044F-48AE-BCDB-AD95D1A8887E}" destId="{0AFAF49C-CA9D-42B7-AD02-EB68D5ADB5D5}" srcOrd="0" destOrd="0" presId="urn:microsoft.com/office/officeart/2005/8/layout/process2"/>
    <dgm:cxn modelId="{718F3313-7FD9-48A1-851D-4813D1206E37}" type="presParOf" srcId="{E4809422-044F-48AE-BCDB-AD95D1A8887E}" destId="{7FE290CD-DAD9-47B3-AA1B-EA5C0B383487}" srcOrd="1" destOrd="0" presId="urn:microsoft.com/office/officeart/2005/8/layout/process2"/>
    <dgm:cxn modelId="{09C5429C-7619-49E8-AC38-8DBFAE98FEA8}" type="presParOf" srcId="{7FE290CD-DAD9-47B3-AA1B-EA5C0B383487}" destId="{84E103C5-AF11-49F2-917A-6C5C21212150}" srcOrd="0" destOrd="0" presId="urn:microsoft.com/office/officeart/2005/8/layout/process2"/>
    <dgm:cxn modelId="{7A024C08-D464-4A3D-A9A8-702186ABA85E}" type="presParOf" srcId="{E4809422-044F-48AE-BCDB-AD95D1A8887E}" destId="{AB281CCF-2B39-459D-9A42-039C56F05A53}" srcOrd="2"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357C11B-8312-4B91-8BDB-064C66A722E9}"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GB"/>
        </a:p>
      </dgm:t>
    </dgm:pt>
    <dgm:pt modelId="{C72C48DC-8538-4355-B9A7-7B065EB0AF2E}">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Crown Courts try the more serious cases</a:t>
          </a:r>
        </a:p>
      </dgm:t>
    </dgm:pt>
    <dgm:pt modelId="{E62902BD-8CFE-45DE-8F46-704CB743A3F8}" type="parTrans" cxnId="{E71A885B-97A4-418F-ACDD-629EEAAEF7CE}">
      <dgm:prSet/>
      <dgm:spPr/>
      <dgm:t>
        <a:bodyPr/>
        <a:lstStyle/>
        <a:p>
          <a:endParaRPr lang="en-GB"/>
        </a:p>
      </dgm:t>
    </dgm:pt>
    <dgm:pt modelId="{94E8E18A-3EDE-4CDC-B7A0-F741937D55CA}" type="sibTrans" cxnId="{E71A885B-97A4-418F-ACDD-629EEAAEF7CE}">
      <dgm:prSet/>
      <dgm:spPr>
        <a:solidFill>
          <a:schemeClr val="accent2">
            <a:lumMod val="75000"/>
          </a:schemeClr>
        </a:solidFill>
        <a:ln>
          <a:solidFill>
            <a:schemeClr val="tx1"/>
          </a:solidFill>
        </a:ln>
      </dgm:spPr>
      <dgm:t>
        <a:bodyPr/>
        <a:lstStyle/>
        <a:p>
          <a:endParaRPr lang="en-GB"/>
        </a:p>
      </dgm:t>
    </dgm:pt>
    <dgm:pt modelId="{3AB5BE4B-ABC7-4625-A1E3-39DC18DD63AA}">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Will be heard before a judge &amp; a jury</a:t>
          </a:r>
        </a:p>
      </dgm:t>
    </dgm:pt>
    <dgm:pt modelId="{8656DDE1-D9D6-4007-8636-1BA84852A913}" type="parTrans" cxnId="{0D1A804A-459F-4057-9D67-EEBA241243CA}">
      <dgm:prSet/>
      <dgm:spPr/>
      <dgm:t>
        <a:bodyPr/>
        <a:lstStyle/>
        <a:p>
          <a:endParaRPr lang="en-GB"/>
        </a:p>
      </dgm:t>
    </dgm:pt>
    <dgm:pt modelId="{2FF4F1AB-EBCD-4D10-B4A3-A897EC59E355}" type="sibTrans" cxnId="{0D1A804A-459F-4057-9D67-EEBA241243CA}">
      <dgm:prSet/>
      <dgm:spPr>
        <a:solidFill>
          <a:schemeClr val="accent2">
            <a:lumMod val="75000"/>
          </a:schemeClr>
        </a:solidFill>
        <a:ln>
          <a:solidFill>
            <a:schemeClr val="tx1"/>
          </a:solidFill>
        </a:ln>
      </dgm:spPr>
      <dgm:t>
        <a:bodyPr/>
        <a:lstStyle/>
        <a:p>
          <a:endParaRPr lang="en-GB"/>
        </a:p>
      </dgm:t>
    </dgm:pt>
    <dgm:pt modelId="{0B257AE6-D170-43CA-9DE3-3A9B4184DECA}">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Judges appointed from within the legal profession</a:t>
          </a:r>
        </a:p>
      </dgm:t>
    </dgm:pt>
    <dgm:pt modelId="{C565B709-E902-49E5-97F8-E2D70A98ECBF}" type="parTrans" cxnId="{E0870CDC-14F7-4D01-A83F-F701A6BEE4A7}">
      <dgm:prSet/>
      <dgm:spPr/>
      <dgm:t>
        <a:bodyPr/>
        <a:lstStyle/>
        <a:p>
          <a:endParaRPr lang="en-GB"/>
        </a:p>
      </dgm:t>
    </dgm:pt>
    <dgm:pt modelId="{90F6E101-0AEF-4B9E-B90D-6F9748268DF3}" type="sibTrans" cxnId="{E0870CDC-14F7-4D01-A83F-F701A6BEE4A7}">
      <dgm:prSet/>
      <dgm:spPr>
        <a:solidFill>
          <a:schemeClr val="accent2">
            <a:lumMod val="75000"/>
          </a:schemeClr>
        </a:solidFill>
        <a:ln>
          <a:solidFill>
            <a:schemeClr val="tx1"/>
          </a:solidFill>
        </a:ln>
      </dgm:spPr>
      <dgm:t>
        <a:bodyPr/>
        <a:lstStyle/>
        <a:p>
          <a:endParaRPr lang="en-GB"/>
        </a:p>
      </dgm:t>
    </dgm:pt>
    <dgm:pt modelId="{77171307-61B5-41B8-9406-699F76863D3D}">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Crown Court judges referred to as ‘Your Honour’</a:t>
          </a:r>
        </a:p>
      </dgm:t>
    </dgm:pt>
    <dgm:pt modelId="{80CE954C-779F-4098-8AC1-AC20750A70A2}" type="parTrans" cxnId="{6004B34C-8EA2-4F0E-BD67-169E6D690604}">
      <dgm:prSet/>
      <dgm:spPr/>
      <dgm:t>
        <a:bodyPr/>
        <a:lstStyle/>
        <a:p>
          <a:endParaRPr lang="en-GB"/>
        </a:p>
      </dgm:t>
    </dgm:pt>
    <dgm:pt modelId="{B1B24C54-2AA4-4FC0-9AFD-6F28DA90FD1E}" type="sibTrans" cxnId="{6004B34C-8EA2-4F0E-BD67-169E6D690604}">
      <dgm:prSet/>
      <dgm:spPr>
        <a:solidFill>
          <a:schemeClr val="accent2">
            <a:lumMod val="75000"/>
          </a:schemeClr>
        </a:solidFill>
        <a:ln>
          <a:solidFill>
            <a:schemeClr val="tx1"/>
          </a:solidFill>
        </a:ln>
      </dgm:spPr>
      <dgm:t>
        <a:bodyPr/>
        <a:lstStyle/>
        <a:p>
          <a:endParaRPr lang="en-GB"/>
        </a:p>
      </dgm:t>
    </dgm:pt>
    <dgm:pt modelId="{172F2E46-682A-41F5-9C11-AF48B80BCE9C}">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High Court judges referred to as ‘My Lord/Lady’</a:t>
          </a:r>
        </a:p>
      </dgm:t>
    </dgm:pt>
    <dgm:pt modelId="{06E24665-242E-4F45-BC46-C727F51BA32C}" type="parTrans" cxnId="{9AE57AB2-6E3D-43EA-9BF5-924670FE42E7}">
      <dgm:prSet/>
      <dgm:spPr/>
      <dgm:t>
        <a:bodyPr/>
        <a:lstStyle/>
        <a:p>
          <a:endParaRPr lang="en-GB"/>
        </a:p>
      </dgm:t>
    </dgm:pt>
    <dgm:pt modelId="{7C13A005-526C-4B9D-A991-071099465A3C}" type="sibTrans" cxnId="{9AE57AB2-6E3D-43EA-9BF5-924670FE42E7}">
      <dgm:prSet/>
      <dgm:spPr/>
      <dgm:t>
        <a:bodyPr/>
        <a:lstStyle/>
        <a:p>
          <a:endParaRPr lang="en-GB"/>
        </a:p>
      </dgm:t>
    </dgm:pt>
    <dgm:pt modelId="{DE6406C6-E77B-4028-BCF0-C0E57F096D12}" type="pres">
      <dgm:prSet presAssocID="{D357C11B-8312-4B91-8BDB-064C66A722E9}" presName="diagram" presStyleCnt="0">
        <dgm:presLayoutVars>
          <dgm:dir/>
          <dgm:resizeHandles val="exact"/>
        </dgm:presLayoutVars>
      </dgm:prSet>
      <dgm:spPr/>
    </dgm:pt>
    <dgm:pt modelId="{7AEF65CC-A228-448D-9978-11F37C146263}" type="pres">
      <dgm:prSet presAssocID="{C72C48DC-8538-4355-B9A7-7B065EB0AF2E}" presName="node" presStyleLbl="node1" presStyleIdx="0" presStyleCnt="5">
        <dgm:presLayoutVars>
          <dgm:bulletEnabled val="1"/>
        </dgm:presLayoutVars>
      </dgm:prSet>
      <dgm:spPr/>
    </dgm:pt>
    <dgm:pt modelId="{385AD065-AB48-4D99-8520-C54C19408255}" type="pres">
      <dgm:prSet presAssocID="{94E8E18A-3EDE-4CDC-B7A0-F741937D55CA}" presName="sibTrans" presStyleLbl="sibTrans2D1" presStyleIdx="0" presStyleCnt="4"/>
      <dgm:spPr/>
    </dgm:pt>
    <dgm:pt modelId="{B8A92EEC-B82F-4814-BD5D-693E9E450834}" type="pres">
      <dgm:prSet presAssocID="{94E8E18A-3EDE-4CDC-B7A0-F741937D55CA}" presName="connectorText" presStyleLbl="sibTrans2D1" presStyleIdx="0" presStyleCnt="4"/>
      <dgm:spPr/>
    </dgm:pt>
    <dgm:pt modelId="{1606DAD5-8EF6-41AC-A3EF-2A4FCAE923DA}" type="pres">
      <dgm:prSet presAssocID="{3AB5BE4B-ABC7-4625-A1E3-39DC18DD63AA}" presName="node" presStyleLbl="node1" presStyleIdx="1" presStyleCnt="5">
        <dgm:presLayoutVars>
          <dgm:bulletEnabled val="1"/>
        </dgm:presLayoutVars>
      </dgm:prSet>
      <dgm:spPr/>
    </dgm:pt>
    <dgm:pt modelId="{FF303D3D-56B4-4633-BE76-CC2EC7E0CA07}" type="pres">
      <dgm:prSet presAssocID="{2FF4F1AB-EBCD-4D10-B4A3-A897EC59E355}" presName="sibTrans" presStyleLbl="sibTrans2D1" presStyleIdx="1" presStyleCnt="4"/>
      <dgm:spPr/>
    </dgm:pt>
    <dgm:pt modelId="{FB53D588-C504-4273-B41F-C42FC4B3F738}" type="pres">
      <dgm:prSet presAssocID="{2FF4F1AB-EBCD-4D10-B4A3-A897EC59E355}" presName="connectorText" presStyleLbl="sibTrans2D1" presStyleIdx="1" presStyleCnt="4"/>
      <dgm:spPr/>
    </dgm:pt>
    <dgm:pt modelId="{D3708A8C-E2DD-454A-83FB-E26F2495DE8B}" type="pres">
      <dgm:prSet presAssocID="{0B257AE6-D170-43CA-9DE3-3A9B4184DECA}" presName="node" presStyleLbl="node1" presStyleIdx="2" presStyleCnt="5">
        <dgm:presLayoutVars>
          <dgm:bulletEnabled val="1"/>
        </dgm:presLayoutVars>
      </dgm:prSet>
      <dgm:spPr/>
    </dgm:pt>
    <dgm:pt modelId="{22BFCDDC-22EF-47D8-B924-59437F1968D6}" type="pres">
      <dgm:prSet presAssocID="{90F6E101-0AEF-4B9E-B90D-6F9748268DF3}" presName="sibTrans" presStyleLbl="sibTrans2D1" presStyleIdx="2" presStyleCnt="4"/>
      <dgm:spPr/>
    </dgm:pt>
    <dgm:pt modelId="{C4B1B5A5-2C25-4A31-A797-2E8479F687EF}" type="pres">
      <dgm:prSet presAssocID="{90F6E101-0AEF-4B9E-B90D-6F9748268DF3}" presName="connectorText" presStyleLbl="sibTrans2D1" presStyleIdx="2" presStyleCnt="4"/>
      <dgm:spPr/>
    </dgm:pt>
    <dgm:pt modelId="{B227817F-EB1C-4FE0-857D-C40B064F5DE1}" type="pres">
      <dgm:prSet presAssocID="{77171307-61B5-41B8-9406-699F76863D3D}" presName="node" presStyleLbl="node1" presStyleIdx="3" presStyleCnt="5">
        <dgm:presLayoutVars>
          <dgm:bulletEnabled val="1"/>
        </dgm:presLayoutVars>
      </dgm:prSet>
      <dgm:spPr/>
    </dgm:pt>
    <dgm:pt modelId="{1EC40CD8-E233-455F-8775-AC09B18A3213}" type="pres">
      <dgm:prSet presAssocID="{B1B24C54-2AA4-4FC0-9AFD-6F28DA90FD1E}" presName="sibTrans" presStyleLbl="sibTrans2D1" presStyleIdx="3" presStyleCnt="4"/>
      <dgm:spPr/>
    </dgm:pt>
    <dgm:pt modelId="{3BC46D1A-2B66-4F03-ACFF-DEAA7FAF93ED}" type="pres">
      <dgm:prSet presAssocID="{B1B24C54-2AA4-4FC0-9AFD-6F28DA90FD1E}" presName="connectorText" presStyleLbl="sibTrans2D1" presStyleIdx="3" presStyleCnt="4"/>
      <dgm:spPr/>
    </dgm:pt>
    <dgm:pt modelId="{C951B8C5-3127-4AB1-9C92-32CB722F6167}" type="pres">
      <dgm:prSet presAssocID="{172F2E46-682A-41F5-9C11-AF48B80BCE9C}" presName="node" presStyleLbl="node1" presStyleIdx="4" presStyleCnt="5">
        <dgm:presLayoutVars>
          <dgm:bulletEnabled val="1"/>
        </dgm:presLayoutVars>
      </dgm:prSet>
      <dgm:spPr/>
    </dgm:pt>
  </dgm:ptLst>
  <dgm:cxnLst>
    <dgm:cxn modelId="{22F04903-B1DC-45C3-AC18-25904A485F3E}" type="presOf" srcId="{77171307-61B5-41B8-9406-699F76863D3D}" destId="{B227817F-EB1C-4FE0-857D-C40B064F5DE1}" srcOrd="0" destOrd="0" presId="urn:microsoft.com/office/officeart/2005/8/layout/process5"/>
    <dgm:cxn modelId="{15D18116-E6F0-40A9-965B-35BE654998E7}" type="presOf" srcId="{90F6E101-0AEF-4B9E-B90D-6F9748268DF3}" destId="{22BFCDDC-22EF-47D8-B924-59437F1968D6}" srcOrd="0" destOrd="0" presId="urn:microsoft.com/office/officeart/2005/8/layout/process5"/>
    <dgm:cxn modelId="{39FD7527-41A7-47B6-9534-A1453FEAB231}" type="presOf" srcId="{0B257AE6-D170-43CA-9DE3-3A9B4184DECA}" destId="{D3708A8C-E2DD-454A-83FB-E26F2495DE8B}" srcOrd="0" destOrd="0" presId="urn:microsoft.com/office/officeart/2005/8/layout/process5"/>
    <dgm:cxn modelId="{D2F97440-7D7A-421E-BE76-A4551D21AE15}" type="presOf" srcId="{C72C48DC-8538-4355-B9A7-7B065EB0AF2E}" destId="{7AEF65CC-A228-448D-9978-11F37C146263}" srcOrd="0" destOrd="0" presId="urn:microsoft.com/office/officeart/2005/8/layout/process5"/>
    <dgm:cxn modelId="{E71A885B-97A4-418F-ACDD-629EEAAEF7CE}" srcId="{D357C11B-8312-4B91-8BDB-064C66A722E9}" destId="{C72C48DC-8538-4355-B9A7-7B065EB0AF2E}" srcOrd="0" destOrd="0" parTransId="{E62902BD-8CFE-45DE-8F46-704CB743A3F8}" sibTransId="{94E8E18A-3EDE-4CDC-B7A0-F741937D55CA}"/>
    <dgm:cxn modelId="{0D1A804A-459F-4057-9D67-EEBA241243CA}" srcId="{D357C11B-8312-4B91-8BDB-064C66A722E9}" destId="{3AB5BE4B-ABC7-4625-A1E3-39DC18DD63AA}" srcOrd="1" destOrd="0" parTransId="{8656DDE1-D9D6-4007-8636-1BA84852A913}" sibTransId="{2FF4F1AB-EBCD-4D10-B4A3-A897EC59E355}"/>
    <dgm:cxn modelId="{6004B34C-8EA2-4F0E-BD67-169E6D690604}" srcId="{D357C11B-8312-4B91-8BDB-064C66A722E9}" destId="{77171307-61B5-41B8-9406-699F76863D3D}" srcOrd="3" destOrd="0" parTransId="{80CE954C-779F-4098-8AC1-AC20750A70A2}" sibTransId="{B1B24C54-2AA4-4FC0-9AFD-6F28DA90FD1E}"/>
    <dgm:cxn modelId="{7E74724E-E3CC-4BBC-94AF-493D7270816B}" type="presOf" srcId="{94E8E18A-3EDE-4CDC-B7A0-F741937D55CA}" destId="{385AD065-AB48-4D99-8520-C54C19408255}" srcOrd="0" destOrd="0" presId="urn:microsoft.com/office/officeart/2005/8/layout/process5"/>
    <dgm:cxn modelId="{02F2DA86-77B1-46ED-B367-30B640A41D71}" type="presOf" srcId="{D357C11B-8312-4B91-8BDB-064C66A722E9}" destId="{DE6406C6-E77B-4028-BCF0-C0E57F096D12}" srcOrd="0" destOrd="0" presId="urn:microsoft.com/office/officeart/2005/8/layout/process5"/>
    <dgm:cxn modelId="{6CB6D993-10E8-40ED-940A-D6BE7BB793E5}" type="presOf" srcId="{94E8E18A-3EDE-4CDC-B7A0-F741937D55CA}" destId="{B8A92EEC-B82F-4814-BD5D-693E9E450834}" srcOrd="1" destOrd="0" presId="urn:microsoft.com/office/officeart/2005/8/layout/process5"/>
    <dgm:cxn modelId="{A1F3D494-D864-4AA6-B311-A4B4D4315C40}" type="presOf" srcId="{B1B24C54-2AA4-4FC0-9AFD-6F28DA90FD1E}" destId="{1EC40CD8-E233-455F-8775-AC09B18A3213}" srcOrd="0" destOrd="0" presId="urn:microsoft.com/office/officeart/2005/8/layout/process5"/>
    <dgm:cxn modelId="{8CA0759E-610F-48E2-9A50-A5165A670F86}" type="presOf" srcId="{2FF4F1AB-EBCD-4D10-B4A3-A897EC59E355}" destId="{FF303D3D-56B4-4633-BE76-CC2EC7E0CA07}" srcOrd="0" destOrd="0" presId="urn:microsoft.com/office/officeart/2005/8/layout/process5"/>
    <dgm:cxn modelId="{9AE57AB2-6E3D-43EA-9BF5-924670FE42E7}" srcId="{D357C11B-8312-4B91-8BDB-064C66A722E9}" destId="{172F2E46-682A-41F5-9C11-AF48B80BCE9C}" srcOrd="4" destOrd="0" parTransId="{06E24665-242E-4F45-BC46-C727F51BA32C}" sibTransId="{7C13A005-526C-4B9D-A991-071099465A3C}"/>
    <dgm:cxn modelId="{73D08FB8-B7DF-4CEE-8ECA-63238CB7CDE2}" type="presOf" srcId="{3AB5BE4B-ABC7-4625-A1E3-39DC18DD63AA}" destId="{1606DAD5-8EF6-41AC-A3EF-2A4FCAE923DA}" srcOrd="0" destOrd="0" presId="urn:microsoft.com/office/officeart/2005/8/layout/process5"/>
    <dgm:cxn modelId="{3A4417BD-DD14-4765-B935-281AEDE19B3D}" type="presOf" srcId="{2FF4F1AB-EBCD-4D10-B4A3-A897EC59E355}" destId="{FB53D588-C504-4273-B41F-C42FC4B3F738}" srcOrd="1" destOrd="0" presId="urn:microsoft.com/office/officeart/2005/8/layout/process5"/>
    <dgm:cxn modelId="{E0870CDC-14F7-4D01-A83F-F701A6BEE4A7}" srcId="{D357C11B-8312-4B91-8BDB-064C66A722E9}" destId="{0B257AE6-D170-43CA-9DE3-3A9B4184DECA}" srcOrd="2" destOrd="0" parTransId="{C565B709-E902-49E5-97F8-E2D70A98ECBF}" sibTransId="{90F6E101-0AEF-4B9E-B90D-6F9748268DF3}"/>
    <dgm:cxn modelId="{86A55DE3-0639-4845-A8E4-77F4D84679CC}" type="presOf" srcId="{172F2E46-682A-41F5-9C11-AF48B80BCE9C}" destId="{C951B8C5-3127-4AB1-9C92-32CB722F6167}" srcOrd="0" destOrd="0" presId="urn:microsoft.com/office/officeart/2005/8/layout/process5"/>
    <dgm:cxn modelId="{54F03AE6-8AA7-4EDA-9D32-06BD83E97A87}" type="presOf" srcId="{90F6E101-0AEF-4B9E-B90D-6F9748268DF3}" destId="{C4B1B5A5-2C25-4A31-A797-2E8479F687EF}" srcOrd="1" destOrd="0" presId="urn:microsoft.com/office/officeart/2005/8/layout/process5"/>
    <dgm:cxn modelId="{1276C6E7-439F-4AED-B8CE-12A44F9C34C7}" type="presOf" srcId="{B1B24C54-2AA4-4FC0-9AFD-6F28DA90FD1E}" destId="{3BC46D1A-2B66-4F03-ACFF-DEAA7FAF93ED}" srcOrd="1" destOrd="0" presId="urn:microsoft.com/office/officeart/2005/8/layout/process5"/>
    <dgm:cxn modelId="{54E26CE6-58DA-4CE5-94E2-9B86A882677D}" type="presParOf" srcId="{DE6406C6-E77B-4028-BCF0-C0E57F096D12}" destId="{7AEF65CC-A228-448D-9978-11F37C146263}" srcOrd="0" destOrd="0" presId="urn:microsoft.com/office/officeart/2005/8/layout/process5"/>
    <dgm:cxn modelId="{B1A15946-BE13-4343-9398-511EC152DEAB}" type="presParOf" srcId="{DE6406C6-E77B-4028-BCF0-C0E57F096D12}" destId="{385AD065-AB48-4D99-8520-C54C19408255}" srcOrd="1" destOrd="0" presId="urn:microsoft.com/office/officeart/2005/8/layout/process5"/>
    <dgm:cxn modelId="{556AD15F-8BBE-49CD-AF97-4980091D7B2B}" type="presParOf" srcId="{385AD065-AB48-4D99-8520-C54C19408255}" destId="{B8A92EEC-B82F-4814-BD5D-693E9E450834}" srcOrd="0" destOrd="0" presId="urn:microsoft.com/office/officeart/2005/8/layout/process5"/>
    <dgm:cxn modelId="{1E02012A-FCA1-4E74-885E-80F6452F8586}" type="presParOf" srcId="{DE6406C6-E77B-4028-BCF0-C0E57F096D12}" destId="{1606DAD5-8EF6-41AC-A3EF-2A4FCAE923DA}" srcOrd="2" destOrd="0" presId="urn:microsoft.com/office/officeart/2005/8/layout/process5"/>
    <dgm:cxn modelId="{6E4F70CA-FA6C-49DD-865A-1019E8702069}" type="presParOf" srcId="{DE6406C6-E77B-4028-BCF0-C0E57F096D12}" destId="{FF303D3D-56B4-4633-BE76-CC2EC7E0CA07}" srcOrd="3" destOrd="0" presId="urn:microsoft.com/office/officeart/2005/8/layout/process5"/>
    <dgm:cxn modelId="{014FE576-0E79-44DE-9BF5-112596A86D17}" type="presParOf" srcId="{FF303D3D-56B4-4633-BE76-CC2EC7E0CA07}" destId="{FB53D588-C504-4273-B41F-C42FC4B3F738}" srcOrd="0" destOrd="0" presId="urn:microsoft.com/office/officeart/2005/8/layout/process5"/>
    <dgm:cxn modelId="{7F110AF6-B5B0-4D02-97CE-3CE19273F837}" type="presParOf" srcId="{DE6406C6-E77B-4028-BCF0-C0E57F096D12}" destId="{D3708A8C-E2DD-454A-83FB-E26F2495DE8B}" srcOrd="4" destOrd="0" presId="urn:microsoft.com/office/officeart/2005/8/layout/process5"/>
    <dgm:cxn modelId="{2B6E6D17-E35A-41CC-928C-499A7BCF0395}" type="presParOf" srcId="{DE6406C6-E77B-4028-BCF0-C0E57F096D12}" destId="{22BFCDDC-22EF-47D8-B924-59437F1968D6}" srcOrd="5" destOrd="0" presId="urn:microsoft.com/office/officeart/2005/8/layout/process5"/>
    <dgm:cxn modelId="{6B09CAC2-2A7A-4C09-AEB2-AC5B7BD1B64D}" type="presParOf" srcId="{22BFCDDC-22EF-47D8-B924-59437F1968D6}" destId="{C4B1B5A5-2C25-4A31-A797-2E8479F687EF}" srcOrd="0" destOrd="0" presId="urn:microsoft.com/office/officeart/2005/8/layout/process5"/>
    <dgm:cxn modelId="{125BF898-119E-4B64-956F-A99E423CC50F}" type="presParOf" srcId="{DE6406C6-E77B-4028-BCF0-C0E57F096D12}" destId="{B227817F-EB1C-4FE0-857D-C40B064F5DE1}" srcOrd="6" destOrd="0" presId="urn:microsoft.com/office/officeart/2005/8/layout/process5"/>
    <dgm:cxn modelId="{31B4B9CD-3E00-48CA-A9B8-595B9FDC5335}" type="presParOf" srcId="{DE6406C6-E77B-4028-BCF0-C0E57F096D12}" destId="{1EC40CD8-E233-455F-8775-AC09B18A3213}" srcOrd="7" destOrd="0" presId="urn:microsoft.com/office/officeart/2005/8/layout/process5"/>
    <dgm:cxn modelId="{DEED6EAB-042F-40EC-80AB-EEBA7F2018DB}" type="presParOf" srcId="{1EC40CD8-E233-455F-8775-AC09B18A3213}" destId="{3BC46D1A-2B66-4F03-ACFF-DEAA7FAF93ED}" srcOrd="0" destOrd="0" presId="urn:microsoft.com/office/officeart/2005/8/layout/process5"/>
    <dgm:cxn modelId="{8DFD2517-25FA-473D-94A2-BED0B8C251F4}" type="presParOf" srcId="{DE6406C6-E77B-4028-BCF0-C0E57F096D12}" destId="{C951B8C5-3127-4AB1-9C92-32CB722F6167}" srcOrd="8" destOrd="0" presId="urn:microsoft.com/office/officeart/2005/8/layout/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8A9F276-CD2D-44E1-B458-B7D9EF854635}"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FADD7297-48F3-439D-9F50-83720AC53EBB}">
      <dgm:prSet phldrT="[Text]" phldr="1"/>
      <dgm:spPr>
        <a:blipFill rotWithShape="0">
          <a:blip xmlns:r="http://schemas.openxmlformats.org/officeDocument/2006/relationships" r:embed="rId1"/>
          <a:srcRect/>
          <a:stretch>
            <a:fillRect l="-29000" r="-29000"/>
          </a:stretch>
        </a:blipFill>
        <a:ln>
          <a:solidFill>
            <a:schemeClr val="tx1"/>
          </a:solidFill>
        </a:ln>
      </dgm:spPr>
      <dgm:t>
        <a:bodyPr/>
        <a:lstStyle/>
        <a:p>
          <a:endParaRPr lang="en-GB" dirty="0"/>
        </a:p>
      </dgm:t>
    </dgm:pt>
    <dgm:pt modelId="{7F9BA2FA-0BED-4436-A78F-11F64736E344}" type="parTrans" cxnId="{E54643A0-6314-4FC7-A04E-7361113F590D}">
      <dgm:prSet/>
      <dgm:spPr/>
      <dgm:t>
        <a:bodyPr/>
        <a:lstStyle/>
        <a:p>
          <a:endParaRPr lang="en-GB"/>
        </a:p>
      </dgm:t>
    </dgm:pt>
    <dgm:pt modelId="{76ACDD94-0C5A-4773-AE82-E4082F0BCD81}" type="sibTrans" cxnId="{E54643A0-6314-4FC7-A04E-7361113F590D}">
      <dgm:prSet/>
      <dgm:spPr/>
      <dgm:t>
        <a:bodyPr/>
        <a:lstStyle/>
        <a:p>
          <a:endParaRPr lang="en-GB"/>
        </a:p>
      </dgm:t>
    </dgm:pt>
    <dgm:pt modelId="{8FB125CC-DF06-4033-84CD-2E13F4AC0AED}">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12 randomly chosen members of the public</a:t>
          </a:r>
        </a:p>
      </dgm:t>
    </dgm:pt>
    <dgm:pt modelId="{DEB7379E-669B-4EFD-93C5-6449923941EF}" type="parTrans" cxnId="{DEB78EB3-A452-40E4-B157-256796DC0C34}">
      <dgm:prSet/>
      <dgm:spPr/>
      <dgm:t>
        <a:bodyPr/>
        <a:lstStyle/>
        <a:p>
          <a:endParaRPr lang="en-GB"/>
        </a:p>
      </dgm:t>
    </dgm:pt>
    <dgm:pt modelId="{493DCBF9-D814-4C87-B06C-C6DCB8AF2CA1}" type="sibTrans" cxnId="{DEB78EB3-A452-40E4-B157-256796DC0C34}">
      <dgm:prSet/>
      <dgm:spPr/>
      <dgm:t>
        <a:bodyPr/>
        <a:lstStyle/>
        <a:p>
          <a:endParaRPr lang="en-GB"/>
        </a:p>
      </dgm:t>
    </dgm:pt>
    <dgm:pt modelId="{D6490B4F-A267-45C0-8E96-A3C35B029560}">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They receive advice &amp; direction from the judge on all legal matters</a:t>
          </a:r>
        </a:p>
      </dgm:t>
    </dgm:pt>
    <dgm:pt modelId="{D05D6A27-9C14-41C4-B140-C34EAFAFCA51}" type="parTrans" cxnId="{94C14A9A-6F6B-420F-A121-AD9FE05CC9FC}">
      <dgm:prSet/>
      <dgm:spPr/>
      <dgm:t>
        <a:bodyPr/>
        <a:lstStyle/>
        <a:p>
          <a:endParaRPr lang="en-GB"/>
        </a:p>
      </dgm:t>
    </dgm:pt>
    <dgm:pt modelId="{C258A6BF-9BDC-4AB7-8BE9-372EAE0A5FE6}" type="sibTrans" cxnId="{94C14A9A-6F6B-420F-A121-AD9FE05CC9FC}">
      <dgm:prSet/>
      <dgm:spPr/>
      <dgm:t>
        <a:bodyPr/>
        <a:lstStyle/>
        <a:p>
          <a:endParaRPr lang="en-GB"/>
        </a:p>
      </dgm:t>
    </dgm:pt>
    <dgm:pt modelId="{779D2CBB-BE12-4C58-B05C-30DF1FC426F9}">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Serving Police Officers &amp; staff are now eligible for jury service</a:t>
          </a:r>
        </a:p>
      </dgm:t>
    </dgm:pt>
    <dgm:pt modelId="{EF6A3B35-AF95-4F7A-81B1-1869D89463C0}" type="parTrans" cxnId="{7595C3AB-A932-4FDD-82FF-DFA8B02CDAF4}">
      <dgm:prSet/>
      <dgm:spPr/>
      <dgm:t>
        <a:bodyPr/>
        <a:lstStyle/>
        <a:p>
          <a:endParaRPr lang="en-GB"/>
        </a:p>
      </dgm:t>
    </dgm:pt>
    <dgm:pt modelId="{9DC7D782-90F8-4208-AF9B-C9CBBE02E64F}" type="sibTrans" cxnId="{7595C3AB-A932-4FDD-82FF-DFA8B02CDAF4}">
      <dgm:prSet/>
      <dgm:spPr/>
      <dgm:t>
        <a:bodyPr/>
        <a:lstStyle/>
        <a:p>
          <a:endParaRPr lang="en-GB"/>
        </a:p>
      </dgm:t>
    </dgm:pt>
    <dgm:pt modelId="{E66267B4-06A9-4A3C-A047-4734B21A3020}">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Defendant &amp; witnesses may object to any jury member during the ‘swearing in’ process</a:t>
          </a:r>
        </a:p>
      </dgm:t>
    </dgm:pt>
    <dgm:pt modelId="{9A28FEA0-26E7-4510-9A2B-1D879F5ACB90}" type="parTrans" cxnId="{9C67EB85-0D81-40F9-BFDD-2EB49421D792}">
      <dgm:prSet/>
      <dgm:spPr/>
      <dgm:t>
        <a:bodyPr/>
        <a:lstStyle/>
        <a:p>
          <a:endParaRPr lang="en-GB"/>
        </a:p>
      </dgm:t>
    </dgm:pt>
    <dgm:pt modelId="{177FB1D2-A25C-4F71-AD98-281F41C658A9}" type="sibTrans" cxnId="{9C67EB85-0D81-40F9-BFDD-2EB49421D792}">
      <dgm:prSet/>
      <dgm:spPr/>
      <dgm:t>
        <a:bodyPr/>
        <a:lstStyle/>
        <a:p>
          <a:endParaRPr lang="en-GB"/>
        </a:p>
      </dgm:t>
    </dgm:pt>
    <dgm:pt modelId="{1C488B9A-80F8-42F1-87C8-A7077C9BFDDB}" type="pres">
      <dgm:prSet presAssocID="{98A9F276-CD2D-44E1-B458-B7D9EF854635}" presName="diagram" presStyleCnt="0">
        <dgm:presLayoutVars>
          <dgm:chMax val="1"/>
          <dgm:dir/>
          <dgm:animLvl val="ctr"/>
          <dgm:resizeHandles val="exact"/>
        </dgm:presLayoutVars>
      </dgm:prSet>
      <dgm:spPr/>
    </dgm:pt>
    <dgm:pt modelId="{71A37A94-8EE6-4798-AFE3-DEADBFDCAF52}" type="pres">
      <dgm:prSet presAssocID="{98A9F276-CD2D-44E1-B458-B7D9EF854635}" presName="matrix" presStyleCnt="0"/>
      <dgm:spPr/>
    </dgm:pt>
    <dgm:pt modelId="{242AE8CA-C27A-46EF-8D66-B1ED36E54B49}" type="pres">
      <dgm:prSet presAssocID="{98A9F276-CD2D-44E1-B458-B7D9EF854635}" presName="tile1" presStyleLbl="node1" presStyleIdx="0" presStyleCnt="4"/>
      <dgm:spPr/>
    </dgm:pt>
    <dgm:pt modelId="{C07F6562-56A4-4B9D-BE2C-0F833CDA6E23}" type="pres">
      <dgm:prSet presAssocID="{98A9F276-CD2D-44E1-B458-B7D9EF854635}" presName="tile1text" presStyleLbl="node1" presStyleIdx="0" presStyleCnt="4">
        <dgm:presLayoutVars>
          <dgm:chMax val="0"/>
          <dgm:chPref val="0"/>
          <dgm:bulletEnabled val="1"/>
        </dgm:presLayoutVars>
      </dgm:prSet>
      <dgm:spPr/>
    </dgm:pt>
    <dgm:pt modelId="{B24F0521-EEDF-403F-B9EC-09D3FB9B51FD}" type="pres">
      <dgm:prSet presAssocID="{98A9F276-CD2D-44E1-B458-B7D9EF854635}" presName="tile2" presStyleLbl="node1" presStyleIdx="1" presStyleCnt="4"/>
      <dgm:spPr/>
    </dgm:pt>
    <dgm:pt modelId="{B7EBA879-CFA0-4CF1-94A3-A5B09076F042}" type="pres">
      <dgm:prSet presAssocID="{98A9F276-CD2D-44E1-B458-B7D9EF854635}" presName="tile2text" presStyleLbl="node1" presStyleIdx="1" presStyleCnt="4">
        <dgm:presLayoutVars>
          <dgm:chMax val="0"/>
          <dgm:chPref val="0"/>
          <dgm:bulletEnabled val="1"/>
        </dgm:presLayoutVars>
      </dgm:prSet>
      <dgm:spPr/>
    </dgm:pt>
    <dgm:pt modelId="{42675DB6-3C9A-4AE7-AF94-F69F2DB33628}" type="pres">
      <dgm:prSet presAssocID="{98A9F276-CD2D-44E1-B458-B7D9EF854635}" presName="tile3" presStyleLbl="node1" presStyleIdx="2" presStyleCnt="4"/>
      <dgm:spPr/>
    </dgm:pt>
    <dgm:pt modelId="{79CCC4FF-4863-4B77-80CB-0257FC64271B}" type="pres">
      <dgm:prSet presAssocID="{98A9F276-CD2D-44E1-B458-B7D9EF854635}" presName="tile3text" presStyleLbl="node1" presStyleIdx="2" presStyleCnt="4">
        <dgm:presLayoutVars>
          <dgm:chMax val="0"/>
          <dgm:chPref val="0"/>
          <dgm:bulletEnabled val="1"/>
        </dgm:presLayoutVars>
      </dgm:prSet>
      <dgm:spPr/>
    </dgm:pt>
    <dgm:pt modelId="{E758413B-7319-4A21-8D5D-701D510C9D12}" type="pres">
      <dgm:prSet presAssocID="{98A9F276-CD2D-44E1-B458-B7D9EF854635}" presName="tile4" presStyleLbl="node1" presStyleIdx="3" presStyleCnt="4"/>
      <dgm:spPr/>
    </dgm:pt>
    <dgm:pt modelId="{992E3550-FE78-487C-8F90-084E8BADCCD7}" type="pres">
      <dgm:prSet presAssocID="{98A9F276-CD2D-44E1-B458-B7D9EF854635}" presName="tile4text" presStyleLbl="node1" presStyleIdx="3" presStyleCnt="4">
        <dgm:presLayoutVars>
          <dgm:chMax val="0"/>
          <dgm:chPref val="0"/>
          <dgm:bulletEnabled val="1"/>
        </dgm:presLayoutVars>
      </dgm:prSet>
      <dgm:spPr/>
    </dgm:pt>
    <dgm:pt modelId="{68871AD0-1BD8-4B14-8748-514488BF1229}" type="pres">
      <dgm:prSet presAssocID="{98A9F276-CD2D-44E1-B458-B7D9EF854635}" presName="centerTile" presStyleLbl="fgShp" presStyleIdx="0" presStyleCnt="1" custScaleX="105263" custScaleY="154452">
        <dgm:presLayoutVars>
          <dgm:chMax val="0"/>
          <dgm:chPref val="0"/>
        </dgm:presLayoutVars>
      </dgm:prSet>
      <dgm:spPr/>
    </dgm:pt>
  </dgm:ptLst>
  <dgm:cxnLst>
    <dgm:cxn modelId="{88CB8A11-D407-443C-8EBD-268E4DF057F8}" type="presOf" srcId="{98A9F276-CD2D-44E1-B458-B7D9EF854635}" destId="{1C488B9A-80F8-42F1-87C8-A7077C9BFDDB}" srcOrd="0" destOrd="0" presId="urn:microsoft.com/office/officeart/2005/8/layout/matrix1"/>
    <dgm:cxn modelId="{49E04D2C-F423-4155-BBEA-316664E28EAE}" type="presOf" srcId="{E66267B4-06A9-4A3C-A047-4734B21A3020}" destId="{E758413B-7319-4A21-8D5D-701D510C9D12}" srcOrd="0" destOrd="0" presId="urn:microsoft.com/office/officeart/2005/8/layout/matrix1"/>
    <dgm:cxn modelId="{47427F2C-BF3C-4740-AE2F-20E0241EDBAD}" type="presOf" srcId="{779D2CBB-BE12-4C58-B05C-30DF1FC426F9}" destId="{79CCC4FF-4863-4B77-80CB-0257FC64271B}" srcOrd="1" destOrd="0" presId="urn:microsoft.com/office/officeart/2005/8/layout/matrix1"/>
    <dgm:cxn modelId="{DD7A4162-3760-45E9-AF13-5BC1A34B2C98}" type="presOf" srcId="{FADD7297-48F3-439D-9F50-83720AC53EBB}" destId="{68871AD0-1BD8-4B14-8748-514488BF1229}" srcOrd="0" destOrd="0" presId="urn:microsoft.com/office/officeart/2005/8/layout/matrix1"/>
    <dgm:cxn modelId="{3E929E48-D2A3-4054-9BCA-1BDFD991A158}" type="presOf" srcId="{D6490B4F-A267-45C0-8E96-A3C35B029560}" destId="{B24F0521-EEDF-403F-B9EC-09D3FB9B51FD}" srcOrd="0" destOrd="0" presId="urn:microsoft.com/office/officeart/2005/8/layout/matrix1"/>
    <dgm:cxn modelId="{B32C814B-7EE1-4AE6-BDE8-CCE8223D3CB1}" type="presOf" srcId="{779D2CBB-BE12-4C58-B05C-30DF1FC426F9}" destId="{42675DB6-3C9A-4AE7-AF94-F69F2DB33628}" srcOrd="0" destOrd="0" presId="urn:microsoft.com/office/officeart/2005/8/layout/matrix1"/>
    <dgm:cxn modelId="{9C67EB85-0D81-40F9-BFDD-2EB49421D792}" srcId="{FADD7297-48F3-439D-9F50-83720AC53EBB}" destId="{E66267B4-06A9-4A3C-A047-4734B21A3020}" srcOrd="3" destOrd="0" parTransId="{9A28FEA0-26E7-4510-9A2B-1D879F5ACB90}" sibTransId="{177FB1D2-A25C-4F71-AD98-281F41C658A9}"/>
    <dgm:cxn modelId="{94C14A9A-6F6B-420F-A121-AD9FE05CC9FC}" srcId="{FADD7297-48F3-439D-9F50-83720AC53EBB}" destId="{D6490B4F-A267-45C0-8E96-A3C35B029560}" srcOrd="1" destOrd="0" parTransId="{D05D6A27-9C14-41C4-B140-C34EAFAFCA51}" sibTransId="{C258A6BF-9BDC-4AB7-8BE9-372EAE0A5FE6}"/>
    <dgm:cxn modelId="{E54643A0-6314-4FC7-A04E-7361113F590D}" srcId="{98A9F276-CD2D-44E1-B458-B7D9EF854635}" destId="{FADD7297-48F3-439D-9F50-83720AC53EBB}" srcOrd="0" destOrd="0" parTransId="{7F9BA2FA-0BED-4436-A78F-11F64736E344}" sibTransId="{76ACDD94-0C5A-4773-AE82-E4082F0BCD81}"/>
    <dgm:cxn modelId="{3A7DA2A2-861E-4DC2-B6C1-65DB98566EC2}" type="presOf" srcId="{D6490B4F-A267-45C0-8E96-A3C35B029560}" destId="{B7EBA879-CFA0-4CF1-94A3-A5B09076F042}" srcOrd="1" destOrd="0" presId="urn:microsoft.com/office/officeart/2005/8/layout/matrix1"/>
    <dgm:cxn modelId="{7595C3AB-A932-4FDD-82FF-DFA8B02CDAF4}" srcId="{FADD7297-48F3-439D-9F50-83720AC53EBB}" destId="{779D2CBB-BE12-4C58-B05C-30DF1FC426F9}" srcOrd="2" destOrd="0" parTransId="{EF6A3B35-AF95-4F7A-81B1-1869D89463C0}" sibTransId="{9DC7D782-90F8-4208-AF9B-C9CBBE02E64F}"/>
    <dgm:cxn modelId="{88D65EB0-80AF-4EF0-B39E-60D7467F3C09}" type="presOf" srcId="{E66267B4-06A9-4A3C-A047-4734B21A3020}" destId="{992E3550-FE78-487C-8F90-084E8BADCCD7}" srcOrd="1" destOrd="0" presId="urn:microsoft.com/office/officeart/2005/8/layout/matrix1"/>
    <dgm:cxn modelId="{DEB78EB3-A452-40E4-B157-256796DC0C34}" srcId="{FADD7297-48F3-439D-9F50-83720AC53EBB}" destId="{8FB125CC-DF06-4033-84CD-2E13F4AC0AED}" srcOrd="0" destOrd="0" parTransId="{DEB7379E-669B-4EFD-93C5-6449923941EF}" sibTransId="{493DCBF9-D814-4C87-B06C-C6DCB8AF2CA1}"/>
    <dgm:cxn modelId="{1615DDEC-4804-43E5-9AEC-A99B0B35F7C8}" type="presOf" srcId="{8FB125CC-DF06-4033-84CD-2E13F4AC0AED}" destId="{242AE8CA-C27A-46EF-8D66-B1ED36E54B49}" srcOrd="0" destOrd="0" presId="urn:microsoft.com/office/officeart/2005/8/layout/matrix1"/>
    <dgm:cxn modelId="{BBFE90EF-C360-40B2-AC95-1260A446F328}" type="presOf" srcId="{8FB125CC-DF06-4033-84CD-2E13F4AC0AED}" destId="{C07F6562-56A4-4B9D-BE2C-0F833CDA6E23}" srcOrd="1" destOrd="0" presId="urn:microsoft.com/office/officeart/2005/8/layout/matrix1"/>
    <dgm:cxn modelId="{58BE7712-468C-499C-AEFD-BB64E1B49A8E}" type="presParOf" srcId="{1C488B9A-80F8-42F1-87C8-A7077C9BFDDB}" destId="{71A37A94-8EE6-4798-AFE3-DEADBFDCAF52}" srcOrd="0" destOrd="0" presId="urn:microsoft.com/office/officeart/2005/8/layout/matrix1"/>
    <dgm:cxn modelId="{3A0C9BD6-261E-4FB8-8EEF-0EC9F12231D7}" type="presParOf" srcId="{71A37A94-8EE6-4798-AFE3-DEADBFDCAF52}" destId="{242AE8CA-C27A-46EF-8D66-B1ED36E54B49}" srcOrd="0" destOrd="0" presId="urn:microsoft.com/office/officeart/2005/8/layout/matrix1"/>
    <dgm:cxn modelId="{8F0CAD20-C625-4188-88A9-B2D3FFFEDDB7}" type="presParOf" srcId="{71A37A94-8EE6-4798-AFE3-DEADBFDCAF52}" destId="{C07F6562-56A4-4B9D-BE2C-0F833CDA6E23}" srcOrd="1" destOrd="0" presId="urn:microsoft.com/office/officeart/2005/8/layout/matrix1"/>
    <dgm:cxn modelId="{468EDA16-E036-4426-A253-0F22B21C5259}" type="presParOf" srcId="{71A37A94-8EE6-4798-AFE3-DEADBFDCAF52}" destId="{B24F0521-EEDF-403F-B9EC-09D3FB9B51FD}" srcOrd="2" destOrd="0" presId="urn:microsoft.com/office/officeart/2005/8/layout/matrix1"/>
    <dgm:cxn modelId="{A7AF8870-7446-46FC-B847-ABC2A2D01D71}" type="presParOf" srcId="{71A37A94-8EE6-4798-AFE3-DEADBFDCAF52}" destId="{B7EBA879-CFA0-4CF1-94A3-A5B09076F042}" srcOrd="3" destOrd="0" presId="urn:microsoft.com/office/officeart/2005/8/layout/matrix1"/>
    <dgm:cxn modelId="{FD2C47CE-FD66-45E3-AC1E-5046BBE08E9B}" type="presParOf" srcId="{71A37A94-8EE6-4798-AFE3-DEADBFDCAF52}" destId="{42675DB6-3C9A-4AE7-AF94-F69F2DB33628}" srcOrd="4" destOrd="0" presId="urn:microsoft.com/office/officeart/2005/8/layout/matrix1"/>
    <dgm:cxn modelId="{4C4E4702-0BFF-4D66-86B0-F3BE0877232F}" type="presParOf" srcId="{71A37A94-8EE6-4798-AFE3-DEADBFDCAF52}" destId="{79CCC4FF-4863-4B77-80CB-0257FC64271B}" srcOrd="5" destOrd="0" presId="urn:microsoft.com/office/officeart/2005/8/layout/matrix1"/>
    <dgm:cxn modelId="{BE1A6B19-850E-43A6-ABD6-61F83BA38A80}" type="presParOf" srcId="{71A37A94-8EE6-4798-AFE3-DEADBFDCAF52}" destId="{E758413B-7319-4A21-8D5D-701D510C9D12}" srcOrd="6" destOrd="0" presId="urn:microsoft.com/office/officeart/2005/8/layout/matrix1"/>
    <dgm:cxn modelId="{212C05BE-3C90-4256-977E-AFC233472C4A}" type="presParOf" srcId="{71A37A94-8EE6-4798-AFE3-DEADBFDCAF52}" destId="{992E3550-FE78-487C-8F90-084E8BADCCD7}" srcOrd="7" destOrd="0" presId="urn:microsoft.com/office/officeart/2005/8/layout/matrix1"/>
    <dgm:cxn modelId="{20AE1085-4330-4665-9378-2A398BAEA465}" type="presParOf" srcId="{1C488B9A-80F8-42F1-87C8-A7077C9BFDDB}" destId="{68871AD0-1BD8-4B14-8748-514488BF1229}"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F04448B-6326-4B2E-A6CE-13F995C17EE2}"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9B893DB6-06B7-4281-992B-F9C5BF9DF140}">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Some nerves can be eradicated by effective planning. Get to the court in plenty of time, check parking arrangements &amp; locate the court room where your case is being heard. If there early enough, familiarise yourself with the layout of the court room. Identify yourself to the CPS solicitor/barrister.</a:t>
          </a:r>
        </a:p>
      </dgm:t>
    </dgm:pt>
    <dgm:pt modelId="{AF30A621-87A5-43D3-A87F-68BC8DEB628A}" type="parTrans" cxnId="{7AE4C924-E731-4F2A-BF0D-D615AF44ADA1}">
      <dgm:prSet/>
      <dgm:spPr/>
      <dgm:t>
        <a:bodyPr/>
        <a:lstStyle/>
        <a:p>
          <a:endParaRPr lang="en-GB"/>
        </a:p>
      </dgm:t>
    </dgm:pt>
    <dgm:pt modelId="{7B320401-9AD4-416B-97E2-892B92463BB5}" type="sibTrans" cxnId="{7AE4C924-E731-4F2A-BF0D-D615AF44ADA1}">
      <dgm:prSet/>
      <dgm:spPr/>
      <dgm:t>
        <a:bodyPr/>
        <a:lstStyle/>
        <a:p>
          <a:endParaRPr lang="en-GB"/>
        </a:p>
      </dgm:t>
    </dgm:pt>
    <dgm:pt modelId="{1C67C123-5B06-4373-8D9F-FF34A7B16BF5}">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You will be called into the court room when you are required by the court usher</a:t>
          </a:r>
        </a:p>
      </dgm:t>
    </dgm:pt>
    <dgm:pt modelId="{9199810C-E3EF-4991-B5A1-4E33BBD60FA0}" type="parTrans" cxnId="{E6434CFF-EC58-40C9-B1F2-2213AF11F202}">
      <dgm:prSet/>
      <dgm:spPr/>
      <dgm:t>
        <a:bodyPr/>
        <a:lstStyle/>
        <a:p>
          <a:endParaRPr lang="en-GB"/>
        </a:p>
      </dgm:t>
    </dgm:pt>
    <dgm:pt modelId="{77DB5D0A-3604-4A76-B001-0BFA211E90A1}" type="sibTrans" cxnId="{E6434CFF-EC58-40C9-B1F2-2213AF11F202}">
      <dgm:prSet/>
      <dgm:spPr/>
      <dgm:t>
        <a:bodyPr/>
        <a:lstStyle/>
        <a:p>
          <a:endParaRPr lang="en-GB"/>
        </a:p>
      </dgm:t>
    </dgm:pt>
    <dgm:pt modelId="{23D4AE12-3FCD-4B7E-A826-B971F166F64A}">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You are not allowed to be present in court prior to having given your evidence</a:t>
          </a:r>
        </a:p>
      </dgm:t>
    </dgm:pt>
    <dgm:pt modelId="{3EC2F9A5-B1EB-4761-B781-0287A4F93F97}" type="parTrans" cxnId="{C8E142F3-E9A6-4D14-91F0-1B3975E03C3D}">
      <dgm:prSet/>
      <dgm:spPr/>
      <dgm:t>
        <a:bodyPr/>
        <a:lstStyle/>
        <a:p>
          <a:endParaRPr lang="en-GB"/>
        </a:p>
      </dgm:t>
    </dgm:pt>
    <dgm:pt modelId="{B418B315-2513-45B4-B1D0-A6A8862EBB76}" type="sibTrans" cxnId="{C8E142F3-E9A6-4D14-91F0-1B3975E03C3D}">
      <dgm:prSet/>
      <dgm:spPr/>
      <dgm:t>
        <a:bodyPr/>
        <a:lstStyle/>
        <a:p>
          <a:endParaRPr lang="en-GB"/>
        </a:p>
      </dgm:t>
    </dgm:pt>
    <dgm:pt modelId="{1FDEAD9E-0AD6-4913-8B9E-6735B1A7DB93}" type="pres">
      <dgm:prSet presAssocID="{EF04448B-6326-4B2E-A6CE-13F995C17EE2}" presName="diagram" presStyleCnt="0">
        <dgm:presLayoutVars>
          <dgm:dir/>
          <dgm:resizeHandles val="exact"/>
        </dgm:presLayoutVars>
      </dgm:prSet>
      <dgm:spPr/>
    </dgm:pt>
    <dgm:pt modelId="{E7218926-B178-4BBE-90E7-2AAC48C17127}" type="pres">
      <dgm:prSet presAssocID="{9B893DB6-06B7-4281-992B-F9C5BF9DF140}" presName="node" presStyleLbl="node1" presStyleIdx="0" presStyleCnt="3" custScaleX="113859" custScaleY="94428" custLinFactNeighborX="-10504" custLinFactNeighborY="467">
        <dgm:presLayoutVars>
          <dgm:bulletEnabled val="1"/>
        </dgm:presLayoutVars>
      </dgm:prSet>
      <dgm:spPr/>
    </dgm:pt>
    <dgm:pt modelId="{DF4B03D1-6D41-4947-B8ED-EAEA2DCF5C74}" type="pres">
      <dgm:prSet presAssocID="{7B320401-9AD4-416B-97E2-892B92463BB5}" presName="sibTrans" presStyleCnt="0"/>
      <dgm:spPr/>
    </dgm:pt>
    <dgm:pt modelId="{5E0CDF1F-4B9C-458F-A44C-66F1CC490282}" type="pres">
      <dgm:prSet presAssocID="{1C67C123-5B06-4373-8D9F-FF34A7B16BF5}" presName="node" presStyleLbl="node1" presStyleIdx="1" presStyleCnt="3" custScaleX="76905" custScaleY="63240" custLinFactNeighborX="2506" custLinFactNeighborY="-1443">
        <dgm:presLayoutVars>
          <dgm:bulletEnabled val="1"/>
        </dgm:presLayoutVars>
      </dgm:prSet>
      <dgm:spPr/>
    </dgm:pt>
    <dgm:pt modelId="{9C2D4A4D-EB0B-4B95-90B0-35D60BA3B6DD}" type="pres">
      <dgm:prSet presAssocID="{77DB5D0A-3604-4A76-B001-0BFA211E90A1}" presName="sibTrans" presStyleCnt="0"/>
      <dgm:spPr/>
    </dgm:pt>
    <dgm:pt modelId="{8023E0A4-B2EC-47C5-80B8-ACE7A4A544BE}" type="pres">
      <dgm:prSet presAssocID="{23D4AE12-3FCD-4B7E-A826-B971F166F64A}" presName="node" presStyleLbl="node1" presStyleIdx="2" presStyleCnt="3" custScaleX="75526" custScaleY="62525" custLinFactNeighborX="-4959" custLinFactNeighborY="-1205">
        <dgm:presLayoutVars>
          <dgm:bulletEnabled val="1"/>
        </dgm:presLayoutVars>
      </dgm:prSet>
      <dgm:spPr/>
    </dgm:pt>
  </dgm:ptLst>
  <dgm:cxnLst>
    <dgm:cxn modelId="{7AE4C924-E731-4F2A-BF0D-D615AF44ADA1}" srcId="{EF04448B-6326-4B2E-A6CE-13F995C17EE2}" destId="{9B893DB6-06B7-4281-992B-F9C5BF9DF140}" srcOrd="0" destOrd="0" parTransId="{AF30A621-87A5-43D3-A87F-68BC8DEB628A}" sibTransId="{7B320401-9AD4-416B-97E2-892B92463BB5}"/>
    <dgm:cxn modelId="{FEE5E544-5CB0-4BD0-8936-EF3EE35FCEA9}" type="presOf" srcId="{EF04448B-6326-4B2E-A6CE-13F995C17EE2}" destId="{1FDEAD9E-0AD6-4913-8B9E-6735B1A7DB93}" srcOrd="0" destOrd="0" presId="urn:microsoft.com/office/officeart/2005/8/layout/default"/>
    <dgm:cxn modelId="{9B122D4C-8619-4C33-82B8-E7C4C32E8724}" type="presOf" srcId="{23D4AE12-3FCD-4B7E-A826-B971F166F64A}" destId="{8023E0A4-B2EC-47C5-80B8-ACE7A4A544BE}" srcOrd="0" destOrd="0" presId="urn:microsoft.com/office/officeart/2005/8/layout/default"/>
    <dgm:cxn modelId="{7A4829A3-A0C2-4CE4-8679-6A79D386AD77}" type="presOf" srcId="{9B893DB6-06B7-4281-992B-F9C5BF9DF140}" destId="{E7218926-B178-4BBE-90E7-2AAC48C17127}" srcOrd="0" destOrd="0" presId="urn:microsoft.com/office/officeart/2005/8/layout/default"/>
    <dgm:cxn modelId="{780EB7EF-AA26-4ABA-9223-5D145CA8B81B}" type="presOf" srcId="{1C67C123-5B06-4373-8D9F-FF34A7B16BF5}" destId="{5E0CDF1F-4B9C-458F-A44C-66F1CC490282}" srcOrd="0" destOrd="0" presId="urn:microsoft.com/office/officeart/2005/8/layout/default"/>
    <dgm:cxn modelId="{C8E142F3-E9A6-4D14-91F0-1B3975E03C3D}" srcId="{EF04448B-6326-4B2E-A6CE-13F995C17EE2}" destId="{23D4AE12-3FCD-4B7E-A826-B971F166F64A}" srcOrd="2" destOrd="0" parTransId="{3EC2F9A5-B1EB-4761-B781-0287A4F93F97}" sibTransId="{B418B315-2513-45B4-B1D0-A6A8862EBB76}"/>
    <dgm:cxn modelId="{E6434CFF-EC58-40C9-B1F2-2213AF11F202}" srcId="{EF04448B-6326-4B2E-A6CE-13F995C17EE2}" destId="{1C67C123-5B06-4373-8D9F-FF34A7B16BF5}" srcOrd="1" destOrd="0" parTransId="{9199810C-E3EF-4991-B5A1-4E33BBD60FA0}" sibTransId="{77DB5D0A-3604-4A76-B001-0BFA211E90A1}"/>
    <dgm:cxn modelId="{5ECFFA92-5E52-4733-8EA0-F8BFCBBF2269}" type="presParOf" srcId="{1FDEAD9E-0AD6-4913-8B9E-6735B1A7DB93}" destId="{E7218926-B178-4BBE-90E7-2AAC48C17127}" srcOrd="0" destOrd="0" presId="urn:microsoft.com/office/officeart/2005/8/layout/default"/>
    <dgm:cxn modelId="{61834494-B8DA-4410-8E1A-C204508C2BA6}" type="presParOf" srcId="{1FDEAD9E-0AD6-4913-8B9E-6735B1A7DB93}" destId="{DF4B03D1-6D41-4947-B8ED-EAEA2DCF5C74}" srcOrd="1" destOrd="0" presId="urn:microsoft.com/office/officeart/2005/8/layout/default"/>
    <dgm:cxn modelId="{53D623E2-B756-40A5-96C1-4848095E3953}" type="presParOf" srcId="{1FDEAD9E-0AD6-4913-8B9E-6735B1A7DB93}" destId="{5E0CDF1F-4B9C-458F-A44C-66F1CC490282}" srcOrd="2" destOrd="0" presId="urn:microsoft.com/office/officeart/2005/8/layout/default"/>
    <dgm:cxn modelId="{453B2846-4B20-41D1-A6C5-BD998414BD4C}" type="presParOf" srcId="{1FDEAD9E-0AD6-4913-8B9E-6735B1A7DB93}" destId="{9C2D4A4D-EB0B-4B95-90B0-35D60BA3B6DD}" srcOrd="3" destOrd="0" presId="urn:microsoft.com/office/officeart/2005/8/layout/default"/>
    <dgm:cxn modelId="{F5182E81-5A7E-4CBB-A90E-8B69D03D9FCF}" type="presParOf" srcId="{1FDEAD9E-0AD6-4913-8B9E-6735B1A7DB93}" destId="{8023E0A4-B2EC-47C5-80B8-ACE7A4A544BE}" srcOrd="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F39B901-258A-41CC-AB18-0EED3DC011BF}" type="doc">
      <dgm:prSet loTypeId="urn:microsoft.com/office/officeart/2005/8/layout/pList2" loCatId="list" qsTypeId="urn:microsoft.com/office/officeart/2005/8/quickstyle/simple1" qsCatId="simple" csTypeId="urn:microsoft.com/office/officeart/2005/8/colors/accent1_2" csCatId="accent1" phldr="1"/>
      <dgm:spPr/>
    </dgm:pt>
    <dgm:pt modelId="{3DCBF7A1-1C25-40D6-AE53-95238C0F72C2}">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The usher will call you into the court room &amp; direct you to the witness box</a:t>
          </a:r>
        </a:p>
      </dgm:t>
    </dgm:pt>
    <dgm:pt modelId="{4AE7310F-9B88-4A62-A1F3-53CEB1DB7E2C}" type="parTrans" cxnId="{A3DE0F1E-2A9E-49F6-8F60-4E9F58D9DC4C}">
      <dgm:prSet/>
      <dgm:spPr/>
      <dgm:t>
        <a:bodyPr/>
        <a:lstStyle/>
        <a:p>
          <a:endParaRPr lang="en-GB"/>
        </a:p>
      </dgm:t>
    </dgm:pt>
    <dgm:pt modelId="{F742EDF6-95AD-4DD6-95CF-3139CADEE689}" type="sibTrans" cxnId="{A3DE0F1E-2A9E-49F6-8F60-4E9F58D9DC4C}">
      <dgm:prSet/>
      <dgm:spPr/>
      <dgm:t>
        <a:bodyPr/>
        <a:lstStyle/>
        <a:p>
          <a:endParaRPr lang="en-GB"/>
        </a:p>
      </dgm:t>
    </dgm:pt>
    <dgm:pt modelId="{50697356-93F0-4834-9DB5-BA9F1364E7D7}">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You will either take the </a:t>
          </a:r>
          <a:r>
            <a:rPr lang="en-GB" sz="2400" b="1" i="1" u="sng" dirty="0">
              <a:solidFill>
                <a:schemeClr val="tx1"/>
              </a:solidFill>
            </a:rPr>
            <a:t>oath or affirmation.</a:t>
          </a:r>
          <a:r>
            <a:rPr lang="en-GB" sz="2400" dirty="0">
              <a:solidFill>
                <a:schemeClr val="tx1"/>
              </a:solidFill>
            </a:rPr>
            <a:t> </a:t>
          </a:r>
          <a:r>
            <a:rPr lang="en-GB" sz="2400" b="1" i="1" u="sng" dirty="0">
              <a:solidFill>
                <a:schemeClr val="tx1"/>
              </a:solidFill>
            </a:rPr>
            <a:t>If you are taking the oath</a:t>
          </a:r>
          <a:r>
            <a:rPr lang="en-GB" sz="2400" dirty="0">
              <a:solidFill>
                <a:schemeClr val="tx1"/>
              </a:solidFill>
            </a:rPr>
            <a:t> you will hold up the relevant Holy Book in your right hand as you read</a:t>
          </a:r>
        </a:p>
      </dgm:t>
    </dgm:pt>
    <dgm:pt modelId="{22BD75E4-6752-422D-B812-58794419E1F2}" type="parTrans" cxnId="{2D1CFB0F-B24E-499E-A10B-8F633A11B69D}">
      <dgm:prSet/>
      <dgm:spPr/>
      <dgm:t>
        <a:bodyPr/>
        <a:lstStyle/>
        <a:p>
          <a:endParaRPr lang="en-GB"/>
        </a:p>
      </dgm:t>
    </dgm:pt>
    <dgm:pt modelId="{671A6FA0-6732-40F6-A417-03A144912E82}" type="sibTrans" cxnId="{2D1CFB0F-B24E-499E-A10B-8F633A11B69D}">
      <dgm:prSet/>
      <dgm:spPr/>
      <dgm:t>
        <a:bodyPr/>
        <a:lstStyle/>
        <a:p>
          <a:endParaRPr lang="en-GB"/>
        </a:p>
      </dgm:t>
    </dgm:pt>
    <dgm:pt modelId="{6590BFEB-DBB6-4387-ADA8-E46AF2A85FC4}" type="pres">
      <dgm:prSet presAssocID="{BF39B901-258A-41CC-AB18-0EED3DC011BF}" presName="Name0" presStyleCnt="0">
        <dgm:presLayoutVars>
          <dgm:dir/>
          <dgm:resizeHandles val="exact"/>
        </dgm:presLayoutVars>
      </dgm:prSet>
      <dgm:spPr/>
    </dgm:pt>
    <dgm:pt modelId="{63171C62-3380-430B-87AA-6B60FAB50C6E}" type="pres">
      <dgm:prSet presAssocID="{BF39B901-258A-41CC-AB18-0EED3DC011BF}" presName="bkgdShp" presStyleLbl="alignAccFollowNode1" presStyleIdx="0" presStyleCnt="1"/>
      <dgm:spPr>
        <a:solidFill>
          <a:schemeClr val="accent2">
            <a:lumMod val="75000"/>
            <a:alpha val="90000"/>
          </a:schemeClr>
        </a:solidFill>
        <a:ln>
          <a:solidFill>
            <a:schemeClr val="tx1">
              <a:alpha val="90000"/>
            </a:schemeClr>
          </a:solidFill>
        </a:ln>
      </dgm:spPr>
    </dgm:pt>
    <dgm:pt modelId="{0FE41A22-121B-4B9B-8775-0DA5131A8FE9}" type="pres">
      <dgm:prSet presAssocID="{BF39B901-258A-41CC-AB18-0EED3DC011BF}" presName="linComp" presStyleCnt="0"/>
      <dgm:spPr/>
    </dgm:pt>
    <dgm:pt modelId="{E3C79D31-B152-4E66-8380-BB3A0BD14F1E}" type="pres">
      <dgm:prSet presAssocID="{3DCBF7A1-1C25-40D6-AE53-95238C0F72C2}" presName="compNode" presStyleCnt="0"/>
      <dgm:spPr/>
    </dgm:pt>
    <dgm:pt modelId="{6EA30B06-638A-4054-A6A9-6155A90B621A}" type="pres">
      <dgm:prSet presAssocID="{3DCBF7A1-1C25-40D6-AE53-95238C0F72C2}" presName="node" presStyleLbl="node1" presStyleIdx="0" presStyleCnt="2">
        <dgm:presLayoutVars>
          <dgm:bulletEnabled val="1"/>
        </dgm:presLayoutVars>
      </dgm:prSet>
      <dgm:spPr/>
    </dgm:pt>
    <dgm:pt modelId="{2F88BCBA-D3FE-410D-81DF-499FA5ADC904}" type="pres">
      <dgm:prSet presAssocID="{3DCBF7A1-1C25-40D6-AE53-95238C0F72C2}" presName="invisiNode" presStyleLbl="node1" presStyleIdx="0" presStyleCnt="2"/>
      <dgm:spPr/>
    </dgm:pt>
    <dgm:pt modelId="{0558DD71-7B5E-4C9A-8A59-6564DA69F481}" type="pres">
      <dgm:prSet presAssocID="{3DCBF7A1-1C25-40D6-AE53-95238C0F72C2}" presName="imagNode" presStyleLbl="fgImgPlace1" presStyleIdx="0" presStyleCnt="2"/>
      <dgm:spPr>
        <a:blipFill rotWithShape="1">
          <a:blip xmlns:r="http://schemas.openxmlformats.org/officeDocument/2006/relationships" r:embed="rId1"/>
          <a:srcRect/>
          <a:stretch>
            <a:fillRect t="-3000" b="-3000"/>
          </a:stretch>
        </a:blipFill>
        <a:ln>
          <a:solidFill>
            <a:schemeClr val="tx1"/>
          </a:solidFill>
        </a:ln>
      </dgm:spPr>
    </dgm:pt>
    <dgm:pt modelId="{E52E410F-480B-43E0-A60E-A47871A3E7F6}" type="pres">
      <dgm:prSet presAssocID="{F742EDF6-95AD-4DD6-95CF-3139CADEE689}" presName="sibTrans" presStyleLbl="sibTrans2D1" presStyleIdx="0" presStyleCnt="0"/>
      <dgm:spPr/>
    </dgm:pt>
    <dgm:pt modelId="{735B315F-33F6-489D-854B-A0B477947ECA}" type="pres">
      <dgm:prSet presAssocID="{50697356-93F0-4834-9DB5-BA9F1364E7D7}" presName="compNode" presStyleCnt="0"/>
      <dgm:spPr/>
    </dgm:pt>
    <dgm:pt modelId="{81768E7D-7F20-4084-BDAA-140790689425}" type="pres">
      <dgm:prSet presAssocID="{50697356-93F0-4834-9DB5-BA9F1364E7D7}" presName="node" presStyleLbl="node1" presStyleIdx="1" presStyleCnt="2">
        <dgm:presLayoutVars>
          <dgm:bulletEnabled val="1"/>
        </dgm:presLayoutVars>
      </dgm:prSet>
      <dgm:spPr/>
    </dgm:pt>
    <dgm:pt modelId="{A930CBA9-ABB7-4B21-B33C-E05CE1726413}" type="pres">
      <dgm:prSet presAssocID="{50697356-93F0-4834-9DB5-BA9F1364E7D7}" presName="invisiNode" presStyleLbl="node1" presStyleIdx="1" presStyleCnt="2"/>
      <dgm:spPr/>
    </dgm:pt>
    <dgm:pt modelId="{4414A6A8-5279-41D9-97D8-42E418BA5836}" type="pres">
      <dgm:prSet presAssocID="{50697356-93F0-4834-9DB5-BA9F1364E7D7}" presName="imagNode" presStyleLbl="fgImgPlace1" presStyleIdx="1" presStyleCnt="2"/>
      <dgm:spPr>
        <a:blipFill rotWithShape="1">
          <a:blip xmlns:r="http://schemas.openxmlformats.org/officeDocument/2006/relationships" r:embed="rId2"/>
          <a:srcRect/>
          <a:stretch>
            <a:fillRect t="-10000" b="-10000"/>
          </a:stretch>
        </a:blipFill>
        <a:ln>
          <a:solidFill>
            <a:schemeClr val="tx1"/>
          </a:solidFill>
        </a:ln>
      </dgm:spPr>
    </dgm:pt>
  </dgm:ptLst>
  <dgm:cxnLst>
    <dgm:cxn modelId="{2D1CFB0F-B24E-499E-A10B-8F633A11B69D}" srcId="{BF39B901-258A-41CC-AB18-0EED3DC011BF}" destId="{50697356-93F0-4834-9DB5-BA9F1364E7D7}" srcOrd="1" destOrd="0" parTransId="{22BD75E4-6752-422D-B812-58794419E1F2}" sibTransId="{671A6FA0-6732-40F6-A417-03A144912E82}"/>
    <dgm:cxn modelId="{A3DE0F1E-2A9E-49F6-8F60-4E9F58D9DC4C}" srcId="{BF39B901-258A-41CC-AB18-0EED3DC011BF}" destId="{3DCBF7A1-1C25-40D6-AE53-95238C0F72C2}" srcOrd="0" destOrd="0" parTransId="{4AE7310F-9B88-4A62-A1F3-53CEB1DB7E2C}" sibTransId="{F742EDF6-95AD-4DD6-95CF-3139CADEE689}"/>
    <dgm:cxn modelId="{8047F22A-3FBD-4D96-8570-89914815B2BA}" type="presOf" srcId="{BF39B901-258A-41CC-AB18-0EED3DC011BF}" destId="{6590BFEB-DBB6-4387-ADA8-E46AF2A85FC4}" srcOrd="0" destOrd="0" presId="urn:microsoft.com/office/officeart/2005/8/layout/pList2"/>
    <dgm:cxn modelId="{CE751C31-F144-4C5F-A8FA-1B92708C27B7}" type="presOf" srcId="{F742EDF6-95AD-4DD6-95CF-3139CADEE689}" destId="{E52E410F-480B-43E0-A60E-A47871A3E7F6}" srcOrd="0" destOrd="0" presId="urn:microsoft.com/office/officeart/2005/8/layout/pList2"/>
    <dgm:cxn modelId="{18A7A03D-DFA1-4F7F-9512-E10CF02AFDAA}" type="presOf" srcId="{3DCBF7A1-1C25-40D6-AE53-95238C0F72C2}" destId="{6EA30B06-638A-4054-A6A9-6155A90B621A}" srcOrd="0" destOrd="0" presId="urn:microsoft.com/office/officeart/2005/8/layout/pList2"/>
    <dgm:cxn modelId="{56C7EAAB-293D-4712-B8B0-CE42B0765A31}" type="presOf" srcId="{50697356-93F0-4834-9DB5-BA9F1364E7D7}" destId="{81768E7D-7F20-4084-BDAA-140790689425}" srcOrd="0" destOrd="0" presId="urn:microsoft.com/office/officeart/2005/8/layout/pList2"/>
    <dgm:cxn modelId="{042986EF-34CB-4A35-9AF0-61977DAC9FF3}" type="presParOf" srcId="{6590BFEB-DBB6-4387-ADA8-E46AF2A85FC4}" destId="{63171C62-3380-430B-87AA-6B60FAB50C6E}" srcOrd="0" destOrd="0" presId="urn:microsoft.com/office/officeart/2005/8/layout/pList2"/>
    <dgm:cxn modelId="{5E2C1DEB-710B-486E-A0F0-009124075D57}" type="presParOf" srcId="{6590BFEB-DBB6-4387-ADA8-E46AF2A85FC4}" destId="{0FE41A22-121B-4B9B-8775-0DA5131A8FE9}" srcOrd="1" destOrd="0" presId="urn:microsoft.com/office/officeart/2005/8/layout/pList2"/>
    <dgm:cxn modelId="{848354A5-8661-44F6-8E23-30B81909BEED}" type="presParOf" srcId="{0FE41A22-121B-4B9B-8775-0DA5131A8FE9}" destId="{E3C79D31-B152-4E66-8380-BB3A0BD14F1E}" srcOrd="0" destOrd="0" presId="urn:microsoft.com/office/officeart/2005/8/layout/pList2"/>
    <dgm:cxn modelId="{1440CEE3-967C-4516-B1E6-981438868201}" type="presParOf" srcId="{E3C79D31-B152-4E66-8380-BB3A0BD14F1E}" destId="{6EA30B06-638A-4054-A6A9-6155A90B621A}" srcOrd="0" destOrd="0" presId="urn:microsoft.com/office/officeart/2005/8/layout/pList2"/>
    <dgm:cxn modelId="{A3E13841-78CC-4911-ABA1-1EF0CBF643AD}" type="presParOf" srcId="{E3C79D31-B152-4E66-8380-BB3A0BD14F1E}" destId="{2F88BCBA-D3FE-410D-81DF-499FA5ADC904}" srcOrd="1" destOrd="0" presId="urn:microsoft.com/office/officeart/2005/8/layout/pList2"/>
    <dgm:cxn modelId="{5795703F-FDF3-4BFF-90E4-1FA08628A335}" type="presParOf" srcId="{E3C79D31-B152-4E66-8380-BB3A0BD14F1E}" destId="{0558DD71-7B5E-4C9A-8A59-6564DA69F481}" srcOrd="2" destOrd="0" presId="urn:microsoft.com/office/officeart/2005/8/layout/pList2"/>
    <dgm:cxn modelId="{437BEE5F-E376-4763-B46A-37F6F59D01A5}" type="presParOf" srcId="{0FE41A22-121B-4B9B-8775-0DA5131A8FE9}" destId="{E52E410F-480B-43E0-A60E-A47871A3E7F6}" srcOrd="1" destOrd="0" presId="urn:microsoft.com/office/officeart/2005/8/layout/pList2"/>
    <dgm:cxn modelId="{3CEFA718-ABF4-49D0-BA81-E62F1C9A7615}" type="presParOf" srcId="{0FE41A22-121B-4B9B-8775-0DA5131A8FE9}" destId="{735B315F-33F6-489D-854B-A0B477947ECA}" srcOrd="2" destOrd="0" presId="urn:microsoft.com/office/officeart/2005/8/layout/pList2"/>
    <dgm:cxn modelId="{9471BC7C-88F0-4E8A-BC72-85BAAD36AE57}" type="presParOf" srcId="{735B315F-33F6-489D-854B-A0B477947ECA}" destId="{81768E7D-7F20-4084-BDAA-140790689425}" srcOrd="0" destOrd="0" presId="urn:microsoft.com/office/officeart/2005/8/layout/pList2"/>
    <dgm:cxn modelId="{DAE77183-AD0F-4E8F-8ECD-20155AB2DBF0}" type="presParOf" srcId="{735B315F-33F6-489D-854B-A0B477947ECA}" destId="{A930CBA9-ABB7-4B21-B33C-E05CE1726413}" srcOrd="1" destOrd="0" presId="urn:microsoft.com/office/officeart/2005/8/layout/pList2"/>
    <dgm:cxn modelId="{1439968D-0AC6-4652-A906-9C51DCBBBADF}" type="presParOf" srcId="{735B315F-33F6-489D-854B-A0B477947ECA}" destId="{4414A6A8-5279-41D9-97D8-42E418BA5836}"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ADCCAEE-B3BE-49FE-846E-7908BA5DDF40}" type="doc">
      <dgm:prSet loTypeId="urn:microsoft.com/office/officeart/2005/8/layout/process2" loCatId="process" qsTypeId="urn:microsoft.com/office/officeart/2005/8/quickstyle/simple1" qsCatId="simple" csTypeId="urn:microsoft.com/office/officeart/2005/8/colors/accent1_2" csCatId="accent1" phldr="1"/>
      <dgm:spPr/>
    </dgm:pt>
    <dgm:pt modelId="{C4B126FD-3A47-41C9-A5F0-66FCF14464C3}">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The oath which is taken whilst holding up a copy of the relevant Holy Book is:</a:t>
          </a:r>
        </a:p>
      </dgm:t>
    </dgm:pt>
    <dgm:pt modelId="{73380910-447F-4505-A863-8415FD747B42}" type="parTrans" cxnId="{4435C55C-2888-4AB1-B68A-C109B5C4F9F2}">
      <dgm:prSet/>
      <dgm:spPr/>
      <dgm:t>
        <a:bodyPr/>
        <a:lstStyle/>
        <a:p>
          <a:endParaRPr lang="en-GB"/>
        </a:p>
      </dgm:t>
    </dgm:pt>
    <dgm:pt modelId="{74514E5B-D597-4C68-AB27-4099765BD473}" type="sibTrans" cxnId="{4435C55C-2888-4AB1-B68A-C109B5C4F9F2}">
      <dgm:prSet/>
      <dgm:spPr>
        <a:solidFill>
          <a:schemeClr val="accent2">
            <a:lumMod val="75000"/>
          </a:schemeClr>
        </a:solidFill>
        <a:ln>
          <a:solidFill>
            <a:schemeClr val="tx1"/>
          </a:solidFill>
        </a:ln>
      </dgm:spPr>
      <dgm:t>
        <a:bodyPr/>
        <a:lstStyle/>
        <a:p>
          <a:endParaRPr lang="en-GB"/>
        </a:p>
      </dgm:t>
    </dgm:pt>
    <dgm:pt modelId="{9BCA7C7C-2515-4E57-B0FF-4AB3EB8F0DEF}">
      <dgm:prSet phldrT="[Text]" custT="1"/>
      <dgm:spPr>
        <a:solidFill>
          <a:schemeClr val="accent2">
            <a:lumMod val="40000"/>
            <a:lumOff val="60000"/>
          </a:schemeClr>
        </a:solidFill>
        <a:ln>
          <a:solidFill>
            <a:schemeClr val="tx1"/>
          </a:solidFill>
        </a:ln>
      </dgm:spPr>
      <dgm:t>
        <a:bodyPr/>
        <a:lstStyle/>
        <a:p>
          <a:r>
            <a:rPr lang="en-GB" sz="2400" b="1" i="1" u="sng" dirty="0">
              <a:solidFill>
                <a:schemeClr val="tx1"/>
              </a:solidFill>
            </a:rPr>
            <a:t>“I swear by Almighty God that the evidence I shall give shall be the truth, the whole truth &amp; nothing but the truth”</a:t>
          </a:r>
        </a:p>
      </dgm:t>
    </dgm:pt>
    <dgm:pt modelId="{6F5DD196-2661-49EF-99DD-1D42DF1C6C35}" type="parTrans" cxnId="{B581E1C4-F6C7-430C-92B8-FCC71DAEBE53}">
      <dgm:prSet/>
      <dgm:spPr/>
      <dgm:t>
        <a:bodyPr/>
        <a:lstStyle/>
        <a:p>
          <a:endParaRPr lang="en-GB"/>
        </a:p>
      </dgm:t>
    </dgm:pt>
    <dgm:pt modelId="{EC818BFB-84FA-49C6-A829-4BB975969395}" type="sibTrans" cxnId="{B581E1C4-F6C7-430C-92B8-FCC71DAEBE53}">
      <dgm:prSet/>
      <dgm:spPr>
        <a:solidFill>
          <a:schemeClr val="accent2">
            <a:lumMod val="75000"/>
          </a:schemeClr>
        </a:solidFill>
        <a:ln>
          <a:solidFill>
            <a:schemeClr val="tx1"/>
          </a:solidFill>
        </a:ln>
      </dgm:spPr>
      <dgm:t>
        <a:bodyPr/>
        <a:lstStyle/>
        <a:p>
          <a:endParaRPr lang="en-GB"/>
        </a:p>
      </dgm:t>
    </dgm:pt>
    <dgm:pt modelId="{C8C2719A-C627-4BE4-ADA3-A12CAE134484}">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Muslim officers may take the oath using  the Koran. Jewish officers the Old Testament and Hindu officers the Vedas</a:t>
          </a:r>
        </a:p>
      </dgm:t>
    </dgm:pt>
    <dgm:pt modelId="{FCCE5DB8-E2DE-4F71-97DE-5FEF97B6D0A3}" type="parTrans" cxnId="{F8216F1C-4458-4324-BA93-3F00644E0180}">
      <dgm:prSet/>
      <dgm:spPr/>
      <dgm:t>
        <a:bodyPr/>
        <a:lstStyle/>
        <a:p>
          <a:endParaRPr lang="en-GB"/>
        </a:p>
      </dgm:t>
    </dgm:pt>
    <dgm:pt modelId="{98331794-2CF6-43AC-ABF7-91214C922746}" type="sibTrans" cxnId="{F8216F1C-4458-4324-BA93-3F00644E0180}">
      <dgm:prSet/>
      <dgm:spPr/>
      <dgm:t>
        <a:bodyPr/>
        <a:lstStyle/>
        <a:p>
          <a:endParaRPr lang="en-GB"/>
        </a:p>
      </dgm:t>
    </dgm:pt>
    <dgm:pt modelId="{A6FB726D-16E0-4746-85AC-DD1BF169C26A}" type="pres">
      <dgm:prSet presAssocID="{7ADCCAEE-B3BE-49FE-846E-7908BA5DDF40}" presName="linearFlow" presStyleCnt="0">
        <dgm:presLayoutVars>
          <dgm:resizeHandles val="exact"/>
        </dgm:presLayoutVars>
      </dgm:prSet>
      <dgm:spPr/>
    </dgm:pt>
    <dgm:pt modelId="{99998FC9-8164-49DD-8F9E-0730D89949CB}" type="pres">
      <dgm:prSet presAssocID="{C4B126FD-3A47-41C9-A5F0-66FCF14464C3}" presName="node" presStyleLbl="node1" presStyleIdx="0" presStyleCnt="3" custScaleX="236683">
        <dgm:presLayoutVars>
          <dgm:bulletEnabled val="1"/>
        </dgm:presLayoutVars>
      </dgm:prSet>
      <dgm:spPr/>
    </dgm:pt>
    <dgm:pt modelId="{813CACDA-A1DE-44D6-997B-B127BEF1A018}" type="pres">
      <dgm:prSet presAssocID="{74514E5B-D597-4C68-AB27-4099765BD473}" presName="sibTrans" presStyleLbl="sibTrans2D1" presStyleIdx="0" presStyleCnt="2"/>
      <dgm:spPr/>
    </dgm:pt>
    <dgm:pt modelId="{79A0649C-9546-4093-9FAD-0216AE09FB10}" type="pres">
      <dgm:prSet presAssocID="{74514E5B-D597-4C68-AB27-4099765BD473}" presName="connectorText" presStyleLbl="sibTrans2D1" presStyleIdx="0" presStyleCnt="2"/>
      <dgm:spPr/>
    </dgm:pt>
    <dgm:pt modelId="{FBBC4D29-F1BC-4D84-9094-33B471B0D979}" type="pres">
      <dgm:prSet presAssocID="{9BCA7C7C-2515-4E57-B0FF-4AB3EB8F0DEF}" presName="node" presStyleLbl="node1" presStyleIdx="1" presStyleCnt="3" custScaleX="192433">
        <dgm:presLayoutVars>
          <dgm:bulletEnabled val="1"/>
        </dgm:presLayoutVars>
      </dgm:prSet>
      <dgm:spPr/>
    </dgm:pt>
    <dgm:pt modelId="{0672B084-D139-4F9E-AE48-957B8D13EF7B}" type="pres">
      <dgm:prSet presAssocID="{EC818BFB-84FA-49C6-A829-4BB975969395}" presName="sibTrans" presStyleLbl="sibTrans2D1" presStyleIdx="1" presStyleCnt="2"/>
      <dgm:spPr/>
    </dgm:pt>
    <dgm:pt modelId="{E2A509CB-3276-44A1-83B8-519C57474729}" type="pres">
      <dgm:prSet presAssocID="{EC818BFB-84FA-49C6-A829-4BB975969395}" presName="connectorText" presStyleLbl="sibTrans2D1" presStyleIdx="1" presStyleCnt="2"/>
      <dgm:spPr/>
    </dgm:pt>
    <dgm:pt modelId="{89E295DA-1DA3-4F61-B6FB-83FF505F3CBA}" type="pres">
      <dgm:prSet presAssocID="{C8C2719A-C627-4BE4-ADA3-A12CAE134484}" presName="node" presStyleLbl="node1" presStyleIdx="2" presStyleCnt="3" custScaleX="183232">
        <dgm:presLayoutVars>
          <dgm:bulletEnabled val="1"/>
        </dgm:presLayoutVars>
      </dgm:prSet>
      <dgm:spPr/>
    </dgm:pt>
  </dgm:ptLst>
  <dgm:cxnLst>
    <dgm:cxn modelId="{1CE70E04-ACF1-4343-9C99-C6233357F782}" type="presOf" srcId="{9BCA7C7C-2515-4E57-B0FF-4AB3EB8F0DEF}" destId="{FBBC4D29-F1BC-4D84-9094-33B471B0D979}" srcOrd="0" destOrd="0" presId="urn:microsoft.com/office/officeart/2005/8/layout/process2"/>
    <dgm:cxn modelId="{F8216F1C-4458-4324-BA93-3F00644E0180}" srcId="{7ADCCAEE-B3BE-49FE-846E-7908BA5DDF40}" destId="{C8C2719A-C627-4BE4-ADA3-A12CAE134484}" srcOrd="2" destOrd="0" parTransId="{FCCE5DB8-E2DE-4F71-97DE-5FEF97B6D0A3}" sibTransId="{98331794-2CF6-43AC-ABF7-91214C922746}"/>
    <dgm:cxn modelId="{E7A4022D-A003-43A6-90C7-3CABBD3754B4}" type="presOf" srcId="{C8C2719A-C627-4BE4-ADA3-A12CAE134484}" destId="{89E295DA-1DA3-4F61-B6FB-83FF505F3CBA}" srcOrd="0" destOrd="0" presId="urn:microsoft.com/office/officeart/2005/8/layout/process2"/>
    <dgm:cxn modelId="{4435C55C-2888-4AB1-B68A-C109B5C4F9F2}" srcId="{7ADCCAEE-B3BE-49FE-846E-7908BA5DDF40}" destId="{C4B126FD-3A47-41C9-A5F0-66FCF14464C3}" srcOrd="0" destOrd="0" parTransId="{73380910-447F-4505-A863-8415FD747B42}" sibTransId="{74514E5B-D597-4C68-AB27-4099765BD473}"/>
    <dgm:cxn modelId="{AFD6BE57-5457-4B30-B495-359FC3A0CAD9}" type="presOf" srcId="{74514E5B-D597-4C68-AB27-4099765BD473}" destId="{813CACDA-A1DE-44D6-997B-B127BEF1A018}" srcOrd="0" destOrd="0" presId="urn:microsoft.com/office/officeart/2005/8/layout/process2"/>
    <dgm:cxn modelId="{F3BC037C-49D4-4433-90DB-BBBFEED21E65}" type="presOf" srcId="{C4B126FD-3A47-41C9-A5F0-66FCF14464C3}" destId="{99998FC9-8164-49DD-8F9E-0730D89949CB}" srcOrd="0" destOrd="0" presId="urn:microsoft.com/office/officeart/2005/8/layout/process2"/>
    <dgm:cxn modelId="{0792288F-ADF9-45B6-A9C5-BDC2DCBC9BA4}" type="presOf" srcId="{EC818BFB-84FA-49C6-A829-4BB975969395}" destId="{0672B084-D139-4F9E-AE48-957B8D13EF7B}" srcOrd="0" destOrd="0" presId="urn:microsoft.com/office/officeart/2005/8/layout/process2"/>
    <dgm:cxn modelId="{D01236A6-5F2F-4291-BDF5-5561536A8746}" type="presOf" srcId="{EC818BFB-84FA-49C6-A829-4BB975969395}" destId="{E2A509CB-3276-44A1-83B8-519C57474729}" srcOrd="1" destOrd="0" presId="urn:microsoft.com/office/officeart/2005/8/layout/process2"/>
    <dgm:cxn modelId="{9D6218A8-3A75-42FB-A2B2-7597D815D863}" type="presOf" srcId="{7ADCCAEE-B3BE-49FE-846E-7908BA5DDF40}" destId="{A6FB726D-16E0-4746-85AC-DD1BF169C26A}" srcOrd="0" destOrd="0" presId="urn:microsoft.com/office/officeart/2005/8/layout/process2"/>
    <dgm:cxn modelId="{B581E1C4-F6C7-430C-92B8-FCC71DAEBE53}" srcId="{7ADCCAEE-B3BE-49FE-846E-7908BA5DDF40}" destId="{9BCA7C7C-2515-4E57-B0FF-4AB3EB8F0DEF}" srcOrd="1" destOrd="0" parTransId="{6F5DD196-2661-49EF-99DD-1D42DF1C6C35}" sibTransId="{EC818BFB-84FA-49C6-A829-4BB975969395}"/>
    <dgm:cxn modelId="{8ED6E5F1-F384-478F-A15B-586538CC03EB}" type="presOf" srcId="{74514E5B-D597-4C68-AB27-4099765BD473}" destId="{79A0649C-9546-4093-9FAD-0216AE09FB10}" srcOrd="1" destOrd="0" presId="urn:microsoft.com/office/officeart/2005/8/layout/process2"/>
    <dgm:cxn modelId="{C753249B-CA8C-48A4-97F5-4D16FBB918F0}" type="presParOf" srcId="{A6FB726D-16E0-4746-85AC-DD1BF169C26A}" destId="{99998FC9-8164-49DD-8F9E-0730D89949CB}" srcOrd="0" destOrd="0" presId="urn:microsoft.com/office/officeart/2005/8/layout/process2"/>
    <dgm:cxn modelId="{56FBFE04-50A2-431B-B667-69D708ECF797}" type="presParOf" srcId="{A6FB726D-16E0-4746-85AC-DD1BF169C26A}" destId="{813CACDA-A1DE-44D6-997B-B127BEF1A018}" srcOrd="1" destOrd="0" presId="urn:microsoft.com/office/officeart/2005/8/layout/process2"/>
    <dgm:cxn modelId="{F096C122-55A8-4359-A851-F70CFA9EB53D}" type="presParOf" srcId="{813CACDA-A1DE-44D6-997B-B127BEF1A018}" destId="{79A0649C-9546-4093-9FAD-0216AE09FB10}" srcOrd="0" destOrd="0" presId="urn:microsoft.com/office/officeart/2005/8/layout/process2"/>
    <dgm:cxn modelId="{4016E990-F3DB-4C80-B105-55423B5118EB}" type="presParOf" srcId="{A6FB726D-16E0-4746-85AC-DD1BF169C26A}" destId="{FBBC4D29-F1BC-4D84-9094-33B471B0D979}" srcOrd="2" destOrd="0" presId="urn:microsoft.com/office/officeart/2005/8/layout/process2"/>
    <dgm:cxn modelId="{F5AC194C-2291-44DA-B766-9482FDC40F21}" type="presParOf" srcId="{A6FB726D-16E0-4746-85AC-DD1BF169C26A}" destId="{0672B084-D139-4F9E-AE48-957B8D13EF7B}" srcOrd="3" destOrd="0" presId="urn:microsoft.com/office/officeart/2005/8/layout/process2"/>
    <dgm:cxn modelId="{C08D1C98-EA5D-4F6A-AE1D-05BCE3B68FA8}" type="presParOf" srcId="{0672B084-D139-4F9E-AE48-957B8D13EF7B}" destId="{E2A509CB-3276-44A1-83B8-519C57474729}" srcOrd="0" destOrd="0" presId="urn:microsoft.com/office/officeart/2005/8/layout/process2"/>
    <dgm:cxn modelId="{D7B54C41-042B-4307-B032-0C97E64FF242}" type="presParOf" srcId="{A6FB726D-16E0-4746-85AC-DD1BF169C26A}" destId="{89E295DA-1DA3-4F61-B6FB-83FF505F3CBA}" srcOrd="4" destOrd="0" presId="urn:microsoft.com/office/officeart/2005/8/layout/process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8421639-1B18-482B-A0BB-781E6930105E}" type="doc">
      <dgm:prSet loTypeId="urn:microsoft.com/office/officeart/2005/8/layout/vList6" loCatId="process" qsTypeId="urn:microsoft.com/office/officeart/2005/8/quickstyle/simple1" qsCatId="simple" csTypeId="urn:microsoft.com/office/officeart/2005/8/colors/accent1_2" csCatId="accent1" phldr="1"/>
      <dgm:spPr/>
      <dgm:t>
        <a:bodyPr/>
        <a:lstStyle/>
        <a:p>
          <a:endParaRPr lang="en-GB"/>
        </a:p>
      </dgm:t>
    </dgm:pt>
    <dgm:pt modelId="{0F633524-DD26-4D24-ACB1-25D1FF9F6BC3}">
      <dgm:prSet phldrT="[Text]" phldr="1"/>
      <dgm:spPr>
        <a:blipFill rotWithShape="0">
          <a:blip xmlns:r="http://schemas.openxmlformats.org/officeDocument/2006/relationships" r:embed="rId1"/>
          <a:srcRect/>
          <a:stretch>
            <a:fillRect l="-25000" r="-25000"/>
          </a:stretch>
        </a:blipFill>
        <a:ln>
          <a:solidFill>
            <a:schemeClr val="tx1"/>
          </a:solidFill>
        </a:ln>
      </dgm:spPr>
      <dgm:t>
        <a:bodyPr/>
        <a:lstStyle/>
        <a:p>
          <a:endParaRPr lang="en-GB" dirty="0"/>
        </a:p>
      </dgm:t>
    </dgm:pt>
    <dgm:pt modelId="{E5499AEF-52A9-41AB-A3D8-6086EDC6547E}" type="parTrans" cxnId="{3BDB1A8D-2E04-4346-8114-59889FFF6B08}">
      <dgm:prSet/>
      <dgm:spPr/>
      <dgm:t>
        <a:bodyPr/>
        <a:lstStyle/>
        <a:p>
          <a:endParaRPr lang="en-GB"/>
        </a:p>
      </dgm:t>
    </dgm:pt>
    <dgm:pt modelId="{75705F8A-791D-4E1D-B063-6B61DB233F6F}" type="sibTrans" cxnId="{3BDB1A8D-2E04-4346-8114-59889FFF6B08}">
      <dgm:prSet/>
      <dgm:spPr/>
      <dgm:t>
        <a:bodyPr/>
        <a:lstStyle/>
        <a:p>
          <a:endParaRPr lang="en-GB"/>
        </a:p>
      </dgm:t>
    </dgm:pt>
    <dgm:pt modelId="{22F1BF2C-ACB7-4476-AA1E-52A0D8882FA2}">
      <dgm:prSet phldrT="[Text]" custT="1"/>
      <dgm:spPr>
        <a:solidFill>
          <a:schemeClr val="accent2">
            <a:lumMod val="40000"/>
            <a:lumOff val="60000"/>
            <a:alpha val="90000"/>
          </a:schemeClr>
        </a:solidFill>
        <a:ln>
          <a:solidFill>
            <a:schemeClr val="tx1">
              <a:alpha val="90000"/>
            </a:schemeClr>
          </a:solidFill>
        </a:ln>
      </dgm:spPr>
      <dgm:t>
        <a:bodyPr/>
        <a:lstStyle/>
        <a:p>
          <a:r>
            <a:rPr lang="en-GB" sz="2800" dirty="0"/>
            <a:t>“I do solemnly &amp; sincerely &amp; truly declare &amp; affirm that the evidence I shall give shall be the truth, the whole truth &amp; nothing but the truth”</a:t>
          </a:r>
        </a:p>
      </dgm:t>
    </dgm:pt>
    <dgm:pt modelId="{DA75A0D5-88E5-4BF1-8B63-268A0EE78400}" type="parTrans" cxnId="{C5AB00CC-0FE0-4227-8C48-98528BC49E21}">
      <dgm:prSet/>
      <dgm:spPr/>
      <dgm:t>
        <a:bodyPr/>
        <a:lstStyle/>
        <a:p>
          <a:endParaRPr lang="en-GB"/>
        </a:p>
      </dgm:t>
    </dgm:pt>
    <dgm:pt modelId="{7C41AA68-433F-4A60-9E98-564C0541DF57}" type="sibTrans" cxnId="{C5AB00CC-0FE0-4227-8C48-98528BC49E21}">
      <dgm:prSet/>
      <dgm:spPr/>
      <dgm:t>
        <a:bodyPr/>
        <a:lstStyle/>
        <a:p>
          <a:endParaRPr lang="en-GB"/>
        </a:p>
      </dgm:t>
    </dgm:pt>
    <dgm:pt modelId="{034421DD-518C-4053-BABF-530E06C08983}" type="pres">
      <dgm:prSet presAssocID="{A8421639-1B18-482B-A0BB-781E6930105E}" presName="Name0" presStyleCnt="0">
        <dgm:presLayoutVars>
          <dgm:dir/>
          <dgm:animLvl val="lvl"/>
          <dgm:resizeHandles/>
        </dgm:presLayoutVars>
      </dgm:prSet>
      <dgm:spPr/>
    </dgm:pt>
    <dgm:pt modelId="{61E8BD42-62E3-4833-8D12-6C5A6A54BA70}" type="pres">
      <dgm:prSet presAssocID="{0F633524-DD26-4D24-ACB1-25D1FF9F6BC3}" presName="linNode" presStyleCnt="0"/>
      <dgm:spPr/>
    </dgm:pt>
    <dgm:pt modelId="{42CB4D64-2F54-4E1C-82C0-A6BC617CD310}" type="pres">
      <dgm:prSet presAssocID="{0F633524-DD26-4D24-ACB1-25D1FF9F6BC3}" presName="parentShp" presStyleLbl="node1" presStyleIdx="0" presStyleCnt="1">
        <dgm:presLayoutVars>
          <dgm:bulletEnabled val="1"/>
        </dgm:presLayoutVars>
      </dgm:prSet>
      <dgm:spPr/>
    </dgm:pt>
    <dgm:pt modelId="{0C56755F-59BF-4B79-8095-EB7D38874C8A}" type="pres">
      <dgm:prSet presAssocID="{0F633524-DD26-4D24-ACB1-25D1FF9F6BC3}" presName="childShp" presStyleLbl="bgAccFollowNode1" presStyleIdx="0" presStyleCnt="1">
        <dgm:presLayoutVars>
          <dgm:bulletEnabled val="1"/>
        </dgm:presLayoutVars>
      </dgm:prSet>
      <dgm:spPr/>
    </dgm:pt>
  </dgm:ptLst>
  <dgm:cxnLst>
    <dgm:cxn modelId="{660C9A22-FA67-46AF-9B48-01E4D1418DF3}" type="presOf" srcId="{0F633524-DD26-4D24-ACB1-25D1FF9F6BC3}" destId="{42CB4D64-2F54-4E1C-82C0-A6BC617CD310}" srcOrd="0" destOrd="0" presId="urn:microsoft.com/office/officeart/2005/8/layout/vList6"/>
    <dgm:cxn modelId="{3BDB1A8D-2E04-4346-8114-59889FFF6B08}" srcId="{A8421639-1B18-482B-A0BB-781E6930105E}" destId="{0F633524-DD26-4D24-ACB1-25D1FF9F6BC3}" srcOrd="0" destOrd="0" parTransId="{E5499AEF-52A9-41AB-A3D8-6086EDC6547E}" sibTransId="{75705F8A-791D-4E1D-B063-6B61DB233F6F}"/>
    <dgm:cxn modelId="{E531F5A8-F2BE-4DB8-A1EF-C59671297C4D}" type="presOf" srcId="{22F1BF2C-ACB7-4476-AA1E-52A0D8882FA2}" destId="{0C56755F-59BF-4B79-8095-EB7D38874C8A}" srcOrd="0" destOrd="0" presId="urn:microsoft.com/office/officeart/2005/8/layout/vList6"/>
    <dgm:cxn modelId="{C5AB00CC-0FE0-4227-8C48-98528BC49E21}" srcId="{0F633524-DD26-4D24-ACB1-25D1FF9F6BC3}" destId="{22F1BF2C-ACB7-4476-AA1E-52A0D8882FA2}" srcOrd="0" destOrd="0" parTransId="{DA75A0D5-88E5-4BF1-8B63-268A0EE78400}" sibTransId="{7C41AA68-433F-4A60-9E98-564C0541DF57}"/>
    <dgm:cxn modelId="{2FB9C4D4-145E-48C1-9AB1-42BA86EBC9E6}" type="presOf" srcId="{A8421639-1B18-482B-A0BB-781E6930105E}" destId="{034421DD-518C-4053-BABF-530E06C08983}" srcOrd="0" destOrd="0" presId="urn:microsoft.com/office/officeart/2005/8/layout/vList6"/>
    <dgm:cxn modelId="{1E855EF1-0A5A-4BC4-A6E3-737D6EFAF793}" type="presParOf" srcId="{034421DD-518C-4053-BABF-530E06C08983}" destId="{61E8BD42-62E3-4833-8D12-6C5A6A54BA70}" srcOrd="0" destOrd="0" presId="urn:microsoft.com/office/officeart/2005/8/layout/vList6"/>
    <dgm:cxn modelId="{5005F68E-84CA-4DFD-946E-6466CC1E782D}" type="presParOf" srcId="{61E8BD42-62E3-4833-8D12-6C5A6A54BA70}" destId="{42CB4D64-2F54-4E1C-82C0-A6BC617CD310}" srcOrd="0" destOrd="0" presId="urn:microsoft.com/office/officeart/2005/8/layout/vList6"/>
    <dgm:cxn modelId="{351AD84B-E416-4D0D-9BBD-B724DFD651D5}" type="presParOf" srcId="{61E8BD42-62E3-4833-8D12-6C5A6A54BA70}" destId="{0C56755F-59BF-4B79-8095-EB7D38874C8A}"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68705C5-CD5C-489C-9D2F-FBA9404FD5CA}" type="doc">
      <dgm:prSet loTypeId="urn:microsoft.com/office/officeart/2005/8/layout/process2" loCatId="process" qsTypeId="urn:microsoft.com/office/officeart/2005/8/quickstyle/simple1" qsCatId="simple" csTypeId="urn:microsoft.com/office/officeart/2005/8/colors/accent1_2" csCatId="accent1" phldr="1"/>
      <dgm:spPr/>
    </dgm:pt>
    <dgm:pt modelId="{01C4C6A5-3E65-4AA4-BF59-4BA6C50CB91E}">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You will then introduce yourself. This must include Rank, collar number, full name &amp; place of work</a:t>
          </a:r>
        </a:p>
      </dgm:t>
    </dgm:pt>
    <dgm:pt modelId="{43CF4BCB-C601-46D0-9D2D-C3437B55005A}" type="parTrans" cxnId="{330E24BE-84A5-483D-B60E-153C5CD87CCB}">
      <dgm:prSet/>
      <dgm:spPr/>
      <dgm:t>
        <a:bodyPr/>
        <a:lstStyle/>
        <a:p>
          <a:endParaRPr lang="en-GB"/>
        </a:p>
      </dgm:t>
    </dgm:pt>
    <dgm:pt modelId="{D2DFA32E-0232-4C56-9302-D23862C3AE9D}" type="sibTrans" cxnId="{330E24BE-84A5-483D-B60E-153C5CD87CCB}">
      <dgm:prSet/>
      <dgm:spPr>
        <a:solidFill>
          <a:schemeClr val="accent2">
            <a:lumMod val="75000"/>
          </a:schemeClr>
        </a:solidFill>
        <a:ln>
          <a:solidFill>
            <a:schemeClr val="tx1"/>
          </a:solidFill>
        </a:ln>
      </dgm:spPr>
      <dgm:t>
        <a:bodyPr/>
        <a:lstStyle/>
        <a:p>
          <a:endParaRPr lang="en-GB"/>
        </a:p>
      </dgm:t>
    </dgm:pt>
    <dgm:pt modelId="{F65DA582-0275-4E29-88BE-3A15F823791A}">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The CPS solicitor/barrister will then lead you through your statement</a:t>
          </a:r>
        </a:p>
      </dgm:t>
    </dgm:pt>
    <dgm:pt modelId="{5E1BDFB5-FBB9-4FBC-BFC8-6EFA8723E49B}" type="parTrans" cxnId="{3CEE52B6-06EA-4D62-AF8A-181B3D09487F}">
      <dgm:prSet/>
      <dgm:spPr/>
      <dgm:t>
        <a:bodyPr/>
        <a:lstStyle/>
        <a:p>
          <a:endParaRPr lang="en-GB"/>
        </a:p>
      </dgm:t>
    </dgm:pt>
    <dgm:pt modelId="{6B21B259-FEB8-494B-A999-E1BA5C85415F}" type="sibTrans" cxnId="{3CEE52B6-06EA-4D62-AF8A-181B3D09487F}">
      <dgm:prSet/>
      <dgm:spPr/>
      <dgm:t>
        <a:bodyPr/>
        <a:lstStyle/>
        <a:p>
          <a:endParaRPr lang="en-GB"/>
        </a:p>
      </dgm:t>
    </dgm:pt>
    <dgm:pt modelId="{8036EE05-9331-403A-93F6-3C4DF3AF4F40}" type="pres">
      <dgm:prSet presAssocID="{F68705C5-CD5C-489C-9D2F-FBA9404FD5CA}" presName="linearFlow" presStyleCnt="0">
        <dgm:presLayoutVars>
          <dgm:resizeHandles val="exact"/>
        </dgm:presLayoutVars>
      </dgm:prSet>
      <dgm:spPr/>
    </dgm:pt>
    <dgm:pt modelId="{F682764F-9056-4168-8A74-FF40591A422B}" type="pres">
      <dgm:prSet presAssocID="{01C4C6A5-3E65-4AA4-BF59-4BA6C50CB91E}" presName="node" presStyleLbl="node1" presStyleIdx="0" presStyleCnt="2" custScaleX="161135">
        <dgm:presLayoutVars>
          <dgm:bulletEnabled val="1"/>
        </dgm:presLayoutVars>
      </dgm:prSet>
      <dgm:spPr/>
    </dgm:pt>
    <dgm:pt modelId="{17FE4F7F-7DC8-46EF-A900-17F3D73F114D}" type="pres">
      <dgm:prSet presAssocID="{D2DFA32E-0232-4C56-9302-D23862C3AE9D}" presName="sibTrans" presStyleLbl="sibTrans2D1" presStyleIdx="0" presStyleCnt="1"/>
      <dgm:spPr/>
    </dgm:pt>
    <dgm:pt modelId="{B53AA48F-3D37-420A-8B31-1AAFA75D94D0}" type="pres">
      <dgm:prSet presAssocID="{D2DFA32E-0232-4C56-9302-D23862C3AE9D}" presName="connectorText" presStyleLbl="sibTrans2D1" presStyleIdx="0" presStyleCnt="1"/>
      <dgm:spPr/>
    </dgm:pt>
    <dgm:pt modelId="{FB6B3080-6B4D-430E-A9C1-134540C2FD0E}" type="pres">
      <dgm:prSet presAssocID="{F65DA582-0275-4E29-88BE-3A15F823791A}" presName="node" presStyleLbl="node1" presStyleIdx="1" presStyleCnt="2" custScaleX="129786">
        <dgm:presLayoutVars>
          <dgm:bulletEnabled val="1"/>
        </dgm:presLayoutVars>
      </dgm:prSet>
      <dgm:spPr/>
    </dgm:pt>
  </dgm:ptLst>
  <dgm:cxnLst>
    <dgm:cxn modelId="{AE8C296D-C704-4099-9015-8E565DBCC3C1}" type="presOf" srcId="{01C4C6A5-3E65-4AA4-BF59-4BA6C50CB91E}" destId="{F682764F-9056-4168-8A74-FF40591A422B}" srcOrd="0" destOrd="0" presId="urn:microsoft.com/office/officeart/2005/8/layout/process2"/>
    <dgm:cxn modelId="{08905599-2B9A-445E-BFD7-6C06C7C30CAE}" type="presOf" srcId="{F65DA582-0275-4E29-88BE-3A15F823791A}" destId="{FB6B3080-6B4D-430E-A9C1-134540C2FD0E}" srcOrd="0" destOrd="0" presId="urn:microsoft.com/office/officeart/2005/8/layout/process2"/>
    <dgm:cxn modelId="{3CEE52B6-06EA-4D62-AF8A-181B3D09487F}" srcId="{F68705C5-CD5C-489C-9D2F-FBA9404FD5CA}" destId="{F65DA582-0275-4E29-88BE-3A15F823791A}" srcOrd="1" destOrd="0" parTransId="{5E1BDFB5-FBB9-4FBC-BFC8-6EFA8723E49B}" sibTransId="{6B21B259-FEB8-494B-A999-E1BA5C85415F}"/>
    <dgm:cxn modelId="{330E24BE-84A5-483D-B60E-153C5CD87CCB}" srcId="{F68705C5-CD5C-489C-9D2F-FBA9404FD5CA}" destId="{01C4C6A5-3E65-4AA4-BF59-4BA6C50CB91E}" srcOrd="0" destOrd="0" parTransId="{43CF4BCB-C601-46D0-9D2D-C3437B55005A}" sibTransId="{D2DFA32E-0232-4C56-9302-D23862C3AE9D}"/>
    <dgm:cxn modelId="{55F2F2D1-8CDE-4653-92EF-C503650584E6}" type="presOf" srcId="{F68705C5-CD5C-489C-9D2F-FBA9404FD5CA}" destId="{8036EE05-9331-403A-93F6-3C4DF3AF4F40}" srcOrd="0" destOrd="0" presId="urn:microsoft.com/office/officeart/2005/8/layout/process2"/>
    <dgm:cxn modelId="{97B30DDF-B217-4C5F-B366-A3FABEF073F8}" type="presOf" srcId="{D2DFA32E-0232-4C56-9302-D23862C3AE9D}" destId="{B53AA48F-3D37-420A-8B31-1AAFA75D94D0}" srcOrd="1" destOrd="0" presId="urn:microsoft.com/office/officeart/2005/8/layout/process2"/>
    <dgm:cxn modelId="{0D4CB6FB-59EA-42F4-9238-1A7F6603798C}" type="presOf" srcId="{D2DFA32E-0232-4C56-9302-D23862C3AE9D}" destId="{17FE4F7F-7DC8-46EF-A900-17F3D73F114D}" srcOrd="0" destOrd="0" presId="urn:microsoft.com/office/officeart/2005/8/layout/process2"/>
    <dgm:cxn modelId="{346A9606-442C-4D6D-864D-64B6DA059613}" type="presParOf" srcId="{8036EE05-9331-403A-93F6-3C4DF3AF4F40}" destId="{F682764F-9056-4168-8A74-FF40591A422B}" srcOrd="0" destOrd="0" presId="urn:microsoft.com/office/officeart/2005/8/layout/process2"/>
    <dgm:cxn modelId="{03260D39-C9A1-4B89-9B62-7D24E48EAEE6}" type="presParOf" srcId="{8036EE05-9331-403A-93F6-3C4DF3AF4F40}" destId="{17FE4F7F-7DC8-46EF-A900-17F3D73F114D}" srcOrd="1" destOrd="0" presId="urn:microsoft.com/office/officeart/2005/8/layout/process2"/>
    <dgm:cxn modelId="{4CB2AF91-F322-4716-B506-C98D7274CA7E}" type="presParOf" srcId="{17FE4F7F-7DC8-46EF-A900-17F3D73F114D}" destId="{B53AA48F-3D37-420A-8B31-1AAFA75D94D0}" srcOrd="0" destOrd="0" presId="urn:microsoft.com/office/officeart/2005/8/layout/process2"/>
    <dgm:cxn modelId="{C8C96EF4-7417-48C3-92E6-F831DCCCAAA9}" type="presParOf" srcId="{8036EE05-9331-403A-93F6-3C4DF3AF4F40}" destId="{FB6B3080-6B4D-430E-A9C1-134540C2FD0E}" srcOrd="2" destOrd="0" presId="urn:microsoft.com/office/officeart/2005/8/layout/process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EB78874-7BB1-4F39-892C-CFC263BF2A25}"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GB"/>
        </a:p>
      </dgm:t>
    </dgm:pt>
    <dgm:pt modelId="{2D1A00D3-773F-4856-86FF-27F0AC433151}">
      <dgm:prSet phldrT="[Text]" phldr="1"/>
      <dgm:spPr>
        <a:solidFill>
          <a:schemeClr val="accent2">
            <a:lumMod val="40000"/>
            <a:lumOff val="60000"/>
          </a:schemeClr>
        </a:solidFill>
        <a:ln>
          <a:solidFill>
            <a:schemeClr val="tx1"/>
          </a:solidFill>
        </a:ln>
      </dgm:spPr>
      <dgm:t>
        <a:bodyPr/>
        <a:lstStyle/>
        <a:p>
          <a:endParaRPr lang="en-GB"/>
        </a:p>
      </dgm:t>
    </dgm:pt>
    <dgm:pt modelId="{DED699E3-D5BD-41B0-8D9F-169F7CDF7D81}" type="parTrans" cxnId="{F772CB16-CEC5-4DAA-954D-4F03FC688079}">
      <dgm:prSet/>
      <dgm:spPr/>
      <dgm:t>
        <a:bodyPr/>
        <a:lstStyle/>
        <a:p>
          <a:endParaRPr lang="en-GB"/>
        </a:p>
      </dgm:t>
    </dgm:pt>
    <dgm:pt modelId="{E2DC9307-4214-48D5-902E-3184FCF4E94F}" type="sibTrans" cxnId="{F772CB16-CEC5-4DAA-954D-4F03FC688079}">
      <dgm:prSet/>
      <dgm:spPr/>
      <dgm:t>
        <a:bodyPr/>
        <a:lstStyle/>
        <a:p>
          <a:endParaRPr lang="en-GB"/>
        </a:p>
      </dgm:t>
    </dgm:pt>
    <dgm:pt modelId="{CE57C1C0-911E-4808-B103-7DD0F1743B01}">
      <dgm:prSet phldrT="[Text]" custT="1"/>
      <dgm:spPr/>
      <dgm:t>
        <a:bodyPr/>
        <a:lstStyle/>
        <a:p>
          <a:r>
            <a:rPr lang="en-GB" sz="2800" dirty="0">
              <a:solidFill>
                <a:schemeClr val="tx1"/>
              </a:solidFill>
            </a:rPr>
            <a:t>It may seem unnatural but all of your replies should be directed to the judge/magistrate. Answers should be directed to the jury when they are in court</a:t>
          </a:r>
        </a:p>
      </dgm:t>
    </dgm:pt>
    <dgm:pt modelId="{234B1FEC-8E7C-4BAB-965A-D0F8D2D61469}" type="parTrans" cxnId="{D16DF9DC-231C-4DF9-97B2-C23BCE0B1A1B}">
      <dgm:prSet/>
      <dgm:spPr/>
      <dgm:t>
        <a:bodyPr/>
        <a:lstStyle/>
        <a:p>
          <a:endParaRPr lang="en-GB"/>
        </a:p>
      </dgm:t>
    </dgm:pt>
    <dgm:pt modelId="{B137C05F-1389-4EEA-AFFD-E6A59EF3C0D1}" type="sibTrans" cxnId="{D16DF9DC-231C-4DF9-97B2-C23BCE0B1A1B}">
      <dgm:prSet/>
      <dgm:spPr/>
      <dgm:t>
        <a:bodyPr/>
        <a:lstStyle/>
        <a:p>
          <a:endParaRPr lang="en-GB"/>
        </a:p>
      </dgm:t>
    </dgm:pt>
    <dgm:pt modelId="{2042F43F-EB56-4A66-ABA4-086BEA4166F9}">
      <dgm:prSet phldrT="[Text]" phldr="1"/>
      <dgm:spPr>
        <a:solidFill>
          <a:schemeClr val="accent2">
            <a:lumMod val="60000"/>
            <a:lumOff val="40000"/>
          </a:schemeClr>
        </a:solidFill>
        <a:ln>
          <a:solidFill>
            <a:schemeClr val="tx1"/>
          </a:solidFill>
        </a:ln>
      </dgm:spPr>
      <dgm:t>
        <a:bodyPr/>
        <a:lstStyle/>
        <a:p>
          <a:endParaRPr lang="en-GB" dirty="0"/>
        </a:p>
      </dgm:t>
    </dgm:pt>
    <dgm:pt modelId="{2F29F62B-BD5D-43AE-92F1-D081C0205B1A}" type="parTrans" cxnId="{0EDBB0EB-92D5-449B-AE46-4B770513FE96}">
      <dgm:prSet/>
      <dgm:spPr/>
      <dgm:t>
        <a:bodyPr/>
        <a:lstStyle/>
        <a:p>
          <a:endParaRPr lang="en-GB"/>
        </a:p>
      </dgm:t>
    </dgm:pt>
    <dgm:pt modelId="{31A6E067-B0DB-46D1-ACBF-05B23D314140}" type="sibTrans" cxnId="{0EDBB0EB-92D5-449B-AE46-4B770513FE96}">
      <dgm:prSet/>
      <dgm:spPr/>
      <dgm:t>
        <a:bodyPr/>
        <a:lstStyle/>
        <a:p>
          <a:endParaRPr lang="en-GB"/>
        </a:p>
      </dgm:t>
    </dgm:pt>
    <dgm:pt modelId="{C8DCDEF7-9475-4F34-8181-90B9836D695C}">
      <dgm:prSet phldrT="[Text]" custT="1"/>
      <dgm:spPr/>
      <dgm:t>
        <a:bodyPr/>
        <a:lstStyle/>
        <a:p>
          <a:r>
            <a:rPr lang="en-GB" sz="2800" dirty="0">
              <a:solidFill>
                <a:schemeClr val="tx1"/>
              </a:solidFill>
            </a:rPr>
            <a:t>Upon conclusion of the prosecution questioning it will be the defence barrister’s opportunity to cross examine your evidence</a:t>
          </a:r>
        </a:p>
      </dgm:t>
    </dgm:pt>
    <dgm:pt modelId="{8DC43EF5-3D3C-4329-9A96-0EC8673919EA}" type="parTrans" cxnId="{363E34A9-78BD-4D33-A0A9-FE4AFBF57446}">
      <dgm:prSet/>
      <dgm:spPr/>
      <dgm:t>
        <a:bodyPr/>
        <a:lstStyle/>
        <a:p>
          <a:endParaRPr lang="en-GB"/>
        </a:p>
      </dgm:t>
    </dgm:pt>
    <dgm:pt modelId="{8ED7F0E8-0E52-4149-9BF7-D131D9A9CAB4}" type="sibTrans" cxnId="{363E34A9-78BD-4D33-A0A9-FE4AFBF57446}">
      <dgm:prSet/>
      <dgm:spPr/>
      <dgm:t>
        <a:bodyPr/>
        <a:lstStyle/>
        <a:p>
          <a:endParaRPr lang="en-GB"/>
        </a:p>
      </dgm:t>
    </dgm:pt>
    <dgm:pt modelId="{EA5AD0C2-A3FF-4ECD-9095-E01B455E29BB}" type="pres">
      <dgm:prSet presAssocID="{3EB78874-7BB1-4F39-892C-CFC263BF2A25}" presName="Name0" presStyleCnt="0">
        <dgm:presLayoutVars>
          <dgm:dir/>
          <dgm:animLvl val="lvl"/>
          <dgm:resizeHandles val="exact"/>
        </dgm:presLayoutVars>
      </dgm:prSet>
      <dgm:spPr/>
    </dgm:pt>
    <dgm:pt modelId="{24E0C220-DF55-49E4-8A0F-9A66E8F0AEF1}" type="pres">
      <dgm:prSet presAssocID="{2D1A00D3-773F-4856-86FF-27F0AC433151}" presName="compositeNode" presStyleCnt="0">
        <dgm:presLayoutVars>
          <dgm:bulletEnabled val="1"/>
        </dgm:presLayoutVars>
      </dgm:prSet>
      <dgm:spPr/>
    </dgm:pt>
    <dgm:pt modelId="{B7C4526B-8ED9-49B5-926C-11C960615E79}" type="pres">
      <dgm:prSet presAssocID="{2D1A00D3-773F-4856-86FF-27F0AC433151}" presName="bgRect" presStyleLbl="node1" presStyleIdx="0" presStyleCnt="2"/>
      <dgm:spPr/>
    </dgm:pt>
    <dgm:pt modelId="{492BCCE8-A213-4026-896A-729711B808C3}" type="pres">
      <dgm:prSet presAssocID="{2D1A00D3-773F-4856-86FF-27F0AC433151}" presName="parentNode" presStyleLbl="node1" presStyleIdx="0" presStyleCnt="2">
        <dgm:presLayoutVars>
          <dgm:chMax val="0"/>
          <dgm:bulletEnabled val="1"/>
        </dgm:presLayoutVars>
      </dgm:prSet>
      <dgm:spPr/>
    </dgm:pt>
    <dgm:pt modelId="{B9B47F4E-B4B7-40FA-98CD-EF1B36416B45}" type="pres">
      <dgm:prSet presAssocID="{2D1A00D3-773F-4856-86FF-27F0AC433151}" presName="childNode" presStyleLbl="node1" presStyleIdx="0" presStyleCnt="2">
        <dgm:presLayoutVars>
          <dgm:bulletEnabled val="1"/>
        </dgm:presLayoutVars>
      </dgm:prSet>
      <dgm:spPr/>
    </dgm:pt>
    <dgm:pt modelId="{E58C535C-9407-462A-B8EA-52AEF0A550AE}" type="pres">
      <dgm:prSet presAssocID="{E2DC9307-4214-48D5-902E-3184FCF4E94F}" presName="hSp" presStyleCnt="0"/>
      <dgm:spPr/>
    </dgm:pt>
    <dgm:pt modelId="{052E07A5-07E0-4FC7-B0B8-BF175312D26E}" type="pres">
      <dgm:prSet presAssocID="{E2DC9307-4214-48D5-902E-3184FCF4E94F}" presName="vProcSp" presStyleCnt="0"/>
      <dgm:spPr/>
    </dgm:pt>
    <dgm:pt modelId="{D47C58B6-CCD5-4F82-AE39-628F0B266A5A}" type="pres">
      <dgm:prSet presAssocID="{E2DC9307-4214-48D5-902E-3184FCF4E94F}" presName="vSp1" presStyleCnt="0"/>
      <dgm:spPr/>
    </dgm:pt>
    <dgm:pt modelId="{DB5FD076-3BFD-4E2E-8544-092416FA5D2F}" type="pres">
      <dgm:prSet presAssocID="{E2DC9307-4214-48D5-902E-3184FCF4E94F}" presName="simulatedConn" presStyleLbl="solidFgAcc1" presStyleIdx="0" presStyleCnt="1"/>
      <dgm:spPr>
        <a:solidFill>
          <a:schemeClr val="accent2">
            <a:lumMod val="75000"/>
          </a:schemeClr>
        </a:solidFill>
        <a:ln>
          <a:solidFill>
            <a:schemeClr val="tx1"/>
          </a:solidFill>
        </a:ln>
      </dgm:spPr>
    </dgm:pt>
    <dgm:pt modelId="{FEE8CFC6-0AB2-4BEB-96DD-89BE9879C13D}" type="pres">
      <dgm:prSet presAssocID="{E2DC9307-4214-48D5-902E-3184FCF4E94F}" presName="vSp2" presStyleCnt="0"/>
      <dgm:spPr/>
    </dgm:pt>
    <dgm:pt modelId="{C77B0779-46D4-413D-AE23-22F56099D7E2}" type="pres">
      <dgm:prSet presAssocID="{E2DC9307-4214-48D5-902E-3184FCF4E94F}" presName="sibTrans" presStyleCnt="0"/>
      <dgm:spPr/>
    </dgm:pt>
    <dgm:pt modelId="{9DCE39FF-EF7D-4919-A52D-62D19C72A687}" type="pres">
      <dgm:prSet presAssocID="{2042F43F-EB56-4A66-ABA4-086BEA4166F9}" presName="compositeNode" presStyleCnt="0">
        <dgm:presLayoutVars>
          <dgm:bulletEnabled val="1"/>
        </dgm:presLayoutVars>
      </dgm:prSet>
      <dgm:spPr/>
    </dgm:pt>
    <dgm:pt modelId="{E0EE4ED7-5537-40B5-B759-DFC7BB5D6C13}" type="pres">
      <dgm:prSet presAssocID="{2042F43F-EB56-4A66-ABA4-086BEA4166F9}" presName="bgRect" presStyleLbl="node1" presStyleIdx="1" presStyleCnt="2"/>
      <dgm:spPr/>
    </dgm:pt>
    <dgm:pt modelId="{43A3F476-60EB-47E3-81EB-F8A984EE6915}" type="pres">
      <dgm:prSet presAssocID="{2042F43F-EB56-4A66-ABA4-086BEA4166F9}" presName="parentNode" presStyleLbl="node1" presStyleIdx="1" presStyleCnt="2">
        <dgm:presLayoutVars>
          <dgm:chMax val="0"/>
          <dgm:bulletEnabled val="1"/>
        </dgm:presLayoutVars>
      </dgm:prSet>
      <dgm:spPr/>
    </dgm:pt>
    <dgm:pt modelId="{4C9DD7ED-F31E-4D58-A397-51E6562CD7CB}" type="pres">
      <dgm:prSet presAssocID="{2042F43F-EB56-4A66-ABA4-086BEA4166F9}" presName="childNode" presStyleLbl="node1" presStyleIdx="1" presStyleCnt="2">
        <dgm:presLayoutVars>
          <dgm:bulletEnabled val="1"/>
        </dgm:presLayoutVars>
      </dgm:prSet>
      <dgm:spPr/>
    </dgm:pt>
  </dgm:ptLst>
  <dgm:cxnLst>
    <dgm:cxn modelId="{6F36A716-C321-46BA-8497-98324C12BE3E}" type="presOf" srcId="{2D1A00D3-773F-4856-86FF-27F0AC433151}" destId="{B7C4526B-8ED9-49B5-926C-11C960615E79}" srcOrd="0" destOrd="0" presId="urn:microsoft.com/office/officeart/2005/8/layout/hProcess7"/>
    <dgm:cxn modelId="{F772CB16-CEC5-4DAA-954D-4F03FC688079}" srcId="{3EB78874-7BB1-4F39-892C-CFC263BF2A25}" destId="{2D1A00D3-773F-4856-86FF-27F0AC433151}" srcOrd="0" destOrd="0" parTransId="{DED699E3-D5BD-41B0-8D9F-169F7CDF7D81}" sibTransId="{E2DC9307-4214-48D5-902E-3184FCF4E94F}"/>
    <dgm:cxn modelId="{2083943B-8EC0-4A82-BACD-BB03AE0C84FF}" type="presOf" srcId="{2042F43F-EB56-4A66-ABA4-086BEA4166F9}" destId="{E0EE4ED7-5537-40B5-B759-DFC7BB5D6C13}" srcOrd="0" destOrd="0" presId="urn:microsoft.com/office/officeart/2005/8/layout/hProcess7"/>
    <dgm:cxn modelId="{627DE03D-E31D-4310-845E-C4D94B83B6B6}" type="presOf" srcId="{C8DCDEF7-9475-4F34-8181-90B9836D695C}" destId="{4C9DD7ED-F31E-4D58-A397-51E6562CD7CB}" srcOrd="0" destOrd="0" presId="urn:microsoft.com/office/officeart/2005/8/layout/hProcess7"/>
    <dgm:cxn modelId="{1A320865-DD95-4AAC-AD20-3A42344B52DA}" type="presOf" srcId="{3EB78874-7BB1-4F39-892C-CFC263BF2A25}" destId="{EA5AD0C2-A3FF-4ECD-9095-E01B455E29BB}" srcOrd="0" destOrd="0" presId="urn:microsoft.com/office/officeart/2005/8/layout/hProcess7"/>
    <dgm:cxn modelId="{EA47C16A-0917-44A2-B0FF-2C22B279B9AF}" type="presOf" srcId="{2042F43F-EB56-4A66-ABA4-086BEA4166F9}" destId="{43A3F476-60EB-47E3-81EB-F8A984EE6915}" srcOrd="1" destOrd="0" presId="urn:microsoft.com/office/officeart/2005/8/layout/hProcess7"/>
    <dgm:cxn modelId="{DAE16C80-7EF2-4735-BEE8-64E376E32E6F}" type="presOf" srcId="{2D1A00D3-773F-4856-86FF-27F0AC433151}" destId="{492BCCE8-A213-4026-896A-729711B808C3}" srcOrd="1" destOrd="0" presId="urn:microsoft.com/office/officeart/2005/8/layout/hProcess7"/>
    <dgm:cxn modelId="{FBBD1DA3-1555-497A-AD1B-17F6697533A7}" type="presOf" srcId="{CE57C1C0-911E-4808-B103-7DD0F1743B01}" destId="{B9B47F4E-B4B7-40FA-98CD-EF1B36416B45}" srcOrd="0" destOrd="0" presId="urn:microsoft.com/office/officeart/2005/8/layout/hProcess7"/>
    <dgm:cxn modelId="{363E34A9-78BD-4D33-A0A9-FE4AFBF57446}" srcId="{2042F43F-EB56-4A66-ABA4-086BEA4166F9}" destId="{C8DCDEF7-9475-4F34-8181-90B9836D695C}" srcOrd="0" destOrd="0" parTransId="{8DC43EF5-3D3C-4329-9A96-0EC8673919EA}" sibTransId="{8ED7F0E8-0E52-4149-9BF7-D131D9A9CAB4}"/>
    <dgm:cxn modelId="{D16DF9DC-231C-4DF9-97B2-C23BCE0B1A1B}" srcId="{2D1A00D3-773F-4856-86FF-27F0AC433151}" destId="{CE57C1C0-911E-4808-B103-7DD0F1743B01}" srcOrd="0" destOrd="0" parTransId="{234B1FEC-8E7C-4BAB-965A-D0F8D2D61469}" sibTransId="{B137C05F-1389-4EEA-AFFD-E6A59EF3C0D1}"/>
    <dgm:cxn modelId="{0EDBB0EB-92D5-449B-AE46-4B770513FE96}" srcId="{3EB78874-7BB1-4F39-892C-CFC263BF2A25}" destId="{2042F43F-EB56-4A66-ABA4-086BEA4166F9}" srcOrd="1" destOrd="0" parTransId="{2F29F62B-BD5D-43AE-92F1-D081C0205B1A}" sibTransId="{31A6E067-B0DB-46D1-ACBF-05B23D314140}"/>
    <dgm:cxn modelId="{E25CA4BE-1099-4906-972B-35117901FF81}" type="presParOf" srcId="{EA5AD0C2-A3FF-4ECD-9095-E01B455E29BB}" destId="{24E0C220-DF55-49E4-8A0F-9A66E8F0AEF1}" srcOrd="0" destOrd="0" presId="urn:microsoft.com/office/officeart/2005/8/layout/hProcess7"/>
    <dgm:cxn modelId="{9EED353B-184D-4296-89A6-5E4C91920918}" type="presParOf" srcId="{24E0C220-DF55-49E4-8A0F-9A66E8F0AEF1}" destId="{B7C4526B-8ED9-49B5-926C-11C960615E79}" srcOrd="0" destOrd="0" presId="urn:microsoft.com/office/officeart/2005/8/layout/hProcess7"/>
    <dgm:cxn modelId="{EAA6E01A-AB24-419B-B26D-DCC9A0ED7138}" type="presParOf" srcId="{24E0C220-DF55-49E4-8A0F-9A66E8F0AEF1}" destId="{492BCCE8-A213-4026-896A-729711B808C3}" srcOrd="1" destOrd="0" presId="urn:microsoft.com/office/officeart/2005/8/layout/hProcess7"/>
    <dgm:cxn modelId="{F883B6F6-F28E-4BC0-B36D-918BA569ED78}" type="presParOf" srcId="{24E0C220-DF55-49E4-8A0F-9A66E8F0AEF1}" destId="{B9B47F4E-B4B7-40FA-98CD-EF1B36416B45}" srcOrd="2" destOrd="0" presId="urn:microsoft.com/office/officeart/2005/8/layout/hProcess7"/>
    <dgm:cxn modelId="{AAEBD6FB-D886-44A8-AA5C-098FE5C92EE7}" type="presParOf" srcId="{EA5AD0C2-A3FF-4ECD-9095-E01B455E29BB}" destId="{E58C535C-9407-462A-B8EA-52AEF0A550AE}" srcOrd="1" destOrd="0" presId="urn:microsoft.com/office/officeart/2005/8/layout/hProcess7"/>
    <dgm:cxn modelId="{42CD93C2-58AD-455E-83AD-A35ECC44DB8B}" type="presParOf" srcId="{EA5AD0C2-A3FF-4ECD-9095-E01B455E29BB}" destId="{052E07A5-07E0-4FC7-B0B8-BF175312D26E}" srcOrd="2" destOrd="0" presId="urn:microsoft.com/office/officeart/2005/8/layout/hProcess7"/>
    <dgm:cxn modelId="{94E86CC3-0D37-4A61-863E-9FF70AC016B4}" type="presParOf" srcId="{052E07A5-07E0-4FC7-B0B8-BF175312D26E}" destId="{D47C58B6-CCD5-4F82-AE39-628F0B266A5A}" srcOrd="0" destOrd="0" presId="urn:microsoft.com/office/officeart/2005/8/layout/hProcess7"/>
    <dgm:cxn modelId="{988E165E-C119-42BA-94EA-86CB874D7C63}" type="presParOf" srcId="{052E07A5-07E0-4FC7-B0B8-BF175312D26E}" destId="{DB5FD076-3BFD-4E2E-8544-092416FA5D2F}" srcOrd="1" destOrd="0" presId="urn:microsoft.com/office/officeart/2005/8/layout/hProcess7"/>
    <dgm:cxn modelId="{CCEA2B13-3AF0-4A13-A34D-184982D95B8A}" type="presParOf" srcId="{052E07A5-07E0-4FC7-B0B8-BF175312D26E}" destId="{FEE8CFC6-0AB2-4BEB-96DD-89BE9879C13D}" srcOrd="2" destOrd="0" presId="urn:microsoft.com/office/officeart/2005/8/layout/hProcess7"/>
    <dgm:cxn modelId="{1865E027-D51C-497C-936B-51FFB0F2E023}" type="presParOf" srcId="{EA5AD0C2-A3FF-4ECD-9095-E01B455E29BB}" destId="{C77B0779-46D4-413D-AE23-22F56099D7E2}" srcOrd="3" destOrd="0" presId="urn:microsoft.com/office/officeart/2005/8/layout/hProcess7"/>
    <dgm:cxn modelId="{9C60484B-6AA1-4003-9EF4-987985938F41}" type="presParOf" srcId="{EA5AD0C2-A3FF-4ECD-9095-E01B455E29BB}" destId="{9DCE39FF-EF7D-4919-A52D-62D19C72A687}" srcOrd="4" destOrd="0" presId="urn:microsoft.com/office/officeart/2005/8/layout/hProcess7"/>
    <dgm:cxn modelId="{B8CBC033-9500-4D7C-8147-30061DAC67A9}" type="presParOf" srcId="{9DCE39FF-EF7D-4919-A52D-62D19C72A687}" destId="{E0EE4ED7-5537-40B5-B759-DFC7BB5D6C13}" srcOrd="0" destOrd="0" presId="urn:microsoft.com/office/officeart/2005/8/layout/hProcess7"/>
    <dgm:cxn modelId="{B1FA1B75-47E1-4872-B1C9-452F618CA8F6}" type="presParOf" srcId="{9DCE39FF-EF7D-4919-A52D-62D19C72A687}" destId="{43A3F476-60EB-47E3-81EB-F8A984EE6915}" srcOrd="1" destOrd="0" presId="urn:microsoft.com/office/officeart/2005/8/layout/hProcess7"/>
    <dgm:cxn modelId="{C17B5CD9-8252-45F6-B998-E5C6686C98A7}" type="presParOf" srcId="{9DCE39FF-EF7D-4919-A52D-62D19C72A687}" destId="{4C9DD7ED-F31E-4D58-A397-51E6562CD7CB}"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090A85F-0944-45BB-B07A-2C0DE0AA5364}"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DBB9D753-B7CB-4C3B-A6EF-F61DB4CB1309}">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If you wish to refer to your EPNB (or printout) you must ask permission of the court. Be prepared to be asked when the notes were made &amp; if you made them together with other officers </a:t>
          </a:r>
        </a:p>
      </dgm:t>
    </dgm:pt>
    <dgm:pt modelId="{19B98FE3-6B69-4041-8FC9-0C7FA28139EE}" type="parTrans" cxnId="{B1411FC3-8F0D-49F5-B9FF-CFF761299AC3}">
      <dgm:prSet/>
      <dgm:spPr/>
      <dgm:t>
        <a:bodyPr/>
        <a:lstStyle/>
        <a:p>
          <a:endParaRPr lang="en-GB"/>
        </a:p>
      </dgm:t>
    </dgm:pt>
    <dgm:pt modelId="{04504EEA-6B09-4F2A-8044-1C9417915EE9}" type="sibTrans" cxnId="{B1411FC3-8F0D-49F5-B9FF-CFF761299AC3}">
      <dgm:prSet/>
      <dgm:spPr/>
      <dgm:t>
        <a:bodyPr/>
        <a:lstStyle/>
        <a:p>
          <a:endParaRPr lang="en-GB"/>
        </a:p>
      </dgm:t>
    </dgm:pt>
    <dgm:pt modelId="{A095A2FD-D06A-4937-B193-C0A9119A867A}">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It is essential EPNB entries are thorough &amp; accurate</a:t>
          </a:r>
        </a:p>
      </dgm:t>
    </dgm:pt>
    <dgm:pt modelId="{7D19FEE1-223C-4A7E-83A5-99DEF426AA2B}" type="parTrans" cxnId="{F88AF6CF-1348-4E2C-9A44-23D16B821095}">
      <dgm:prSet/>
      <dgm:spPr/>
      <dgm:t>
        <a:bodyPr/>
        <a:lstStyle/>
        <a:p>
          <a:endParaRPr lang="en-GB"/>
        </a:p>
      </dgm:t>
    </dgm:pt>
    <dgm:pt modelId="{C02C456C-CA78-429C-AB9B-4EC154A12BBB}" type="sibTrans" cxnId="{F88AF6CF-1348-4E2C-9A44-23D16B821095}">
      <dgm:prSet/>
      <dgm:spPr/>
      <dgm:t>
        <a:bodyPr/>
        <a:lstStyle/>
        <a:p>
          <a:endParaRPr lang="en-GB"/>
        </a:p>
      </dgm:t>
    </dgm:pt>
    <dgm:pt modelId="{5145AA88-6989-48DE-A489-266F9DB90D20}">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All entries are disclosable &amp; will be checked against statement content &amp; verbal evidence</a:t>
          </a:r>
        </a:p>
      </dgm:t>
    </dgm:pt>
    <dgm:pt modelId="{B697C8D9-52F9-4D47-ADEF-F160F20DBF22}" type="parTrans" cxnId="{666188B8-F975-4E51-8C90-4E19703EE67A}">
      <dgm:prSet/>
      <dgm:spPr/>
      <dgm:t>
        <a:bodyPr/>
        <a:lstStyle/>
        <a:p>
          <a:endParaRPr lang="en-GB"/>
        </a:p>
      </dgm:t>
    </dgm:pt>
    <dgm:pt modelId="{04D549B6-38FC-4C20-8099-7E9FC38BFB26}" type="sibTrans" cxnId="{666188B8-F975-4E51-8C90-4E19703EE67A}">
      <dgm:prSet/>
      <dgm:spPr/>
      <dgm:t>
        <a:bodyPr/>
        <a:lstStyle/>
        <a:p>
          <a:endParaRPr lang="en-GB"/>
        </a:p>
      </dgm:t>
    </dgm:pt>
    <dgm:pt modelId="{F7A6DCA2-8485-495F-A37E-0CC89AB86848}">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Inadequate entries can cause officers difficulties in recalling vital information &amp; enable defence solicitors &amp; barristers to discredit officers evidence</a:t>
          </a:r>
        </a:p>
      </dgm:t>
    </dgm:pt>
    <dgm:pt modelId="{BF010255-4C14-40B3-A31F-FB17813659C7}" type="parTrans" cxnId="{E8177487-1477-4273-BF60-5306FB30A979}">
      <dgm:prSet/>
      <dgm:spPr/>
      <dgm:t>
        <a:bodyPr/>
        <a:lstStyle/>
        <a:p>
          <a:endParaRPr lang="en-GB"/>
        </a:p>
      </dgm:t>
    </dgm:pt>
    <dgm:pt modelId="{26058F9E-8EFC-4B62-886E-7F1BF54C7832}" type="sibTrans" cxnId="{E8177487-1477-4273-BF60-5306FB30A979}">
      <dgm:prSet/>
      <dgm:spPr/>
      <dgm:t>
        <a:bodyPr/>
        <a:lstStyle/>
        <a:p>
          <a:endParaRPr lang="en-GB"/>
        </a:p>
      </dgm:t>
    </dgm:pt>
    <dgm:pt modelId="{394E8A8D-FBB7-46F9-BF8E-F64E6245DD66}" type="pres">
      <dgm:prSet presAssocID="{2090A85F-0944-45BB-B07A-2C0DE0AA5364}" presName="diagram" presStyleCnt="0">
        <dgm:presLayoutVars>
          <dgm:dir/>
          <dgm:resizeHandles val="exact"/>
        </dgm:presLayoutVars>
      </dgm:prSet>
      <dgm:spPr/>
    </dgm:pt>
    <dgm:pt modelId="{55DE0CDE-7EEB-41C7-B790-A39AC18A000A}" type="pres">
      <dgm:prSet presAssocID="{DBB9D753-B7CB-4C3B-A6EF-F61DB4CB1309}" presName="node" presStyleLbl="node1" presStyleIdx="0" presStyleCnt="4">
        <dgm:presLayoutVars>
          <dgm:bulletEnabled val="1"/>
        </dgm:presLayoutVars>
      </dgm:prSet>
      <dgm:spPr/>
    </dgm:pt>
    <dgm:pt modelId="{7E61C331-1121-4876-B489-0775AE9A4F00}" type="pres">
      <dgm:prSet presAssocID="{04504EEA-6B09-4F2A-8044-1C9417915EE9}" presName="sibTrans" presStyleCnt="0"/>
      <dgm:spPr/>
    </dgm:pt>
    <dgm:pt modelId="{E264ABAD-BE28-45A7-AE38-FF7744B296EE}" type="pres">
      <dgm:prSet presAssocID="{A095A2FD-D06A-4937-B193-C0A9119A867A}" presName="node" presStyleLbl="node1" presStyleIdx="1" presStyleCnt="4">
        <dgm:presLayoutVars>
          <dgm:bulletEnabled val="1"/>
        </dgm:presLayoutVars>
      </dgm:prSet>
      <dgm:spPr/>
    </dgm:pt>
    <dgm:pt modelId="{56699514-3EFE-421F-BD0E-4E2A5E324505}" type="pres">
      <dgm:prSet presAssocID="{C02C456C-CA78-429C-AB9B-4EC154A12BBB}" presName="sibTrans" presStyleCnt="0"/>
      <dgm:spPr/>
    </dgm:pt>
    <dgm:pt modelId="{771EDB64-B0E0-452B-9D27-983AB9E86ECF}" type="pres">
      <dgm:prSet presAssocID="{5145AA88-6989-48DE-A489-266F9DB90D20}" presName="node" presStyleLbl="node1" presStyleIdx="2" presStyleCnt="4" custScaleY="88762" custLinFactNeighborX="-26" custLinFactNeighborY="-7645">
        <dgm:presLayoutVars>
          <dgm:bulletEnabled val="1"/>
        </dgm:presLayoutVars>
      </dgm:prSet>
      <dgm:spPr/>
    </dgm:pt>
    <dgm:pt modelId="{BCC50D85-5252-4DDD-B6F0-F04B6E40BAAD}" type="pres">
      <dgm:prSet presAssocID="{04D549B6-38FC-4C20-8099-7E9FC38BFB26}" presName="sibTrans" presStyleCnt="0"/>
      <dgm:spPr/>
    </dgm:pt>
    <dgm:pt modelId="{96832E3F-CA88-46B8-88A2-C4D79FBAF118}" type="pres">
      <dgm:prSet presAssocID="{F7A6DCA2-8485-495F-A37E-0CC89AB86848}" presName="node" presStyleLbl="node1" presStyleIdx="3" presStyleCnt="4" custScaleY="89136" custLinFactNeighborX="443" custLinFactNeighborY="-6829">
        <dgm:presLayoutVars>
          <dgm:bulletEnabled val="1"/>
        </dgm:presLayoutVars>
      </dgm:prSet>
      <dgm:spPr/>
    </dgm:pt>
  </dgm:ptLst>
  <dgm:cxnLst>
    <dgm:cxn modelId="{66EB1522-2967-4C5F-A32D-1FA423DBEBF6}" type="presOf" srcId="{2090A85F-0944-45BB-B07A-2C0DE0AA5364}" destId="{394E8A8D-FBB7-46F9-BF8E-F64E6245DD66}" srcOrd="0" destOrd="0" presId="urn:microsoft.com/office/officeart/2005/8/layout/default"/>
    <dgm:cxn modelId="{F38E246C-97F1-44BB-8639-B0CB5EA5C350}" type="presOf" srcId="{F7A6DCA2-8485-495F-A37E-0CC89AB86848}" destId="{96832E3F-CA88-46B8-88A2-C4D79FBAF118}" srcOrd="0" destOrd="0" presId="urn:microsoft.com/office/officeart/2005/8/layout/default"/>
    <dgm:cxn modelId="{7BBD2370-3A9B-479F-94DA-2D550E145DC4}" type="presOf" srcId="{5145AA88-6989-48DE-A489-266F9DB90D20}" destId="{771EDB64-B0E0-452B-9D27-983AB9E86ECF}" srcOrd="0" destOrd="0" presId="urn:microsoft.com/office/officeart/2005/8/layout/default"/>
    <dgm:cxn modelId="{E8177487-1477-4273-BF60-5306FB30A979}" srcId="{2090A85F-0944-45BB-B07A-2C0DE0AA5364}" destId="{F7A6DCA2-8485-495F-A37E-0CC89AB86848}" srcOrd="3" destOrd="0" parTransId="{BF010255-4C14-40B3-A31F-FB17813659C7}" sibTransId="{26058F9E-8EFC-4B62-886E-7F1BF54C7832}"/>
    <dgm:cxn modelId="{A2C282A8-D574-48AA-AF4F-4A6FE4C880F7}" type="presOf" srcId="{A095A2FD-D06A-4937-B193-C0A9119A867A}" destId="{E264ABAD-BE28-45A7-AE38-FF7744B296EE}" srcOrd="0" destOrd="0" presId="urn:microsoft.com/office/officeart/2005/8/layout/default"/>
    <dgm:cxn modelId="{666188B8-F975-4E51-8C90-4E19703EE67A}" srcId="{2090A85F-0944-45BB-B07A-2C0DE0AA5364}" destId="{5145AA88-6989-48DE-A489-266F9DB90D20}" srcOrd="2" destOrd="0" parTransId="{B697C8D9-52F9-4D47-ADEF-F160F20DBF22}" sibTransId="{04D549B6-38FC-4C20-8099-7E9FC38BFB26}"/>
    <dgm:cxn modelId="{B1411FC3-8F0D-49F5-B9FF-CFF761299AC3}" srcId="{2090A85F-0944-45BB-B07A-2C0DE0AA5364}" destId="{DBB9D753-B7CB-4C3B-A6EF-F61DB4CB1309}" srcOrd="0" destOrd="0" parTransId="{19B98FE3-6B69-4041-8FC9-0C7FA28139EE}" sibTransId="{04504EEA-6B09-4F2A-8044-1C9417915EE9}"/>
    <dgm:cxn modelId="{4D249CCB-D5AD-4D55-A3EE-23DBF3192D85}" type="presOf" srcId="{DBB9D753-B7CB-4C3B-A6EF-F61DB4CB1309}" destId="{55DE0CDE-7EEB-41C7-B790-A39AC18A000A}" srcOrd="0" destOrd="0" presId="urn:microsoft.com/office/officeart/2005/8/layout/default"/>
    <dgm:cxn modelId="{F88AF6CF-1348-4E2C-9A44-23D16B821095}" srcId="{2090A85F-0944-45BB-B07A-2C0DE0AA5364}" destId="{A095A2FD-D06A-4937-B193-C0A9119A867A}" srcOrd="1" destOrd="0" parTransId="{7D19FEE1-223C-4A7E-83A5-99DEF426AA2B}" sibTransId="{C02C456C-CA78-429C-AB9B-4EC154A12BBB}"/>
    <dgm:cxn modelId="{72AFA1EB-86EE-41A8-9274-A91DAC2F941E}" type="presParOf" srcId="{394E8A8D-FBB7-46F9-BF8E-F64E6245DD66}" destId="{55DE0CDE-7EEB-41C7-B790-A39AC18A000A}" srcOrd="0" destOrd="0" presId="urn:microsoft.com/office/officeart/2005/8/layout/default"/>
    <dgm:cxn modelId="{4C6C1280-A19A-40CC-9177-96F82F4B00E9}" type="presParOf" srcId="{394E8A8D-FBB7-46F9-BF8E-F64E6245DD66}" destId="{7E61C331-1121-4876-B489-0775AE9A4F00}" srcOrd="1" destOrd="0" presId="urn:microsoft.com/office/officeart/2005/8/layout/default"/>
    <dgm:cxn modelId="{F4B0D9DA-BE41-4D74-8343-21A9064ECA9F}" type="presParOf" srcId="{394E8A8D-FBB7-46F9-BF8E-F64E6245DD66}" destId="{E264ABAD-BE28-45A7-AE38-FF7744B296EE}" srcOrd="2" destOrd="0" presId="urn:microsoft.com/office/officeart/2005/8/layout/default"/>
    <dgm:cxn modelId="{772C4ED3-D019-4E86-AF75-1FD5F65DFF08}" type="presParOf" srcId="{394E8A8D-FBB7-46F9-BF8E-F64E6245DD66}" destId="{56699514-3EFE-421F-BD0E-4E2A5E324505}" srcOrd="3" destOrd="0" presId="urn:microsoft.com/office/officeart/2005/8/layout/default"/>
    <dgm:cxn modelId="{881E324A-CCC2-43DE-BE71-5B089EA36CEC}" type="presParOf" srcId="{394E8A8D-FBB7-46F9-BF8E-F64E6245DD66}" destId="{771EDB64-B0E0-452B-9D27-983AB9E86ECF}" srcOrd="4" destOrd="0" presId="urn:microsoft.com/office/officeart/2005/8/layout/default"/>
    <dgm:cxn modelId="{74DFC948-CC71-4616-A57C-6B4C2B851AEE}" type="presParOf" srcId="{394E8A8D-FBB7-46F9-BF8E-F64E6245DD66}" destId="{BCC50D85-5252-4DDD-B6F0-F04B6E40BAAD}" srcOrd="5" destOrd="0" presId="urn:microsoft.com/office/officeart/2005/8/layout/default"/>
    <dgm:cxn modelId="{01F8369B-EA29-4FA1-873B-A7A2C86324CB}" type="presParOf" srcId="{394E8A8D-FBB7-46F9-BF8E-F64E6245DD66}" destId="{96832E3F-CA88-46B8-88A2-C4D79FBAF118}" srcOrd="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DC1B681-A83D-4401-8646-F8130E5714D3}"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endParaRPr lang="en-GB"/>
        </a:p>
      </dgm:t>
    </dgm:pt>
    <dgm:pt modelId="{8C4C7C9F-D581-4A59-8BE6-DE38A78415B2}">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Be confident</a:t>
          </a:r>
        </a:p>
      </dgm:t>
    </dgm:pt>
    <dgm:pt modelId="{A9CE8492-84E4-48FD-8CD8-A3EF7E85F5B5}" type="parTrans" cxnId="{93D0FA3D-9CF3-4D8F-916F-37AEE7D77ABC}">
      <dgm:prSet/>
      <dgm:spPr/>
      <dgm:t>
        <a:bodyPr/>
        <a:lstStyle/>
        <a:p>
          <a:endParaRPr lang="en-GB"/>
        </a:p>
      </dgm:t>
    </dgm:pt>
    <dgm:pt modelId="{C02077C5-3198-46A9-9358-29CFBFF507AA}" type="sibTrans" cxnId="{93D0FA3D-9CF3-4D8F-916F-37AEE7D77ABC}">
      <dgm:prSet/>
      <dgm:spPr>
        <a:solidFill>
          <a:schemeClr val="accent2">
            <a:lumMod val="75000"/>
          </a:schemeClr>
        </a:solidFill>
        <a:ln>
          <a:solidFill>
            <a:schemeClr val="tx1"/>
          </a:solidFill>
        </a:ln>
      </dgm:spPr>
      <dgm:t>
        <a:bodyPr/>
        <a:lstStyle/>
        <a:p>
          <a:endParaRPr lang="en-GB"/>
        </a:p>
      </dgm:t>
    </dgm:pt>
    <dgm:pt modelId="{DEEE7C32-C15E-4D3A-9F10-775BE4EA3371}">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Be smart</a:t>
          </a:r>
        </a:p>
      </dgm:t>
    </dgm:pt>
    <dgm:pt modelId="{8AB176B8-CC79-4533-9156-347D2A66EE19}" type="parTrans" cxnId="{9803E64F-AFE8-4963-AC45-E77B4C3BE294}">
      <dgm:prSet/>
      <dgm:spPr/>
      <dgm:t>
        <a:bodyPr/>
        <a:lstStyle/>
        <a:p>
          <a:endParaRPr lang="en-GB"/>
        </a:p>
      </dgm:t>
    </dgm:pt>
    <dgm:pt modelId="{CCCB05CB-9281-4924-B53B-665D05CB5A99}" type="sibTrans" cxnId="{9803E64F-AFE8-4963-AC45-E77B4C3BE294}">
      <dgm:prSet/>
      <dgm:spPr>
        <a:solidFill>
          <a:schemeClr val="accent2">
            <a:lumMod val="75000"/>
          </a:schemeClr>
        </a:solidFill>
        <a:ln>
          <a:solidFill>
            <a:schemeClr val="tx1"/>
          </a:solidFill>
        </a:ln>
      </dgm:spPr>
      <dgm:t>
        <a:bodyPr/>
        <a:lstStyle/>
        <a:p>
          <a:endParaRPr lang="en-GB"/>
        </a:p>
      </dgm:t>
    </dgm:pt>
    <dgm:pt modelId="{5DBD13C9-D6A9-4EBA-959F-CEF4B1D3972C}">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Be objective</a:t>
          </a:r>
        </a:p>
      </dgm:t>
    </dgm:pt>
    <dgm:pt modelId="{0D158E94-9DE9-431E-8008-B199C311D537}" type="parTrans" cxnId="{258EF632-0AD0-4678-8D68-DE782E975E99}">
      <dgm:prSet/>
      <dgm:spPr/>
      <dgm:t>
        <a:bodyPr/>
        <a:lstStyle/>
        <a:p>
          <a:endParaRPr lang="en-GB"/>
        </a:p>
      </dgm:t>
    </dgm:pt>
    <dgm:pt modelId="{409C2620-7D88-41F7-A30B-750F662760B4}" type="sibTrans" cxnId="{258EF632-0AD0-4678-8D68-DE782E975E99}">
      <dgm:prSet/>
      <dgm:spPr>
        <a:solidFill>
          <a:schemeClr val="accent2">
            <a:lumMod val="75000"/>
          </a:schemeClr>
        </a:solidFill>
        <a:ln>
          <a:solidFill>
            <a:schemeClr val="tx1"/>
          </a:solidFill>
        </a:ln>
      </dgm:spPr>
      <dgm:t>
        <a:bodyPr/>
        <a:lstStyle/>
        <a:p>
          <a:endParaRPr lang="en-GB"/>
        </a:p>
      </dgm:t>
    </dgm:pt>
    <dgm:pt modelId="{7D9A3F05-622A-4ADB-AF58-A18D7E70390E}">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Admit mistakes</a:t>
          </a:r>
        </a:p>
      </dgm:t>
    </dgm:pt>
    <dgm:pt modelId="{6CAD3AD9-F027-499F-8572-2D7691D0CE06}" type="parTrans" cxnId="{2B17E745-9C89-4251-B224-3908DCFD5734}">
      <dgm:prSet/>
      <dgm:spPr/>
      <dgm:t>
        <a:bodyPr/>
        <a:lstStyle/>
        <a:p>
          <a:endParaRPr lang="en-GB"/>
        </a:p>
      </dgm:t>
    </dgm:pt>
    <dgm:pt modelId="{C881214B-DB85-4D25-8904-DEAC11179ED7}" type="sibTrans" cxnId="{2B17E745-9C89-4251-B224-3908DCFD5734}">
      <dgm:prSet/>
      <dgm:spPr>
        <a:solidFill>
          <a:schemeClr val="accent2">
            <a:lumMod val="75000"/>
          </a:schemeClr>
        </a:solidFill>
        <a:ln>
          <a:solidFill>
            <a:schemeClr val="tx1"/>
          </a:solidFill>
        </a:ln>
      </dgm:spPr>
      <dgm:t>
        <a:bodyPr/>
        <a:lstStyle/>
        <a:p>
          <a:endParaRPr lang="en-GB"/>
        </a:p>
      </dgm:t>
    </dgm:pt>
    <dgm:pt modelId="{EE866931-C9BC-4912-8ADD-7340B9C9A390}">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Be straightforward</a:t>
          </a:r>
        </a:p>
      </dgm:t>
    </dgm:pt>
    <dgm:pt modelId="{DBBD3CD1-499D-47D9-9B80-0CADE8B8130C}" type="parTrans" cxnId="{090A38E7-72DD-4117-9D44-5E7542A16818}">
      <dgm:prSet/>
      <dgm:spPr/>
      <dgm:t>
        <a:bodyPr/>
        <a:lstStyle/>
        <a:p>
          <a:endParaRPr lang="en-GB"/>
        </a:p>
      </dgm:t>
    </dgm:pt>
    <dgm:pt modelId="{87609402-B13B-4071-93E5-FFFCDC839C53}" type="sibTrans" cxnId="{090A38E7-72DD-4117-9D44-5E7542A16818}">
      <dgm:prSet/>
      <dgm:spPr>
        <a:solidFill>
          <a:schemeClr val="accent2">
            <a:lumMod val="75000"/>
          </a:schemeClr>
        </a:solidFill>
        <a:ln>
          <a:solidFill>
            <a:schemeClr val="tx1"/>
          </a:solidFill>
        </a:ln>
      </dgm:spPr>
      <dgm:t>
        <a:bodyPr/>
        <a:lstStyle/>
        <a:p>
          <a:endParaRPr lang="en-GB"/>
        </a:p>
      </dgm:t>
    </dgm:pt>
    <dgm:pt modelId="{EC56E26E-5D8A-4A55-9BE8-786596E9D0E5}">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Use your notes to refresh your memory</a:t>
          </a:r>
        </a:p>
      </dgm:t>
    </dgm:pt>
    <dgm:pt modelId="{2B3989CC-CBDA-4CD6-8873-E82B9AE4F8F3}" type="parTrans" cxnId="{4879DAA0-62F3-4D6B-A01C-F45E7BE8761D}">
      <dgm:prSet/>
      <dgm:spPr/>
      <dgm:t>
        <a:bodyPr/>
        <a:lstStyle/>
        <a:p>
          <a:endParaRPr lang="en-GB"/>
        </a:p>
      </dgm:t>
    </dgm:pt>
    <dgm:pt modelId="{87E98E9F-9FAF-4E48-98B0-EE68ED57E373}" type="sibTrans" cxnId="{4879DAA0-62F3-4D6B-A01C-F45E7BE8761D}">
      <dgm:prSet/>
      <dgm:spPr/>
      <dgm:t>
        <a:bodyPr/>
        <a:lstStyle/>
        <a:p>
          <a:endParaRPr lang="en-GB"/>
        </a:p>
      </dgm:t>
    </dgm:pt>
    <dgm:pt modelId="{ECEA9CA3-BE2C-465D-ACCF-8FF5231497F0}" type="pres">
      <dgm:prSet presAssocID="{8DC1B681-A83D-4401-8646-F8130E5714D3}" presName="Name0" presStyleCnt="0">
        <dgm:presLayoutVars>
          <dgm:dir/>
          <dgm:resizeHandles/>
        </dgm:presLayoutVars>
      </dgm:prSet>
      <dgm:spPr/>
    </dgm:pt>
    <dgm:pt modelId="{EB26737E-982B-4500-BE0B-6C8FDE2B82CE}" type="pres">
      <dgm:prSet presAssocID="{8C4C7C9F-D581-4A59-8BE6-DE38A78415B2}" presName="compNode" presStyleCnt="0"/>
      <dgm:spPr/>
    </dgm:pt>
    <dgm:pt modelId="{992942F7-D929-4967-93A8-18E98CF9CE1A}" type="pres">
      <dgm:prSet presAssocID="{8C4C7C9F-D581-4A59-8BE6-DE38A78415B2}" presName="dummyConnPt" presStyleCnt="0"/>
      <dgm:spPr/>
    </dgm:pt>
    <dgm:pt modelId="{62A80E55-3B97-4B12-9384-216CAD13D468}" type="pres">
      <dgm:prSet presAssocID="{8C4C7C9F-D581-4A59-8BE6-DE38A78415B2}" presName="node" presStyleLbl="node1" presStyleIdx="0" presStyleCnt="6">
        <dgm:presLayoutVars>
          <dgm:bulletEnabled val="1"/>
        </dgm:presLayoutVars>
      </dgm:prSet>
      <dgm:spPr/>
    </dgm:pt>
    <dgm:pt modelId="{716CD957-5F62-4661-8341-9F9331C09054}" type="pres">
      <dgm:prSet presAssocID="{C02077C5-3198-46A9-9358-29CFBFF507AA}" presName="sibTrans" presStyleLbl="bgSibTrans2D1" presStyleIdx="0" presStyleCnt="5"/>
      <dgm:spPr/>
    </dgm:pt>
    <dgm:pt modelId="{48FB35A7-6440-4CDA-94EF-75796190D1E1}" type="pres">
      <dgm:prSet presAssocID="{DEEE7C32-C15E-4D3A-9F10-775BE4EA3371}" presName="compNode" presStyleCnt="0"/>
      <dgm:spPr/>
    </dgm:pt>
    <dgm:pt modelId="{C3FB210A-C685-451A-A439-CAE723198A68}" type="pres">
      <dgm:prSet presAssocID="{DEEE7C32-C15E-4D3A-9F10-775BE4EA3371}" presName="dummyConnPt" presStyleCnt="0"/>
      <dgm:spPr/>
    </dgm:pt>
    <dgm:pt modelId="{8BD1FED0-6597-4E35-912C-1BCE932C74EE}" type="pres">
      <dgm:prSet presAssocID="{DEEE7C32-C15E-4D3A-9F10-775BE4EA3371}" presName="node" presStyleLbl="node1" presStyleIdx="1" presStyleCnt="6">
        <dgm:presLayoutVars>
          <dgm:bulletEnabled val="1"/>
        </dgm:presLayoutVars>
      </dgm:prSet>
      <dgm:spPr/>
    </dgm:pt>
    <dgm:pt modelId="{6AA931A3-A73D-478E-9749-1D260C2D47D5}" type="pres">
      <dgm:prSet presAssocID="{CCCB05CB-9281-4924-B53B-665D05CB5A99}" presName="sibTrans" presStyleLbl="bgSibTrans2D1" presStyleIdx="1" presStyleCnt="5"/>
      <dgm:spPr/>
    </dgm:pt>
    <dgm:pt modelId="{69843C91-65A9-4F02-8F06-4B48AF0662F3}" type="pres">
      <dgm:prSet presAssocID="{5DBD13C9-D6A9-4EBA-959F-CEF4B1D3972C}" presName="compNode" presStyleCnt="0"/>
      <dgm:spPr/>
    </dgm:pt>
    <dgm:pt modelId="{86C04247-6D53-4927-AD9F-7A28E048D9B0}" type="pres">
      <dgm:prSet presAssocID="{5DBD13C9-D6A9-4EBA-959F-CEF4B1D3972C}" presName="dummyConnPt" presStyleCnt="0"/>
      <dgm:spPr/>
    </dgm:pt>
    <dgm:pt modelId="{F6D49E8B-F81E-4C01-A041-2D0A2AD7603D}" type="pres">
      <dgm:prSet presAssocID="{5DBD13C9-D6A9-4EBA-959F-CEF4B1D3972C}" presName="node" presStyleLbl="node1" presStyleIdx="2" presStyleCnt="6">
        <dgm:presLayoutVars>
          <dgm:bulletEnabled val="1"/>
        </dgm:presLayoutVars>
      </dgm:prSet>
      <dgm:spPr/>
    </dgm:pt>
    <dgm:pt modelId="{28AF57DA-1DE9-4475-B08D-D5AEE8FD9D51}" type="pres">
      <dgm:prSet presAssocID="{409C2620-7D88-41F7-A30B-750F662760B4}" presName="sibTrans" presStyleLbl="bgSibTrans2D1" presStyleIdx="2" presStyleCnt="5"/>
      <dgm:spPr/>
    </dgm:pt>
    <dgm:pt modelId="{54B713AD-0FF0-47F6-B994-0983A10102CE}" type="pres">
      <dgm:prSet presAssocID="{7D9A3F05-622A-4ADB-AF58-A18D7E70390E}" presName="compNode" presStyleCnt="0"/>
      <dgm:spPr/>
    </dgm:pt>
    <dgm:pt modelId="{62F00137-0854-45A0-87FC-340BD88648F2}" type="pres">
      <dgm:prSet presAssocID="{7D9A3F05-622A-4ADB-AF58-A18D7E70390E}" presName="dummyConnPt" presStyleCnt="0"/>
      <dgm:spPr/>
    </dgm:pt>
    <dgm:pt modelId="{D5AE8805-C8B9-44F9-A013-D752B03AF01D}" type="pres">
      <dgm:prSet presAssocID="{7D9A3F05-622A-4ADB-AF58-A18D7E70390E}" presName="node" presStyleLbl="node1" presStyleIdx="3" presStyleCnt="6">
        <dgm:presLayoutVars>
          <dgm:bulletEnabled val="1"/>
        </dgm:presLayoutVars>
      </dgm:prSet>
      <dgm:spPr/>
    </dgm:pt>
    <dgm:pt modelId="{03C40CAD-C007-4927-9CA1-DD4C8F5F382B}" type="pres">
      <dgm:prSet presAssocID="{C881214B-DB85-4D25-8904-DEAC11179ED7}" presName="sibTrans" presStyleLbl="bgSibTrans2D1" presStyleIdx="3" presStyleCnt="5"/>
      <dgm:spPr/>
    </dgm:pt>
    <dgm:pt modelId="{105F1B06-47A4-46B5-A3D3-06C7E3C184F3}" type="pres">
      <dgm:prSet presAssocID="{EE866931-C9BC-4912-8ADD-7340B9C9A390}" presName="compNode" presStyleCnt="0"/>
      <dgm:spPr/>
    </dgm:pt>
    <dgm:pt modelId="{D393BD79-4D48-40BE-A1AA-36FC2BEC138F}" type="pres">
      <dgm:prSet presAssocID="{EE866931-C9BC-4912-8ADD-7340B9C9A390}" presName="dummyConnPt" presStyleCnt="0"/>
      <dgm:spPr/>
    </dgm:pt>
    <dgm:pt modelId="{3526F23D-47C3-4615-8173-E6757A7C03A6}" type="pres">
      <dgm:prSet presAssocID="{EE866931-C9BC-4912-8ADD-7340B9C9A390}" presName="node" presStyleLbl="node1" presStyleIdx="4" presStyleCnt="6">
        <dgm:presLayoutVars>
          <dgm:bulletEnabled val="1"/>
        </dgm:presLayoutVars>
      </dgm:prSet>
      <dgm:spPr/>
    </dgm:pt>
    <dgm:pt modelId="{2EFDCF81-C8E8-487E-9F82-CB151DBE758B}" type="pres">
      <dgm:prSet presAssocID="{87609402-B13B-4071-93E5-FFFCDC839C53}" presName="sibTrans" presStyleLbl="bgSibTrans2D1" presStyleIdx="4" presStyleCnt="5"/>
      <dgm:spPr/>
    </dgm:pt>
    <dgm:pt modelId="{14045533-CB05-47E2-BF44-9462501E286D}" type="pres">
      <dgm:prSet presAssocID="{EC56E26E-5D8A-4A55-9BE8-786596E9D0E5}" presName="compNode" presStyleCnt="0"/>
      <dgm:spPr/>
    </dgm:pt>
    <dgm:pt modelId="{FCEB3E09-72F6-4B9C-A767-BA610596AD86}" type="pres">
      <dgm:prSet presAssocID="{EC56E26E-5D8A-4A55-9BE8-786596E9D0E5}" presName="dummyConnPt" presStyleCnt="0"/>
      <dgm:spPr/>
    </dgm:pt>
    <dgm:pt modelId="{6CBAA233-BA72-455D-8FEA-646260FBE919}" type="pres">
      <dgm:prSet presAssocID="{EC56E26E-5D8A-4A55-9BE8-786596E9D0E5}" presName="node" presStyleLbl="node1" presStyleIdx="5" presStyleCnt="6">
        <dgm:presLayoutVars>
          <dgm:bulletEnabled val="1"/>
        </dgm:presLayoutVars>
      </dgm:prSet>
      <dgm:spPr/>
    </dgm:pt>
  </dgm:ptLst>
  <dgm:cxnLst>
    <dgm:cxn modelId="{6BB26602-7887-4111-A925-51EAC3D1D6D0}" type="presOf" srcId="{8DC1B681-A83D-4401-8646-F8130E5714D3}" destId="{ECEA9CA3-BE2C-465D-ACCF-8FF5231497F0}" srcOrd="0" destOrd="0" presId="urn:microsoft.com/office/officeart/2005/8/layout/bProcess4"/>
    <dgm:cxn modelId="{EC0D500A-62DC-41B0-B88D-AD000A79ECBC}" type="presOf" srcId="{DEEE7C32-C15E-4D3A-9F10-775BE4EA3371}" destId="{8BD1FED0-6597-4E35-912C-1BCE932C74EE}" srcOrd="0" destOrd="0" presId="urn:microsoft.com/office/officeart/2005/8/layout/bProcess4"/>
    <dgm:cxn modelId="{476CBB26-7C35-4763-B664-065DB6F1BC31}" type="presOf" srcId="{EC56E26E-5D8A-4A55-9BE8-786596E9D0E5}" destId="{6CBAA233-BA72-455D-8FEA-646260FBE919}" srcOrd="0" destOrd="0" presId="urn:microsoft.com/office/officeart/2005/8/layout/bProcess4"/>
    <dgm:cxn modelId="{54AFBD2B-4E4E-49EA-B7E5-28D2CC2C332A}" type="presOf" srcId="{8C4C7C9F-D581-4A59-8BE6-DE38A78415B2}" destId="{62A80E55-3B97-4B12-9384-216CAD13D468}" srcOrd="0" destOrd="0" presId="urn:microsoft.com/office/officeart/2005/8/layout/bProcess4"/>
    <dgm:cxn modelId="{258EF632-0AD0-4678-8D68-DE782E975E99}" srcId="{8DC1B681-A83D-4401-8646-F8130E5714D3}" destId="{5DBD13C9-D6A9-4EBA-959F-CEF4B1D3972C}" srcOrd="2" destOrd="0" parTransId="{0D158E94-9DE9-431E-8008-B199C311D537}" sibTransId="{409C2620-7D88-41F7-A30B-750F662760B4}"/>
    <dgm:cxn modelId="{93D0FA3D-9CF3-4D8F-916F-37AEE7D77ABC}" srcId="{8DC1B681-A83D-4401-8646-F8130E5714D3}" destId="{8C4C7C9F-D581-4A59-8BE6-DE38A78415B2}" srcOrd="0" destOrd="0" parTransId="{A9CE8492-84E4-48FD-8CD8-A3EF7E85F5B5}" sibTransId="{C02077C5-3198-46A9-9358-29CFBFF507AA}"/>
    <dgm:cxn modelId="{1F189B44-24EC-45B9-B46C-A16A8CC153CA}" type="presOf" srcId="{CCCB05CB-9281-4924-B53B-665D05CB5A99}" destId="{6AA931A3-A73D-478E-9749-1D260C2D47D5}" srcOrd="0" destOrd="0" presId="urn:microsoft.com/office/officeart/2005/8/layout/bProcess4"/>
    <dgm:cxn modelId="{2B17E745-9C89-4251-B224-3908DCFD5734}" srcId="{8DC1B681-A83D-4401-8646-F8130E5714D3}" destId="{7D9A3F05-622A-4ADB-AF58-A18D7E70390E}" srcOrd="3" destOrd="0" parTransId="{6CAD3AD9-F027-499F-8572-2D7691D0CE06}" sibTransId="{C881214B-DB85-4D25-8904-DEAC11179ED7}"/>
    <dgm:cxn modelId="{9803E64F-AFE8-4963-AC45-E77B4C3BE294}" srcId="{8DC1B681-A83D-4401-8646-F8130E5714D3}" destId="{DEEE7C32-C15E-4D3A-9F10-775BE4EA3371}" srcOrd="1" destOrd="0" parTransId="{8AB176B8-CC79-4533-9156-347D2A66EE19}" sibTransId="{CCCB05CB-9281-4924-B53B-665D05CB5A99}"/>
    <dgm:cxn modelId="{B293A576-3D06-47DE-958B-D4507F52D3C9}" type="presOf" srcId="{5DBD13C9-D6A9-4EBA-959F-CEF4B1D3972C}" destId="{F6D49E8B-F81E-4C01-A041-2D0A2AD7603D}" srcOrd="0" destOrd="0" presId="urn:microsoft.com/office/officeart/2005/8/layout/bProcess4"/>
    <dgm:cxn modelId="{DB9D7178-3F6D-4D6E-A20D-33F697563836}" type="presOf" srcId="{EE866931-C9BC-4912-8ADD-7340B9C9A390}" destId="{3526F23D-47C3-4615-8173-E6757A7C03A6}" srcOrd="0" destOrd="0" presId="urn:microsoft.com/office/officeart/2005/8/layout/bProcess4"/>
    <dgm:cxn modelId="{122C5F85-A1CA-4D5B-AEF5-AE64F76F6609}" type="presOf" srcId="{C881214B-DB85-4D25-8904-DEAC11179ED7}" destId="{03C40CAD-C007-4927-9CA1-DD4C8F5F382B}" srcOrd="0" destOrd="0" presId="urn:microsoft.com/office/officeart/2005/8/layout/bProcess4"/>
    <dgm:cxn modelId="{4879DAA0-62F3-4D6B-A01C-F45E7BE8761D}" srcId="{8DC1B681-A83D-4401-8646-F8130E5714D3}" destId="{EC56E26E-5D8A-4A55-9BE8-786596E9D0E5}" srcOrd="5" destOrd="0" parTransId="{2B3989CC-CBDA-4CD6-8873-E82B9AE4F8F3}" sibTransId="{87E98E9F-9FAF-4E48-98B0-EE68ED57E373}"/>
    <dgm:cxn modelId="{88D1B0E5-14B7-43ED-9408-6176E81E18B4}" type="presOf" srcId="{87609402-B13B-4071-93E5-FFFCDC839C53}" destId="{2EFDCF81-C8E8-487E-9F82-CB151DBE758B}" srcOrd="0" destOrd="0" presId="urn:microsoft.com/office/officeart/2005/8/layout/bProcess4"/>
    <dgm:cxn modelId="{090A38E7-72DD-4117-9D44-5E7542A16818}" srcId="{8DC1B681-A83D-4401-8646-F8130E5714D3}" destId="{EE866931-C9BC-4912-8ADD-7340B9C9A390}" srcOrd="4" destOrd="0" parTransId="{DBBD3CD1-499D-47D9-9B80-0CADE8B8130C}" sibTransId="{87609402-B13B-4071-93E5-FFFCDC839C53}"/>
    <dgm:cxn modelId="{6FCAB8F3-CB30-4994-9F47-67730A4F4CCA}" type="presOf" srcId="{409C2620-7D88-41F7-A30B-750F662760B4}" destId="{28AF57DA-1DE9-4475-B08D-D5AEE8FD9D51}" srcOrd="0" destOrd="0" presId="urn:microsoft.com/office/officeart/2005/8/layout/bProcess4"/>
    <dgm:cxn modelId="{343A07F7-395F-4111-84E6-4F13C5E226C1}" type="presOf" srcId="{C02077C5-3198-46A9-9358-29CFBFF507AA}" destId="{716CD957-5F62-4661-8341-9F9331C09054}" srcOrd="0" destOrd="0" presId="urn:microsoft.com/office/officeart/2005/8/layout/bProcess4"/>
    <dgm:cxn modelId="{7424B0FD-E8FF-48A4-A203-3C533EE8A922}" type="presOf" srcId="{7D9A3F05-622A-4ADB-AF58-A18D7E70390E}" destId="{D5AE8805-C8B9-44F9-A013-D752B03AF01D}" srcOrd="0" destOrd="0" presId="urn:microsoft.com/office/officeart/2005/8/layout/bProcess4"/>
    <dgm:cxn modelId="{708F1827-BA71-4356-B2DD-F52580CB615B}" type="presParOf" srcId="{ECEA9CA3-BE2C-465D-ACCF-8FF5231497F0}" destId="{EB26737E-982B-4500-BE0B-6C8FDE2B82CE}" srcOrd="0" destOrd="0" presId="urn:microsoft.com/office/officeart/2005/8/layout/bProcess4"/>
    <dgm:cxn modelId="{8BC3B45C-210C-4194-A8BD-2DA59AB3A643}" type="presParOf" srcId="{EB26737E-982B-4500-BE0B-6C8FDE2B82CE}" destId="{992942F7-D929-4967-93A8-18E98CF9CE1A}" srcOrd="0" destOrd="0" presId="urn:microsoft.com/office/officeart/2005/8/layout/bProcess4"/>
    <dgm:cxn modelId="{C388AEAB-A0E0-4590-A5CE-F7CEB0E835D0}" type="presParOf" srcId="{EB26737E-982B-4500-BE0B-6C8FDE2B82CE}" destId="{62A80E55-3B97-4B12-9384-216CAD13D468}" srcOrd="1" destOrd="0" presId="urn:microsoft.com/office/officeart/2005/8/layout/bProcess4"/>
    <dgm:cxn modelId="{4C6228F6-D945-48C2-A89A-2A9D1256BA61}" type="presParOf" srcId="{ECEA9CA3-BE2C-465D-ACCF-8FF5231497F0}" destId="{716CD957-5F62-4661-8341-9F9331C09054}" srcOrd="1" destOrd="0" presId="urn:microsoft.com/office/officeart/2005/8/layout/bProcess4"/>
    <dgm:cxn modelId="{01CF300E-E167-434F-87E7-C64B38683595}" type="presParOf" srcId="{ECEA9CA3-BE2C-465D-ACCF-8FF5231497F0}" destId="{48FB35A7-6440-4CDA-94EF-75796190D1E1}" srcOrd="2" destOrd="0" presId="urn:microsoft.com/office/officeart/2005/8/layout/bProcess4"/>
    <dgm:cxn modelId="{4E3D3401-9C0D-469B-95E2-376B93D2D405}" type="presParOf" srcId="{48FB35A7-6440-4CDA-94EF-75796190D1E1}" destId="{C3FB210A-C685-451A-A439-CAE723198A68}" srcOrd="0" destOrd="0" presId="urn:microsoft.com/office/officeart/2005/8/layout/bProcess4"/>
    <dgm:cxn modelId="{816627C7-98F5-4D5E-B032-BFC71D27C511}" type="presParOf" srcId="{48FB35A7-6440-4CDA-94EF-75796190D1E1}" destId="{8BD1FED0-6597-4E35-912C-1BCE932C74EE}" srcOrd="1" destOrd="0" presId="urn:microsoft.com/office/officeart/2005/8/layout/bProcess4"/>
    <dgm:cxn modelId="{C0445A2F-359C-4E8A-B38C-16E8C529554B}" type="presParOf" srcId="{ECEA9CA3-BE2C-465D-ACCF-8FF5231497F0}" destId="{6AA931A3-A73D-478E-9749-1D260C2D47D5}" srcOrd="3" destOrd="0" presId="urn:microsoft.com/office/officeart/2005/8/layout/bProcess4"/>
    <dgm:cxn modelId="{5166C12E-2D3B-46EC-95CE-DE8930D13958}" type="presParOf" srcId="{ECEA9CA3-BE2C-465D-ACCF-8FF5231497F0}" destId="{69843C91-65A9-4F02-8F06-4B48AF0662F3}" srcOrd="4" destOrd="0" presId="urn:microsoft.com/office/officeart/2005/8/layout/bProcess4"/>
    <dgm:cxn modelId="{E98EE989-B0F3-4A88-A050-D3D728E32005}" type="presParOf" srcId="{69843C91-65A9-4F02-8F06-4B48AF0662F3}" destId="{86C04247-6D53-4927-AD9F-7A28E048D9B0}" srcOrd="0" destOrd="0" presId="urn:microsoft.com/office/officeart/2005/8/layout/bProcess4"/>
    <dgm:cxn modelId="{DB5BE971-1862-413F-A102-9B3E8BF1A819}" type="presParOf" srcId="{69843C91-65A9-4F02-8F06-4B48AF0662F3}" destId="{F6D49E8B-F81E-4C01-A041-2D0A2AD7603D}" srcOrd="1" destOrd="0" presId="urn:microsoft.com/office/officeart/2005/8/layout/bProcess4"/>
    <dgm:cxn modelId="{C578B1BB-2A62-4D75-8E50-47709BBB6A4B}" type="presParOf" srcId="{ECEA9CA3-BE2C-465D-ACCF-8FF5231497F0}" destId="{28AF57DA-1DE9-4475-B08D-D5AEE8FD9D51}" srcOrd="5" destOrd="0" presId="urn:microsoft.com/office/officeart/2005/8/layout/bProcess4"/>
    <dgm:cxn modelId="{E08B7F3C-F955-45D4-B877-659DA2CBAC09}" type="presParOf" srcId="{ECEA9CA3-BE2C-465D-ACCF-8FF5231497F0}" destId="{54B713AD-0FF0-47F6-B994-0983A10102CE}" srcOrd="6" destOrd="0" presId="urn:microsoft.com/office/officeart/2005/8/layout/bProcess4"/>
    <dgm:cxn modelId="{2566BD33-D001-4872-A65B-B56D2FE45369}" type="presParOf" srcId="{54B713AD-0FF0-47F6-B994-0983A10102CE}" destId="{62F00137-0854-45A0-87FC-340BD88648F2}" srcOrd="0" destOrd="0" presId="urn:microsoft.com/office/officeart/2005/8/layout/bProcess4"/>
    <dgm:cxn modelId="{0AED7912-B487-4A86-BBDD-41A9113AABCB}" type="presParOf" srcId="{54B713AD-0FF0-47F6-B994-0983A10102CE}" destId="{D5AE8805-C8B9-44F9-A013-D752B03AF01D}" srcOrd="1" destOrd="0" presId="urn:microsoft.com/office/officeart/2005/8/layout/bProcess4"/>
    <dgm:cxn modelId="{1DE1F783-9100-4A54-A1AF-C95A604221D5}" type="presParOf" srcId="{ECEA9CA3-BE2C-465D-ACCF-8FF5231497F0}" destId="{03C40CAD-C007-4927-9CA1-DD4C8F5F382B}" srcOrd="7" destOrd="0" presId="urn:microsoft.com/office/officeart/2005/8/layout/bProcess4"/>
    <dgm:cxn modelId="{D827AC81-423F-42B9-BBB6-BC1F5224F50F}" type="presParOf" srcId="{ECEA9CA3-BE2C-465D-ACCF-8FF5231497F0}" destId="{105F1B06-47A4-46B5-A3D3-06C7E3C184F3}" srcOrd="8" destOrd="0" presId="urn:microsoft.com/office/officeart/2005/8/layout/bProcess4"/>
    <dgm:cxn modelId="{9EE1C826-ECC2-4AAF-AE2F-90CDBF1266E7}" type="presParOf" srcId="{105F1B06-47A4-46B5-A3D3-06C7E3C184F3}" destId="{D393BD79-4D48-40BE-A1AA-36FC2BEC138F}" srcOrd="0" destOrd="0" presId="urn:microsoft.com/office/officeart/2005/8/layout/bProcess4"/>
    <dgm:cxn modelId="{C17A979A-A04F-4D05-8F86-466315485954}" type="presParOf" srcId="{105F1B06-47A4-46B5-A3D3-06C7E3C184F3}" destId="{3526F23D-47C3-4615-8173-E6757A7C03A6}" srcOrd="1" destOrd="0" presId="urn:microsoft.com/office/officeart/2005/8/layout/bProcess4"/>
    <dgm:cxn modelId="{7035D54C-EB37-46E8-A9A2-B4333BA20159}" type="presParOf" srcId="{ECEA9CA3-BE2C-465D-ACCF-8FF5231497F0}" destId="{2EFDCF81-C8E8-487E-9F82-CB151DBE758B}" srcOrd="9" destOrd="0" presId="urn:microsoft.com/office/officeart/2005/8/layout/bProcess4"/>
    <dgm:cxn modelId="{0FC16479-46A3-4962-B8DB-6FDC9EA9D17A}" type="presParOf" srcId="{ECEA9CA3-BE2C-465D-ACCF-8FF5231497F0}" destId="{14045533-CB05-47E2-BF44-9462501E286D}" srcOrd="10" destOrd="0" presId="urn:microsoft.com/office/officeart/2005/8/layout/bProcess4"/>
    <dgm:cxn modelId="{990A8992-83BD-47C6-BE72-FB703AE5E1F0}" type="presParOf" srcId="{14045533-CB05-47E2-BF44-9462501E286D}" destId="{FCEB3E09-72F6-4B9C-A767-BA610596AD86}" srcOrd="0" destOrd="0" presId="urn:microsoft.com/office/officeart/2005/8/layout/bProcess4"/>
    <dgm:cxn modelId="{F9A6702B-F4B3-4B7A-B2E4-279FE7D5B39C}" type="presParOf" srcId="{14045533-CB05-47E2-BF44-9462501E286D}" destId="{6CBAA233-BA72-455D-8FEA-646260FBE919}" srcOrd="1" destOrd="0" presId="urn:microsoft.com/office/officeart/2005/8/layout/b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8F477B2-87A6-4942-B3A8-B2203A4AB18A}"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GB"/>
        </a:p>
      </dgm:t>
    </dgm:pt>
    <dgm:pt modelId="{D00CE2AD-2785-4DD0-B206-0DE0D6C369AC}">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Oral evidence</a:t>
          </a:r>
        </a:p>
      </dgm:t>
    </dgm:pt>
    <dgm:pt modelId="{69A6B6D3-518C-4B05-B877-8DB9228735D2}" type="parTrans" cxnId="{9293ED96-B0DC-4C0A-A7C3-477DBB9CAB3F}">
      <dgm:prSet/>
      <dgm:spPr/>
      <dgm:t>
        <a:bodyPr/>
        <a:lstStyle/>
        <a:p>
          <a:endParaRPr lang="en-GB"/>
        </a:p>
      </dgm:t>
    </dgm:pt>
    <dgm:pt modelId="{95863FBE-3E9F-4669-B43B-4B4EE775E1DC}" type="sibTrans" cxnId="{9293ED96-B0DC-4C0A-A7C3-477DBB9CAB3F}">
      <dgm:prSet/>
      <dgm:spPr>
        <a:solidFill>
          <a:schemeClr val="accent2">
            <a:lumMod val="75000"/>
          </a:schemeClr>
        </a:solidFill>
        <a:ln>
          <a:solidFill>
            <a:schemeClr val="tx1"/>
          </a:solidFill>
        </a:ln>
      </dgm:spPr>
      <dgm:t>
        <a:bodyPr/>
        <a:lstStyle/>
        <a:p>
          <a:endParaRPr lang="en-GB"/>
        </a:p>
      </dgm:t>
    </dgm:pt>
    <dgm:pt modelId="{FB440A53-1D62-4F60-87E5-57BB31CA9EB5}">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Hearsay Evidence</a:t>
          </a:r>
        </a:p>
      </dgm:t>
    </dgm:pt>
    <dgm:pt modelId="{5374703D-A618-4D09-BA11-502CA22C9BD6}" type="parTrans" cxnId="{648332BF-E352-49C1-A784-5ADF47109EEC}">
      <dgm:prSet/>
      <dgm:spPr/>
      <dgm:t>
        <a:bodyPr/>
        <a:lstStyle/>
        <a:p>
          <a:endParaRPr lang="en-GB"/>
        </a:p>
      </dgm:t>
    </dgm:pt>
    <dgm:pt modelId="{5DF78E8B-ACC6-4759-989F-2191D1E3534D}" type="sibTrans" cxnId="{648332BF-E352-49C1-A784-5ADF47109EEC}">
      <dgm:prSet/>
      <dgm:spPr>
        <a:solidFill>
          <a:schemeClr val="accent2">
            <a:lumMod val="75000"/>
          </a:schemeClr>
        </a:solidFill>
        <a:ln>
          <a:solidFill>
            <a:schemeClr val="tx1"/>
          </a:solidFill>
        </a:ln>
      </dgm:spPr>
      <dgm:t>
        <a:bodyPr/>
        <a:lstStyle/>
        <a:p>
          <a:endParaRPr lang="en-GB"/>
        </a:p>
      </dgm:t>
    </dgm:pt>
    <dgm:pt modelId="{0F966F80-BF43-4177-A4F9-BA7593940204}">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Real Evidence</a:t>
          </a:r>
        </a:p>
      </dgm:t>
    </dgm:pt>
    <dgm:pt modelId="{D23A96F1-3F19-498A-B5A2-302567169799}" type="parTrans" cxnId="{FC6985D3-0941-4F82-B595-55E4A55E3DEB}">
      <dgm:prSet/>
      <dgm:spPr/>
      <dgm:t>
        <a:bodyPr/>
        <a:lstStyle/>
        <a:p>
          <a:endParaRPr lang="en-GB"/>
        </a:p>
      </dgm:t>
    </dgm:pt>
    <dgm:pt modelId="{2AB1350F-E632-46FF-994C-6EC26CA857F1}" type="sibTrans" cxnId="{FC6985D3-0941-4F82-B595-55E4A55E3DEB}">
      <dgm:prSet/>
      <dgm:spPr>
        <a:solidFill>
          <a:schemeClr val="accent2">
            <a:lumMod val="75000"/>
          </a:schemeClr>
        </a:solidFill>
        <a:ln>
          <a:solidFill>
            <a:schemeClr val="tx1"/>
          </a:solidFill>
        </a:ln>
      </dgm:spPr>
      <dgm:t>
        <a:bodyPr/>
        <a:lstStyle/>
        <a:p>
          <a:endParaRPr lang="en-GB"/>
        </a:p>
      </dgm:t>
    </dgm:pt>
    <dgm:pt modelId="{D354F389-B351-44F0-8C11-6810B46B1F0C}">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Evidence of opinion</a:t>
          </a:r>
        </a:p>
      </dgm:t>
    </dgm:pt>
    <dgm:pt modelId="{384C6131-EFE2-456F-AA3E-31CBD7FFDEC7}" type="parTrans" cxnId="{03316FD2-E491-461C-A40A-F304676568BF}">
      <dgm:prSet/>
      <dgm:spPr/>
      <dgm:t>
        <a:bodyPr/>
        <a:lstStyle/>
        <a:p>
          <a:endParaRPr lang="en-GB"/>
        </a:p>
      </dgm:t>
    </dgm:pt>
    <dgm:pt modelId="{8D376460-BFDF-4493-AB49-BADCA563B62E}" type="sibTrans" cxnId="{03316FD2-E491-461C-A40A-F304676568BF}">
      <dgm:prSet/>
      <dgm:spPr>
        <a:solidFill>
          <a:schemeClr val="accent2">
            <a:lumMod val="75000"/>
          </a:schemeClr>
        </a:solidFill>
        <a:ln>
          <a:solidFill>
            <a:schemeClr val="tx1"/>
          </a:solidFill>
        </a:ln>
      </dgm:spPr>
      <dgm:t>
        <a:bodyPr/>
        <a:lstStyle/>
        <a:p>
          <a:endParaRPr lang="en-GB"/>
        </a:p>
      </dgm:t>
    </dgm:pt>
    <dgm:pt modelId="{90CB1E57-01AB-4645-B512-96F2905AA4A9}">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Documentary evidence</a:t>
          </a:r>
        </a:p>
      </dgm:t>
    </dgm:pt>
    <dgm:pt modelId="{4B9E66C2-F752-4FF0-AFA0-6D9C00EAE36B}" type="parTrans" cxnId="{8372C3B9-CA2E-4D90-9D04-7F499D878BE5}">
      <dgm:prSet/>
      <dgm:spPr/>
      <dgm:t>
        <a:bodyPr/>
        <a:lstStyle/>
        <a:p>
          <a:endParaRPr lang="en-GB"/>
        </a:p>
      </dgm:t>
    </dgm:pt>
    <dgm:pt modelId="{21621D1A-7201-470A-BB93-8231190773F8}" type="sibTrans" cxnId="{8372C3B9-CA2E-4D90-9D04-7F499D878BE5}">
      <dgm:prSet/>
      <dgm:spPr>
        <a:solidFill>
          <a:schemeClr val="accent2">
            <a:lumMod val="75000"/>
          </a:schemeClr>
        </a:solidFill>
        <a:ln>
          <a:solidFill>
            <a:schemeClr val="tx1"/>
          </a:solidFill>
        </a:ln>
      </dgm:spPr>
      <dgm:t>
        <a:bodyPr/>
        <a:lstStyle/>
        <a:p>
          <a:endParaRPr lang="en-GB"/>
        </a:p>
      </dgm:t>
    </dgm:pt>
    <dgm:pt modelId="{A81D0EBA-9959-45B0-93C2-EB61BC70B884}">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Circumstantial evidence</a:t>
          </a:r>
        </a:p>
      </dgm:t>
    </dgm:pt>
    <dgm:pt modelId="{286C4631-AAD7-4F11-9A28-B091C0725311}" type="parTrans" cxnId="{FF4248C5-FC38-42C6-9170-D49D5EFB0E25}">
      <dgm:prSet/>
      <dgm:spPr/>
      <dgm:t>
        <a:bodyPr/>
        <a:lstStyle/>
        <a:p>
          <a:endParaRPr lang="en-GB"/>
        </a:p>
      </dgm:t>
    </dgm:pt>
    <dgm:pt modelId="{57923006-95FD-4B70-A7D6-C571AB7559D5}" type="sibTrans" cxnId="{FF4248C5-FC38-42C6-9170-D49D5EFB0E25}">
      <dgm:prSet/>
      <dgm:spPr/>
      <dgm:t>
        <a:bodyPr/>
        <a:lstStyle/>
        <a:p>
          <a:endParaRPr lang="en-GB"/>
        </a:p>
      </dgm:t>
    </dgm:pt>
    <dgm:pt modelId="{5A2C47E7-0B66-49DC-918E-17E211E8B3E9}" type="pres">
      <dgm:prSet presAssocID="{08F477B2-87A6-4942-B3A8-B2203A4AB18A}" presName="diagram" presStyleCnt="0">
        <dgm:presLayoutVars>
          <dgm:dir/>
          <dgm:resizeHandles val="exact"/>
        </dgm:presLayoutVars>
      </dgm:prSet>
      <dgm:spPr/>
    </dgm:pt>
    <dgm:pt modelId="{170C5C9F-1F9E-4DB6-AB8C-74C06CC78F60}" type="pres">
      <dgm:prSet presAssocID="{D00CE2AD-2785-4DD0-B206-0DE0D6C369AC}" presName="node" presStyleLbl="node1" presStyleIdx="0" presStyleCnt="6">
        <dgm:presLayoutVars>
          <dgm:bulletEnabled val="1"/>
        </dgm:presLayoutVars>
      </dgm:prSet>
      <dgm:spPr/>
    </dgm:pt>
    <dgm:pt modelId="{B3A74FA3-C3AD-4E95-93FE-7839212ED3E7}" type="pres">
      <dgm:prSet presAssocID="{95863FBE-3E9F-4669-B43B-4B4EE775E1DC}" presName="sibTrans" presStyleLbl="sibTrans2D1" presStyleIdx="0" presStyleCnt="5"/>
      <dgm:spPr/>
    </dgm:pt>
    <dgm:pt modelId="{D015A077-957F-4F3D-89D3-7D8D1893DE01}" type="pres">
      <dgm:prSet presAssocID="{95863FBE-3E9F-4669-B43B-4B4EE775E1DC}" presName="connectorText" presStyleLbl="sibTrans2D1" presStyleIdx="0" presStyleCnt="5"/>
      <dgm:spPr/>
    </dgm:pt>
    <dgm:pt modelId="{B52B69B9-0B83-4938-B119-678211FB7525}" type="pres">
      <dgm:prSet presAssocID="{FB440A53-1D62-4F60-87E5-57BB31CA9EB5}" presName="node" presStyleLbl="node1" presStyleIdx="1" presStyleCnt="6">
        <dgm:presLayoutVars>
          <dgm:bulletEnabled val="1"/>
        </dgm:presLayoutVars>
      </dgm:prSet>
      <dgm:spPr/>
    </dgm:pt>
    <dgm:pt modelId="{5C37552E-A869-4A18-9BFD-C41D5DA1F2F3}" type="pres">
      <dgm:prSet presAssocID="{5DF78E8B-ACC6-4759-989F-2191D1E3534D}" presName="sibTrans" presStyleLbl="sibTrans2D1" presStyleIdx="1" presStyleCnt="5"/>
      <dgm:spPr/>
    </dgm:pt>
    <dgm:pt modelId="{937B07EA-A216-4092-9190-F07222BE0811}" type="pres">
      <dgm:prSet presAssocID="{5DF78E8B-ACC6-4759-989F-2191D1E3534D}" presName="connectorText" presStyleLbl="sibTrans2D1" presStyleIdx="1" presStyleCnt="5"/>
      <dgm:spPr/>
    </dgm:pt>
    <dgm:pt modelId="{BD59B6F7-C76A-4BD1-9893-99F3080A940F}" type="pres">
      <dgm:prSet presAssocID="{0F966F80-BF43-4177-A4F9-BA7593940204}" presName="node" presStyleLbl="node1" presStyleIdx="2" presStyleCnt="6">
        <dgm:presLayoutVars>
          <dgm:bulletEnabled val="1"/>
        </dgm:presLayoutVars>
      </dgm:prSet>
      <dgm:spPr/>
    </dgm:pt>
    <dgm:pt modelId="{F0CDE946-F8C7-4C68-89BA-F1CFF1B41B4C}" type="pres">
      <dgm:prSet presAssocID="{2AB1350F-E632-46FF-994C-6EC26CA857F1}" presName="sibTrans" presStyleLbl="sibTrans2D1" presStyleIdx="2" presStyleCnt="5"/>
      <dgm:spPr/>
    </dgm:pt>
    <dgm:pt modelId="{27D05DFC-EF67-45AB-AE0A-B33C0DA7C196}" type="pres">
      <dgm:prSet presAssocID="{2AB1350F-E632-46FF-994C-6EC26CA857F1}" presName="connectorText" presStyleLbl="sibTrans2D1" presStyleIdx="2" presStyleCnt="5"/>
      <dgm:spPr/>
    </dgm:pt>
    <dgm:pt modelId="{1A64893A-DB14-400B-8B20-0866BAE0A9E9}" type="pres">
      <dgm:prSet presAssocID="{D354F389-B351-44F0-8C11-6810B46B1F0C}" presName="node" presStyleLbl="node1" presStyleIdx="3" presStyleCnt="6">
        <dgm:presLayoutVars>
          <dgm:bulletEnabled val="1"/>
        </dgm:presLayoutVars>
      </dgm:prSet>
      <dgm:spPr/>
    </dgm:pt>
    <dgm:pt modelId="{6652BA5D-FB2F-42B1-9803-873AF1EF78B6}" type="pres">
      <dgm:prSet presAssocID="{8D376460-BFDF-4493-AB49-BADCA563B62E}" presName="sibTrans" presStyleLbl="sibTrans2D1" presStyleIdx="3" presStyleCnt="5"/>
      <dgm:spPr/>
    </dgm:pt>
    <dgm:pt modelId="{A898489F-4827-4C9B-B577-C75D9BDFB6AB}" type="pres">
      <dgm:prSet presAssocID="{8D376460-BFDF-4493-AB49-BADCA563B62E}" presName="connectorText" presStyleLbl="sibTrans2D1" presStyleIdx="3" presStyleCnt="5"/>
      <dgm:spPr/>
    </dgm:pt>
    <dgm:pt modelId="{64D1E80F-2206-4870-AECA-76F479378002}" type="pres">
      <dgm:prSet presAssocID="{90CB1E57-01AB-4645-B512-96F2905AA4A9}" presName="node" presStyleLbl="node1" presStyleIdx="4" presStyleCnt="6">
        <dgm:presLayoutVars>
          <dgm:bulletEnabled val="1"/>
        </dgm:presLayoutVars>
      </dgm:prSet>
      <dgm:spPr/>
    </dgm:pt>
    <dgm:pt modelId="{4EF1F29B-1712-49A9-9216-B81BAF2C5646}" type="pres">
      <dgm:prSet presAssocID="{21621D1A-7201-470A-BB93-8231190773F8}" presName="sibTrans" presStyleLbl="sibTrans2D1" presStyleIdx="4" presStyleCnt="5"/>
      <dgm:spPr/>
    </dgm:pt>
    <dgm:pt modelId="{4CBDE521-5D16-4E6C-A229-16BDDDE265A5}" type="pres">
      <dgm:prSet presAssocID="{21621D1A-7201-470A-BB93-8231190773F8}" presName="connectorText" presStyleLbl="sibTrans2D1" presStyleIdx="4" presStyleCnt="5"/>
      <dgm:spPr/>
    </dgm:pt>
    <dgm:pt modelId="{7BB636A2-539C-4598-978F-F6AF124D5CCA}" type="pres">
      <dgm:prSet presAssocID="{A81D0EBA-9959-45B0-93C2-EB61BC70B884}" presName="node" presStyleLbl="node1" presStyleIdx="5" presStyleCnt="6">
        <dgm:presLayoutVars>
          <dgm:bulletEnabled val="1"/>
        </dgm:presLayoutVars>
      </dgm:prSet>
      <dgm:spPr/>
    </dgm:pt>
  </dgm:ptLst>
  <dgm:cxnLst>
    <dgm:cxn modelId="{B71E2810-9438-4CFF-BD0E-886F6B33BE8B}" type="presOf" srcId="{08F477B2-87A6-4942-B3A8-B2203A4AB18A}" destId="{5A2C47E7-0B66-49DC-918E-17E211E8B3E9}" srcOrd="0" destOrd="0" presId="urn:microsoft.com/office/officeart/2005/8/layout/process5"/>
    <dgm:cxn modelId="{6A847D23-5BF2-4F34-90A9-08F4462C53EF}" type="presOf" srcId="{21621D1A-7201-470A-BB93-8231190773F8}" destId="{4EF1F29B-1712-49A9-9216-B81BAF2C5646}" srcOrd="0" destOrd="0" presId="urn:microsoft.com/office/officeart/2005/8/layout/process5"/>
    <dgm:cxn modelId="{CCF33925-FCD3-4591-9EDA-90073782EFEE}" type="presOf" srcId="{FB440A53-1D62-4F60-87E5-57BB31CA9EB5}" destId="{B52B69B9-0B83-4938-B119-678211FB7525}" srcOrd="0" destOrd="0" presId="urn:microsoft.com/office/officeart/2005/8/layout/process5"/>
    <dgm:cxn modelId="{4622735F-D88C-412F-933E-ACA0528A95D1}" type="presOf" srcId="{A81D0EBA-9959-45B0-93C2-EB61BC70B884}" destId="{7BB636A2-539C-4598-978F-F6AF124D5CCA}" srcOrd="0" destOrd="0" presId="urn:microsoft.com/office/officeart/2005/8/layout/process5"/>
    <dgm:cxn modelId="{30DE6E6E-26CC-4FA6-9B1A-64754EC145BA}" type="presOf" srcId="{5DF78E8B-ACC6-4759-989F-2191D1E3534D}" destId="{5C37552E-A869-4A18-9BFD-C41D5DA1F2F3}" srcOrd="0" destOrd="0" presId="urn:microsoft.com/office/officeart/2005/8/layout/process5"/>
    <dgm:cxn modelId="{4AD4CF4E-D881-4079-BFD2-B7678762E1F5}" type="presOf" srcId="{5DF78E8B-ACC6-4759-989F-2191D1E3534D}" destId="{937B07EA-A216-4092-9190-F07222BE0811}" srcOrd="1" destOrd="0" presId="urn:microsoft.com/office/officeart/2005/8/layout/process5"/>
    <dgm:cxn modelId="{F139AD79-E2C4-4A3E-9C10-EBB52D02ECE4}" type="presOf" srcId="{8D376460-BFDF-4493-AB49-BADCA563B62E}" destId="{A898489F-4827-4C9B-B577-C75D9BDFB6AB}" srcOrd="1" destOrd="0" presId="urn:microsoft.com/office/officeart/2005/8/layout/process5"/>
    <dgm:cxn modelId="{85CE9794-F9AA-4587-8EA1-471D31292999}" type="presOf" srcId="{95863FBE-3E9F-4669-B43B-4B4EE775E1DC}" destId="{B3A74FA3-C3AD-4E95-93FE-7839212ED3E7}" srcOrd="0" destOrd="0" presId="urn:microsoft.com/office/officeart/2005/8/layout/process5"/>
    <dgm:cxn modelId="{9293ED96-B0DC-4C0A-A7C3-477DBB9CAB3F}" srcId="{08F477B2-87A6-4942-B3A8-B2203A4AB18A}" destId="{D00CE2AD-2785-4DD0-B206-0DE0D6C369AC}" srcOrd="0" destOrd="0" parTransId="{69A6B6D3-518C-4B05-B877-8DB9228735D2}" sibTransId="{95863FBE-3E9F-4669-B43B-4B4EE775E1DC}"/>
    <dgm:cxn modelId="{46E9349D-FB5F-4E73-9D73-C1B00BC5EF7F}" type="presOf" srcId="{8D376460-BFDF-4493-AB49-BADCA563B62E}" destId="{6652BA5D-FB2F-42B1-9803-873AF1EF78B6}" srcOrd="0" destOrd="0" presId="urn:microsoft.com/office/officeart/2005/8/layout/process5"/>
    <dgm:cxn modelId="{D58EE2AC-845E-4F86-ADE4-717D576C3085}" type="presOf" srcId="{0F966F80-BF43-4177-A4F9-BA7593940204}" destId="{BD59B6F7-C76A-4BD1-9893-99F3080A940F}" srcOrd="0" destOrd="0" presId="urn:microsoft.com/office/officeart/2005/8/layout/process5"/>
    <dgm:cxn modelId="{8372C3B9-CA2E-4D90-9D04-7F499D878BE5}" srcId="{08F477B2-87A6-4942-B3A8-B2203A4AB18A}" destId="{90CB1E57-01AB-4645-B512-96F2905AA4A9}" srcOrd="4" destOrd="0" parTransId="{4B9E66C2-F752-4FF0-AFA0-6D9C00EAE36B}" sibTransId="{21621D1A-7201-470A-BB93-8231190773F8}"/>
    <dgm:cxn modelId="{648332BF-E352-49C1-A784-5ADF47109EEC}" srcId="{08F477B2-87A6-4942-B3A8-B2203A4AB18A}" destId="{FB440A53-1D62-4F60-87E5-57BB31CA9EB5}" srcOrd="1" destOrd="0" parTransId="{5374703D-A618-4D09-BA11-502CA22C9BD6}" sibTransId="{5DF78E8B-ACC6-4759-989F-2191D1E3534D}"/>
    <dgm:cxn modelId="{2D6244C5-46E1-4C9F-A0F6-A916135595EC}" type="presOf" srcId="{90CB1E57-01AB-4645-B512-96F2905AA4A9}" destId="{64D1E80F-2206-4870-AECA-76F479378002}" srcOrd="0" destOrd="0" presId="urn:microsoft.com/office/officeart/2005/8/layout/process5"/>
    <dgm:cxn modelId="{FF4248C5-FC38-42C6-9170-D49D5EFB0E25}" srcId="{08F477B2-87A6-4942-B3A8-B2203A4AB18A}" destId="{A81D0EBA-9959-45B0-93C2-EB61BC70B884}" srcOrd="5" destOrd="0" parTransId="{286C4631-AAD7-4F11-9A28-B091C0725311}" sibTransId="{57923006-95FD-4B70-A7D6-C571AB7559D5}"/>
    <dgm:cxn modelId="{562A65C9-BA34-482B-89B7-CE2102DA3D98}" type="presOf" srcId="{21621D1A-7201-470A-BB93-8231190773F8}" destId="{4CBDE521-5D16-4E6C-A229-16BDDDE265A5}" srcOrd="1" destOrd="0" presId="urn:microsoft.com/office/officeart/2005/8/layout/process5"/>
    <dgm:cxn modelId="{03316FD2-E491-461C-A40A-F304676568BF}" srcId="{08F477B2-87A6-4942-B3A8-B2203A4AB18A}" destId="{D354F389-B351-44F0-8C11-6810B46B1F0C}" srcOrd="3" destOrd="0" parTransId="{384C6131-EFE2-456F-AA3E-31CBD7FFDEC7}" sibTransId="{8D376460-BFDF-4493-AB49-BADCA563B62E}"/>
    <dgm:cxn modelId="{FC6985D3-0941-4F82-B595-55E4A55E3DEB}" srcId="{08F477B2-87A6-4942-B3A8-B2203A4AB18A}" destId="{0F966F80-BF43-4177-A4F9-BA7593940204}" srcOrd="2" destOrd="0" parTransId="{D23A96F1-3F19-498A-B5A2-302567169799}" sibTransId="{2AB1350F-E632-46FF-994C-6EC26CA857F1}"/>
    <dgm:cxn modelId="{ABAB00DF-3640-41BD-94D1-A838B966C493}" type="presOf" srcId="{95863FBE-3E9F-4669-B43B-4B4EE775E1DC}" destId="{D015A077-957F-4F3D-89D3-7D8D1893DE01}" srcOrd="1" destOrd="0" presId="urn:microsoft.com/office/officeart/2005/8/layout/process5"/>
    <dgm:cxn modelId="{29096BF3-E24C-4364-A20E-ACFF34AE5D59}" type="presOf" srcId="{D00CE2AD-2785-4DD0-B206-0DE0D6C369AC}" destId="{170C5C9F-1F9E-4DB6-AB8C-74C06CC78F60}" srcOrd="0" destOrd="0" presId="urn:microsoft.com/office/officeart/2005/8/layout/process5"/>
    <dgm:cxn modelId="{85C5EDF3-BC3E-4526-B6AB-ED40E498E665}" type="presOf" srcId="{D354F389-B351-44F0-8C11-6810B46B1F0C}" destId="{1A64893A-DB14-400B-8B20-0866BAE0A9E9}" srcOrd="0" destOrd="0" presId="urn:microsoft.com/office/officeart/2005/8/layout/process5"/>
    <dgm:cxn modelId="{00F835F6-152F-4101-8842-C062FF754134}" type="presOf" srcId="{2AB1350F-E632-46FF-994C-6EC26CA857F1}" destId="{F0CDE946-F8C7-4C68-89BA-F1CFF1B41B4C}" srcOrd="0" destOrd="0" presId="urn:microsoft.com/office/officeart/2005/8/layout/process5"/>
    <dgm:cxn modelId="{9A574DFD-DAA8-4765-BBC5-79BE066EA82D}" type="presOf" srcId="{2AB1350F-E632-46FF-994C-6EC26CA857F1}" destId="{27D05DFC-EF67-45AB-AE0A-B33C0DA7C196}" srcOrd="1" destOrd="0" presId="urn:microsoft.com/office/officeart/2005/8/layout/process5"/>
    <dgm:cxn modelId="{388E2F1C-7569-4D5C-B81E-DF01CDB12A40}" type="presParOf" srcId="{5A2C47E7-0B66-49DC-918E-17E211E8B3E9}" destId="{170C5C9F-1F9E-4DB6-AB8C-74C06CC78F60}" srcOrd="0" destOrd="0" presId="urn:microsoft.com/office/officeart/2005/8/layout/process5"/>
    <dgm:cxn modelId="{62B4F076-005A-4AB9-BC3A-B8456DDF9CBD}" type="presParOf" srcId="{5A2C47E7-0B66-49DC-918E-17E211E8B3E9}" destId="{B3A74FA3-C3AD-4E95-93FE-7839212ED3E7}" srcOrd="1" destOrd="0" presId="urn:microsoft.com/office/officeart/2005/8/layout/process5"/>
    <dgm:cxn modelId="{4479CFA6-458E-439E-9C89-4F37738E3C06}" type="presParOf" srcId="{B3A74FA3-C3AD-4E95-93FE-7839212ED3E7}" destId="{D015A077-957F-4F3D-89D3-7D8D1893DE01}" srcOrd="0" destOrd="0" presId="urn:microsoft.com/office/officeart/2005/8/layout/process5"/>
    <dgm:cxn modelId="{F2DDED37-32FA-4215-BF35-D8F47BA9A575}" type="presParOf" srcId="{5A2C47E7-0B66-49DC-918E-17E211E8B3E9}" destId="{B52B69B9-0B83-4938-B119-678211FB7525}" srcOrd="2" destOrd="0" presId="urn:microsoft.com/office/officeart/2005/8/layout/process5"/>
    <dgm:cxn modelId="{9F865582-DD88-489A-907E-B11730FD4DD9}" type="presParOf" srcId="{5A2C47E7-0B66-49DC-918E-17E211E8B3E9}" destId="{5C37552E-A869-4A18-9BFD-C41D5DA1F2F3}" srcOrd="3" destOrd="0" presId="urn:microsoft.com/office/officeart/2005/8/layout/process5"/>
    <dgm:cxn modelId="{50022139-C1C8-4F45-B3A7-94EB0CBAF0E5}" type="presParOf" srcId="{5C37552E-A869-4A18-9BFD-C41D5DA1F2F3}" destId="{937B07EA-A216-4092-9190-F07222BE0811}" srcOrd="0" destOrd="0" presId="urn:microsoft.com/office/officeart/2005/8/layout/process5"/>
    <dgm:cxn modelId="{ABFA7F90-33CC-4B0D-A427-2CCFC83F6E09}" type="presParOf" srcId="{5A2C47E7-0B66-49DC-918E-17E211E8B3E9}" destId="{BD59B6F7-C76A-4BD1-9893-99F3080A940F}" srcOrd="4" destOrd="0" presId="urn:microsoft.com/office/officeart/2005/8/layout/process5"/>
    <dgm:cxn modelId="{FE9626FB-1D9B-402E-B4D0-343859C51270}" type="presParOf" srcId="{5A2C47E7-0B66-49DC-918E-17E211E8B3E9}" destId="{F0CDE946-F8C7-4C68-89BA-F1CFF1B41B4C}" srcOrd="5" destOrd="0" presId="urn:microsoft.com/office/officeart/2005/8/layout/process5"/>
    <dgm:cxn modelId="{25172AF6-0150-49BA-9021-6439EF52A408}" type="presParOf" srcId="{F0CDE946-F8C7-4C68-89BA-F1CFF1B41B4C}" destId="{27D05DFC-EF67-45AB-AE0A-B33C0DA7C196}" srcOrd="0" destOrd="0" presId="urn:microsoft.com/office/officeart/2005/8/layout/process5"/>
    <dgm:cxn modelId="{AB868EE7-6FFE-4552-B0BD-81059BBDBFC8}" type="presParOf" srcId="{5A2C47E7-0B66-49DC-918E-17E211E8B3E9}" destId="{1A64893A-DB14-400B-8B20-0866BAE0A9E9}" srcOrd="6" destOrd="0" presId="urn:microsoft.com/office/officeart/2005/8/layout/process5"/>
    <dgm:cxn modelId="{533EC3E7-B4D4-4730-94D5-D19003C75F86}" type="presParOf" srcId="{5A2C47E7-0B66-49DC-918E-17E211E8B3E9}" destId="{6652BA5D-FB2F-42B1-9803-873AF1EF78B6}" srcOrd="7" destOrd="0" presId="urn:microsoft.com/office/officeart/2005/8/layout/process5"/>
    <dgm:cxn modelId="{CCF1BE85-3AAA-4691-9A6A-9B419C5E3E59}" type="presParOf" srcId="{6652BA5D-FB2F-42B1-9803-873AF1EF78B6}" destId="{A898489F-4827-4C9B-B577-C75D9BDFB6AB}" srcOrd="0" destOrd="0" presId="urn:microsoft.com/office/officeart/2005/8/layout/process5"/>
    <dgm:cxn modelId="{2D9EE7FB-9385-46A6-A411-596F3D464141}" type="presParOf" srcId="{5A2C47E7-0B66-49DC-918E-17E211E8B3E9}" destId="{64D1E80F-2206-4870-AECA-76F479378002}" srcOrd="8" destOrd="0" presId="urn:microsoft.com/office/officeart/2005/8/layout/process5"/>
    <dgm:cxn modelId="{04D6954A-5FF3-4842-9055-F1A6E1195B29}" type="presParOf" srcId="{5A2C47E7-0B66-49DC-918E-17E211E8B3E9}" destId="{4EF1F29B-1712-49A9-9216-B81BAF2C5646}" srcOrd="9" destOrd="0" presId="urn:microsoft.com/office/officeart/2005/8/layout/process5"/>
    <dgm:cxn modelId="{D1688C8A-8A71-4D28-9531-C33BD7F0C9A8}" type="presParOf" srcId="{4EF1F29B-1712-49A9-9216-B81BAF2C5646}" destId="{4CBDE521-5D16-4E6C-A229-16BDDDE265A5}" srcOrd="0" destOrd="0" presId="urn:microsoft.com/office/officeart/2005/8/layout/process5"/>
    <dgm:cxn modelId="{C9C9709D-EFD0-4E2F-AF7C-E715465EF08E}" type="presParOf" srcId="{5A2C47E7-0B66-49DC-918E-17E211E8B3E9}" destId="{7BB636A2-539C-4598-978F-F6AF124D5CCA}" srcOrd="10"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DC6B4738-AA5F-4F31-B247-A91E3124829E}"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GB"/>
        </a:p>
      </dgm:t>
    </dgm:pt>
    <dgm:pt modelId="{F89D76A4-38EE-41B3-ABB4-9B21B262CB2B}">
      <dgm:prSet phldrT="[Text]" custT="1"/>
      <dgm:spPr>
        <a:solidFill>
          <a:schemeClr val="accent2">
            <a:lumMod val="60000"/>
            <a:lumOff val="40000"/>
          </a:schemeClr>
        </a:solidFill>
        <a:ln>
          <a:solidFill>
            <a:schemeClr val="tx1"/>
          </a:solidFill>
        </a:ln>
      </dgm:spPr>
      <dgm:t>
        <a:bodyPr/>
        <a:lstStyle/>
        <a:p>
          <a:r>
            <a:rPr lang="en-GB" sz="2800" dirty="0">
              <a:solidFill>
                <a:schemeClr val="tx1"/>
              </a:solidFill>
            </a:rPr>
            <a:t>There are two types:</a:t>
          </a:r>
        </a:p>
      </dgm:t>
    </dgm:pt>
    <dgm:pt modelId="{26841D3A-BBC5-4FE6-8F59-6A91A6884FFC}" type="parTrans" cxnId="{0BFA5404-64D8-4EDB-94FC-5C7D79AA416C}">
      <dgm:prSet/>
      <dgm:spPr/>
      <dgm:t>
        <a:bodyPr/>
        <a:lstStyle/>
        <a:p>
          <a:endParaRPr lang="en-GB"/>
        </a:p>
      </dgm:t>
    </dgm:pt>
    <dgm:pt modelId="{F1836962-9557-49F0-AFF3-365B7F5BF8E8}" type="sibTrans" cxnId="{0BFA5404-64D8-4EDB-94FC-5C7D79AA416C}">
      <dgm:prSet/>
      <dgm:spPr/>
      <dgm:t>
        <a:bodyPr/>
        <a:lstStyle/>
        <a:p>
          <a:endParaRPr lang="en-GB"/>
        </a:p>
      </dgm:t>
    </dgm:pt>
    <dgm:pt modelId="{78318897-AB0B-469C-A612-51B3B2B05B13}">
      <dgm:prSet phldrT="[Text]" custT="1"/>
      <dgm:spPr>
        <a:solidFill>
          <a:schemeClr val="accent2">
            <a:lumMod val="20000"/>
            <a:lumOff val="80000"/>
            <a:alpha val="90000"/>
          </a:schemeClr>
        </a:solidFill>
        <a:ln>
          <a:solidFill>
            <a:schemeClr val="tx1">
              <a:alpha val="90000"/>
            </a:schemeClr>
          </a:solidFill>
        </a:ln>
      </dgm:spPr>
      <dgm:t>
        <a:bodyPr/>
        <a:lstStyle/>
        <a:p>
          <a:r>
            <a:rPr lang="en-GB" sz="2800" dirty="0"/>
            <a:t>1. Formal Justice System</a:t>
          </a:r>
        </a:p>
      </dgm:t>
    </dgm:pt>
    <dgm:pt modelId="{9F837C0F-B556-4153-939A-A8F1CDA05F9F}" type="parTrans" cxnId="{BC73D27A-6CF0-42AD-A5B9-9858DE34E138}">
      <dgm:prSet/>
      <dgm:spPr/>
      <dgm:t>
        <a:bodyPr/>
        <a:lstStyle/>
        <a:p>
          <a:endParaRPr lang="en-GB"/>
        </a:p>
      </dgm:t>
    </dgm:pt>
    <dgm:pt modelId="{C60535D3-5ABF-4899-BBCC-197951BB9A9C}" type="sibTrans" cxnId="{BC73D27A-6CF0-42AD-A5B9-9858DE34E138}">
      <dgm:prSet/>
      <dgm:spPr/>
      <dgm:t>
        <a:bodyPr/>
        <a:lstStyle/>
        <a:p>
          <a:endParaRPr lang="en-GB"/>
        </a:p>
      </dgm:t>
    </dgm:pt>
    <dgm:pt modelId="{92C26655-BDEF-4F61-A465-D41C69A90313}">
      <dgm:prSet phldrT="[Text]" custT="1"/>
      <dgm:spPr>
        <a:solidFill>
          <a:schemeClr val="accent2">
            <a:lumMod val="20000"/>
            <a:lumOff val="80000"/>
            <a:alpha val="90000"/>
          </a:schemeClr>
        </a:solidFill>
        <a:ln>
          <a:solidFill>
            <a:schemeClr val="tx1">
              <a:alpha val="90000"/>
            </a:schemeClr>
          </a:solidFill>
        </a:ln>
      </dgm:spPr>
      <dgm:t>
        <a:bodyPr/>
        <a:lstStyle/>
        <a:p>
          <a:r>
            <a:rPr lang="en-GB" sz="2800" dirty="0"/>
            <a:t>2. Out-of-Court Disposals</a:t>
          </a:r>
        </a:p>
      </dgm:t>
    </dgm:pt>
    <dgm:pt modelId="{3949685F-1947-4860-B170-96851469CD34}" type="parTrans" cxnId="{76F6B11A-75AE-4B06-93B9-6A04506401AE}">
      <dgm:prSet/>
      <dgm:spPr/>
      <dgm:t>
        <a:bodyPr/>
        <a:lstStyle/>
        <a:p>
          <a:endParaRPr lang="en-GB"/>
        </a:p>
      </dgm:t>
    </dgm:pt>
    <dgm:pt modelId="{6BD82A8B-EA25-4B7B-8933-1476A056B9F5}" type="sibTrans" cxnId="{76F6B11A-75AE-4B06-93B9-6A04506401AE}">
      <dgm:prSet/>
      <dgm:spPr/>
      <dgm:t>
        <a:bodyPr/>
        <a:lstStyle/>
        <a:p>
          <a:endParaRPr lang="en-GB"/>
        </a:p>
      </dgm:t>
    </dgm:pt>
    <dgm:pt modelId="{81EB63D8-D121-436A-B728-3AD19BFD7E91}" type="pres">
      <dgm:prSet presAssocID="{DC6B4738-AA5F-4F31-B247-A91E3124829E}" presName="Name0" presStyleCnt="0">
        <dgm:presLayoutVars>
          <dgm:dir/>
          <dgm:animLvl val="lvl"/>
          <dgm:resizeHandles val="exact"/>
        </dgm:presLayoutVars>
      </dgm:prSet>
      <dgm:spPr/>
    </dgm:pt>
    <dgm:pt modelId="{266B6C38-6F78-4902-B771-B449832B4ADC}" type="pres">
      <dgm:prSet presAssocID="{F89D76A4-38EE-41B3-ABB4-9B21B262CB2B}" presName="boxAndChildren" presStyleCnt="0"/>
      <dgm:spPr/>
    </dgm:pt>
    <dgm:pt modelId="{F1BBFCA8-F51B-41BC-B900-25D5AFCF50E3}" type="pres">
      <dgm:prSet presAssocID="{F89D76A4-38EE-41B3-ABB4-9B21B262CB2B}" presName="parentTextBox" presStyleLbl="node1" presStyleIdx="0" presStyleCnt="1"/>
      <dgm:spPr/>
    </dgm:pt>
    <dgm:pt modelId="{A4B76DD8-D198-48B5-AC8E-A43A9818DC3C}" type="pres">
      <dgm:prSet presAssocID="{F89D76A4-38EE-41B3-ABB4-9B21B262CB2B}" presName="entireBox" presStyleLbl="node1" presStyleIdx="0" presStyleCnt="1" custLinFactNeighborX="5357" custLinFactNeighborY="1896"/>
      <dgm:spPr/>
    </dgm:pt>
    <dgm:pt modelId="{6C053606-4DCD-4A2F-8788-45E2159266B8}" type="pres">
      <dgm:prSet presAssocID="{F89D76A4-38EE-41B3-ABB4-9B21B262CB2B}" presName="descendantBox" presStyleCnt="0"/>
      <dgm:spPr/>
    </dgm:pt>
    <dgm:pt modelId="{3DB06B22-5A3C-4195-8F19-E8EAB212C9B8}" type="pres">
      <dgm:prSet presAssocID="{78318897-AB0B-469C-A612-51B3B2B05B13}" presName="childTextBox" presStyleLbl="fgAccFollowNode1" presStyleIdx="0" presStyleCnt="2">
        <dgm:presLayoutVars>
          <dgm:bulletEnabled val="1"/>
        </dgm:presLayoutVars>
      </dgm:prSet>
      <dgm:spPr/>
    </dgm:pt>
    <dgm:pt modelId="{EF6B6299-2AE4-44C1-B21C-22343EA61012}" type="pres">
      <dgm:prSet presAssocID="{92C26655-BDEF-4F61-A465-D41C69A90313}" presName="childTextBox" presStyleLbl="fgAccFollowNode1" presStyleIdx="1" presStyleCnt="2">
        <dgm:presLayoutVars>
          <dgm:bulletEnabled val="1"/>
        </dgm:presLayoutVars>
      </dgm:prSet>
      <dgm:spPr/>
    </dgm:pt>
  </dgm:ptLst>
  <dgm:cxnLst>
    <dgm:cxn modelId="{D8016C03-13F5-4363-82EF-5E229099265F}" type="presOf" srcId="{F89D76A4-38EE-41B3-ABB4-9B21B262CB2B}" destId="{A4B76DD8-D198-48B5-AC8E-A43A9818DC3C}" srcOrd="1" destOrd="0" presId="urn:microsoft.com/office/officeart/2005/8/layout/process4"/>
    <dgm:cxn modelId="{0BFA5404-64D8-4EDB-94FC-5C7D79AA416C}" srcId="{DC6B4738-AA5F-4F31-B247-A91E3124829E}" destId="{F89D76A4-38EE-41B3-ABB4-9B21B262CB2B}" srcOrd="0" destOrd="0" parTransId="{26841D3A-BBC5-4FE6-8F59-6A91A6884FFC}" sibTransId="{F1836962-9557-49F0-AFF3-365B7F5BF8E8}"/>
    <dgm:cxn modelId="{66F5D417-23FB-4BB6-B558-CDD4CF346F59}" type="presOf" srcId="{92C26655-BDEF-4F61-A465-D41C69A90313}" destId="{EF6B6299-2AE4-44C1-B21C-22343EA61012}" srcOrd="0" destOrd="0" presId="urn:microsoft.com/office/officeart/2005/8/layout/process4"/>
    <dgm:cxn modelId="{76F6B11A-75AE-4B06-93B9-6A04506401AE}" srcId="{F89D76A4-38EE-41B3-ABB4-9B21B262CB2B}" destId="{92C26655-BDEF-4F61-A465-D41C69A90313}" srcOrd="1" destOrd="0" parTransId="{3949685F-1947-4860-B170-96851469CD34}" sibTransId="{6BD82A8B-EA25-4B7B-8933-1476A056B9F5}"/>
    <dgm:cxn modelId="{F6414222-9873-4A0A-ACA9-340002870489}" type="presOf" srcId="{78318897-AB0B-469C-A612-51B3B2B05B13}" destId="{3DB06B22-5A3C-4195-8F19-E8EAB212C9B8}" srcOrd="0" destOrd="0" presId="urn:microsoft.com/office/officeart/2005/8/layout/process4"/>
    <dgm:cxn modelId="{CE492436-837F-401F-AF15-9EC81D290410}" type="presOf" srcId="{F89D76A4-38EE-41B3-ABB4-9B21B262CB2B}" destId="{F1BBFCA8-F51B-41BC-B900-25D5AFCF50E3}" srcOrd="0" destOrd="0" presId="urn:microsoft.com/office/officeart/2005/8/layout/process4"/>
    <dgm:cxn modelId="{BC73D27A-6CF0-42AD-A5B9-9858DE34E138}" srcId="{F89D76A4-38EE-41B3-ABB4-9B21B262CB2B}" destId="{78318897-AB0B-469C-A612-51B3B2B05B13}" srcOrd="0" destOrd="0" parTransId="{9F837C0F-B556-4153-939A-A8F1CDA05F9F}" sibTransId="{C60535D3-5ABF-4899-BBCC-197951BB9A9C}"/>
    <dgm:cxn modelId="{FE4EA4B2-7A2B-4634-8A4F-CB39F83FE9F2}" type="presOf" srcId="{DC6B4738-AA5F-4F31-B247-A91E3124829E}" destId="{81EB63D8-D121-436A-B728-3AD19BFD7E91}" srcOrd="0" destOrd="0" presId="urn:microsoft.com/office/officeart/2005/8/layout/process4"/>
    <dgm:cxn modelId="{55A79F96-61AF-4440-8B5D-78498AD76EFD}" type="presParOf" srcId="{81EB63D8-D121-436A-B728-3AD19BFD7E91}" destId="{266B6C38-6F78-4902-B771-B449832B4ADC}" srcOrd="0" destOrd="0" presId="urn:microsoft.com/office/officeart/2005/8/layout/process4"/>
    <dgm:cxn modelId="{5BE48BC7-1BF7-4899-A436-2C2D1EC2C19D}" type="presParOf" srcId="{266B6C38-6F78-4902-B771-B449832B4ADC}" destId="{F1BBFCA8-F51B-41BC-B900-25D5AFCF50E3}" srcOrd="0" destOrd="0" presId="urn:microsoft.com/office/officeart/2005/8/layout/process4"/>
    <dgm:cxn modelId="{5984C7AD-5400-4E90-A8CE-D24CDD5ED2C3}" type="presParOf" srcId="{266B6C38-6F78-4902-B771-B449832B4ADC}" destId="{A4B76DD8-D198-48B5-AC8E-A43A9818DC3C}" srcOrd="1" destOrd="0" presId="urn:microsoft.com/office/officeart/2005/8/layout/process4"/>
    <dgm:cxn modelId="{2424DC0C-DC94-46FD-B5E8-1278E3FEC6C9}" type="presParOf" srcId="{266B6C38-6F78-4902-B771-B449832B4ADC}" destId="{6C053606-4DCD-4A2F-8788-45E2159266B8}" srcOrd="2" destOrd="0" presId="urn:microsoft.com/office/officeart/2005/8/layout/process4"/>
    <dgm:cxn modelId="{5F48DA89-8506-4C96-B0E4-70FD7F0710C5}" type="presParOf" srcId="{6C053606-4DCD-4A2F-8788-45E2159266B8}" destId="{3DB06B22-5A3C-4195-8F19-E8EAB212C9B8}" srcOrd="0" destOrd="0" presId="urn:microsoft.com/office/officeart/2005/8/layout/process4"/>
    <dgm:cxn modelId="{1D660E93-E05B-4C20-A3FC-7290C8F276DB}" type="presParOf" srcId="{6C053606-4DCD-4A2F-8788-45E2159266B8}" destId="{EF6B6299-2AE4-44C1-B21C-22343EA61012}" srcOrd="1"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77C4EF70-EEF1-455F-AA6D-5DF299FE8B4A}"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GB"/>
        </a:p>
      </dgm:t>
    </dgm:pt>
    <dgm:pt modelId="{BC97A08F-4423-4D7F-A573-1F0F279B8921}">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Community Orders: Adults</a:t>
          </a:r>
        </a:p>
      </dgm:t>
    </dgm:pt>
    <dgm:pt modelId="{B66DDA4E-0F38-4708-A3EB-378EB81A2717}" type="parTrans" cxnId="{1882C8E5-C7AF-466D-858D-8286279C58A8}">
      <dgm:prSet/>
      <dgm:spPr/>
      <dgm:t>
        <a:bodyPr/>
        <a:lstStyle/>
        <a:p>
          <a:endParaRPr lang="en-GB"/>
        </a:p>
      </dgm:t>
    </dgm:pt>
    <dgm:pt modelId="{C6BEE979-368D-47BA-8999-8A9FEDC16880}" type="sibTrans" cxnId="{1882C8E5-C7AF-466D-858D-8286279C58A8}">
      <dgm:prSet/>
      <dgm:spPr>
        <a:solidFill>
          <a:schemeClr val="accent2">
            <a:lumMod val="75000"/>
          </a:schemeClr>
        </a:solidFill>
        <a:ln>
          <a:solidFill>
            <a:schemeClr val="tx1"/>
          </a:solidFill>
        </a:ln>
      </dgm:spPr>
      <dgm:t>
        <a:bodyPr/>
        <a:lstStyle/>
        <a:p>
          <a:endParaRPr lang="en-GB"/>
        </a:p>
      </dgm:t>
    </dgm:pt>
    <dgm:pt modelId="{0851EC45-3C61-4B75-81CA-774AD0E7F2C0}">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Youth Rehabilitation Order (YRO)</a:t>
          </a:r>
        </a:p>
      </dgm:t>
    </dgm:pt>
    <dgm:pt modelId="{F8385642-7CC4-4809-9325-C7CDD3C8B88C}" type="parTrans" cxnId="{EB1A28FC-A799-4EE7-834D-550653F7DDE3}">
      <dgm:prSet/>
      <dgm:spPr/>
      <dgm:t>
        <a:bodyPr/>
        <a:lstStyle/>
        <a:p>
          <a:endParaRPr lang="en-GB"/>
        </a:p>
      </dgm:t>
    </dgm:pt>
    <dgm:pt modelId="{D2603BDB-0CE9-4908-B42A-0C1E9CF41684}" type="sibTrans" cxnId="{EB1A28FC-A799-4EE7-834D-550653F7DDE3}">
      <dgm:prSet/>
      <dgm:spPr>
        <a:solidFill>
          <a:schemeClr val="accent2">
            <a:lumMod val="75000"/>
          </a:schemeClr>
        </a:solidFill>
        <a:ln>
          <a:solidFill>
            <a:schemeClr val="tx1"/>
          </a:solidFill>
        </a:ln>
      </dgm:spPr>
      <dgm:t>
        <a:bodyPr/>
        <a:lstStyle/>
        <a:p>
          <a:endParaRPr lang="en-GB"/>
        </a:p>
      </dgm:t>
    </dgm:pt>
    <dgm:pt modelId="{73E4EF77-E81C-4C08-90A9-3F555D465F9B}">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Fines</a:t>
          </a:r>
        </a:p>
      </dgm:t>
    </dgm:pt>
    <dgm:pt modelId="{4EC3397E-E286-4E2B-8707-0148438A06B5}" type="parTrans" cxnId="{E31CF9E0-CFF4-4B38-B8F1-A2EC3EDADA75}">
      <dgm:prSet/>
      <dgm:spPr/>
      <dgm:t>
        <a:bodyPr/>
        <a:lstStyle/>
        <a:p>
          <a:endParaRPr lang="en-GB"/>
        </a:p>
      </dgm:t>
    </dgm:pt>
    <dgm:pt modelId="{FA22CFB3-8775-4573-8EF3-A3AF827BAD11}" type="sibTrans" cxnId="{E31CF9E0-CFF4-4B38-B8F1-A2EC3EDADA75}">
      <dgm:prSet/>
      <dgm:spPr>
        <a:solidFill>
          <a:schemeClr val="accent2">
            <a:lumMod val="75000"/>
          </a:schemeClr>
        </a:solidFill>
        <a:ln>
          <a:solidFill>
            <a:schemeClr val="tx1"/>
          </a:solidFill>
        </a:ln>
      </dgm:spPr>
      <dgm:t>
        <a:bodyPr/>
        <a:lstStyle/>
        <a:p>
          <a:endParaRPr lang="en-GB"/>
        </a:p>
      </dgm:t>
    </dgm:pt>
    <dgm:pt modelId="{7BA44E58-A6BA-4424-811D-758F4D02A504}">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Forfeiture of Property</a:t>
          </a:r>
        </a:p>
      </dgm:t>
    </dgm:pt>
    <dgm:pt modelId="{945682DB-3815-44B4-A06C-372CA4936AC4}" type="parTrans" cxnId="{FAF06ABC-11A4-4014-AFC5-16BC2D8B10A4}">
      <dgm:prSet/>
      <dgm:spPr/>
      <dgm:t>
        <a:bodyPr/>
        <a:lstStyle/>
        <a:p>
          <a:endParaRPr lang="en-GB"/>
        </a:p>
      </dgm:t>
    </dgm:pt>
    <dgm:pt modelId="{5FFBF3A9-E520-4D91-BD1C-386FF390096D}" type="sibTrans" cxnId="{FAF06ABC-11A4-4014-AFC5-16BC2D8B10A4}">
      <dgm:prSet/>
      <dgm:spPr>
        <a:solidFill>
          <a:schemeClr val="accent2">
            <a:lumMod val="75000"/>
          </a:schemeClr>
        </a:solidFill>
        <a:ln>
          <a:solidFill>
            <a:schemeClr val="tx1"/>
          </a:solidFill>
        </a:ln>
      </dgm:spPr>
      <dgm:t>
        <a:bodyPr/>
        <a:lstStyle/>
        <a:p>
          <a:endParaRPr lang="en-GB"/>
        </a:p>
      </dgm:t>
    </dgm:pt>
    <dgm:pt modelId="{B201736C-B053-44FE-8E6C-07A0EBE34C84}">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Proceeds of Crime Act 2002</a:t>
          </a:r>
        </a:p>
      </dgm:t>
    </dgm:pt>
    <dgm:pt modelId="{C1E6A2A1-3590-4070-8745-B733DA46226F}" type="parTrans" cxnId="{34DAFCB5-CF02-4709-AC67-DE8540212EDB}">
      <dgm:prSet/>
      <dgm:spPr/>
      <dgm:t>
        <a:bodyPr/>
        <a:lstStyle/>
        <a:p>
          <a:endParaRPr lang="en-GB"/>
        </a:p>
      </dgm:t>
    </dgm:pt>
    <dgm:pt modelId="{26CC4B0E-D113-4B13-9EF4-D8C8EE7C80CD}" type="sibTrans" cxnId="{34DAFCB5-CF02-4709-AC67-DE8540212EDB}">
      <dgm:prSet/>
      <dgm:spPr>
        <a:solidFill>
          <a:schemeClr val="accent2">
            <a:lumMod val="75000"/>
          </a:schemeClr>
        </a:solidFill>
        <a:ln>
          <a:solidFill>
            <a:schemeClr val="tx1"/>
          </a:solidFill>
        </a:ln>
      </dgm:spPr>
      <dgm:t>
        <a:bodyPr/>
        <a:lstStyle/>
        <a:p>
          <a:endParaRPr lang="en-GB"/>
        </a:p>
      </dgm:t>
    </dgm:pt>
    <dgm:pt modelId="{29653E1F-2BB8-4D7B-BBE9-8320BEDC8238}">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Discharges</a:t>
          </a:r>
        </a:p>
      </dgm:t>
    </dgm:pt>
    <dgm:pt modelId="{6E12B06F-CA92-426D-BE88-14F621B1968A}" type="parTrans" cxnId="{8ABFA10A-B384-4936-A3F0-844CC2D3A328}">
      <dgm:prSet/>
      <dgm:spPr/>
      <dgm:t>
        <a:bodyPr/>
        <a:lstStyle/>
        <a:p>
          <a:endParaRPr lang="en-GB"/>
        </a:p>
      </dgm:t>
    </dgm:pt>
    <dgm:pt modelId="{DEF80ED5-AA7C-4E46-B9F2-4221F2869774}" type="sibTrans" cxnId="{8ABFA10A-B384-4936-A3F0-844CC2D3A328}">
      <dgm:prSet/>
      <dgm:spPr>
        <a:solidFill>
          <a:schemeClr val="accent2">
            <a:lumMod val="75000"/>
          </a:schemeClr>
        </a:solidFill>
        <a:ln>
          <a:solidFill>
            <a:schemeClr val="tx1"/>
          </a:solidFill>
        </a:ln>
      </dgm:spPr>
      <dgm:t>
        <a:bodyPr/>
        <a:lstStyle/>
        <a:p>
          <a:endParaRPr lang="en-GB"/>
        </a:p>
      </dgm:t>
    </dgm:pt>
    <dgm:pt modelId="{3606D696-B5D1-4D0D-82A9-000450D2882E}">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Custodial or Suspended Sentences</a:t>
          </a:r>
        </a:p>
      </dgm:t>
    </dgm:pt>
    <dgm:pt modelId="{F9EF68B0-F1BC-4FF5-90D7-5B6DCDC62800}" type="parTrans" cxnId="{A8A68478-D1F9-4CF3-A5D1-19AFF678DF81}">
      <dgm:prSet/>
      <dgm:spPr/>
      <dgm:t>
        <a:bodyPr/>
        <a:lstStyle/>
        <a:p>
          <a:endParaRPr lang="en-GB"/>
        </a:p>
      </dgm:t>
    </dgm:pt>
    <dgm:pt modelId="{D6495050-5139-411D-932C-1A81A0ACA259}" type="sibTrans" cxnId="{A8A68478-D1F9-4CF3-A5D1-19AFF678DF81}">
      <dgm:prSet/>
      <dgm:spPr/>
      <dgm:t>
        <a:bodyPr/>
        <a:lstStyle/>
        <a:p>
          <a:endParaRPr lang="en-GB"/>
        </a:p>
      </dgm:t>
    </dgm:pt>
    <dgm:pt modelId="{3344CB72-BF8E-4FA7-8C3C-9A5637C91697}" type="pres">
      <dgm:prSet presAssocID="{77C4EF70-EEF1-455F-AA6D-5DF299FE8B4A}" presName="diagram" presStyleCnt="0">
        <dgm:presLayoutVars>
          <dgm:dir/>
          <dgm:resizeHandles val="exact"/>
        </dgm:presLayoutVars>
      </dgm:prSet>
      <dgm:spPr/>
    </dgm:pt>
    <dgm:pt modelId="{8C1574AE-B7B5-44EE-AF7B-D30928F27FEB}" type="pres">
      <dgm:prSet presAssocID="{BC97A08F-4423-4D7F-A573-1F0F279B8921}" presName="node" presStyleLbl="node1" presStyleIdx="0" presStyleCnt="7">
        <dgm:presLayoutVars>
          <dgm:bulletEnabled val="1"/>
        </dgm:presLayoutVars>
      </dgm:prSet>
      <dgm:spPr/>
    </dgm:pt>
    <dgm:pt modelId="{985AFE44-507B-49E0-8978-E7581E41E131}" type="pres">
      <dgm:prSet presAssocID="{C6BEE979-368D-47BA-8999-8A9FEDC16880}" presName="sibTrans" presStyleLbl="sibTrans2D1" presStyleIdx="0" presStyleCnt="6"/>
      <dgm:spPr/>
    </dgm:pt>
    <dgm:pt modelId="{00B65DC1-7243-4C70-B236-9522B4681BDF}" type="pres">
      <dgm:prSet presAssocID="{C6BEE979-368D-47BA-8999-8A9FEDC16880}" presName="connectorText" presStyleLbl="sibTrans2D1" presStyleIdx="0" presStyleCnt="6"/>
      <dgm:spPr/>
    </dgm:pt>
    <dgm:pt modelId="{8482D285-94FA-45C9-B66B-C761B54A878A}" type="pres">
      <dgm:prSet presAssocID="{0851EC45-3C61-4B75-81CA-774AD0E7F2C0}" presName="node" presStyleLbl="node1" presStyleIdx="1" presStyleCnt="7">
        <dgm:presLayoutVars>
          <dgm:bulletEnabled val="1"/>
        </dgm:presLayoutVars>
      </dgm:prSet>
      <dgm:spPr/>
    </dgm:pt>
    <dgm:pt modelId="{9D210FD9-B9FA-4D92-BDB9-9056ECACA571}" type="pres">
      <dgm:prSet presAssocID="{D2603BDB-0CE9-4908-B42A-0C1E9CF41684}" presName="sibTrans" presStyleLbl="sibTrans2D1" presStyleIdx="1" presStyleCnt="6"/>
      <dgm:spPr/>
    </dgm:pt>
    <dgm:pt modelId="{A544CB8F-B111-4BE4-A1BB-BD866FBD6401}" type="pres">
      <dgm:prSet presAssocID="{D2603BDB-0CE9-4908-B42A-0C1E9CF41684}" presName="connectorText" presStyleLbl="sibTrans2D1" presStyleIdx="1" presStyleCnt="6"/>
      <dgm:spPr/>
    </dgm:pt>
    <dgm:pt modelId="{E1EAB745-20A5-438E-B4E5-521EEAAE5358}" type="pres">
      <dgm:prSet presAssocID="{73E4EF77-E81C-4C08-90A9-3F555D465F9B}" presName="node" presStyleLbl="node1" presStyleIdx="2" presStyleCnt="7">
        <dgm:presLayoutVars>
          <dgm:bulletEnabled val="1"/>
        </dgm:presLayoutVars>
      </dgm:prSet>
      <dgm:spPr/>
    </dgm:pt>
    <dgm:pt modelId="{2163E1AB-48D9-4532-9E8D-0994CAEF1566}" type="pres">
      <dgm:prSet presAssocID="{FA22CFB3-8775-4573-8EF3-A3AF827BAD11}" presName="sibTrans" presStyleLbl="sibTrans2D1" presStyleIdx="2" presStyleCnt="6"/>
      <dgm:spPr/>
    </dgm:pt>
    <dgm:pt modelId="{D8859A2C-1AAD-432C-B4AB-2EE484B72435}" type="pres">
      <dgm:prSet presAssocID="{FA22CFB3-8775-4573-8EF3-A3AF827BAD11}" presName="connectorText" presStyleLbl="sibTrans2D1" presStyleIdx="2" presStyleCnt="6"/>
      <dgm:spPr/>
    </dgm:pt>
    <dgm:pt modelId="{3302F8AB-4CBF-4FA8-8919-0DE6BDBE2BB2}" type="pres">
      <dgm:prSet presAssocID="{7BA44E58-A6BA-4424-811D-758F4D02A504}" presName="node" presStyleLbl="node1" presStyleIdx="3" presStyleCnt="7">
        <dgm:presLayoutVars>
          <dgm:bulletEnabled val="1"/>
        </dgm:presLayoutVars>
      </dgm:prSet>
      <dgm:spPr/>
    </dgm:pt>
    <dgm:pt modelId="{16962FA9-E412-4BAC-8435-C2BD6ADA8300}" type="pres">
      <dgm:prSet presAssocID="{5FFBF3A9-E520-4D91-BD1C-386FF390096D}" presName="sibTrans" presStyleLbl="sibTrans2D1" presStyleIdx="3" presStyleCnt="6"/>
      <dgm:spPr/>
    </dgm:pt>
    <dgm:pt modelId="{8C6D69BF-F7FB-4C24-8F76-2E3A97807DC7}" type="pres">
      <dgm:prSet presAssocID="{5FFBF3A9-E520-4D91-BD1C-386FF390096D}" presName="connectorText" presStyleLbl="sibTrans2D1" presStyleIdx="3" presStyleCnt="6"/>
      <dgm:spPr/>
    </dgm:pt>
    <dgm:pt modelId="{94CFA421-F364-4F10-AD2E-C77024255AE9}" type="pres">
      <dgm:prSet presAssocID="{B201736C-B053-44FE-8E6C-07A0EBE34C84}" presName="node" presStyleLbl="node1" presStyleIdx="4" presStyleCnt="7">
        <dgm:presLayoutVars>
          <dgm:bulletEnabled val="1"/>
        </dgm:presLayoutVars>
      </dgm:prSet>
      <dgm:spPr/>
    </dgm:pt>
    <dgm:pt modelId="{6D2B98E4-C451-442B-9419-C249E132B0DF}" type="pres">
      <dgm:prSet presAssocID="{26CC4B0E-D113-4B13-9EF4-D8C8EE7C80CD}" presName="sibTrans" presStyleLbl="sibTrans2D1" presStyleIdx="4" presStyleCnt="6"/>
      <dgm:spPr/>
    </dgm:pt>
    <dgm:pt modelId="{5E755A57-291C-4FAE-B43E-1E4CCB68C25A}" type="pres">
      <dgm:prSet presAssocID="{26CC4B0E-D113-4B13-9EF4-D8C8EE7C80CD}" presName="connectorText" presStyleLbl="sibTrans2D1" presStyleIdx="4" presStyleCnt="6"/>
      <dgm:spPr/>
    </dgm:pt>
    <dgm:pt modelId="{609B1441-2557-4755-BD76-A5F381C0F90A}" type="pres">
      <dgm:prSet presAssocID="{29653E1F-2BB8-4D7B-BBE9-8320BEDC8238}" presName="node" presStyleLbl="node1" presStyleIdx="5" presStyleCnt="7">
        <dgm:presLayoutVars>
          <dgm:bulletEnabled val="1"/>
        </dgm:presLayoutVars>
      </dgm:prSet>
      <dgm:spPr/>
    </dgm:pt>
    <dgm:pt modelId="{EB5434B0-C828-47F5-B314-6DF1052437EA}" type="pres">
      <dgm:prSet presAssocID="{DEF80ED5-AA7C-4E46-B9F2-4221F2869774}" presName="sibTrans" presStyleLbl="sibTrans2D1" presStyleIdx="5" presStyleCnt="6"/>
      <dgm:spPr/>
    </dgm:pt>
    <dgm:pt modelId="{D61911A9-7186-44C1-A256-BD70FE54BF80}" type="pres">
      <dgm:prSet presAssocID="{DEF80ED5-AA7C-4E46-B9F2-4221F2869774}" presName="connectorText" presStyleLbl="sibTrans2D1" presStyleIdx="5" presStyleCnt="6"/>
      <dgm:spPr/>
    </dgm:pt>
    <dgm:pt modelId="{F6EDEBED-145A-4693-A9FC-4305FD391565}" type="pres">
      <dgm:prSet presAssocID="{3606D696-B5D1-4D0D-82A9-000450D2882E}" presName="node" presStyleLbl="node1" presStyleIdx="6" presStyleCnt="7">
        <dgm:presLayoutVars>
          <dgm:bulletEnabled val="1"/>
        </dgm:presLayoutVars>
      </dgm:prSet>
      <dgm:spPr/>
    </dgm:pt>
  </dgm:ptLst>
  <dgm:cxnLst>
    <dgm:cxn modelId="{77185F04-1DA6-4C61-8FEA-80BC5E6963D3}" type="presOf" srcId="{77C4EF70-EEF1-455F-AA6D-5DF299FE8B4A}" destId="{3344CB72-BF8E-4FA7-8C3C-9A5637C91697}" srcOrd="0" destOrd="0" presId="urn:microsoft.com/office/officeart/2005/8/layout/process5"/>
    <dgm:cxn modelId="{8ABFA10A-B384-4936-A3F0-844CC2D3A328}" srcId="{77C4EF70-EEF1-455F-AA6D-5DF299FE8B4A}" destId="{29653E1F-2BB8-4D7B-BBE9-8320BEDC8238}" srcOrd="5" destOrd="0" parTransId="{6E12B06F-CA92-426D-BE88-14F621B1968A}" sibTransId="{DEF80ED5-AA7C-4E46-B9F2-4221F2869774}"/>
    <dgm:cxn modelId="{7FB3C61B-E30E-463F-A079-09F04807B01B}" type="presOf" srcId="{BC97A08F-4423-4D7F-A573-1F0F279B8921}" destId="{8C1574AE-B7B5-44EE-AF7B-D30928F27FEB}" srcOrd="0" destOrd="0" presId="urn:microsoft.com/office/officeart/2005/8/layout/process5"/>
    <dgm:cxn modelId="{8E67061E-2A4F-4555-9128-DB3527E6FA5C}" type="presOf" srcId="{5FFBF3A9-E520-4D91-BD1C-386FF390096D}" destId="{8C6D69BF-F7FB-4C24-8F76-2E3A97807DC7}" srcOrd="1" destOrd="0" presId="urn:microsoft.com/office/officeart/2005/8/layout/process5"/>
    <dgm:cxn modelId="{254BAF3A-14A7-4975-81DE-3AAAF21CCE8E}" type="presOf" srcId="{0851EC45-3C61-4B75-81CA-774AD0E7F2C0}" destId="{8482D285-94FA-45C9-B66B-C761B54A878A}" srcOrd="0" destOrd="0" presId="urn:microsoft.com/office/officeart/2005/8/layout/process5"/>
    <dgm:cxn modelId="{F2E8DF64-6B31-451C-B83B-D5FFF88A097B}" type="presOf" srcId="{73E4EF77-E81C-4C08-90A9-3F555D465F9B}" destId="{E1EAB745-20A5-438E-B4E5-521EEAAE5358}" srcOrd="0" destOrd="0" presId="urn:microsoft.com/office/officeart/2005/8/layout/process5"/>
    <dgm:cxn modelId="{FC3A5C69-31CF-4A88-9E90-3F16E3D1B38A}" type="presOf" srcId="{FA22CFB3-8775-4573-8EF3-A3AF827BAD11}" destId="{D8859A2C-1AAD-432C-B4AB-2EE484B72435}" srcOrd="1" destOrd="0" presId="urn:microsoft.com/office/officeart/2005/8/layout/process5"/>
    <dgm:cxn modelId="{EC8A826B-4535-40C1-ADEB-CBDFA4CA3CA2}" type="presOf" srcId="{D2603BDB-0CE9-4908-B42A-0C1E9CF41684}" destId="{A544CB8F-B111-4BE4-A1BB-BD866FBD6401}" srcOrd="1" destOrd="0" presId="urn:microsoft.com/office/officeart/2005/8/layout/process5"/>
    <dgm:cxn modelId="{8E2FA16C-788B-4011-B804-A40E521EFE88}" type="presOf" srcId="{29653E1F-2BB8-4D7B-BBE9-8320BEDC8238}" destId="{609B1441-2557-4755-BD76-A5F381C0F90A}" srcOrd="0" destOrd="0" presId="urn:microsoft.com/office/officeart/2005/8/layout/process5"/>
    <dgm:cxn modelId="{A187EE6F-0B97-4A8D-9F45-1224F4CBBE45}" type="presOf" srcId="{D2603BDB-0CE9-4908-B42A-0C1E9CF41684}" destId="{9D210FD9-B9FA-4D92-BDB9-9056ECACA571}" srcOrd="0" destOrd="0" presId="urn:microsoft.com/office/officeart/2005/8/layout/process5"/>
    <dgm:cxn modelId="{A8A68478-D1F9-4CF3-A5D1-19AFF678DF81}" srcId="{77C4EF70-EEF1-455F-AA6D-5DF299FE8B4A}" destId="{3606D696-B5D1-4D0D-82A9-000450D2882E}" srcOrd="6" destOrd="0" parTransId="{F9EF68B0-F1BC-4FF5-90D7-5B6DCDC62800}" sibTransId="{D6495050-5139-411D-932C-1A81A0ACA259}"/>
    <dgm:cxn modelId="{AE9F0559-0854-4628-AD92-8DA3BCA33BF2}" type="presOf" srcId="{26CC4B0E-D113-4B13-9EF4-D8C8EE7C80CD}" destId="{6D2B98E4-C451-442B-9419-C249E132B0DF}" srcOrd="0" destOrd="0" presId="urn:microsoft.com/office/officeart/2005/8/layout/process5"/>
    <dgm:cxn modelId="{C93FE87B-3FFD-48E7-AE35-30319C6F5540}" type="presOf" srcId="{3606D696-B5D1-4D0D-82A9-000450D2882E}" destId="{F6EDEBED-145A-4693-A9FC-4305FD391565}" srcOrd="0" destOrd="0" presId="urn:microsoft.com/office/officeart/2005/8/layout/process5"/>
    <dgm:cxn modelId="{8754967F-1FE6-4860-8C8E-04193DD23718}" type="presOf" srcId="{C6BEE979-368D-47BA-8999-8A9FEDC16880}" destId="{985AFE44-507B-49E0-8978-E7581E41E131}" srcOrd="0" destOrd="0" presId="urn:microsoft.com/office/officeart/2005/8/layout/process5"/>
    <dgm:cxn modelId="{A2D5CC88-6A56-4F00-A9BF-1B7533BB8409}" type="presOf" srcId="{26CC4B0E-D113-4B13-9EF4-D8C8EE7C80CD}" destId="{5E755A57-291C-4FAE-B43E-1E4CCB68C25A}" srcOrd="1" destOrd="0" presId="urn:microsoft.com/office/officeart/2005/8/layout/process5"/>
    <dgm:cxn modelId="{34DAFCB5-CF02-4709-AC67-DE8540212EDB}" srcId="{77C4EF70-EEF1-455F-AA6D-5DF299FE8B4A}" destId="{B201736C-B053-44FE-8E6C-07A0EBE34C84}" srcOrd="4" destOrd="0" parTransId="{C1E6A2A1-3590-4070-8745-B733DA46226F}" sibTransId="{26CC4B0E-D113-4B13-9EF4-D8C8EE7C80CD}"/>
    <dgm:cxn modelId="{9C04B0B8-DC9E-46C3-983A-01883BC5D40D}" type="presOf" srcId="{DEF80ED5-AA7C-4E46-B9F2-4221F2869774}" destId="{EB5434B0-C828-47F5-B314-6DF1052437EA}" srcOrd="0" destOrd="0" presId="urn:microsoft.com/office/officeart/2005/8/layout/process5"/>
    <dgm:cxn modelId="{FAF06ABC-11A4-4014-AFC5-16BC2D8B10A4}" srcId="{77C4EF70-EEF1-455F-AA6D-5DF299FE8B4A}" destId="{7BA44E58-A6BA-4424-811D-758F4D02A504}" srcOrd="3" destOrd="0" parTransId="{945682DB-3815-44B4-A06C-372CA4936AC4}" sibTransId="{5FFBF3A9-E520-4D91-BD1C-386FF390096D}"/>
    <dgm:cxn modelId="{62C532BD-33C8-4CC1-88D8-64F7490732DA}" type="presOf" srcId="{7BA44E58-A6BA-4424-811D-758F4D02A504}" destId="{3302F8AB-4CBF-4FA8-8919-0DE6BDBE2BB2}" srcOrd="0" destOrd="0" presId="urn:microsoft.com/office/officeart/2005/8/layout/process5"/>
    <dgm:cxn modelId="{18B88BC0-64DE-4B72-AAC6-CF89D03F0D7B}" type="presOf" srcId="{FA22CFB3-8775-4573-8EF3-A3AF827BAD11}" destId="{2163E1AB-48D9-4532-9E8D-0994CAEF1566}" srcOrd="0" destOrd="0" presId="urn:microsoft.com/office/officeart/2005/8/layout/process5"/>
    <dgm:cxn modelId="{3A5AC8D4-C85E-442D-B5B6-07B0030A161E}" type="presOf" srcId="{DEF80ED5-AA7C-4E46-B9F2-4221F2869774}" destId="{D61911A9-7186-44C1-A256-BD70FE54BF80}" srcOrd="1" destOrd="0" presId="urn:microsoft.com/office/officeart/2005/8/layout/process5"/>
    <dgm:cxn modelId="{2D3C78DB-8E72-47DE-9D65-7FF4AFAFCC25}" type="presOf" srcId="{C6BEE979-368D-47BA-8999-8A9FEDC16880}" destId="{00B65DC1-7243-4C70-B236-9522B4681BDF}" srcOrd="1" destOrd="0" presId="urn:microsoft.com/office/officeart/2005/8/layout/process5"/>
    <dgm:cxn modelId="{E31CF9E0-CFF4-4B38-B8F1-A2EC3EDADA75}" srcId="{77C4EF70-EEF1-455F-AA6D-5DF299FE8B4A}" destId="{73E4EF77-E81C-4C08-90A9-3F555D465F9B}" srcOrd="2" destOrd="0" parTransId="{4EC3397E-E286-4E2B-8707-0148438A06B5}" sibTransId="{FA22CFB3-8775-4573-8EF3-A3AF827BAD11}"/>
    <dgm:cxn modelId="{1882C8E5-C7AF-466D-858D-8286279C58A8}" srcId="{77C4EF70-EEF1-455F-AA6D-5DF299FE8B4A}" destId="{BC97A08F-4423-4D7F-A573-1F0F279B8921}" srcOrd="0" destOrd="0" parTransId="{B66DDA4E-0F38-4708-A3EB-378EB81A2717}" sibTransId="{C6BEE979-368D-47BA-8999-8A9FEDC16880}"/>
    <dgm:cxn modelId="{25AC1AE8-A7DC-4EE3-8F16-270D5522CB03}" type="presOf" srcId="{5FFBF3A9-E520-4D91-BD1C-386FF390096D}" destId="{16962FA9-E412-4BAC-8435-C2BD6ADA8300}" srcOrd="0" destOrd="0" presId="urn:microsoft.com/office/officeart/2005/8/layout/process5"/>
    <dgm:cxn modelId="{0148EEF7-3EF1-40BD-A70E-C0F4633FB769}" type="presOf" srcId="{B201736C-B053-44FE-8E6C-07A0EBE34C84}" destId="{94CFA421-F364-4F10-AD2E-C77024255AE9}" srcOrd="0" destOrd="0" presId="urn:microsoft.com/office/officeart/2005/8/layout/process5"/>
    <dgm:cxn modelId="{EB1A28FC-A799-4EE7-834D-550653F7DDE3}" srcId="{77C4EF70-EEF1-455F-AA6D-5DF299FE8B4A}" destId="{0851EC45-3C61-4B75-81CA-774AD0E7F2C0}" srcOrd="1" destOrd="0" parTransId="{F8385642-7CC4-4809-9325-C7CDD3C8B88C}" sibTransId="{D2603BDB-0CE9-4908-B42A-0C1E9CF41684}"/>
    <dgm:cxn modelId="{10F6BD4E-8BC9-4E6A-8B1F-74B141976A1F}" type="presParOf" srcId="{3344CB72-BF8E-4FA7-8C3C-9A5637C91697}" destId="{8C1574AE-B7B5-44EE-AF7B-D30928F27FEB}" srcOrd="0" destOrd="0" presId="urn:microsoft.com/office/officeart/2005/8/layout/process5"/>
    <dgm:cxn modelId="{33E6662E-14A9-48B9-A0C0-747F56270649}" type="presParOf" srcId="{3344CB72-BF8E-4FA7-8C3C-9A5637C91697}" destId="{985AFE44-507B-49E0-8978-E7581E41E131}" srcOrd="1" destOrd="0" presId="urn:microsoft.com/office/officeart/2005/8/layout/process5"/>
    <dgm:cxn modelId="{94EB4F55-2157-4DB7-BFE5-C5081B1950DC}" type="presParOf" srcId="{985AFE44-507B-49E0-8978-E7581E41E131}" destId="{00B65DC1-7243-4C70-B236-9522B4681BDF}" srcOrd="0" destOrd="0" presId="urn:microsoft.com/office/officeart/2005/8/layout/process5"/>
    <dgm:cxn modelId="{FF131324-DB9A-452D-8AE8-9A8B85ACD647}" type="presParOf" srcId="{3344CB72-BF8E-4FA7-8C3C-9A5637C91697}" destId="{8482D285-94FA-45C9-B66B-C761B54A878A}" srcOrd="2" destOrd="0" presId="urn:microsoft.com/office/officeart/2005/8/layout/process5"/>
    <dgm:cxn modelId="{9D7EDCDC-18B2-4BA7-A651-0658D8C0A51F}" type="presParOf" srcId="{3344CB72-BF8E-4FA7-8C3C-9A5637C91697}" destId="{9D210FD9-B9FA-4D92-BDB9-9056ECACA571}" srcOrd="3" destOrd="0" presId="urn:microsoft.com/office/officeart/2005/8/layout/process5"/>
    <dgm:cxn modelId="{525E2649-FC46-4BEC-9638-C0E9CB3F3728}" type="presParOf" srcId="{9D210FD9-B9FA-4D92-BDB9-9056ECACA571}" destId="{A544CB8F-B111-4BE4-A1BB-BD866FBD6401}" srcOrd="0" destOrd="0" presId="urn:microsoft.com/office/officeart/2005/8/layout/process5"/>
    <dgm:cxn modelId="{BBDEE604-5418-4583-B4C0-FA9EA2A76869}" type="presParOf" srcId="{3344CB72-BF8E-4FA7-8C3C-9A5637C91697}" destId="{E1EAB745-20A5-438E-B4E5-521EEAAE5358}" srcOrd="4" destOrd="0" presId="urn:microsoft.com/office/officeart/2005/8/layout/process5"/>
    <dgm:cxn modelId="{68B378BC-C3C5-4302-B3D6-AA2B09A6D152}" type="presParOf" srcId="{3344CB72-BF8E-4FA7-8C3C-9A5637C91697}" destId="{2163E1AB-48D9-4532-9E8D-0994CAEF1566}" srcOrd="5" destOrd="0" presId="urn:microsoft.com/office/officeart/2005/8/layout/process5"/>
    <dgm:cxn modelId="{F6B4894A-3B89-4418-9CFB-DE8F2A9F6159}" type="presParOf" srcId="{2163E1AB-48D9-4532-9E8D-0994CAEF1566}" destId="{D8859A2C-1AAD-432C-B4AB-2EE484B72435}" srcOrd="0" destOrd="0" presId="urn:microsoft.com/office/officeart/2005/8/layout/process5"/>
    <dgm:cxn modelId="{BE53FC07-F898-4845-AF97-F06CEFA3F17C}" type="presParOf" srcId="{3344CB72-BF8E-4FA7-8C3C-9A5637C91697}" destId="{3302F8AB-4CBF-4FA8-8919-0DE6BDBE2BB2}" srcOrd="6" destOrd="0" presId="urn:microsoft.com/office/officeart/2005/8/layout/process5"/>
    <dgm:cxn modelId="{BFA2F621-EEE6-4AEA-80A8-640CF30CABAF}" type="presParOf" srcId="{3344CB72-BF8E-4FA7-8C3C-9A5637C91697}" destId="{16962FA9-E412-4BAC-8435-C2BD6ADA8300}" srcOrd="7" destOrd="0" presId="urn:microsoft.com/office/officeart/2005/8/layout/process5"/>
    <dgm:cxn modelId="{A39B6449-B6AE-4302-AB62-A469937C1611}" type="presParOf" srcId="{16962FA9-E412-4BAC-8435-C2BD6ADA8300}" destId="{8C6D69BF-F7FB-4C24-8F76-2E3A97807DC7}" srcOrd="0" destOrd="0" presId="urn:microsoft.com/office/officeart/2005/8/layout/process5"/>
    <dgm:cxn modelId="{8E42EFF0-8EA5-4C6D-BAF9-AF7788D5998D}" type="presParOf" srcId="{3344CB72-BF8E-4FA7-8C3C-9A5637C91697}" destId="{94CFA421-F364-4F10-AD2E-C77024255AE9}" srcOrd="8" destOrd="0" presId="urn:microsoft.com/office/officeart/2005/8/layout/process5"/>
    <dgm:cxn modelId="{8F2D6BA2-6315-4FAC-A5FD-24C1481ED8ED}" type="presParOf" srcId="{3344CB72-BF8E-4FA7-8C3C-9A5637C91697}" destId="{6D2B98E4-C451-442B-9419-C249E132B0DF}" srcOrd="9" destOrd="0" presId="urn:microsoft.com/office/officeart/2005/8/layout/process5"/>
    <dgm:cxn modelId="{D9276E8B-8285-4541-ABB5-9DCF2E153A10}" type="presParOf" srcId="{6D2B98E4-C451-442B-9419-C249E132B0DF}" destId="{5E755A57-291C-4FAE-B43E-1E4CCB68C25A}" srcOrd="0" destOrd="0" presId="urn:microsoft.com/office/officeart/2005/8/layout/process5"/>
    <dgm:cxn modelId="{F4C09930-0AC1-48F7-A7CA-F35D9C4250A8}" type="presParOf" srcId="{3344CB72-BF8E-4FA7-8C3C-9A5637C91697}" destId="{609B1441-2557-4755-BD76-A5F381C0F90A}" srcOrd="10" destOrd="0" presId="urn:microsoft.com/office/officeart/2005/8/layout/process5"/>
    <dgm:cxn modelId="{E464E8DF-BCA7-4F96-ABB6-7C24545888C8}" type="presParOf" srcId="{3344CB72-BF8E-4FA7-8C3C-9A5637C91697}" destId="{EB5434B0-C828-47F5-B314-6DF1052437EA}" srcOrd="11" destOrd="0" presId="urn:microsoft.com/office/officeart/2005/8/layout/process5"/>
    <dgm:cxn modelId="{DF4B393A-0E06-4358-AC6D-821AE9BF163C}" type="presParOf" srcId="{EB5434B0-C828-47F5-B314-6DF1052437EA}" destId="{D61911A9-7186-44C1-A256-BD70FE54BF80}" srcOrd="0" destOrd="0" presId="urn:microsoft.com/office/officeart/2005/8/layout/process5"/>
    <dgm:cxn modelId="{A479F51B-FB0A-4A84-B5EE-06E4AC4E8856}" type="presParOf" srcId="{3344CB72-BF8E-4FA7-8C3C-9A5637C91697}" destId="{F6EDEBED-145A-4693-A9FC-4305FD391565}" srcOrd="12" destOrd="0" presId="urn:microsoft.com/office/officeart/2005/8/layout/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77C4EF70-EEF1-455F-AA6D-5DF299FE8B4A}"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GB"/>
        </a:p>
      </dgm:t>
    </dgm:pt>
    <dgm:pt modelId="{BC97A08F-4423-4D7F-A573-1F0F279B8921}">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Neighbourhood Justice</a:t>
          </a:r>
        </a:p>
      </dgm:t>
    </dgm:pt>
    <dgm:pt modelId="{B66DDA4E-0F38-4708-A3EB-378EB81A2717}" type="parTrans" cxnId="{1882C8E5-C7AF-466D-858D-8286279C58A8}">
      <dgm:prSet/>
      <dgm:spPr/>
      <dgm:t>
        <a:bodyPr/>
        <a:lstStyle/>
        <a:p>
          <a:endParaRPr lang="en-GB"/>
        </a:p>
      </dgm:t>
    </dgm:pt>
    <dgm:pt modelId="{C6BEE979-368D-47BA-8999-8A9FEDC16880}" type="sibTrans" cxnId="{1882C8E5-C7AF-466D-858D-8286279C58A8}">
      <dgm:prSet/>
      <dgm:spPr>
        <a:solidFill>
          <a:schemeClr val="accent2">
            <a:lumMod val="75000"/>
          </a:schemeClr>
        </a:solidFill>
        <a:ln>
          <a:solidFill>
            <a:schemeClr val="tx1"/>
          </a:solidFill>
        </a:ln>
      </dgm:spPr>
      <dgm:t>
        <a:bodyPr/>
        <a:lstStyle/>
        <a:p>
          <a:endParaRPr lang="en-GB"/>
        </a:p>
      </dgm:t>
    </dgm:pt>
    <dgm:pt modelId="{0851EC45-3C61-4B75-81CA-774AD0E7F2C0}">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Restorative Justice</a:t>
          </a:r>
        </a:p>
      </dgm:t>
    </dgm:pt>
    <dgm:pt modelId="{F8385642-7CC4-4809-9325-C7CDD3C8B88C}" type="parTrans" cxnId="{EB1A28FC-A799-4EE7-834D-550653F7DDE3}">
      <dgm:prSet/>
      <dgm:spPr/>
      <dgm:t>
        <a:bodyPr/>
        <a:lstStyle/>
        <a:p>
          <a:endParaRPr lang="en-GB"/>
        </a:p>
      </dgm:t>
    </dgm:pt>
    <dgm:pt modelId="{D2603BDB-0CE9-4908-B42A-0C1E9CF41684}" type="sibTrans" cxnId="{EB1A28FC-A799-4EE7-834D-550653F7DDE3}">
      <dgm:prSet/>
      <dgm:spPr>
        <a:solidFill>
          <a:schemeClr val="accent2">
            <a:lumMod val="75000"/>
          </a:schemeClr>
        </a:solidFill>
        <a:ln>
          <a:solidFill>
            <a:schemeClr val="tx1"/>
          </a:solidFill>
        </a:ln>
      </dgm:spPr>
      <dgm:t>
        <a:bodyPr/>
        <a:lstStyle/>
        <a:p>
          <a:endParaRPr lang="en-GB"/>
        </a:p>
      </dgm:t>
    </dgm:pt>
    <dgm:pt modelId="{73E4EF77-E81C-4C08-90A9-3F555D465F9B}">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Community Resolutions</a:t>
          </a:r>
        </a:p>
      </dgm:t>
    </dgm:pt>
    <dgm:pt modelId="{4EC3397E-E286-4E2B-8707-0148438A06B5}" type="parTrans" cxnId="{E31CF9E0-CFF4-4B38-B8F1-A2EC3EDADA75}">
      <dgm:prSet/>
      <dgm:spPr/>
      <dgm:t>
        <a:bodyPr/>
        <a:lstStyle/>
        <a:p>
          <a:endParaRPr lang="en-GB"/>
        </a:p>
      </dgm:t>
    </dgm:pt>
    <dgm:pt modelId="{FA22CFB3-8775-4573-8EF3-A3AF827BAD11}" type="sibTrans" cxnId="{E31CF9E0-CFF4-4B38-B8F1-A2EC3EDADA75}">
      <dgm:prSet/>
      <dgm:spPr>
        <a:solidFill>
          <a:schemeClr val="accent2">
            <a:lumMod val="75000"/>
          </a:schemeClr>
        </a:solidFill>
        <a:ln>
          <a:solidFill>
            <a:schemeClr val="tx1"/>
          </a:solidFill>
        </a:ln>
      </dgm:spPr>
      <dgm:t>
        <a:bodyPr/>
        <a:lstStyle/>
        <a:p>
          <a:endParaRPr lang="en-GB"/>
        </a:p>
      </dgm:t>
    </dgm:pt>
    <dgm:pt modelId="{7BA44E58-A6BA-4424-811D-758F4D02A504}">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Cannabis Warnings</a:t>
          </a:r>
        </a:p>
      </dgm:t>
    </dgm:pt>
    <dgm:pt modelId="{945682DB-3815-44B4-A06C-372CA4936AC4}" type="parTrans" cxnId="{FAF06ABC-11A4-4014-AFC5-16BC2D8B10A4}">
      <dgm:prSet/>
      <dgm:spPr/>
      <dgm:t>
        <a:bodyPr/>
        <a:lstStyle/>
        <a:p>
          <a:endParaRPr lang="en-GB"/>
        </a:p>
      </dgm:t>
    </dgm:pt>
    <dgm:pt modelId="{5FFBF3A9-E520-4D91-BD1C-386FF390096D}" type="sibTrans" cxnId="{FAF06ABC-11A4-4014-AFC5-16BC2D8B10A4}">
      <dgm:prSet/>
      <dgm:spPr>
        <a:solidFill>
          <a:schemeClr val="accent2">
            <a:lumMod val="75000"/>
          </a:schemeClr>
        </a:solidFill>
        <a:ln>
          <a:solidFill>
            <a:schemeClr val="tx1"/>
          </a:solidFill>
        </a:ln>
      </dgm:spPr>
      <dgm:t>
        <a:bodyPr/>
        <a:lstStyle/>
        <a:p>
          <a:endParaRPr lang="en-GB"/>
        </a:p>
      </dgm:t>
    </dgm:pt>
    <dgm:pt modelId="{B201736C-B053-44FE-8E6C-07A0EBE34C84}">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Penalty</a:t>
          </a:r>
          <a:r>
            <a:rPr lang="en-GB" sz="2400" baseline="0" dirty="0">
              <a:solidFill>
                <a:schemeClr val="tx1"/>
              </a:solidFill>
            </a:rPr>
            <a:t> Notice for Disorder (PND)</a:t>
          </a:r>
          <a:endParaRPr lang="en-GB" sz="2400" dirty="0">
            <a:solidFill>
              <a:schemeClr val="tx1"/>
            </a:solidFill>
          </a:endParaRPr>
        </a:p>
      </dgm:t>
    </dgm:pt>
    <dgm:pt modelId="{C1E6A2A1-3590-4070-8745-B733DA46226F}" type="parTrans" cxnId="{34DAFCB5-CF02-4709-AC67-DE8540212EDB}">
      <dgm:prSet/>
      <dgm:spPr/>
      <dgm:t>
        <a:bodyPr/>
        <a:lstStyle/>
        <a:p>
          <a:endParaRPr lang="en-GB"/>
        </a:p>
      </dgm:t>
    </dgm:pt>
    <dgm:pt modelId="{26CC4B0E-D113-4B13-9EF4-D8C8EE7C80CD}" type="sibTrans" cxnId="{34DAFCB5-CF02-4709-AC67-DE8540212EDB}">
      <dgm:prSet/>
      <dgm:spPr>
        <a:solidFill>
          <a:schemeClr val="accent2">
            <a:lumMod val="75000"/>
          </a:schemeClr>
        </a:solidFill>
        <a:ln>
          <a:solidFill>
            <a:schemeClr val="tx1"/>
          </a:solidFill>
        </a:ln>
      </dgm:spPr>
      <dgm:t>
        <a:bodyPr/>
        <a:lstStyle/>
        <a:p>
          <a:endParaRPr lang="en-GB"/>
        </a:p>
      </dgm:t>
    </dgm:pt>
    <dgm:pt modelId="{29653E1F-2BB8-4D7B-BBE9-8320BEDC8238}">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Youth or Adult Caution</a:t>
          </a:r>
        </a:p>
      </dgm:t>
    </dgm:pt>
    <dgm:pt modelId="{6E12B06F-CA92-426D-BE88-14F621B1968A}" type="parTrans" cxnId="{8ABFA10A-B384-4936-A3F0-844CC2D3A328}">
      <dgm:prSet/>
      <dgm:spPr/>
      <dgm:t>
        <a:bodyPr/>
        <a:lstStyle/>
        <a:p>
          <a:endParaRPr lang="en-GB"/>
        </a:p>
      </dgm:t>
    </dgm:pt>
    <dgm:pt modelId="{DEF80ED5-AA7C-4E46-B9F2-4221F2869774}" type="sibTrans" cxnId="{8ABFA10A-B384-4936-A3F0-844CC2D3A328}">
      <dgm:prSet/>
      <dgm:spPr>
        <a:solidFill>
          <a:schemeClr val="accent2">
            <a:lumMod val="75000"/>
          </a:schemeClr>
        </a:solidFill>
        <a:ln>
          <a:solidFill>
            <a:schemeClr val="tx1"/>
          </a:solidFill>
        </a:ln>
      </dgm:spPr>
      <dgm:t>
        <a:bodyPr/>
        <a:lstStyle/>
        <a:p>
          <a:endParaRPr lang="en-GB"/>
        </a:p>
      </dgm:t>
    </dgm:pt>
    <dgm:pt modelId="{3606D696-B5D1-4D0D-82A9-000450D2882E}">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Youth</a:t>
          </a:r>
          <a:r>
            <a:rPr lang="en-GB" sz="2400" baseline="0" dirty="0">
              <a:solidFill>
                <a:schemeClr val="tx1"/>
              </a:solidFill>
            </a:rPr>
            <a:t> or Adult Conditional Caution</a:t>
          </a:r>
          <a:endParaRPr lang="en-GB" sz="2400" dirty="0">
            <a:solidFill>
              <a:schemeClr val="tx1"/>
            </a:solidFill>
          </a:endParaRPr>
        </a:p>
      </dgm:t>
    </dgm:pt>
    <dgm:pt modelId="{F9EF68B0-F1BC-4FF5-90D7-5B6DCDC62800}" type="parTrans" cxnId="{A8A68478-D1F9-4CF3-A5D1-19AFF678DF81}">
      <dgm:prSet/>
      <dgm:spPr/>
      <dgm:t>
        <a:bodyPr/>
        <a:lstStyle/>
        <a:p>
          <a:endParaRPr lang="en-GB"/>
        </a:p>
      </dgm:t>
    </dgm:pt>
    <dgm:pt modelId="{D6495050-5139-411D-932C-1A81A0ACA259}" type="sibTrans" cxnId="{A8A68478-D1F9-4CF3-A5D1-19AFF678DF81}">
      <dgm:prSet/>
      <dgm:spPr/>
      <dgm:t>
        <a:bodyPr/>
        <a:lstStyle/>
        <a:p>
          <a:endParaRPr lang="en-GB"/>
        </a:p>
      </dgm:t>
    </dgm:pt>
    <dgm:pt modelId="{3344CB72-BF8E-4FA7-8C3C-9A5637C91697}" type="pres">
      <dgm:prSet presAssocID="{77C4EF70-EEF1-455F-AA6D-5DF299FE8B4A}" presName="diagram" presStyleCnt="0">
        <dgm:presLayoutVars>
          <dgm:dir/>
          <dgm:resizeHandles val="exact"/>
        </dgm:presLayoutVars>
      </dgm:prSet>
      <dgm:spPr/>
    </dgm:pt>
    <dgm:pt modelId="{8C1574AE-B7B5-44EE-AF7B-D30928F27FEB}" type="pres">
      <dgm:prSet presAssocID="{BC97A08F-4423-4D7F-A573-1F0F279B8921}" presName="node" presStyleLbl="node1" presStyleIdx="0" presStyleCnt="7" custScaleX="125395" custScaleY="96311">
        <dgm:presLayoutVars>
          <dgm:bulletEnabled val="1"/>
        </dgm:presLayoutVars>
      </dgm:prSet>
      <dgm:spPr/>
    </dgm:pt>
    <dgm:pt modelId="{985AFE44-507B-49E0-8978-E7581E41E131}" type="pres">
      <dgm:prSet presAssocID="{C6BEE979-368D-47BA-8999-8A9FEDC16880}" presName="sibTrans" presStyleLbl="sibTrans2D1" presStyleIdx="0" presStyleCnt="6"/>
      <dgm:spPr/>
    </dgm:pt>
    <dgm:pt modelId="{00B65DC1-7243-4C70-B236-9522B4681BDF}" type="pres">
      <dgm:prSet presAssocID="{C6BEE979-368D-47BA-8999-8A9FEDC16880}" presName="connectorText" presStyleLbl="sibTrans2D1" presStyleIdx="0" presStyleCnt="6"/>
      <dgm:spPr/>
    </dgm:pt>
    <dgm:pt modelId="{8482D285-94FA-45C9-B66B-C761B54A878A}" type="pres">
      <dgm:prSet presAssocID="{0851EC45-3C61-4B75-81CA-774AD0E7F2C0}" presName="node" presStyleLbl="node1" presStyleIdx="1" presStyleCnt="7">
        <dgm:presLayoutVars>
          <dgm:bulletEnabled val="1"/>
        </dgm:presLayoutVars>
      </dgm:prSet>
      <dgm:spPr/>
    </dgm:pt>
    <dgm:pt modelId="{9D210FD9-B9FA-4D92-BDB9-9056ECACA571}" type="pres">
      <dgm:prSet presAssocID="{D2603BDB-0CE9-4908-B42A-0C1E9CF41684}" presName="sibTrans" presStyleLbl="sibTrans2D1" presStyleIdx="1" presStyleCnt="6"/>
      <dgm:spPr/>
    </dgm:pt>
    <dgm:pt modelId="{A544CB8F-B111-4BE4-A1BB-BD866FBD6401}" type="pres">
      <dgm:prSet presAssocID="{D2603BDB-0CE9-4908-B42A-0C1E9CF41684}" presName="connectorText" presStyleLbl="sibTrans2D1" presStyleIdx="1" presStyleCnt="6"/>
      <dgm:spPr/>
    </dgm:pt>
    <dgm:pt modelId="{E1EAB745-20A5-438E-B4E5-521EEAAE5358}" type="pres">
      <dgm:prSet presAssocID="{73E4EF77-E81C-4C08-90A9-3F555D465F9B}" presName="node" presStyleLbl="node1" presStyleIdx="2" presStyleCnt="7">
        <dgm:presLayoutVars>
          <dgm:bulletEnabled val="1"/>
        </dgm:presLayoutVars>
      </dgm:prSet>
      <dgm:spPr/>
    </dgm:pt>
    <dgm:pt modelId="{2163E1AB-48D9-4532-9E8D-0994CAEF1566}" type="pres">
      <dgm:prSet presAssocID="{FA22CFB3-8775-4573-8EF3-A3AF827BAD11}" presName="sibTrans" presStyleLbl="sibTrans2D1" presStyleIdx="2" presStyleCnt="6"/>
      <dgm:spPr/>
    </dgm:pt>
    <dgm:pt modelId="{D8859A2C-1AAD-432C-B4AB-2EE484B72435}" type="pres">
      <dgm:prSet presAssocID="{FA22CFB3-8775-4573-8EF3-A3AF827BAD11}" presName="connectorText" presStyleLbl="sibTrans2D1" presStyleIdx="2" presStyleCnt="6"/>
      <dgm:spPr/>
    </dgm:pt>
    <dgm:pt modelId="{3302F8AB-4CBF-4FA8-8919-0DE6BDBE2BB2}" type="pres">
      <dgm:prSet presAssocID="{7BA44E58-A6BA-4424-811D-758F4D02A504}" presName="node" presStyleLbl="node1" presStyleIdx="3" presStyleCnt="7">
        <dgm:presLayoutVars>
          <dgm:bulletEnabled val="1"/>
        </dgm:presLayoutVars>
      </dgm:prSet>
      <dgm:spPr/>
    </dgm:pt>
    <dgm:pt modelId="{16962FA9-E412-4BAC-8435-C2BD6ADA8300}" type="pres">
      <dgm:prSet presAssocID="{5FFBF3A9-E520-4D91-BD1C-386FF390096D}" presName="sibTrans" presStyleLbl="sibTrans2D1" presStyleIdx="3" presStyleCnt="6"/>
      <dgm:spPr/>
    </dgm:pt>
    <dgm:pt modelId="{8C6D69BF-F7FB-4C24-8F76-2E3A97807DC7}" type="pres">
      <dgm:prSet presAssocID="{5FFBF3A9-E520-4D91-BD1C-386FF390096D}" presName="connectorText" presStyleLbl="sibTrans2D1" presStyleIdx="3" presStyleCnt="6"/>
      <dgm:spPr/>
    </dgm:pt>
    <dgm:pt modelId="{94CFA421-F364-4F10-AD2E-C77024255AE9}" type="pres">
      <dgm:prSet presAssocID="{B201736C-B053-44FE-8E6C-07A0EBE34C84}" presName="node" presStyleLbl="node1" presStyleIdx="4" presStyleCnt="7">
        <dgm:presLayoutVars>
          <dgm:bulletEnabled val="1"/>
        </dgm:presLayoutVars>
      </dgm:prSet>
      <dgm:spPr/>
    </dgm:pt>
    <dgm:pt modelId="{6D2B98E4-C451-442B-9419-C249E132B0DF}" type="pres">
      <dgm:prSet presAssocID="{26CC4B0E-D113-4B13-9EF4-D8C8EE7C80CD}" presName="sibTrans" presStyleLbl="sibTrans2D1" presStyleIdx="4" presStyleCnt="6"/>
      <dgm:spPr/>
    </dgm:pt>
    <dgm:pt modelId="{5E755A57-291C-4FAE-B43E-1E4CCB68C25A}" type="pres">
      <dgm:prSet presAssocID="{26CC4B0E-D113-4B13-9EF4-D8C8EE7C80CD}" presName="connectorText" presStyleLbl="sibTrans2D1" presStyleIdx="4" presStyleCnt="6"/>
      <dgm:spPr/>
    </dgm:pt>
    <dgm:pt modelId="{609B1441-2557-4755-BD76-A5F381C0F90A}" type="pres">
      <dgm:prSet presAssocID="{29653E1F-2BB8-4D7B-BBE9-8320BEDC8238}" presName="node" presStyleLbl="node1" presStyleIdx="5" presStyleCnt="7">
        <dgm:presLayoutVars>
          <dgm:bulletEnabled val="1"/>
        </dgm:presLayoutVars>
      </dgm:prSet>
      <dgm:spPr/>
    </dgm:pt>
    <dgm:pt modelId="{EB5434B0-C828-47F5-B314-6DF1052437EA}" type="pres">
      <dgm:prSet presAssocID="{DEF80ED5-AA7C-4E46-B9F2-4221F2869774}" presName="sibTrans" presStyleLbl="sibTrans2D1" presStyleIdx="5" presStyleCnt="6"/>
      <dgm:spPr/>
    </dgm:pt>
    <dgm:pt modelId="{D61911A9-7186-44C1-A256-BD70FE54BF80}" type="pres">
      <dgm:prSet presAssocID="{DEF80ED5-AA7C-4E46-B9F2-4221F2869774}" presName="connectorText" presStyleLbl="sibTrans2D1" presStyleIdx="5" presStyleCnt="6"/>
      <dgm:spPr/>
    </dgm:pt>
    <dgm:pt modelId="{F6EDEBED-145A-4693-A9FC-4305FD391565}" type="pres">
      <dgm:prSet presAssocID="{3606D696-B5D1-4D0D-82A9-000450D2882E}" presName="node" presStyleLbl="node1" presStyleIdx="6" presStyleCnt="7">
        <dgm:presLayoutVars>
          <dgm:bulletEnabled val="1"/>
        </dgm:presLayoutVars>
      </dgm:prSet>
      <dgm:spPr/>
    </dgm:pt>
  </dgm:ptLst>
  <dgm:cxnLst>
    <dgm:cxn modelId="{77185F04-1DA6-4C61-8FEA-80BC5E6963D3}" type="presOf" srcId="{77C4EF70-EEF1-455F-AA6D-5DF299FE8B4A}" destId="{3344CB72-BF8E-4FA7-8C3C-9A5637C91697}" srcOrd="0" destOrd="0" presId="urn:microsoft.com/office/officeart/2005/8/layout/process5"/>
    <dgm:cxn modelId="{8ABFA10A-B384-4936-A3F0-844CC2D3A328}" srcId="{77C4EF70-EEF1-455F-AA6D-5DF299FE8B4A}" destId="{29653E1F-2BB8-4D7B-BBE9-8320BEDC8238}" srcOrd="5" destOrd="0" parTransId="{6E12B06F-CA92-426D-BE88-14F621B1968A}" sibTransId="{DEF80ED5-AA7C-4E46-B9F2-4221F2869774}"/>
    <dgm:cxn modelId="{7FB3C61B-E30E-463F-A079-09F04807B01B}" type="presOf" srcId="{BC97A08F-4423-4D7F-A573-1F0F279B8921}" destId="{8C1574AE-B7B5-44EE-AF7B-D30928F27FEB}" srcOrd="0" destOrd="0" presId="urn:microsoft.com/office/officeart/2005/8/layout/process5"/>
    <dgm:cxn modelId="{8E67061E-2A4F-4555-9128-DB3527E6FA5C}" type="presOf" srcId="{5FFBF3A9-E520-4D91-BD1C-386FF390096D}" destId="{8C6D69BF-F7FB-4C24-8F76-2E3A97807DC7}" srcOrd="1" destOrd="0" presId="urn:microsoft.com/office/officeart/2005/8/layout/process5"/>
    <dgm:cxn modelId="{254BAF3A-14A7-4975-81DE-3AAAF21CCE8E}" type="presOf" srcId="{0851EC45-3C61-4B75-81CA-774AD0E7F2C0}" destId="{8482D285-94FA-45C9-B66B-C761B54A878A}" srcOrd="0" destOrd="0" presId="urn:microsoft.com/office/officeart/2005/8/layout/process5"/>
    <dgm:cxn modelId="{F2E8DF64-6B31-451C-B83B-D5FFF88A097B}" type="presOf" srcId="{73E4EF77-E81C-4C08-90A9-3F555D465F9B}" destId="{E1EAB745-20A5-438E-B4E5-521EEAAE5358}" srcOrd="0" destOrd="0" presId="urn:microsoft.com/office/officeart/2005/8/layout/process5"/>
    <dgm:cxn modelId="{FC3A5C69-31CF-4A88-9E90-3F16E3D1B38A}" type="presOf" srcId="{FA22CFB3-8775-4573-8EF3-A3AF827BAD11}" destId="{D8859A2C-1AAD-432C-B4AB-2EE484B72435}" srcOrd="1" destOrd="0" presId="urn:microsoft.com/office/officeart/2005/8/layout/process5"/>
    <dgm:cxn modelId="{EC8A826B-4535-40C1-ADEB-CBDFA4CA3CA2}" type="presOf" srcId="{D2603BDB-0CE9-4908-B42A-0C1E9CF41684}" destId="{A544CB8F-B111-4BE4-A1BB-BD866FBD6401}" srcOrd="1" destOrd="0" presId="urn:microsoft.com/office/officeart/2005/8/layout/process5"/>
    <dgm:cxn modelId="{8E2FA16C-788B-4011-B804-A40E521EFE88}" type="presOf" srcId="{29653E1F-2BB8-4D7B-BBE9-8320BEDC8238}" destId="{609B1441-2557-4755-BD76-A5F381C0F90A}" srcOrd="0" destOrd="0" presId="urn:microsoft.com/office/officeart/2005/8/layout/process5"/>
    <dgm:cxn modelId="{A187EE6F-0B97-4A8D-9F45-1224F4CBBE45}" type="presOf" srcId="{D2603BDB-0CE9-4908-B42A-0C1E9CF41684}" destId="{9D210FD9-B9FA-4D92-BDB9-9056ECACA571}" srcOrd="0" destOrd="0" presId="urn:microsoft.com/office/officeart/2005/8/layout/process5"/>
    <dgm:cxn modelId="{A8A68478-D1F9-4CF3-A5D1-19AFF678DF81}" srcId="{77C4EF70-EEF1-455F-AA6D-5DF299FE8B4A}" destId="{3606D696-B5D1-4D0D-82A9-000450D2882E}" srcOrd="6" destOrd="0" parTransId="{F9EF68B0-F1BC-4FF5-90D7-5B6DCDC62800}" sibTransId="{D6495050-5139-411D-932C-1A81A0ACA259}"/>
    <dgm:cxn modelId="{AE9F0559-0854-4628-AD92-8DA3BCA33BF2}" type="presOf" srcId="{26CC4B0E-D113-4B13-9EF4-D8C8EE7C80CD}" destId="{6D2B98E4-C451-442B-9419-C249E132B0DF}" srcOrd="0" destOrd="0" presId="urn:microsoft.com/office/officeart/2005/8/layout/process5"/>
    <dgm:cxn modelId="{C93FE87B-3FFD-48E7-AE35-30319C6F5540}" type="presOf" srcId="{3606D696-B5D1-4D0D-82A9-000450D2882E}" destId="{F6EDEBED-145A-4693-A9FC-4305FD391565}" srcOrd="0" destOrd="0" presId="urn:microsoft.com/office/officeart/2005/8/layout/process5"/>
    <dgm:cxn modelId="{8754967F-1FE6-4860-8C8E-04193DD23718}" type="presOf" srcId="{C6BEE979-368D-47BA-8999-8A9FEDC16880}" destId="{985AFE44-507B-49E0-8978-E7581E41E131}" srcOrd="0" destOrd="0" presId="urn:microsoft.com/office/officeart/2005/8/layout/process5"/>
    <dgm:cxn modelId="{A2D5CC88-6A56-4F00-A9BF-1B7533BB8409}" type="presOf" srcId="{26CC4B0E-D113-4B13-9EF4-D8C8EE7C80CD}" destId="{5E755A57-291C-4FAE-B43E-1E4CCB68C25A}" srcOrd="1" destOrd="0" presId="urn:microsoft.com/office/officeart/2005/8/layout/process5"/>
    <dgm:cxn modelId="{34DAFCB5-CF02-4709-AC67-DE8540212EDB}" srcId="{77C4EF70-EEF1-455F-AA6D-5DF299FE8B4A}" destId="{B201736C-B053-44FE-8E6C-07A0EBE34C84}" srcOrd="4" destOrd="0" parTransId="{C1E6A2A1-3590-4070-8745-B733DA46226F}" sibTransId="{26CC4B0E-D113-4B13-9EF4-D8C8EE7C80CD}"/>
    <dgm:cxn modelId="{9C04B0B8-DC9E-46C3-983A-01883BC5D40D}" type="presOf" srcId="{DEF80ED5-AA7C-4E46-B9F2-4221F2869774}" destId="{EB5434B0-C828-47F5-B314-6DF1052437EA}" srcOrd="0" destOrd="0" presId="urn:microsoft.com/office/officeart/2005/8/layout/process5"/>
    <dgm:cxn modelId="{FAF06ABC-11A4-4014-AFC5-16BC2D8B10A4}" srcId="{77C4EF70-EEF1-455F-AA6D-5DF299FE8B4A}" destId="{7BA44E58-A6BA-4424-811D-758F4D02A504}" srcOrd="3" destOrd="0" parTransId="{945682DB-3815-44B4-A06C-372CA4936AC4}" sibTransId="{5FFBF3A9-E520-4D91-BD1C-386FF390096D}"/>
    <dgm:cxn modelId="{62C532BD-33C8-4CC1-88D8-64F7490732DA}" type="presOf" srcId="{7BA44E58-A6BA-4424-811D-758F4D02A504}" destId="{3302F8AB-4CBF-4FA8-8919-0DE6BDBE2BB2}" srcOrd="0" destOrd="0" presId="urn:microsoft.com/office/officeart/2005/8/layout/process5"/>
    <dgm:cxn modelId="{18B88BC0-64DE-4B72-AAC6-CF89D03F0D7B}" type="presOf" srcId="{FA22CFB3-8775-4573-8EF3-A3AF827BAD11}" destId="{2163E1AB-48D9-4532-9E8D-0994CAEF1566}" srcOrd="0" destOrd="0" presId="urn:microsoft.com/office/officeart/2005/8/layout/process5"/>
    <dgm:cxn modelId="{3A5AC8D4-C85E-442D-B5B6-07B0030A161E}" type="presOf" srcId="{DEF80ED5-AA7C-4E46-B9F2-4221F2869774}" destId="{D61911A9-7186-44C1-A256-BD70FE54BF80}" srcOrd="1" destOrd="0" presId="urn:microsoft.com/office/officeart/2005/8/layout/process5"/>
    <dgm:cxn modelId="{2D3C78DB-8E72-47DE-9D65-7FF4AFAFCC25}" type="presOf" srcId="{C6BEE979-368D-47BA-8999-8A9FEDC16880}" destId="{00B65DC1-7243-4C70-B236-9522B4681BDF}" srcOrd="1" destOrd="0" presId="urn:microsoft.com/office/officeart/2005/8/layout/process5"/>
    <dgm:cxn modelId="{E31CF9E0-CFF4-4B38-B8F1-A2EC3EDADA75}" srcId="{77C4EF70-EEF1-455F-AA6D-5DF299FE8B4A}" destId="{73E4EF77-E81C-4C08-90A9-3F555D465F9B}" srcOrd="2" destOrd="0" parTransId="{4EC3397E-E286-4E2B-8707-0148438A06B5}" sibTransId="{FA22CFB3-8775-4573-8EF3-A3AF827BAD11}"/>
    <dgm:cxn modelId="{1882C8E5-C7AF-466D-858D-8286279C58A8}" srcId="{77C4EF70-EEF1-455F-AA6D-5DF299FE8B4A}" destId="{BC97A08F-4423-4D7F-A573-1F0F279B8921}" srcOrd="0" destOrd="0" parTransId="{B66DDA4E-0F38-4708-A3EB-378EB81A2717}" sibTransId="{C6BEE979-368D-47BA-8999-8A9FEDC16880}"/>
    <dgm:cxn modelId="{25AC1AE8-A7DC-4EE3-8F16-270D5522CB03}" type="presOf" srcId="{5FFBF3A9-E520-4D91-BD1C-386FF390096D}" destId="{16962FA9-E412-4BAC-8435-C2BD6ADA8300}" srcOrd="0" destOrd="0" presId="urn:microsoft.com/office/officeart/2005/8/layout/process5"/>
    <dgm:cxn modelId="{0148EEF7-3EF1-40BD-A70E-C0F4633FB769}" type="presOf" srcId="{B201736C-B053-44FE-8E6C-07A0EBE34C84}" destId="{94CFA421-F364-4F10-AD2E-C77024255AE9}" srcOrd="0" destOrd="0" presId="urn:microsoft.com/office/officeart/2005/8/layout/process5"/>
    <dgm:cxn modelId="{EB1A28FC-A799-4EE7-834D-550653F7DDE3}" srcId="{77C4EF70-EEF1-455F-AA6D-5DF299FE8B4A}" destId="{0851EC45-3C61-4B75-81CA-774AD0E7F2C0}" srcOrd="1" destOrd="0" parTransId="{F8385642-7CC4-4809-9325-C7CDD3C8B88C}" sibTransId="{D2603BDB-0CE9-4908-B42A-0C1E9CF41684}"/>
    <dgm:cxn modelId="{10F6BD4E-8BC9-4E6A-8B1F-74B141976A1F}" type="presParOf" srcId="{3344CB72-BF8E-4FA7-8C3C-9A5637C91697}" destId="{8C1574AE-B7B5-44EE-AF7B-D30928F27FEB}" srcOrd="0" destOrd="0" presId="urn:microsoft.com/office/officeart/2005/8/layout/process5"/>
    <dgm:cxn modelId="{33E6662E-14A9-48B9-A0C0-747F56270649}" type="presParOf" srcId="{3344CB72-BF8E-4FA7-8C3C-9A5637C91697}" destId="{985AFE44-507B-49E0-8978-E7581E41E131}" srcOrd="1" destOrd="0" presId="urn:microsoft.com/office/officeart/2005/8/layout/process5"/>
    <dgm:cxn modelId="{94EB4F55-2157-4DB7-BFE5-C5081B1950DC}" type="presParOf" srcId="{985AFE44-507B-49E0-8978-E7581E41E131}" destId="{00B65DC1-7243-4C70-B236-9522B4681BDF}" srcOrd="0" destOrd="0" presId="urn:microsoft.com/office/officeart/2005/8/layout/process5"/>
    <dgm:cxn modelId="{FF131324-DB9A-452D-8AE8-9A8B85ACD647}" type="presParOf" srcId="{3344CB72-BF8E-4FA7-8C3C-9A5637C91697}" destId="{8482D285-94FA-45C9-B66B-C761B54A878A}" srcOrd="2" destOrd="0" presId="urn:microsoft.com/office/officeart/2005/8/layout/process5"/>
    <dgm:cxn modelId="{9D7EDCDC-18B2-4BA7-A651-0658D8C0A51F}" type="presParOf" srcId="{3344CB72-BF8E-4FA7-8C3C-9A5637C91697}" destId="{9D210FD9-B9FA-4D92-BDB9-9056ECACA571}" srcOrd="3" destOrd="0" presId="urn:microsoft.com/office/officeart/2005/8/layout/process5"/>
    <dgm:cxn modelId="{525E2649-FC46-4BEC-9638-C0E9CB3F3728}" type="presParOf" srcId="{9D210FD9-B9FA-4D92-BDB9-9056ECACA571}" destId="{A544CB8F-B111-4BE4-A1BB-BD866FBD6401}" srcOrd="0" destOrd="0" presId="urn:microsoft.com/office/officeart/2005/8/layout/process5"/>
    <dgm:cxn modelId="{BBDEE604-5418-4583-B4C0-FA9EA2A76869}" type="presParOf" srcId="{3344CB72-BF8E-4FA7-8C3C-9A5637C91697}" destId="{E1EAB745-20A5-438E-B4E5-521EEAAE5358}" srcOrd="4" destOrd="0" presId="urn:microsoft.com/office/officeart/2005/8/layout/process5"/>
    <dgm:cxn modelId="{68B378BC-C3C5-4302-B3D6-AA2B09A6D152}" type="presParOf" srcId="{3344CB72-BF8E-4FA7-8C3C-9A5637C91697}" destId="{2163E1AB-48D9-4532-9E8D-0994CAEF1566}" srcOrd="5" destOrd="0" presId="urn:microsoft.com/office/officeart/2005/8/layout/process5"/>
    <dgm:cxn modelId="{F6B4894A-3B89-4418-9CFB-DE8F2A9F6159}" type="presParOf" srcId="{2163E1AB-48D9-4532-9E8D-0994CAEF1566}" destId="{D8859A2C-1AAD-432C-B4AB-2EE484B72435}" srcOrd="0" destOrd="0" presId="urn:microsoft.com/office/officeart/2005/8/layout/process5"/>
    <dgm:cxn modelId="{BE53FC07-F898-4845-AF97-F06CEFA3F17C}" type="presParOf" srcId="{3344CB72-BF8E-4FA7-8C3C-9A5637C91697}" destId="{3302F8AB-4CBF-4FA8-8919-0DE6BDBE2BB2}" srcOrd="6" destOrd="0" presId="urn:microsoft.com/office/officeart/2005/8/layout/process5"/>
    <dgm:cxn modelId="{BFA2F621-EEE6-4AEA-80A8-640CF30CABAF}" type="presParOf" srcId="{3344CB72-BF8E-4FA7-8C3C-9A5637C91697}" destId="{16962FA9-E412-4BAC-8435-C2BD6ADA8300}" srcOrd="7" destOrd="0" presId="urn:microsoft.com/office/officeart/2005/8/layout/process5"/>
    <dgm:cxn modelId="{A39B6449-B6AE-4302-AB62-A469937C1611}" type="presParOf" srcId="{16962FA9-E412-4BAC-8435-C2BD6ADA8300}" destId="{8C6D69BF-F7FB-4C24-8F76-2E3A97807DC7}" srcOrd="0" destOrd="0" presId="urn:microsoft.com/office/officeart/2005/8/layout/process5"/>
    <dgm:cxn modelId="{8E42EFF0-8EA5-4C6D-BAF9-AF7788D5998D}" type="presParOf" srcId="{3344CB72-BF8E-4FA7-8C3C-9A5637C91697}" destId="{94CFA421-F364-4F10-AD2E-C77024255AE9}" srcOrd="8" destOrd="0" presId="urn:microsoft.com/office/officeart/2005/8/layout/process5"/>
    <dgm:cxn modelId="{8F2D6BA2-6315-4FAC-A5FD-24C1481ED8ED}" type="presParOf" srcId="{3344CB72-BF8E-4FA7-8C3C-9A5637C91697}" destId="{6D2B98E4-C451-442B-9419-C249E132B0DF}" srcOrd="9" destOrd="0" presId="urn:microsoft.com/office/officeart/2005/8/layout/process5"/>
    <dgm:cxn modelId="{D9276E8B-8285-4541-ABB5-9DCF2E153A10}" type="presParOf" srcId="{6D2B98E4-C451-442B-9419-C249E132B0DF}" destId="{5E755A57-291C-4FAE-B43E-1E4CCB68C25A}" srcOrd="0" destOrd="0" presId="urn:microsoft.com/office/officeart/2005/8/layout/process5"/>
    <dgm:cxn modelId="{F4C09930-0AC1-48F7-A7CA-F35D9C4250A8}" type="presParOf" srcId="{3344CB72-BF8E-4FA7-8C3C-9A5637C91697}" destId="{609B1441-2557-4755-BD76-A5F381C0F90A}" srcOrd="10" destOrd="0" presId="urn:microsoft.com/office/officeart/2005/8/layout/process5"/>
    <dgm:cxn modelId="{E464E8DF-BCA7-4F96-ABB6-7C24545888C8}" type="presParOf" srcId="{3344CB72-BF8E-4FA7-8C3C-9A5637C91697}" destId="{EB5434B0-C828-47F5-B314-6DF1052437EA}" srcOrd="11" destOrd="0" presId="urn:microsoft.com/office/officeart/2005/8/layout/process5"/>
    <dgm:cxn modelId="{DF4B393A-0E06-4358-AC6D-821AE9BF163C}" type="presParOf" srcId="{EB5434B0-C828-47F5-B314-6DF1052437EA}" destId="{D61911A9-7186-44C1-A256-BD70FE54BF80}" srcOrd="0" destOrd="0" presId="urn:microsoft.com/office/officeart/2005/8/layout/process5"/>
    <dgm:cxn modelId="{A479F51B-FB0A-4A84-B5EE-06E4AC4E8856}" type="presParOf" srcId="{3344CB72-BF8E-4FA7-8C3C-9A5637C91697}" destId="{F6EDEBED-145A-4693-A9FC-4305FD391565}" srcOrd="12" destOrd="0" presId="urn:microsoft.com/office/officeart/2005/8/layout/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08BA6-9F94-4468-BC2F-7BF9BF0AF12B}">
      <dsp:nvSpPr>
        <dsp:cNvPr id="0" name=""/>
        <dsp:cNvSpPr/>
      </dsp:nvSpPr>
      <dsp:spPr>
        <a:xfrm>
          <a:off x="905" y="200087"/>
          <a:ext cx="3532458" cy="2119475"/>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rPr>
            <a:t>Found in towns &amp; cities</a:t>
          </a:r>
        </a:p>
      </dsp:txBody>
      <dsp:txXfrm>
        <a:off x="905" y="200087"/>
        <a:ext cx="3532458" cy="2119475"/>
      </dsp:txXfrm>
    </dsp:sp>
    <dsp:sp modelId="{FA4438C8-00D0-4A58-94A6-5FC8049772A1}">
      <dsp:nvSpPr>
        <dsp:cNvPr id="0" name=""/>
        <dsp:cNvSpPr/>
      </dsp:nvSpPr>
      <dsp:spPr>
        <a:xfrm>
          <a:off x="3886610" y="200087"/>
          <a:ext cx="3532458" cy="2119475"/>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rPr>
            <a:t>Responsible for hearing cases that occur in their area – called the petty sessional area</a:t>
          </a:r>
        </a:p>
      </dsp:txBody>
      <dsp:txXfrm>
        <a:off x="3886610" y="200087"/>
        <a:ext cx="3532458" cy="2119475"/>
      </dsp:txXfrm>
    </dsp:sp>
    <dsp:sp modelId="{BBDBD24D-C50D-45C9-BEB6-5C1092B354B9}">
      <dsp:nvSpPr>
        <dsp:cNvPr id="0" name=""/>
        <dsp:cNvSpPr/>
      </dsp:nvSpPr>
      <dsp:spPr>
        <a:xfrm>
          <a:off x="905" y="2672808"/>
          <a:ext cx="3532458" cy="2119475"/>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rPr>
            <a:t>They hear the vast majority of cases</a:t>
          </a:r>
        </a:p>
      </dsp:txBody>
      <dsp:txXfrm>
        <a:off x="905" y="2672808"/>
        <a:ext cx="3532458" cy="2119475"/>
      </dsp:txXfrm>
    </dsp:sp>
    <dsp:sp modelId="{7CF4AFEE-D383-4619-BABB-F098E23927C7}">
      <dsp:nvSpPr>
        <dsp:cNvPr id="0" name=""/>
        <dsp:cNvSpPr/>
      </dsp:nvSpPr>
      <dsp:spPr>
        <a:xfrm>
          <a:off x="3886610" y="2672808"/>
          <a:ext cx="3532458" cy="2119475"/>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rPr>
            <a:t>More serious matters can only be tried at their Crown Court but will start their life in Magistrate’s Court</a:t>
          </a:r>
        </a:p>
      </dsp:txBody>
      <dsp:txXfrm>
        <a:off x="3886610" y="2672808"/>
        <a:ext cx="3532458" cy="21194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01DC69-A69C-406F-9150-3600FDDBD24B}">
      <dsp:nvSpPr>
        <dsp:cNvPr id="0" name=""/>
        <dsp:cNvSpPr/>
      </dsp:nvSpPr>
      <dsp:spPr>
        <a:xfrm rot="5400000">
          <a:off x="468041" y="1341379"/>
          <a:ext cx="1692988" cy="125392"/>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92C24E61-BDFE-493F-BE53-9BC7627E86D7}">
      <dsp:nvSpPr>
        <dsp:cNvPr id="0" name=""/>
        <dsp:cNvSpPr/>
      </dsp:nvSpPr>
      <dsp:spPr>
        <a:xfrm>
          <a:off x="661191" y="1806"/>
          <a:ext cx="2137085" cy="1527753"/>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Commonly known as JP’s (Your Worship)</a:t>
          </a:r>
        </a:p>
      </dsp:txBody>
      <dsp:txXfrm>
        <a:off x="705937" y="46552"/>
        <a:ext cx="2047593" cy="1438261"/>
      </dsp:txXfrm>
    </dsp:sp>
    <dsp:sp modelId="{A161A0C5-4B21-485E-ACB7-C81693DEFDFF}">
      <dsp:nvSpPr>
        <dsp:cNvPr id="0" name=""/>
        <dsp:cNvSpPr/>
      </dsp:nvSpPr>
      <dsp:spPr>
        <a:xfrm rot="5400000">
          <a:off x="455668" y="3056443"/>
          <a:ext cx="1717734" cy="125392"/>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B64281AB-DE07-4ADF-9129-E9511755FA24}">
      <dsp:nvSpPr>
        <dsp:cNvPr id="0" name=""/>
        <dsp:cNvSpPr/>
      </dsp:nvSpPr>
      <dsp:spPr>
        <a:xfrm>
          <a:off x="716796" y="1738548"/>
          <a:ext cx="2025875" cy="1460100"/>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Appointed by the Lord Chancellor </a:t>
          </a:r>
        </a:p>
      </dsp:txBody>
      <dsp:txXfrm>
        <a:off x="759561" y="1781313"/>
        <a:ext cx="1940345" cy="1374570"/>
      </dsp:txXfrm>
    </dsp:sp>
    <dsp:sp modelId="{597A8F38-5034-4267-8BD1-4DCE80A6727E}">
      <dsp:nvSpPr>
        <dsp:cNvPr id="0" name=""/>
        <dsp:cNvSpPr/>
      </dsp:nvSpPr>
      <dsp:spPr>
        <a:xfrm rot="713">
          <a:off x="1314535" y="3926059"/>
          <a:ext cx="2567148" cy="125392"/>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CBE86456-55B7-4821-9081-AAA5CE897D7C}">
      <dsp:nvSpPr>
        <dsp:cNvPr id="0" name=""/>
        <dsp:cNvSpPr/>
      </dsp:nvSpPr>
      <dsp:spPr>
        <a:xfrm>
          <a:off x="722230" y="3407636"/>
          <a:ext cx="2015008" cy="1577576"/>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Ordinary members of the community</a:t>
          </a:r>
        </a:p>
      </dsp:txBody>
      <dsp:txXfrm>
        <a:off x="768436" y="3453842"/>
        <a:ext cx="1922596" cy="1485164"/>
      </dsp:txXfrm>
    </dsp:sp>
    <dsp:sp modelId="{FF14CBAD-6ED8-431F-925A-7C61A55A467B}">
      <dsp:nvSpPr>
        <dsp:cNvPr id="0" name=""/>
        <dsp:cNvSpPr/>
      </dsp:nvSpPr>
      <dsp:spPr>
        <a:xfrm rot="16200000">
          <a:off x="3033347" y="3077989"/>
          <a:ext cx="1696671" cy="125392"/>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7F852E8A-9278-4659-9B42-1EBCD3C56A52}">
      <dsp:nvSpPr>
        <dsp:cNvPr id="0" name=""/>
        <dsp:cNvSpPr/>
      </dsp:nvSpPr>
      <dsp:spPr>
        <a:xfrm>
          <a:off x="3275731" y="3429522"/>
          <a:ext cx="2042302" cy="1555691"/>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Appointed for life</a:t>
          </a:r>
        </a:p>
      </dsp:txBody>
      <dsp:txXfrm>
        <a:off x="3321296" y="3475087"/>
        <a:ext cx="1951172" cy="1464561"/>
      </dsp:txXfrm>
    </dsp:sp>
    <dsp:sp modelId="{CB00DE6F-9D0A-4ED7-A294-075DE10FC583}">
      <dsp:nvSpPr>
        <dsp:cNvPr id="0" name=""/>
        <dsp:cNvSpPr/>
      </dsp:nvSpPr>
      <dsp:spPr>
        <a:xfrm rot="16200000">
          <a:off x="3036488" y="1374894"/>
          <a:ext cx="1690389" cy="125392"/>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6D243975-D5C9-4D76-9758-7D3C1B39B04A}">
      <dsp:nvSpPr>
        <dsp:cNvPr id="0" name=""/>
        <dsp:cNvSpPr/>
      </dsp:nvSpPr>
      <dsp:spPr>
        <a:xfrm>
          <a:off x="3258050" y="1780956"/>
          <a:ext cx="2077662" cy="1439577"/>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Unpaid</a:t>
          </a:r>
        </a:p>
      </dsp:txBody>
      <dsp:txXfrm>
        <a:off x="3300214" y="1823120"/>
        <a:ext cx="1993334" cy="1355249"/>
      </dsp:txXfrm>
    </dsp:sp>
    <dsp:sp modelId="{39A5067D-40E5-4323-9567-425A50AB38CE}">
      <dsp:nvSpPr>
        <dsp:cNvPr id="0" name=""/>
        <dsp:cNvSpPr/>
      </dsp:nvSpPr>
      <dsp:spPr>
        <a:xfrm rot="9023">
          <a:off x="3881678" y="533354"/>
          <a:ext cx="2785125" cy="125392"/>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A5CB91E2-EFA0-4816-B8E8-407D650003DE}">
      <dsp:nvSpPr>
        <dsp:cNvPr id="0" name=""/>
        <dsp:cNvSpPr/>
      </dsp:nvSpPr>
      <dsp:spPr>
        <a:xfrm>
          <a:off x="3275731" y="28925"/>
          <a:ext cx="2042302" cy="1543043"/>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Retire at 70</a:t>
          </a:r>
        </a:p>
      </dsp:txBody>
      <dsp:txXfrm>
        <a:off x="3320925" y="74119"/>
        <a:ext cx="1951914" cy="1452655"/>
      </dsp:txXfrm>
    </dsp:sp>
    <dsp:sp modelId="{41C92757-8734-44BE-8CB1-B6FAB9C981F4}">
      <dsp:nvSpPr>
        <dsp:cNvPr id="0" name=""/>
        <dsp:cNvSpPr/>
      </dsp:nvSpPr>
      <dsp:spPr>
        <a:xfrm rot="5400000">
          <a:off x="5810144" y="1404151"/>
          <a:ext cx="1713308" cy="125392"/>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A717023C-8EAC-45A4-8ABD-8604BA9EDDB9}">
      <dsp:nvSpPr>
        <dsp:cNvPr id="0" name=""/>
        <dsp:cNvSpPr/>
      </dsp:nvSpPr>
      <dsp:spPr>
        <a:xfrm>
          <a:off x="6034646" y="28925"/>
          <a:ext cx="2094702" cy="1578404"/>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Not legally qualified</a:t>
          </a:r>
        </a:p>
      </dsp:txBody>
      <dsp:txXfrm>
        <a:off x="6080876" y="75155"/>
        <a:ext cx="2002242" cy="1485944"/>
      </dsp:txXfrm>
    </dsp:sp>
    <dsp:sp modelId="{C43D1A19-096A-4C72-8FD0-2AC6FBC48F0D}">
      <dsp:nvSpPr>
        <dsp:cNvPr id="0" name=""/>
        <dsp:cNvSpPr/>
      </dsp:nvSpPr>
      <dsp:spPr>
        <a:xfrm rot="5400000">
          <a:off x="5863539" y="3073702"/>
          <a:ext cx="1606518" cy="125392"/>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9321B518-52F4-400C-8BBE-D69696FE345C}">
      <dsp:nvSpPr>
        <dsp:cNvPr id="0" name=""/>
        <dsp:cNvSpPr/>
      </dsp:nvSpPr>
      <dsp:spPr>
        <a:xfrm>
          <a:off x="6070000" y="1816317"/>
          <a:ext cx="2023994" cy="1450361"/>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Advised by a Magistrate’s Clerk</a:t>
          </a:r>
        </a:p>
      </dsp:txBody>
      <dsp:txXfrm>
        <a:off x="6112480" y="1858797"/>
        <a:ext cx="1939034" cy="1365401"/>
      </dsp:txXfrm>
    </dsp:sp>
    <dsp:sp modelId="{02FAE832-F3A4-40B8-A53D-B275279D9BA4}">
      <dsp:nvSpPr>
        <dsp:cNvPr id="0" name=""/>
        <dsp:cNvSpPr/>
      </dsp:nvSpPr>
      <dsp:spPr>
        <a:xfrm>
          <a:off x="5795487" y="3475666"/>
          <a:ext cx="2573020" cy="1363397"/>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Described as a ‘bench’ consisting of between 2 &amp; 7 magistrates</a:t>
          </a:r>
        </a:p>
      </dsp:txBody>
      <dsp:txXfrm>
        <a:off x="5835420" y="3515599"/>
        <a:ext cx="2493154" cy="128353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5D38B7-FD3D-41FA-8CEF-9B5C8E35D667}">
      <dsp:nvSpPr>
        <dsp:cNvPr id="0" name=""/>
        <dsp:cNvSpPr/>
      </dsp:nvSpPr>
      <dsp:spPr>
        <a:xfrm>
          <a:off x="280999" y="991"/>
          <a:ext cx="2971533" cy="1782920"/>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Must be a barrister or solicitor of at least 7 years standing</a:t>
          </a:r>
        </a:p>
      </dsp:txBody>
      <dsp:txXfrm>
        <a:off x="333219" y="53211"/>
        <a:ext cx="2867093" cy="1678480"/>
      </dsp:txXfrm>
    </dsp:sp>
    <dsp:sp modelId="{5F395FE9-A148-4E43-AD7A-659FC44F1334}">
      <dsp:nvSpPr>
        <dsp:cNvPr id="0" name=""/>
        <dsp:cNvSpPr/>
      </dsp:nvSpPr>
      <dsp:spPr>
        <a:xfrm>
          <a:off x="3514028" y="523981"/>
          <a:ext cx="629965" cy="736940"/>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GB" sz="3100" kern="1200"/>
        </a:p>
      </dsp:txBody>
      <dsp:txXfrm>
        <a:off x="3514028" y="671369"/>
        <a:ext cx="440976" cy="442164"/>
      </dsp:txXfrm>
    </dsp:sp>
    <dsp:sp modelId="{6BB94453-1E66-4144-BB63-B9D4918DA81F}">
      <dsp:nvSpPr>
        <dsp:cNvPr id="0" name=""/>
        <dsp:cNvSpPr/>
      </dsp:nvSpPr>
      <dsp:spPr>
        <a:xfrm>
          <a:off x="4441146" y="991"/>
          <a:ext cx="2971533" cy="1782920"/>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Is appointed to the role as a paid official, the word ‘Stipend’ means payment</a:t>
          </a:r>
        </a:p>
      </dsp:txBody>
      <dsp:txXfrm>
        <a:off x="4493366" y="53211"/>
        <a:ext cx="2867093" cy="1678480"/>
      </dsp:txXfrm>
    </dsp:sp>
    <dsp:sp modelId="{1CF376E9-B47C-44B7-947C-7F82F3C2E96F}">
      <dsp:nvSpPr>
        <dsp:cNvPr id="0" name=""/>
        <dsp:cNvSpPr/>
      </dsp:nvSpPr>
      <dsp:spPr>
        <a:xfrm rot="5400000">
          <a:off x="5611930" y="1991918"/>
          <a:ext cx="629965" cy="736940"/>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GB" sz="3100" kern="1200"/>
        </a:p>
      </dsp:txBody>
      <dsp:txXfrm rot="-5400000">
        <a:off x="5705831" y="2045406"/>
        <a:ext cx="442164" cy="440976"/>
      </dsp:txXfrm>
    </dsp:sp>
    <dsp:sp modelId="{BC6D54D4-4632-4F08-AF03-FB151DA18F09}">
      <dsp:nvSpPr>
        <dsp:cNvPr id="0" name=""/>
        <dsp:cNvSpPr/>
      </dsp:nvSpPr>
      <dsp:spPr>
        <a:xfrm>
          <a:off x="4441146" y="2972524"/>
          <a:ext cx="2971533" cy="1782920"/>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Will sit &amp; hear cases alone &amp; has the same power as a bench of  Magistrates</a:t>
          </a:r>
        </a:p>
      </dsp:txBody>
      <dsp:txXfrm>
        <a:off x="4493366" y="3024744"/>
        <a:ext cx="2867093" cy="1678480"/>
      </dsp:txXfrm>
    </dsp:sp>
    <dsp:sp modelId="{C68DA0EA-DBCF-45FA-8169-F0BC05D834A3}">
      <dsp:nvSpPr>
        <dsp:cNvPr id="0" name=""/>
        <dsp:cNvSpPr/>
      </dsp:nvSpPr>
      <dsp:spPr>
        <a:xfrm rot="10800000">
          <a:off x="3549686" y="3495514"/>
          <a:ext cx="629965" cy="736940"/>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GB" sz="3100" kern="1200"/>
        </a:p>
      </dsp:txBody>
      <dsp:txXfrm rot="10800000">
        <a:off x="3738675" y="3642902"/>
        <a:ext cx="440976" cy="442164"/>
      </dsp:txXfrm>
    </dsp:sp>
    <dsp:sp modelId="{26F63674-F38C-4B35-A3FD-B11E8088ED44}">
      <dsp:nvSpPr>
        <dsp:cNvPr id="0" name=""/>
        <dsp:cNvSpPr/>
      </dsp:nvSpPr>
      <dsp:spPr>
        <a:xfrm>
          <a:off x="280999" y="2972524"/>
          <a:ext cx="2971533" cy="1782920"/>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Addressed as ‘Your Worship.’</a:t>
          </a:r>
        </a:p>
      </dsp:txBody>
      <dsp:txXfrm>
        <a:off x="333219" y="3024744"/>
        <a:ext cx="2867093" cy="16784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FAF49C-CA9D-42B7-AD02-EB68D5ADB5D5}">
      <dsp:nvSpPr>
        <dsp:cNvPr id="0" name=""/>
        <dsp:cNvSpPr/>
      </dsp:nvSpPr>
      <dsp:spPr>
        <a:xfrm>
          <a:off x="1402199" y="581"/>
          <a:ext cx="4477639" cy="1905378"/>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rPr>
            <a:t>The clerk is a paid barrister or solicitor of at least 5 years standing</a:t>
          </a:r>
        </a:p>
      </dsp:txBody>
      <dsp:txXfrm>
        <a:off x="1458006" y="56388"/>
        <a:ext cx="4366025" cy="1793764"/>
      </dsp:txXfrm>
    </dsp:sp>
    <dsp:sp modelId="{7FE290CD-DAD9-47B3-AA1B-EA5C0B383487}">
      <dsp:nvSpPr>
        <dsp:cNvPr id="0" name=""/>
        <dsp:cNvSpPr/>
      </dsp:nvSpPr>
      <dsp:spPr>
        <a:xfrm rot="5400000">
          <a:off x="3283760" y="1953594"/>
          <a:ext cx="714517" cy="857420"/>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555750">
            <a:lnSpc>
              <a:spcPct val="90000"/>
            </a:lnSpc>
            <a:spcBef>
              <a:spcPct val="0"/>
            </a:spcBef>
            <a:spcAft>
              <a:spcPct val="35000"/>
            </a:spcAft>
            <a:buNone/>
          </a:pPr>
          <a:endParaRPr lang="en-GB" sz="3500" kern="1200"/>
        </a:p>
      </dsp:txBody>
      <dsp:txXfrm rot="-5400000">
        <a:off x="3383793" y="2025046"/>
        <a:ext cx="514452" cy="500162"/>
      </dsp:txXfrm>
    </dsp:sp>
    <dsp:sp modelId="{AB281CCF-2B39-459D-9A42-039C56F05A53}">
      <dsp:nvSpPr>
        <dsp:cNvPr id="0" name=""/>
        <dsp:cNvSpPr/>
      </dsp:nvSpPr>
      <dsp:spPr>
        <a:xfrm>
          <a:off x="525097" y="2858649"/>
          <a:ext cx="6231844" cy="1905378"/>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rPr>
            <a:t>Will advise the court on matters of law &amp; procedure. Will effectively run the court when a lay bench is sitting</a:t>
          </a:r>
        </a:p>
      </dsp:txBody>
      <dsp:txXfrm>
        <a:off x="580904" y="2914456"/>
        <a:ext cx="6120230" cy="179376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EF65CC-A228-448D-9978-11F37C146263}">
      <dsp:nvSpPr>
        <dsp:cNvPr id="0" name=""/>
        <dsp:cNvSpPr/>
      </dsp:nvSpPr>
      <dsp:spPr>
        <a:xfrm>
          <a:off x="9633" y="414285"/>
          <a:ext cx="2879300" cy="1727580"/>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Crown Courts try the more serious cases</a:t>
          </a:r>
        </a:p>
      </dsp:txBody>
      <dsp:txXfrm>
        <a:off x="60232" y="464884"/>
        <a:ext cx="2778102" cy="1626382"/>
      </dsp:txXfrm>
    </dsp:sp>
    <dsp:sp modelId="{385AD065-AB48-4D99-8520-C54C19408255}">
      <dsp:nvSpPr>
        <dsp:cNvPr id="0" name=""/>
        <dsp:cNvSpPr/>
      </dsp:nvSpPr>
      <dsp:spPr>
        <a:xfrm>
          <a:off x="3142312" y="921042"/>
          <a:ext cx="610411" cy="714066"/>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a:off x="3142312" y="1063855"/>
        <a:ext cx="427288" cy="428440"/>
      </dsp:txXfrm>
    </dsp:sp>
    <dsp:sp modelId="{1606DAD5-8EF6-41AC-A3EF-2A4FCAE923DA}">
      <dsp:nvSpPr>
        <dsp:cNvPr id="0" name=""/>
        <dsp:cNvSpPr/>
      </dsp:nvSpPr>
      <dsp:spPr>
        <a:xfrm>
          <a:off x="4040653" y="414285"/>
          <a:ext cx="2879300" cy="1727580"/>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Will be heard before a judge &amp; a jury</a:t>
          </a:r>
        </a:p>
      </dsp:txBody>
      <dsp:txXfrm>
        <a:off x="4091252" y="464884"/>
        <a:ext cx="2778102" cy="1626382"/>
      </dsp:txXfrm>
    </dsp:sp>
    <dsp:sp modelId="{FF303D3D-56B4-4633-BE76-CC2EC7E0CA07}">
      <dsp:nvSpPr>
        <dsp:cNvPr id="0" name=""/>
        <dsp:cNvSpPr/>
      </dsp:nvSpPr>
      <dsp:spPr>
        <a:xfrm>
          <a:off x="7173332" y="921042"/>
          <a:ext cx="610411" cy="714066"/>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a:off x="7173332" y="1063855"/>
        <a:ext cx="427288" cy="428440"/>
      </dsp:txXfrm>
    </dsp:sp>
    <dsp:sp modelId="{D3708A8C-E2DD-454A-83FB-E26F2495DE8B}">
      <dsp:nvSpPr>
        <dsp:cNvPr id="0" name=""/>
        <dsp:cNvSpPr/>
      </dsp:nvSpPr>
      <dsp:spPr>
        <a:xfrm>
          <a:off x="8071674" y="414285"/>
          <a:ext cx="2879300" cy="1727580"/>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Judges appointed from within the legal profession</a:t>
          </a:r>
        </a:p>
      </dsp:txBody>
      <dsp:txXfrm>
        <a:off x="8122273" y="464884"/>
        <a:ext cx="2778102" cy="1626382"/>
      </dsp:txXfrm>
    </dsp:sp>
    <dsp:sp modelId="{22BFCDDC-22EF-47D8-B924-59437F1968D6}">
      <dsp:nvSpPr>
        <dsp:cNvPr id="0" name=""/>
        <dsp:cNvSpPr/>
      </dsp:nvSpPr>
      <dsp:spPr>
        <a:xfrm rot="5400000">
          <a:off x="9206118" y="2343416"/>
          <a:ext cx="610411" cy="714066"/>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rot="-5400000">
        <a:off x="9297104" y="2395244"/>
        <a:ext cx="428440" cy="427288"/>
      </dsp:txXfrm>
    </dsp:sp>
    <dsp:sp modelId="{B227817F-EB1C-4FE0-857D-C40B064F5DE1}">
      <dsp:nvSpPr>
        <dsp:cNvPr id="0" name=""/>
        <dsp:cNvSpPr/>
      </dsp:nvSpPr>
      <dsp:spPr>
        <a:xfrm>
          <a:off x="8071674" y="3293586"/>
          <a:ext cx="2879300" cy="1727580"/>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Crown Court judges referred to as ‘Your Honour’</a:t>
          </a:r>
        </a:p>
      </dsp:txBody>
      <dsp:txXfrm>
        <a:off x="8122273" y="3344185"/>
        <a:ext cx="2778102" cy="1626382"/>
      </dsp:txXfrm>
    </dsp:sp>
    <dsp:sp modelId="{1EC40CD8-E233-455F-8775-AC09B18A3213}">
      <dsp:nvSpPr>
        <dsp:cNvPr id="0" name=""/>
        <dsp:cNvSpPr/>
      </dsp:nvSpPr>
      <dsp:spPr>
        <a:xfrm rot="10800000">
          <a:off x="7207884" y="3800342"/>
          <a:ext cx="610411" cy="714066"/>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rot="10800000">
        <a:off x="7391007" y="3943155"/>
        <a:ext cx="427288" cy="428440"/>
      </dsp:txXfrm>
    </dsp:sp>
    <dsp:sp modelId="{C951B8C5-3127-4AB1-9C92-32CB722F6167}">
      <dsp:nvSpPr>
        <dsp:cNvPr id="0" name=""/>
        <dsp:cNvSpPr/>
      </dsp:nvSpPr>
      <dsp:spPr>
        <a:xfrm>
          <a:off x="4040653" y="3293586"/>
          <a:ext cx="2879300" cy="1727580"/>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High Court judges referred to as ‘My Lord/Lady’</a:t>
          </a:r>
        </a:p>
      </dsp:txBody>
      <dsp:txXfrm>
        <a:off x="4091252" y="3344185"/>
        <a:ext cx="2778102" cy="162638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2AE8CA-C27A-46EF-8D66-B1ED36E54B49}">
      <dsp:nvSpPr>
        <dsp:cNvPr id="0" name=""/>
        <dsp:cNvSpPr/>
      </dsp:nvSpPr>
      <dsp:spPr>
        <a:xfrm rot="16200000">
          <a:off x="1211093" y="-1211093"/>
          <a:ext cx="2271797" cy="4693985"/>
        </a:xfrm>
        <a:prstGeom prst="round1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12 randomly chosen members of the public</a:t>
          </a:r>
        </a:p>
      </dsp:txBody>
      <dsp:txXfrm rot="5400000">
        <a:off x="0" y="0"/>
        <a:ext cx="4693985" cy="1703848"/>
      </dsp:txXfrm>
    </dsp:sp>
    <dsp:sp modelId="{B24F0521-EEDF-403F-B9EC-09D3FB9B51FD}">
      <dsp:nvSpPr>
        <dsp:cNvPr id="0" name=""/>
        <dsp:cNvSpPr/>
      </dsp:nvSpPr>
      <dsp:spPr>
        <a:xfrm>
          <a:off x="4693985" y="0"/>
          <a:ext cx="4693985" cy="2271797"/>
        </a:xfrm>
        <a:prstGeom prst="round1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They receive advice &amp; direction from the judge on all legal matters</a:t>
          </a:r>
        </a:p>
      </dsp:txBody>
      <dsp:txXfrm>
        <a:off x="4693985" y="0"/>
        <a:ext cx="4693985" cy="1703848"/>
      </dsp:txXfrm>
    </dsp:sp>
    <dsp:sp modelId="{42675DB6-3C9A-4AE7-AF94-F69F2DB33628}">
      <dsp:nvSpPr>
        <dsp:cNvPr id="0" name=""/>
        <dsp:cNvSpPr/>
      </dsp:nvSpPr>
      <dsp:spPr>
        <a:xfrm rot="10800000">
          <a:off x="0" y="2271797"/>
          <a:ext cx="4693985" cy="2271797"/>
        </a:xfrm>
        <a:prstGeom prst="round1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Serving Police Officers &amp; staff are now eligible for jury service</a:t>
          </a:r>
        </a:p>
      </dsp:txBody>
      <dsp:txXfrm rot="10800000">
        <a:off x="0" y="2839746"/>
        <a:ext cx="4693985" cy="1703848"/>
      </dsp:txXfrm>
    </dsp:sp>
    <dsp:sp modelId="{E758413B-7319-4A21-8D5D-701D510C9D12}">
      <dsp:nvSpPr>
        <dsp:cNvPr id="0" name=""/>
        <dsp:cNvSpPr/>
      </dsp:nvSpPr>
      <dsp:spPr>
        <a:xfrm rot="5400000">
          <a:off x="5905078" y="1060703"/>
          <a:ext cx="2271797" cy="4693985"/>
        </a:xfrm>
        <a:prstGeom prst="round1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Defendant &amp; witnesses may object to any jury member during the ‘swearing in’ process</a:t>
          </a:r>
        </a:p>
      </dsp:txBody>
      <dsp:txXfrm rot="-5400000">
        <a:off x="4693985" y="2839746"/>
        <a:ext cx="4693985" cy="1703848"/>
      </dsp:txXfrm>
    </dsp:sp>
    <dsp:sp modelId="{68871AD0-1BD8-4B14-8748-514488BF1229}">
      <dsp:nvSpPr>
        <dsp:cNvPr id="0" name=""/>
        <dsp:cNvSpPr/>
      </dsp:nvSpPr>
      <dsp:spPr>
        <a:xfrm>
          <a:off x="3211676" y="1394588"/>
          <a:ext cx="2964617" cy="1754418"/>
        </a:xfrm>
        <a:prstGeom prst="roundRect">
          <a:avLst/>
        </a:prstGeom>
        <a:blipFill rotWithShape="0">
          <a:blip xmlns:r="http://schemas.openxmlformats.org/officeDocument/2006/relationships" r:embed="rId1"/>
          <a:srcRect/>
          <a:stretch>
            <a:fillRect l="-29000" r="-29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3840" tIns="243840" rIns="243840" bIns="243840" numCol="1" spcCol="1270" anchor="ctr" anchorCtr="0">
          <a:noAutofit/>
        </a:bodyPr>
        <a:lstStyle/>
        <a:p>
          <a:pPr marL="0" lvl="0" indent="0" algn="ctr" defTabSz="2844800">
            <a:lnSpc>
              <a:spcPct val="90000"/>
            </a:lnSpc>
            <a:spcBef>
              <a:spcPct val="0"/>
            </a:spcBef>
            <a:spcAft>
              <a:spcPct val="35000"/>
            </a:spcAft>
            <a:buNone/>
          </a:pPr>
          <a:endParaRPr lang="en-GB" sz="6400" kern="1200" dirty="0"/>
        </a:p>
      </dsp:txBody>
      <dsp:txXfrm>
        <a:off x="3297320" y="1480232"/>
        <a:ext cx="2793329" cy="158313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218926-B178-4BBE-90E7-2AAC48C17127}">
      <dsp:nvSpPr>
        <dsp:cNvPr id="0" name=""/>
        <dsp:cNvSpPr/>
      </dsp:nvSpPr>
      <dsp:spPr>
        <a:xfrm>
          <a:off x="711881" y="14130"/>
          <a:ext cx="5495388" cy="2734532"/>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Some nerves can be eradicated by effective planning. Get to the court in plenty of time, check parking arrangements &amp; locate the court room where your case is being heard. If there early enough, familiarise yourself with the layout of the court room. Identify yourself to the CPS solicitor/barrister.</a:t>
          </a:r>
        </a:p>
      </dsp:txBody>
      <dsp:txXfrm>
        <a:off x="711881" y="14130"/>
        <a:ext cx="5495388" cy="2734532"/>
      </dsp:txXfrm>
    </dsp:sp>
    <dsp:sp modelId="{5E0CDF1F-4B9C-458F-A44C-66F1CC490282}">
      <dsp:nvSpPr>
        <dsp:cNvPr id="0" name=""/>
        <dsp:cNvSpPr/>
      </dsp:nvSpPr>
      <dsp:spPr>
        <a:xfrm>
          <a:off x="167647" y="3175999"/>
          <a:ext cx="3711809" cy="1831361"/>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You will be called into the court room when you are required by the court usher</a:t>
          </a:r>
        </a:p>
      </dsp:txBody>
      <dsp:txXfrm>
        <a:off x="167647" y="3175999"/>
        <a:ext cx="3711809" cy="1831361"/>
      </dsp:txXfrm>
    </dsp:sp>
    <dsp:sp modelId="{8023E0A4-B2EC-47C5-80B8-ACE7A4A544BE}">
      <dsp:nvSpPr>
        <dsp:cNvPr id="0" name=""/>
        <dsp:cNvSpPr/>
      </dsp:nvSpPr>
      <dsp:spPr>
        <a:xfrm>
          <a:off x="4001807" y="3193244"/>
          <a:ext cx="3645252" cy="1810656"/>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You are not allowed to be present in court prior to having given your evidence</a:t>
          </a:r>
        </a:p>
      </dsp:txBody>
      <dsp:txXfrm>
        <a:off x="4001807" y="3193244"/>
        <a:ext cx="3645252" cy="181065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171C62-3380-430B-87AA-6B60FAB50C6E}">
      <dsp:nvSpPr>
        <dsp:cNvPr id="0" name=""/>
        <dsp:cNvSpPr/>
      </dsp:nvSpPr>
      <dsp:spPr>
        <a:xfrm>
          <a:off x="0" y="0"/>
          <a:ext cx="6823456" cy="2327475"/>
        </a:xfrm>
        <a:prstGeom prst="roundRect">
          <a:avLst>
            <a:gd name="adj" fmla="val 10000"/>
          </a:avLst>
        </a:prstGeom>
        <a:solidFill>
          <a:schemeClr val="accent2">
            <a:lumMod val="75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sp>
    <dsp:sp modelId="{0558DD71-7B5E-4C9A-8A59-6564DA69F481}">
      <dsp:nvSpPr>
        <dsp:cNvPr id="0" name=""/>
        <dsp:cNvSpPr/>
      </dsp:nvSpPr>
      <dsp:spPr>
        <a:xfrm>
          <a:off x="205486" y="310330"/>
          <a:ext cx="3053563" cy="1706815"/>
        </a:xfrm>
        <a:prstGeom prst="roundRect">
          <a:avLst>
            <a:gd name="adj" fmla="val 10000"/>
          </a:avLst>
        </a:prstGeom>
        <a:blipFill rotWithShape="1">
          <a:blip xmlns:r="http://schemas.openxmlformats.org/officeDocument/2006/relationships" r:embed="rId1"/>
          <a:srcRect/>
          <a:stretch>
            <a:fillRect t="-3000" b="-3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6EA30B06-638A-4054-A6A9-6155A90B621A}">
      <dsp:nvSpPr>
        <dsp:cNvPr id="0" name=""/>
        <dsp:cNvSpPr/>
      </dsp:nvSpPr>
      <dsp:spPr>
        <a:xfrm rot="10800000">
          <a:off x="205486" y="2327475"/>
          <a:ext cx="3053563" cy="2844692"/>
        </a:xfrm>
        <a:prstGeom prst="round2SameRect">
          <a:avLst>
            <a:gd name="adj1" fmla="val 10500"/>
            <a:gd name="adj2" fmla="val 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The usher will call you into the court room &amp; direct you to the witness box</a:t>
          </a:r>
        </a:p>
      </dsp:txBody>
      <dsp:txXfrm rot="10800000">
        <a:off x="292970" y="2327475"/>
        <a:ext cx="2878595" cy="2757208"/>
      </dsp:txXfrm>
    </dsp:sp>
    <dsp:sp modelId="{4414A6A8-5279-41D9-97D8-42E418BA5836}">
      <dsp:nvSpPr>
        <dsp:cNvPr id="0" name=""/>
        <dsp:cNvSpPr/>
      </dsp:nvSpPr>
      <dsp:spPr>
        <a:xfrm>
          <a:off x="3564406" y="310330"/>
          <a:ext cx="3053563" cy="1706815"/>
        </a:xfrm>
        <a:prstGeom prst="roundRect">
          <a:avLst>
            <a:gd name="adj" fmla="val 10000"/>
          </a:avLst>
        </a:prstGeom>
        <a:blipFill rotWithShape="1">
          <a:blip xmlns:r="http://schemas.openxmlformats.org/officeDocument/2006/relationships" r:embed="rId2"/>
          <a:srcRect/>
          <a:stretch>
            <a:fillRect t="-10000" b="-10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81768E7D-7F20-4084-BDAA-140790689425}">
      <dsp:nvSpPr>
        <dsp:cNvPr id="0" name=""/>
        <dsp:cNvSpPr/>
      </dsp:nvSpPr>
      <dsp:spPr>
        <a:xfrm rot="10800000">
          <a:off x="3564406" y="2327475"/>
          <a:ext cx="3053563" cy="2844692"/>
        </a:xfrm>
        <a:prstGeom prst="round2SameRect">
          <a:avLst>
            <a:gd name="adj1" fmla="val 10500"/>
            <a:gd name="adj2" fmla="val 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You will either take the </a:t>
          </a:r>
          <a:r>
            <a:rPr lang="en-GB" sz="2400" b="1" i="1" u="sng" kern="1200" dirty="0">
              <a:solidFill>
                <a:schemeClr val="tx1"/>
              </a:solidFill>
            </a:rPr>
            <a:t>oath or affirmation.</a:t>
          </a:r>
          <a:r>
            <a:rPr lang="en-GB" sz="2400" kern="1200" dirty="0">
              <a:solidFill>
                <a:schemeClr val="tx1"/>
              </a:solidFill>
            </a:rPr>
            <a:t> </a:t>
          </a:r>
          <a:r>
            <a:rPr lang="en-GB" sz="2400" b="1" i="1" u="sng" kern="1200" dirty="0">
              <a:solidFill>
                <a:schemeClr val="tx1"/>
              </a:solidFill>
            </a:rPr>
            <a:t>If you are taking the oath</a:t>
          </a:r>
          <a:r>
            <a:rPr lang="en-GB" sz="2400" kern="1200" dirty="0">
              <a:solidFill>
                <a:schemeClr val="tx1"/>
              </a:solidFill>
            </a:rPr>
            <a:t> you will hold up the relevant Holy Book in your right hand as you read</a:t>
          </a:r>
        </a:p>
      </dsp:txBody>
      <dsp:txXfrm rot="10800000">
        <a:off x="3651890" y="2327475"/>
        <a:ext cx="2878595" cy="275720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998FC9-8164-49DD-8F9E-0730D89949CB}">
      <dsp:nvSpPr>
        <dsp:cNvPr id="0" name=""/>
        <dsp:cNvSpPr/>
      </dsp:nvSpPr>
      <dsp:spPr>
        <a:xfrm>
          <a:off x="-920156" y="2479"/>
          <a:ext cx="9843404" cy="1268167"/>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The oath which is taken whilst holding up a copy of the relevant Holy Book is:</a:t>
          </a:r>
        </a:p>
      </dsp:txBody>
      <dsp:txXfrm>
        <a:off x="-883013" y="39622"/>
        <a:ext cx="9769118" cy="1193881"/>
      </dsp:txXfrm>
    </dsp:sp>
    <dsp:sp modelId="{813CACDA-A1DE-44D6-997B-B127BEF1A018}">
      <dsp:nvSpPr>
        <dsp:cNvPr id="0" name=""/>
        <dsp:cNvSpPr/>
      </dsp:nvSpPr>
      <dsp:spPr>
        <a:xfrm rot="5400000">
          <a:off x="3763764" y="1302351"/>
          <a:ext cx="475562" cy="570675"/>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rot="-5400000">
        <a:off x="3830343" y="1349908"/>
        <a:ext cx="342405" cy="332893"/>
      </dsp:txXfrm>
    </dsp:sp>
    <dsp:sp modelId="{FBBC4D29-F1BC-4D84-9094-33B471B0D979}">
      <dsp:nvSpPr>
        <dsp:cNvPr id="0" name=""/>
        <dsp:cNvSpPr/>
      </dsp:nvSpPr>
      <dsp:spPr>
        <a:xfrm>
          <a:off x="0" y="1904730"/>
          <a:ext cx="8003092" cy="1268167"/>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1" u="sng" kern="1200" dirty="0">
              <a:solidFill>
                <a:schemeClr val="tx1"/>
              </a:solidFill>
            </a:rPr>
            <a:t>“I swear by Almighty God that the evidence I shall give shall be the truth, the whole truth &amp; nothing but the truth”</a:t>
          </a:r>
        </a:p>
      </dsp:txBody>
      <dsp:txXfrm>
        <a:off x="37143" y="1941873"/>
        <a:ext cx="7928806" cy="1193881"/>
      </dsp:txXfrm>
    </dsp:sp>
    <dsp:sp modelId="{0672B084-D139-4F9E-AE48-957B8D13EF7B}">
      <dsp:nvSpPr>
        <dsp:cNvPr id="0" name=""/>
        <dsp:cNvSpPr/>
      </dsp:nvSpPr>
      <dsp:spPr>
        <a:xfrm rot="5400000">
          <a:off x="3763764" y="3204602"/>
          <a:ext cx="475562" cy="570675"/>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rot="-5400000">
        <a:off x="3830343" y="3252159"/>
        <a:ext cx="342405" cy="332893"/>
      </dsp:txXfrm>
    </dsp:sp>
    <dsp:sp modelId="{89E295DA-1DA3-4F61-B6FB-83FF505F3CBA}">
      <dsp:nvSpPr>
        <dsp:cNvPr id="0" name=""/>
        <dsp:cNvSpPr/>
      </dsp:nvSpPr>
      <dsp:spPr>
        <a:xfrm>
          <a:off x="191330" y="3806982"/>
          <a:ext cx="7620431" cy="1268167"/>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Muslim officers may take the oath using  the Koran. Jewish officers the Old Testament and Hindu officers the Vedas</a:t>
          </a:r>
        </a:p>
      </dsp:txBody>
      <dsp:txXfrm>
        <a:off x="228473" y="3844125"/>
        <a:ext cx="7546145" cy="119388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56755F-59BF-4B79-8095-EB7D38874C8A}">
      <dsp:nvSpPr>
        <dsp:cNvPr id="0" name=""/>
        <dsp:cNvSpPr/>
      </dsp:nvSpPr>
      <dsp:spPr>
        <a:xfrm>
          <a:off x="3929075" y="0"/>
          <a:ext cx="5893612" cy="3614589"/>
        </a:xfrm>
        <a:prstGeom prst="rightArrow">
          <a:avLst>
            <a:gd name="adj1" fmla="val 75000"/>
            <a:gd name="adj2" fmla="val 50000"/>
          </a:avLst>
        </a:prstGeom>
        <a:solidFill>
          <a:schemeClr val="accent2">
            <a:lumMod val="40000"/>
            <a:lumOff val="6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t" anchorCtr="0">
          <a:noAutofit/>
        </a:bodyPr>
        <a:lstStyle/>
        <a:p>
          <a:pPr marL="285750" lvl="1" indent="-285750" algn="l" defTabSz="1244600">
            <a:lnSpc>
              <a:spcPct val="90000"/>
            </a:lnSpc>
            <a:spcBef>
              <a:spcPct val="0"/>
            </a:spcBef>
            <a:spcAft>
              <a:spcPct val="15000"/>
            </a:spcAft>
            <a:buChar char="•"/>
          </a:pPr>
          <a:r>
            <a:rPr lang="en-GB" sz="2800" kern="1200" dirty="0"/>
            <a:t>“I do solemnly &amp; sincerely &amp; truly declare &amp; affirm that the evidence I shall give shall be the truth, the whole truth &amp; nothing but the truth”</a:t>
          </a:r>
        </a:p>
      </dsp:txBody>
      <dsp:txXfrm>
        <a:off x="3929075" y="451824"/>
        <a:ext cx="4538141" cy="2710941"/>
      </dsp:txXfrm>
    </dsp:sp>
    <dsp:sp modelId="{42CB4D64-2F54-4E1C-82C0-A6BC617CD310}">
      <dsp:nvSpPr>
        <dsp:cNvPr id="0" name=""/>
        <dsp:cNvSpPr/>
      </dsp:nvSpPr>
      <dsp:spPr>
        <a:xfrm>
          <a:off x="0" y="0"/>
          <a:ext cx="3929075" cy="3614589"/>
        </a:xfrm>
        <a:prstGeom prst="roundRect">
          <a:avLst/>
        </a:prstGeom>
        <a:blipFill rotWithShape="0">
          <a:blip xmlns:r="http://schemas.openxmlformats.org/officeDocument/2006/relationships" r:embed="rId1"/>
          <a:srcRect/>
          <a:stretch>
            <a:fillRect l="-25000" r="-25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123825" rIns="247650" bIns="123825" numCol="1" spcCol="1270" anchor="ctr" anchorCtr="0">
          <a:noAutofit/>
        </a:bodyPr>
        <a:lstStyle/>
        <a:p>
          <a:pPr marL="0" lvl="0" indent="0" algn="ctr" defTabSz="2889250">
            <a:lnSpc>
              <a:spcPct val="90000"/>
            </a:lnSpc>
            <a:spcBef>
              <a:spcPct val="0"/>
            </a:spcBef>
            <a:spcAft>
              <a:spcPct val="35000"/>
            </a:spcAft>
            <a:buNone/>
          </a:pPr>
          <a:endParaRPr lang="en-GB" sz="6500" kern="1200" dirty="0"/>
        </a:p>
      </dsp:txBody>
      <dsp:txXfrm>
        <a:off x="176450" y="176450"/>
        <a:ext cx="3576175" cy="326168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82764F-9056-4168-8A74-FF40591A422B}">
      <dsp:nvSpPr>
        <dsp:cNvPr id="0" name=""/>
        <dsp:cNvSpPr/>
      </dsp:nvSpPr>
      <dsp:spPr>
        <a:xfrm>
          <a:off x="1090571" y="550"/>
          <a:ext cx="5826969" cy="1802469"/>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You will then introduce yourself. This must include Rank, collar number, full name &amp; place of work</a:t>
          </a:r>
        </a:p>
      </dsp:txBody>
      <dsp:txXfrm>
        <a:off x="1143364" y="53343"/>
        <a:ext cx="5721383" cy="1696883"/>
      </dsp:txXfrm>
    </dsp:sp>
    <dsp:sp modelId="{17FE4F7F-7DC8-46EF-A900-17F3D73F114D}">
      <dsp:nvSpPr>
        <dsp:cNvPr id="0" name=""/>
        <dsp:cNvSpPr/>
      </dsp:nvSpPr>
      <dsp:spPr>
        <a:xfrm rot="5400000">
          <a:off x="3666093" y="1848080"/>
          <a:ext cx="675925" cy="811111"/>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66850">
            <a:lnSpc>
              <a:spcPct val="90000"/>
            </a:lnSpc>
            <a:spcBef>
              <a:spcPct val="0"/>
            </a:spcBef>
            <a:spcAft>
              <a:spcPct val="35000"/>
            </a:spcAft>
            <a:buNone/>
          </a:pPr>
          <a:endParaRPr lang="en-GB" sz="3300" kern="1200"/>
        </a:p>
      </dsp:txBody>
      <dsp:txXfrm rot="-5400000">
        <a:off x="3760723" y="1915673"/>
        <a:ext cx="486667" cy="473148"/>
      </dsp:txXfrm>
    </dsp:sp>
    <dsp:sp modelId="{FB6B3080-6B4D-430E-A9C1-134540C2FD0E}">
      <dsp:nvSpPr>
        <dsp:cNvPr id="0" name=""/>
        <dsp:cNvSpPr/>
      </dsp:nvSpPr>
      <dsp:spPr>
        <a:xfrm>
          <a:off x="1657393" y="2704253"/>
          <a:ext cx="4693325" cy="1802469"/>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The CPS solicitor/barrister will then lead you through your statement</a:t>
          </a:r>
        </a:p>
      </dsp:txBody>
      <dsp:txXfrm>
        <a:off x="1710186" y="2757046"/>
        <a:ext cx="4587739" cy="169688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C4526B-8ED9-49B5-926C-11C960615E79}">
      <dsp:nvSpPr>
        <dsp:cNvPr id="0" name=""/>
        <dsp:cNvSpPr/>
      </dsp:nvSpPr>
      <dsp:spPr>
        <a:xfrm>
          <a:off x="1534" y="0"/>
          <a:ext cx="3908676" cy="4582505"/>
        </a:xfrm>
        <a:prstGeom prst="roundRect">
          <a:avLst>
            <a:gd name="adj" fmla="val 5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50876" rIns="195580" bIns="0" numCol="1" spcCol="1270" anchor="t" anchorCtr="0">
          <a:noAutofit/>
        </a:bodyPr>
        <a:lstStyle/>
        <a:p>
          <a:pPr marL="0" lvl="0" indent="0" algn="r" defTabSz="1955800">
            <a:lnSpc>
              <a:spcPct val="90000"/>
            </a:lnSpc>
            <a:spcBef>
              <a:spcPct val="0"/>
            </a:spcBef>
            <a:spcAft>
              <a:spcPct val="35000"/>
            </a:spcAft>
            <a:buNone/>
          </a:pPr>
          <a:endParaRPr lang="en-GB" sz="4400" kern="1200"/>
        </a:p>
      </dsp:txBody>
      <dsp:txXfrm rot="16200000">
        <a:off x="-1486424" y="1487959"/>
        <a:ext cx="3757654" cy="781735"/>
      </dsp:txXfrm>
    </dsp:sp>
    <dsp:sp modelId="{B9B47F4E-B4B7-40FA-98CD-EF1B36416B45}">
      <dsp:nvSpPr>
        <dsp:cNvPr id="0" name=""/>
        <dsp:cNvSpPr/>
      </dsp:nvSpPr>
      <dsp:spPr>
        <a:xfrm>
          <a:off x="783270" y="0"/>
          <a:ext cx="2911963" cy="458250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6012" rIns="0" bIns="0" numCol="1" spcCol="1270" anchor="t" anchorCtr="0">
          <a:noAutofit/>
        </a:bodyPr>
        <a:lstStyle/>
        <a:p>
          <a:pPr marL="0" lvl="0" indent="0" algn="l" defTabSz="1244600">
            <a:lnSpc>
              <a:spcPct val="90000"/>
            </a:lnSpc>
            <a:spcBef>
              <a:spcPct val="0"/>
            </a:spcBef>
            <a:spcAft>
              <a:spcPct val="35000"/>
            </a:spcAft>
            <a:buNone/>
          </a:pPr>
          <a:r>
            <a:rPr lang="en-GB" sz="2800" kern="1200" dirty="0">
              <a:solidFill>
                <a:schemeClr val="tx1"/>
              </a:solidFill>
            </a:rPr>
            <a:t>It may seem unnatural but all of your replies should be directed to the judge/magistrate. Answers should be directed to the jury when they are in court</a:t>
          </a:r>
        </a:p>
      </dsp:txBody>
      <dsp:txXfrm>
        <a:off x="783270" y="0"/>
        <a:ext cx="2911963" cy="4582505"/>
      </dsp:txXfrm>
    </dsp:sp>
    <dsp:sp modelId="{E0EE4ED7-5537-40B5-B759-DFC7BB5D6C13}">
      <dsp:nvSpPr>
        <dsp:cNvPr id="0" name=""/>
        <dsp:cNvSpPr/>
      </dsp:nvSpPr>
      <dsp:spPr>
        <a:xfrm>
          <a:off x="4047014" y="0"/>
          <a:ext cx="3908676" cy="4582505"/>
        </a:xfrm>
        <a:prstGeom prst="roundRect">
          <a:avLst>
            <a:gd name="adj" fmla="val 5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50876" rIns="195580" bIns="0" numCol="1" spcCol="1270" anchor="t" anchorCtr="0">
          <a:noAutofit/>
        </a:bodyPr>
        <a:lstStyle/>
        <a:p>
          <a:pPr marL="0" lvl="0" indent="0" algn="r" defTabSz="1955800">
            <a:lnSpc>
              <a:spcPct val="90000"/>
            </a:lnSpc>
            <a:spcBef>
              <a:spcPct val="0"/>
            </a:spcBef>
            <a:spcAft>
              <a:spcPct val="35000"/>
            </a:spcAft>
            <a:buNone/>
          </a:pPr>
          <a:endParaRPr lang="en-GB" sz="4400" kern="1200" dirty="0"/>
        </a:p>
      </dsp:txBody>
      <dsp:txXfrm rot="16200000">
        <a:off x="2559055" y="1487959"/>
        <a:ext cx="3757654" cy="781735"/>
      </dsp:txXfrm>
    </dsp:sp>
    <dsp:sp modelId="{DB5FD076-3BFD-4E2E-8544-092416FA5D2F}">
      <dsp:nvSpPr>
        <dsp:cNvPr id="0" name=""/>
        <dsp:cNvSpPr/>
      </dsp:nvSpPr>
      <dsp:spPr>
        <a:xfrm rot="5400000">
          <a:off x="3729697" y="3636895"/>
          <a:ext cx="673722" cy="586301"/>
        </a:xfrm>
        <a:prstGeom prst="flowChartExtract">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4C9DD7ED-F31E-4D58-A397-51E6562CD7CB}">
      <dsp:nvSpPr>
        <dsp:cNvPr id="0" name=""/>
        <dsp:cNvSpPr/>
      </dsp:nvSpPr>
      <dsp:spPr>
        <a:xfrm>
          <a:off x="4828750" y="0"/>
          <a:ext cx="2911963" cy="458250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6012" rIns="0" bIns="0" numCol="1" spcCol="1270" anchor="t" anchorCtr="0">
          <a:noAutofit/>
        </a:bodyPr>
        <a:lstStyle/>
        <a:p>
          <a:pPr marL="0" lvl="0" indent="0" algn="l" defTabSz="1244600">
            <a:lnSpc>
              <a:spcPct val="90000"/>
            </a:lnSpc>
            <a:spcBef>
              <a:spcPct val="0"/>
            </a:spcBef>
            <a:spcAft>
              <a:spcPct val="35000"/>
            </a:spcAft>
            <a:buNone/>
          </a:pPr>
          <a:r>
            <a:rPr lang="en-GB" sz="2800" kern="1200" dirty="0">
              <a:solidFill>
                <a:schemeClr val="tx1"/>
              </a:solidFill>
            </a:rPr>
            <a:t>Upon conclusion of the prosecution questioning it will be the defence barrister’s opportunity to cross examine your evidence</a:t>
          </a:r>
        </a:p>
      </dsp:txBody>
      <dsp:txXfrm>
        <a:off x="4828750" y="0"/>
        <a:ext cx="2911963" cy="458250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DE0CDE-7EEB-41C7-B790-A39AC18A000A}">
      <dsp:nvSpPr>
        <dsp:cNvPr id="0" name=""/>
        <dsp:cNvSpPr/>
      </dsp:nvSpPr>
      <dsp:spPr>
        <a:xfrm>
          <a:off x="1018" y="163486"/>
          <a:ext cx="3973473" cy="2384083"/>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If you wish to refer to your EPNB (or printout) you must ask permission of the court. Be prepared to be asked when the notes were made &amp; if you made them together with other officers </a:t>
          </a:r>
        </a:p>
      </dsp:txBody>
      <dsp:txXfrm>
        <a:off x="1018" y="163486"/>
        <a:ext cx="3973473" cy="2384083"/>
      </dsp:txXfrm>
    </dsp:sp>
    <dsp:sp modelId="{E264ABAD-BE28-45A7-AE38-FF7744B296EE}">
      <dsp:nvSpPr>
        <dsp:cNvPr id="0" name=""/>
        <dsp:cNvSpPr/>
      </dsp:nvSpPr>
      <dsp:spPr>
        <a:xfrm>
          <a:off x="4371839" y="163486"/>
          <a:ext cx="3973473" cy="2384083"/>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It is essential EPNB entries are thorough &amp; accurate</a:t>
          </a:r>
        </a:p>
      </dsp:txBody>
      <dsp:txXfrm>
        <a:off x="4371839" y="163486"/>
        <a:ext cx="3973473" cy="2384083"/>
      </dsp:txXfrm>
    </dsp:sp>
    <dsp:sp modelId="{771EDB64-B0E0-452B-9D27-983AB9E86ECF}">
      <dsp:nvSpPr>
        <dsp:cNvPr id="0" name=""/>
        <dsp:cNvSpPr/>
      </dsp:nvSpPr>
      <dsp:spPr>
        <a:xfrm>
          <a:off x="0" y="2767112"/>
          <a:ext cx="3973473" cy="2116160"/>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All entries are disclosable &amp; will be checked against statement content &amp; verbal evidence</a:t>
          </a:r>
        </a:p>
      </dsp:txBody>
      <dsp:txXfrm>
        <a:off x="0" y="2767112"/>
        <a:ext cx="3973473" cy="2116160"/>
      </dsp:txXfrm>
    </dsp:sp>
    <dsp:sp modelId="{96832E3F-CA88-46B8-88A2-C4D79FBAF118}">
      <dsp:nvSpPr>
        <dsp:cNvPr id="0" name=""/>
        <dsp:cNvSpPr/>
      </dsp:nvSpPr>
      <dsp:spPr>
        <a:xfrm>
          <a:off x="4372857" y="2782108"/>
          <a:ext cx="3973473" cy="2125076"/>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Inadequate entries can cause officers difficulties in recalling vital information &amp; enable defence solicitors &amp; barristers to discredit officers evidence</a:t>
          </a:r>
        </a:p>
      </dsp:txBody>
      <dsp:txXfrm>
        <a:off x="4372857" y="2782108"/>
        <a:ext cx="3973473" cy="212507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6CD957-5F62-4661-8341-9F9331C09054}">
      <dsp:nvSpPr>
        <dsp:cNvPr id="0" name=""/>
        <dsp:cNvSpPr/>
      </dsp:nvSpPr>
      <dsp:spPr>
        <a:xfrm rot="5400000">
          <a:off x="1720262" y="1023594"/>
          <a:ext cx="1600884" cy="193116"/>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62A80E55-3B97-4B12-9384-216CAD13D468}">
      <dsp:nvSpPr>
        <dsp:cNvPr id="0" name=""/>
        <dsp:cNvSpPr/>
      </dsp:nvSpPr>
      <dsp:spPr>
        <a:xfrm>
          <a:off x="2087346" y="158"/>
          <a:ext cx="2145738" cy="1287443"/>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Be confident</a:t>
          </a:r>
        </a:p>
      </dsp:txBody>
      <dsp:txXfrm>
        <a:off x="2125054" y="37866"/>
        <a:ext cx="2070322" cy="1212027"/>
      </dsp:txXfrm>
    </dsp:sp>
    <dsp:sp modelId="{6AA931A3-A73D-478E-9749-1D260C2D47D5}">
      <dsp:nvSpPr>
        <dsp:cNvPr id="0" name=""/>
        <dsp:cNvSpPr/>
      </dsp:nvSpPr>
      <dsp:spPr>
        <a:xfrm rot="5400000">
          <a:off x="1720262" y="2632898"/>
          <a:ext cx="1600884" cy="193116"/>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8BD1FED0-6597-4E35-912C-1BCE932C74EE}">
      <dsp:nvSpPr>
        <dsp:cNvPr id="0" name=""/>
        <dsp:cNvSpPr/>
      </dsp:nvSpPr>
      <dsp:spPr>
        <a:xfrm>
          <a:off x="2087346" y="1609462"/>
          <a:ext cx="2145738" cy="1287443"/>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Be smart</a:t>
          </a:r>
        </a:p>
      </dsp:txBody>
      <dsp:txXfrm>
        <a:off x="2125054" y="1647170"/>
        <a:ext cx="2070322" cy="1212027"/>
      </dsp:txXfrm>
    </dsp:sp>
    <dsp:sp modelId="{28AF57DA-1DE9-4475-B08D-D5AEE8FD9D51}">
      <dsp:nvSpPr>
        <dsp:cNvPr id="0" name=""/>
        <dsp:cNvSpPr/>
      </dsp:nvSpPr>
      <dsp:spPr>
        <a:xfrm>
          <a:off x="2524914" y="3437550"/>
          <a:ext cx="2845412" cy="193116"/>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F6D49E8B-F81E-4C01-A041-2D0A2AD7603D}">
      <dsp:nvSpPr>
        <dsp:cNvPr id="0" name=""/>
        <dsp:cNvSpPr/>
      </dsp:nvSpPr>
      <dsp:spPr>
        <a:xfrm>
          <a:off x="2087346" y="3218766"/>
          <a:ext cx="2145738" cy="1287443"/>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Be objective</a:t>
          </a:r>
        </a:p>
      </dsp:txBody>
      <dsp:txXfrm>
        <a:off x="2125054" y="3256474"/>
        <a:ext cx="2070322" cy="1212027"/>
      </dsp:txXfrm>
    </dsp:sp>
    <dsp:sp modelId="{03C40CAD-C007-4927-9CA1-DD4C8F5F382B}">
      <dsp:nvSpPr>
        <dsp:cNvPr id="0" name=""/>
        <dsp:cNvSpPr/>
      </dsp:nvSpPr>
      <dsp:spPr>
        <a:xfrm rot="16200000">
          <a:off x="4574095" y="2632898"/>
          <a:ext cx="1600884" cy="193116"/>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D5AE8805-C8B9-44F9-A013-D752B03AF01D}">
      <dsp:nvSpPr>
        <dsp:cNvPr id="0" name=""/>
        <dsp:cNvSpPr/>
      </dsp:nvSpPr>
      <dsp:spPr>
        <a:xfrm>
          <a:off x="4941179" y="3218766"/>
          <a:ext cx="2145738" cy="1287443"/>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Admit mistakes</a:t>
          </a:r>
        </a:p>
      </dsp:txBody>
      <dsp:txXfrm>
        <a:off x="4978887" y="3256474"/>
        <a:ext cx="2070322" cy="1212027"/>
      </dsp:txXfrm>
    </dsp:sp>
    <dsp:sp modelId="{2EFDCF81-C8E8-487E-9F82-CB151DBE758B}">
      <dsp:nvSpPr>
        <dsp:cNvPr id="0" name=""/>
        <dsp:cNvSpPr/>
      </dsp:nvSpPr>
      <dsp:spPr>
        <a:xfrm rot="16200000">
          <a:off x="4574095" y="1023594"/>
          <a:ext cx="1600884" cy="193116"/>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3526F23D-47C3-4615-8173-E6757A7C03A6}">
      <dsp:nvSpPr>
        <dsp:cNvPr id="0" name=""/>
        <dsp:cNvSpPr/>
      </dsp:nvSpPr>
      <dsp:spPr>
        <a:xfrm>
          <a:off x="4941179" y="1609462"/>
          <a:ext cx="2145738" cy="1287443"/>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Be straightforward</a:t>
          </a:r>
        </a:p>
      </dsp:txBody>
      <dsp:txXfrm>
        <a:off x="4978887" y="1647170"/>
        <a:ext cx="2070322" cy="1212027"/>
      </dsp:txXfrm>
    </dsp:sp>
    <dsp:sp modelId="{6CBAA233-BA72-455D-8FEA-646260FBE919}">
      <dsp:nvSpPr>
        <dsp:cNvPr id="0" name=""/>
        <dsp:cNvSpPr/>
      </dsp:nvSpPr>
      <dsp:spPr>
        <a:xfrm>
          <a:off x="4941179" y="158"/>
          <a:ext cx="2145738" cy="1287443"/>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Use your notes to refresh your memory</a:t>
          </a:r>
        </a:p>
      </dsp:txBody>
      <dsp:txXfrm>
        <a:off x="4978887" y="37866"/>
        <a:ext cx="2070322" cy="121202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0C5C9F-1F9E-4DB6-AB8C-74C06CC78F60}">
      <dsp:nvSpPr>
        <dsp:cNvPr id="0" name=""/>
        <dsp:cNvSpPr/>
      </dsp:nvSpPr>
      <dsp:spPr>
        <a:xfrm>
          <a:off x="8023" y="790845"/>
          <a:ext cx="2398110" cy="1438866"/>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Oral evidence</a:t>
          </a:r>
        </a:p>
      </dsp:txBody>
      <dsp:txXfrm>
        <a:off x="50166" y="832988"/>
        <a:ext cx="2313824" cy="1354580"/>
      </dsp:txXfrm>
    </dsp:sp>
    <dsp:sp modelId="{B3A74FA3-C3AD-4E95-93FE-7839212ED3E7}">
      <dsp:nvSpPr>
        <dsp:cNvPr id="0" name=""/>
        <dsp:cNvSpPr/>
      </dsp:nvSpPr>
      <dsp:spPr>
        <a:xfrm>
          <a:off x="2617167" y="1212912"/>
          <a:ext cx="508399" cy="594731"/>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GB" sz="2500" kern="1200"/>
        </a:p>
      </dsp:txBody>
      <dsp:txXfrm>
        <a:off x="2617167" y="1331858"/>
        <a:ext cx="355879" cy="356839"/>
      </dsp:txXfrm>
    </dsp:sp>
    <dsp:sp modelId="{B52B69B9-0B83-4938-B119-678211FB7525}">
      <dsp:nvSpPr>
        <dsp:cNvPr id="0" name=""/>
        <dsp:cNvSpPr/>
      </dsp:nvSpPr>
      <dsp:spPr>
        <a:xfrm>
          <a:off x="3365378" y="790845"/>
          <a:ext cx="2398110" cy="1438866"/>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Hearsay Evidence</a:t>
          </a:r>
        </a:p>
      </dsp:txBody>
      <dsp:txXfrm>
        <a:off x="3407521" y="832988"/>
        <a:ext cx="2313824" cy="1354580"/>
      </dsp:txXfrm>
    </dsp:sp>
    <dsp:sp modelId="{5C37552E-A869-4A18-9BFD-C41D5DA1F2F3}">
      <dsp:nvSpPr>
        <dsp:cNvPr id="0" name=""/>
        <dsp:cNvSpPr/>
      </dsp:nvSpPr>
      <dsp:spPr>
        <a:xfrm>
          <a:off x="5974522" y="1212912"/>
          <a:ext cx="508399" cy="594731"/>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GB" sz="2500" kern="1200"/>
        </a:p>
      </dsp:txBody>
      <dsp:txXfrm>
        <a:off x="5974522" y="1331858"/>
        <a:ext cx="355879" cy="356839"/>
      </dsp:txXfrm>
    </dsp:sp>
    <dsp:sp modelId="{BD59B6F7-C76A-4BD1-9893-99F3080A940F}">
      <dsp:nvSpPr>
        <dsp:cNvPr id="0" name=""/>
        <dsp:cNvSpPr/>
      </dsp:nvSpPr>
      <dsp:spPr>
        <a:xfrm>
          <a:off x="6722733" y="790845"/>
          <a:ext cx="2398110" cy="1438866"/>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Real Evidence</a:t>
          </a:r>
        </a:p>
      </dsp:txBody>
      <dsp:txXfrm>
        <a:off x="6764876" y="832988"/>
        <a:ext cx="2313824" cy="1354580"/>
      </dsp:txXfrm>
    </dsp:sp>
    <dsp:sp modelId="{F0CDE946-F8C7-4C68-89BA-F1CFF1B41B4C}">
      <dsp:nvSpPr>
        <dsp:cNvPr id="0" name=""/>
        <dsp:cNvSpPr/>
      </dsp:nvSpPr>
      <dsp:spPr>
        <a:xfrm rot="5400000">
          <a:off x="7667588" y="2397579"/>
          <a:ext cx="508399" cy="594731"/>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GB" sz="2500" kern="1200"/>
        </a:p>
      </dsp:txBody>
      <dsp:txXfrm rot="-5400000">
        <a:off x="7743368" y="2440745"/>
        <a:ext cx="356839" cy="355879"/>
      </dsp:txXfrm>
    </dsp:sp>
    <dsp:sp modelId="{1A64893A-DB14-400B-8B20-0866BAE0A9E9}">
      <dsp:nvSpPr>
        <dsp:cNvPr id="0" name=""/>
        <dsp:cNvSpPr/>
      </dsp:nvSpPr>
      <dsp:spPr>
        <a:xfrm>
          <a:off x="6722733" y="3188955"/>
          <a:ext cx="2398110" cy="1438866"/>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Evidence of opinion</a:t>
          </a:r>
        </a:p>
      </dsp:txBody>
      <dsp:txXfrm>
        <a:off x="6764876" y="3231098"/>
        <a:ext cx="2313824" cy="1354580"/>
      </dsp:txXfrm>
    </dsp:sp>
    <dsp:sp modelId="{6652BA5D-FB2F-42B1-9803-873AF1EF78B6}">
      <dsp:nvSpPr>
        <dsp:cNvPr id="0" name=""/>
        <dsp:cNvSpPr/>
      </dsp:nvSpPr>
      <dsp:spPr>
        <a:xfrm rot="10800000">
          <a:off x="6003299" y="3611023"/>
          <a:ext cx="508399" cy="594731"/>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GB" sz="2500" kern="1200"/>
        </a:p>
      </dsp:txBody>
      <dsp:txXfrm rot="10800000">
        <a:off x="6155819" y="3729969"/>
        <a:ext cx="355879" cy="356839"/>
      </dsp:txXfrm>
    </dsp:sp>
    <dsp:sp modelId="{64D1E80F-2206-4870-AECA-76F479378002}">
      <dsp:nvSpPr>
        <dsp:cNvPr id="0" name=""/>
        <dsp:cNvSpPr/>
      </dsp:nvSpPr>
      <dsp:spPr>
        <a:xfrm>
          <a:off x="3365378" y="3188955"/>
          <a:ext cx="2398110" cy="1438866"/>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Documentary evidence</a:t>
          </a:r>
        </a:p>
      </dsp:txBody>
      <dsp:txXfrm>
        <a:off x="3407521" y="3231098"/>
        <a:ext cx="2313824" cy="1354580"/>
      </dsp:txXfrm>
    </dsp:sp>
    <dsp:sp modelId="{4EF1F29B-1712-49A9-9216-B81BAF2C5646}">
      <dsp:nvSpPr>
        <dsp:cNvPr id="0" name=""/>
        <dsp:cNvSpPr/>
      </dsp:nvSpPr>
      <dsp:spPr>
        <a:xfrm rot="10800000">
          <a:off x="2645945" y="3611023"/>
          <a:ext cx="508399" cy="594731"/>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GB" sz="2500" kern="1200"/>
        </a:p>
      </dsp:txBody>
      <dsp:txXfrm rot="10800000">
        <a:off x="2798465" y="3729969"/>
        <a:ext cx="355879" cy="356839"/>
      </dsp:txXfrm>
    </dsp:sp>
    <dsp:sp modelId="{7BB636A2-539C-4598-978F-F6AF124D5CCA}">
      <dsp:nvSpPr>
        <dsp:cNvPr id="0" name=""/>
        <dsp:cNvSpPr/>
      </dsp:nvSpPr>
      <dsp:spPr>
        <a:xfrm>
          <a:off x="8023" y="3188955"/>
          <a:ext cx="2398110" cy="1438866"/>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Circumstantial evidence</a:t>
          </a:r>
        </a:p>
      </dsp:txBody>
      <dsp:txXfrm>
        <a:off x="50166" y="3231098"/>
        <a:ext cx="2313824" cy="135458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B76DD8-D198-48B5-AC8E-A43A9818DC3C}">
      <dsp:nvSpPr>
        <dsp:cNvPr id="0" name=""/>
        <dsp:cNvSpPr/>
      </dsp:nvSpPr>
      <dsp:spPr>
        <a:xfrm>
          <a:off x="0" y="0"/>
          <a:ext cx="6567251" cy="3570231"/>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rPr>
            <a:t>There are two types:</a:t>
          </a:r>
        </a:p>
      </dsp:txBody>
      <dsp:txXfrm>
        <a:off x="0" y="0"/>
        <a:ext cx="6567251" cy="1927924"/>
      </dsp:txXfrm>
    </dsp:sp>
    <dsp:sp modelId="{3DB06B22-5A3C-4195-8F19-E8EAB212C9B8}">
      <dsp:nvSpPr>
        <dsp:cNvPr id="0" name=""/>
        <dsp:cNvSpPr/>
      </dsp:nvSpPr>
      <dsp:spPr>
        <a:xfrm>
          <a:off x="0" y="1856520"/>
          <a:ext cx="3283625" cy="1642306"/>
        </a:xfrm>
        <a:prstGeom prst="rect">
          <a:avLst/>
        </a:prstGeom>
        <a:solidFill>
          <a:schemeClr val="accent2">
            <a:lumMod val="20000"/>
            <a:lumOff val="8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marL="0" lvl="0" indent="0" algn="ctr" defTabSz="1244600">
            <a:lnSpc>
              <a:spcPct val="90000"/>
            </a:lnSpc>
            <a:spcBef>
              <a:spcPct val="0"/>
            </a:spcBef>
            <a:spcAft>
              <a:spcPct val="35000"/>
            </a:spcAft>
            <a:buNone/>
          </a:pPr>
          <a:r>
            <a:rPr lang="en-GB" sz="2800" kern="1200" dirty="0"/>
            <a:t>1. Formal Justice System</a:t>
          </a:r>
        </a:p>
      </dsp:txBody>
      <dsp:txXfrm>
        <a:off x="0" y="1856520"/>
        <a:ext cx="3283625" cy="1642306"/>
      </dsp:txXfrm>
    </dsp:sp>
    <dsp:sp modelId="{EF6B6299-2AE4-44C1-B21C-22343EA61012}">
      <dsp:nvSpPr>
        <dsp:cNvPr id="0" name=""/>
        <dsp:cNvSpPr/>
      </dsp:nvSpPr>
      <dsp:spPr>
        <a:xfrm>
          <a:off x="3283625" y="1856520"/>
          <a:ext cx="3283625" cy="1642306"/>
        </a:xfrm>
        <a:prstGeom prst="rect">
          <a:avLst/>
        </a:prstGeom>
        <a:solidFill>
          <a:schemeClr val="accent2">
            <a:lumMod val="20000"/>
            <a:lumOff val="8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marL="0" lvl="0" indent="0" algn="ctr" defTabSz="1244600">
            <a:lnSpc>
              <a:spcPct val="90000"/>
            </a:lnSpc>
            <a:spcBef>
              <a:spcPct val="0"/>
            </a:spcBef>
            <a:spcAft>
              <a:spcPct val="35000"/>
            </a:spcAft>
            <a:buNone/>
          </a:pPr>
          <a:r>
            <a:rPr lang="en-GB" sz="2800" kern="1200" dirty="0"/>
            <a:t>2. Out-of-Court Disposals</a:t>
          </a:r>
        </a:p>
      </dsp:txBody>
      <dsp:txXfrm>
        <a:off x="3283625" y="1856520"/>
        <a:ext cx="3283625" cy="1642306"/>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1574AE-B7B5-44EE-AF7B-D30928F27FEB}">
      <dsp:nvSpPr>
        <dsp:cNvPr id="0" name=""/>
        <dsp:cNvSpPr/>
      </dsp:nvSpPr>
      <dsp:spPr>
        <a:xfrm>
          <a:off x="4850" y="852031"/>
          <a:ext cx="2120615" cy="1272369"/>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Community Orders: Adults</a:t>
          </a:r>
        </a:p>
      </dsp:txBody>
      <dsp:txXfrm>
        <a:off x="42116" y="889297"/>
        <a:ext cx="2046083" cy="1197837"/>
      </dsp:txXfrm>
    </dsp:sp>
    <dsp:sp modelId="{985AFE44-507B-49E0-8978-E7581E41E131}">
      <dsp:nvSpPr>
        <dsp:cNvPr id="0" name=""/>
        <dsp:cNvSpPr/>
      </dsp:nvSpPr>
      <dsp:spPr>
        <a:xfrm>
          <a:off x="2312080" y="1225259"/>
          <a:ext cx="449570" cy="525912"/>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a:off x="2312080" y="1330441"/>
        <a:ext cx="314699" cy="315548"/>
      </dsp:txXfrm>
    </dsp:sp>
    <dsp:sp modelId="{8482D285-94FA-45C9-B66B-C761B54A878A}">
      <dsp:nvSpPr>
        <dsp:cNvPr id="0" name=""/>
        <dsp:cNvSpPr/>
      </dsp:nvSpPr>
      <dsp:spPr>
        <a:xfrm>
          <a:off x="2973712" y="852031"/>
          <a:ext cx="2120615" cy="1272369"/>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Youth Rehabilitation Order (YRO)</a:t>
          </a:r>
        </a:p>
      </dsp:txBody>
      <dsp:txXfrm>
        <a:off x="3010978" y="889297"/>
        <a:ext cx="2046083" cy="1197837"/>
      </dsp:txXfrm>
    </dsp:sp>
    <dsp:sp modelId="{9D210FD9-B9FA-4D92-BDB9-9056ECACA571}">
      <dsp:nvSpPr>
        <dsp:cNvPr id="0" name=""/>
        <dsp:cNvSpPr/>
      </dsp:nvSpPr>
      <dsp:spPr>
        <a:xfrm>
          <a:off x="5280942" y="1225259"/>
          <a:ext cx="449570" cy="525912"/>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a:off x="5280942" y="1330441"/>
        <a:ext cx="314699" cy="315548"/>
      </dsp:txXfrm>
    </dsp:sp>
    <dsp:sp modelId="{E1EAB745-20A5-438E-B4E5-521EEAAE5358}">
      <dsp:nvSpPr>
        <dsp:cNvPr id="0" name=""/>
        <dsp:cNvSpPr/>
      </dsp:nvSpPr>
      <dsp:spPr>
        <a:xfrm>
          <a:off x="5942574" y="852031"/>
          <a:ext cx="2120615" cy="1272369"/>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Fines</a:t>
          </a:r>
        </a:p>
      </dsp:txBody>
      <dsp:txXfrm>
        <a:off x="5979840" y="889297"/>
        <a:ext cx="2046083" cy="1197837"/>
      </dsp:txXfrm>
    </dsp:sp>
    <dsp:sp modelId="{2163E1AB-48D9-4532-9E8D-0994CAEF1566}">
      <dsp:nvSpPr>
        <dsp:cNvPr id="0" name=""/>
        <dsp:cNvSpPr/>
      </dsp:nvSpPr>
      <dsp:spPr>
        <a:xfrm>
          <a:off x="8249804" y="1225259"/>
          <a:ext cx="449570" cy="525912"/>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a:off x="8249804" y="1330441"/>
        <a:ext cx="314699" cy="315548"/>
      </dsp:txXfrm>
    </dsp:sp>
    <dsp:sp modelId="{3302F8AB-4CBF-4FA8-8919-0DE6BDBE2BB2}">
      <dsp:nvSpPr>
        <dsp:cNvPr id="0" name=""/>
        <dsp:cNvSpPr/>
      </dsp:nvSpPr>
      <dsp:spPr>
        <a:xfrm>
          <a:off x="8911436" y="852031"/>
          <a:ext cx="2120615" cy="1272369"/>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Forfeiture of Property</a:t>
          </a:r>
        </a:p>
      </dsp:txBody>
      <dsp:txXfrm>
        <a:off x="8948702" y="889297"/>
        <a:ext cx="2046083" cy="1197837"/>
      </dsp:txXfrm>
    </dsp:sp>
    <dsp:sp modelId="{16962FA9-E412-4BAC-8435-C2BD6ADA8300}">
      <dsp:nvSpPr>
        <dsp:cNvPr id="0" name=""/>
        <dsp:cNvSpPr/>
      </dsp:nvSpPr>
      <dsp:spPr>
        <a:xfrm rot="5400000">
          <a:off x="9746958" y="2272843"/>
          <a:ext cx="449570" cy="525912"/>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rot="-5400000">
        <a:off x="9813970" y="2311014"/>
        <a:ext cx="315548" cy="314699"/>
      </dsp:txXfrm>
    </dsp:sp>
    <dsp:sp modelId="{94CFA421-F364-4F10-AD2E-C77024255AE9}">
      <dsp:nvSpPr>
        <dsp:cNvPr id="0" name=""/>
        <dsp:cNvSpPr/>
      </dsp:nvSpPr>
      <dsp:spPr>
        <a:xfrm>
          <a:off x="8911436" y="2972647"/>
          <a:ext cx="2120615" cy="1272369"/>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Proceeds of Crime Act 2002</a:t>
          </a:r>
        </a:p>
      </dsp:txBody>
      <dsp:txXfrm>
        <a:off x="8948702" y="3009913"/>
        <a:ext cx="2046083" cy="1197837"/>
      </dsp:txXfrm>
    </dsp:sp>
    <dsp:sp modelId="{6D2B98E4-C451-442B-9419-C249E132B0DF}">
      <dsp:nvSpPr>
        <dsp:cNvPr id="0" name=""/>
        <dsp:cNvSpPr/>
      </dsp:nvSpPr>
      <dsp:spPr>
        <a:xfrm rot="10800000">
          <a:off x="8275251" y="3345875"/>
          <a:ext cx="449570" cy="525912"/>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rot="10800000">
        <a:off x="8410122" y="3451057"/>
        <a:ext cx="314699" cy="315548"/>
      </dsp:txXfrm>
    </dsp:sp>
    <dsp:sp modelId="{609B1441-2557-4755-BD76-A5F381C0F90A}">
      <dsp:nvSpPr>
        <dsp:cNvPr id="0" name=""/>
        <dsp:cNvSpPr/>
      </dsp:nvSpPr>
      <dsp:spPr>
        <a:xfrm>
          <a:off x="5942574" y="2972647"/>
          <a:ext cx="2120615" cy="1272369"/>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Discharges</a:t>
          </a:r>
        </a:p>
      </dsp:txBody>
      <dsp:txXfrm>
        <a:off x="5979840" y="3009913"/>
        <a:ext cx="2046083" cy="1197837"/>
      </dsp:txXfrm>
    </dsp:sp>
    <dsp:sp modelId="{EB5434B0-C828-47F5-B314-6DF1052437EA}">
      <dsp:nvSpPr>
        <dsp:cNvPr id="0" name=""/>
        <dsp:cNvSpPr/>
      </dsp:nvSpPr>
      <dsp:spPr>
        <a:xfrm rot="10800000">
          <a:off x="5306389" y="3345875"/>
          <a:ext cx="449570" cy="525912"/>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rot="10800000">
        <a:off x="5441260" y="3451057"/>
        <a:ext cx="314699" cy="315548"/>
      </dsp:txXfrm>
    </dsp:sp>
    <dsp:sp modelId="{F6EDEBED-145A-4693-A9FC-4305FD391565}">
      <dsp:nvSpPr>
        <dsp:cNvPr id="0" name=""/>
        <dsp:cNvSpPr/>
      </dsp:nvSpPr>
      <dsp:spPr>
        <a:xfrm>
          <a:off x="2973712" y="2972647"/>
          <a:ext cx="2120615" cy="1272369"/>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Custodial or Suspended Sentences</a:t>
          </a:r>
        </a:p>
      </dsp:txBody>
      <dsp:txXfrm>
        <a:off x="3010978" y="3009913"/>
        <a:ext cx="2046083" cy="1197837"/>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1574AE-B7B5-44EE-AF7B-D30928F27FEB}">
      <dsp:nvSpPr>
        <dsp:cNvPr id="0" name=""/>
        <dsp:cNvSpPr/>
      </dsp:nvSpPr>
      <dsp:spPr>
        <a:xfrm>
          <a:off x="2435181" y="875500"/>
          <a:ext cx="2659146" cy="1225431"/>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Neighbourhood Justice</a:t>
          </a:r>
        </a:p>
      </dsp:txBody>
      <dsp:txXfrm>
        <a:off x="2471073" y="911392"/>
        <a:ext cx="2587362" cy="1153647"/>
      </dsp:txXfrm>
    </dsp:sp>
    <dsp:sp modelId="{985AFE44-507B-49E0-8978-E7581E41E131}">
      <dsp:nvSpPr>
        <dsp:cNvPr id="0" name=""/>
        <dsp:cNvSpPr/>
      </dsp:nvSpPr>
      <dsp:spPr>
        <a:xfrm>
          <a:off x="5280942" y="1225259"/>
          <a:ext cx="449570" cy="525912"/>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a:off x="5280942" y="1330441"/>
        <a:ext cx="314699" cy="315548"/>
      </dsp:txXfrm>
    </dsp:sp>
    <dsp:sp modelId="{8482D285-94FA-45C9-B66B-C761B54A878A}">
      <dsp:nvSpPr>
        <dsp:cNvPr id="0" name=""/>
        <dsp:cNvSpPr/>
      </dsp:nvSpPr>
      <dsp:spPr>
        <a:xfrm>
          <a:off x="5942574" y="852031"/>
          <a:ext cx="2120615" cy="1272369"/>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Restorative Justice</a:t>
          </a:r>
        </a:p>
      </dsp:txBody>
      <dsp:txXfrm>
        <a:off x="5979840" y="889297"/>
        <a:ext cx="2046083" cy="1197837"/>
      </dsp:txXfrm>
    </dsp:sp>
    <dsp:sp modelId="{9D210FD9-B9FA-4D92-BDB9-9056ECACA571}">
      <dsp:nvSpPr>
        <dsp:cNvPr id="0" name=""/>
        <dsp:cNvSpPr/>
      </dsp:nvSpPr>
      <dsp:spPr>
        <a:xfrm>
          <a:off x="8249804" y="1225259"/>
          <a:ext cx="449570" cy="525912"/>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a:off x="8249804" y="1330441"/>
        <a:ext cx="314699" cy="315548"/>
      </dsp:txXfrm>
    </dsp:sp>
    <dsp:sp modelId="{E1EAB745-20A5-438E-B4E5-521EEAAE5358}">
      <dsp:nvSpPr>
        <dsp:cNvPr id="0" name=""/>
        <dsp:cNvSpPr/>
      </dsp:nvSpPr>
      <dsp:spPr>
        <a:xfrm>
          <a:off x="8911436" y="852031"/>
          <a:ext cx="2120615" cy="1272369"/>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Community Resolutions</a:t>
          </a:r>
        </a:p>
      </dsp:txBody>
      <dsp:txXfrm>
        <a:off x="8948702" y="889297"/>
        <a:ext cx="2046083" cy="1197837"/>
      </dsp:txXfrm>
    </dsp:sp>
    <dsp:sp modelId="{2163E1AB-48D9-4532-9E8D-0994CAEF1566}">
      <dsp:nvSpPr>
        <dsp:cNvPr id="0" name=""/>
        <dsp:cNvSpPr/>
      </dsp:nvSpPr>
      <dsp:spPr>
        <a:xfrm rot="5400000">
          <a:off x="9746958" y="2272843"/>
          <a:ext cx="449570" cy="525912"/>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rot="-5400000">
        <a:off x="9813970" y="2311014"/>
        <a:ext cx="315548" cy="314699"/>
      </dsp:txXfrm>
    </dsp:sp>
    <dsp:sp modelId="{3302F8AB-4CBF-4FA8-8919-0DE6BDBE2BB2}">
      <dsp:nvSpPr>
        <dsp:cNvPr id="0" name=""/>
        <dsp:cNvSpPr/>
      </dsp:nvSpPr>
      <dsp:spPr>
        <a:xfrm>
          <a:off x="8911436" y="2972647"/>
          <a:ext cx="2120615" cy="1272369"/>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Cannabis Warnings</a:t>
          </a:r>
        </a:p>
      </dsp:txBody>
      <dsp:txXfrm>
        <a:off x="8948702" y="3009913"/>
        <a:ext cx="2046083" cy="1197837"/>
      </dsp:txXfrm>
    </dsp:sp>
    <dsp:sp modelId="{16962FA9-E412-4BAC-8435-C2BD6ADA8300}">
      <dsp:nvSpPr>
        <dsp:cNvPr id="0" name=""/>
        <dsp:cNvSpPr/>
      </dsp:nvSpPr>
      <dsp:spPr>
        <a:xfrm rot="10800000">
          <a:off x="8275251" y="3345875"/>
          <a:ext cx="449570" cy="525912"/>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rot="10800000">
        <a:off x="8410122" y="3451057"/>
        <a:ext cx="314699" cy="315548"/>
      </dsp:txXfrm>
    </dsp:sp>
    <dsp:sp modelId="{94CFA421-F364-4F10-AD2E-C77024255AE9}">
      <dsp:nvSpPr>
        <dsp:cNvPr id="0" name=""/>
        <dsp:cNvSpPr/>
      </dsp:nvSpPr>
      <dsp:spPr>
        <a:xfrm>
          <a:off x="5942574" y="2972647"/>
          <a:ext cx="2120615" cy="1272369"/>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Penalty</a:t>
          </a:r>
          <a:r>
            <a:rPr lang="en-GB" sz="2400" kern="1200" baseline="0" dirty="0">
              <a:solidFill>
                <a:schemeClr val="tx1"/>
              </a:solidFill>
            </a:rPr>
            <a:t> Notice for Disorder (PND)</a:t>
          </a:r>
          <a:endParaRPr lang="en-GB" sz="2400" kern="1200" dirty="0">
            <a:solidFill>
              <a:schemeClr val="tx1"/>
            </a:solidFill>
          </a:endParaRPr>
        </a:p>
      </dsp:txBody>
      <dsp:txXfrm>
        <a:off x="5979840" y="3009913"/>
        <a:ext cx="2046083" cy="1197837"/>
      </dsp:txXfrm>
    </dsp:sp>
    <dsp:sp modelId="{6D2B98E4-C451-442B-9419-C249E132B0DF}">
      <dsp:nvSpPr>
        <dsp:cNvPr id="0" name=""/>
        <dsp:cNvSpPr/>
      </dsp:nvSpPr>
      <dsp:spPr>
        <a:xfrm rot="10800000">
          <a:off x="5306389" y="3345875"/>
          <a:ext cx="449570" cy="525912"/>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rot="10800000">
        <a:off x="5441260" y="3451057"/>
        <a:ext cx="314699" cy="315548"/>
      </dsp:txXfrm>
    </dsp:sp>
    <dsp:sp modelId="{609B1441-2557-4755-BD76-A5F381C0F90A}">
      <dsp:nvSpPr>
        <dsp:cNvPr id="0" name=""/>
        <dsp:cNvSpPr/>
      </dsp:nvSpPr>
      <dsp:spPr>
        <a:xfrm>
          <a:off x="2973712" y="2972647"/>
          <a:ext cx="2120615" cy="1272369"/>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Youth or Adult Caution</a:t>
          </a:r>
        </a:p>
      </dsp:txBody>
      <dsp:txXfrm>
        <a:off x="3010978" y="3009913"/>
        <a:ext cx="2046083" cy="1197837"/>
      </dsp:txXfrm>
    </dsp:sp>
    <dsp:sp modelId="{EB5434B0-C828-47F5-B314-6DF1052437EA}">
      <dsp:nvSpPr>
        <dsp:cNvPr id="0" name=""/>
        <dsp:cNvSpPr/>
      </dsp:nvSpPr>
      <dsp:spPr>
        <a:xfrm rot="10800000">
          <a:off x="2337527" y="3345875"/>
          <a:ext cx="449570" cy="525912"/>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rot="10800000">
        <a:off x="2472398" y="3451057"/>
        <a:ext cx="314699" cy="315548"/>
      </dsp:txXfrm>
    </dsp:sp>
    <dsp:sp modelId="{F6EDEBED-145A-4693-A9FC-4305FD391565}">
      <dsp:nvSpPr>
        <dsp:cNvPr id="0" name=""/>
        <dsp:cNvSpPr/>
      </dsp:nvSpPr>
      <dsp:spPr>
        <a:xfrm>
          <a:off x="4850" y="2972647"/>
          <a:ext cx="2120615" cy="1272369"/>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Youth</a:t>
          </a:r>
          <a:r>
            <a:rPr lang="en-GB" sz="2400" kern="1200" baseline="0" dirty="0">
              <a:solidFill>
                <a:schemeClr val="tx1"/>
              </a:solidFill>
            </a:rPr>
            <a:t> or Adult Conditional Caution</a:t>
          </a:r>
          <a:endParaRPr lang="en-GB" sz="2400" kern="1200" dirty="0">
            <a:solidFill>
              <a:schemeClr val="tx1"/>
            </a:solidFill>
          </a:endParaRPr>
        </a:p>
      </dsp:txBody>
      <dsp:txXfrm>
        <a:off x="42116" y="3009913"/>
        <a:ext cx="2046083" cy="119783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9.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78427" cy="513508"/>
          </a:xfrm>
          <a:prstGeom prst="rect">
            <a:avLst/>
          </a:prstGeom>
        </p:spPr>
        <p:txBody>
          <a:bodyPr vert="horz" lIns="94796" tIns="47398" rIns="94796" bIns="47398" rtlCol="0"/>
          <a:lstStyle>
            <a:lvl1pPr algn="l">
              <a:defRPr sz="1200"/>
            </a:lvl1pPr>
          </a:lstStyle>
          <a:p>
            <a:endParaRPr lang="en-GB"/>
          </a:p>
        </p:txBody>
      </p:sp>
      <p:sp>
        <p:nvSpPr>
          <p:cNvPr id="3" name="Date Placeholder 2"/>
          <p:cNvSpPr>
            <a:spLocks noGrp="1"/>
          </p:cNvSpPr>
          <p:nvPr>
            <p:ph type="dt" sz="quarter" idx="1"/>
          </p:nvPr>
        </p:nvSpPr>
        <p:spPr>
          <a:xfrm>
            <a:off x="4023993" y="0"/>
            <a:ext cx="3078427" cy="513508"/>
          </a:xfrm>
          <a:prstGeom prst="rect">
            <a:avLst/>
          </a:prstGeom>
        </p:spPr>
        <p:txBody>
          <a:bodyPr vert="horz" lIns="94796" tIns="47398" rIns="94796" bIns="47398" rtlCol="0"/>
          <a:lstStyle>
            <a:lvl1pPr algn="r">
              <a:defRPr sz="1200"/>
            </a:lvl1pPr>
          </a:lstStyle>
          <a:p>
            <a:fld id="{1A62DB9A-5B63-4CFE-92A7-7F54C9D82B98}" type="datetimeFigureOut">
              <a:rPr lang="en-GB" smtClean="0"/>
              <a:t>10/03/2023</a:t>
            </a:fld>
            <a:endParaRPr lang="en-GB"/>
          </a:p>
        </p:txBody>
      </p:sp>
      <p:sp>
        <p:nvSpPr>
          <p:cNvPr id="4" name="Footer Placeholder 3"/>
          <p:cNvSpPr>
            <a:spLocks noGrp="1"/>
          </p:cNvSpPr>
          <p:nvPr>
            <p:ph type="ftr" sz="quarter" idx="2"/>
          </p:nvPr>
        </p:nvSpPr>
        <p:spPr>
          <a:xfrm>
            <a:off x="1" y="9721107"/>
            <a:ext cx="3078427" cy="513507"/>
          </a:xfrm>
          <a:prstGeom prst="rect">
            <a:avLst/>
          </a:prstGeom>
        </p:spPr>
        <p:txBody>
          <a:bodyPr vert="horz" lIns="94796" tIns="47398" rIns="94796" bIns="47398" rtlCol="0" anchor="b"/>
          <a:lstStyle>
            <a:lvl1pPr algn="l">
              <a:defRPr sz="1200"/>
            </a:lvl1pPr>
          </a:lstStyle>
          <a:p>
            <a:endParaRPr lang="en-GB"/>
          </a:p>
        </p:txBody>
      </p:sp>
      <p:sp>
        <p:nvSpPr>
          <p:cNvPr id="5" name="Slide Number Placeholder 4"/>
          <p:cNvSpPr>
            <a:spLocks noGrp="1"/>
          </p:cNvSpPr>
          <p:nvPr>
            <p:ph type="sldNum" sz="quarter" idx="3"/>
          </p:nvPr>
        </p:nvSpPr>
        <p:spPr>
          <a:xfrm>
            <a:off x="4023993" y="9721107"/>
            <a:ext cx="3078427" cy="513507"/>
          </a:xfrm>
          <a:prstGeom prst="rect">
            <a:avLst/>
          </a:prstGeom>
        </p:spPr>
        <p:txBody>
          <a:bodyPr vert="horz" lIns="94796" tIns="47398" rIns="94796" bIns="47398" rtlCol="0" anchor="b"/>
          <a:lstStyle>
            <a:lvl1pPr algn="r">
              <a:defRPr sz="1200"/>
            </a:lvl1pPr>
          </a:lstStyle>
          <a:p>
            <a:fld id="{4429E3C3-FC54-409C-BE13-23C7F6CB9CE4}" type="slidenum">
              <a:rPr lang="en-GB" smtClean="0"/>
              <a:t>‹#›</a:t>
            </a:fld>
            <a:endParaRPr lang="en-GB"/>
          </a:p>
        </p:txBody>
      </p:sp>
    </p:spTree>
    <p:extLst>
      <p:ext uri="{BB962C8B-B14F-4D97-AF65-F5344CB8AC3E}">
        <p14:creationId xmlns:p14="http://schemas.microsoft.com/office/powerpoint/2010/main" val="2130070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78427" cy="513508"/>
          </a:xfrm>
          <a:prstGeom prst="rect">
            <a:avLst/>
          </a:prstGeom>
        </p:spPr>
        <p:txBody>
          <a:bodyPr vert="horz" lIns="94796" tIns="47398" rIns="94796" bIns="47398" rtlCol="0"/>
          <a:lstStyle>
            <a:lvl1pPr algn="l">
              <a:defRPr sz="1200"/>
            </a:lvl1pPr>
          </a:lstStyle>
          <a:p>
            <a:endParaRPr lang="en-GB"/>
          </a:p>
        </p:txBody>
      </p:sp>
      <p:sp>
        <p:nvSpPr>
          <p:cNvPr id="3" name="Date Placeholder 2"/>
          <p:cNvSpPr>
            <a:spLocks noGrp="1"/>
          </p:cNvSpPr>
          <p:nvPr>
            <p:ph type="dt" idx="1"/>
          </p:nvPr>
        </p:nvSpPr>
        <p:spPr>
          <a:xfrm>
            <a:off x="4023993" y="0"/>
            <a:ext cx="3078427" cy="513508"/>
          </a:xfrm>
          <a:prstGeom prst="rect">
            <a:avLst/>
          </a:prstGeom>
        </p:spPr>
        <p:txBody>
          <a:bodyPr vert="horz" lIns="94796" tIns="47398" rIns="94796" bIns="47398" rtlCol="0"/>
          <a:lstStyle>
            <a:lvl1pPr algn="r">
              <a:defRPr sz="1200"/>
            </a:lvl1pPr>
          </a:lstStyle>
          <a:p>
            <a:fld id="{AB6C8754-5A55-4C64-8D25-5FBC3AA3A3D0}" type="datetimeFigureOut">
              <a:rPr lang="en-GB" smtClean="0"/>
              <a:t>10/03/2023</a:t>
            </a:fld>
            <a:endParaRPr lang="en-GB"/>
          </a:p>
        </p:txBody>
      </p:sp>
      <p:sp>
        <p:nvSpPr>
          <p:cNvPr id="4" name="Slide Image Placeholder 3"/>
          <p:cNvSpPr>
            <a:spLocks noGrp="1" noRot="1" noChangeAspect="1"/>
          </p:cNvSpPr>
          <p:nvPr>
            <p:ph type="sldImg" idx="2"/>
          </p:nvPr>
        </p:nvSpPr>
        <p:spPr>
          <a:xfrm>
            <a:off x="481013" y="1279525"/>
            <a:ext cx="6142037" cy="3454400"/>
          </a:xfrm>
          <a:prstGeom prst="rect">
            <a:avLst/>
          </a:prstGeom>
          <a:noFill/>
          <a:ln w="12700">
            <a:solidFill>
              <a:prstClr val="black"/>
            </a:solidFill>
          </a:ln>
        </p:spPr>
        <p:txBody>
          <a:bodyPr vert="horz" lIns="94796" tIns="47398" rIns="94796" bIns="47398" rtlCol="0" anchor="ctr"/>
          <a:lstStyle/>
          <a:p>
            <a:endParaRPr lang="en-GB"/>
          </a:p>
        </p:txBody>
      </p:sp>
      <p:sp>
        <p:nvSpPr>
          <p:cNvPr id="5" name="Notes Placeholder 4"/>
          <p:cNvSpPr>
            <a:spLocks noGrp="1"/>
          </p:cNvSpPr>
          <p:nvPr>
            <p:ph type="body" sz="quarter" idx="3"/>
          </p:nvPr>
        </p:nvSpPr>
        <p:spPr>
          <a:xfrm>
            <a:off x="710407" y="4925407"/>
            <a:ext cx="5683250" cy="4029879"/>
          </a:xfrm>
          <a:prstGeom prst="rect">
            <a:avLst/>
          </a:prstGeom>
        </p:spPr>
        <p:txBody>
          <a:bodyPr vert="horz" lIns="94796" tIns="47398" rIns="94796" bIns="4739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721107"/>
            <a:ext cx="3078427" cy="513507"/>
          </a:xfrm>
          <a:prstGeom prst="rect">
            <a:avLst/>
          </a:prstGeom>
        </p:spPr>
        <p:txBody>
          <a:bodyPr vert="horz" lIns="94796" tIns="47398" rIns="94796" bIns="47398" rtlCol="0" anchor="b"/>
          <a:lstStyle>
            <a:lvl1pPr algn="l">
              <a:defRPr sz="1200"/>
            </a:lvl1pPr>
          </a:lstStyle>
          <a:p>
            <a:endParaRPr lang="en-GB"/>
          </a:p>
        </p:txBody>
      </p:sp>
      <p:sp>
        <p:nvSpPr>
          <p:cNvPr id="7" name="Slide Number Placeholder 6"/>
          <p:cNvSpPr>
            <a:spLocks noGrp="1"/>
          </p:cNvSpPr>
          <p:nvPr>
            <p:ph type="sldNum" sz="quarter" idx="5"/>
          </p:nvPr>
        </p:nvSpPr>
        <p:spPr>
          <a:xfrm>
            <a:off x="4023993" y="9721107"/>
            <a:ext cx="3078427" cy="513507"/>
          </a:xfrm>
          <a:prstGeom prst="rect">
            <a:avLst/>
          </a:prstGeom>
        </p:spPr>
        <p:txBody>
          <a:bodyPr vert="horz" lIns="94796" tIns="47398" rIns="94796" bIns="47398" rtlCol="0" anchor="b"/>
          <a:lstStyle>
            <a:lvl1pPr algn="r">
              <a:defRPr sz="1200"/>
            </a:lvl1pPr>
          </a:lstStyle>
          <a:p>
            <a:fld id="{9399293F-F3C1-4DBE-9ABE-39D87F4D905F}" type="slidenum">
              <a:rPr lang="en-GB" smtClean="0"/>
              <a:t>‹#›</a:t>
            </a:fld>
            <a:endParaRPr lang="en-GB"/>
          </a:p>
        </p:txBody>
      </p:sp>
    </p:spTree>
    <p:extLst>
      <p:ext uri="{BB962C8B-B14F-4D97-AF65-F5344CB8AC3E}">
        <p14:creationId xmlns:p14="http://schemas.microsoft.com/office/powerpoint/2010/main" val="1857856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youtu.be/QF46W6LvHY4"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7958">
              <a:defRPr/>
            </a:pPr>
            <a:r>
              <a:rPr lang="en-GB" altLang="en-US" dirty="0">
                <a:solidFill>
                  <a:prstClr val="black"/>
                </a:solidFill>
                <a:latin typeface="Arial" panose="020B0604020202020204" pitchFamily="34" charset="0"/>
                <a:ea typeface="ＭＳ Ｐゴシック" panose="020B0600070205080204" pitchFamily="34" charset="-128"/>
                <a:cs typeface="Arial" panose="020B0604020202020204" pitchFamily="34" charset="0"/>
              </a:rPr>
              <a:t>To provide students with an understanding of the structure and functions of the criminal courts and to explain how students will be required to give evidence and how it will be presented in court</a:t>
            </a:r>
          </a:p>
          <a:p>
            <a:pPr defTabSz="947958">
              <a:defRPr/>
            </a:pPr>
            <a:endParaRPr lang="en-GB" altLang="en-US" dirty="0">
              <a:solidFill>
                <a:prstClr val="black"/>
              </a:solidFill>
              <a:latin typeface="Arial" panose="020B0604020202020204" pitchFamily="34" charset="0"/>
              <a:ea typeface="ＭＳ Ｐゴシック" panose="020B0600070205080204" pitchFamily="34" charset="-128"/>
              <a:cs typeface="Arial" panose="020B0604020202020204" pitchFamily="34" charset="0"/>
            </a:endParaRPr>
          </a:p>
          <a:p>
            <a:pPr marL="236990" indent="-236990" defTabSz="947958">
              <a:buFont typeface="+mj-lt"/>
              <a:buAutoNum type="arabicPeriod"/>
              <a:defRPr/>
            </a:pPr>
            <a:r>
              <a:rPr lang="en-GB" dirty="0">
                <a:solidFill>
                  <a:prstClr val="black"/>
                </a:solidFill>
                <a:latin typeface="Arial" panose="020B0604020202020204" pitchFamily="34" charset="0"/>
                <a:cs typeface="Arial" panose="020B0604020202020204" pitchFamily="34" charset="0"/>
              </a:rPr>
              <a:t>Identify the different types of court and describe what happens at each court. </a:t>
            </a:r>
          </a:p>
          <a:p>
            <a:pPr marL="236990" indent="-236990" defTabSz="947958">
              <a:buFont typeface="+mj-lt"/>
              <a:buAutoNum type="arabicPeriod"/>
              <a:defRPr/>
            </a:pPr>
            <a:r>
              <a:rPr lang="en-GB" dirty="0">
                <a:solidFill>
                  <a:prstClr val="black"/>
                </a:solidFill>
                <a:latin typeface="Arial" panose="020B0604020202020204" pitchFamily="34" charset="0"/>
                <a:cs typeface="Arial" panose="020B0604020202020204" pitchFamily="34" charset="0"/>
              </a:rPr>
              <a:t>Discuss concerns in relation to giving evidence at court as a Police Officer. </a:t>
            </a:r>
          </a:p>
          <a:p>
            <a:pPr marL="236990" indent="-236990" defTabSz="947958">
              <a:buFont typeface="+mj-lt"/>
              <a:buAutoNum type="arabicPeriod"/>
              <a:defRPr/>
            </a:pPr>
            <a:r>
              <a:rPr lang="en-GB" dirty="0">
                <a:solidFill>
                  <a:prstClr val="black"/>
                </a:solidFill>
                <a:latin typeface="Arial" panose="020B0604020202020204" pitchFamily="34" charset="0"/>
                <a:cs typeface="Arial" panose="020B0604020202020204" pitchFamily="34" charset="0"/>
              </a:rPr>
              <a:t>Demonstrate taking the Oath / Affirmation and introducing yourself to the Court. </a:t>
            </a:r>
          </a:p>
          <a:p>
            <a:pPr marL="236990" indent="-236990" defTabSz="947958">
              <a:buFont typeface="+mj-lt"/>
              <a:buAutoNum type="arabicPeriod"/>
              <a:defRPr/>
            </a:pPr>
            <a:r>
              <a:rPr lang="en-GB" dirty="0">
                <a:solidFill>
                  <a:prstClr val="black"/>
                </a:solidFill>
                <a:latin typeface="Arial" panose="020B0604020202020204" pitchFamily="34" charset="0"/>
                <a:cs typeface="Arial" panose="020B0604020202020204" pitchFamily="34" charset="0"/>
              </a:rPr>
              <a:t>Explain different forms of evidence. </a:t>
            </a:r>
          </a:p>
          <a:p>
            <a:pPr marL="236990" indent="-236990" defTabSz="947958">
              <a:buFont typeface="+mj-lt"/>
              <a:buAutoNum type="arabicPeriod"/>
              <a:defRPr/>
            </a:pPr>
            <a:r>
              <a:rPr lang="en-GB" dirty="0">
                <a:solidFill>
                  <a:prstClr val="black"/>
                </a:solidFill>
                <a:latin typeface="Arial" panose="020B0604020202020204" pitchFamily="34" charset="0"/>
                <a:cs typeface="Arial" panose="020B0604020202020204" pitchFamily="34" charset="0"/>
              </a:rPr>
              <a:t>State the processes to follow when giving evidence in court, including researching findings</a:t>
            </a:r>
          </a:p>
        </p:txBody>
      </p:sp>
      <p:sp>
        <p:nvSpPr>
          <p:cNvPr id="4" name="Slide Number Placeholder 3"/>
          <p:cNvSpPr>
            <a:spLocks noGrp="1"/>
          </p:cNvSpPr>
          <p:nvPr>
            <p:ph type="sldNum" sz="quarter" idx="5"/>
          </p:nvPr>
        </p:nvSpPr>
        <p:spPr/>
        <p:txBody>
          <a:bodyPr/>
          <a:lstStyle/>
          <a:p>
            <a:fld id="{9399293F-F3C1-4DBE-9ABE-39D87F4D905F}" type="slidenum">
              <a:rPr lang="en-GB" smtClean="0"/>
              <a:t>1</a:t>
            </a:fld>
            <a:endParaRPr lang="en-GB"/>
          </a:p>
        </p:txBody>
      </p:sp>
    </p:spTree>
    <p:extLst>
      <p:ext uri="{BB962C8B-B14F-4D97-AF65-F5344CB8AC3E}">
        <p14:creationId xmlns:p14="http://schemas.microsoft.com/office/powerpoint/2010/main" val="3370228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7958">
              <a:defRPr/>
            </a:pPr>
            <a:r>
              <a:rPr lang="en-GB" altLang="en-US" sz="1100" b="1" dirty="0">
                <a:solidFill>
                  <a:prstClr val="black"/>
                </a:solidFill>
                <a:latin typeface="Arial" panose="020B0604020202020204" pitchFamily="34" charset="0"/>
                <a:ea typeface="ＭＳ Ｐゴシック" panose="020B0600070205080204" pitchFamily="34" charset="-128"/>
              </a:rPr>
              <a:t>QTS – Does anybody have any experience of going to court?</a:t>
            </a:r>
          </a:p>
          <a:p>
            <a:pPr defTabSz="947958">
              <a:defRPr/>
            </a:pPr>
            <a:r>
              <a:rPr lang="en-GB" altLang="en-US" sz="1100" b="1" dirty="0">
                <a:solidFill>
                  <a:prstClr val="black"/>
                </a:solidFill>
                <a:latin typeface="Arial" panose="020B0604020202020204" pitchFamily="34" charset="0"/>
                <a:ea typeface="ＭＳ Ｐゴシック" panose="020B0600070205080204" pitchFamily="34" charset="-128"/>
              </a:rPr>
              <a:t>QTS – Has anybody ever given evidence at court?</a:t>
            </a:r>
          </a:p>
          <a:p>
            <a:pPr defTabSz="947958">
              <a:defRPr/>
            </a:pPr>
            <a:endParaRPr lang="en-GB" altLang="en-US" sz="1100" b="1" dirty="0">
              <a:solidFill>
                <a:prstClr val="black"/>
              </a:solidFill>
              <a:latin typeface="Arial" panose="020B0604020202020204" pitchFamily="34" charset="0"/>
              <a:ea typeface="ＭＳ Ｐゴシック" panose="020B0600070205080204" pitchFamily="34" charset="-128"/>
            </a:endParaRPr>
          </a:p>
          <a:p>
            <a:pPr defTabSz="947958">
              <a:defRPr/>
            </a:pPr>
            <a:r>
              <a:rPr lang="en-GB" altLang="en-US" sz="1100" b="1" dirty="0">
                <a:solidFill>
                  <a:prstClr val="black"/>
                </a:solidFill>
                <a:latin typeface="Arial" panose="020B0604020202020204" pitchFamily="34" charset="0"/>
                <a:ea typeface="ＭＳ Ｐゴシック" panose="020B0600070205080204" pitchFamily="34" charset="-128"/>
              </a:rPr>
              <a:t>Trainer to refresh knowledge of students on types of court (this was covered earlier on in the course in initial introduction to criminal justice)</a:t>
            </a:r>
          </a:p>
          <a:p>
            <a:pPr defTabSz="947958">
              <a:defRPr/>
            </a:pPr>
            <a:r>
              <a:rPr lang="en-GB" altLang="en-US" sz="1100" b="1" dirty="0">
                <a:solidFill>
                  <a:prstClr val="black"/>
                </a:solidFill>
                <a:latin typeface="Arial" panose="020B0604020202020204" pitchFamily="34" charset="0"/>
                <a:ea typeface="ＭＳ Ｐゴシック" panose="020B0600070205080204" pitchFamily="34" charset="-128"/>
              </a:rPr>
              <a:t>Magistrates court is covered in the following slides.</a:t>
            </a:r>
          </a:p>
          <a:p>
            <a:pPr defTabSz="947958">
              <a:defRPr/>
            </a:pPr>
            <a:endParaRPr lang="en-GB" altLang="en-US" sz="1100" b="1" dirty="0">
              <a:solidFill>
                <a:prstClr val="black"/>
              </a:solidFill>
              <a:latin typeface="Arial" panose="020B0604020202020204" pitchFamily="34" charset="0"/>
              <a:ea typeface="ＭＳ Ｐゴシック" panose="020B0600070205080204" pitchFamily="34" charset="-128"/>
            </a:endParaRPr>
          </a:p>
          <a:p>
            <a:pPr defTabSz="947958">
              <a:defRPr/>
            </a:pPr>
            <a:r>
              <a:rPr lang="en-GB" altLang="en-US" sz="1100" b="1" dirty="0">
                <a:solidFill>
                  <a:prstClr val="black"/>
                </a:solidFill>
                <a:latin typeface="Arial" panose="020B0604020202020204" pitchFamily="34" charset="0"/>
                <a:ea typeface="ＭＳ Ｐゴシック" panose="020B0600070205080204" pitchFamily="34" charset="-128"/>
              </a:rPr>
              <a:t>Criminal courts : </a:t>
            </a:r>
            <a:r>
              <a:rPr lang="en-GB" altLang="en-US" sz="1100" dirty="0">
                <a:solidFill>
                  <a:prstClr val="black"/>
                </a:solidFill>
                <a:latin typeface="Arial" panose="020B0604020202020204" pitchFamily="34" charset="0"/>
                <a:ea typeface="ＭＳ Ｐゴシック" panose="020B0600070205080204" pitchFamily="34" charset="-128"/>
              </a:rPr>
              <a:t>All criminal courts work on the assumption that you are innocent until proven guilty. This has to be proved beyond all reasonable doubt. Which is a very high burden of proof. All these courts can deal and refer cases a higher court on appeal and deal with human rights abuses if needed. </a:t>
            </a:r>
          </a:p>
          <a:p>
            <a:pPr algn="just" defTabSz="947958">
              <a:defRPr/>
            </a:pPr>
            <a:endParaRPr lang="en-GB" altLang="en-US" sz="1100" b="1" dirty="0">
              <a:solidFill>
                <a:prstClr val="black"/>
              </a:solidFill>
              <a:latin typeface="Arial" panose="020B0604020202020204" pitchFamily="34" charset="0"/>
              <a:ea typeface="ＭＳ Ｐゴシック" panose="020B0600070205080204" pitchFamily="34" charset="-128"/>
            </a:endParaRPr>
          </a:p>
          <a:p>
            <a:pPr defTabSz="947958">
              <a:defRPr/>
            </a:pPr>
            <a:endParaRPr lang="en-GB" altLang="en-US" sz="1100" dirty="0">
              <a:solidFill>
                <a:prstClr val="black"/>
              </a:solidFill>
              <a:latin typeface="Arial" panose="020B0604020202020204" pitchFamily="34" charset="0"/>
              <a:ea typeface="ＭＳ Ｐゴシック" panose="020B0600070205080204" pitchFamily="34" charset="-128"/>
            </a:endParaRPr>
          </a:p>
          <a:p>
            <a:pPr defTabSz="947958">
              <a:defRPr/>
            </a:pPr>
            <a:endParaRPr lang="en-GB" altLang="en-US" sz="1100" dirty="0">
              <a:solidFill>
                <a:prstClr val="black"/>
              </a:solidFill>
              <a:latin typeface="Arial" panose="020B0604020202020204" pitchFamily="34" charset="0"/>
              <a:ea typeface="ＭＳ Ｐゴシック" panose="020B0600070205080204" pitchFamily="34" charset="-128"/>
            </a:endParaRPr>
          </a:p>
          <a:p>
            <a:pPr marL="177742" indent="-177742" defTabSz="947958">
              <a:buFont typeface="Arial" panose="020B0604020202020204" pitchFamily="34" charset="0"/>
              <a:buChar char="•"/>
              <a:defRPr/>
            </a:pPr>
            <a:r>
              <a:rPr lang="en-GB" altLang="en-US" sz="1100" b="1" dirty="0">
                <a:solidFill>
                  <a:prstClr val="black"/>
                </a:solidFill>
                <a:latin typeface="Arial" panose="020B0604020202020204" pitchFamily="34" charset="0"/>
                <a:ea typeface="ＭＳ Ｐゴシック" panose="020B0600070205080204" pitchFamily="34" charset="-128"/>
              </a:rPr>
              <a:t>Youth Court</a:t>
            </a:r>
            <a:r>
              <a:rPr lang="en-GB" altLang="en-US" sz="1100" dirty="0">
                <a:solidFill>
                  <a:prstClr val="black"/>
                </a:solidFill>
                <a:latin typeface="Arial" panose="020B0604020202020204" pitchFamily="34" charset="0"/>
                <a:ea typeface="ＭＳ Ｐゴシック" panose="020B0600070205080204" pitchFamily="34" charset="-128"/>
              </a:rPr>
              <a:t>- Usually same building as Mags court but sit on different days.  No press allowed or if they are allowed in special cases then ID of youths cannot be disclosed (speak about some cases where youths u18 can end up in Mags or Crown Court - charged jointly with adult or Murder cases where must go to Crown - Jamie BULGER).  NOT OPEN TO THE PUBLIC.  J.P’s who preside over youth courts receive special training. They hear cases involving persons </a:t>
            </a:r>
            <a:r>
              <a:rPr lang="en-GB" altLang="en-US" sz="1100" b="1" dirty="0">
                <a:solidFill>
                  <a:prstClr val="black"/>
                </a:solidFill>
                <a:latin typeface="Arial" panose="020B0604020202020204" pitchFamily="34" charset="0"/>
                <a:ea typeface="ＭＳ Ｐゴシック" panose="020B0600070205080204" pitchFamily="34" charset="-128"/>
              </a:rPr>
              <a:t>10 - 17years</a:t>
            </a:r>
            <a:r>
              <a:rPr lang="en-GB" altLang="en-US" sz="1100" dirty="0">
                <a:solidFill>
                  <a:prstClr val="black"/>
                </a:solidFill>
                <a:latin typeface="Arial" panose="020B0604020202020204" pitchFamily="34" charset="0"/>
                <a:ea typeface="ＭＳ Ｐゴシック" panose="020B0600070205080204" pitchFamily="34" charset="-128"/>
              </a:rPr>
              <a:t> If triable either way offence or believe more severe sentence needed - hear case, commit to CC for sentence.</a:t>
            </a:r>
          </a:p>
          <a:p>
            <a:pPr defTabSz="947958">
              <a:defRPr/>
            </a:pPr>
            <a:endParaRPr lang="en-GB" altLang="en-US" sz="1100" b="1" dirty="0">
              <a:solidFill>
                <a:prstClr val="black"/>
              </a:solidFill>
              <a:latin typeface="Arial" panose="020B0604020202020204" pitchFamily="34" charset="0"/>
              <a:ea typeface="ＭＳ Ｐゴシック" panose="020B0600070205080204" pitchFamily="34" charset="-128"/>
            </a:endParaRPr>
          </a:p>
          <a:p>
            <a:pPr defTabSz="947958">
              <a:defRPr/>
            </a:pPr>
            <a:r>
              <a:rPr lang="en-GB" altLang="en-US" sz="1100" dirty="0">
                <a:solidFill>
                  <a:prstClr val="black"/>
                </a:solidFill>
                <a:latin typeface="Arial" panose="020B0604020202020204" pitchFamily="34" charset="0"/>
                <a:ea typeface="ＭＳ Ｐゴシック" panose="020B0600070205080204" pitchFamily="34" charset="-128"/>
              </a:rPr>
              <a:t> </a:t>
            </a:r>
          </a:p>
          <a:p>
            <a:pPr marL="177742" indent="-177742" defTabSz="947958">
              <a:buFont typeface="Arial" panose="020B0604020202020204" pitchFamily="34" charset="0"/>
              <a:buChar char="•"/>
              <a:defRPr/>
            </a:pPr>
            <a:r>
              <a:rPr lang="en-GB" altLang="en-US" sz="1100" b="1" dirty="0">
                <a:solidFill>
                  <a:prstClr val="black"/>
                </a:solidFill>
                <a:latin typeface="Arial" panose="020B0604020202020204" pitchFamily="34" charset="0"/>
                <a:ea typeface="ＭＳ Ｐゴシック" panose="020B0600070205080204" pitchFamily="34" charset="-128"/>
              </a:rPr>
              <a:t>Coroner’s Court</a:t>
            </a:r>
          </a:p>
          <a:p>
            <a:pPr marL="177742" indent="-177742" defTabSz="947958">
              <a:buFont typeface="Arial" panose="020B0604020202020204" pitchFamily="34" charset="0"/>
              <a:buChar char="•"/>
              <a:defRPr/>
            </a:pPr>
            <a:r>
              <a:rPr lang="en-GB" altLang="en-US" sz="1100" dirty="0">
                <a:solidFill>
                  <a:prstClr val="black"/>
                </a:solidFill>
                <a:latin typeface="Arial" panose="020B0604020202020204" pitchFamily="34" charset="0"/>
                <a:cs typeface="Arial" panose="020B0604020202020204" pitchFamily="34" charset="0"/>
              </a:rPr>
              <a:t>Most Coroners’ Court hearings are heard without a jury. </a:t>
            </a:r>
          </a:p>
          <a:p>
            <a:pPr marL="177742" indent="-177742" defTabSz="947958">
              <a:buFont typeface="Arial" panose="020B0604020202020204" pitchFamily="34" charset="0"/>
              <a:buChar char="•"/>
              <a:defRPr/>
            </a:pPr>
            <a:r>
              <a:rPr lang="en-GB" altLang="en-US" sz="1100" dirty="0">
                <a:solidFill>
                  <a:prstClr val="black"/>
                </a:solidFill>
                <a:latin typeface="Arial" panose="020B0604020202020204" pitchFamily="34" charset="0"/>
                <a:cs typeface="Arial" panose="020B0604020202020204" pitchFamily="34" charset="0"/>
              </a:rPr>
              <a:t>A jury in a Coroner’s court will comprise of between 7 - 11 people (unlike Crown Court which requires 12).</a:t>
            </a:r>
          </a:p>
          <a:p>
            <a:pPr marL="177742" indent="-177742" defTabSz="947958">
              <a:buFont typeface="Arial" panose="020B0604020202020204" pitchFamily="34" charset="0"/>
              <a:buChar char="•"/>
              <a:defRPr/>
            </a:pPr>
            <a:r>
              <a:rPr lang="en-GB" altLang="en-US" sz="1100" dirty="0">
                <a:solidFill>
                  <a:prstClr val="black"/>
                </a:solidFill>
                <a:latin typeface="Arial" panose="020B0604020202020204" pitchFamily="34" charset="0"/>
                <a:cs typeface="Arial" panose="020B0604020202020204" pitchFamily="34" charset="0"/>
              </a:rPr>
              <a:t>Any witnesses who can provide material evidence may be called to give oral evidence in the witness box at court.</a:t>
            </a:r>
          </a:p>
          <a:p>
            <a:pPr marL="177742" indent="-177742" defTabSz="947958">
              <a:buFont typeface="Arial" panose="020B0604020202020204" pitchFamily="34" charset="0"/>
              <a:buChar char="•"/>
              <a:defRPr/>
            </a:pPr>
            <a:r>
              <a:rPr lang="en-GB" altLang="en-US" sz="1100" dirty="0">
                <a:solidFill>
                  <a:prstClr val="black"/>
                </a:solidFill>
                <a:latin typeface="Arial" panose="020B0604020202020204" pitchFamily="34" charset="0"/>
                <a:cs typeface="Arial" panose="020B0604020202020204" pitchFamily="34" charset="0"/>
              </a:rPr>
              <a:t>Legal representations can be heard by both those acting for the crown and those who may dispute evidence; e.g. a company defending their record on factory safety following industrial accident.</a:t>
            </a:r>
          </a:p>
          <a:p>
            <a:pPr marL="177742" indent="-177742" defTabSz="947958">
              <a:buFont typeface="Arial" panose="020B0604020202020204" pitchFamily="34" charset="0"/>
              <a:buChar char="•"/>
              <a:defRPr/>
            </a:pPr>
            <a:r>
              <a:rPr lang="en-GB" altLang="en-US" sz="1100" dirty="0">
                <a:solidFill>
                  <a:prstClr val="black"/>
                </a:solidFill>
                <a:latin typeface="Arial" panose="020B0604020202020204" pitchFamily="34" charset="0"/>
                <a:cs typeface="Arial" panose="020B0604020202020204" pitchFamily="34" charset="0"/>
              </a:rPr>
              <a:t>In some cases the identity of the deceased will need to be established.</a:t>
            </a:r>
          </a:p>
          <a:p>
            <a:pPr marL="177742" indent="-177742" defTabSz="947958">
              <a:buFont typeface="Arial" panose="020B0604020202020204" pitchFamily="34" charset="0"/>
              <a:buChar char="•"/>
              <a:defRPr/>
            </a:pPr>
            <a:r>
              <a:rPr lang="en-GB" altLang="en-US" sz="1100" dirty="0">
                <a:solidFill>
                  <a:prstClr val="black"/>
                </a:solidFill>
                <a:latin typeface="Arial" panose="020B0604020202020204" pitchFamily="34" charset="0"/>
                <a:cs typeface="Arial" panose="020B0604020202020204" pitchFamily="34" charset="0"/>
              </a:rPr>
              <a:t>Such an example could be a vagrant who died, fell into a river was swept away and the body not discovered for several weeks.</a:t>
            </a:r>
          </a:p>
          <a:p>
            <a:pPr marL="177742" indent="-177742" defTabSz="947958">
              <a:buFont typeface="Arial" panose="020B0604020202020204" pitchFamily="34" charset="0"/>
              <a:buChar char="•"/>
              <a:defRPr/>
            </a:pPr>
            <a:r>
              <a:rPr lang="en-GB" altLang="en-US" sz="1100" dirty="0">
                <a:solidFill>
                  <a:prstClr val="black"/>
                </a:solidFill>
                <a:latin typeface="Arial" panose="020B0604020202020204" pitchFamily="34" charset="0"/>
                <a:cs typeface="Arial" panose="020B0604020202020204" pitchFamily="34" charset="0"/>
              </a:rPr>
              <a:t>All of the above points need to be covered to the best ability.  It may be difficult to discover the exact site where the death took place.  The death may well be of natural causes and vagrant fell into water of own volition.</a:t>
            </a:r>
          </a:p>
          <a:p>
            <a:pPr marL="177742" indent="-177742" defTabSz="947958">
              <a:buFont typeface="Arial" panose="020B0604020202020204" pitchFamily="34" charset="0"/>
              <a:buChar char="•"/>
              <a:defRPr/>
            </a:pPr>
            <a:r>
              <a:rPr lang="en-GB" altLang="en-US" sz="1100" dirty="0">
                <a:solidFill>
                  <a:prstClr val="black"/>
                </a:solidFill>
                <a:latin typeface="Arial" panose="020B0604020202020204" pitchFamily="34" charset="0"/>
                <a:cs typeface="Arial" panose="020B0604020202020204" pitchFamily="34" charset="0"/>
              </a:rPr>
              <a:t>The Coroner may need to direct an enquiry to establish all of above points.</a:t>
            </a:r>
          </a:p>
          <a:p>
            <a:pPr marL="177742" indent="-177742" defTabSz="947958">
              <a:buFont typeface="Arial" panose="020B0604020202020204" pitchFamily="34" charset="0"/>
              <a:buChar char="•"/>
              <a:defRPr/>
            </a:pPr>
            <a:r>
              <a:rPr lang="en-GB" altLang="en-US" sz="1100" dirty="0">
                <a:solidFill>
                  <a:prstClr val="black"/>
                </a:solidFill>
                <a:latin typeface="Arial" panose="020B0604020202020204" pitchFamily="34" charset="0"/>
                <a:cs typeface="Arial" panose="020B0604020202020204" pitchFamily="34" charset="0"/>
              </a:rPr>
              <a:t>Establishes the cause of death such as suicide, accidental death, unlawful death, death by misadventure, open verdict</a:t>
            </a:r>
          </a:p>
          <a:p>
            <a:pPr marL="177742" indent="-177742" defTabSz="947958">
              <a:buFont typeface="Arial" panose="020B0604020202020204" pitchFamily="34" charset="0"/>
              <a:buChar char="•"/>
              <a:defRPr/>
            </a:pPr>
            <a:r>
              <a:rPr lang="en-GB" altLang="en-US" sz="1100" dirty="0">
                <a:solidFill>
                  <a:prstClr val="black"/>
                </a:solidFill>
                <a:latin typeface="Arial" panose="020B0604020202020204" pitchFamily="34" charset="0"/>
                <a:cs typeface="Arial" panose="020B0604020202020204" pitchFamily="34" charset="0"/>
              </a:rPr>
              <a:t>Examples of Unlawful Death will include murder, manslaughter, assisted suicide and motor manslaughter.</a:t>
            </a:r>
          </a:p>
          <a:p>
            <a:pPr marL="177742" indent="-177742" defTabSz="947958">
              <a:buFont typeface="Arial" panose="020B0604020202020204" pitchFamily="34" charset="0"/>
              <a:buChar char="•"/>
              <a:defRPr/>
            </a:pPr>
            <a:r>
              <a:rPr lang="en-GB" altLang="en-US" sz="1100" dirty="0">
                <a:solidFill>
                  <a:prstClr val="black"/>
                </a:solidFill>
                <a:latin typeface="Arial" panose="020B0604020202020204" pitchFamily="34" charset="0"/>
                <a:cs typeface="Arial" panose="020B0604020202020204" pitchFamily="34" charset="0"/>
              </a:rPr>
              <a:t>Examples of Death by Misadventure would be when erotic sexual games go wrong, such as a ligature tied around the neck to enhance sexual pleasure which results in death.</a:t>
            </a:r>
          </a:p>
          <a:p>
            <a:pPr marL="177742" indent="-177742" defTabSz="947958">
              <a:buFont typeface="Arial" panose="020B0604020202020204" pitchFamily="34" charset="0"/>
              <a:buChar char="•"/>
              <a:defRPr/>
            </a:pPr>
            <a:r>
              <a:rPr lang="en-GB" altLang="en-US" sz="1100" dirty="0">
                <a:solidFill>
                  <a:prstClr val="black"/>
                </a:solidFill>
                <a:latin typeface="Arial" panose="020B0604020202020204" pitchFamily="34" charset="0"/>
                <a:cs typeface="Arial" panose="020B0604020202020204" pitchFamily="34" charset="0"/>
              </a:rPr>
              <a:t>A further example would be when someone takes a quantity of  tablets as a cry for help rather than a genuine suicide attempt which subsequently results in death</a:t>
            </a:r>
          </a:p>
          <a:p>
            <a:pPr defTabSz="947958">
              <a:defRPr/>
            </a:pPr>
            <a:endParaRPr lang="en-GB" altLang="en-US" sz="1100" dirty="0">
              <a:solidFill>
                <a:prstClr val="black"/>
              </a:solidFill>
              <a:latin typeface="Arial" panose="020B0604020202020204" pitchFamily="34" charset="0"/>
              <a:ea typeface="ＭＳ Ｐゴシック" panose="020B0600070205080204" pitchFamily="34" charset="-128"/>
            </a:endParaRPr>
          </a:p>
          <a:p>
            <a:endParaRPr lang="en-GB" sz="1100" dirty="0"/>
          </a:p>
          <a:p>
            <a:endParaRPr lang="en-GB"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2</a:t>
            </a:fld>
            <a:endParaRPr lang="en-GB"/>
          </a:p>
        </p:txBody>
      </p:sp>
    </p:spTree>
    <p:extLst>
      <p:ext uri="{BB962C8B-B14F-4D97-AF65-F5344CB8AC3E}">
        <p14:creationId xmlns:p14="http://schemas.microsoft.com/office/powerpoint/2010/main" val="1867126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1" dirty="0">
                <a:latin typeface="Arial" panose="020B0604020202020204" pitchFamily="34" charset="0"/>
                <a:cs typeface="Arial" panose="020B0604020202020204" pitchFamily="34" charset="0"/>
              </a:rPr>
              <a:t>Use the following slides to enforce the knowledge presented by the students</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Magistrates court hear and deal with around 95% of all offences in England and Wales.  </a:t>
            </a:r>
          </a:p>
          <a:p>
            <a:endParaRPr lang="en-GB" sz="1100" dirty="0">
              <a:latin typeface="Arial" panose="020B0604020202020204" pitchFamily="34" charset="0"/>
              <a:cs typeface="Arial" panose="020B0604020202020204" pitchFamily="34" charset="0"/>
            </a:endParaRPr>
          </a:p>
          <a:p>
            <a:pPr defTabSz="947958">
              <a:defRPr/>
            </a:pPr>
            <a:r>
              <a:rPr lang="en-GB" altLang="en-US" sz="1100" dirty="0">
                <a:solidFill>
                  <a:prstClr val="black"/>
                </a:solidFill>
                <a:latin typeface="Arial" panose="020B0604020202020204" pitchFamily="34" charset="0"/>
                <a:ea typeface="ＭＳ Ｐゴシック" panose="020B0600070205080204" pitchFamily="34" charset="-128"/>
              </a:rPr>
              <a:t>Restrictions on the sentences they can pass at </a:t>
            </a:r>
            <a:r>
              <a:rPr lang="en-GB" altLang="en-US" sz="1100" b="1" dirty="0">
                <a:solidFill>
                  <a:prstClr val="black"/>
                </a:solidFill>
                <a:latin typeface="Arial" panose="020B0604020202020204" pitchFamily="34" charset="0"/>
                <a:ea typeface="ＭＳ Ｐゴシック" panose="020B0600070205080204" pitchFamily="34" charset="-128"/>
              </a:rPr>
              <a:t>Mags - 6 </a:t>
            </a:r>
            <a:r>
              <a:rPr lang="en-GB" altLang="en-US" sz="1100" b="1" dirty="0" err="1">
                <a:solidFill>
                  <a:prstClr val="black"/>
                </a:solidFill>
                <a:latin typeface="Arial" panose="020B0604020202020204" pitchFamily="34" charset="0"/>
                <a:ea typeface="ＭＳ Ｐゴシック" panose="020B0600070205080204" pitchFamily="34" charset="-128"/>
              </a:rPr>
              <a:t>mths</a:t>
            </a:r>
            <a:r>
              <a:rPr lang="en-GB" altLang="en-US" sz="1100" b="1" dirty="0">
                <a:solidFill>
                  <a:prstClr val="black"/>
                </a:solidFill>
                <a:latin typeface="Arial" panose="020B0604020202020204" pitchFamily="34" charset="0"/>
                <a:ea typeface="ＭＳ Ｐゴシック" panose="020B0600070205080204" pitchFamily="34" charset="-128"/>
              </a:rPr>
              <a:t> for one case or 12 </a:t>
            </a:r>
            <a:r>
              <a:rPr lang="en-GB" altLang="en-US" sz="1100" b="1" dirty="0" err="1">
                <a:solidFill>
                  <a:prstClr val="black"/>
                </a:solidFill>
                <a:latin typeface="Arial" panose="020B0604020202020204" pitchFamily="34" charset="0"/>
                <a:ea typeface="ＭＳ Ｐゴシック" panose="020B0600070205080204" pitchFamily="34" charset="-128"/>
              </a:rPr>
              <a:t>mths</a:t>
            </a:r>
            <a:r>
              <a:rPr lang="en-GB" altLang="en-US" sz="1100" b="1" dirty="0">
                <a:solidFill>
                  <a:prstClr val="black"/>
                </a:solidFill>
                <a:latin typeface="Arial" panose="020B0604020202020204" pitchFamily="34" charset="0"/>
                <a:ea typeface="ＭＳ Ｐゴシック" panose="020B0600070205080204" pitchFamily="34" charset="-128"/>
              </a:rPr>
              <a:t> total imprisonment</a:t>
            </a:r>
            <a:r>
              <a:rPr lang="en-GB" altLang="en-US" sz="1100" dirty="0">
                <a:solidFill>
                  <a:prstClr val="black"/>
                </a:solidFill>
                <a:latin typeface="Arial" panose="020B0604020202020204" pitchFamily="34" charset="0"/>
                <a:ea typeface="ＭＳ Ｐゴシック" panose="020B0600070205080204" pitchFamily="34" charset="-128"/>
              </a:rPr>
              <a:t> up to £5000 fines (post 12 March 2015 – unlimited fines)</a:t>
            </a: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Listen to the evidence that is presented to them, decide who is telling the truth and adjudicate on guilt or innocence.  They then decide on sentence, fine </a:t>
            </a:r>
            <a:r>
              <a:rPr lang="en-GB" sz="1100" dirty="0" err="1">
                <a:latin typeface="Arial" panose="020B0604020202020204" pitchFamily="34" charset="0"/>
                <a:cs typeface="Arial" panose="020B0604020202020204" pitchFamily="34" charset="0"/>
              </a:rPr>
              <a:t>etc</a:t>
            </a:r>
            <a:r>
              <a:rPr lang="en-GB" sz="1100" dirty="0">
                <a:latin typeface="Arial" panose="020B0604020202020204" pitchFamily="34" charset="0"/>
                <a:cs typeface="Arial" panose="020B0604020202020204" pitchFamily="34" charset="0"/>
              </a:rPr>
              <a:t> which they impose</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3</a:t>
            </a:fld>
            <a:endParaRPr lang="en-GB"/>
          </a:p>
        </p:txBody>
      </p:sp>
    </p:spTree>
    <p:extLst>
      <p:ext uri="{BB962C8B-B14F-4D97-AF65-F5344CB8AC3E}">
        <p14:creationId xmlns:p14="http://schemas.microsoft.com/office/powerpoint/2010/main" val="34383914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a:latin typeface="Arial" panose="020B0604020202020204" pitchFamily="34" charset="0"/>
                <a:cs typeface="Arial" panose="020B0604020202020204" pitchFamily="34" charset="0"/>
              </a:rPr>
              <a:t>Approximately 30,000 in England and Wales.</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JP – Justice of the Peace – 12</a:t>
            </a:r>
            <a:r>
              <a:rPr lang="en-GB" sz="1100" baseline="30000" dirty="0">
                <a:latin typeface="Arial" panose="020B0604020202020204" pitchFamily="34" charset="0"/>
                <a:cs typeface="Arial" panose="020B0604020202020204" pitchFamily="34" charset="0"/>
              </a:rPr>
              <a:t>th</a:t>
            </a:r>
            <a:r>
              <a:rPr lang="en-GB" sz="1100" dirty="0">
                <a:latin typeface="Arial" panose="020B0604020202020204" pitchFamily="34" charset="0"/>
                <a:cs typeface="Arial" panose="020B0604020202020204" pitchFamily="34" charset="0"/>
              </a:rPr>
              <a:t> Century when Richard I appointed knights to keep the peace in ‘lawless areas’.  Over time the role evolved to the one we have now where they hear evidence against offenders and decide on guilt.</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Maximum sentence – 6 months and traditionally £5000 fine (but for offences committed on or after 12 March 2015 the fines in a magistrates’ court will be unlimited in most cases).</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If they feel that in the circumstances the offender deserves a more serious punishment/penalty than they can impose the case can be referred to the crown court for sentencing.</a:t>
            </a:r>
          </a:p>
          <a:p>
            <a:endParaRPr lang="en-GB" sz="1100" dirty="0">
              <a:latin typeface="Arial" panose="020B0604020202020204" pitchFamily="34" charset="0"/>
              <a:cs typeface="Arial" panose="020B0604020202020204" pitchFamily="34" charset="0"/>
            </a:endParaRPr>
          </a:p>
          <a:p>
            <a:pPr algn="just" defTabSz="947958">
              <a:defRPr/>
            </a:pPr>
            <a:r>
              <a:rPr lang="en-GB" altLang="en-US" sz="1100" dirty="0">
                <a:solidFill>
                  <a:prstClr val="black"/>
                </a:solidFill>
                <a:latin typeface="Arial" panose="020B0604020202020204" pitchFamily="34" charset="0"/>
                <a:ea typeface="ＭＳ Ｐゴシック" panose="020B0600070205080204" pitchFamily="34" charset="-128"/>
              </a:rPr>
              <a:t>Cases are usually heard by a panel of 3 lay magistrates, (Justices of the Peace), supported by a legally qualified Court Clerk, (the Clerk to the Justices). The magistrates are collectively called a </a:t>
            </a:r>
            <a:r>
              <a:rPr lang="en-GB" altLang="en-US" sz="1100" b="1" dirty="0">
                <a:solidFill>
                  <a:prstClr val="black"/>
                </a:solidFill>
                <a:latin typeface="Arial" panose="020B0604020202020204" pitchFamily="34" charset="0"/>
                <a:ea typeface="ＭＳ Ｐゴシック" panose="020B0600070205080204" pitchFamily="34" charset="-128"/>
              </a:rPr>
              <a:t>Bench. </a:t>
            </a:r>
            <a:r>
              <a:rPr lang="en-GB" altLang="en-US" sz="1100" dirty="0">
                <a:solidFill>
                  <a:prstClr val="black"/>
                </a:solidFill>
                <a:latin typeface="Arial" panose="020B0604020202020204" pitchFamily="34" charset="0"/>
                <a:ea typeface="ＭＳ Ｐゴシック" panose="020B0600070205080204" pitchFamily="34" charset="-128"/>
              </a:rPr>
              <a:t>Lay magistrates are appointed by the Crown, they come from all walks of life and are unpaid and usually unqualified – although they do receive training – </a:t>
            </a:r>
            <a:r>
              <a:rPr lang="en-GB" altLang="en-US" sz="1100" b="1" dirty="0">
                <a:solidFill>
                  <a:prstClr val="black"/>
                </a:solidFill>
                <a:latin typeface="Arial" panose="020B0604020202020204" pitchFamily="34" charset="0"/>
                <a:ea typeface="ＭＳ Ｐゴシック" panose="020B0600070205080204" pitchFamily="34" charset="-128"/>
              </a:rPr>
              <a:t>must retire at 70</a:t>
            </a:r>
            <a:r>
              <a:rPr lang="en-GB" altLang="en-US" sz="1100" dirty="0">
                <a:solidFill>
                  <a:prstClr val="black"/>
                </a:solidFill>
                <a:latin typeface="Arial" panose="020B0604020202020204" pitchFamily="34" charset="0"/>
                <a:ea typeface="ＭＳ Ｐゴシック" panose="020B0600070205080204" pitchFamily="34" charset="-128"/>
              </a:rPr>
              <a:t>. </a:t>
            </a:r>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4</a:t>
            </a:fld>
            <a:endParaRPr lang="en-GB"/>
          </a:p>
        </p:txBody>
      </p:sp>
    </p:spTree>
    <p:extLst>
      <p:ext uri="{BB962C8B-B14F-4D97-AF65-F5344CB8AC3E}">
        <p14:creationId xmlns:p14="http://schemas.microsoft.com/office/powerpoint/2010/main" val="21031155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a:latin typeface="Arial" panose="020B0604020202020204" pitchFamily="34" charset="0"/>
                <a:cs typeface="Arial" panose="020B0604020202020204" pitchFamily="34" charset="0"/>
              </a:rPr>
              <a:t>Approx. 130 stipendiary/district judges in England and Wales</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Same sentencing powers</a:t>
            </a:r>
          </a:p>
          <a:p>
            <a:endParaRPr lang="en-GB" sz="1100" dirty="0">
              <a:latin typeface="Arial" panose="020B0604020202020204" pitchFamily="34" charset="0"/>
              <a:cs typeface="Arial" panose="020B0604020202020204" pitchFamily="34" charset="0"/>
            </a:endParaRPr>
          </a:p>
          <a:p>
            <a:pPr algn="just" defTabSz="947958">
              <a:defRPr/>
            </a:pPr>
            <a:r>
              <a:rPr lang="en-GB" altLang="en-US" sz="1100" b="1" dirty="0">
                <a:solidFill>
                  <a:prstClr val="black"/>
                </a:solidFill>
                <a:latin typeface="Arial" panose="020B0604020202020204" pitchFamily="34" charset="0"/>
                <a:ea typeface="ＭＳ Ｐゴシック" panose="020B0600070205080204" pitchFamily="34" charset="-128"/>
              </a:rPr>
              <a:t>District Judges</a:t>
            </a:r>
            <a:r>
              <a:rPr lang="en-GB" altLang="en-US" sz="1100" dirty="0">
                <a:solidFill>
                  <a:prstClr val="black"/>
                </a:solidFill>
                <a:latin typeface="Arial" panose="020B0604020202020204" pitchFamily="34" charset="0"/>
                <a:ea typeface="ＭＳ Ｐゴシック" panose="020B0600070205080204" pitchFamily="34" charset="-128"/>
              </a:rPr>
              <a:t>, (previously known as </a:t>
            </a:r>
            <a:r>
              <a:rPr lang="en-GB" altLang="en-US" sz="1100" i="1" dirty="0" err="1">
                <a:solidFill>
                  <a:prstClr val="black"/>
                </a:solidFill>
                <a:latin typeface="Arial" panose="020B0604020202020204" pitchFamily="34" charset="0"/>
                <a:ea typeface="ＭＳ Ｐゴシック" panose="020B0600070205080204" pitchFamily="34" charset="-128"/>
              </a:rPr>
              <a:t>Stipendary</a:t>
            </a:r>
            <a:r>
              <a:rPr lang="en-GB" altLang="en-US" sz="1100" i="1" dirty="0">
                <a:solidFill>
                  <a:prstClr val="black"/>
                </a:solidFill>
                <a:latin typeface="Arial" panose="020B0604020202020204" pitchFamily="34" charset="0"/>
                <a:ea typeface="ＭＳ Ｐゴシック" panose="020B0600070205080204" pitchFamily="34" charset="-128"/>
              </a:rPr>
              <a:t> Magistrates</a:t>
            </a:r>
            <a:r>
              <a:rPr lang="en-GB" altLang="en-US" sz="1100" dirty="0">
                <a:solidFill>
                  <a:prstClr val="black"/>
                </a:solidFill>
                <a:latin typeface="Arial" panose="020B0604020202020204" pitchFamily="34" charset="0"/>
                <a:ea typeface="ＭＳ Ｐゴシック" panose="020B0600070205080204" pitchFamily="34" charset="-128"/>
              </a:rPr>
              <a:t>). These are qualified barristers or solicitors of at least 7 years experience and 2 years as a Deputy District Judge. District Judges will sit alone and will deal with more complex cases.</a:t>
            </a:r>
            <a:endParaRPr lang="en-GB" altLang="en-US" sz="1100" b="1" dirty="0">
              <a:solidFill>
                <a:prstClr val="black"/>
              </a:solidFill>
              <a:latin typeface="Arial" panose="020B0604020202020204" pitchFamily="34" charset="0"/>
              <a:ea typeface="ＭＳ Ｐゴシック" panose="020B0600070205080204" pitchFamily="34" charset="-128"/>
            </a:endParaRPr>
          </a:p>
          <a:p>
            <a:pPr defTabSz="947958">
              <a:defRPr/>
            </a:pPr>
            <a:r>
              <a:rPr lang="en-GB" altLang="en-US" sz="1100" b="1" dirty="0">
                <a:solidFill>
                  <a:prstClr val="black"/>
                </a:solidFill>
                <a:latin typeface="Arial" panose="020B0604020202020204" pitchFamily="34" charset="0"/>
                <a:ea typeface="ＭＳ Ｐゴシック" panose="020B0600070205080204" pitchFamily="34" charset="-128"/>
              </a:rPr>
              <a:t>Magistrates</a:t>
            </a:r>
            <a:r>
              <a:rPr lang="en-GB" altLang="en-US" sz="1100" dirty="0">
                <a:solidFill>
                  <a:prstClr val="black"/>
                </a:solidFill>
                <a:latin typeface="Arial" panose="020B0604020202020204" pitchFamily="34" charset="0"/>
                <a:ea typeface="ＭＳ Ｐゴシック" panose="020B0600070205080204" pitchFamily="34" charset="-128"/>
              </a:rPr>
              <a:t> hear the cases and </a:t>
            </a:r>
            <a:r>
              <a:rPr lang="en-GB" altLang="en-US" sz="1100" b="1" dirty="0">
                <a:solidFill>
                  <a:prstClr val="black"/>
                </a:solidFill>
                <a:latin typeface="Arial" panose="020B0604020202020204" pitchFamily="34" charset="0"/>
                <a:ea typeface="ＭＳ Ｐゴシック" panose="020B0600070205080204" pitchFamily="34" charset="-128"/>
              </a:rPr>
              <a:t>decide upon points of law and fact in the cases.  </a:t>
            </a:r>
            <a:r>
              <a:rPr lang="en-GB" altLang="en-US" sz="1100" dirty="0">
                <a:solidFill>
                  <a:prstClr val="black"/>
                </a:solidFill>
                <a:latin typeface="Arial" panose="020B0604020202020204" pitchFamily="34" charset="0"/>
                <a:ea typeface="ＭＳ Ｐゴシック" panose="020B0600070205080204" pitchFamily="34" charset="-128"/>
              </a:rPr>
              <a:t>Magistrates courts hear the less serious cases (in the eyes of the law not the eyes of the victim).</a:t>
            </a:r>
          </a:p>
          <a:p>
            <a:pPr defTabSz="947958">
              <a:defRPr/>
            </a:pPr>
            <a:endParaRPr lang="en-GB" altLang="en-US" sz="1100" dirty="0">
              <a:solidFill>
                <a:prstClr val="black"/>
              </a:solidFill>
              <a:latin typeface="Arial" panose="020B0604020202020204" pitchFamily="34" charset="0"/>
              <a:ea typeface="ＭＳ Ｐゴシック" panose="020B0600070205080204" pitchFamily="34" charset="-128"/>
            </a:endParaRPr>
          </a:p>
          <a:p>
            <a:pPr defTabSz="947958">
              <a:defRPr/>
            </a:pPr>
            <a:r>
              <a:rPr lang="en-GB" altLang="en-US" sz="1100" dirty="0">
                <a:solidFill>
                  <a:prstClr val="black"/>
                </a:solidFill>
                <a:latin typeface="Arial" panose="020B0604020202020204" pitchFamily="34" charset="0"/>
                <a:ea typeface="ＭＳ Ｐゴシック" panose="020B0600070205080204" pitchFamily="34" charset="-128"/>
              </a:rPr>
              <a:t>Also called – Your worship</a:t>
            </a:r>
          </a:p>
          <a:p>
            <a:endParaRPr lang="en-GB" sz="1100" dirty="0">
              <a:latin typeface="Arial" panose="020B0604020202020204" pitchFamily="34" charset="0"/>
              <a:cs typeface="Arial" panose="020B0604020202020204" pitchFamily="34" charset="0"/>
            </a:endParaRPr>
          </a:p>
          <a:p>
            <a:r>
              <a:rPr lang="en-GB" sz="1100" dirty="0"/>
              <a:t> </a:t>
            </a:r>
          </a:p>
          <a:p>
            <a:endParaRPr lang="en-GB" sz="1100"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5</a:t>
            </a:fld>
            <a:endParaRPr lang="en-GB"/>
          </a:p>
        </p:txBody>
      </p:sp>
    </p:spTree>
    <p:extLst>
      <p:ext uri="{BB962C8B-B14F-4D97-AF65-F5344CB8AC3E}">
        <p14:creationId xmlns:p14="http://schemas.microsoft.com/office/powerpoint/2010/main" val="350548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a:latin typeface="Arial" panose="020B0604020202020204" pitchFamily="34" charset="0"/>
                <a:cs typeface="Arial" panose="020B0604020202020204" pitchFamily="34" charset="0"/>
              </a:rPr>
              <a:t>A paid court official</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Does not hear or try cases and has no formal powers.  Advises magistrates in open court on matters of law – cannot advise on the evidence, except on matters of admissibility.</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6</a:t>
            </a:fld>
            <a:endParaRPr lang="en-GB"/>
          </a:p>
        </p:txBody>
      </p:sp>
    </p:spTree>
    <p:extLst>
      <p:ext uri="{BB962C8B-B14F-4D97-AF65-F5344CB8AC3E}">
        <p14:creationId xmlns:p14="http://schemas.microsoft.com/office/powerpoint/2010/main" val="16349838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7958">
              <a:defRPr/>
            </a:pPr>
            <a:r>
              <a:rPr lang="en-GB" sz="1100"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3"/>
              </a:rPr>
              <a:t>https://youtu.be/QF46W6LvHY4</a:t>
            </a:r>
            <a:endParaRPr lang="en-GB" sz="1100" u="sng" dirty="0">
              <a:solidFill>
                <a:srgbClr val="0563C1"/>
              </a:solidFill>
              <a:latin typeface="Calibri" panose="020F0502020204030204" pitchFamily="34" charset="0"/>
              <a:ea typeface="Calibri" panose="020F0502020204030204" pitchFamily="34" charset="0"/>
              <a:cs typeface="Times New Roman" panose="02020603050405020304" pitchFamily="18" charset="0"/>
            </a:endParaRPr>
          </a:p>
          <a:p>
            <a:r>
              <a:rPr lang="en-GB" sz="1100" dirty="0">
                <a:latin typeface="Arial" panose="020B0604020202020204" pitchFamily="34" charset="0"/>
                <a:cs typeface="Arial" panose="020B0604020202020204" pitchFamily="34" charset="0"/>
              </a:rPr>
              <a:t>5 mins 46 seconds </a:t>
            </a:r>
          </a:p>
        </p:txBody>
      </p:sp>
      <p:sp>
        <p:nvSpPr>
          <p:cNvPr id="4" name="Slide Number Placeholder 3"/>
          <p:cNvSpPr>
            <a:spLocks noGrp="1"/>
          </p:cNvSpPr>
          <p:nvPr>
            <p:ph type="sldNum" sz="quarter" idx="10"/>
          </p:nvPr>
        </p:nvSpPr>
        <p:spPr/>
        <p:txBody>
          <a:bodyPr/>
          <a:lstStyle/>
          <a:p>
            <a:fld id="{9399293F-F3C1-4DBE-9ABE-39D87F4D905F}" type="slidenum">
              <a:rPr lang="en-GB" smtClean="0"/>
              <a:t>7</a:t>
            </a:fld>
            <a:endParaRPr lang="en-GB"/>
          </a:p>
        </p:txBody>
      </p:sp>
    </p:spTree>
    <p:extLst>
      <p:ext uri="{BB962C8B-B14F-4D97-AF65-F5344CB8AC3E}">
        <p14:creationId xmlns:p14="http://schemas.microsoft.com/office/powerpoint/2010/main" val="25092866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Trainer to click on the image of ‘Crown Court’ which will link to a video of 4:51mins in</a:t>
            </a:r>
            <a:r>
              <a:rPr lang="en-GB" baseline="0" dirty="0"/>
              <a:t> relation to the crown court</a:t>
            </a:r>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8</a:t>
            </a:fld>
            <a:endParaRPr lang="en-GB"/>
          </a:p>
        </p:txBody>
      </p:sp>
    </p:spTree>
    <p:extLst>
      <p:ext uri="{BB962C8B-B14F-4D97-AF65-F5344CB8AC3E}">
        <p14:creationId xmlns:p14="http://schemas.microsoft.com/office/powerpoint/2010/main" val="4226430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7958">
              <a:defRPr/>
            </a:pPr>
            <a:r>
              <a:rPr lang="en-GB" altLang="en-US" sz="1100" b="1" dirty="0">
                <a:solidFill>
                  <a:prstClr val="black"/>
                </a:solidFill>
                <a:latin typeface="Arial" panose="020B0604020202020204" pitchFamily="34" charset="0"/>
                <a:ea typeface="ＭＳ Ｐゴシック" panose="020B0600070205080204" pitchFamily="34" charset="-128"/>
              </a:rPr>
              <a:t>Crown Court</a:t>
            </a:r>
            <a:r>
              <a:rPr lang="en-GB" altLang="en-US" sz="1100" dirty="0">
                <a:solidFill>
                  <a:prstClr val="black"/>
                </a:solidFill>
                <a:latin typeface="Arial" panose="020B0604020202020204" pitchFamily="34" charset="0"/>
                <a:ea typeface="ＭＳ Ｐゴシック" panose="020B0600070205080204" pitchFamily="34" charset="-128"/>
              </a:rPr>
              <a:t>- Deals with: - </a:t>
            </a:r>
            <a:r>
              <a:rPr lang="en-GB" altLang="en-US" sz="1100" b="1" dirty="0">
                <a:solidFill>
                  <a:prstClr val="black"/>
                </a:solidFill>
                <a:latin typeface="Arial" panose="020B0604020202020204" pitchFamily="34" charset="0"/>
                <a:ea typeface="ＭＳ Ｐゴシック" panose="020B0600070205080204" pitchFamily="34" charset="-128"/>
              </a:rPr>
              <a:t>a</a:t>
            </a:r>
            <a:r>
              <a:rPr lang="en-GB" altLang="en-US" sz="1100" dirty="0">
                <a:solidFill>
                  <a:prstClr val="black"/>
                </a:solidFill>
                <a:latin typeface="Arial" panose="020B0604020202020204" pitchFamily="34" charset="0"/>
                <a:ea typeface="ＭＳ Ｐゴシック" panose="020B0600070205080204" pitchFamily="34" charset="-128"/>
              </a:rPr>
              <a:t>)more serious cases, </a:t>
            </a:r>
            <a:r>
              <a:rPr lang="en-GB" altLang="en-US" sz="1100" b="1" dirty="0">
                <a:solidFill>
                  <a:prstClr val="black"/>
                </a:solidFill>
                <a:latin typeface="Arial" panose="020B0604020202020204" pitchFamily="34" charset="0"/>
                <a:ea typeface="ＭＳ Ｐゴシック" panose="020B0600070205080204" pitchFamily="34" charset="-128"/>
              </a:rPr>
              <a:t>b)</a:t>
            </a:r>
            <a:r>
              <a:rPr lang="en-GB" altLang="en-US" sz="1100" dirty="0">
                <a:solidFill>
                  <a:prstClr val="black"/>
                </a:solidFill>
                <a:latin typeface="Arial" panose="020B0604020202020204" pitchFamily="34" charset="0"/>
                <a:ea typeface="ＭＳ Ｐゴシック" panose="020B0600070205080204" pitchFamily="34" charset="-128"/>
              </a:rPr>
              <a:t> cases that are indictable only, </a:t>
            </a:r>
            <a:r>
              <a:rPr lang="en-GB" altLang="en-US" sz="1100" b="1" dirty="0">
                <a:solidFill>
                  <a:prstClr val="black"/>
                </a:solidFill>
                <a:latin typeface="Arial" panose="020B0604020202020204" pitchFamily="34" charset="0"/>
                <a:ea typeface="ＭＳ Ｐゴシック" panose="020B0600070205080204" pitchFamily="34" charset="-128"/>
              </a:rPr>
              <a:t>c)</a:t>
            </a:r>
            <a:r>
              <a:rPr lang="en-GB" altLang="en-US" sz="1100" dirty="0">
                <a:solidFill>
                  <a:prstClr val="black"/>
                </a:solidFill>
                <a:latin typeface="Arial" panose="020B0604020202020204" pitchFamily="34" charset="0"/>
                <a:ea typeface="ＭＳ Ｐゴシック" panose="020B0600070205080204" pitchFamily="34" charset="-128"/>
              </a:rPr>
              <a:t> persons committed for sentence from Mags. Court for sentencing, </a:t>
            </a:r>
            <a:r>
              <a:rPr lang="en-GB" altLang="en-US" sz="1100" b="1" dirty="0">
                <a:solidFill>
                  <a:prstClr val="black"/>
                </a:solidFill>
                <a:latin typeface="Arial" panose="020B0604020202020204" pitchFamily="34" charset="0"/>
                <a:ea typeface="ＭＳ Ｐゴシック" panose="020B0600070205080204" pitchFamily="34" charset="-128"/>
              </a:rPr>
              <a:t>d</a:t>
            </a:r>
            <a:r>
              <a:rPr lang="en-GB" altLang="en-US" sz="1100" dirty="0">
                <a:solidFill>
                  <a:prstClr val="black"/>
                </a:solidFill>
                <a:latin typeface="Arial" panose="020B0604020202020204" pitchFamily="34" charset="0"/>
                <a:ea typeface="ＭＳ Ｐゴシック" panose="020B0600070205080204" pitchFamily="34" charset="-128"/>
              </a:rPr>
              <a:t>) appeals from the lower courts, </a:t>
            </a:r>
            <a:r>
              <a:rPr lang="en-GB" altLang="en-US" sz="1100" dirty="0" err="1">
                <a:solidFill>
                  <a:prstClr val="black"/>
                </a:solidFill>
                <a:latin typeface="Arial" panose="020B0604020202020204" pitchFamily="34" charset="0"/>
                <a:ea typeface="ＭＳ Ｐゴシック" panose="020B0600070205080204" pitchFamily="34" charset="-128"/>
              </a:rPr>
              <a:t>inc.</a:t>
            </a:r>
            <a:r>
              <a:rPr lang="en-GB" altLang="en-US" sz="1100" dirty="0">
                <a:solidFill>
                  <a:prstClr val="black"/>
                </a:solidFill>
                <a:latin typeface="Arial" panose="020B0604020202020204" pitchFamily="34" charset="0"/>
                <a:ea typeface="ＭＳ Ｐゴシック" panose="020B0600070205080204" pitchFamily="34" charset="-128"/>
              </a:rPr>
              <a:t> Youth in relation to sentence and conviction.</a:t>
            </a:r>
          </a:p>
          <a:p>
            <a:pPr defTabSz="947958">
              <a:defRPr/>
            </a:pPr>
            <a:r>
              <a:rPr lang="en-GB" altLang="en-US" sz="1100" dirty="0">
                <a:solidFill>
                  <a:prstClr val="black"/>
                </a:solidFill>
                <a:latin typeface="Arial" panose="020B0604020202020204" pitchFamily="34" charset="0"/>
                <a:ea typeface="ＭＳ Ｐゴシック" panose="020B0600070205080204" pitchFamily="34" charset="-128"/>
              </a:rPr>
              <a:t>Presided over by Circuit Judge or part time judge known as recorder.  The Judge deals with the points of law whilst the jury of 12 decide on the facts of the case presented to them. </a:t>
            </a:r>
          </a:p>
          <a:p>
            <a:pPr defTabSz="947958">
              <a:defRPr/>
            </a:pPr>
            <a:endParaRPr lang="en-GB" sz="1100" dirty="0"/>
          </a:p>
          <a:p>
            <a:pPr defTabSz="947958">
              <a:defRPr/>
            </a:pPr>
            <a:r>
              <a:rPr lang="en-GB" sz="1100" dirty="0"/>
              <a:t>Crown Courts </a:t>
            </a:r>
            <a:r>
              <a:rPr lang="en-GB" sz="1100" dirty="0">
                <a:solidFill>
                  <a:srgbClr val="FF0000"/>
                </a:solidFill>
              </a:rPr>
              <a:t>hear all indictable offences and some either-way offences. Cases will be heard by a judge and jury unless the defendant pleads guilty then only a judge will deal with sentencing </a:t>
            </a:r>
          </a:p>
          <a:p>
            <a:pPr defTabSz="947958">
              <a:defRPr/>
            </a:pPr>
            <a:endParaRPr lang="en-GB" sz="1100" dirty="0">
              <a:solidFill>
                <a:srgbClr val="FF0000"/>
              </a:solidFill>
              <a:latin typeface="Arial" panose="020B0604020202020204" pitchFamily="34" charset="0"/>
              <a:cs typeface="Arial" panose="020B0604020202020204" pitchFamily="34" charset="0"/>
            </a:endParaRPr>
          </a:p>
          <a:p>
            <a:pPr defTabSz="947958">
              <a:defRPr/>
            </a:pPr>
            <a:r>
              <a:rPr lang="en-GB" sz="1100" dirty="0">
                <a:latin typeface="Arial" panose="020B0604020202020204" pitchFamily="34" charset="0"/>
                <a:cs typeface="Arial" panose="020B0604020202020204" pitchFamily="34" charset="0"/>
              </a:rPr>
              <a:t>More serious indictable offences where punishments are more severe.  Crown Court will sentence on cases that magistrates have remitted a case requiring tougher sentence and in some cases will hear appeals against a conviction made in the magistrates court. </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9</a:t>
            </a:fld>
            <a:endParaRPr lang="en-GB"/>
          </a:p>
        </p:txBody>
      </p:sp>
    </p:spTree>
    <p:extLst>
      <p:ext uri="{BB962C8B-B14F-4D97-AF65-F5344CB8AC3E}">
        <p14:creationId xmlns:p14="http://schemas.microsoft.com/office/powerpoint/2010/main" val="42012410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a:latin typeface="Arial" panose="020B0604020202020204" pitchFamily="34" charset="0"/>
                <a:cs typeface="Arial" panose="020B0604020202020204" pitchFamily="34" charset="0"/>
              </a:rPr>
              <a:t>Decide on guilt at trial in Crown Court</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Listen to evidence from witness and accused (where relevant) and make that assessment on guilt or innocence.  </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Judge will advise on matters of law – not the facts of the case.</a:t>
            </a:r>
          </a:p>
          <a:p>
            <a:endParaRPr lang="en-GB" sz="1100" dirty="0">
              <a:latin typeface="Arial" panose="020B0604020202020204" pitchFamily="34" charset="0"/>
              <a:cs typeface="Arial" panose="020B0604020202020204" pitchFamily="34" charset="0"/>
            </a:endParaRPr>
          </a:p>
          <a:p>
            <a:r>
              <a:rPr lang="en-GB" sz="1700" b="1" u="sng" dirty="0"/>
              <a:t>Police Officers sitting on a Jury </a:t>
            </a:r>
          </a:p>
          <a:p>
            <a:endParaRPr lang="en-GB" sz="1700" b="1" u="sng" dirty="0"/>
          </a:p>
          <a:p>
            <a:r>
              <a:rPr lang="en-GB" sz="1700" dirty="0"/>
              <a:t>As you will be aware Police Officers are able to undertake Jury Service, when invited. There is, however, an expectation to declare that they are Police Officers when they attend a Court to participate upon Jury Service. This ensures that all parties are aware of their profession, when selecting jury members for a trial. Also, when a Police Officer is a Juror the case must not be discussed outside of the confines of the Jury or Court room, Police Officer Jurors should not engage or attempt to engage with the officer in case or undertake Police system checks for any reason. This not only comprises the integrity of the Police Officer which could result in prosecution, in addition it impacts the credibility of the whole Police Service and could potentially undermine the defendant’s conviction. Lord Justice Fulford Chair of the Criminal Procedures Rules Committee has requested that Police Officers are reminded of their responsibilities when completing Jury service. To remain professional and not take steps to influence any criminal proceedings.</a:t>
            </a:r>
          </a:p>
          <a:p>
            <a:endParaRPr lang="en-GB" sz="1700" b="1" dirty="0">
              <a:latin typeface="Arial" panose="020B0604020202020204" pitchFamily="34" charset="0"/>
              <a:cs typeface="Arial" panose="020B0604020202020204" pitchFamily="34" charset="0"/>
            </a:endParaRPr>
          </a:p>
          <a:p>
            <a:r>
              <a:rPr lang="en-GB" sz="1700" b="1" dirty="0">
                <a:latin typeface="Arial" panose="020B0604020202020204" pitchFamily="34" charset="0"/>
                <a:cs typeface="Arial" panose="020B0604020202020204" pitchFamily="34" charset="0"/>
              </a:rPr>
              <a:t>**Group work following this slide and prior to PPT slide 11**</a:t>
            </a:r>
            <a:endParaRPr lang="en-GB" sz="1100" b="1"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10</a:t>
            </a:fld>
            <a:endParaRPr lang="en-GB"/>
          </a:p>
        </p:txBody>
      </p:sp>
    </p:spTree>
    <p:extLst>
      <p:ext uri="{BB962C8B-B14F-4D97-AF65-F5344CB8AC3E}">
        <p14:creationId xmlns:p14="http://schemas.microsoft.com/office/powerpoint/2010/main" val="15519645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a:latin typeface="Arial" panose="020B0604020202020204" pitchFamily="34" charset="0"/>
                <a:cs typeface="Arial" panose="020B0604020202020204" pitchFamily="34" charset="0"/>
              </a:rPr>
              <a:t>GIVING EVIDENCE GENERALLY  </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Evidence must determine the accused guilt “BEYOND ALL REASONABLE DOUBT” – high benchmark of proof and can be tracked back to -</a:t>
            </a:r>
          </a:p>
          <a:p>
            <a:endParaRPr lang="en-GB" sz="1100" dirty="0">
              <a:latin typeface="Arial" panose="020B0604020202020204" pitchFamily="34" charset="0"/>
              <a:cs typeface="Arial" panose="020B0604020202020204" pitchFamily="34" charset="0"/>
            </a:endParaRPr>
          </a:p>
          <a:p>
            <a:r>
              <a:rPr lang="en-GB" sz="1100" i="1" dirty="0" err="1">
                <a:latin typeface="Arial" panose="020B0604020202020204" pitchFamily="34" charset="0"/>
                <a:cs typeface="Arial" panose="020B0604020202020204" pitchFamily="34" charset="0"/>
              </a:rPr>
              <a:t>Woolmington</a:t>
            </a:r>
            <a:r>
              <a:rPr lang="en-GB" sz="1100" i="1" dirty="0">
                <a:latin typeface="Arial" panose="020B0604020202020204" pitchFamily="34" charset="0"/>
                <a:cs typeface="Arial" panose="020B0604020202020204" pitchFamily="34" charset="0"/>
              </a:rPr>
              <a:t> v DPP 1935 House of Lords Statement – “Throughout the web of the English Criminal Law one golden thread is always to be seen that it is the duty of the prosecution to prove the prisoner's guilt” “The possibility of guilt is not enough, suspicion is not enough, probability is not enough, likelihood is not enough.  A criminal matter is not a question of balancing probabilities and deciding in favour of probability” </a:t>
            </a:r>
          </a:p>
          <a:p>
            <a:endParaRPr lang="en-GB" i="1"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11</a:t>
            </a:fld>
            <a:endParaRPr lang="en-GB"/>
          </a:p>
        </p:txBody>
      </p:sp>
    </p:spTree>
    <p:extLst>
      <p:ext uri="{BB962C8B-B14F-4D97-AF65-F5344CB8AC3E}">
        <p14:creationId xmlns:p14="http://schemas.microsoft.com/office/powerpoint/2010/main" val="16043837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12</a:t>
            </a:fld>
            <a:endParaRPr lang="en-GB"/>
          </a:p>
        </p:txBody>
      </p:sp>
    </p:spTree>
    <p:extLst>
      <p:ext uri="{BB962C8B-B14F-4D97-AF65-F5344CB8AC3E}">
        <p14:creationId xmlns:p14="http://schemas.microsoft.com/office/powerpoint/2010/main" val="42787262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13</a:t>
            </a:fld>
            <a:endParaRPr lang="en-GB"/>
          </a:p>
        </p:txBody>
      </p:sp>
    </p:spTree>
    <p:extLst>
      <p:ext uri="{BB962C8B-B14F-4D97-AF65-F5344CB8AC3E}">
        <p14:creationId xmlns:p14="http://schemas.microsoft.com/office/powerpoint/2010/main" val="20749836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14</a:t>
            </a:fld>
            <a:endParaRPr lang="en-GB"/>
          </a:p>
        </p:txBody>
      </p:sp>
    </p:spTree>
    <p:extLst>
      <p:ext uri="{BB962C8B-B14F-4D97-AF65-F5344CB8AC3E}">
        <p14:creationId xmlns:p14="http://schemas.microsoft.com/office/powerpoint/2010/main" val="11073381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a:latin typeface="Arial" panose="020B0604020202020204" pitchFamily="34" charset="0"/>
                <a:cs typeface="Arial" panose="020B0604020202020204" pitchFamily="34" charset="0"/>
              </a:rPr>
              <a:t>Evidence in chief</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Caution – recite it</a:t>
            </a:r>
          </a:p>
        </p:txBody>
      </p:sp>
      <p:sp>
        <p:nvSpPr>
          <p:cNvPr id="4" name="Slide Number Placeholder 3"/>
          <p:cNvSpPr>
            <a:spLocks noGrp="1"/>
          </p:cNvSpPr>
          <p:nvPr>
            <p:ph type="sldNum" sz="quarter" idx="10"/>
          </p:nvPr>
        </p:nvSpPr>
        <p:spPr/>
        <p:txBody>
          <a:bodyPr/>
          <a:lstStyle/>
          <a:p>
            <a:fld id="{9399293F-F3C1-4DBE-9ABE-39D87F4D905F}" type="slidenum">
              <a:rPr lang="en-GB" smtClean="0"/>
              <a:t>15</a:t>
            </a:fld>
            <a:endParaRPr lang="en-GB"/>
          </a:p>
        </p:txBody>
      </p:sp>
    </p:spTree>
    <p:extLst>
      <p:ext uri="{BB962C8B-B14F-4D97-AF65-F5344CB8AC3E}">
        <p14:creationId xmlns:p14="http://schemas.microsoft.com/office/powerpoint/2010/main" val="38350668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7742" indent="-177742" defTabSz="947958">
              <a:buFont typeface="Arial" panose="020B0604020202020204" pitchFamily="34" charset="0"/>
              <a:buChar char="•"/>
              <a:defRPr/>
            </a:pPr>
            <a:r>
              <a:rPr lang="en-GB" sz="1100" dirty="0">
                <a:latin typeface="Arial" panose="020B0604020202020204" pitchFamily="34" charset="0"/>
                <a:cs typeface="Arial" panose="020B0604020202020204" pitchFamily="34" charset="0"/>
              </a:rPr>
              <a:t>Listen carefully to the questions</a:t>
            </a:r>
          </a:p>
          <a:p>
            <a:pPr marL="177742" indent="-177742" defTabSz="947958">
              <a:buFont typeface="Arial" panose="020B0604020202020204" pitchFamily="34" charset="0"/>
              <a:buChar char="•"/>
              <a:defRPr/>
            </a:pPr>
            <a:r>
              <a:rPr lang="en-GB" sz="1100" dirty="0">
                <a:latin typeface="Arial" panose="020B0604020202020204" pitchFamily="34" charset="0"/>
                <a:cs typeface="Arial" panose="020B0604020202020204" pitchFamily="34" charset="0"/>
              </a:rPr>
              <a:t>Keep you answers concise and to the point. Comment only on things you know to be factual and true. DO NOT give opinions, speculate or appear judgemental.</a:t>
            </a:r>
          </a:p>
          <a:p>
            <a:pPr marL="177742" indent="-177742">
              <a:buFont typeface="Arial" panose="020B0604020202020204" pitchFamily="34" charset="0"/>
              <a:buChar char="•"/>
            </a:pPr>
            <a:r>
              <a:rPr lang="en-GB" sz="1100" dirty="0">
                <a:latin typeface="Arial" panose="020B0604020202020204" pitchFamily="34" charset="0"/>
                <a:cs typeface="Arial" panose="020B0604020202020204" pitchFamily="34" charset="0"/>
              </a:rPr>
              <a:t>If you do not know the answer to a question- say so, don’t be afraid of stating you cant remember if that is the case</a:t>
            </a:r>
          </a:p>
          <a:p>
            <a:pPr marL="177742" indent="-177742" defTabSz="947958">
              <a:buFont typeface="Arial" panose="020B0604020202020204" pitchFamily="34" charset="0"/>
              <a:buChar char="•"/>
              <a:defRPr/>
            </a:pPr>
            <a:r>
              <a:rPr lang="en-GB" sz="1100" dirty="0">
                <a:latin typeface="Arial" panose="020B0604020202020204" pitchFamily="34" charset="0"/>
                <a:cs typeface="Arial" panose="020B0604020202020204" pitchFamily="34" charset="0"/>
              </a:rPr>
              <a:t>Your evidence will be challenged- don’t take it personally and remain calm and professional. Remember, the defence are there to try and get a not guilty verdict or a case dismissed outcome for the defendant. The defence may ask questions to you that will try and undermine your confidence e.g. they may say the caution incorrectly for you to agree with them, listen carefully, and refer all your answers to the Bench or to the Jury, not the defence lawyer.</a:t>
            </a:r>
          </a:p>
          <a:p>
            <a:pPr marL="177742" indent="-177742" defTabSz="947958">
              <a:buFont typeface="Arial" panose="020B0604020202020204" pitchFamily="34" charset="0"/>
              <a:buChar char="•"/>
              <a:defRPr/>
            </a:pPr>
            <a:r>
              <a:rPr lang="en-GB" sz="1100" dirty="0">
                <a:latin typeface="Arial" panose="020B0604020202020204" pitchFamily="34" charset="0"/>
                <a:cs typeface="Arial" panose="020B0604020202020204" pitchFamily="34" charset="0"/>
              </a:rPr>
              <a:t>The defence lawyer may pull faces of disbelief in relation to what you say. This again will try to undermine you and as such, by speaking directly to the Bench or Jury, you will not see this and will you to maintain your confidence. </a:t>
            </a:r>
          </a:p>
          <a:p>
            <a:pPr marL="177742" indent="-177742" defTabSz="947958">
              <a:buFont typeface="Arial" panose="020B0604020202020204" pitchFamily="34" charset="0"/>
              <a:buChar char="•"/>
              <a:defRPr/>
            </a:pPr>
            <a:r>
              <a:rPr lang="en-GB" sz="1100" dirty="0">
                <a:latin typeface="Arial" panose="020B0604020202020204" pitchFamily="34" charset="0"/>
                <a:cs typeface="Arial" panose="020B0604020202020204" pitchFamily="34" charset="0"/>
              </a:rPr>
              <a:t>Do not feel afraid to agree with defence or prosecution on certain points, and again, do not be afraid to disagree also.</a:t>
            </a:r>
          </a:p>
          <a:p>
            <a:pPr marL="177742" indent="-177742" defTabSz="947958">
              <a:buFont typeface="Arial" panose="020B0604020202020204" pitchFamily="34" charset="0"/>
              <a:buChar char="•"/>
              <a:defRPr/>
            </a:pPr>
            <a:r>
              <a:rPr lang="en-GB" sz="1100" dirty="0">
                <a:latin typeface="Arial" panose="020B0604020202020204" pitchFamily="34" charset="0"/>
                <a:cs typeface="Arial" panose="020B0604020202020204" pitchFamily="34" charset="0"/>
              </a:rPr>
              <a:t>If defence bring forward evidence that you were not aware of, when questioned on it, be honest and inform the court that you were not aware of it e.g. ‘Your Worships, I was not aware that this </a:t>
            </a:r>
            <a:r>
              <a:rPr lang="en-GB" sz="1100">
                <a:latin typeface="Arial" panose="020B0604020202020204" pitchFamily="34" charset="0"/>
                <a:cs typeface="Arial" panose="020B0604020202020204" pitchFamily="34" charset="0"/>
              </a:rPr>
              <a:t>evidence existed’ </a:t>
            </a:r>
            <a:endParaRPr lang="en-GB" sz="1100" dirty="0">
              <a:latin typeface="Arial" panose="020B0604020202020204" pitchFamily="34" charset="0"/>
              <a:cs typeface="Arial" panose="020B0604020202020204" pitchFamily="34" charset="0"/>
            </a:endParaRPr>
          </a:p>
          <a:p>
            <a:pPr marL="177742" indent="-177742">
              <a:buFont typeface="Arial" panose="020B0604020202020204" pitchFamily="34" charset="0"/>
              <a:buChar char="•"/>
            </a:pPr>
            <a:r>
              <a:rPr lang="en-GB" sz="1100" dirty="0">
                <a:latin typeface="Arial" panose="020B0604020202020204" pitchFamily="34" charset="0"/>
                <a:cs typeface="Arial" panose="020B0604020202020204" pitchFamily="34" charset="0"/>
              </a:rPr>
              <a:t>Remember- it is not your job to convict- you simply present evidence to enable the court to decide guilt</a:t>
            </a:r>
          </a:p>
        </p:txBody>
      </p:sp>
      <p:sp>
        <p:nvSpPr>
          <p:cNvPr id="4" name="Slide Number Placeholder 3"/>
          <p:cNvSpPr>
            <a:spLocks noGrp="1"/>
          </p:cNvSpPr>
          <p:nvPr>
            <p:ph type="sldNum" sz="quarter" idx="10"/>
          </p:nvPr>
        </p:nvSpPr>
        <p:spPr/>
        <p:txBody>
          <a:bodyPr/>
          <a:lstStyle/>
          <a:p>
            <a:fld id="{9399293F-F3C1-4DBE-9ABE-39D87F4D905F}" type="slidenum">
              <a:rPr lang="en-GB" smtClean="0"/>
              <a:t>16</a:t>
            </a:fld>
            <a:endParaRPr lang="en-GB"/>
          </a:p>
        </p:txBody>
      </p:sp>
    </p:spTree>
    <p:extLst>
      <p:ext uri="{BB962C8B-B14F-4D97-AF65-F5344CB8AC3E}">
        <p14:creationId xmlns:p14="http://schemas.microsoft.com/office/powerpoint/2010/main" val="14845672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7958">
              <a:defRPr/>
            </a:pPr>
            <a:r>
              <a:rPr lang="en-GB" sz="1100" dirty="0">
                <a:latin typeface="Arial" panose="020B0604020202020204" pitchFamily="34" charset="0"/>
                <a:cs typeface="Arial" panose="020B0604020202020204" pitchFamily="34" charset="0"/>
              </a:rPr>
              <a:t>If you wish to refer to your EPNB (or printout), you must ask permission of the court. Be prepared to be asked when the notes were made and if you made them together with other officers.</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17</a:t>
            </a:fld>
            <a:endParaRPr lang="en-GB"/>
          </a:p>
        </p:txBody>
      </p:sp>
    </p:spTree>
    <p:extLst>
      <p:ext uri="{BB962C8B-B14F-4D97-AF65-F5344CB8AC3E}">
        <p14:creationId xmlns:p14="http://schemas.microsoft.com/office/powerpoint/2010/main" val="27624288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18</a:t>
            </a:fld>
            <a:endParaRPr lang="en-GB"/>
          </a:p>
        </p:txBody>
      </p:sp>
    </p:spTree>
    <p:extLst>
      <p:ext uri="{BB962C8B-B14F-4D97-AF65-F5344CB8AC3E}">
        <p14:creationId xmlns:p14="http://schemas.microsoft.com/office/powerpoint/2010/main" val="16679431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GB" sz="1100" b="1" u="sng" dirty="0">
                <a:latin typeface="Arial" panose="020B0604020202020204" pitchFamily="34" charset="0"/>
                <a:cs typeface="Arial" panose="020B0604020202020204" pitchFamily="34" charset="0"/>
              </a:rPr>
              <a:t>Oral Evidence</a:t>
            </a:r>
          </a:p>
          <a:p>
            <a:pPr>
              <a:lnSpc>
                <a:spcPct val="100000"/>
              </a:lnSpc>
            </a:pPr>
            <a:r>
              <a:rPr lang="en-GB" sz="1100" dirty="0">
                <a:latin typeface="Arial" panose="020B0604020202020204" pitchFamily="34" charset="0"/>
                <a:cs typeface="Arial" panose="020B0604020202020204" pitchFamily="34" charset="0"/>
              </a:rPr>
              <a:t>Generally, spoken </a:t>
            </a:r>
            <a:r>
              <a:rPr lang="en-GB" sz="1100" b="1" dirty="0">
                <a:latin typeface="Arial" panose="020B0604020202020204" pitchFamily="34" charset="0"/>
                <a:cs typeface="Arial" panose="020B0604020202020204" pitchFamily="34" charset="0"/>
              </a:rPr>
              <a:t>evidence</a:t>
            </a:r>
            <a:r>
              <a:rPr lang="en-GB" sz="1100" dirty="0">
                <a:latin typeface="Arial" panose="020B0604020202020204" pitchFamily="34" charset="0"/>
                <a:cs typeface="Arial" panose="020B0604020202020204" pitchFamily="34" charset="0"/>
              </a:rPr>
              <a:t> given by a witness in court, usually on oath. Under the Criminal Justice Act 2003 </a:t>
            </a:r>
            <a:r>
              <a:rPr lang="en-GB" sz="1100" b="1" dirty="0">
                <a:latin typeface="Arial" panose="020B0604020202020204" pitchFamily="34" charset="0"/>
                <a:cs typeface="Arial" panose="020B0604020202020204" pitchFamily="34" charset="0"/>
              </a:rPr>
              <a:t>oral evidence</a:t>
            </a:r>
            <a:r>
              <a:rPr lang="en-GB" sz="1100" dirty="0">
                <a:latin typeface="Arial" panose="020B0604020202020204" pitchFamily="34" charset="0"/>
                <a:cs typeface="Arial" panose="020B0604020202020204" pitchFamily="34" charset="0"/>
              </a:rPr>
              <a:t> includes </a:t>
            </a:r>
            <a:r>
              <a:rPr lang="en-GB" sz="1100" b="1" dirty="0">
                <a:latin typeface="Arial" panose="020B0604020202020204" pitchFamily="34" charset="0"/>
                <a:cs typeface="Arial" panose="020B0604020202020204" pitchFamily="34" charset="0"/>
              </a:rPr>
              <a:t>evidence</a:t>
            </a:r>
            <a:r>
              <a:rPr lang="en-GB" sz="1100" dirty="0">
                <a:latin typeface="Arial" panose="020B0604020202020204" pitchFamily="34" charset="0"/>
                <a:cs typeface="Arial" panose="020B0604020202020204" pitchFamily="34" charset="0"/>
              </a:rPr>
              <a:t> that, by reason of any disability, disorder, or other impairment, a person called as a witness gives in writing or by signs or by way of any device.</a:t>
            </a:r>
          </a:p>
          <a:p>
            <a:pPr>
              <a:lnSpc>
                <a:spcPct val="100000"/>
              </a:lnSpc>
            </a:pPr>
            <a:endParaRPr lang="en-GB" sz="1100" b="1" u="sng" dirty="0">
              <a:latin typeface="Arial" panose="020B0604020202020204" pitchFamily="34" charset="0"/>
              <a:cs typeface="Arial" panose="020B0604020202020204" pitchFamily="34" charset="0"/>
            </a:endParaRPr>
          </a:p>
          <a:p>
            <a:pPr>
              <a:lnSpc>
                <a:spcPct val="100000"/>
              </a:lnSpc>
            </a:pPr>
            <a:r>
              <a:rPr lang="en-GB" sz="1100" b="1" u="sng" dirty="0">
                <a:latin typeface="Arial" panose="020B0604020202020204" pitchFamily="34" charset="0"/>
                <a:cs typeface="Arial" panose="020B0604020202020204" pitchFamily="34" charset="0"/>
              </a:rPr>
              <a:t>Hearsay Evidence</a:t>
            </a:r>
          </a:p>
          <a:p>
            <a:pPr defTabSz="947958">
              <a:defRPr/>
            </a:pPr>
            <a:endParaRPr lang="en-GB" sz="1100" b="1" u="sng" dirty="0">
              <a:latin typeface="Arial" panose="020B0604020202020204" pitchFamily="34" charset="0"/>
              <a:cs typeface="Arial" panose="020B0604020202020204" pitchFamily="34" charset="0"/>
            </a:endParaRPr>
          </a:p>
          <a:p>
            <a:pPr defTabSz="947958">
              <a:defRPr/>
            </a:pPr>
            <a:r>
              <a:rPr lang="en-GB" sz="1100" dirty="0">
                <a:latin typeface="Arial" panose="020B0604020202020204" pitchFamily="34" charset="0"/>
                <a:cs typeface="Arial" panose="020B0604020202020204" pitchFamily="34" charset="0"/>
              </a:rPr>
              <a:t>Evidence of what a witness heard another person say</a:t>
            </a:r>
          </a:p>
          <a:p>
            <a:pPr defTabSz="947958">
              <a:defRPr/>
            </a:pPr>
            <a:r>
              <a:rPr lang="en-GB" sz="1100" dirty="0">
                <a:latin typeface="Arial" panose="020B0604020202020204" pitchFamily="34" charset="0"/>
                <a:cs typeface="Arial" panose="020B0604020202020204" pitchFamily="34" charset="0"/>
              </a:rPr>
              <a:t>Considered inadmissible because it cannot be tested under cross examination as the person who allegedly said it isn’t in court.</a:t>
            </a:r>
          </a:p>
          <a:p>
            <a:pPr>
              <a:lnSpc>
                <a:spcPct val="100000"/>
              </a:lnSpc>
            </a:pPr>
            <a:endParaRPr lang="en-GB" sz="1100" dirty="0">
              <a:latin typeface="Arial" panose="020B0604020202020204" pitchFamily="34" charset="0"/>
              <a:cs typeface="Arial" panose="020B0604020202020204" pitchFamily="34" charset="0"/>
            </a:endParaRPr>
          </a:p>
          <a:p>
            <a:pPr>
              <a:lnSpc>
                <a:spcPct val="100000"/>
              </a:lnSpc>
            </a:pPr>
            <a:r>
              <a:rPr lang="en-GB" sz="1100" dirty="0">
                <a:latin typeface="Arial" panose="020B0604020202020204" pitchFamily="34" charset="0"/>
                <a:cs typeface="Arial" panose="020B0604020202020204" pitchFamily="34" charset="0"/>
              </a:rPr>
              <a:t>Exceptions are:</a:t>
            </a:r>
          </a:p>
          <a:p>
            <a:pPr marL="177742" indent="-177742">
              <a:buFont typeface="Arial" panose="020B0604020202020204" pitchFamily="34" charset="0"/>
              <a:buChar char="•"/>
            </a:pPr>
            <a:r>
              <a:rPr lang="en-GB" sz="1100" b="1" dirty="0">
                <a:latin typeface="Arial" panose="020B0604020202020204" pitchFamily="34" charset="0"/>
                <a:cs typeface="Arial" panose="020B0604020202020204" pitchFamily="34" charset="0"/>
              </a:rPr>
              <a:t>Confessions</a:t>
            </a:r>
            <a:r>
              <a:rPr lang="en-GB" sz="1100" dirty="0">
                <a:latin typeface="Arial" panose="020B0604020202020204" pitchFamily="34" charset="0"/>
                <a:cs typeface="Arial" panose="020B0604020202020204" pitchFamily="34" charset="0"/>
              </a:rPr>
              <a:t> made by the accused in front of ANY person, provided not obtained under OPPRESSION or some kind of INDUCMENT, or made by a person with low IQ or mental health concerns.</a:t>
            </a:r>
          </a:p>
          <a:p>
            <a:pPr marL="177742" indent="-177742">
              <a:buFont typeface="Arial" panose="020B0604020202020204" pitchFamily="34" charset="0"/>
              <a:buChar char="•"/>
            </a:pPr>
            <a:r>
              <a:rPr lang="en-GB" sz="1100" b="1" dirty="0">
                <a:latin typeface="Arial" panose="020B0604020202020204" pitchFamily="34" charset="0"/>
                <a:cs typeface="Arial" panose="020B0604020202020204" pitchFamily="34" charset="0"/>
              </a:rPr>
              <a:t>Dying declarations </a:t>
            </a:r>
            <a:r>
              <a:rPr lang="en-GB" sz="1100" dirty="0">
                <a:latin typeface="Arial" panose="020B0604020202020204" pitchFamily="34" charset="0"/>
                <a:cs typeface="Arial" panose="020B0604020202020204" pitchFamily="34" charset="0"/>
              </a:rPr>
              <a:t>are admissible when made by a person with mortal injuries who knows he/she is about to die.</a:t>
            </a:r>
          </a:p>
          <a:p>
            <a:pPr>
              <a:lnSpc>
                <a:spcPct val="100000"/>
              </a:lnSpc>
            </a:pPr>
            <a:endParaRPr lang="en-GB" sz="1100" dirty="0">
              <a:latin typeface="Arial" panose="020B0604020202020204" pitchFamily="34" charset="0"/>
              <a:cs typeface="Arial" panose="020B0604020202020204" pitchFamily="34" charset="0"/>
            </a:endParaRPr>
          </a:p>
          <a:p>
            <a:pPr>
              <a:lnSpc>
                <a:spcPct val="100000"/>
              </a:lnSpc>
            </a:pPr>
            <a:r>
              <a:rPr lang="en-GB" sz="1100" b="1" u="sng" dirty="0">
                <a:latin typeface="Arial" panose="020B0604020202020204" pitchFamily="34" charset="0"/>
                <a:cs typeface="Arial" panose="020B0604020202020204" pitchFamily="34" charset="0"/>
              </a:rPr>
              <a:t>Real Evidence</a:t>
            </a:r>
          </a:p>
          <a:p>
            <a:pPr>
              <a:lnSpc>
                <a:spcPct val="100000"/>
              </a:lnSpc>
            </a:pPr>
            <a:r>
              <a:rPr lang="en-GB" sz="1100" dirty="0">
                <a:latin typeface="Arial" panose="020B0604020202020204" pitchFamily="34" charset="0"/>
                <a:cs typeface="Arial" panose="020B0604020202020204" pitchFamily="34" charset="0"/>
              </a:rPr>
              <a:t>Physical evidence (also called real evidence or material evidence) is any material object that plays some role in the matter that gave rise to the litigation, introduced as evidence in a judicial proceeding (such as a trial) to prove a fact in issue based on the object's physical characteristics</a:t>
            </a:r>
            <a:endParaRPr lang="en-GB" sz="1100" u="sng" dirty="0">
              <a:latin typeface="Arial" panose="020B0604020202020204" pitchFamily="34" charset="0"/>
              <a:cs typeface="Arial" panose="020B0604020202020204" pitchFamily="34" charset="0"/>
            </a:endParaRPr>
          </a:p>
          <a:p>
            <a:pPr>
              <a:lnSpc>
                <a:spcPct val="100000"/>
              </a:lnSpc>
            </a:pPr>
            <a:endParaRPr lang="en-GB" sz="1100" b="1" u="sng" dirty="0">
              <a:latin typeface="Arial" panose="020B0604020202020204" pitchFamily="34" charset="0"/>
              <a:cs typeface="Arial" panose="020B0604020202020204" pitchFamily="34" charset="0"/>
            </a:endParaRPr>
          </a:p>
          <a:p>
            <a:pPr>
              <a:lnSpc>
                <a:spcPct val="100000"/>
              </a:lnSpc>
            </a:pPr>
            <a:r>
              <a:rPr lang="en-GB" sz="1100" b="1" u="sng" dirty="0">
                <a:latin typeface="Arial" panose="020B0604020202020204" pitchFamily="34" charset="0"/>
                <a:cs typeface="Arial" panose="020B0604020202020204" pitchFamily="34" charset="0"/>
              </a:rPr>
              <a:t>Evidence of Opinion</a:t>
            </a:r>
          </a:p>
          <a:p>
            <a:pPr>
              <a:lnSpc>
                <a:spcPct val="100000"/>
              </a:lnSpc>
            </a:pPr>
            <a:r>
              <a:rPr lang="en-GB" sz="1100" dirty="0">
                <a:latin typeface="Arial" panose="020B0604020202020204" pitchFamily="34" charset="0"/>
                <a:cs typeface="Arial" panose="020B0604020202020204" pitchFamily="34" charset="0"/>
              </a:rPr>
              <a:t>Opinion evidence refers to evidence of what the witness thinks, believes, or infers in regard to facts, as distinguished from personal knowledge of the facts themselves. In common law jurisdictions the general rule is that a witness is supposed to testify as to what was observed and not to give an opinion on what was observed.</a:t>
            </a:r>
            <a:endParaRPr lang="en-GB" sz="1100" b="1" u="sng" dirty="0">
              <a:latin typeface="Arial" panose="020B0604020202020204" pitchFamily="34" charset="0"/>
              <a:cs typeface="Arial" panose="020B0604020202020204" pitchFamily="34" charset="0"/>
            </a:endParaRPr>
          </a:p>
          <a:p>
            <a:pPr>
              <a:lnSpc>
                <a:spcPct val="100000"/>
              </a:lnSpc>
            </a:pPr>
            <a:endParaRPr lang="en-GB" sz="1100" b="1" u="sng" dirty="0">
              <a:latin typeface="Arial" panose="020B0604020202020204" pitchFamily="34" charset="0"/>
              <a:cs typeface="Arial" panose="020B0604020202020204" pitchFamily="34" charset="0"/>
            </a:endParaRPr>
          </a:p>
          <a:p>
            <a:pPr>
              <a:lnSpc>
                <a:spcPct val="100000"/>
              </a:lnSpc>
            </a:pPr>
            <a:r>
              <a:rPr lang="en-GB" sz="1100" b="1" u="sng" dirty="0">
                <a:latin typeface="Arial" panose="020B0604020202020204" pitchFamily="34" charset="0"/>
                <a:cs typeface="Arial" panose="020B0604020202020204" pitchFamily="34" charset="0"/>
              </a:rPr>
              <a:t>Documentary Evidence</a:t>
            </a:r>
          </a:p>
          <a:p>
            <a:pPr>
              <a:lnSpc>
                <a:spcPct val="100000"/>
              </a:lnSpc>
            </a:pPr>
            <a:r>
              <a:rPr lang="en-GB" sz="1100" dirty="0">
                <a:latin typeface="Arial" panose="020B0604020202020204" pitchFamily="34" charset="0"/>
                <a:cs typeface="Arial" panose="020B0604020202020204" pitchFamily="34" charset="0"/>
              </a:rPr>
              <a:t>Documentary evidence is any evidence that is, or can be, introduced at a trial in the form of documents, as distinguished from oral testimony</a:t>
            </a:r>
            <a:endParaRPr lang="en-GB" sz="1100" u="sng" dirty="0">
              <a:latin typeface="Arial" panose="020B0604020202020204" pitchFamily="34" charset="0"/>
              <a:cs typeface="Arial" panose="020B0604020202020204" pitchFamily="34" charset="0"/>
            </a:endParaRPr>
          </a:p>
          <a:p>
            <a:pPr>
              <a:lnSpc>
                <a:spcPct val="100000"/>
              </a:lnSpc>
            </a:pPr>
            <a:endParaRPr lang="en-GB" sz="1100" b="1" u="sng" dirty="0">
              <a:latin typeface="Arial" panose="020B0604020202020204" pitchFamily="34" charset="0"/>
              <a:cs typeface="Arial" panose="020B0604020202020204" pitchFamily="34" charset="0"/>
            </a:endParaRPr>
          </a:p>
          <a:p>
            <a:pPr>
              <a:lnSpc>
                <a:spcPct val="100000"/>
              </a:lnSpc>
            </a:pPr>
            <a:r>
              <a:rPr lang="en-GB" sz="1100" b="1" u="sng" dirty="0">
                <a:latin typeface="Arial" panose="020B0604020202020204" pitchFamily="34" charset="0"/>
                <a:cs typeface="Arial" panose="020B0604020202020204" pitchFamily="34" charset="0"/>
              </a:rPr>
              <a:t>Circumstantial Evidence </a:t>
            </a:r>
          </a:p>
          <a:p>
            <a:pPr>
              <a:lnSpc>
                <a:spcPct val="100000"/>
              </a:lnSpc>
            </a:pPr>
            <a:endParaRPr lang="en-GB" sz="1100" dirty="0">
              <a:latin typeface="Arial" panose="020B0604020202020204" pitchFamily="34" charset="0"/>
              <a:cs typeface="Arial" panose="020B0604020202020204" pitchFamily="34" charset="0"/>
            </a:endParaRPr>
          </a:p>
          <a:p>
            <a:pPr>
              <a:lnSpc>
                <a:spcPct val="100000"/>
              </a:lnSpc>
            </a:pPr>
            <a:r>
              <a:rPr lang="en-GB" sz="1100" dirty="0">
                <a:latin typeface="Arial" panose="020B0604020202020204" pitchFamily="34" charset="0"/>
                <a:cs typeface="Arial" panose="020B0604020202020204" pitchFamily="34" charset="0"/>
              </a:rPr>
              <a:t>Not direct evidence of what is seen, heard </a:t>
            </a:r>
            <a:r>
              <a:rPr lang="en-GB" sz="1100" dirty="0" err="1">
                <a:latin typeface="Arial" panose="020B0604020202020204" pitchFamily="34" charset="0"/>
                <a:cs typeface="Arial" panose="020B0604020202020204" pitchFamily="34" charset="0"/>
              </a:rPr>
              <a:t>etc</a:t>
            </a:r>
            <a:r>
              <a:rPr lang="en-GB" sz="1100" dirty="0">
                <a:latin typeface="Arial" panose="020B0604020202020204" pitchFamily="34" charset="0"/>
                <a:cs typeface="Arial" panose="020B0604020202020204" pitchFamily="34" charset="0"/>
              </a:rPr>
              <a:t> about the offence.</a:t>
            </a:r>
          </a:p>
          <a:p>
            <a:pPr>
              <a:lnSpc>
                <a:spcPct val="100000"/>
              </a:lnSpc>
            </a:pPr>
            <a:endParaRPr lang="en-GB" sz="1100" dirty="0">
              <a:latin typeface="Arial" panose="020B0604020202020204" pitchFamily="34" charset="0"/>
              <a:cs typeface="Arial" panose="020B0604020202020204" pitchFamily="34" charset="0"/>
            </a:endParaRPr>
          </a:p>
          <a:p>
            <a:pPr>
              <a:lnSpc>
                <a:spcPct val="100000"/>
              </a:lnSpc>
            </a:pPr>
            <a:r>
              <a:rPr lang="en-GB" sz="1100" dirty="0">
                <a:latin typeface="Arial" panose="020B0604020202020204" pitchFamily="34" charset="0"/>
                <a:cs typeface="Arial" panose="020B0604020202020204" pitchFamily="34" charset="0"/>
              </a:rPr>
              <a:t>It implies that something occurred but cannot directly prove it, a sequence of facts and circumstances that suggest the person is guilty or not.</a:t>
            </a:r>
          </a:p>
          <a:p>
            <a:pPr>
              <a:lnSpc>
                <a:spcPct val="100000"/>
              </a:lnSpc>
            </a:pPr>
            <a:endParaRPr lang="en-GB" sz="1100" dirty="0">
              <a:latin typeface="Arial" panose="020B0604020202020204" pitchFamily="34" charset="0"/>
              <a:cs typeface="Arial" panose="020B0604020202020204" pitchFamily="34" charset="0"/>
            </a:endParaRPr>
          </a:p>
          <a:p>
            <a:pPr>
              <a:lnSpc>
                <a:spcPct val="100000"/>
              </a:lnSpc>
            </a:pPr>
            <a:r>
              <a:rPr lang="en-GB" sz="1100" dirty="0">
                <a:latin typeface="Arial" panose="020B0604020202020204" pitchFamily="34" charset="0"/>
                <a:cs typeface="Arial" panose="020B0604020202020204" pitchFamily="34" charset="0"/>
              </a:rPr>
              <a:t>Circumstantial evidence, in law, evidence not drawn from direct observation of a fact in issue. If a witness testifies that he saw a defendant fire a bullet into the body of a person who then died, this is direct testimony of material facts in murder, and the only question is whether the witness is telling the truth. If, however, the witness is able to testify only that he heard the shot and that he arrived on the scene seconds later to see the accused standing over the corpse with a smoking pistol in his hand, the evidence is circumstantial; the accused may have been shooting at the escaping killer or merely have been a bystander who picked up the weapon after the killer had dropped it.</a:t>
            </a:r>
          </a:p>
          <a:p>
            <a:pPr>
              <a:lnSpc>
                <a:spcPct val="100000"/>
              </a:lnSpc>
            </a:pPr>
            <a:endParaRPr lang="en-GB" sz="1100" b="1" u="sng" dirty="0">
              <a:latin typeface="Arial" panose="020B0604020202020204" pitchFamily="34" charset="0"/>
              <a:cs typeface="Arial" panose="020B0604020202020204" pitchFamily="34" charset="0"/>
            </a:endParaRPr>
          </a:p>
          <a:p>
            <a:pPr>
              <a:lnSpc>
                <a:spcPct val="100000"/>
              </a:lnSpc>
            </a:pPr>
            <a:r>
              <a:rPr lang="en-GB" sz="1100" b="1" u="none" dirty="0">
                <a:latin typeface="Arial" panose="020B0604020202020204" pitchFamily="34" charset="0"/>
                <a:cs typeface="Arial" panose="020B0604020202020204" pitchFamily="34" charset="0"/>
              </a:rPr>
              <a:t>***Please note that if there are any exhibits in relation to the case then the OIC must ensure that these are taken </a:t>
            </a:r>
            <a:r>
              <a:rPr lang="en-GB" sz="1100" b="1" u="none">
                <a:latin typeface="Arial" panose="020B0604020202020204" pitchFamily="34" charset="0"/>
                <a:cs typeface="Arial" panose="020B0604020202020204" pitchFamily="34" charset="0"/>
              </a:rPr>
              <a:t>to court ***</a:t>
            </a:r>
            <a:endParaRPr lang="en-GB" sz="1100" b="1" u="none"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19</a:t>
            </a:fld>
            <a:endParaRPr lang="en-GB"/>
          </a:p>
        </p:txBody>
      </p:sp>
    </p:spTree>
    <p:extLst>
      <p:ext uri="{BB962C8B-B14F-4D97-AF65-F5344CB8AC3E}">
        <p14:creationId xmlns:p14="http://schemas.microsoft.com/office/powerpoint/2010/main" val="11705819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7958">
              <a:defRPr/>
            </a:pPr>
            <a:r>
              <a:rPr lang="en-GB" sz="1100" dirty="0">
                <a:latin typeface="Arial" panose="020B0604020202020204" pitchFamily="34" charset="0"/>
                <a:cs typeface="Arial" panose="020B0604020202020204" pitchFamily="34" charset="0"/>
              </a:rPr>
              <a:t>Maximum : 7 years imprisonment</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20</a:t>
            </a:fld>
            <a:endParaRPr lang="en-GB"/>
          </a:p>
        </p:txBody>
      </p:sp>
    </p:spTree>
    <p:extLst>
      <p:ext uri="{BB962C8B-B14F-4D97-AF65-F5344CB8AC3E}">
        <p14:creationId xmlns:p14="http://schemas.microsoft.com/office/powerpoint/2010/main" val="26603272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7958">
              <a:defRPr/>
            </a:pPr>
            <a:r>
              <a:rPr lang="en-GB" sz="1100" dirty="0">
                <a:latin typeface="Arial" panose="020B0604020202020204" pitchFamily="34" charset="0"/>
                <a:cs typeface="Arial" panose="020B0604020202020204" pitchFamily="34" charset="0"/>
              </a:rPr>
              <a:t>Maximum: 2 years imprisonment</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21</a:t>
            </a:fld>
            <a:endParaRPr lang="en-GB"/>
          </a:p>
        </p:txBody>
      </p:sp>
    </p:spTree>
    <p:extLst>
      <p:ext uri="{BB962C8B-B14F-4D97-AF65-F5344CB8AC3E}">
        <p14:creationId xmlns:p14="http://schemas.microsoft.com/office/powerpoint/2010/main" val="13474177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b="1" dirty="0">
                <a:solidFill>
                  <a:srgbClr val="0000FF"/>
                </a:solidFill>
                <a:latin typeface="Arial" panose="020B0604020202020204" pitchFamily="34" charset="0"/>
              </a:rPr>
              <a:t>Justice Outcomes </a:t>
            </a:r>
            <a:r>
              <a:rPr lang="en-GB" altLang="en-US" sz="1100" dirty="0">
                <a:latin typeface="Arial" panose="020B0604020202020204" pitchFamily="34" charset="0"/>
              </a:rPr>
              <a:t>is the term given to cover the range of disciplinary options that are available to the Criminal Justice System (CJS). </a:t>
            </a:r>
          </a:p>
          <a:p>
            <a:endParaRPr lang="en-GB" altLang="en-US" sz="1100" dirty="0">
              <a:latin typeface="Arial" panose="020B0604020202020204" pitchFamily="34" charset="0"/>
            </a:endParaRPr>
          </a:p>
          <a:p>
            <a:pPr eaLnBrk="1" hangingPunct="1">
              <a:spcBef>
                <a:spcPct val="50000"/>
              </a:spcBef>
            </a:pPr>
            <a:r>
              <a:rPr lang="en-GB" altLang="en-US" sz="1100" b="1" dirty="0">
                <a:solidFill>
                  <a:srgbClr val="0000FF"/>
                </a:solidFill>
                <a:latin typeface="Arial" panose="020B0604020202020204" pitchFamily="34" charset="0"/>
              </a:rPr>
              <a:t>The Formal Justice System</a:t>
            </a:r>
          </a:p>
          <a:p>
            <a:pPr eaLnBrk="1" hangingPunct="1">
              <a:spcBef>
                <a:spcPct val="50000"/>
              </a:spcBef>
            </a:pPr>
            <a:r>
              <a:rPr lang="en-GB" altLang="en-US" sz="1100" dirty="0">
                <a:latin typeface="Arial" panose="020B0604020202020204" pitchFamily="34" charset="0"/>
              </a:rPr>
              <a:t>An accused person is charged, attends the relevant court and is either acquitted or sentenced accordingly. There is a range of sentencing options available to the various courts including orders, attendance requirements, fines, discharges and custodial sentences</a:t>
            </a:r>
          </a:p>
          <a:p>
            <a:pPr eaLnBrk="1" hangingPunct="1">
              <a:spcBef>
                <a:spcPct val="50000"/>
              </a:spcBef>
            </a:pPr>
            <a:endParaRPr lang="en-GB" altLang="en-US" sz="1100" dirty="0">
              <a:latin typeface="Arial" panose="020B0604020202020204" pitchFamily="34" charset="0"/>
            </a:endParaRPr>
          </a:p>
          <a:p>
            <a:pPr eaLnBrk="1" hangingPunct="1">
              <a:spcBef>
                <a:spcPct val="50000"/>
              </a:spcBef>
            </a:pPr>
            <a:r>
              <a:rPr lang="en-GB" altLang="en-US" sz="1100" b="1" dirty="0">
                <a:solidFill>
                  <a:srgbClr val="0000FF"/>
                </a:solidFill>
                <a:latin typeface="Arial" panose="020B0604020202020204" pitchFamily="34" charset="0"/>
              </a:rPr>
              <a:t>Out-of-Court Disposals</a:t>
            </a:r>
            <a:endParaRPr lang="en-GB" altLang="en-US" sz="1100" dirty="0">
              <a:solidFill>
                <a:srgbClr val="0000FF"/>
              </a:solidFill>
              <a:latin typeface="Arial" panose="020B0604020202020204" pitchFamily="34" charset="0"/>
            </a:endParaRPr>
          </a:p>
          <a:p>
            <a:pPr eaLnBrk="1" hangingPunct="1">
              <a:spcBef>
                <a:spcPct val="50000"/>
              </a:spcBef>
            </a:pPr>
            <a:r>
              <a:rPr lang="en-GB" altLang="en-US" sz="1100" dirty="0">
                <a:latin typeface="Arial" panose="020B0604020202020204" pitchFamily="34" charset="0"/>
              </a:rPr>
              <a:t>These are a range of disposals designed to provide an alternative outcome to the formal justice system which are available to help the police (and certain accredited individuals) deal with offenders and secure an effective justice outcome.</a:t>
            </a:r>
          </a:p>
          <a:p>
            <a:pPr eaLnBrk="1" hangingPunct="1">
              <a:spcBef>
                <a:spcPct val="50000"/>
              </a:spcBef>
            </a:pPr>
            <a:r>
              <a:rPr lang="en-GB" altLang="en-US" sz="1100" dirty="0">
                <a:latin typeface="Arial" panose="020B0604020202020204" pitchFamily="34" charset="0"/>
              </a:rPr>
              <a:t>It is necessary to record out-of-court disposal outcomes on local force systems and/or PNC. This ensures compliance with the National Crime Recording Standards (NCRS), requiring any crime to be recorded regardless of the method of disposal. It is also important to ensure the rationale for choosing the disposal is recorded so that data is available and retained.  </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22</a:t>
            </a:fld>
            <a:endParaRPr lang="en-GB"/>
          </a:p>
        </p:txBody>
      </p:sp>
    </p:spTree>
    <p:extLst>
      <p:ext uri="{BB962C8B-B14F-4D97-AF65-F5344CB8AC3E}">
        <p14:creationId xmlns:p14="http://schemas.microsoft.com/office/powerpoint/2010/main" val="41688247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GB" altLang="en-US" sz="1100" b="1" dirty="0">
                <a:solidFill>
                  <a:srgbClr val="0000FF"/>
                </a:solidFill>
                <a:latin typeface="Arial" panose="020B0604020202020204" pitchFamily="34" charset="0"/>
                <a:cs typeface="Arial" panose="020B0604020202020204" pitchFamily="34" charset="0"/>
              </a:rPr>
              <a:t>QTS:- How can you find out the results of your court case? (research the courts findings?)</a:t>
            </a:r>
          </a:p>
          <a:p>
            <a:pPr>
              <a:lnSpc>
                <a:spcPct val="100000"/>
              </a:lnSpc>
            </a:pPr>
            <a:r>
              <a:rPr lang="en-GB" altLang="en-US" sz="1100" b="1" dirty="0">
                <a:solidFill>
                  <a:srgbClr val="0000FF"/>
                </a:solidFill>
                <a:latin typeface="Arial" panose="020B0604020202020204" pitchFamily="34" charset="0"/>
                <a:cs typeface="Arial" panose="020B0604020202020204" pitchFamily="34" charset="0"/>
              </a:rPr>
              <a:t>A:- </a:t>
            </a:r>
            <a:r>
              <a:rPr lang="en-GB" altLang="en-US" sz="1100" dirty="0">
                <a:solidFill>
                  <a:srgbClr val="0000FF"/>
                </a:solidFill>
                <a:latin typeface="Arial" panose="020B0604020202020204" pitchFamily="34" charset="0"/>
                <a:cs typeface="Arial" panose="020B0604020202020204" pitchFamily="34" charset="0"/>
              </a:rPr>
              <a:t>Several ways you can do this:</a:t>
            </a:r>
          </a:p>
          <a:p>
            <a:pPr marL="177742" indent="-177742">
              <a:buFontTx/>
              <a:buChar char="-"/>
            </a:pPr>
            <a:r>
              <a:rPr lang="en-GB" altLang="en-US" sz="1100" dirty="0">
                <a:solidFill>
                  <a:srgbClr val="0000FF"/>
                </a:solidFill>
                <a:latin typeface="Arial" panose="020B0604020202020204" pitchFamily="34" charset="0"/>
                <a:cs typeface="Arial" panose="020B0604020202020204" pitchFamily="34" charset="0"/>
              </a:rPr>
              <a:t>Can stay till the end of the court hearing, Once given your evidence can sit in for the rest of the hearing.</a:t>
            </a:r>
          </a:p>
          <a:p>
            <a:pPr marL="177742" indent="-177742">
              <a:buFontTx/>
              <a:buChar char="-"/>
            </a:pPr>
            <a:r>
              <a:rPr lang="en-GB" altLang="en-US" sz="1100" dirty="0">
                <a:solidFill>
                  <a:srgbClr val="0000FF"/>
                </a:solidFill>
                <a:latin typeface="Arial" panose="020B0604020202020204" pitchFamily="34" charset="0"/>
                <a:cs typeface="Arial" panose="020B0604020202020204" pitchFamily="34" charset="0"/>
              </a:rPr>
              <a:t>Public Record online</a:t>
            </a:r>
          </a:p>
          <a:p>
            <a:pPr marL="177742" indent="-177742">
              <a:buFontTx/>
              <a:buChar char="-"/>
            </a:pPr>
            <a:r>
              <a:rPr lang="en-GB" altLang="en-US" sz="1100" dirty="0">
                <a:solidFill>
                  <a:srgbClr val="0000FF"/>
                </a:solidFill>
                <a:latin typeface="Arial" panose="020B0604020202020204" pitchFamily="34" charset="0"/>
                <a:cs typeface="Arial" panose="020B0604020202020204" pitchFamily="34" charset="0"/>
              </a:rPr>
              <a:t>Results will be uploaded to Niche &amp; PNC</a:t>
            </a:r>
            <a:endParaRPr lang="en-GB" altLang="en-US" sz="1100" b="1" dirty="0">
              <a:solidFill>
                <a:srgbClr val="0000FF"/>
              </a:solidFill>
              <a:latin typeface="Arial" panose="020B0604020202020204" pitchFamily="34" charset="0"/>
              <a:cs typeface="Arial" panose="020B0604020202020204" pitchFamily="34" charset="0"/>
            </a:endParaRPr>
          </a:p>
          <a:p>
            <a:pPr>
              <a:lnSpc>
                <a:spcPct val="100000"/>
              </a:lnSpc>
            </a:pPr>
            <a:endParaRPr lang="en-GB" altLang="en-US" sz="1100" b="1" dirty="0">
              <a:solidFill>
                <a:srgbClr val="0000FF"/>
              </a:solidFill>
              <a:latin typeface="Arial" panose="020B0604020202020204" pitchFamily="34" charset="0"/>
              <a:cs typeface="Arial" panose="020B0604020202020204" pitchFamily="34" charset="0"/>
            </a:endParaRPr>
          </a:p>
          <a:p>
            <a:pPr>
              <a:lnSpc>
                <a:spcPct val="100000"/>
              </a:lnSpc>
            </a:pPr>
            <a:r>
              <a:rPr lang="en-GB" altLang="en-US" sz="1100" b="1" dirty="0">
                <a:solidFill>
                  <a:srgbClr val="0000FF"/>
                </a:solidFill>
                <a:latin typeface="Arial" panose="020B0604020202020204" pitchFamily="34" charset="0"/>
                <a:cs typeface="Arial" panose="020B0604020202020204" pitchFamily="34" charset="0"/>
              </a:rPr>
              <a:t>Community Orders: Adults </a:t>
            </a:r>
            <a:r>
              <a:rPr lang="en-GB" altLang="en-US" sz="1100" dirty="0">
                <a:solidFill>
                  <a:srgbClr val="002060"/>
                </a:solidFill>
                <a:latin typeface="Arial" panose="020B0604020202020204" pitchFamily="34" charset="0"/>
                <a:cs typeface="Arial" panose="020B0604020202020204" pitchFamily="34" charset="0"/>
              </a:rPr>
              <a:t>- w</a:t>
            </a:r>
            <a:r>
              <a:rPr lang="en-GB" altLang="en-US" sz="1100" dirty="0">
                <a:latin typeface="Arial" panose="020B0604020202020204" pitchFamily="34" charset="0"/>
                <a:cs typeface="Arial" panose="020B0604020202020204" pitchFamily="34" charset="0"/>
              </a:rPr>
              <a:t>here a person aged 18 or over is convicted of an offence, the court that convicts them may make an order (referred to as a “community order”) imposing requirements on them – examples could include unpaid work, curfews, drug rehabilitation, mental health treatment etc. </a:t>
            </a:r>
          </a:p>
          <a:p>
            <a:pPr>
              <a:lnSpc>
                <a:spcPct val="100000"/>
              </a:lnSpc>
            </a:pPr>
            <a:endParaRPr lang="en-GB" altLang="en-US" sz="1100" b="1" dirty="0">
              <a:solidFill>
                <a:srgbClr val="0000FF"/>
              </a:solidFill>
              <a:latin typeface="Arial" panose="020B0604020202020204" pitchFamily="34" charset="0"/>
              <a:cs typeface="Arial" panose="020B0604020202020204" pitchFamily="34" charset="0"/>
            </a:endParaRPr>
          </a:p>
          <a:p>
            <a:pPr>
              <a:lnSpc>
                <a:spcPct val="100000"/>
              </a:lnSpc>
            </a:pPr>
            <a:r>
              <a:rPr lang="en-GB" altLang="en-US" sz="1100" b="1" dirty="0">
                <a:solidFill>
                  <a:srgbClr val="0000FF"/>
                </a:solidFill>
                <a:latin typeface="Arial" panose="020B0604020202020204" pitchFamily="34" charset="0"/>
                <a:cs typeface="Arial" panose="020B0604020202020204" pitchFamily="34" charset="0"/>
              </a:rPr>
              <a:t>Youth Rehabilitation Order (YRO)</a:t>
            </a:r>
            <a:r>
              <a:rPr lang="en-GB" altLang="en-US" sz="1100" b="1" dirty="0">
                <a:latin typeface="Arial" panose="020B0604020202020204" pitchFamily="34" charset="0"/>
                <a:cs typeface="Arial" panose="020B0604020202020204" pitchFamily="34" charset="0"/>
              </a:rPr>
              <a:t> </a:t>
            </a:r>
            <a:r>
              <a:rPr lang="en-GB" altLang="en-US" sz="1100" dirty="0">
                <a:latin typeface="Arial" panose="020B0604020202020204" pitchFamily="34" charset="0"/>
                <a:cs typeface="Arial" panose="020B0604020202020204" pitchFamily="34" charset="0"/>
              </a:rPr>
              <a:t>- in addition to the ‘menu’ of options available for adults, young people can also be required to participate in the activities by way of disposal such as local authority residence, education, intensive fostering etc.  </a:t>
            </a:r>
          </a:p>
          <a:p>
            <a:pPr>
              <a:lnSpc>
                <a:spcPct val="100000"/>
              </a:lnSpc>
            </a:pPr>
            <a:endParaRPr lang="en-GB" altLang="en-US" sz="1100" b="1" dirty="0">
              <a:solidFill>
                <a:srgbClr val="0000FF"/>
              </a:solidFill>
              <a:latin typeface="Arial" panose="020B0604020202020204" pitchFamily="34" charset="0"/>
              <a:cs typeface="Arial" panose="020B0604020202020204" pitchFamily="34" charset="0"/>
            </a:endParaRPr>
          </a:p>
          <a:p>
            <a:pPr>
              <a:lnSpc>
                <a:spcPct val="100000"/>
              </a:lnSpc>
            </a:pPr>
            <a:r>
              <a:rPr lang="en-GB" altLang="en-US" sz="1100" b="1" dirty="0">
                <a:solidFill>
                  <a:srgbClr val="0000FF"/>
                </a:solidFill>
                <a:latin typeface="Arial" panose="020B0604020202020204" pitchFamily="34" charset="0"/>
                <a:cs typeface="Arial" panose="020B0604020202020204" pitchFamily="34" charset="0"/>
              </a:rPr>
              <a:t>Fines </a:t>
            </a:r>
            <a:r>
              <a:rPr lang="en-GB" altLang="en-US" sz="1100" dirty="0">
                <a:latin typeface="Arial" panose="020B0604020202020204" pitchFamily="34" charset="0"/>
                <a:cs typeface="Arial" panose="020B0604020202020204" pitchFamily="34" charset="0"/>
              </a:rPr>
              <a:t>- For any offence other than one for which the sentence is fixed by law, the court may impose fines. The level of the fine set should reflect the seriousness of the offence and the financial circumstances of the offender.   </a:t>
            </a:r>
          </a:p>
          <a:p>
            <a:pPr>
              <a:lnSpc>
                <a:spcPct val="100000"/>
              </a:lnSpc>
            </a:pPr>
            <a:endParaRPr lang="en-GB" altLang="en-US" sz="1100" b="1" dirty="0">
              <a:solidFill>
                <a:srgbClr val="0000FF"/>
              </a:solidFill>
              <a:latin typeface="Arial" panose="020B0604020202020204" pitchFamily="34" charset="0"/>
              <a:cs typeface="Arial" panose="020B0604020202020204" pitchFamily="34" charset="0"/>
            </a:endParaRPr>
          </a:p>
          <a:p>
            <a:pPr>
              <a:lnSpc>
                <a:spcPct val="100000"/>
              </a:lnSpc>
            </a:pPr>
            <a:r>
              <a:rPr lang="en-GB" altLang="en-US" sz="1100" b="1" dirty="0">
                <a:solidFill>
                  <a:srgbClr val="0000FF"/>
                </a:solidFill>
                <a:latin typeface="Arial" panose="020B0604020202020204" pitchFamily="34" charset="0"/>
                <a:cs typeface="Arial" panose="020B0604020202020204" pitchFamily="34" charset="0"/>
              </a:rPr>
              <a:t>Forfeiture of Property</a:t>
            </a:r>
            <a:r>
              <a:rPr lang="en-GB" altLang="en-US" sz="1100" b="1" dirty="0">
                <a:solidFill>
                  <a:srgbClr val="002060"/>
                </a:solidFill>
                <a:latin typeface="Arial" panose="020B0604020202020204" pitchFamily="34" charset="0"/>
                <a:cs typeface="Arial" panose="020B0604020202020204" pitchFamily="34" charset="0"/>
              </a:rPr>
              <a:t> </a:t>
            </a:r>
            <a:r>
              <a:rPr lang="en-GB" altLang="en-US" sz="1100" dirty="0">
                <a:solidFill>
                  <a:srgbClr val="002060"/>
                </a:solidFill>
                <a:latin typeface="Arial" panose="020B0604020202020204" pitchFamily="34" charset="0"/>
                <a:cs typeface="Arial" panose="020B0604020202020204" pitchFamily="34" charset="0"/>
              </a:rPr>
              <a:t>- u</a:t>
            </a:r>
            <a:r>
              <a:rPr lang="en-GB" altLang="en-US" sz="1100" dirty="0">
                <a:latin typeface="Arial" panose="020B0604020202020204" pitchFamily="34" charset="0"/>
                <a:cs typeface="Arial" panose="020B0604020202020204" pitchFamily="34" charset="0"/>
              </a:rPr>
              <a:t>nder the power given by Section 143 of the Powers of Criminal Courts (Sentencing) Act 2000, courts can order a convicted person to forfeit property used for the purposes of crime.   </a:t>
            </a:r>
          </a:p>
          <a:p>
            <a:pPr>
              <a:lnSpc>
                <a:spcPct val="100000"/>
              </a:lnSpc>
            </a:pPr>
            <a:endParaRPr lang="en-GB" altLang="en-US" sz="1100" b="1" dirty="0">
              <a:solidFill>
                <a:srgbClr val="0000FF"/>
              </a:solidFill>
              <a:latin typeface="Arial" panose="020B0604020202020204" pitchFamily="34" charset="0"/>
              <a:cs typeface="Arial" panose="020B0604020202020204" pitchFamily="34" charset="0"/>
            </a:endParaRPr>
          </a:p>
          <a:p>
            <a:pPr>
              <a:lnSpc>
                <a:spcPct val="100000"/>
              </a:lnSpc>
            </a:pPr>
            <a:r>
              <a:rPr lang="en-GB" altLang="en-US" sz="1100" b="1" dirty="0">
                <a:solidFill>
                  <a:srgbClr val="0000FF"/>
                </a:solidFill>
                <a:latin typeface="Arial" panose="020B0604020202020204" pitchFamily="34" charset="0"/>
                <a:cs typeface="Arial" panose="020B0604020202020204" pitchFamily="34" charset="0"/>
              </a:rPr>
              <a:t>Proceeds of Crime Act 2002 </a:t>
            </a:r>
            <a:r>
              <a:rPr lang="en-GB" altLang="en-US" sz="1100" b="1" dirty="0">
                <a:solidFill>
                  <a:srgbClr val="002060"/>
                </a:solidFill>
                <a:latin typeface="Arial" panose="020B0604020202020204" pitchFamily="34" charset="0"/>
                <a:cs typeface="Arial" panose="020B0604020202020204" pitchFamily="34" charset="0"/>
              </a:rPr>
              <a:t>- </a:t>
            </a:r>
            <a:r>
              <a:rPr lang="en-GB" altLang="en-US" sz="1100" dirty="0">
                <a:latin typeface="Arial" panose="020B0604020202020204" pitchFamily="34" charset="0"/>
                <a:cs typeface="Arial" panose="020B0604020202020204" pitchFamily="34" charset="0"/>
              </a:rPr>
              <a:t>The Proceeds of Crime Act 2002 (POCA) exists to allow proceeds of crime to be taken from offenders and there are investigatory powers which can be exercised by constables (and in some cases by others). Consequently, when investigating crime consideration needs to be given as to whether the evidence suggests someone has profited from their crime. </a:t>
            </a:r>
          </a:p>
          <a:p>
            <a:pPr>
              <a:lnSpc>
                <a:spcPct val="100000"/>
              </a:lnSpc>
            </a:pPr>
            <a:endParaRPr lang="en-GB" sz="1100" dirty="0">
              <a:latin typeface="Arial" panose="020B0604020202020204" pitchFamily="34" charset="0"/>
              <a:cs typeface="Arial" panose="020B0604020202020204" pitchFamily="34" charset="0"/>
            </a:endParaRPr>
          </a:p>
          <a:p>
            <a:pPr>
              <a:lnSpc>
                <a:spcPct val="100000"/>
              </a:lnSpc>
            </a:pPr>
            <a:r>
              <a:rPr lang="en-GB" sz="1100" b="1" dirty="0">
                <a:latin typeface="Arial" panose="020B0604020202020204" pitchFamily="34" charset="0"/>
                <a:cs typeface="Arial" panose="020B0604020202020204" pitchFamily="34" charset="0"/>
              </a:rPr>
              <a:t>Custodial &amp; Suspended Sentences</a:t>
            </a:r>
          </a:p>
          <a:p>
            <a:pPr>
              <a:lnSpc>
                <a:spcPct val="100000"/>
              </a:lnSpc>
            </a:pPr>
            <a:r>
              <a:rPr lang="en-GB" sz="1100" dirty="0">
                <a:latin typeface="Arial" panose="020B0604020202020204" pitchFamily="34" charset="0"/>
                <a:cs typeface="Arial" panose="020B0604020202020204" pitchFamily="34" charset="0"/>
              </a:rPr>
              <a:t>Custodial sentences. - Prison is only used for the most serious offences and offenders. As well as guideline decisions on the length of </a:t>
            </a:r>
            <a:r>
              <a:rPr lang="en-GB" sz="1100" i="1" dirty="0">
                <a:latin typeface="Arial" panose="020B0604020202020204" pitchFamily="34" charset="0"/>
                <a:cs typeface="Arial" panose="020B0604020202020204" pitchFamily="34" charset="0"/>
              </a:rPr>
              <a:t>sentence</a:t>
            </a:r>
            <a:r>
              <a:rPr lang="en-GB" sz="1100" dirty="0">
                <a:latin typeface="Arial" panose="020B0604020202020204" pitchFamily="34" charset="0"/>
                <a:cs typeface="Arial" panose="020B0604020202020204" pitchFamily="34" charset="0"/>
              </a:rPr>
              <a:t> laid down by the Court of Appeal, all offences where prison is the </a:t>
            </a:r>
            <a:r>
              <a:rPr lang="en-GB" sz="1100" i="1" dirty="0">
                <a:latin typeface="Arial" panose="020B0604020202020204" pitchFamily="34" charset="0"/>
                <a:cs typeface="Arial" panose="020B0604020202020204" pitchFamily="34" charset="0"/>
              </a:rPr>
              <a:t>punishment</a:t>
            </a:r>
            <a:r>
              <a:rPr lang="en-GB" sz="1100" dirty="0">
                <a:latin typeface="Arial" panose="020B0604020202020204" pitchFamily="34" charset="0"/>
                <a:cs typeface="Arial" panose="020B0604020202020204" pitchFamily="34" charset="0"/>
              </a:rPr>
              <a:t> have a maximum term laid down by Parliament.</a:t>
            </a:r>
          </a:p>
          <a:p>
            <a:pPr>
              <a:lnSpc>
                <a:spcPct val="100000"/>
              </a:lnSpc>
            </a:pPr>
            <a:r>
              <a:rPr lang="en-GB" sz="1100" dirty="0">
                <a:latin typeface="Arial" panose="020B0604020202020204" pitchFamily="34" charset="0"/>
                <a:cs typeface="Arial" panose="020B0604020202020204" pitchFamily="34" charset="0"/>
              </a:rPr>
              <a:t>Suspended prison sentences - A 'suspended' prison sentence is carried out in the community. The person has to meet certain conditions - </a:t>
            </a:r>
            <a:r>
              <a:rPr lang="en-GB" sz="1100" dirty="0" err="1">
                <a:latin typeface="Arial" panose="020B0604020202020204" pitchFamily="34" charset="0"/>
                <a:cs typeface="Arial" panose="020B0604020202020204" pitchFamily="34" charset="0"/>
              </a:rPr>
              <a:t>eg</a:t>
            </a:r>
            <a:r>
              <a:rPr lang="en-GB" sz="1100" dirty="0">
                <a:latin typeface="Arial" panose="020B0604020202020204" pitchFamily="34" charset="0"/>
                <a:cs typeface="Arial" panose="020B0604020202020204" pitchFamily="34" charset="0"/>
              </a:rPr>
              <a:t>: having to stay away from a certain place or person</a:t>
            </a:r>
          </a:p>
          <a:p>
            <a:pPr>
              <a:lnSpc>
                <a:spcPct val="100000"/>
              </a:lnSpc>
            </a:pPr>
            <a:endParaRPr lang="en-GB" sz="1100" dirty="0">
              <a:latin typeface="Arial" panose="020B0604020202020204" pitchFamily="34" charset="0"/>
              <a:cs typeface="Arial" panose="020B0604020202020204" pitchFamily="34" charset="0"/>
            </a:endParaRPr>
          </a:p>
          <a:p>
            <a:pPr>
              <a:lnSpc>
                <a:spcPct val="100000"/>
              </a:lnSpc>
            </a:pPr>
            <a:endParaRPr lang="en-GB" sz="1100" dirty="0">
              <a:latin typeface="Arial" panose="020B0604020202020204" pitchFamily="34" charset="0"/>
              <a:cs typeface="Arial" panose="020B0604020202020204" pitchFamily="34" charset="0"/>
            </a:endParaRPr>
          </a:p>
          <a:p>
            <a:pPr>
              <a:lnSpc>
                <a:spcPct val="100000"/>
              </a:lnSpc>
            </a:pPr>
            <a:r>
              <a:rPr lang="en-GB" sz="1100" b="1" dirty="0">
                <a:latin typeface="Arial" panose="020B0604020202020204" pitchFamily="34" charset="0"/>
                <a:cs typeface="Arial" panose="020B0604020202020204" pitchFamily="34" charset="0"/>
              </a:rPr>
              <a:t>Sentencing guidelines </a:t>
            </a:r>
          </a:p>
          <a:p>
            <a:pPr marL="177742" indent="-177742">
              <a:buFont typeface="Arial" panose="020B0604020202020204" pitchFamily="34" charset="0"/>
              <a:buChar char="•"/>
            </a:pPr>
            <a:r>
              <a:rPr lang="en-GB" sz="1100" dirty="0">
                <a:latin typeface="Arial" panose="020B0604020202020204" pitchFamily="34" charset="0"/>
                <a:cs typeface="Arial" panose="020B0604020202020204" pitchFamily="34" charset="0"/>
              </a:rPr>
              <a:t>Help judges and magistrates decide the appropriate sentence for a criminal offence. </a:t>
            </a:r>
          </a:p>
          <a:p>
            <a:pPr marL="177742" indent="-177742" defTabSz="947958">
              <a:buFont typeface="Arial" panose="020B0604020202020204" pitchFamily="34" charset="0"/>
              <a:buChar char="•"/>
              <a:defRPr/>
            </a:pPr>
            <a:r>
              <a:rPr lang="en-GB" sz="1100" dirty="0">
                <a:latin typeface="Arial" panose="020B0604020202020204" pitchFamily="34" charset="0"/>
                <a:cs typeface="Arial" panose="020B0604020202020204" pitchFamily="34" charset="0"/>
              </a:rPr>
              <a:t>Criminal offences in England and Wales are very broadly defined and can have different levels of seriousness. Guidelines help to ensure that courts across England and Wales are consistent in their approach to sentencing.</a:t>
            </a:r>
          </a:p>
          <a:p>
            <a:pPr marL="177742" indent="-177742" defTabSz="947958">
              <a:buFont typeface="Arial" panose="020B0604020202020204" pitchFamily="34" charset="0"/>
              <a:buChar char="•"/>
              <a:defRPr/>
            </a:pPr>
            <a:r>
              <a:rPr lang="en-GB" sz="1100" dirty="0">
                <a:latin typeface="Arial" panose="020B0604020202020204" pitchFamily="34" charset="0"/>
                <a:cs typeface="Arial" panose="020B0604020202020204" pitchFamily="34" charset="0"/>
              </a:rPr>
              <a:t>Sentencing guidelines are available for most of the significant offences sentenced in the magistrates’ court and for a wide range of offences in the Crown Court. There is also guidance on general sentencing issues and principles. These guidelines are not specific to individual offences.</a:t>
            </a:r>
          </a:p>
          <a:p>
            <a:pPr marL="177742" indent="-177742" defTabSz="947958">
              <a:buFont typeface="Arial" panose="020B0604020202020204" pitchFamily="34" charset="0"/>
              <a:buChar char="•"/>
              <a:defRPr/>
            </a:pPr>
            <a:r>
              <a:rPr lang="en-GB" sz="1100" dirty="0">
                <a:latin typeface="Arial" panose="020B0604020202020204" pitchFamily="34" charset="0"/>
                <a:cs typeface="Arial" panose="020B0604020202020204" pitchFamily="34" charset="0"/>
              </a:rPr>
              <a:t>Where no guideline exists, judges refer to court of appeal judgments to examine how sentences have been reached for similar cases in the past. Each new guideline is consulted on as part of its development and you can get involved by responding to consultations</a:t>
            </a:r>
          </a:p>
          <a:p>
            <a:pPr>
              <a:lnSpc>
                <a:spcPct val="100000"/>
              </a:lnSpc>
            </a:pPr>
            <a:endParaRPr lang="en-GB" sz="1100" dirty="0">
              <a:latin typeface="Arial" panose="020B0604020202020204" pitchFamily="34" charset="0"/>
              <a:cs typeface="Arial" panose="020B0604020202020204" pitchFamily="34" charset="0"/>
            </a:endParaRPr>
          </a:p>
          <a:p>
            <a:pPr>
              <a:lnSpc>
                <a:spcPct val="100000"/>
              </a:lnSpc>
            </a:pPr>
            <a:r>
              <a:rPr lang="en-GB" sz="1100" b="1" dirty="0">
                <a:latin typeface="Arial" panose="020B0604020202020204" pitchFamily="34" charset="0"/>
                <a:cs typeface="Arial" panose="020B0604020202020204" pitchFamily="34" charset="0"/>
              </a:rPr>
              <a:t>What guidelines do</a:t>
            </a:r>
          </a:p>
          <a:p>
            <a:pPr>
              <a:lnSpc>
                <a:spcPct val="100000"/>
              </a:lnSpc>
            </a:pPr>
            <a:r>
              <a:rPr lang="en-GB" sz="1100" dirty="0">
                <a:latin typeface="Arial" panose="020B0604020202020204" pitchFamily="34" charset="0"/>
                <a:cs typeface="Arial" panose="020B0604020202020204" pitchFamily="34" charset="0"/>
              </a:rPr>
              <a:t>Guidelines provide guidance on factors the court should take into account that may affect the sentence given. They set out different levels of sentence based on the harm caused to the victim and how blameworthy the offender is. Offences happen in many different ways with many different results. For example, assault offences can range from an argument where someone pushes someone else causing no injury, up to a carefully-planned gang attack that causes life-changing injuries. It is therefore necessary to have a range of sentences that appropriately reflect the seriousness of each individual offence.</a:t>
            </a:r>
          </a:p>
          <a:p>
            <a:pPr>
              <a:lnSpc>
                <a:spcPct val="100000"/>
              </a:lnSpc>
            </a:pPr>
            <a:endParaRPr lang="en-GB" sz="1100" dirty="0">
              <a:latin typeface="Arial" panose="020B0604020202020204" pitchFamily="34" charset="0"/>
              <a:cs typeface="Arial" panose="020B0604020202020204" pitchFamily="34" charset="0"/>
            </a:endParaRPr>
          </a:p>
          <a:p>
            <a:pPr>
              <a:lnSpc>
                <a:spcPct val="100000"/>
              </a:lnSpc>
            </a:pPr>
            <a:endParaRPr lang="en-GB" sz="1100" dirty="0">
              <a:latin typeface="Arial" panose="020B0604020202020204" pitchFamily="34" charset="0"/>
              <a:cs typeface="Arial" panose="020B0604020202020204" pitchFamily="34" charset="0"/>
            </a:endParaRPr>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23</a:t>
            </a:fld>
            <a:endParaRPr lang="en-GB"/>
          </a:p>
        </p:txBody>
      </p:sp>
    </p:spTree>
    <p:extLst>
      <p:ext uri="{BB962C8B-B14F-4D97-AF65-F5344CB8AC3E}">
        <p14:creationId xmlns:p14="http://schemas.microsoft.com/office/powerpoint/2010/main" val="31776973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ltLang="en-US" sz="1100" b="1" dirty="0">
                <a:solidFill>
                  <a:srgbClr val="0000FF"/>
                </a:solidFill>
                <a:latin typeface="Arial" panose="020B0604020202020204" pitchFamily="34" charset="0"/>
                <a:cs typeface="Arial" panose="020B0604020202020204" pitchFamily="34" charset="0"/>
              </a:rPr>
              <a:t>Neighbourhood Justice</a:t>
            </a:r>
          </a:p>
          <a:p>
            <a:pPr>
              <a:defRPr/>
            </a:pPr>
            <a:r>
              <a:rPr lang="en-GB" sz="1100" dirty="0">
                <a:latin typeface="Arial" panose="020B0604020202020204" pitchFamily="34" charset="0"/>
                <a:cs typeface="Arial" panose="020B0604020202020204" pitchFamily="34" charset="0"/>
              </a:rPr>
              <a:t>Out-of-court disposals are grouped together as ‘neighbourhood justice’ - this enables the police to quickly and proportionately deal with low-level, often first-time offending which could more appropriately be resolved without a prosecution at court.   </a:t>
            </a:r>
          </a:p>
          <a:p>
            <a:pPr>
              <a:defRPr/>
            </a:pPr>
            <a:r>
              <a:rPr lang="en-GB" sz="1100" dirty="0">
                <a:latin typeface="Arial" panose="020B0604020202020204" pitchFamily="34" charset="0"/>
                <a:cs typeface="Arial" panose="020B0604020202020204" pitchFamily="34" charset="0"/>
              </a:rPr>
              <a:t>The police have a duty to consider whether Neighbourhood Justice would better serve the public interest when deciding whether to prosecute an offender. Any decision made must be appropriate and proportional to the offence and the offender.</a:t>
            </a:r>
          </a:p>
          <a:p>
            <a:pPr>
              <a:defRPr/>
            </a:pPr>
            <a:endParaRPr lang="en-GB" altLang="en-US" sz="1100" b="1" dirty="0">
              <a:latin typeface="Arial" panose="020B0604020202020204" pitchFamily="34" charset="0"/>
              <a:cs typeface="Arial" panose="020B0604020202020204" pitchFamily="34" charset="0"/>
            </a:endParaRPr>
          </a:p>
          <a:p>
            <a:pPr>
              <a:defRPr/>
            </a:pPr>
            <a:r>
              <a:rPr lang="en-GB" altLang="en-US" sz="1100" b="1" dirty="0">
                <a:solidFill>
                  <a:srgbClr val="0000FF"/>
                </a:solidFill>
                <a:latin typeface="Arial" panose="020B0604020202020204" pitchFamily="34" charset="0"/>
                <a:cs typeface="Arial" panose="020B0604020202020204" pitchFamily="34" charset="0"/>
              </a:rPr>
              <a:t>Restorative Justice</a:t>
            </a:r>
          </a:p>
          <a:p>
            <a:pPr>
              <a:defRPr/>
            </a:pPr>
            <a:r>
              <a:rPr lang="en-GB" sz="1100" dirty="0">
                <a:latin typeface="Arial" panose="020B0604020202020204" pitchFamily="34" charset="0"/>
                <a:cs typeface="Arial" panose="020B0604020202020204" pitchFamily="34" charset="0"/>
              </a:rPr>
              <a:t>Restorative justice is a means of resolving conflicts without resorting to the criminal courts, and focuses on the victim’s needs rather than on convicting the offender. The intention is to give victims more of a voice and to involve the offender in making amends directly to the victim.</a:t>
            </a:r>
          </a:p>
          <a:p>
            <a:pPr>
              <a:defRPr/>
            </a:pPr>
            <a:r>
              <a:rPr lang="en-GB" sz="1100" dirty="0">
                <a:latin typeface="Arial" panose="020B0604020202020204" pitchFamily="34" charset="0"/>
                <a:cs typeface="Arial" panose="020B0604020202020204" pitchFamily="34" charset="0"/>
              </a:rPr>
              <a:t>Restorative justice is a technique which can be used out of court and in conjunction with an </a:t>
            </a:r>
            <a:r>
              <a:rPr lang="en-GB" sz="1100" b="1" dirty="0">
                <a:latin typeface="Arial" panose="020B0604020202020204" pitchFamily="34" charset="0"/>
                <a:cs typeface="Arial" panose="020B0604020202020204" pitchFamily="34" charset="0"/>
              </a:rPr>
              <a:t>Out-of-Court Disposal</a:t>
            </a:r>
            <a:r>
              <a:rPr lang="en-GB" sz="1100" dirty="0">
                <a:latin typeface="Arial" panose="020B0604020202020204" pitchFamily="34" charset="0"/>
                <a:cs typeface="Arial" panose="020B0604020202020204" pitchFamily="34" charset="0"/>
              </a:rPr>
              <a:t>. It is the process of bringing together those harmed by crime or conflict with those responsible for the harm, to find a positive way forward. It gives victims the chance to: </a:t>
            </a:r>
          </a:p>
          <a:p>
            <a:pPr marL="177742" indent="-177742">
              <a:buFont typeface="Arial" panose="020B0604020202020204" pitchFamily="34" charset="0"/>
              <a:buChar char="•"/>
              <a:defRPr/>
            </a:pPr>
            <a:r>
              <a:rPr lang="en-GB" sz="1100" dirty="0">
                <a:latin typeface="Arial" panose="020B0604020202020204" pitchFamily="34" charset="0"/>
                <a:cs typeface="Arial" panose="020B0604020202020204" pitchFamily="34" charset="0"/>
              </a:rPr>
              <a:t>Tell offenders the real impact of their crime </a:t>
            </a:r>
          </a:p>
          <a:p>
            <a:pPr marL="177742" indent="-177742">
              <a:buFont typeface="Arial" panose="020B0604020202020204" pitchFamily="34" charset="0"/>
              <a:buChar char="•"/>
              <a:defRPr/>
            </a:pPr>
            <a:r>
              <a:rPr lang="en-GB" sz="1100" dirty="0">
                <a:latin typeface="Arial" panose="020B0604020202020204" pitchFamily="34" charset="0"/>
                <a:cs typeface="Arial" panose="020B0604020202020204" pitchFamily="34" charset="0"/>
              </a:rPr>
              <a:t>Get answers to their questions </a:t>
            </a:r>
          </a:p>
          <a:p>
            <a:pPr marL="177742" indent="-177742">
              <a:buFont typeface="Arial" panose="020B0604020202020204" pitchFamily="34" charset="0"/>
              <a:buChar char="•"/>
              <a:defRPr/>
            </a:pPr>
            <a:r>
              <a:rPr lang="en-GB" sz="1100" dirty="0">
                <a:latin typeface="Arial" panose="020B0604020202020204" pitchFamily="34" charset="0"/>
                <a:cs typeface="Arial" panose="020B0604020202020204" pitchFamily="34" charset="0"/>
              </a:rPr>
              <a:t>Get an apology. </a:t>
            </a:r>
          </a:p>
          <a:p>
            <a:pPr>
              <a:defRPr/>
            </a:pPr>
            <a:r>
              <a:rPr lang="en-GB" altLang="en-US" sz="1100" dirty="0">
                <a:latin typeface="Arial" panose="020B0604020202020204" pitchFamily="34" charset="0"/>
                <a:cs typeface="Arial" panose="020B0604020202020204" pitchFamily="34" charset="0"/>
              </a:rPr>
              <a:t>In the majority of cases, the offences addressed are of a non-criminal nature and relate mainly to ASB and neighbour disputes. The resolution of the situation often involves an apology, unpaid work, repairing public damage, some restrictions and/or financial compensation. </a:t>
            </a:r>
          </a:p>
          <a:p>
            <a:pPr>
              <a:defRPr/>
            </a:pPr>
            <a:endParaRPr lang="en-GB" sz="1100" b="1" dirty="0">
              <a:latin typeface="Arial" panose="020B0604020202020204" pitchFamily="34" charset="0"/>
              <a:cs typeface="Arial" panose="020B0604020202020204" pitchFamily="34" charset="0"/>
            </a:endParaRPr>
          </a:p>
          <a:p>
            <a:pPr>
              <a:defRPr/>
            </a:pPr>
            <a:r>
              <a:rPr lang="en-GB" sz="1100" b="1" dirty="0">
                <a:solidFill>
                  <a:srgbClr val="0000FF"/>
                </a:solidFill>
                <a:latin typeface="Arial" panose="020B0604020202020204" pitchFamily="34" charset="0"/>
                <a:cs typeface="Arial" panose="020B0604020202020204" pitchFamily="34" charset="0"/>
              </a:rPr>
              <a:t>Community Resolutions</a:t>
            </a:r>
            <a:endParaRPr lang="en-GB" altLang="en-US" sz="1100" b="1" dirty="0">
              <a:solidFill>
                <a:srgbClr val="0000FF"/>
              </a:solidFill>
              <a:latin typeface="Arial" panose="020B0604020202020204" pitchFamily="34" charset="0"/>
              <a:cs typeface="Arial" panose="020B0604020202020204" pitchFamily="34" charset="0"/>
            </a:endParaRPr>
          </a:p>
          <a:p>
            <a:pPr>
              <a:defRPr/>
            </a:pPr>
            <a:r>
              <a:rPr lang="en-GB" sz="1100" dirty="0">
                <a:latin typeface="Arial" panose="020B0604020202020204" pitchFamily="34" charset="0"/>
                <a:cs typeface="Arial" panose="020B0604020202020204" pitchFamily="34" charset="0"/>
              </a:rPr>
              <a:t>Can include elements of restorative justice, and are used for adults or youths as a non-statutory disposal. They are a proportionate way of dealing with offenders for lower-level crime, such as low-level criminal damage, low-value theft, minor assaults (without injury) and anti-social behaviour. </a:t>
            </a:r>
            <a:endParaRPr lang="en-GB" altLang="en-US"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pPr>
              <a:defRPr/>
            </a:pPr>
            <a:r>
              <a:rPr lang="en-GB" sz="1100" dirty="0">
                <a:latin typeface="Arial" panose="020B0604020202020204" pitchFamily="34" charset="0"/>
                <a:cs typeface="Arial" panose="020B0604020202020204" pitchFamily="34" charset="0"/>
              </a:rPr>
              <a:t>The Legal Aid, Sentencing and Punishment of Offenders Act 2012 (LASPO) neighbourhood justice outcomes framework presents an overview of neighbourhood justice outcomes. </a:t>
            </a:r>
            <a:endParaRPr lang="en-GB" altLang="en-US" sz="1100" dirty="0">
              <a:latin typeface="Arial" panose="020B0604020202020204" pitchFamily="34" charset="0"/>
              <a:cs typeface="Arial" panose="020B0604020202020204" pitchFamily="34" charset="0"/>
            </a:endParaRPr>
          </a:p>
          <a:p>
            <a:pPr>
              <a:defRPr/>
            </a:pPr>
            <a:endParaRPr lang="en-GB" sz="1100" b="1" dirty="0">
              <a:solidFill>
                <a:srgbClr val="0000FF"/>
              </a:solidFill>
              <a:latin typeface="Arial" panose="020B0604020202020204" pitchFamily="34" charset="0"/>
              <a:cs typeface="Arial" panose="020B0604020202020204" pitchFamily="34" charset="0"/>
            </a:endParaRPr>
          </a:p>
          <a:p>
            <a:pPr>
              <a:defRPr/>
            </a:pPr>
            <a:r>
              <a:rPr lang="en-GB" sz="1100" b="1" dirty="0">
                <a:solidFill>
                  <a:srgbClr val="0000FF"/>
                </a:solidFill>
                <a:latin typeface="Arial" panose="020B0604020202020204" pitchFamily="34" charset="0"/>
                <a:cs typeface="Arial" panose="020B0604020202020204" pitchFamily="34" charset="0"/>
              </a:rPr>
              <a:t>Cannabis Warnings </a:t>
            </a:r>
            <a:r>
              <a:rPr lang="en-GB" sz="1100" b="1" dirty="0">
                <a:latin typeface="Arial" panose="020B0604020202020204" pitchFamily="34" charset="0"/>
                <a:cs typeface="Arial" panose="020B0604020202020204" pitchFamily="34" charset="0"/>
              </a:rPr>
              <a:t>- </a:t>
            </a:r>
            <a:r>
              <a:rPr lang="en-GB" sz="1100" dirty="0">
                <a:solidFill>
                  <a:srgbClr val="FF0000"/>
                </a:solidFill>
                <a:latin typeface="Arial" panose="020B0604020202020204" pitchFamily="34" charset="0"/>
                <a:cs typeface="Arial" panose="020B0604020202020204" pitchFamily="34" charset="0"/>
              </a:rPr>
              <a:t>The ACPO Guidance on Cannabis Possession</a:t>
            </a:r>
            <a:r>
              <a:rPr lang="en-GB" sz="1100" b="1" dirty="0">
                <a:solidFill>
                  <a:srgbClr val="FF0000"/>
                </a:solidFill>
                <a:latin typeface="Arial" panose="020B0604020202020204" pitchFamily="34" charset="0"/>
                <a:cs typeface="Arial" panose="020B0604020202020204" pitchFamily="34" charset="0"/>
              </a:rPr>
              <a:t> </a:t>
            </a:r>
            <a:r>
              <a:rPr lang="en-GB" sz="1100" dirty="0">
                <a:solidFill>
                  <a:srgbClr val="FF0000"/>
                </a:solidFill>
                <a:latin typeface="Arial" panose="020B0604020202020204" pitchFamily="34" charset="0"/>
                <a:cs typeface="Arial" panose="020B0604020202020204" pitchFamily="34" charset="0"/>
              </a:rPr>
              <a:t>for Personal Use (revised Intervention Framework 28 January 2009) </a:t>
            </a:r>
            <a:r>
              <a:rPr lang="en-GB" sz="1100" dirty="0">
                <a:latin typeface="Arial" panose="020B0604020202020204" pitchFamily="34" charset="0"/>
                <a:cs typeface="Arial" panose="020B0604020202020204" pitchFamily="34" charset="0"/>
              </a:rPr>
              <a:t>outlines the procedures when the police find a person in possession of a small amount of cannabis. A Cannabis Warning applies to adults possessing cannabis for personal use only. The warning cannot be given to a person under 18 years of age. It is an informal, verbal warning given by a police officer to an offender, either on the street or in a police station. </a:t>
            </a:r>
            <a:endParaRPr lang="en-US" altLang="en-US" sz="1100" b="1" dirty="0">
              <a:latin typeface="Arial" panose="020B0604020202020204" pitchFamily="34" charset="0"/>
              <a:cs typeface="Arial" panose="020B0604020202020204" pitchFamily="34" charset="0"/>
            </a:endParaRPr>
          </a:p>
          <a:p>
            <a:pPr>
              <a:defRPr/>
            </a:pPr>
            <a:endParaRPr lang="en-GB" sz="1100" b="1" dirty="0">
              <a:solidFill>
                <a:srgbClr val="0000FF"/>
              </a:solidFill>
              <a:latin typeface="Arial" panose="020B0604020202020204" pitchFamily="34" charset="0"/>
              <a:cs typeface="Arial" panose="020B0604020202020204" pitchFamily="34" charset="0"/>
            </a:endParaRPr>
          </a:p>
          <a:p>
            <a:pPr>
              <a:defRPr/>
            </a:pPr>
            <a:r>
              <a:rPr lang="en-GB" sz="1100" b="1" dirty="0">
                <a:solidFill>
                  <a:srgbClr val="0000FF"/>
                </a:solidFill>
                <a:latin typeface="Arial" panose="020B0604020202020204" pitchFamily="34" charset="0"/>
                <a:cs typeface="Arial" panose="020B0604020202020204" pitchFamily="34" charset="0"/>
              </a:rPr>
              <a:t>Penalty Notices for Disorder</a:t>
            </a:r>
            <a:r>
              <a:rPr lang="en-GB" sz="1100" b="1" dirty="0">
                <a:latin typeface="Arial" panose="020B0604020202020204" pitchFamily="34" charset="0"/>
                <a:cs typeface="Arial" panose="020B0604020202020204" pitchFamily="34" charset="0"/>
              </a:rPr>
              <a:t>:</a:t>
            </a:r>
            <a:r>
              <a:rPr lang="en-GB" sz="1100" dirty="0">
                <a:latin typeface="Arial" panose="020B0604020202020204" pitchFamily="34" charset="0"/>
                <a:cs typeface="Arial" panose="020B0604020202020204" pitchFamily="34" charset="0"/>
              </a:rPr>
              <a:t> Under the Criminal Justice and Police Act 2001, the PND scheme provides the police and certain accredited individuals with a swift, out-of-court disposal to deal with low level, anti-social and nuisance suspected offending for adult offenders.    </a:t>
            </a:r>
          </a:p>
          <a:p>
            <a:pPr>
              <a:defRPr/>
            </a:pPr>
            <a:endParaRPr lang="en-GB" sz="1100" b="1" dirty="0">
              <a:solidFill>
                <a:srgbClr val="0000FF"/>
              </a:solidFill>
              <a:latin typeface="Arial" panose="020B0604020202020204" pitchFamily="34" charset="0"/>
              <a:cs typeface="Arial" panose="020B0604020202020204" pitchFamily="34" charset="0"/>
            </a:endParaRPr>
          </a:p>
          <a:p>
            <a:pPr>
              <a:defRPr/>
            </a:pPr>
            <a:r>
              <a:rPr lang="en-GB" sz="1100" b="1" dirty="0">
                <a:solidFill>
                  <a:srgbClr val="0000FF"/>
                </a:solidFill>
                <a:latin typeface="Arial" panose="020B0604020202020204" pitchFamily="34" charset="0"/>
                <a:cs typeface="Arial" panose="020B0604020202020204" pitchFamily="34" charset="0"/>
              </a:rPr>
              <a:t>Youth Cautions </a:t>
            </a:r>
            <a:r>
              <a:rPr lang="en-GB" sz="1100" dirty="0">
                <a:latin typeface="Arial" panose="020B0604020202020204" pitchFamily="34" charset="0"/>
                <a:cs typeface="Arial" panose="020B0604020202020204" pitchFamily="34" charset="0"/>
              </a:rPr>
              <a:t>are a formal warning used when it is not in the public interest to prosecute an offender aged 10 to 17. </a:t>
            </a:r>
          </a:p>
          <a:p>
            <a:pPr>
              <a:defRPr/>
            </a:pPr>
            <a:endParaRPr lang="en-GB" sz="1100" b="1" dirty="0">
              <a:solidFill>
                <a:srgbClr val="0000FF"/>
              </a:solidFill>
              <a:latin typeface="Arial" panose="020B0604020202020204" pitchFamily="34" charset="0"/>
              <a:cs typeface="Arial" panose="020B0604020202020204" pitchFamily="34" charset="0"/>
            </a:endParaRPr>
          </a:p>
          <a:p>
            <a:pPr>
              <a:defRPr/>
            </a:pPr>
            <a:r>
              <a:rPr lang="en-GB" sz="1100" b="1" dirty="0">
                <a:solidFill>
                  <a:srgbClr val="0000FF"/>
                </a:solidFill>
                <a:latin typeface="Arial" panose="020B0604020202020204" pitchFamily="34" charset="0"/>
                <a:cs typeface="Arial" panose="020B0604020202020204" pitchFamily="34" charset="0"/>
              </a:rPr>
              <a:t>Adult Simple Caution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are available for any offence, but are primarily intended for low level and mainly first time offending when specified public interest and eligibility criteria are met. Only in exceptional circumstances should it be used to deal with more serious offences.    </a:t>
            </a:r>
          </a:p>
          <a:p>
            <a:pPr>
              <a:defRPr/>
            </a:pPr>
            <a:endParaRPr lang="en-GB" sz="1100" b="1" dirty="0">
              <a:solidFill>
                <a:srgbClr val="0000FF"/>
              </a:solidFill>
              <a:latin typeface="Arial" panose="020B0604020202020204" pitchFamily="34" charset="0"/>
              <a:cs typeface="Arial" panose="020B0604020202020204" pitchFamily="34" charset="0"/>
            </a:endParaRPr>
          </a:p>
          <a:p>
            <a:pPr>
              <a:defRPr/>
            </a:pPr>
            <a:r>
              <a:rPr lang="en-GB" sz="1100" b="1" dirty="0">
                <a:solidFill>
                  <a:srgbClr val="0000FF"/>
                </a:solidFill>
                <a:latin typeface="Arial" panose="020B0604020202020204" pitchFamily="34" charset="0"/>
                <a:cs typeface="Arial" panose="020B0604020202020204" pitchFamily="34" charset="0"/>
              </a:rPr>
              <a:t>Youth Conditional Caution </a:t>
            </a:r>
            <a:r>
              <a:rPr lang="en-GB" sz="1100" dirty="0">
                <a:solidFill>
                  <a:srgbClr val="0000FF"/>
                </a:solidFill>
                <a:latin typeface="Arial" panose="020B0604020202020204" pitchFamily="34" charset="0"/>
                <a:cs typeface="Arial" panose="020B0604020202020204" pitchFamily="34" charset="0"/>
              </a:rPr>
              <a:t>(YCC) </a:t>
            </a:r>
            <a:r>
              <a:rPr lang="en-GB" sz="1100" dirty="0">
                <a:latin typeface="Arial" panose="020B0604020202020204" pitchFamily="34" charset="0"/>
                <a:cs typeface="Arial" panose="020B0604020202020204" pitchFamily="34" charset="0"/>
              </a:rPr>
              <a:t>they are a caution with conditions attached. The conditions that can be attached must be rehabilitative, reparative or punitive.    </a:t>
            </a:r>
          </a:p>
          <a:p>
            <a:pPr>
              <a:defRPr/>
            </a:pPr>
            <a:endParaRPr lang="en-GB" sz="1100" b="1" dirty="0">
              <a:solidFill>
                <a:srgbClr val="0000FF"/>
              </a:solidFill>
              <a:latin typeface="Arial" panose="020B0604020202020204" pitchFamily="34" charset="0"/>
              <a:cs typeface="Arial" panose="020B0604020202020204" pitchFamily="34" charset="0"/>
            </a:endParaRPr>
          </a:p>
          <a:p>
            <a:pPr>
              <a:defRPr/>
            </a:pPr>
            <a:r>
              <a:rPr lang="en-GB" sz="1100" b="1" dirty="0">
                <a:solidFill>
                  <a:srgbClr val="0000FF"/>
                </a:solidFill>
                <a:latin typeface="Arial" panose="020B0604020202020204" pitchFamily="34" charset="0"/>
                <a:cs typeface="Arial" panose="020B0604020202020204" pitchFamily="34" charset="0"/>
              </a:rPr>
              <a:t>Adult Conditional Cautions </a:t>
            </a:r>
            <a:r>
              <a:rPr lang="en-GB" sz="1100" dirty="0">
                <a:latin typeface="Arial" panose="020B0604020202020204" pitchFamily="34" charset="0"/>
                <a:cs typeface="Arial" panose="020B0604020202020204" pitchFamily="34" charset="0"/>
              </a:rPr>
              <a:t>provide an opportunity to: </a:t>
            </a:r>
          </a:p>
          <a:p>
            <a:pPr marL="177742" indent="-177742">
              <a:buFont typeface="Arial" panose="020B0604020202020204" pitchFamily="34" charset="0"/>
              <a:buChar char="•"/>
              <a:defRPr/>
            </a:pPr>
            <a:r>
              <a:rPr lang="en-GB" sz="1100" dirty="0">
                <a:latin typeface="Arial" panose="020B0604020202020204" pitchFamily="34" charset="0"/>
                <a:cs typeface="Arial" panose="020B0604020202020204" pitchFamily="34" charset="0"/>
              </a:rPr>
              <a:t>respond proportionally to low level offending </a:t>
            </a:r>
          </a:p>
          <a:p>
            <a:pPr marL="177742" indent="-177742">
              <a:buFont typeface="Arial" panose="020B0604020202020204" pitchFamily="34" charset="0"/>
              <a:buChar char="•"/>
              <a:defRPr/>
            </a:pPr>
            <a:r>
              <a:rPr lang="en-GB" sz="1100" dirty="0">
                <a:latin typeface="Arial" panose="020B0604020202020204" pitchFamily="34" charset="0"/>
                <a:cs typeface="Arial" panose="020B0604020202020204" pitchFamily="34" charset="0"/>
              </a:rPr>
              <a:t>allow offenders to make swift reparation to victims and communities </a:t>
            </a:r>
          </a:p>
          <a:p>
            <a:pPr marL="177742" indent="-177742">
              <a:buFont typeface="Arial" panose="020B0604020202020204" pitchFamily="34" charset="0"/>
              <a:buChar char="•"/>
              <a:defRPr/>
            </a:pPr>
            <a:r>
              <a:rPr lang="en-GB" sz="1100" dirty="0">
                <a:latin typeface="Arial" panose="020B0604020202020204" pitchFamily="34" charset="0"/>
                <a:cs typeface="Arial" panose="020B0604020202020204" pitchFamily="34" charset="0"/>
              </a:rPr>
              <a:t>divert offenders into rehabilitative services at an early opportunity, reducing the risk of re-offending </a:t>
            </a:r>
          </a:p>
          <a:p>
            <a:pPr marL="177742" indent="-177742">
              <a:buFont typeface="Arial" panose="020B0604020202020204" pitchFamily="34" charset="0"/>
              <a:buChar char="•"/>
              <a:defRPr/>
            </a:pPr>
            <a:r>
              <a:rPr lang="en-GB" sz="1100" dirty="0">
                <a:latin typeface="Arial" panose="020B0604020202020204" pitchFamily="34" charset="0"/>
                <a:cs typeface="Arial" panose="020B0604020202020204" pitchFamily="34" charset="0"/>
              </a:rPr>
              <a:t>punish an offender by means of a financial penalty. </a:t>
            </a:r>
          </a:p>
          <a:p>
            <a:pPr>
              <a:defRPr/>
            </a:pPr>
            <a:r>
              <a:rPr lang="en-GB" sz="1100" b="1" dirty="0">
                <a:latin typeface="Arial" panose="020B0604020202020204" pitchFamily="34" charset="0"/>
                <a:cs typeface="Arial" panose="020B0604020202020204" pitchFamily="34" charset="0"/>
              </a:rPr>
              <a:t> </a:t>
            </a:r>
            <a:endParaRPr lang="en-US" altLang="en-US" sz="1100" b="1"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24</a:t>
            </a:fld>
            <a:endParaRPr lang="en-GB"/>
          </a:p>
        </p:txBody>
      </p:sp>
    </p:spTree>
    <p:extLst>
      <p:ext uri="{BB962C8B-B14F-4D97-AF65-F5344CB8AC3E}">
        <p14:creationId xmlns:p14="http://schemas.microsoft.com/office/powerpoint/2010/main" val="23391618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25</a:t>
            </a:fld>
            <a:endParaRPr lang="en-GB"/>
          </a:p>
        </p:txBody>
      </p:sp>
    </p:spTree>
    <p:extLst>
      <p:ext uri="{BB962C8B-B14F-4D97-AF65-F5344CB8AC3E}">
        <p14:creationId xmlns:p14="http://schemas.microsoft.com/office/powerpoint/2010/main" val="11734165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10/03/2023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5605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10/03/2023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408265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10/03/2023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5850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10/03/2023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7146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10/03/2023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99247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10/03/2023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8504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10/03/2023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38897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10/03/2023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00694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10/03/2023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68878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10/03/2023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84397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10/03/2023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665725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10/03/2023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388975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10/03/2023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680808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10/03/2023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680808947"/>
      </p:ext>
    </p:extLst>
  </p:cSld>
  <p:clrMap bg1="lt1" tx1="dk1" bg2="lt2" tx2="dk2" accent1="accent1" accent2="accent2" accent3="accent3" accent4="accent4" accent5="accent5" accent6="accent6" hlink="hlink" folHlink="folHlink"/>
  <p:sldLayoutIdLst>
    <p:sldLayoutId id="214748367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3.jfif"/></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jpg"/></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13" Type="http://schemas.openxmlformats.org/officeDocument/2006/relationships/image" Target="../media/image12.png"/><Relationship Id="rId3" Type="http://schemas.openxmlformats.org/officeDocument/2006/relationships/image" Target="../media/image13.jpg"/><Relationship Id="rId7" Type="http://schemas.openxmlformats.org/officeDocument/2006/relationships/diagramQuickStyle" Target="../diagrams/quickStyle1.xml"/><Relationship Id="rId12"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Layout" Target="../diagrams/layout1.xml"/><Relationship Id="rId11" Type="http://schemas.openxmlformats.org/officeDocument/2006/relationships/image" Target="../media/image10.png"/><Relationship Id="rId5" Type="http://schemas.openxmlformats.org/officeDocument/2006/relationships/diagramData" Target="../diagrams/data1.xml"/><Relationship Id="rId10" Type="http://schemas.openxmlformats.org/officeDocument/2006/relationships/image" Target="../media/image9.png"/><Relationship Id="rId4" Type="http://schemas.openxmlformats.org/officeDocument/2006/relationships/image" Target="../media/image14.pn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5.png"/><Relationship Id="rId7" Type="http://schemas.openxmlformats.org/officeDocument/2006/relationships/diagramColors" Target="../diagrams/colors2.xml"/><Relationship Id="rId12"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QuickStyle" Target="../diagrams/quickStyle2.xml"/><Relationship Id="rId11" Type="http://schemas.openxmlformats.org/officeDocument/2006/relationships/image" Target="../media/image11.jpg"/><Relationship Id="rId5" Type="http://schemas.openxmlformats.org/officeDocument/2006/relationships/diagramLayout" Target="../diagrams/layout2.xml"/><Relationship Id="rId10" Type="http://schemas.openxmlformats.org/officeDocument/2006/relationships/image" Target="../media/image10.png"/><Relationship Id="rId4" Type="http://schemas.openxmlformats.org/officeDocument/2006/relationships/diagramData" Target="../diagrams/data2.xml"/><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6.png"/><Relationship Id="rId7" Type="http://schemas.openxmlformats.org/officeDocument/2006/relationships/diagramColors" Target="../diagrams/colors3.xml"/><Relationship Id="rId12"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QuickStyle" Target="../diagrams/quickStyle3.xml"/><Relationship Id="rId11" Type="http://schemas.openxmlformats.org/officeDocument/2006/relationships/image" Target="../media/image11.jpg"/><Relationship Id="rId5" Type="http://schemas.openxmlformats.org/officeDocument/2006/relationships/diagramLayout" Target="../diagrams/layout3.xml"/><Relationship Id="rId10" Type="http://schemas.openxmlformats.org/officeDocument/2006/relationships/image" Target="../media/image10.png"/><Relationship Id="rId4" Type="http://schemas.openxmlformats.org/officeDocument/2006/relationships/diagramData" Target="../diagrams/data3.xml"/><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7.png"/><Relationship Id="rId7" Type="http://schemas.openxmlformats.org/officeDocument/2006/relationships/diagramColors" Target="../diagrams/colors4.xml"/><Relationship Id="rId12"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QuickStyle" Target="../diagrams/quickStyle4.xml"/><Relationship Id="rId11" Type="http://schemas.openxmlformats.org/officeDocument/2006/relationships/image" Target="../media/image11.jpg"/><Relationship Id="rId5" Type="http://schemas.openxmlformats.org/officeDocument/2006/relationships/diagramLayout" Target="../diagrams/layout4.xml"/><Relationship Id="rId10" Type="http://schemas.openxmlformats.org/officeDocument/2006/relationships/image" Target="../media/image10.png"/><Relationship Id="rId4" Type="http://schemas.openxmlformats.org/officeDocument/2006/relationships/diagramData" Target="../diagrams/data4.xml"/><Relationship Id="rId9"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18.png"/><Relationship Id="rId7"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19.jpeg"/><Relationship Id="rId4" Type="http://schemas.openxmlformats.org/officeDocument/2006/relationships/hyperlink" Target="https://youtu.be/QF46W6LvHY4" TargetMode="External"/><Relationship Id="rId9" Type="http://schemas.openxmlformats.org/officeDocument/2006/relationships/image" Target="../media/image12.png"/></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hyperlink" Target="https://www.youtube.com/watch?v=tZYvv_s5R-s" TargetMode="External"/><Relationship Id="rId7" Type="http://schemas.openxmlformats.org/officeDocument/2006/relationships/image" Target="../media/image11.jp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20.jpg"/></Relationships>
</file>

<file path=ppt/slides/_rels/slide9.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1.png"/><Relationship Id="rId7" Type="http://schemas.openxmlformats.org/officeDocument/2006/relationships/diagramColors" Target="../diagrams/colors5.xml"/><Relationship Id="rId12"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QuickStyle" Target="../diagrams/quickStyle5.xml"/><Relationship Id="rId11" Type="http://schemas.openxmlformats.org/officeDocument/2006/relationships/image" Target="../media/image11.jpg"/><Relationship Id="rId5" Type="http://schemas.openxmlformats.org/officeDocument/2006/relationships/diagramLayout" Target="../diagrams/layout5.xml"/><Relationship Id="rId10" Type="http://schemas.openxmlformats.org/officeDocument/2006/relationships/image" Target="../media/image10.png"/><Relationship Id="rId4" Type="http://schemas.openxmlformats.org/officeDocument/2006/relationships/diagramData" Target="../diagrams/data5.xml"/><Relationship Id="rId9" Type="http://schemas.openxmlformats.org/officeDocument/2006/relationships/image" Target="../media/image9.png"/></Relationships>
</file>

<file path=ppt/slides/_rels/slide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diagramColors" Target="../diagrams/colors6.xml"/><Relationship Id="rId11" Type="http://schemas.openxmlformats.org/officeDocument/2006/relationships/image" Target="../media/image12.png"/><Relationship Id="rId5" Type="http://schemas.openxmlformats.org/officeDocument/2006/relationships/diagramQuickStyle" Target="../diagrams/quickStyle6.xml"/><Relationship Id="rId10" Type="http://schemas.openxmlformats.org/officeDocument/2006/relationships/image" Target="../media/image11.jpg"/><Relationship Id="rId4" Type="http://schemas.openxmlformats.org/officeDocument/2006/relationships/diagramLayout" Target="../diagrams/layout6.xml"/><Relationship Id="rId9"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23.png"/><Relationship Id="rId7" Type="http://schemas.openxmlformats.org/officeDocument/2006/relationships/diagramColors" Target="../diagrams/colors7.xml"/><Relationship Id="rId12"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diagramQuickStyle" Target="../diagrams/quickStyle7.xml"/><Relationship Id="rId11" Type="http://schemas.openxmlformats.org/officeDocument/2006/relationships/image" Target="../media/image11.jpg"/><Relationship Id="rId5" Type="http://schemas.openxmlformats.org/officeDocument/2006/relationships/diagramLayout" Target="../diagrams/layout7.xml"/><Relationship Id="rId10" Type="http://schemas.openxmlformats.org/officeDocument/2006/relationships/image" Target="../media/image10.png"/><Relationship Id="rId4" Type="http://schemas.openxmlformats.org/officeDocument/2006/relationships/diagramData" Target="../diagrams/data7.xml"/><Relationship Id="rId9" Type="http://schemas.openxmlformats.org/officeDocument/2006/relationships/image" Target="../media/image9.png"/></Relationships>
</file>

<file path=ppt/slides/_rels/slide1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diagramColors" Target="../diagrams/colors8.xml"/><Relationship Id="rId11" Type="http://schemas.openxmlformats.org/officeDocument/2006/relationships/image" Target="../media/image12.png"/><Relationship Id="rId5" Type="http://schemas.openxmlformats.org/officeDocument/2006/relationships/diagramQuickStyle" Target="../diagrams/quickStyle8.xml"/><Relationship Id="rId10" Type="http://schemas.openxmlformats.org/officeDocument/2006/relationships/image" Target="../media/image11.jpg"/><Relationship Id="rId4" Type="http://schemas.openxmlformats.org/officeDocument/2006/relationships/diagramLayout" Target="../diagrams/layout8.xml"/><Relationship Id="rId9" Type="http://schemas.openxmlformats.org/officeDocument/2006/relationships/image" Target="../media/image10.png"/></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9.xml"/><Relationship Id="rId13" Type="http://schemas.openxmlformats.org/officeDocument/2006/relationships/image" Target="../media/image12.png"/><Relationship Id="rId3" Type="http://schemas.openxmlformats.org/officeDocument/2006/relationships/image" Target="../media/image26.png"/><Relationship Id="rId7" Type="http://schemas.openxmlformats.org/officeDocument/2006/relationships/diagramQuickStyle" Target="../diagrams/quickStyle9.xml"/><Relationship Id="rId12" Type="http://schemas.openxmlformats.org/officeDocument/2006/relationships/image" Target="../media/image11.jp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diagramLayout" Target="../diagrams/layout9.xml"/><Relationship Id="rId11" Type="http://schemas.openxmlformats.org/officeDocument/2006/relationships/image" Target="../media/image10.png"/><Relationship Id="rId5" Type="http://schemas.openxmlformats.org/officeDocument/2006/relationships/diagramData" Target="../diagrams/data9.xml"/><Relationship Id="rId10" Type="http://schemas.openxmlformats.org/officeDocument/2006/relationships/image" Target="../media/image9.png"/><Relationship Id="rId4" Type="http://schemas.openxmlformats.org/officeDocument/2006/relationships/image" Target="../media/image27.jpg"/><Relationship Id="rId9" Type="http://schemas.microsoft.com/office/2007/relationships/diagramDrawing" Target="../diagrams/drawing9.xml"/></Relationships>
</file>

<file path=ppt/slides/_rels/slide1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diagramColors" Target="../diagrams/colors10.xml"/><Relationship Id="rId11" Type="http://schemas.openxmlformats.org/officeDocument/2006/relationships/image" Target="../media/image12.png"/><Relationship Id="rId5" Type="http://schemas.openxmlformats.org/officeDocument/2006/relationships/diagramQuickStyle" Target="../diagrams/quickStyle10.xml"/><Relationship Id="rId10" Type="http://schemas.openxmlformats.org/officeDocument/2006/relationships/image" Target="../media/image11.jpg"/><Relationship Id="rId4" Type="http://schemas.openxmlformats.org/officeDocument/2006/relationships/diagramLayout" Target="../diagrams/layout10.xml"/><Relationship Id="rId9" Type="http://schemas.openxmlformats.org/officeDocument/2006/relationships/image" Target="../media/image10.png"/></Relationships>
</file>

<file path=ppt/slides/_rels/slide15.xml.rels><?xml version="1.0" encoding="UTF-8" standalone="yes"?>
<Relationships xmlns="http://schemas.openxmlformats.org/package/2006/relationships"><Relationship Id="rId8" Type="http://schemas.openxmlformats.org/officeDocument/2006/relationships/diagramColors" Target="../diagrams/colors11.xml"/><Relationship Id="rId13" Type="http://schemas.openxmlformats.org/officeDocument/2006/relationships/image" Target="../media/image12.png"/><Relationship Id="rId3" Type="http://schemas.openxmlformats.org/officeDocument/2006/relationships/image" Target="../media/image29.png"/><Relationship Id="rId7" Type="http://schemas.openxmlformats.org/officeDocument/2006/relationships/diagramQuickStyle" Target="../diagrams/quickStyle11.xml"/><Relationship Id="rId12" Type="http://schemas.openxmlformats.org/officeDocument/2006/relationships/image" Target="../media/image11.jp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diagramLayout" Target="../diagrams/layout11.xml"/><Relationship Id="rId11" Type="http://schemas.openxmlformats.org/officeDocument/2006/relationships/image" Target="../media/image10.png"/><Relationship Id="rId5" Type="http://schemas.openxmlformats.org/officeDocument/2006/relationships/diagramData" Target="../diagrams/data11.xml"/><Relationship Id="rId10" Type="http://schemas.openxmlformats.org/officeDocument/2006/relationships/image" Target="../media/image9.png"/><Relationship Id="rId4" Type="http://schemas.openxmlformats.org/officeDocument/2006/relationships/image" Target="../media/image30.png"/><Relationship Id="rId9" Type="http://schemas.microsoft.com/office/2007/relationships/diagramDrawing" Target="../diagrams/drawing11.xml"/></Relationships>
</file>

<file path=ppt/slides/_rels/slide1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Colors" Target="../diagrams/colors12.xml"/><Relationship Id="rId11" Type="http://schemas.openxmlformats.org/officeDocument/2006/relationships/image" Target="../media/image12.png"/><Relationship Id="rId5" Type="http://schemas.openxmlformats.org/officeDocument/2006/relationships/diagramQuickStyle" Target="../diagrams/quickStyle12.xml"/><Relationship Id="rId10" Type="http://schemas.openxmlformats.org/officeDocument/2006/relationships/image" Target="../media/image11.jpg"/><Relationship Id="rId4" Type="http://schemas.openxmlformats.org/officeDocument/2006/relationships/diagramLayout" Target="../diagrams/layout12.xml"/><Relationship Id="rId9" Type="http://schemas.openxmlformats.org/officeDocument/2006/relationships/image" Target="../media/image10.png"/></Relationships>
</file>

<file path=ppt/slides/_rels/slide17.xml.rels><?xml version="1.0" encoding="UTF-8" standalone="yes"?>
<Relationships xmlns="http://schemas.openxmlformats.org/package/2006/relationships"><Relationship Id="rId8" Type="http://schemas.microsoft.com/office/2007/relationships/diagramDrawing" Target="../diagrams/drawing13.xml"/><Relationship Id="rId3" Type="http://schemas.openxmlformats.org/officeDocument/2006/relationships/image" Target="../media/image31.png"/><Relationship Id="rId7" Type="http://schemas.openxmlformats.org/officeDocument/2006/relationships/diagramColors" Target="../diagrams/colors13.xml"/><Relationship Id="rId12"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diagramQuickStyle" Target="../diagrams/quickStyle13.xml"/><Relationship Id="rId11" Type="http://schemas.openxmlformats.org/officeDocument/2006/relationships/image" Target="../media/image11.jpg"/><Relationship Id="rId5" Type="http://schemas.openxmlformats.org/officeDocument/2006/relationships/diagramLayout" Target="../diagrams/layout13.xml"/><Relationship Id="rId10" Type="http://schemas.openxmlformats.org/officeDocument/2006/relationships/image" Target="../media/image10.png"/><Relationship Id="rId4" Type="http://schemas.openxmlformats.org/officeDocument/2006/relationships/diagramData" Target="../diagrams/data13.xml"/><Relationship Id="rId9" Type="http://schemas.openxmlformats.org/officeDocument/2006/relationships/image" Target="../media/image9.png"/></Relationships>
</file>

<file path=ppt/slides/_rels/slide18.xml.rels><?xml version="1.0" encoding="UTF-8" standalone="yes"?>
<Relationships xmlns="http://schemas.openxmlformats.org/package/2006/relationships"><Relationship Id="rId8" Type="http://schemas.microsoft.com/office/2007/relationships/diagramDrawing" Target="../diagrams/drawing14.xml"/><Relationship Id="rId3" Type="http://schemas.openxmlformats.org/officeDocument/2006/relationships/image" Target="../media/image32.png"/><Relationship Id="rId7" Type="http://schemas.openxmlformats.org/officeDocument/2006/relationships/diagramColors" Target="../diagrams/colors14.xml"/><Relationship Id="rId12"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diagramQuickStyle" Target="../diagrams/quickStyle14.xml"/><Relationship Id="rId11" Type="http://schemas.openxmlformats.org/officeDocument/2006/relationships/image" Target="../media/image11.jpg"/><Relationship Id="rId5" Type="http://schemas.openxmlformats.org/officeDocument/2006/relationships/diagramLayout" Target="../diagrams/layout14.xml"/><Relationship Id="rId10" Type="http://schemas.openxmlformats.org/officeDocument/2006/relationships/image" Target="../media/image10.png"/><Relationship Id="rId4" Type="http://schemas.openxmlformats.org/officeDocument/2006/relationships/diagramData" Target="../diagrams/data14.xml"/><Relationship Id="rId9" Type="http://schemas.openxmlformats.org/officeDocument/2006/relationships/image" Target="../media/image9.png"/></Relationships>
</file>

<file path=ppt/slides/_rels/slide1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diagramColors" Target="../diagrams/colors15.xml"/><Relationship Id="rId11" Type="http://schemas.openxmlformats.org/officeDocument/2006/relationships/image" Target="../media/image12.png"/><Relationship Id="rId5" Type="http://schemas.openxmlformats.org/officeDocument/2006/relationships/diagramQuickStyle" Target="../diagrams/quickStyle15.xml"/><Relationship Id="rId10" Type="http://schemas.openxmlformats.org/officeDocument/2006/relationships/image" Target="../media/image11.jpg"/><Relationship Id="rId4" Type="http://schemas.openxmlformats.org/officeDocument/2006/relationships/diagramLayout" Target="../diagrams/layout15.xml"/><Relationship Id="rId9"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image" Target="../media/image10.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jp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8" Type="http://schemas.microsoft.com/office/2007/relationships/diagramDrawing" Target="../diagrams/drawing16.xml"/><Relationship Id="rId3" Type="http://schemas.openxmlformats.org/officeDocument/2006/relationships/image" Target="../media/image34.png"/><Relationship Id="rId7" Type="http://schemas.openxmlformats.org/officeDocument/2006/relationships/diagramColors" Target="../diagrams/colors16.xml"/><Relationship Id="rId12"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diagramQuickStyle" Target="../diagrams/quickStyle16.xml"/><Relationship Id="rId11" Type="http://schemas.openxmlformats.org/officeDocument/2006/relationships/image" Target="../media/image11.jpg"/><Relationship Id="rId5" Type="http://schemas.openxmlformats.org/officeDocument/2006/relationships/diagramLayout" Target="../diagrams/layout16.xml"/><Relationship Id="rId10" Type="http://schemas.openxmlformats.org/officeDocument/2006/relationships/image" Target="../media/image10.png"/><Relationship Id="rId4" Type="http://schemas.openxmlformats.org/officeDocument/2006/relationships/diagramData" Target="../diagrams/data16.xml"/><Relationship Id="rId9" Type="http://schemas.openxmlformats.org/officeDocument/2006/relationships/image" Target="../media/image9.png"/></Relationships>
</file>

<file path=ppt/slides/_rels/slide23.xml.rels><?xml version="1.0" encoding="UTF-8" standalone="yes"?>
<Relationships xmlns="http://schemas.openxmlformats.org/package/2006/relationships"><Relationship Id="rId8" Type="http://schemas.microsoft.com/office/2007/relationships/diagramDrawing" Target="../diagrams/drawing17.xml"/><Relationship Id="rId3" Type="http://schemas.openxmlformats.org/officeDocument/2006/relationships/image" Target="../media/image35.png"/><Relationship Id="rId7" Type="http://schemas.openxmlformats.org/officeDocument/2006/relationships/diagramColors" Target="../diagrams/colors17.xml"/><Relationship Id="rId12"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diagramQuickStyle" Target="../diagrams/quickStyle17.xml"/><Relationship Id="rId11" Type="http://schemas.openxmlformats.org/officeDocument/2006/relationships/image" Target="../media/image11.jpg"/><Relationship Id="rId5" Type="http://schemas.openxmlformats.org/officeDocument/2006/relationships/diagramLayout" Target="../diagrams/layout17.xml"/><Relationship Id="rId10" Type="http://schemas.openxmlformats.org/officeDocument/2006/relationships/image" Target="../media/image10.png"/><Relationship Id="rId4" Type="http://schemas.openxmlformats.org/officeDocument/2006/relationships/diagramData" Target="../diagrams/data17.xml"/><Relationship Id="rId9" Type="http://schemas.openxmlformats.org/officeDocument/2006/relationships/image" Target="../media/image9.png"/></Relationships>
</file>

<file path=ppt/slides/_rels/slide24.xml.rels><?xml version="1.0" encoding="UTF-8" standalone="yes"?>
<Relationships xmlns="http://schemas.openxmlformats.org/package/2006/relationships"><Relationship Id="rId8" Type="http://schemas.microsoft.com/office/2007/relationships/diagramDrawing" Target="../diagrams/drawing18.xml"/><Relationship Id="rId3" Type="http://schemas.openxmlformats.org/officeDocument/2006/relationships/image" Target="../media/image36.png"/><Relationship Id="rId7" Type="http://schemas.openxmlformats.org/officeDocument/2006/relationships/diagramColors" Target="../diagrams/colors18.xml"/><Relationship Id="rId12"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diagramQuickStyle" Target="../diagrams/quickStyle18.xml"/><Relationship Id="rId11" Type="http://schemas.openxmlformats.org/officeDocument/2006/relationships/image" Target="../media/image11.jpg"/><Relationship Id="rId5" Type="http://schemas.openxmlformats.org/officeDocument/2006/relationships/diagramLayout" Target="../diagrams/layout18.xml"/><Relationship Id="rId10" Type="http://schemas.openxmlformats.org/officeDocument/2006/relationships/image" Target="../media/image10.png"/><Relationship Id="rId4" Type="http://schemas.openxmlformats.org/officeDocument/2006/relationships/diagramData" Target="../diagrams/data18.xml"/><Relationship Id="rId9"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6519B5A-D3ED-4003-B919-410EE18BBB53}"/>
              </a:ext>
            </a:extLst>
          </p:cNvPr>
          <p:cNvSpPr txBox="1"/>
          <p:nvPr/>
        </p:nvSpPr>
        <p:spPr>
          <a:xfrm>
            <a:off x="420700" y="5063238"/>
            <a:ext cx="7287298" cy="1169551"/>
          </a:xfrm>
          <a:prstGeom prst="rect">
            <a:avLst/>
          </a:prstGeom>
          <a:noFill/>
        </p:spPr>
        <p:txBody>
          <a:bodyPr wrap="square" rtlCol="0">
            <a:spAutoFit/>
          </a:bodyPr>
          <a:lstStyle/>
          <a:p>
            <a:r>
              <a:rPr lang="en-GB" sz="3500" b="1" dirty="0">
                <a:solidFill>
                  <a:srgbClr val="002A68"/>
                </a:solidFill>
                <a:latin typeface="Arial Nova Cond" panose="020B0604020202020204" pitchFamily="34" charset="0"/>
                <a:ea typeface="Tahoma" panose="020B0604030504040204" pitchFamily="34" charset="0"/>
                <a:cs typeface="Tahoma" panose="020B0604030504040204" pitchFamily="34" charset="0"/>
              </a:rPr>
              <a:t>Court Awareness </a:t>
            </a:r>
            <a:br>
              <a:rPr lang="en-GB" sz="3500" b="1" dirty="0">
                <a:solidFill>
                  <a:srgbClr val="002A68"/>
                </a:solidFill>
                <a:latin typeface="Arial Nova Cond" panose="020B0604020202020204" pitchFamily="34" charset="0"/>
                <a:ea typeface="Tahoma" panose="020B0604030504040204" pitchFamily="34" charset="0"/>
                <a:cs typeface="Tahoma" panose="020B0604030504040204" pitchFamily="34" charset="0"/>
              </a:rPr>
            </a:br>
            <a:r>
              <a:rPr lang="en-GB" sz="3500" b="1" dirty="0">
                <a:solidFill>
                  <a:srgbClr val="002A68"/>
                </a:solidFill>
                <a:latin typeface="Arial Nova Cond" panose="020B0604020202020204" pitchFamily="34" charset="0"/>
                <a:ea typeface="Tahoma" panose="020B0604030504040204" pitchFamily="34" charset="0"/>
                <a:cs typeface="Tahoma" panose="020B0604030504040204" pitchFamily="34" charset="0"/>
              </a:rPr>
              <a:t>and Giving Evidence</a:t>
            </a:r>
          </a:p>
        </p:txBody>
      </p:sp>
      <p:sp>
        <p:nvSpPr>
          <p:cNvPr id="5" name="TextBox 4">
            <a:extLst>
              <a:ext uri="{FF2B5EF4-FFF2-40B4-BE49-F238E27FC236}">
                <a16:creationId xmlns:a16="http://schemas.microsoft.com/office/drawing/2014/main" id="{296C7E47-9269-4038-A199-DABD3AE982A1}"/>
              </a:ext>
            </a:extLst>
          </p:cNvPr>
          <p:cNvSpPr txBox="1"/>
          <p:nvPr/>
        </p:nvSpPr>
        <p:spPr>
          <a:xfrm>
            <a:off x="11807225" y="6644498"/>
            <a:ext cx="425116" cy="400110"/>
          </a:xfrm>
          <a:prstGeom prst="rect">
            <a:avLst/>
          </a:prstGeom>
          <a:noFill/>
        </p:spPr>
        <p:txBody>
          <a:bodyPr wrap="none" rtlCol="0">
            <a:spAutoFit/>
          </a:bodyPr>
          <a:lstStyle/>
          <a:p>
            <a:r>
              <a:rPr lang="en-GB" sz="1000" b="1" dirty="0">
                <a:solidFill>
                  <a:schemeClr val="bg1"/>
                </a:solidFill>
              </a:rPr>
              <a:t>V6.0</a:t>
            </a:r>
          </a:p>
          <a:p>
            <a:endParaRPr lang="en-GB" sz="1000" b="1" dirty="0">
              <a:solidFill>
                <a:schemeClr val="bg1"/>
              </a:solidFill>
            </a:endParaRPr>
          </a:p>
        </p:txBody>
      </p:sp>
      <p:pic>
        <p:nvPicPr>
          <p:cNvPr id="6" name="Picture 5" descr="A picture containing person&#10;&#10;Description automatically generated">
            <a:extLst>
              <a:ext uri="{FF2B5EF4-FFF2-40B4-BE49-F238E27FC236}">
                <a16:creationId xmlns:a16="http://schemas.microsoft.com/office/drawing/2014/main" id="{A9ED631D-6A21-4AC6-9FCB-AAC8D1DDC1DB}"/>
              </a:ext>
            </a:extLst>
          </p:cNvPr>
          <p:cNvPicPr>
            <a:picLocks noChangeAspect="1"/>
          </p:cNvPicPr>
          <p:nvPr/>
        </p:nvPicPr>
        <p:blipFill rotWithShape="1">
          <a:blip r:embed="rId4">
            <a:duotone>
              <a:prstClr val="black"/>
              <a:schemeClr val="accent1">
                <a:tint val="45000"/>
                <a:satMod val="400000"/>
              </a:schemeClr>
            </a:duotone>
            <a:extLst>
              <a:ext uri="{28A0092B-C50C-407E-A947-70E740481C1C}">
                <a14:useLocalDpi xmlns:a14="http://schemas.microsoft.com/office/drawing/2010/main" val="0"/>
              </a:ext>
            </a:extLst>
          </a:blip>
          <a:srcRect l="5820" t="182" r="30547" b="-182"/>
          <a:stretch/>
        </p:blipFill>
        <p:spPr>
          <a:xfrm>
            <a:off x="1043940" y="1721532"/>
            <a:ext cx="2385060" cy="2108299"/>
          </a:xfrm>
          <a:prstGeom prst="parallelogram">
            <a:avLst/>
          </a:prstGeom>
        </p:spPr>
      </p:pic>
      <p:pic>
        <p:nvPicPr>
          <p:cNvPr id="9" name="Picture 8" descr="A statue on the side of a building&#10;&#10;Description automatically generated with medium confidence">
            <a:extLst>
              <a:ext uri="{FF2B5EF4-FFF2-40B4-BE49-F238E27FC236}">
                <a16:creationId xmlns:a16="http://schemas.microsoft.com/office/drawing/2014/main" id="{71402D29-C1A8-4612-B0BA-DEE75A016AC1}"/>
              </a:ext>
            </a:extLst>
          </p:cNvPr>
          <p:cNvPicPr>
            <a:picLocks noChangeAspect="1"/>
          </p:cNvPicPr>
          <p:nvPr/>
        </p:nvPicPr>
        <p:blipFill rotWithShape="1">
          <a:blip r:embed="rId5" cstate="print">
            <a:duotone>
              <a:prstClr val="black"/>
              <a:schemeClr val="accent5">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rcRect l="19580" r="12026"/>
          <a:stretch/>
        </p:blipFill>
        <p:spPr>
          <a:xfrm>
            <a:off x="4238625" y="669249"/>
            <a:ext cx="4333875" cy="4205181"/>
          </a:xfrm>
          <a:prstGeom prst="parallelogram">
            <a:avLst>
              <a:gd name="adj" fmla="val 18431"/>
            </a:avLst>
          </a:prstGeom>
        </p:spPr>
      </p:pic>
    </p:spTree>
    <p:extLst>
      <p:ext uri="{BB962C8B-B14F-4D97-AF65-F5344CB8AC3E}">
        <p14:creationId xmlns:p14="http://schemas.microsoft.com/office/powerpoint/2010/main" val="160386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7317533" y="1099339"/>
            <a:ext cx="2936021" cy="2124131"/>
          </a:xfrm>
          <a:prstGeom prst="rect">
            <a:avLst/>
          </a:prstGeom>
        </p:spPr>
      </p:pic>
      <p:pic>
        <p:nvPicPr>
          <p:cNvPr id="4" name="Picture 3"/>
          <p:cNvPicPr>
            <a:picLocks noChangeAspect="1"/>
          </p:cNvPicPr>
          <p:nvPr/>
        </p:nvPicPr>
        <p:blipFill>
          <a:blip r:embed="rId4"/>
          <a:stretch>
            <a:fillRect/>
          </a:stretch>
        </p:blipFill>
        <p:spPr>
          <a:xfrm>
            <a:off x="2225961" y="3598825"/>
            <a:ext cx="2985373" cy="2159836"/>
          </a:xfrm>
          <a:prstGeom prst="rect">
            <a:avLst/>
          </a:prstGeom>
        </p:spPr>
      </p:pic>
      <p:pic>
        <p:nvPicPr>
          <p:cNvPr id="5" name="Picture 4"/>
          <p:cNvPicPr>
            <a:picLocks noChangeAspect="1"/>
          </p:cNvPicPr>
          <p:nvPr/>
        </p:nvPicPr>
        <p:blipFill>
          <a:blip r:embed="rId5"/>
          <a:stretch>
            <a:fillRect/>
          </a:stretch>
        </p:blipFill>
        <p:spPr>
          <a:xfrm>
            <a:off x="2275314" y="1099339"/>
            <a:ext cx="2936020" cy="2124131"/>
          </a:xfrm>
          <a:prstGeom prst="rect">
            <a:avLst/>
          </a:prstGeom>
        </p:spPr>
      </p:pic>
      <p:pic>
        <p:nvPicPr>
          <p:cNvPr id="6" name="Picture 5"/>
          <p:cNvPicPr>
            <a:picLocks noChangeAspect="1"/>
          </p:cNvPicPr>
          <p:nvPr/>
        </p:nvPicPr>
        <p:blipFill>
          <a:blip r:embed="rId6"/>
          <a:stretch>
            <a:fillRect/>
          </a:stretch>
        </p:blipFill>
        <p:spPr>
          <a:xfrm>
            <a:off x="7453720" y="3598825"/>
            <a:ext cx="2936021" cy="2124131"/>
          </a:xfrm>
          <a:prstGeom prst="rect">
            <a:avLst/>
          </a:prstGeom>
        </p:spPr>
      </p:pic>
      <p:sp>
        <p:nvSpPr>
          <p:cNvPr id="2" name="Title 1">
            <a:extLst>
              <a:ext uri="{FF2B5EF4-FFF2-40B4-BE49-F238E27FC236}">
                <a16:creationId xmlns:a16="http://schemas.microsoft.com/office/drawing/2014/main" id="{07A6DF9A-3C6D-45B5-B247-FFB840463E6D}"/>
              </a:ext>
            </a:extLst>
          </p:cNvPr>
          <p:cNvSpPr>
            <a:spLocks noGrp="1"/>
          </p:cNvSpPr>
          <p:nvPr>
            <p:ph type="title"/>
          </p:nvPr>
        </p:nvSpPr>
        <p:spPr>
          <a:xfrm>
            <a:off x="838200" y="219236"/>
            <a:ext cx="10515600" cy="601730"/>
          </a:xfrm>
          <a:solidFill>
            <a:schemeClr val="accent5">
              <a:lumMod val="50000"/>
            </a:schemeClr>
          </a:solidFill>
        </p:spPr>
        <p:txBody>
          <a:bodyPr>
            <a:normAutofit/>
          </a:bodyPr>
          <a:lstStyle/>
          <a:p>
            <a:pPr algn="ctr"/>
            <a:r>
              <a:rPr lang="en-GB" sz="3600" b="1" dirty="0">
                <a:solidFill>
                  <a:schemeClr val="bg1"/>
                </a:solidFill>
                <a:latin typeface="+mn-lt"/>
              </a:rPr>
              <a:t>Types of Court</a:t>
            </a:r>
          </a:p>
        </p:txBody>
      </p:sp>
      <p:grpSp>
        <p:nvGrpSpPr>
          <p:cNvPr id="7" name="Group 6">
            <a:extLst>
              <a:ext uri="{FF2B5EF4-FFF2-40B4-BE49-F238E27FC236}">
                <a16:creationId xmlns:a16="http://schemas.microsoft.com/office/drawing/2014/main" id="{3785111A-4737-456C-9C31-41AB7A5CAB66}"/>
              </a:ext>
            </a:extLst>
          </p:cNvPr>
          <p:cNvGrpSpPr/>
          <p:nvPr/>
        </p:nvGrpSpPr>
        <p:grpSpPr>
          <a:xfrm>
            <a:off x="0" y="5766317"/>
            <a:ext cx="12192000" cy="1240188"/>
            <a:chOff x="0" y="5734233"/>
            <a:chExt cx="12192000" cy="1240188"/>
          </a:xfrm>
        </p:grpSpPr>
        <p:pic>
          <p:nvPicPr>
            <p:cNvPr id="8" name="Picture 7">
              <a:extLst>
                <a:ext uri="{FF2B5EF4-FFF2-40B4-BE49-F238E27FC236}">
                  <a16:creationId xmlns:a16="http://schemas.microsoft.com/office/drawing/2014/main" id="{FE852B6F-E317-4114-8A1B-4C844A0BC699}"/>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9" name="Rectangle 8">
              <a:extLst>
                <a:ext uri="{FF2B5EF4-FFF2-40B4-BE49-F238E27FC236}">
                  <a16:creationId xmlns:a16="http://schemas.microsoft.com/office/drawing/2014/main" id="{14D9D3E3-E1FB-4BF0-B4C8-CFF93AB786C2}"/>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a:extLst>
                <a:ext uri="{FF2B5EF4-FFF2-40B4-BE49-F238E27FC236}">
                  <a16:creationId xmlns:a16="http://schemas.microsoft.com/office/drawing/2014/main" id="{06316F61-B40D-4EB6-9026-24CC9B061D7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1" name="Rectangle 10">
              <a:extLst>
                <a:ext uri="{FF2B5EF4-FFF2-40B4-BE49-F238E27FC236}">
                  <a16:creationId xmlns:a16="http://schemas.microsoft.com/office/drawing/2014/main" id="{639CF34D-9323-4BA8-94D2-BD13DCCB0464}"/>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descr="Text, letter&#10;&#10;Description automatically generated">
              <a:extLst>
                <a:ext uri="{FF2B5EF4-FFF2-40B4-BE49-F238E27FC236}">
                  <a16:creationId xmlns:a16="http://schemas.microsoft.com/office/drawing/2014/main" id="{56EC579B-F4BF-48E7-938A-637E0283BDE4}"/>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3" name="Picture 12" descr="A picture containing text, metalware, gear&#10;&#10;Description automatically generated">
              <a:extLst>
                <a:ext uri="{FF2B5EF4-FFF2-40B4-BE49-F238E27FC236}">
                  <a16:creationId xmlns:a16="http://schemas.microsoft.com/office/drawing/2014/main" id="{4BC48D8B-87FE-4A97-98A3-25AA18863E0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1047483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75751" y="1112973"/>
            <a:ext cx="2638425" cy="1733550"/>
          </a:xfrm>
          <a:prstGeom prst="rect">
            <a:avLst/>
          </a:prstGeom>
        </p:spPr>
      </p:pic>
      <p:sp>
        <p:nvSpPr>
          <p:cNvPr id="5" name="AutoShape 2" descr="Image result for magistrates court"/>
          <p:cNvSpPr>
            <a:spLocks noChangeAspect="1" noChangeArrowheads="1"/>
          </p:cNvSpPr>
          <p:nvPr/>
        </p:nvSpPr>
        <p:spPr bwMode="auto">
          <a:xfrm>
            <a:off x="635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4"/>
          <a:stretch>
            <a:fillRect/>
          </a:stretch>
        </p:blipFill>
        <p:spPr>
          <a:xfrm>
            <a:off x="8723375" y="3399880"/>
            <a:ext cx="2638425" cy="1800225"/>
          </a:xfrm>
          <a:prstGeom prst="rect">
            <a:avLst/>
          </a:prstGeom>
        </p:spPr>
      </p:pic>
      <p:sp>
        <p:nvSpPr>
          <p:cNvPr id="7" name="TextBox 6"/>
          <p:cNvSpPr txBox="1"/>
          <p:nvPr/>
        </p:nvSpPr>
        <p:spPr>
          <a:xfrm>
            <a:off x="621792" y="202374"/>
            <a:ext cx="11155680" cy="646331"/>
          </a:xfrm>
          <a:prstGeom prst="rect">
            <a:avLst/>
          </a:prstGeom>
          <a:solidFill>
            <a:srgbClr val="002060"/>
          </a:solidFill>
        </p:spPr>
        <p:txBody>
          <a:bodyPr wrap="square" rtlCol="0">
            <a:spAutoFit/>
          </a:bodyPr>
          <a:lstStyle/>
          <a:p>
            <a:pPr algn="ctr"/>
            <a:r>
              <a:rPr lang="en-GB" sz="3600" b="1" dirty="0">
                <a:solidFill>
                  <a:schemeClr val="bg1"/>
                </a:solidFill>
              </a:rPr>
              <a:t>Magistrate’s Court</a:t>
            </a:r>
          </a:p>
        </p:txBody>
      </p:sp>
      <p:graphicFrame>
        <p:nvGraphicFramePr>
          <p:cNvPr id="2" name="Diagram 1">
            <a:extLst>
              <a:ext uri="{FF2B5EF4-FFF2-40B4-BE49-F238E27FC236}">
                <a16:creationId xmlns:a16="http://schemas.microsoft.com/office/drawing/2014/main" id="{D66D512A-5E31-40B4-9F7A-7B5E6A627F9A}"/>
              </a:ext>
            </a:extLst>
          </p:cNvPr>
          <p:cNvGraphicFramePr/>
          <p:nvPr>
            <p:extLst>
              <p:ext uri="{D42A27DB-BD31-4B8C-83A1-F6EECF244321}">
                <p14:modId xmlns:p14="http://schemas.microsoft.com/office/powerpoint/2010/main" val="1936940642"/>
              </p:ext>
            </p:extLst>
          </p:nvPr>
        </p:nvGraphicFramePr>
        <p:xfrm>
          <a:off x="877824" y="932814"/>
          <a:ext cx="7419975" cy="499237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pSp>
        <p:nvGrpSpPr>
          <p:cNvPr id="8" name="Group 7">
            <a:extLst>
              <a:ext uri="{FF2B5EF4-FFF2-40B4-BE49-F238E27FC236}">
                <a16:creationId xmlns:a16="http://schemas.microsoft.com/office/drawing/2014/main" id="{740C003F-774B-445C-9F76-B9151C5074DA}"/>
              </a:ext>
            </a:extLst>
          </p:cNvPr>
          <p:cNvGrpSpPr/>
          <p:nvPr/>
        </p:nvGrpSpPr>
        <p:grpSpPr>
          <a:xfrm>
            <a:off x="0" y="5766317"/>
            <a:ext cx="12192000" cy="1240188"/>
            <a:chOff x="0" y="5734233"/>
            <a:chExt cx="12192000" cy="1240188"/>
          </a:xfrm>
        </p:grpSpPr>
        <p:pic>
          <p:nvPicPr>
            <p:cNvPr id="9" name="Picture 8">
              <a:extLst>
                <a:ext uri="{FF2B5EF4-FFF2-40B4-BE49-F238E27FC236}">
                  <a16:creationId xmlns:a16="http://schemas.microsoft.com/office/drawing/2014/main" id="{4EF459F3-C4B0-46DA-8085-94BB882BEB92}"/>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10" name="Rectangle 9">
              <a:extLst>
                <a:ext uri="{FF2B5EF4-FFF2-40B4-BE49-F238E27FC236}">
                  <a16:creationId xmlns:a16="http://schemas.microsoft.com/office/drawing/2014/main" id="{BF2B3339-E967-4096-83A9-A4B2BAA501E6}"/>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10">
              <a:extLst>
                <a:ext uri="{FF2B5EF4-FFF2-40B4-BE49-F238E27FC236}">
                  <a16:creationId xmlns:a16="http://schemas.microsoft.com/office/drawing/2014/main" id="{444AB4DD-B9A6-4C11-9FED-162F903C4747}"/>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2" name="Rectangle 11">
              <a:extLst>
                <a:ext uri="{FF2B5EF4-FFF2-40B4-BE49-F238E27FC236}">
                  <a16:creationId xmlns:a16="http://schemas.microsoft.com/office/drawing/2014/main" id="{DDE019CE-8B08-4D41-81BB-2E03C3D8D1A3}"/>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Text, letter&#10;&#10;Description automatically generated">
              <a:extLst>
                <a:ext uri="{FF2B5EF4-FFF2-40B4-BE49-F238E27FC236}">
                  <a16:creationId xmlns:a16="http://schemas.microsoft.com/office/drawing/2014/main" id="{45A089C4-6055-437B-8CD6-0024EE0C45D9}"/>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4" name="Picture 13" descr="A picture containing text, metalware, gear&#10;&#10;Description automatically generated">
              <a:extLst>
                <a:ext uri="{FF2B5EF4-FFF2-40B4-BE49-F238E27FC236}">
                  <a16:creationId xmlns:a16="http://schemas.microsoft.com/office/drawing/2014/main" id="{72D2D99F-B438-47B6-AB9E-A17110A483B9}"/>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3736995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38208BA6-9F94-4468-BC2F-7BF9BF0AF12B}"/>
                                            </p:graphicEl>
                                          </p:spTgt>
                                        </p:tgtEl>
                                        <p:attrNameLst>
                                          <p:attrName>style.visibility</p:attrName>
                                        </p:attrNameLst>
                                      </p:cBhvr>
                                      <p:to>
                                        <p:strVal val="visible"/>
                                      </p:to>
                                    </p:set>
                                    <p:animEffect transition="in" filter="fade">
                                      <p:cBhvr>
                                        <p:cTn id="7" dur="500"/>
                                        <p:tgtEl>
                                          <p:spTgt spid="2">
                                            <p:graphicEl>
                                              <a:dgm id="{38208BA6-9F94-4468-BC2F-7BF9BF0AF12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FA4438C8-00D0-4A58-94A6-5FC8049772A1}"/>
                                            </p:graphicEl>
                                          </p:spTgt>
                                        </p:tgtEl>
                                        <p:attrNameLst>
                                          <p:attrName>style.visibility</p:attrName>
                                        </p:attrNameLst>
                                      </p:cBhvr>
                                      <p:to>
                                        <p:strVal val="visible"/>
                                      </p:to>
                                    </p:set>
                                    <p:animEffect transition="in" filter="fade">
                                      <p:cBhvr>
                                        <p:cTn id="12" dur="500"/>
                                        <p:tgtEl>
                                          <p:spTgt spid="2">
                                            <p:graphicEl>
                                              <a:dgm id="{FA4438C8-00D0-4A58-94A6-5FC8049772A1}"/>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BBDBD24D-C50D-45C9-BEB6-5C1092B354B9}"/>
                                            </p:graphicEl>
                                          </p:spTgt>
                                        </p:tgtEl>
                                        <p:attrNameLst>
                                          <p:attrName>style.visibility</p:attrName>
                                        </p:attrNameLst>
                                      </p:cBhvr>
                                      <p:to>
                                        <p:strVal val="visible"/>
                                      </p:to>
                                    </p:set>
                                    <p:animEffect transition="in" filter="fade">
                                      <p:cBhvr>
                                        <p:cTn id="17" dur="500"/>
                                        <p:tgtEl>
                                          <p:spTgt spid="2">
                                            <p:graphicEl>
                                              <a:dgm id="{BBDBD24D-C50D-45C9-BEB6-5C1092B354B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7CF4AFEE-D383-4619-BABB-F098E23927C7}"/>
                                            </p:graphicEl>
                                          </p:spTgt>
                                        </p:tgtEl>
                                        <p:attrNameLst>
                                          <p:attrName>style.visibility</p:attrName>
                                        </p:attrNameLst>
                                      </p:cBhvr>
                                      <p:to>
                                        <p:strVal val="visible"/>
                                      </p:to>
                                    </p:set>
                                    <p:animEffect transition="in" filter="fade">
                                      <p:cBhvr>
                                        <p:cTn id="22" dur="500"/>
                                        <p:tgtEl>
                                          <p:spTgt spid="2">
                                            <p:graphicEl>
                                              <a:dgm id="{7CF4AFEE-D383-4619-BABB-F098E23927C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8782621" y="1906368"/>
            <a:ext cx="3058859" cy="3045264"/>
          </a:xfrm>
          <a:prstGeom prst="rect">
            <a:avLst/>
          </a:prstGeom>
          <a:ln>
            <a:solidFill>
              <a:schemeClr val="tx1"/>
            </a:solidFill>
          </a:ln>
        </p:spPr>
      </p:pic>
      <p:sp>
        <p:nvSpPr>
          <p:cNvPr id="5" name="TextBox 4"/>
          <p:cNvSpPr txBox="1"/>
          <p:nvPr/>
        </p:nvSpPr>
        <p:spPr>
          <a:xfrm>
            <a:off x="676656" y="202374"/>
            <a:ext cx="11164824" cy="584775"/>
          </a:xfrm>
          <a:prstGeom prst="rect">
            <a:avLst/>
          </a:prstGeom>
          <a:solidFill>
            <a:srgbClr val="002060"/>
          </a:solidFill>
        </p:spPr>
        <p:txBody>
          <a:bodyPr wrap="square" rtlCol="0">
            <a:spAutoFit/>
          </a:bodyPr>
          <a:lstStyle/>
          <a:p>
            <a:pPr algn="ctr"/>
            <a:r>
              <a:rPr lang="en-GB" sz="3200" b="1" dirty="0">
                <a:solidFill>
                  <a:schemeClr val="bg1"/>
                </a:solidFill>
              </a:rPr>
              <a:t>The Magistrate</a:t>
            </a:r>
          </a:p>
        </p:txBody>
      </p:sp>
      <p:graphicFrame>
        <p:nvGraphicFramePr>
          <p:cNvPr id="2" name="Diagram 1">
            <a:extLst>
              <a:ext uri="{FF2B5EF4-FFF2-40B4-BE49-F238E27FC236}">
                <a16:creationId xmlns:a16="http://schemas.microsoft.com/office/drawing/2014/main" id="{8192639B-36B8-4B7F-889D-610053C500E2}"/>
              </a:ext>
            </a:extLst>
          </p:cNvPr>
          <p:cNvGraphicFramePr/>
          <p:nvPr>
            <p:extLst>
              <p:ext uri="{D42A27DB-BD31-4B8C-83A1-F6EECF244321}">
                <p14:modId xmlns:p14="http://schemas.microsoft.com/office/powerpoint/2010/main" val="866672471"/>
              </p:ext>
            </p:extLst>
          </p:nvPr>
        </p:nvGraphicFramePr>
        <p:xfrm>
          <a:off x="91485" y="875402"/>
          <a:ext cx="9029700" cy="498702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6" name="Group 5">
            <a:extLst>
              <a:ext uri="{FF2B5EF4-FFF2-40B4-BE49-F238E27FC236}">
                <a16:creationId xmlns:a16="http://schemas.microsoft.com/office/drawing/2014/main" id="{0A5CF431-544B-4D7E-9A9A-73E16CF99ADA}"/>
              </a:ext>
            </a:extLst>
          </p:cNvPr>
          <p:cNvGrpSpPr/>
          <p:nvPr/>
        </p:nvGrpSpPr>
        <p:grpSpPr>
          <a:xfrm>
            <a:off x="0" y="5766317"/>
            <a:ext cx="12192000" cy="1240188"/>
            <a:chOff x="0" y="5734233"/>
            <a:chExt cx="12192000" cy="1240188"/>
          </a:xfrm>
        </p:grpSpPr>
        <p:pic>
          <p:nvPicPr>
            <p:cNvPr id="7" name="Picture 6">
              <a:extLst>
                <a:ext uri="{FF2B5EF4-FFF2-40B4-BE49-F238E27FC236}">
                  <a16:creationId xmlns:a16="http://schemas.microsoft.com/office/drawing/2014/main" id="{0061EBBF-0BEF-426D-9CC1-83D60556F495}"/>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8" name="Rectangle 7">
              <a:extLst>
                <a:ext uri="{FF2B5EF4-FFF2-40B4-BE49-F238E27FC236}">
                  <a16:creationId xmlns:a16="http://schemas.microsoft.com/office/drawing/2014/main" id="{A95B3F97-43AB-4BEB-A5FD-EAFC80F8A4D9}"/>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4CA5DFDE-DD72-47A9-8A8A-1A3A8291177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0" name="Rectangle 9">
              <a:extLst>
                <a:ext uri="{FF2B5EF4-FFF2-40B4-BE49-F238E27FC236}">
                  <a16:creationId xmlns:a16="http://schemas.microsoft.com/office/drawing/2014/main" id="{0F60932F-53D2-489B-8CA6-BB32058BAE0D}"/>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Text, letter&#10;&#10;Description automatically generated">
              <a:extLst>
                <a:ext uri="{FF2B5EF4-FFF2-40B4-BE49-F238E27FC236}">
                  <a16:creationId xmlns:a16="http://schemas.microsoft.com/office/drawing/2014/main" id="{6BB11FD5-5462-479A-B8C3-C4F2ACA771DB}"/>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2" name="Picture 11" descr="A picture containing text, metalware, gear&#10;&#10;Description automatically generated">
              <a:extLst>
                <a:ext uri="{FF2B5EF4-FFF2-40B4-BE49-F238E27FC236}">
                  <a16:creationId xmlns:a16="http://schemas.microsoft.com/office/drawing/2014/main" id="{930EECE4-41EE-46F6-AD9F-31C6DFEB4598}"/>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1166154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2C24E61-BDFE-493F-BE53-9BC7627E86D7}"/>
                                            </p:graphicEl>
                                          </p:spTgt>
                                        </p:tgtEl>
                                        <p:attrNameLst>
                                          <p:attrName>style.visibility</p:attrName>
                                        </p:attrNameLst>
                                      </p:cBhvr>
                                      <p:to>
                                        <p:strVal val="visible"/>
                                      </p:to>
                                    </p:set>
                                    <p:animEffect transition="in" filter="fade">
                                      <p:cBhvr>
                                        <p:cTn id="7" dur="500"/>
                                        <p:tgtEl>
                                          <p:spTgt spid="2">
                                            <p:graphicEl>
                                              <a:dgm id="{92C24E61-BDFE-493F-BE53-9BC7627E86D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0101DC69-A69C-406F-9150-3600FDDBD24B}"/>
                                            </p:graphicEl>
                                          </p:spTgt>
                                        </p:tgtEl>
                                        <p:attrNameLst>
                                          <p:attrName>style.visibility</p:attrName>
                                        </p:attrNameLst>
                                      </p:cBhvr>
                                      <p:to>
                                        <p:strVal val="visible"/>
                                      </p:to>
                                    </p:set>
                                    <p:animEffect transition="in" filter="fade">
                                      <p:cBhvr>
                                        <p:cTn id="12" dur="500"/>
                                        <p:tgtEl>
                                          <p:spTgt spid="2">
                                            <p:graphicEl>
                                              <a:dgm id="{0101DC69-A69C-406F-9150-3600FDDBD24B}"/>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B64281AB-DE07-4ADF-9129-E9511755FA24}"/>
                                            </p:graphicEl>
                                          </p:spTgt>
                                        </p:tgtEl>
                                        <p:attrNameLst>
                                          <p:attrName>style.visibility</p:attrName>
                                        </p:attrNameLst>
                                      </p:cBhvr>
                                      <p:to>
                                        <p:strVal val="visible"/>
                                      </p:to>
                                    </p:set>
                                    <p:animEffect transition="in" filter="fade">
                                      <p:cBhvr>
                                        <p:cTn id="15" dur="500"/>
                                        <p:tgtEl>
                                          <p:spTgt spid="2">
                                            <p:graphicEl>
                                              <a:dgm id="{B64281AB-DE07-4ADF-9129-E9511755FA24}"/>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A161A0C5-4B21-485E-ACB7-C81693DEFDFF}"/>
                                            </p:graphicEl>
                                          </p:spTgt>
                                        </p:tgtEl>
                                        <p:attrNameLst>
                                          <p:attrName>style.visibility</p:attrName>
                                        </p:attrNameLst>
                                      </p:cBhvr>
                                      <p:to>
                                        <p:strVal val="visible"/>
                                      </p:to>
                                    </p:set>
                                    <p:animEffect transition="in" filter="fade">
                                      <p:cBhvr>
                                        <p:cTn id="20" dur="500"/>
                                        <p:tgtEl>
                                          <p:spTgt spid="2">
                                            <p:graphicEl>
                                              <a:dgm id="{A161A0C5-4B21-485E-ACB7-C81693DEFDFF}"/>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CBE86456-55B7-4821-9081-AAA5CE897D7C}"/>
                                            </p:graphicEl>
                                          </p:spTgt>
                                        </p:tgtEl>
                                        <p:attrNameLst>
                                          <p:attrName>style.visibility</p:attrName>
                                        </p:attrNameLst>
                                      </p:cBhvr>
                                      <p:to>
                                        <p:strVal val="visible"/>
                                      </p:to>
                                    </p:set>
                                    <p:animEffect transition="in" filter="fade">
                                      <p:cBhvr>
                                        <p:cTn id="23" dur="500"/>
                                        <p:tgtEl>
                                          <p:spTgt spid="2">
                                            <p:graphicEl>
                                              <a:dgm id="{CBE86456-55B7-4821-9081-AAA5CE897D7C}"/>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597A8F38-5034-4267-8BD1-4DCE80A6727E}"/>
                                            </p:graphicEl>
                                          </p:spTgt>
                                        </p:tgtEl>
                                        <p:attrNameLst>
                                          <p:attrName>style.visibility</p:attrName>
                                        </p:attrNameLst>
                                      </p:cBhvr>
                                      <p:to>
                                        <p:strVal val="visible"/>
                                      </p:to>
                                    </p:set>
                                    <p:animEffect transition="in" filter="fade">
                                      <p:cBhvr>
                                        <p:cTn id="28" dur="500"/>
                                        <p:tgtEl>
                                          <p:spTgt spid="2">
                                            <p:graphicEl>
                                              <a:dgm id="{597A8F38-5034-4267-8BD1-4DCE80A6727E}"/>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7F852E8A-9278-4659-9B42-1EBCD3C56A52}"/>
                                            </p:graphicEl>
                                          </p:spTgt>
                                        </p:tgtEl>
                                        <p:attrNameLst>
                                          <p:attrName>style.visibility</p:attrName>
                                        </p:attrNameLst>
                                      </p:cBhvr>
                                      <p:to>
                                        <p:strVal val="visible"/>
                                      </p:to>
                                    </p:set>
                                    <p:animEffect transition="in" filter="fade">
                                      <p:cBhvr>
                                        <p:cTn id="31" dur="500"/>
                                        <p:tgtEl>
                                          <p:spTgt spid="2">
                                            <p:graphicEl>
                                              <a:dgm id="{7F852E8A-9278-4659-9B42-1EBCD3C56A52}"/>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FF14CBAD-6ED8-431F-925A-7C61A55A467B}"/>
                                            </p:graphicEl>
                                          </p:spTgt>
                                        </p:tgtEl>
                                        <p:attrNameLst>
                                          <p:attrName>style.visibility</p:attrName>
                                        </p:attrNameLst>
                                      </p:cBhvr>
                                      <p:to>
                                        <p:strVal val="visible"/>
                                      </p:to>
                                    </p:set>
                                    <p:animEffect transition="in" filter="fade">
                                      <p:cBhvr>
                                        <p:cTn id="36" dur="500"/>
                                        <p:tgtEl>
                                          <p:spTgt spid="2">
                                            <p:graphicEl>
                                              <a:dgm id="{FF14CBAD-6ED8-431F-925A-7C61A55A467B}"/>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6D243975-D5C9-4D76-9758-7D3C1B39B04A}"/>
                                            </p:graphicEl>
                                          </p:spTgt>
                                        </p:tgtEl>
                                        <p:attrNameLst>
                                          <p:attrName>style.visibility</p:attrName>
                                        </p:attrNameLst>
                                      </p:cBhvr>
                                      <p:to>
                                        <p:strVal val="visible"/>
                                      </p:to>
                                    </p:set>
                                    <p:animEffect transition="in" filter="fade">
                                      <p:cBhvr>
                                        <p:cTn id="39" dur="500"/>
                                        <p:tgtEl>
                                          <p:spTgt spid="2">
                                            <p:graphicEl>
                                              <a:dgm id="{6D243975-D5C9-4D76-9758-7D3C1B39B04A}"/>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CB00DE6F-9D0A-4ED7-A294-075DE10FC583}"/>
                                            </p:graphicEl>
                                          </p:spTgt>
                                        </p:tgtEl>
                                        <p:attrNameLst>
                                          <p:attrName>style.visibility</p:attrName>
                                        </p:attrNameLst>
                                      </p:cBhvr>
                                      <p:to>
                                        <p:strVal val="visible"/>
                                      </p:to>
                                    </p:set>
                                    <p:animEffect transition="in" filter="fade">
                                      <p:cBhvr>
                                        <p:cTn id="44" dur="500"/>
                                        <p:tgtEl>
                                          <p:spTgt spid="2">
                                            <p:graphicEl>
                                              <a:dgm id="{CB00DE6F-9D0A-4ED7-A294-075DE10FC583}"/>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A5CB91E2-EFA0-4816-B8E8-407D650003DE}"/>
                                            </p:graphicEl>
                                          </p:spTgt>
                                        </p:tgtEl>
                                        <p:attrNameLst>
                                          <p:attrName>style.visibility</p:attrName>
                                        </p:attrNameLst>
                                      </p:cBhvr>
                                      <p:to>
                                        <p:strVal val="visible"/>
                                      </p:to>
                                    </p:set>
                                    <p:animEffect transition="in" filter="fade">
                                      <p:cBhvr>
                                        <p:cTn id="47" dur="500"/>
                                        <p:tgtEl>
                                          <p:spTgt spid="2">
                                            <p:graphicEl>
                                              <a:dgm id="{A5CB91E2-EFA0-4816-B8E8-407D650003DE}"/>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
                                            <p:graphicEl>
                                              <a:dgm id="{39A5067D-40E5-4323-9567-425A50AB38CE}"/>
                                            </p:graphicEl>
                                          </p:spTgt>
                                        </p:tgtEl>
                                        <p:attrNameLst>
                                          <p:attrName>style.visibility</p:attrName>
                                        </p:attrNameLst>
                                      </p:cBhvr>
                                      <p:to>
                                        <p:strVal val="visible"/>
                                      </p:to>
                                    </p:set>
                                    <p:animEffect transition="in" filter="fade">
                                      <p:cBhvr>
                                        <p:cTn id="52" dur="500"/>
                                        <p:tgtEl>
                                          <p:spTgt spid="2">
                                            <p:graphicEl>
                                              <a:dgm id="{39A5067D-40E5-4323-9567-425A50AB38CE}"/>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
                                            <p:graphicEl>
                                              <a:dgm id="{A717023C-8EAC-45A4-8ABD-8604BA9EDDB9}"/>
                                            </p:graphicEl>
                                          </p:spTgt>
                                        </p:tgtEl>
                                        <p:attrNameLst>
                                          <p:attrName>style.visibility</p:attrName>
                                        </p:attrNameLst>
                                      </p:cBhvr>
                                      <p:to>
                                        <p:strVal val="visible"/>
                                      </p:to>
                                    </p:set>
                                    <p:animEffect transition="in" filter="fade">
                                      <p:cBhvr>
                                        <p:cTn id="55" dur="500"/>
                                        <p:tgtEl>
                                          <p:spTgt spid="2">
                                            <p:graphicEl>
                                              <a:dgm id="{A717023C-8EAC-45A4-8ABD-8604BA9EDDB9}"/>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
                                            <p:graphicEl>
                                              <a:dgm id="{41C92757-8734-44BE-8CB1-B6FAB9C981F4}"/>
                                            </p:graphicEl>
                                          </p:spTgt>
                                        </p:tgtEl>
                                        <p:attrNameLst>
                                          <p:attrName>style.visibility</p:attrName>
                                        </p:attrNameLst>
                                      </p:cBhvr>
                                      <p:to>
                                        <p:strVal val="visible"/>
                                      </p:to>
                                    </p:set>
                                    <p:animEffect transition="in" filter="fade">
                                      <p:cBhvr>
                                        <p:cTn id="60" dur="500"/>
                                        <p:tgtEl>
                                          <p:spTgt spid="2">
                                            <p:graphicEl>
                                              <a:dgm id="{41C92757-8734-44BE-8CB1-B6FAB9C981F4}"/>
                                            </p:graphicEl>
                                          </p:spTgt>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
                                            <p:graphicEl>
                                              <a:dgm id="{9321B518-52F4-400C-8BBE-D69696FE345C}"/>
                                            </p:graphicEl>
                                          </p:spTgt>
                                        </p:tgtEl>
                                        <p:attrNameLst>
                                          <p:attrName>style.visibility</p:attrName>
                                        </p:attrNameLst>
                                      </p:cBhvr>
                                      <p:to>
                                        <p:strVal val="visible"/>
                                      </p:to>
                                    </p:set>
                                    <p:animEffect transition="in" filter="fade">
                                      <p:cBhvr>
                                        <p:cTn id="63" dur="500"/>
                                        <p:tgtEl>
                                          <p:spTgt spid="2">
                                            <p:graphicEl>
                                              <a:dgm id="{9321B518-52F4-400C-8BBE-D69696FE345C}"/>
                                            </p:graphicEl>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2">
                                            <p:graphicEl>
                                              <a:dgm id="{C43D1A19-096A-4C72-8FD0-2AC6FBC48F0D}"/>
                                            </p:graphicEl>
                                          </p:spTgt>
                                        </p:tgtEl>
                                        <p:attrNameLst>
                                          <p:attrName>style.visibility</p:attrName>
                                        </p:attrNameLst>
                                      </p:cBhvr>
                                      <p:to>
                                        <p:strVal val="visible"/>
                                      </p:to>
                                    </p:set>
                                    <p:animEffect transition="in" filter="fade">
                                      <p:cBhvr>
                                        <p:cTn id="68" dur="500"/>
                                        <p:tgtEl>
                                          <p:spTgt spid="2">
                                            <p:graphicEl>
                                              <a:dgm id="{C43D1A19-096A-4C72-8FD0-2AC6FBC48F0D}"/>
                                            </p:graphicEl>
                                          </p:spTgt>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
                                            <p:graphicEl>
                                              <a:dgm id="{02FAE832-F3A4-40B8-A53D-B275279D9BA4}"/>
                                            </p:graphicEl>
                                          </p:spTgt>
                                        </p:tgtEl>
                                        <p:attrNameLst>
                                          <p:attrName>style.visibility</p:attrName>
                                        </p:attrNameLst>
                                      </p:cBhvr>
                                      <p:to>
                                        <p:strVal val="visible"/>
                                      </p:to>
                                    </p:set>
                                    <p:animEffect transition="in" filter="fade">
                                      <p:cBhvr>
                                        <p:cTn id="71" dur="500"/>
                                        <p:tgtEl>
                                          <p:spTgt spid="2">
                                            <p:graphicEl>
                                              <a:dgm id="{02FAE832-F3A4-40B8-A53D-B275279D9BA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9343072" y="1417504"/>
            <a:ext cx="2233232" cy="3817526"/>
          </a:xfrm>
          <a:prstGeom prst="rect">
            <a:avLst/>
          </a:prstGeom>
        </p:spPr>
      </p:pic>
      <p:sp>
        <p:nvSpPr>
          <p:cNvPr id="5" name="TextBox 4"/>
          <p:cNvSpPr txBox="1"/>
          <p:nvPr/>
        </p:nvSpPr>
        <p:spPr>
          <a:xfrm>
            <a:off x="713232" y="202374"/>
            <a:ext cx="10863072" cy="646331"/>
          </a:xfrm>
          <a:prstGeom prst="rect">
            <a:avLst/>
          </a:prstGeom>
          <a:solidFill>
            <a:srgbClr val="002060"/>
          </a:solidFill>
        </p:spPr>
        <p:txBody>
          <a:bodyPr wrap="square" rtlCol="0">
            <a:spAutoFit/>
          </a:bodyPr>
          <a:lstStyle/>
          <a:p>
            <a:pPr algn="ctr"/>
            <a:r>
              <a:rPr lang="en-GB" sz="3600" b="1" dirty="0">
                <a:solidFill>
                  <a:schemeClr val="bg1"/>
                </a:solidFill>
              </a:rPr>
              <a:t>District Judge ‘Stipendiary’</a:t>
            </a:r>
          </a:p>
        </p:txBody>
      </p:sp>
      <p:graphicFrame>
        <p:nvGraphicFramePr>
          <p:cNvPr id="2" name="Diagram 1">
            <a:extLst>
              <a:ext uri="{FF2B5EF4-FFF2-40B4-BE49-F238E27FC236}">
                <a16:creationId xmlns:a16="http://schemas.microsoft.com/office/drawing/2014/main" id="{22B510EE-2492-44EB-B0AD-2F9C3B46F888}"/>
              </a:ext>
            </a:extLst>
          </p:cNvPr>
          <p:cNvGraphicFramePr/>
          <p:nvPr>
            <p:extLst>
              <p:ext uri="{D42A27DB-BD31-4B8C-83A1-F6EECF244321}">
                <p14:modId xmlns:p14="http://schemas.microsoft.com/office/powerpoint/2010/main" val="371858087"/>
              </p:ext>
            </p:extLst>
          </p:nvPr>
        </p:nvGraphicFramePr>
        <p:xfrm>
          <a:off x="1177946" y="1060704"/>
          <a:ext cx="7693680" cy="47564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6" name="Group 5">
            <a:extLst>
              <a:ext uri="{FF2B5EF4-FFF2-40B4-BE49-F238E27FC236}">
                <a16:creationId xmlns:a16="http://schemas.microsoft.com/office/drawing/2014/main" id="{D9F98F46-CF81-41CF-8AA1-BC25F6B225D6}"/>
              </a:ext>
            </a:extLst>
          </p:cNvPr>
          <p:cNvGrpSpPr/>
          <p:nvPr/>
        </p:nvGrpSpPr>
        <p:grpSpPr>
          <a:xfrm>
            <a:off x="0" y="5766317"/>
            <a:ext cx="12192000" cy="1240188"/>
            <a:chOff x="0" y="5734233"/>
            <a:chExt cx="12192000" cy="1240188"/>
          </a:xfrm>
        </p:grpSpPr>
        <p:pic>
          <p:nvPicPr>
            <p:cNvPr id="7" name="Picture 6">
              <a:extLst>
                <a:ext uri="{FF2B5EF4-FFF2-40B4-BE49-F238E27FC236}">
                  <a16:creationId xmlns:a16="http://schemas.microsoft.com/office/drawing/2014/main" id="{E3F456B1-FAFE-48C6-9748-98F81DFCB6B3}"/>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8" name="Rectangle 7">
              <a:extLst>
                <a:ext uri="{FF2B5EF4-FFF2-40B4-BE49-F238E27FC236}">
                  <a16:creationId xmlns:a16="http://schemas.microsoft.com/office/drawing/2014/main" id="{92E737AD-111A-4BE6-AA65-66583BAFD515}"/>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A057721B-C416-482B-A355-39E896CA9FA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0" name="Rectangle 9">
              <a:extLst>
                <a:ext uri="{FF2B5EF4-FFF2-40B4-BE49-F238E27FC236}">
                  <a16:creationId xmlns:a16="http://schemas.microsoft.com/office/drawing/2014/main" id="{F9994EBC-C4E8-4C42-AA24-E8270F7CF119}"/>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Text, letter&#10;&#10;Description automatically generated">
              <a:extLst>
                <a:ext uri="{FF2B5EF4-FFF2-40B4-BE49-F238E27FC236}">
                  <a16:creationId xmlns:a16="http://schemas.microsoft.com/office/drawing/2014/main" id="{B1309CD8-DC10-46AE-B338-1F5425B5DA7D}"/>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2" name="Picture 11" descr="A picture containing text, metalware, gear&#10;&#10;Description automatically generated">
              <a:extLst>
                <a:ext uri="{FF2B5EF4-FFF2-40B4-BE49-F238E27FC236}">
                  <a16:creationId xmlns:a16="http://schemas.microsoft.com/office/drawing/2014/main" id="{8B252A8B-AB67-4E62-A16E-460AC4B718CD}"/>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3109758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685D38B7-FD3D-41FA-8CEF-9B5C8E35D667}"/>
                                            </p:graphicEl>
                                          </p:spTgt>
                                        </p:tgtEl>
                                        <p:attrNameLst>
                                          <p:attrName>style.visibility</p:attrName>
                                        </p:attrNameLst>
                                      </p:cBhvr>
                                      <p:to>
                                        <p:strVal val="visible"/>
                                      </p:to>
                                    </p:set>
                                    <p:animEffect transition="in" filter="fade">
                                      <p:cBhvr>
                                        <p:cTn id="7" dur="500"/>
                                        <p:tgtEl>
                                          <p:spTgt spid="2">
                                            <p:graphicEl>
                                              <a:dgm id="{685D38B7-FD3D-41FA-8CEF-9B5C8E35D66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5F395FE9-A148-4E43-AD7A-659FC44F1334}"/>
                                            </p:graphicEl>
                                          </p:spTgt>
                                        </p:tgtEl>
                                        <p:attrNameLst>
                                          <p:attrName>style.visibility</p:attrName>
                                        </p:attrNameLst>
                                      </p:cBhvr>
                                      <p:to>
                                        <p:strVal val="visible"/>
                                      </p:to>
                                    </p:set>
                                    <p:animEffect transition="in" filter="fade">
                                      <p:cBhvr>
                                        <p:cTn id="12" dur="500"/>
                                        <p:tgtEl>
                                          <p:spTgt spid="2">
                                            <p:graphicEl>
                                              <a:dgm id="{5F395FE9-A148-4E43-AD7A-659FC44F1334}"/>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6BB94453-1E66-4144-BB63-B9D4918DA81F}"/>
                                            </p:graphicEl>
                                          </p:spTgt>
                                        </p:tgtEl>
                                        <p:attrNameLst>
                                          <p:attrName>style.visibility</p:attrName>
                                        </p:attrNameLst>
                                      </p:cBhvr>
                                      <p:to>
                                        <p:strVal val="visible"/>
                                      </p:to>
                                    </p:set>
                                    <p:animEffect transition="in" filter="fade">
                                      <p:cBhvr>
                                        <p:cTn id="15" dur="500"/>
                                        <p:tgtEl>
                                          <p:spTgt spid="2">
                                            <p:graphicEl>
                                              <a:dgm id="{6BB94453-1E66-4144-BB63-B9D4918DA81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1CF376E9-B47C-44B7-947C-7F82F3C2E96F}"/>
                                            </p:graphicEl>
                                          </p:spTgt>
                                        </p:tgtEl>
                                        <p:attrNameLst>
                                          <p:attrName>style.visibility</p:attrName>
                                        </p:attrNameLst>
                                      </p:cBhvr>
                                      <p:to>
                                        <p:strVal val="visible"/>
                                      </p:to>
                                    </p:set>
                                    <p:animEffect transition="in" filter="fade">
                                      <p:cBhvr>
                                        <p:cTn id="20" dur="500"/>
                                        <p:tgtEl>
                                          <p:spTgt spid="2">
                                            <p:graphicEl>
                                              <a:dgm id="{1CF376E9-B47C-44B7-947C-7F82F3C2E96F}"/>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BC6D54D4-4632-4F08-AF03-FB151DA18F09}"/>
                                            </p:graphicEl>
                                          </p:spTgt>
                                        </p:tgtEl>
                                        <p:attrNameLst>
                                          <p:attrName>style.visibility</p:attrName>
                                        </p:attrNameLst>
                                      </p:cBhvr>
                                      <p:to>
                                        <p:strVal val="visible"/>
                                      </p:to>
                                    </p:set>
                                    <p:animEffect transition="in" filter="fade">
                                      <p:cBhvr>
                                        <p:cTn id="23" dur="500"/>
                                        <p:tgtEl>
                                          <p:spTgt spid="2">
                                            <p:graphicEl>
                                              <a:dgm id="{BC6D54D4-4632-4F08-AF03-FB151DA18F09}"/>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C68DA0EA-DBCF-45FA-8169-F0BC05D834A3}"/>
                                            </p:graphicEl>
                                          </p:spTgt>
                                        </p:tgtEl>
                                        <p:attrNameLst>
                                          <p:attrName>style.visibility</p:attrName>
                                        </p:attrNameLst>
                                      </p:cBhvr>
                                      <p:to>
                                        <p:strVal val="visible"/>
                                      </p:to>
                                    </p:set>
                                    <p:animEffect transition="in" filter="fade">
                                      <p:cBhvr>
                                        <p:cTn id="28" dur="500"/>
                                        <p:tgtEl>
                                          <p:spTgt spid="2">
                                            <p:graphicEl>
                                              <a:dgm id="{C68DA0EA-DBCF-45FA-8169-F0BC05D834A3}"/>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26F63674-F38C-4B35-A3FD-B11E8088ED44}"/>
                                            </p:graphicEl>
                                          </p:spTgt>
                                        </p:tgtEl>
                                        <p:attrNameLst>
                                          <p:attrName>style.visibility</p:attrName>
                                        </p:attrNameLst>
                                      </p:cBhvr>
                                      <p:to>
                                        <p:strVal val="visible"/>
                                      </p:to>
                                    </p:set>
                                    <p:animEffect transition="in" filter="fade">
                                      <p:cBhvr>
                                        <p:cTn id="31" dur="500"/>
                                        <p:tgtEl>
                                          <p:spTgt spid="2">
                                            <p:graphicEl>
                                              <a:dgm id="{26F63674-F38C-4B35-A3FD-B11E8088ED4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822960" y="1550172"/>
            <a:ext cx="3970650" cy="3127248"/>
          </a:xfrm>
          <a:prstGeom prst="rect">
            <a:avLst/>
          </a:prstGeom>
        </p:spPr>
      </p:pic>
      <p:sp>
        <p:nvSpPr>
          <p:cNvPr id="6" name="TextBox 5"/>
          <p:cNvSpPr txBox="1"/>
          <p:nvPr/>
        </p:nvSpPr>
        <p:spPr>
          <a:xfrm>
            <a:off x="822960" y="182880"/>
            <a:ext cx="10533888" cy="646331"/>
          </a:xfrm>
          <a:prstGeom prst="rect">
            <a:avLst/>
          </a:prstGeom>
          <a:solidFill>
            <a:srgbClr val="002060"/>
          </a:solidFill>
        </p:spPr>
        <p:txBody>
          <a:bodyPr wrap="square" rtlCol="0">
            <a:spAutoFit/>
          </a:bodyPr>
          <a:lstStyle/>
          <a:p>
            <a:pPr algn="ctr"/>
            <a:r>
              <a:rPr lang="en-GB" sz="3600" b="1" dirty="0">
                <a:solidFill>
                  <a:schemeClr val="bg1"/>
                </a:solidFill>
              </a:rPr>
              <a:t>Magistrate’s Clerk</a:t>
            </a:r>
          </a:p>
        </p:txBody>
      </p:sp>
      <p:graphicFrame>
        <p:nvGraphicFramePr>
          <p:cNvPr id="2" name="Diagram 1">
            <a:extLst>
              <a:ext uri="{FF2B5EF4-FFF2-40B4-BE49-F238E27FC236}">
                <a16:creationId xmlns:a16="http://schemas.microsoft.com/office/drawing/2014/main" id="{66047310-6F5C-4C5D-88E1-97AA32E08F17}"/>
              </a:ext>
            </a:extLst>
          </p:cNvPr>
          <p:cNvGraphicFramePr/>
          <p:nvPr>
            <p:extLst>
              <p:ext uri="{D42A27DB-BD31-4B8C-83A1-F6EECF244321}">
                <p14:modId xmlns:p14="http://schemas.microsoft.com/office/powerpoint/2010/main" val="2283724769"/>
              </p:ext>
            </p:extLst>
          </p:nvPr>
        </p:nvGraphicFramePr>
        <p:xfrm>
          <a:off x="4391152" y="916343"/>
          <a:ext cx="7282039" cy="476461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7" name="Group 6">
            <a:extLst>
              <a:ext uri="{FF2B5EF4-FFF2-40B4-BE49-F238E27FC236}">
                <a16:creationId xmlns:a16="http://schemas.microsoft.com/office/drawing/2014/main" id="{F5DDCFFA-750F-4298-8E0E-4E4315305C8D}"/>
              </a:ext>
            </a:extLst>
          </p:cNvPr>
          <p:cNvGrpSpPr/>
          <p:nvPr/>
        </p:nvGrpSpPr>
        <p:grpSpPr>
          <a:xfrm>
            <a:off x="0" y="5766317"/>
            <a:ext cx="12192000" cy="1240188"/>
            <a:chOff x="0" y="5734233"/>
            <a:chExt cx="12192000" cy="1240188"/>
          </a:xfrm>
        </p:grpSpPr>
        <p:pic>
          <p:nvPicPr>
            <p:cNvPr id="8" name="Picture 7">
              <a:extLst>
                <a:ext uri="{FF2B5EF4-FFF2-40B4-BE49-F238E27FC236}">
                  <a16:creationId xmlns:a16="http://schemas.microsoft.com/office/drawing/2014/main" id="{2EFF2E4E-1F8C-4000-A1B1-A73D9E1809D8}"/>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9" name="Rectangle 8">
              <a:extLst>
                <a:ext uri="{FF2B5EF4-FFF2-40B4-BE49-F238E27FC236}">
                  <a16:creationId xmlns:a16="http://schemas.microsoft.com/office/drawing/2014/main" id="{F7D542AA-AB3F-41D9-9A54-41909974F701}"/>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a:extLst>
                <a:ext uri="{FF2B5EF4-FFF2-40B4-BE49-F238E27FC236}">
                  <a16:creationId xmlns:a16="http://schemas.microsoft.com/office/drawing/2014/main" id="{BB94F603-5087-473D-9552-238FC47D3D9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1" name="Rectangle 10">
              <a:extLst>
                <a:ext uri="{FF2B5EF4-FFF2-40B4-BE49-F238E27FC236}">
                  <a16:creationId xmlns:a16="http://schemas.microsoft.com/office/drawing/2014/main" id="{D55AB88F-6837-439E-8BC5-6F30F0A3862B}"/>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descr="Text, letter&#10;&#10;Description automatically generated">
              <a:extLst>
                <a:ext uri="{FF2B5EF4-FFF2-40B4-BE49-F238E27FC236}">
                  <a16:creationId xmlns:a16="http://schemas.microsoft.com/office/drawing/2014/main" id="{04E880EF-F61C-4261-918B-B208E5319A9B}"/>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3" name="Picture 12" descr="A picture containing text, metalware, gear&#10;&#10;Description automatically generated">
              <a:extLst>
                <a:ext uri="{FF2B5EF4-FFF2-40B4-BE49-F238E27FC236}">
                  <a16:creationId xmlns:a16="http://schemas.microsoft.com/office/drawing/2014/main" id="{BEAE4981-56D3-4275-9EC3-11639EBBE6FA}"/>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16748104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0AFAF49C-CA9D-42B7-AD02-EB68D5ADB5D5}"/>
                                            </p:graphicEl>
                                          </p:spTgt>
                                        </p:tgtEl>
                                        <p:attrNameLst>
                                          <p:attrName>style.visibility</p:attrName>
                                        </p:attrNameLst>
                                      </p:cBhvr>
                                      <p:to>
                                        <p:strVal val="visible"/>
                                      </p:to>
                                    </p:set>
                                    <p:animEffect transition="in" filter="fade">
                                      <p:cBhvr>
                                        <p:cTn id="7" dur="500"/>
                                        <p:tgtEl>
                                          <p:spTgt spid="2">
                                            <p:graphicEl>
                                              <a:dgm id="{0AFAF49C-CA9D-42B7-AD02-EB68D5ADB5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7FE290CD-DAD9-47B3-AA1B-EA5C0B383487}"/>
                                            </p:graphicEl>
                                          </p:spTgt>
                                        </p:tgtEl>
                                        <p:attrNameLst>
                                          <p:attrName>style.visibility</p:attrName>
                                        </p:attrNameLst>
                                      </p:cBhvr>
                                      <p:to>
                                        <p:strVal val="visible"/>
                                      </p:to>
                                    </p:set>
                                    <p:animEffect transition="in" filter="fade">
                                      <p:cBhvr>
                                        <p:cTn id="12" dur="500"/>
                                        <p:tgtEl>
                                          <p:spTgt spid="2">
                                            <p:graphicEl>
                                              <a:dgm id="{7FE290CD-DAD9-47B3-AA1B-EA5C0B38348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AB281CCF-2B39-459D-9A42-039C56F05A53}"/>
                                            </p:graphicEl>
                                          </p:spTgt>
                                        </p:tgtEl>
                                        <p:attrNameLst>
                                          <p:attrName>style.visibility</p:attrName>
                                        </p:attrNameLst>
                                      </p:cBhvr>
                                      <p:to>
                                        <p:strVal val="visible"/>
                                      </p:to>
                                    </p:set>
                                    <p:animEffect transition="in" filter="fade">
                                      <p:cBhvr>
                                        <p:cTn id="15" dur="500"/>
                                        <p:tgtEl>
                                          <p:spTgt spid="2">
                                            <p:graphicEl>
                                              <a:dgm id="{AB281CCF-2B39-459D-9A42-039C56F05A5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2777666" y="1446028"/>
            <a:ext cx="6391001" cy="3969148"/>
          </a:xfrm>
          <a:prstGeom prst="rect">
            <a:avLst/>
          </a:prstGeom>
        </p:spPr>
      </p:pic>
      <p:sp>
        <p:nvSpPr>
          <p:cNvPr id="5" name="TextBox 4"/>
          <p:cNvSpPr txBox="1"/>
          <p:nvPr/>
        </p:nvSpPr>
        <p:spPr>
          <a:xfrm>
            <a:off x="603504" y="202375"/>
            <a:ext cx="10954512" cy="646331"/>
          </a:xfrm>
          <a:prstGeom prst="rect">
            <a:avLst/>
          </a:prstGeom>
          <a:solidFill>
            <a:srgbClr val="002060"/>
          </a:solidFill>
        </p:spPr>
        <p:txBody>
          <a:bodyPr wrap="square" rtlCol="0">
            <a:spAutoFit/>
          </a:bodyPr>
          <a:lstStyle/>
          <a:p>
            <a:pPr algn="ctr"/>
            <a:r>
              <a:rPr lang="en-GB" sz="3600" b="1" dirty="0">
                <a:solidFill>
                  <a:schemeClr val="bg1"/>
                </a:solidFill>
              </a:rPr>
              <a:t>Inside a Magistrate’s Court</a:t>
            </a:r>
          </a:p>
        </p:txBody>
      </p:sp>
      <p:pic>
        <p:nvPicPr>
          <p:cNvPr id="6" name="Picture 5">
            <a:hlinkClick r:id="rId4"/>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546406" y="4360087"/>
            <a:ext cx="1206706" cy="849866"/>
          </a:xfrm>
          <a:prstGeom prst="rect">
            <a:avLst/>
          </a:prstGeom>
        </p:spPr>
      </p:pic>
      <p:grpSp>
        <p:nvGrpSpPr>
          <p:cNvPr id="7" name="Group 6">
            <a:extLst>
              <a:ext uri="{FF2B5EF4-FFF2-40B4-BE49-F238E27FC236}">
                <a16:creationId xmlns:a16="http://schemas.microsoft.com/office/drawing/2014/main" id="{91E81C39-3E73-40AA-95EC-075182CF50F7}"/>
              </a:ext>
            </a:extLst>
          </p:cNvPr>
          <p:cNvGrpSpPr/>
          <p:nvPr/>
        </p:nvGrpSpPr>
        <p:grpSpPr>
          <a:xfrm>
            <a:off x="0" y="5766317"/>
            <a:ext cx="12192000" cy="1240188"/>
            <a:chOff x="0" y="5734233"/>
            <a:chExt cx="12192000" cy="1240188"/>
          </a:xfrm>
        </p:grpSpPr>
        <p:pic>
          <p:nvPicPr>
            <p:cNvPr id="8" name="Picture 7">
              <a:extLst>
                <a:ext uri="{FF2B5EF4-FFF2-40B4-BE49-F238E27FC236}">
                  <a16:creationId xmlns:a16="http://schemas.microsoft.com/office/drawing/2014/main" id="{333859C2-A092-4FD4-B73E-F76E445C7E6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9" name="Rectangle 8">
              <a:extLst>
                <a:ext uri="{FF2B5EF4-FFF2-40B4-BE49-F238E27FC236}">
                  <a16:creationId xmlns:a16="http://schemas.microsoft.com/office/drawing/2014/main" id="{F598BC65-A633-4151-95B8-2F8A2455DBB8}"/>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a:extLst>
                <a:ext uri="{FF2B5EF4-FFF2-40B4-BE49-F238E27FC236}">
                  <a16:creationId xmlns:a16="http://schemas.microsoft.com/office/drawing/2014/main" id="{AB0E7B31-28DF-4C72-B7EB-6D90AF6B9E0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1" name="Rectangle 10">
              <a:extLst>
                <a:ext uri="{FF2B5EF4-FFF2-40B4-BE49-F238E27FC236}">
                  <a16:creationId xmlns:a16="http://schemas.microsoft.com/office/drawing/2014/main" id="{189A66A8-DEBF-444C-AA69-378DBF11B029}"/>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descr="Text, letter&#10;&#10;Description automatically generated">
              <a:extLst>
                <a:ext uri="{FF2B5EF4-FFF2-40B4-BE49-F238E27FC236}">
                  <a16:creationId xmlns:a16="http://schemas.microsoft.com/office/drawing/2014/main" id="{00ED403F-7FBA-41B6-BF9D-F74132002433}"/>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3" name="Picture 12" descr="A picture containing text, metalware, gear&#10;&#10;Description automatically generated">
              <a:extLst>
                <a:ext uri="{FF2B5EF4-FFF2-40B4-BE49-F238E27FC236}">
                  <a16:creationId xmlns:a16="http://schemas.microsoft.com/office/drawing/2014/main" id="{9F6111EA-D753-4528-9D7D-17D0529C81B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3686860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68901" y="2540364"/>
            <a:ext cx="9266891" cy="830997"/>
          </a:xfrm>
          <a:prstGeom prst="rect">
            <a:avLst/>
          </a:prstGeom>
          <a:noFill/>
        </p:spPr>
        <p:txBody>
          <a:bodyPr wrap="square" rtlCol="0">
            <a:spAutoFit/>
          </a:bodyPr>
          <a:lstStyle/>
          <a:p>
            <a:endParaRPr lang="en-GB" sz="2400" dirty="0"/>
          </a:p>
          <a:p>
            <a:pPr marL="342900" indent="-342900">
              <a:buFont typeface="Arial" panose="020B0604020202020204" pitchFamily="34" charset="0"/>
              <a:buChar char="•"/>
            </a:pPr>
            <a:endParaRPr lang="en-GB" sz="2400" b="0" dirty="0"/>
          </a:p>
        </p:txBody>
      </p:sp>
      <p:sp>
        <p:nvSpPr>
          <p:cNvPr id="6" name="TextBox 5"/>
          <p:cNvSpPr txBox="1"/>
          <p:nvPr/>
        </p:nvSpPr>
        <p:spPr>
          <a:xfrm>
            <a:off x="868902" y="219456"/>
            <a:ext cx="10634250" cy="658368"/>
          </a:xfrm>
          <a:prstGeom prst="rect">
            <a:avLst/>
          </a:prstGeom>
          <a:solidFill>
            <a:srgbClr val="002060"/>
          </a:solidFill>
        </p:spPr>
        <p:txBody>
          <a:bodyPr wrap="square" rtlCol="0">
            <a:spAutoFit/>
          </a:bodyPr>
          <a:lstStyle/>
          <a:p>
            <a:pPr algn="ctr"/>
            <a:r>
              <a:rPr lang="en-GB" sz="3600" b="1" dirty="0">
                <a:solidFill>
                  <a:schemeClr val="bg1"/>
                </a:solidFill>
              </a:rPr>
              <a:t>Inside a Crown Court</a:t>
            </a:r>
          </a:p>
        </p:txBody>
      </p:sp>
      <p:pic>
        <p:nvPicPr>
          <p:cNvPr id="2" name="Picture 1">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24635" y="1358153"/>
            <a:ext cx="8011157" cy="3966882"/>
          </a:xfrm>
          <a:prstGeom prst="rect">
            <a:avLst/>
          </a:prstGeom>
        </p:spPr>
      </p:pic>
      <p:grpSp>
        <p:nvGrpSpPr>
          <p:cNvPr id="5" name="Group 4">
            <a:extLst>
              <a:ext uri="{FF2B5EF4-FFF2-40B4-BE49-F238E27FC236}">
                <a16:creationId xmlns:a16="http://schemas.microsoft.com/office/drawing/2014/main" id="{0DAF2C20-8CED-4B06-9304-D4D0987CBD5F}"/>
              </a:ext>
            </a:extLst>
          </p:cNvPr>
          <p:cNvGrpSpPr/>
          <p:nvPr/>
        </p:nvGrpSpPr>
        <p:grpSpPr>
          <a:xfrm>
            <a:off x="0" y="5766317"/>
            <a:ext cx="12192000" cy="1240188"/>
            <a:chOff x="0" y="5734233"/>
            <a:chExt cx="12192000" cy="1240188"/>
          </a:xfrm>
        </p:grpSpPr>
        <p:pic>
          <p:nvPicPr>
            <p:cNvPr id="7" name="Picture 6">
              <a:extLst>
                <a:ext uri="{FF2B5EF4-FFF2-40B4-BE49-F238E27FC236}">
                  <a16:creationId xmlns:a16="http://schemas.microsoft.com/office/drawing/2014/main" id="{DF36F05F-A10B-4E18-8766-98889D85A10B}"/>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8" name="Rectangle 7">
              <a:extLst>
                <a:ext uri="{FF2B5EF4-FFF2-40B4-BE49-F238E27FC236}">
                  <a16:creationId xmlns:a16="http://schemas.microsoft.com/office/drawing/2014/main" id="{4B17F5E4-6781-4A94-9CA3-0883AFDEEA08}"/>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7A6142BB-E576-4F8A-84A0-807432028D5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0" name="Rectangle 9">
              <a:extLst>
                <a:ext uri="{FF2B5EF4-FFF2-40B4-BE49-F238E27FC236}">
                  <a16:creationId xmlns:a16="http://schemas.microsoft.com/office/drawing/2014/main" id="{3990B21F-F55C-4AF4-9BED-D093177F3C45}"/>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Text, letter&#10;&#10;Description automatically generated">
              <a:extLst>
                <a:ext uri="{FF2B5EF4-FFF2-40B4-BE49-F238E27FC236}">
                  <a16:creationId xmlns:a16="http://schemas.microsoft.com/office/drawing/2014/main" id="{AEE3C633-3996-4C45-BBA0-73368A68C90F}"/>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2" name="Picture 11" descr="A picture containing text, metalware, gear&#10;&#10;Description automatically generated">
              <a:extLst>
                <a:ext uri="{FF2B5EF4-FFF2-40B4-BE49-F238E27FC236}">
                  <a16:creationId xmlns:a16="http://schemas.microsoft.com/office/drawing/2014/main" id="{E658516A-F78A-4E51-BD89-4BC4C47189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1099357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089970" y="3429000"/>
            <a:ext cx="2952518" cy="2089985"/>
          </a:xfrm>
          <a:prstGeom prst="rect">
            <a:avLst/>
          </a:prstGeom>
        </p:spPr>
      </p:pic>
      <p:sp>
        <p:nvSpPr>
          <p:cNvPr id="6" name="TextBox 5"/>
          <p:cNvSpPr txBox="1"/>
          <p:nvPr/>
        </p:nvSpPr>
        <p:spPr>
          <a:xfrm>
            <a:off x="749808" y="202375"/>
            <a:ext cx="10826496" cy="646331"/>
          </a:xfrm>
          <a:prstGeom prst="rect">
            <a:avLst/>
          </a:prstGeom>
          <a:solidFill>
            <a:srgbClr val="002060"/>
          </a:solidFill>
        </p:spPr>
        <p:txBody>
          <a:bodyPr wrap="square" rtlCol="0">
            <a:spAutoFit/>
          </a:bodyPr>
          <a:lstStyle/>
          <a:p>
            <a:pPr algn="ctr"/>
            <a:r>
              <a:rPr lang="en-GB" sz="3600" b="1" dirty="0">
                <a:solidFill>
                  <a:schemeClr val="bg1"/>
                </a:solidFill>
              </a:rPr>
              <a:t>Crown Court</a:t>
            </a:r>
          </a:p>
        </p:txBody>
      </p:sp>
      <p:graphicFrame>
        <p:nvGraphicFramePr>
          <p:cNvPr id="2" name="Diagram 1">
            <a:extLst>
              <a:ext uri="{FF2B5EF4-FFF2-40B4-BE49-F238E27FC236}">
                <a16:creationId xmlns:a16="http://schemas.microsoft.com/office/drawing/2014/main" id="{D996F59F-E761-42A9-BA81-A4F78DE084C2}"/>
              </a:ext>
            </a:extLst>
          </p:cNvPr>
          <p:cNvGraphicFramePr/>
          <p:nvPr>
            <p:extLst>
              <p:ext uri="{D42A27DB-BD31-4B8C-83A1-F6EECF244321}">
                <p14:modId xmlns:p14="http://schemas.microsoft.com/office/powerpoint/2010/main" val="2536722859"/>
              </p:ext>
            </p:extLst>
          </p:nvPr>
        </p:nvGraphicFramePr>
        <p:xfrm>
          <a:off x="615696" y="493776"/>
          <a:ext cx="10960608" cy="543545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7" name="Group 6">
            <a:extLst>
              <a:ext uri="{FF2B5EF4-FFF2-40B4-BE49-F238E27FC236}">
                <a16:creationId xmlns:a16="http://schemas.microsoft.com/office/drawing/2014/main" id="{DAA1E4B0-8268-4047-B6E0-0E9411CE3CA6}"/>
              </a:ext>
            </a:extLst>
          </p:cNvPr>
          <p:cNvGrpSpPr/>
          <p:nvPr/>
        </p:nvGrpSpPr>
        <p:grpSpPr>
          <a:xfrm>
            <a:off x="0" y="5766317"/>
            <a:ext cx="12192000" cy="1240188"/>
            <a:chOff x="0" y="5734233"/>
            <a:chExt cx="12192000" cy="1240188"/>
          </a:xfrm>
        </p:grpSpPr>
        <p:pic>
          <p:nvPicPr>
            <p:cNvPr id="8" name="Picture 7">
              <a:extLst>
                <a:ext uri="{FF2B5EF4-FFF2-40B4-BE49-F238E27FC236}">
                  <a16:creationId xmlns:a16="http://schemas.microsoft.com/office/drawing/2014/main" id="{C5D9730E-57A5-4A72-ABF2-630AF4E24043}"/>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9" name="Rectangle 8">
              <a:extLst>
                <a:ext uri="{FF2B5EF4-FFF2-40B4-BE49-F238E27FC236}">
                  <a16:creationId xmlns:a16="http://schemas.microsoft.com/office/drawing/2014/main" id="{7B599709-13E2-4D31-91A6-A5BA6C9E5320}"/>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a:extLst>
                <a:ext uri="{FF2B5EF4-FFF2-40B4-BE49-F238E27FC236}">
                  <a16:creationId xmlns:a16="http://schemas.microsoft.com/office/drawing/2014/main" id="{F9A251C2-D814-4E04-B360-A25D912D1FC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1" name="Rectangle 10">
              <a:extLst>
                <a:ext uri="{FF2B5EF4-FFF2-40B4-BE49-F238E27FC236}">
                  <a16:creationId xmlns:a16="http://schemas.microsoft.com/office/drawing/2014/main" id="{9ADE2D50-D705-4256-93E5-021AA33E938A}"/>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descr="Text, letter&#10;&#10;Description automatically generated">
              <a:extLst>
                <a:ext uri="{FF2B5EF4-FFF2-40B4-BE49-F238E27FC236}">
                  <a16:creationId xmlns:a16="http://schemas.microsoft.com/office/drawing/2014/main" id="{1F988599-A2EE-4A7B-9B0B-42416F119FCB}"/>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3" name="Picture 12" descr="A picture containing text, metalware, gear&#10;&#10;Description automatically generated">
              <a:extLst>
                <a:ext uri="{FF2B5EF4-FFF2-40B4-BE49-F238E27FC236}">
                  <a16:creationId xmlns:a16="http://schemas.microsoft.com/office/drawing/2014/main" id="{128A8747-CB54-41F2-B919-29CB6C28068C}"/>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2059142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7AEF65CC-A228-448D-9978-11F37C146263}"/>
                                            </p:graphicEl>
                                          </p:spTgt>
                                        </p:tgtEl>
                                        <p:attrNameLst>
                                          <p:attrName>style.visibility</p:attrName>
                                        </p:attrNameLst>
                                      </p:cBhvr>
                                      <p:to>
                                        <p:strVal val="visible"/>
                                      </p:to>
                                    </p:set>
                                    <p:animEffect transition="in" filter="fade">
                                      <p:cBhvr>
                                        <p:cTn id="7" dur="500"/>
                                        <p:tgtEl>
                                          <p:spTgt spid="2">
                                            <p:graphicEl>
                                              <a:dgm id="{7AEF65CC-A228-448D-9978-11F37C14626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85AD065-AB48-4D99-8520-C54C19408255}"/>
                                            </p:graphicEl>
                                          </p:spTgt>
                                        </p:tgtEl>
                                        <p:attrNameLst>
                                          <p:attrName>style.visibility</p:attrName>
                                        </p:attrNameLst>
                                      </p:cBhvr>
                                      <p:to>
                                        <p:strVal val="visible"/>
                                      </p:to>
                                    </p:set>
                                    <p:animEffect transition="in" filter="fade">
                                      <p:cBhvr>
                                        <p:cTn id="12" dur="500"/>
                                        <p:tgtEl>
                                          <p:spTgt spid="2">
                                            <p:graphicEl>
                                              <a:dgm id="{385AD065-AB48-4D99-8520-C54C19408255}"/>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1606DAD5-8EF6-41AC-A3EF-2A4FCAE923DA}"/>
                                            </p:graphicEl>
                                          </p:spTgt>
                                        </p:tgtEl>
                                        <p:attrNameLst>
                                          <p:attrName>style.visibility</p:attrName>
                                        </p:attrNameLst>
                                      </p:cBhvr>
                                      <p:to>
                                        <p:strVal val="visible"/>
                                      </p:to>
                                    </p:set>
                                    <p:animEffect transition="in" filter="fade">
                                      <p:cBhvr>
                                        <p:cTn id="15" dur="500"/>
                                        <p:tgtEl>
                                          <p:spTgt spid="2">
                                            <p:graphicEl>
                                              <a:dgm id="{1606DAD5-8EF6-41AC-A3EF-2A4FCAE923D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FF303D3D-56B4-4633-BE76-CC2EC7E0CA07}"/>
                                            </p:graphicEl>
                                          </p:spTgt>
                                        </p:tgtEl>
                                        <p:attrNameLst>
                                          <p:attrName>style.visibility</p:attrName>
                                        </p:attrNameLst>
                                      </p:cBhvr>
                                      <p:to>
                                        <p:strVal val="visible"/>
                                      </p:to>
                                    </p:set>
                                    <p:animEffect transition="in" filter="fade">
                                      <p:cBhvr>
                                        <p:cTn id="20" dur="500"/>
                                        <p:tgtEl>
                                          <p:spTgt spid="2">
                                            <p:graphicEl>
                                              <a:dgm id="{FF303D3D-56B4-4633-BE76-CC2EC7E0CA0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D3708A8C-E2DD-454A-83FB-E26F2495DE8B}"/>
                                            </p:graphicEl>
                                          </p:spTgt>
                                        </p:tgtEl>
                                        <p:attrNameLst>
                                          <p:attrName>style.visibility</p:attrName>
                                        </p:attrNameLst>
                                      </p:cBhvr>
                                      <p:to>
                                        <p:strVal val="visible"/>
                                      </p:to>
                                    </p:set>
                                    <p:animEffect transition="in" filter="fade">
                                      <p:cBhvr>
                                        <p:cTn id="23" dur="500"/>
                                        <p:tgtEl>
                                          <p:spTgt spid="2">
                                            <p:graphicEl>
                                              <a:dgm id="{D3708A8C-E2DD-454A-83FB-E26F2495DE8B}"/>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22BFCDDC-22EF-47D8-B924-59437F1968D6}"/>
                                            </p:graphicEl>
                                          </p:spTgt>
                                        </p:tgtEl>
                                        <p:attrNameLst>
                                          <p:attrName>style.visibility</p:attrName>
                                        </p:attrNameLst>
                                      </p:cBhvr>
                                      <p:to>
                                        <p:strVal val="visible"/>
                                      </p:to>
                                    </p:set>
                                    <p:animEffect transition="in" filter="fade">
                                      <p:cBhvr>
                                        <p:cTn id="28" dur="500"/>
                                        <p:tgtEl>
                                          <p:spTgt spid="2">
                                            <p:graphicEl>
                                              <a:dgm id="{22BFCDDC-22EF-47D8-B924-59437F1968D6}"/>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B227817F-EB1C-4FE0-857D-C40B064F5DE1}"/>
                                            </p:graphicEl>
                                          </p:spTgt>
                                        </p:tgtEl>
                                        <p:attrNameLst>
                                          <p:attrName>style.visibility</p:attrName>
                                        </p:attrNameLst>
                                      </p:cBhvr>
                                      <p:to>
                                        <p:strVal val="visible"/>
                                      </p:to>
                                    </p:set>
                                    <p:animEffect transition="in" filter="fade">
                                      <p:cBhvr>
                                        <p:cTn id="31" dur="500"/>
                                        <p:tgtEl>
                                          <p:spTgt spid="2">
                                            <p:graphicEl>
                                              <a:dgm id="{B227817F-EB1C-4FE0-857D-C40B064F5DE1}"/>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1EC40CD8-E233-455F-8775-AC09B18A3213}"/>
                                            </p:graphicEl>
                                          </p:spTgt>
                                        </p:tgtEl>
                                        <p:attrNameLst>
                                          <p:attrName>style.visibility</p:attrName>
                                        </p:attrNameLst>
                                      </p:cBhvr>
                                      <p:to>
                                        <p:strVal val="visible"/>
                                      </p:to>
                                    </p:set>
                                    <p:animEffect transition="in" filter="fade">
                                      <p:cBhvr>
                                        <p:cTn id="36" dur="500"/>
                                        <p:tgtEl>
                                          <p:spTgt spid="2">
                                            <p:graphicEl>
                                              <a:dgm id="{1EC40CD8-E233-455F-8775-AC09B18A3213}"/>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C951B8C5-3127-4AB1-9C92-32CB722F6167}"/>
                                            </p:graphicEl>
                                          </p:spTgt>
                                        </p:tgtEl>
                                        <p:attrNameLst>
                                          <p:attrName>style.visibility</p:attrName>
                                        </p:attrNameLst>
                                      </p:cBhvr>
                                      <p:to>
                                        <p:strVal val="visible"/>
                                      </p:to>
                                    </p:set>
                                    <p:animEffect transition="in" filter="fade">
                                      <p:cBhvr>
                                        <p:cTn id="39" dur="500"/>
                                        <p:tgtEl>
                                          <p:spTgt spid="2">
                                            <p:graphicEl>
                                              <a:dgm id="{C951B8C5-3127-4AB1-9C92-32CB722F616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950976" y="249357"/>
            <a:ext cx="10259568" cy="646331"/>
          </a:xfrm>
          <a:prstGeom prst="rect">
            <a:avLst/>
          </a:prstGeom>
          <a:solidFill>
            <a:srgbClr val="002060"/>
          </a:solidFill>
        </p:spPr>
        <p:txBody>
          <a:bodyPr wrap="square" rtlCol="0">
            <a:spAutoFit/>
          </a:bodyPr>
          <a:lstStyle/>
          <a:p>
            <a:pPr algn="ctr"/>
            <a:r>
              <a:rPr lang="en-GB" sz="3600" b="1" dirty="0">
                <a:solidFill>
                  <a:schemeClr val="bg1"/>
                </a:solidFill>
              </a:rPr>
              <a:t>The Jury</a:t>
            </a:r>
          </a:p>
        </p:txBody>
      </p:sp>
      <p:graphicFrame>
        <p:nvGraphicFramePr>
          <p:cNvPr id="2" name="Diagram 1">
            <a:extLst>
              <a:ext uri="{FF2B5EF4-FFF2-40B4-BE49-F238E27FC236}">
                <a16:creationId xmlns:a16="http://schemas.microsoft.com/office/drawing/2014/main" id="{1ABE71BD-1DD7-421D-8A53-8168783DE7B3}"/>
              </a:ext>
            </a:extLst>
          </p:cNvPr>
          <p:cNvGraphicFramePr/>
          <p:nvPr>
            <p:extLst>
              <p:ext uri="{D42A27DB-BD31-4B8C-83A1-F6EECF244321}">
                <p14:modId xmlns:p14="http://schemas.microsoft.com/office/powerpoint/2010/main" val="1831332360"/>
              </p:ext>
            </p:extLst>
          </p:nvPr>
        </p:nvGraphicFramePr>
        <p:xfrm>
          <a:off x="1402015" y="1157202"/>
          <a:ext cx="9387970" cy="45435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4" name="Group 3">
            <a:extLst>
              <a:ext uri="{FF2B5EF4-FFF2-40B4-BE49-F238E27FC236}">
                <a16:creationId xmlns:a16="http://schemas.microsoft.com/office/drawing/2014/main" id="{50BDC7D6-26F0-45AE-B08E-9FA3AFEE3234}"/>
              </a:ext>
            </a:extLst>
          </p:cNvPr>
          <p:cNvGrpSpPr/>
          <p:nvPr/>
        </p:nvGrpSpPr>
        <p:grpSpPr>
          <a:xfrm>
            <a:off x="0" y="5766317"/>
            <a:ext cx="12192000" cy="1240188"/>
            <a:chOff x="0" y="5734233"/>
            <a:chExt cx="12192000" cy="1240188"/>
          </a:xfrm>
        </p:grpSpPr>
        <p:pic>
          <p:nvPicPr>
            <p:cNvPr id="6" name="Picture 5">
              <a:extLst>
                <a:ext uri="{FF2B5EF4-FFF2-40B4-BE49-F238E27FC236}">
                  <a16:creationId xmlns:a16="http://schemas.microsoft.com/office/drawing/2014/main" id="{352BFC32-26F0-46F4-A021-458A14CC653F}"/>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7" name="Rectangle 6">
              <a:extLst>
                <a:ext uri="{FF2B5EF4-FFF2-40B4-BE49-F238E27FC236}">
                  <a16:creationId xmlns:a16="http://schemas.microsoft.com/office/drawing/2014/main" id="{181AA2DA-611A-48EA-B11A-4560F68C29DB}"/>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a:extLst>
                <a:ext uri="{FF2B5EF4-FFF2-40B4-BE49-F238E27FC236}">
                  <a16:creationId xmlns:a16="http://schemas.microsoft.com/office/drawing/2014/main" id="{ABCFDB45-2B94-4C9A-91D6-0B522CACDAD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9" name="Rectangle 8">
              <a:extLst>
                <a:ext uri="{FF2B5EF4-FFF2-40B4-BE49-F238E27FC236}">
                  <a16:creationId xmlns:a16="http://schemas.microsoft.com/office/drawing/2014/main" id="{C8485F48-5068-442C-8293-664B4D3FCB6D}"/>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descr="Text, letter&#10;&#10;Description automatically generated">
              <a:extLst>
                <a:ext uri="{FF2B5EF4-FFF2-40B4-BE49-F238E27FC236}">
                  <a16:creationId xmlns:a16="http://schemas.microsoft.com/office/drawing/2014/main" id="{E9315EDB-D455-44D1-98A1-24AE46A0B577}"/>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1" name="Picture 10" descr="A picture containing text, metalware, gear&#10;&#10;Description automatically generated">
              <a:extLst>
                <a:ext uri="{FF2B5EF4-FFF2-40B4-BE49-F238E27FC236}">
                  <a16:creationId xmlns:a16="http://schemas.microsoft.com/office/drawing/2014/main" id="{7B0F8625-3F79-4636-B4CF-2476AFB1465B}"/>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2043793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68871AD0-1BD8-4B14-8748-514488BF1229}"/>
                                            </p:graphicEl>
                                          </p:spTgt>
                                        </p:tgtEl>
                                        <p:attrNameLst>
                                          <p:attrName>style.visibility</p:attrName>
                                        </p:attrNameLst>
                                      </p:cBhvr>
                                      <p:to>
                                        <p:strVal val="visible"/>
                                      </p:to>
                                    </p:set>
                                    <p:animEffect transition="in" filter="fade">
                                      <p:cBhvr>
                                        <p:cTn id="7" dur="500"/>
                                        <p:tgtEl>
                                          <p:spTgt spid="2">
                                            <p:graphicEl>
                                              <a:dgm id="{68871AD0-1BD8-4B14-8748-514488BF122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242AE8CA-C27A-46EF-8D66-B1ED36E54B49}"/>
                                            </p:graphicEl>
                                          </p:spTgt>
                                        </p:tgtEl>
                                        <p:attrNameLst>
                                          <p:attrName>style.visibility</p:attrName>
                                        </p:attrNameLst>
                                      </p:cBhvr>
                                      <p:to>
                                        <p:strVal val="visible"/>
                                      </p:to>
                                    </p:set>
                                    <p:animEffect transition="in" filter="fade">
                                      <p:cBhvr>
                                        <p:cTn id="12" dur="500"/>
                                        <p:tgtEl>
                                          <p:spTgt spid="2">
                                            <p:graphicEl>
                                              <a:dgm id="{242AE8CA-C27A-46EF-8D66-B1ED36E54B49}"/>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B24F0521-EEDF-403F-B9EC-09D3FB9B51FD}"/>
                                            </p:graphicEl>
                                          </p:spTgt>
                                        </p:tgtEl>
                                        <p:attrNameLst>
                                          <p:attrName>style.visibility</p:attrName>
                                        </p:attrNameLst>
                                      </p:cBhvr>
                                      <p:to>
                                        <p:strVal val="visible"/>
                                      </p:to>
                                    </p:set>
                                    <p:animEffect transition="in" filter="fade">
                                      <p:cBhvr>
                                        <p:cTn id="17" dur="500"/>
                                        <p:tgtEl>
                                          <p:spTgt spid="2">
                                            <p:graphicEl>
                                              <a:dgm id="{B24F0521-EEDF-403F-B9EC-09D3FB9B51F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42675DB6-3C9A-4AE7-AF94-F69F2DB33628}"/>
                                            </p:graphicEl>
                                          </p:spTgt>
                                        </p:tgtEl>
                                        <p:attrNameLst>
                                          <p:attrName>style.visibility</p:attrName>
                                        </p:attrNameLst>
                                      </p:cBhvr>
                                      <p:to>
                                        <p:strVal val="visible"/>
                                      </p:to>
                                    </p:set>
                                    <p:animEffect transition="in" filter="fade">
                                      <p:cBhvr>
                                        <p:cTn id="22" dur="500"/>
                                        <p:tgtEl>
                                          <p:spTgt spid="2">
                                            <p:graphicEl>
                                              <a:dgm id="{42675DB6-3C9A-4AE7-AF94-F69F2DB33628}"/>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E758413B-7319-4A21-8D5D-701D510C9D12}"/>
                                            </p:graphicEl>
                                          </p:spTgt>
                                        </p:tgtEl>
                                        <p:attrNameLst>
                                          <p:attrName>style.visibility</p:attrName>
                                        </p:attrNameLst>
                                      </p:cBhvr>
                                      <p:to>
                                        <p:strVal val="visible"/>
                                      </p:to>
                                    </p:set>
                                    <p:animEffect transition="in" filter="fade">
                                      <p:cBhvr>
                                        <p:cTn id="27" dur="500"/>
                                        <p:tgtEl>
                                          <p:spTgt spid="2">
                                            <p:graphicEl>
                                              <a:dgm id="{E758413B-7319-4A21-8D5D-701D510C9D1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7851189" y="1088578"/>
            <a:ext cx="3615387" cy="2708050"/>
          </a:xfrm>
          <a:prstGeom prst="rect">
            <a:avLst/>
          </a:prstGeom>
        </p:spPr>
      </p:pic>
      <p:sp>
        <p:nvSpPr>
          <p:cNvPr id="7" name="TextBox 6"/>
          <p:cNvSpPr txBox="1"/>
          <p:nvPr/>
        </p:nvSpPr>
        <p:spPr>
          <a:xfrm>
            <a:off x="841248" y="134892"/>
            <a:ext cx="10625328" cy="584775"/>
          </a:xfrm>
          <a:prstGeom prst="rect">
            <a:avLst/>
          </a:prstGeom>
          <a:solidFill>
            <a:srgbClr val="002060"/>
          </a:solidFill>
        </p:spPr>
        <p:txBody>
          <a:bodyPr wrap="square" rtlCol="0">
            <a:spAutoFit/>
          </a:bodyPr>
          <a:lstStyle/>
          <a:p>
            <a:pPr algn="ctr"/>
            <a:r>
              <a:rPr lang="en-GB" sz="3200" b="1" dirty="0">
                <a:solidFill>
                  <a:schemeClr val="bg1"/>
                </a:solidFill>
              </a:rPr>
              <a:t>Giving Evidence as a Police Officer</a:t>
            </a:r>
          </a:p>
        </p:txBody>
      </p:sp>
      <p:graphicFrame>
        <p:nvGraphicFramePr>
          <p:cNvPr id="2" name="Diagram 1">
            <a:extLst>
              <a:ext uri="{FF2B5EF4-FFF2-40B4-BE49-F238E27FC236}">
                <a16:creationId xmlns:a16="http://schemas.microsoft.com/office/drawing/2014/main" id="{77D9F312-98DE-4A86-B1CB-FE984AC84990}"/>
              </a:ext>
            </a:extLst>
          </p:cNvPr>
          <p:cNvGraphicFramePr/>
          <p:nvPr>
            <p:extLst>
              <p:ext uri="{D42A27DB-BD31-4B8C-83A1-F6EECF244321}">
                <p14:modId xmlns:p14="http://schemas.microsoft.com/office/powerpoint/2010/main" val="938749335"/>
              </p:ext>
            </p:extLst>
          </p:nvPr>
        </p:nvGraphicFramePr>
        <p:xfrm>
          <a:off x="841248" y="769225"/>
          <a:ext cx="7933101" cy="504975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5" name="Group 4">
            <a:extLst>
              <a:ext uri="{FF2B5EF4-FFF2-40B4-BE49-F238E27FC236}">
                <a16:creationId xmlns:a16="http://schemas.microsoft.com/office/drawing/2014/main" id="{383153D6-986D-4A99-902F-AE5C7FBD40CB}"/>
              </a:ext>
            </a:extLst>
          </p:cNvPr>
          <p:cNvGrpSpPr/>
          <p:nvPr/>
        </p:nvGrpSpPr>
        <p:grpSpPr>
          <a:xfrm>
            <a:off x="0" y="5766317"/>
            <a:ext cx="12192000" cy="1240188"/>
            <a:chOff x="0" y="5734233"/>
            <a:chExt cx="12192000" cy="1240188"/>
          </a:xfrm>
        </p:grpSpPr>
        <p:pic>
          <p:nvPicPr>
            <p:cNvPr id="8" name="Picture 7">
              <a:extLst>
                <a:ext uri="{FF2B5EF4-FFF2-40B4-BE49-F238E27FC236}">
                  <a16:creationId xmlns:a16="http://schemas.microsoft.com/office/drawing/2014/main" id="{B9EFDDDF-19B1-461D-9DC7-F8F6B9EFD1A2}"/>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9" name="Rectangle 8">
              <a:extLst>
                <a:ext uri="{FF2B5EF4-FFF2-40B4-BE49-F238E27FC236}">
                  <a16:creationId xmlns:a16="http://schemas.microsoft.com/office/drawing/2014/main" id="{942B16BD-228C-4C3A-9DE4-84048616688C}"/>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a:extLst>
                <a:ext uri="{FF2B5EF4-FFF2-40B4-BE49-F238E27FC236}">
                  <a16:creationId xmlns:a16="http://schemas.microsoft.com/office/drawing/2014/main" id="{8741BACA-C626-4AC5-A868-7A9B197D443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1" name="Rectangle 10">
              <a:extLst>
                <a:ext uri="{FF2B5EF4-FFF2-40B4-BE49-F238E27FC236}">
                  <a16:creationId xmlns:a16="http://schemas.microsoft.com/office/drawing/2014/main" id="{45AC270C-887E-4E2A-9C5F-62F91C3006C0}"/>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descr="Text, letter&#10;&#10;Description automatically generated">
              <a:extLst>
                <a:ext uri="{FF2B5EF4-FFF2-40B4-BE49-F238E27FC236}">
                  <a16:creationId xmlns:a16="http://schemas.microsoft.com/office/drawing/2014/main" id="{273129B8-44C9-41A6-9698-1E3CBF544150}"/>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3" name="Picture 12" descr="A picture containing text, metalware, gear&#10;&#10;Description automatically generated">
              <a:extLst>
                <a:ext uri="{FF2B5EF4-FFF2-40B4-BE49-F238E27FC236}">
                  <a16:creationId xmlns:a16="http://schemas.microsoft.com/office/drawing/2014/main" id="{449E9165-CFA5-445E-93D0-37FA9EA76765}"/>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2297838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E7218926-B178-4BBE-90E7-2AAC48C17127}"/>
                                            </p:graphicEl>
                                          </p:spTgt>
                                        </p:tgtEl>
                                        <p:attrNameLst>
                                          <p:attrName>style.visibility</p:attrName>
                                        </p:attrNameLst>
                                      </p:cBhvr>
                                      <p:to>
                                        <p:strVal val="visible"/>
                                      </p:to>
                                    </p:set>
                                    <p:animEffect transition="in" filter="fade">
                                      <p:cBhvr>
                                        <p:cTn id="7" dur="500"/>
                                        <p:tgtEl>
                                          <p:spTgt spid="2">
                                            <p:graphicEl>
                                              <a:dgm id="{E7218926-B178-4BBE-90E7-2AAC48C1712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5E0CDF1F-4B9C-458F-A44C-66F1CC490282}"/>
                                            </p:graphicEl>
                                          </p:spTgt>
                                        </p:tgtEl>
                                        <p:attrNameLst>
                                          <p:attrName>style.visibility</p:attrName>
                                        </p:attrNameLst>
                                      </p:cBhvr>
                                      <p:to>
                                        <p:strVal val="visible"/>
                                      </p:to>
                                    </p:set>
                                    <p:animEffect transition="in" filter="fade">
                                      <p:cBhvr>
                                        <p:cTn id="12" dur="500"/>
                                        <p:tgtEl>
                                          <p:spTgt spid="2">
                                            <p:graphicEl>
                                              <a:dgm id="{5E0CDF1F-4B9C-458F-A44C-66F1CC49028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8023E0A4-B2EC-47C5-80B8-ACE7A4A544BE}"/>
                                            </p:graphicEl>
                                          </p:spTgt>
                                        </p:tgtEl>
                                        <p:attrNameLst>
                                          <p:attrName>style.visibility</p:attrName>
                                        </p:attrNameLst>
                                      </p:cBhvr>
                                      <p:to>
                                        <p:strVal val="visible"/>
                                      </p:to>
                                    </p:set>
                                    <p:animEffect transition="in" filter="fade">
                                      <p:cBhvr>
                                        <p:cTn id="17" dur="500"/>
                                        <p:tgtEl>
                                          <p:spTgt spid="2">
                                            <p:graphicEl>
                                              <a:dgm id="{8023E0A4-B2EC-47C5-80B8-ACE7A4A544B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018D092-77D7-45B0-A57F-C0E204F21CBB}"/>
              </a:ext>
            </a:extLst>
          </p:cNvPr>
          <p:cNvSpPr>
            <a:spLocks noGrp="1"/>
          </p:cNvSpPr>
          <p:nvPr>
            <p:ph type="title"/>
          </p:nvPr>
        </p:nvSpPr>
        <p:spPr>
          <a:xfrm>
            <a:off x="1021080" y="149005"/>
            <a:ext cx="10515600" cy="619091"/>
          </a:xfrm>
          <a:solidFill>
            <a:srgbClr val="002060"/>
          </a:solidFill>
        </p:spPr>
        <p:txBody>
          <a:bodyPr>
            <a:normAutofit/>
          </a:bodyPr>
          <a:lstStyle/>
          <a:p>
            <a:pPr algn="ctr"/>
            <a:r>
              <a:rPr lang="en-GB" sz="3200" b="1" dirty="0">
                <a:solidFill>
                  <a:schemeClr val="bg1"/>
                </a:solidFill>
                <a:latin typeface="+mn-lt"/>
              </a:rPr>
              <a:t>Giving Evidence as a Police Officer</a:t>
            </a:r>
          </a:p>
        </p:txBody>
      </p:sp>
      <p:graphicFrame>
        <p:nvGraphicFramePr>
          <p:cNvPr id="7" name="Diagram 6">
            <a:extLst>
              <a:ext uri="{FF2B5EF4-FFF2-40B4-BE49-F238E27FC236}">
                <a16:creationId xmlns:a16="http://schemas.microsoft.com/office/drawing/2014/main" id="{05E3B403-74AF-4E87-A888-9CC2392A63E9}"/>
              </a:ext>
            </a:extLst>
          </p:cNvPr>
          <p:cNvGraphicFramePr/>
          <p:nvPr>
            <p:extLst>
              <p:ext uri="{D42A27DB-BD31-4B8C-83A1-F6EECF244321}">
                <p14:modId xmlns:p14="http://schemas.microsoft.com/office/powerpoint/2010/main" val="4108761732"/>
              </p:ext>
            </p:extLst>
          </p:nvPr>
        </p:nvGraphicFramePr>
        <p:xfrm>
          <a:off x="2684272" y="842916"/>
          <a:ext cx="6823456" cy="517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4" name="Group 3">
            <a:extLst>
              <a:ext uri="{FF2B5EF4-FFF2-40B4-BE49-F238E27FC236}">
                <a16:creationId xmlns:a16="http://schemas.microsoft.com/office/drawing/2014/main" id="{5A319363-799D-4DAF-920A-407C9C35F673}"/>
              </a:ext>
            </a:extLst>
          </p:cNvPr>
          <p:cNvGrpSpPr/>
          <p:nvPr/>
        </p:nvGrpSpPr>
        <p:grpSpPr>
          <a:xfrm>
            <a:off x="0" y="5766317"/>
            <a:ext cx="12192000" cy="1240188"/>
            <a:chOff x="0" y="5734233"/>
            <a:chExt cx="12192000" cy="1240188"/>
          </a:xfrm>
        </p:grpSpPr>
        <p:pic>
          <p:nvPicPr>
            <p:cNvPr id="6" name="Picture 5">
              <a:extLst>
                <a:ext uri="{FF2B5EF4-FFF2-40B4-BE49-F238E27FC236}">
                  <a16:creationId xmlns:a16="http://schemas.microsoft.com/office/drawing/2014/main" id="{ABBF1B55-F71B-4AE3-AF4E-7B2E570BF22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8" name="Rectangle 7">
              <a:extLst>
                <a:ext uri="{FF2B5EF4-FFF2-40B4-BE49-F238E27FC236}">
                  <a16:creationId xmlns:a16="http://schemas.microsoft.com/office/drawing/2014/main" id="{B9E7268B-4C89-4E87-9783-10454ECD266C}"/>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24131BF3-1BCD-40E6-B7EF-172BD15D447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0" name="Rectangle 9">
              <a:extLst>
                <a:ext uri="{FF2B5EF4-FFF2-40B4-BE49-F238E27FC236}">
                  <a16:creationId xmlns:a16="http://schemas.microsoft.com/office/drawing/2014/main" id="{DDD9F85E-BD97-4D42-8CC3-73D4DFF68D88}"/>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Text, letter&#10;&#10;Description automatically generated">
              <a:extLst>
                <a:ext uri="{FF2B5EF4-FFF2-40B4-BE49-F238E27FC236}">
                  <a16:creationId xmlns:a16="http://schemas.microsoft.com/office/drawing/2014/main" id="{4D4E7764-F1A1-4C0C-908B-5D245ECDB765}"/>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2" name="Picture 11" descr="A picture containing text, metalware, gear&#10;&#10;Description automatically generated">
              <a:extLst>
                <a:ext uri="{FF2B5EF4-FFF2-40B4-BE49-F238E27FC236}">
                  <a16:creationId xmlns:a16="http://schemas.microsoft.com/office/drawing/2014/main" id="{34250280-209D-40FC-BA22-B57AFA65A9E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255185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63171C62-3380-430B-87AA-6B60FAB50C6E}"/>
                                            </p:graphicEl>
                                          </p:spTgt>
                                        </p:tgtEl>
                                        <p:attrNameLst>
                                          <p:attrName>style.visibility</p:attrName>
                                        </p:attrNameLst>
                                      </p:cBhvr>
                                      <p:to>
                                        <p:strVal val="visible"/>
                                      </p:to>
                                    </p:set>
                                    <p:animEffect transition="in" filter="fade">
                                      <p:cBhvr>
                                        <p:cTn id="7" dur="500"/>
                                        <p:tgtEl>
                                          <p:spTgt spid="7">
                                            <p:graphicEl>
                                              <a:dgm id="{63171C62-3380-430B-87AA-6B60FAB50C6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0558DD71-7B5E-4C9A-8A59-6564DA69F481}"/>
                                            </p:graphicEl>
                                          </p:spTgt>
                                        </p:tgtEl>
                                        <p:attrNameLst>
                                          <p:attrName>style.visibility</p:attrName>
                                        </p:attrNameLst>
                                      </p:cBhvr>
                                      <p:to>
                                        <p:strVal val="visible"/>
                                      </p:to>
                                    </p:set>
                                    <p:animEffect transition="in" filter="fade">
                                      <p:cBhvr>
                                        <p:cTn id="12" dur="500"/>
                                        <p:tgtEl>
                                          <p:spTgt spid="7">
                                            <p:graphicEl>
                                              <a:dgm id="{0558DD71-7B5E-4C9A-8A59-6564DA69F481}"/>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graphicEl>
                                              <a:dgm id="{6EA30B06-638A-4054-A6A9-6155A90B621A}"/>
                                            </p:graphicEl>
                                          </p:spTgt>
                                        </p:tgtEl>
                                        <p:attrNameLst>
                                          <p:attrName>style.visibility</p:attrName>
                                        </p:attrNameLst>
                                      </p:cBhvr>
                                      <p:to>
                                        <p:strVal val="visible"/>
                                      </p:to>
                                    </p:set>
                                    <p:animEffect transition="in" filter="fade">
                                      <p:cBhvr>
                                        <p:cTn id="15" dur="500"/>
                                        <p:tgtEl>
                                          <p:spTgt spid="7">
                                            <p:graphicEl>
                                              <a:dgm id="{6EA30B06-638A-4054-A6A9-6155A90B621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graphicEl>
                                              <a:dgm id="{4414A6A8-5279-41D9-97D8-42E418BA5836}"/>
                                            </p:graphicEl>
                                          </p:spTgt>
                                        </p:tgtEl>
                                        <p:attrNameLst>
                                          <p:attrName>style.visibility</p:attrName>
                                        </p:attrNameLst>
                                      </p:cBhvr>
                                      <p:to>
                                        <p:strVal val="visible"/>
                                      </p:to>
                                    </p:set>
                                    <p:animEffect transition="in" filter="fade">
                                      <p:cBhvr>
                                        <p:cTn id="20" dur="500"/>
                                        <p:tgtEl>
                                          <p:spTgt spid="7">
                                            <p:graphicEl>
                                              <a:dgm id="{4414A6A8-5279-41D9-97D8-42E418BA5836}"/>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graphicEl>
                                              <a:dgm id="{81768E7D-7F20-4084-BDAA-140790689425}"/>
                                            </p:graphicEl>
                                          </p:spTgt>
                                        </p:tgtEl>
                                        <p:attrNameLst>
                                          <p:attrName>style.visibility</p:attrName>
                                        </p:attrNameLst>
                                      </p:cBhvr>
                                      <p:to>
                                        <p:strVal val="visible"/>
                                      </p:to>
                                    </p:set>
                                    <p:animEffect transition="in" filter="fade">
                                      <p:cBhvr>
                                        <p:cTn id="23" dur="500"/>
                                        <p:tgtEl>
                                          <p:spTgt spid="7">
                                            <p:graphicEl>
                                              <a:dgm id="{81768E7D-7F20-4084-BDAA-14079068942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10530539" y="2472484"/>
            <a:ext cx="1219860" cy="1921790"/>
          </a:xfrm>
          <a:prstGeom prst="rect">
            <a:avLst/>
          </a:prstGeom>
        </p:spPr>
      </p:pic>
      <p:sp>
        <p:nvSpPr>
          <p:cNvPr id="7" name="TextBox 6"/>
          <p:cNvSpPr txBox="1"/>
          <p:nvPr/>
        </p:nvSpPr>
        <p:spPr>
          <a:xfrm>
            <a:off x="749808" y="202374"/>
            <a:ext cx="10863072" cy="646331"/>
          </a:xfrm>
          <a:prstGeom prst="rect">
            <a:avLst/>
          </a:prstGeom>
          <a:solidFill>
            <a:srgbClr val="002060"/>
          </a:solidFill>
        </p:spPr>
        <p:txBody>
          <a:bodyPr wrap="square" rtlCol="0">
            <a:spAutoFit/>
          </a:bodyPr>
          <a:lstStyle/>
          <a:p>
            <a:pPr algn="ctr"/>
            <a:r>
              <a:rPr lang="en-GB" sz="3600" b="1" dirty="0">
                <a:solidFill>
                  <a:schemeClr val="bg1"/>
                </a:solidFill>
              </a:rPr>
              <a:t>The Oath</a:t>
            </a:r>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5113" y="2339787"/>
            <a:ext cx="1743075" cy="2164977"/>
          </a:xfrm>
          <a:prstGeom prst="rect">
            <a:avLst/>
          </a:prstGeom>
        </p:spPr>
      </p:pic>
      <p:graphicFrame>
        <p:nvGraphicFramePr>
          <p:cNvPr id="5" name="Diagram 4">
            <a:extLst>
              <a:ext uri="{FF2B5EF4-FFF2-40B4-BE49-F238E27FC236}">
                <a16:creationId xmlns:a16="http://schemas.microsoft.com/office/drawing/2014/main" id="{9622DA3B-EAA6-4562-B362-FF1E41F48338}"/>
              </a:ext>
            </a:extLst>
          </p:cNvPr>
          <p:cNvGraphicFramePr/>
          <p:nvPr>
            <p:extLst>
              <p:ext uri="{D42A27DB-BD31-4B8C-83A1-F6EECF244321}">
                <p14:modId xmlns:p14="http://schemas.microsoft.com/office/powerpoint/2010/main" val="3682115946"/>
              </p:ext>
            </p:extLst>
          </p:nvPr>
        </p:nvGraphicFramePr>
        <p:xfrm>
          <a:off x="2382817" y="890185"/>
          <a:ext cx="8003092" cy="507762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pSp>
        <p:nvGrpSpPr>
          <p:cNvPr id="8" name="Group 7">
            <a:extLst>
              <a:ext uri="{FF2B5EF4-FFF2-40B4-BE49-F238E27FC236}">
                <a16:creationId xmlns:a16="http://schemas.microsoft.com/office/drawing/2014/main" id="{E6E6228E-7FA1-4614-963D-24E69F5FC803}"/>
              </a:ext>
            </a:extLst>
          </p:cNvPr>
          <p:cNvGrpSpPr/>
          <p:nvPr/>
        </p:nvGrpSpPr>
        <p:grpSpPr>
          <a:xfrm>
            <a:off x="0" y="5766317"/>
            <a:ext cx="12192000" cy="1240188"/>
            <a:chOff x="0" y="5734233"/>
            <a:chExt cx="12192000" cy="1240188"/>
          </a:xfrm>
        </p:grpSpPr>
        <p:pic>
          <p:nvPicPr>
            <p:cNvPr id="10" name="Picture 9">
              <a:extLst>
                <a:ext uri="{FF2B5EF4-FFF2-40B4-BE49-F238E27FC236}">
                  <a16:creationId xmlns:a16="http://schemas.microsoft.com/office/drawing/2014/main" id="{5BCE1DB6-C9E5-4EA5-BD9E-13DEDE183B1B}"/>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11" name="Rectangle 10">
              <a:extLst>
                <a:ext uri="{FF2B5EF4-FFF2-40B4-BE49-F238E27FC236}">
                  <a16:creationId xmlns:a16="http://schemas.microsoft.com/office/drawing/2014/main" id="{CE2B585D-FF8E-4CCD-9B91-08DBBB73E68D}"/>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2" name="Picture 11">
              <a:extLst>
                <a:ext uri="{FF2B5EF4-FFF2-40B4-BE49-F238E27FC236}">
                  <a16:creationId xmlns:a16="http://schemas.microsoft.com/office/drawing/2014/main" id="{EE265DA3-9972-4E49-AB4D-8A1441BC2CCA}"/>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3" name="Rectangle 12">
              <a:extLst>
                <a:ext uri="{FF2B5EF4-FFF2-40B4-BE49-F238E27FC236}">
                  <a16:creationId xmlns:a16="http://schemas.microsoft.com/office/drawing/2014/main" id="{F4AACBD8-3C84-45CB-8C43-E0AE2DDDB8DF}"/>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descr="Text, letter&#10;&#10;Description automatically generated">
              <a:extLst>
                <a:ext uri="{FF2B5EF4-FFF2-40B4-BE49-F238E27FC236}">
                  <a16:creationId xmlns:a16="http://schemas.microsoft.com/office/drawing/2014/main" id="{1BFAAA0F-3AA5-43C0-8A22-9305B6E3E311}"/>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5" name="Picture 14" descr="A picture containing text, metalware, gear&#10;&#10;Description automatically generated">
              <a:extLst>
                <a:ext uri="{FF2B5EF4-FFF2-40B4-BE49-F238E27FC236}">
                  <a16:creationId xmlns:a16="http://schemas.microsoft.com/office/drawing/2014/main" id="{4D9E0F61-F535-48BB-B91D-FE84EC9948A5}"/>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22497009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99998FC9-8164-49DD-8F9E-0730D89949CB}"/>
                                            </p:graphicEl>
                                          </p:spTgt>
                                        </p:tgtEl>
                                        <p:attrNameLst>
                                          <p:attrName>style.visibility</p:attrName>
                                        </p:attrNameLst>
                                      </p:cBhvr>
                                      <p:to>
                                        <p:strVal val="visible"/>
                                      </p:to>
                                    </p:set>
                                    <p:animEffect transition="in" filter="fade">
                                      <p:cBhvr>
                                        <p:cTn id="7" dur="500"/>
                                        <p:tgtEl>
                                          <p:spTgt spid="5">
                                            <p:graphicEl>
                                              <a:dgm id="{99998FC9-8164-49DD-8F9E-0730D89949C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813CACDA-A1DE-44D6-997B-B127BEF1A018}"/>
                                            </p:graphicEl>
                                          </p:spTgt>
                                        </p:tgtEl>
                                        <p:attrNameLst>
                                          <p:attrName>style.visibility</p:attrName>
                                        </p:attrNameLst>
                                      </p:cBhvr>
                                      <p:to>
                                        <p:strVal val="visible"/>
                                      </p:to>
                                    </p:set>
                                    <p:animEffect transition="in" filter="fade">
                                      <p:cBhvr>
                                        <p:cTn id="12" dur="500"/>
                                        <p:tgtEl>
                                          <p:spTgt spid="5">
                                            <p:graphicEl>
                                              <a:dgm id="{813CACDA-A1DE-44D6-997B-B127BEF1A018}"/>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FBBC4D29-F1BC-4D84-9094-33B471B0D979}"/>
                                            </p:graphicEl>
                                          </p:spTgt>
                                        </p:tgtEl>
                                        <p:attrNameLst>
                                          <p:attrName>style.visibility</p:attrName>
                                        </p:attrNameLst>
                                      </p:cBhvr>
                                      <p:to>
                                        <p:strVal val="visible"/>
                                      </p:to>
                                    </p:set>
                                    <p:animEffect transition="in" filter="fade">
                                      <p:cBhvr>
                                        <p:cTn id="15" dur="500"/>
                                        <p:tgtEl>
                                          <p:spTgt spid="5">
                                            <p:graphicEl>
                                              <a:dgm id="{FBBC4D29-F1BC-4D84-9094-33B471B0D979}"/>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0672B084-D139-4F9E-AE48-957B8D13EF7B}"/>
                                            </p:graphicEl>
                                          </p:spTgt>
                                        </p:tgtEl>
                                        <p:attrNameLst>
                                          <p:attrName>style.visibility</p:attrName>
                                        </p:attrNameLst>
                                      </p:cBhvr>
                                      <p:to>
                                        <p:strVal val="visible"/>
                                      </p:to>
                                    </p:set>
                                    <p:animEffect transition="in" filter="fade">
                                      <p:cBhvr>
                                        <p:cTn id="20" dur="500"/>
                                        <p:tgtEl>
                                          <p:spTgt spid="5">
                                            <p:graphicEl>
                                              <a:dgm id="{0672B084-D139-4F9E-AE48-957B8D13EF7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89E295DA-1DA3-4F61-B6FB-83FF505F3CBA}"/>
                                            </p:graphicEl>
                                          </p:spTgt>
                                        </p:tgtEl>
                                        <p:attrNameLst>
                                          <p:attrName>style.visibility</p:attrName>
                                        </p:attrNameLst>
                                      </p:cBhvr>
                                      <p:to>
                                        <p:strVal val="visible"/>
                                      </p:to>
                                    </p:set>
                                    <p:animEffect transition="in" filter="fade">
                                      <p:cBhvr>
                                        <p:cTn id="23" dur="500"/>
                                        <p:tgtEl>
                                          <p:spTgt spid="5">
                                            <p:graphicEl>
                                              <a:dgm id="{89E295DA-1DA3-4F61-B6FB-83FF505F3CB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20424" y="1019087"/>
            <a:ext cx="5151152" cy="523220"/>
          </a:xfrm>
          <a:prstGeom prst="rect">
            <a:avLst/>
          </a:prstGeom>
          <a:solidFill>
            <a:schemeClr val="accent2">
              <a:lumMod val="20000"/>
              <a:lumOff val="80000"/>
            </a:schemeClr>
          </a:solidFill>
          <a:ln>
            <a:solidFill>
              <a:schemeClr val="tx1"/>
            </a:solidFill>
          </a:ln>
        </p:spPr>
        <p:txBody>
          <a:bodyPr wrap="square" rtlCol="0">
            <a:spAutoFit/>
          </a:bodyPr>
          <a:lstStyle/>
          <a:p>
            <a:pPr algn="ctr"/>
            <a:r>
              <a:rPr lang="en-GB" sz="2800" dirty="0"/>
              <a:t>Alternatively, the affirmation is:</a:t>
            </a:r>
          </a:p>
        </p:txBody>
      </p:sp>
      <p:sp>
        <p:nvSpPr>
          <p:cNvPr id="5" name="TextBox 4"/>
          <p:cNvSpPr txBox="1"/>
          <p:nvPr/>
        </p:nvSpPr>
        <p:spPr>
          <a:xfrm>
            <a:off x="640080" y="202374"/>
            <a:ext cx="10844784" cy="670631"/>
          </a:xfrm>
          <a:prstGeom prst="rect">
            <a:avLst/>
          </a:prstGeom>
          <a:solidFill>
            <a:srgbClr val="002060"/>
          </a:solidFill>
        </p:spPr>
        <p:txBody>
          <a:bodyPr wrap="square" rtlCol="0">
            <a:spAutoFit/>
          </a:bodyPr>
          <a:lstStyle/>
          <a:p>
            <a:pPr algn="ctr"/>
            <a:r>
              <a:rPr lang="en-GB" sz="3600" b="1" dirty="0">
                <a:solidFill>
                  <a:schemeClr val="bg1"/>
                </a:solidFill>
              </a:rPr>
              <a:t>The Affirmation</a:t>
            </a:r>
          </a:p>
        </p:txBody>
      </p:sp>
      <p:graphicFrame>
        <p:nvGraphicFramePr>
          <p:cNvPr id="7" name="Diagram 6">
            <a:extLst>
              <a:ext uri="{FF2B5EF4-FFF2-40B4-BE49-F238E27FC236}">
                <a16:creationId xmlns:a16="http://schemas.microsoft.com/office/drawing/2014/main" id="{0DAFADEB-6E4C-447B-A403-4FF900B70F91}"/>
              </a:ext>
            </a:extLst>
          </p:cNvPr>
          <p:cNvGraphicFramePr/>
          <p:nvPr>
            <p:extLst>
              <p:ext uri="{D42A27DB-BD31-4B8C-83A1-F6EECF244321}">
                <p14:modId xmlns:p14="http://schemas.microsoft.com/office/powerpoint/2010/main" val="373610674"/>
              </p:ext>
            </p:extLst>
          </p:nvPr>
        </p:nvGraphicFramePr>
        <p:xfrm>
          <a:off x="1662176" y="1876514"/>
          <a:ext cx="9822688" cy="36145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6" name="Group 5">
            <a:extLst>
              <a:ext uri="{FF2B5EF4-FFF2-40B4-BE49-F238E27FC236}">
                <a16:creationId xmlns:a16="http://schemas.microsoft.com/office/drawing/2014/main" id="{9778E874-86B1-4749-9E34-CB6A67DB1877}"/>
              </a:ext>
            </a:extLst>
          </p:cNvPr>
          <p:cNvGrpSpPr/>
          <p:nvPr/>
        </p:nvGrpSpPr>
        <p:grpSpPr>
          <a:xfrm>
            <a:off x="0" y="5766317"/>
            <a:ext cx="12192000" cy="1240188"/>
            <a:chOff x="0" y="5734233"/>
            <a:chExt cx="12192000" cy="1240188"/>
          </a:xfrm>
        </p:grpSpPr>
        <p:pic>
          <p:nvPicPr>
            <p:cNvPr id="8" name="Picture 7">
              <a:extLst>
                <a:ext uri="{FF2B5EF4-FFF2-40B4-BE49-F238E27FC236}">
                  <a16:creationId xmlns:a16="http://schemas.microsoft.com/office/drawing/2014/main" id="{F5901209-A914-49CA-8B3F-88F3DDB3CB3A}"/>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9" name="Rectangle 8">
              <a:extLst>
                <a:ext uri="{FF2B5EF4-FFF2-40B4-BE49-F238E27FC236}">
                  <a16:creationId xmlns:a16="http://schemas.microsoft.com/office/drawing/2014/main" id="{75E38B73-92C8-478B-A5D2-10B91749FAE6}"/>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a:extLst>
                <a:ext uri="{FF2B5EF4-FFF2-40B4-BE49-F238E27FC236}">
                  <a16:creationId xmlns:a16="http://schemas.microsoft.com/office/drawing/2014/main" id="{81CFAC01-F535-48C9-8E14-E9B5800DF01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1" name="Rectangle 10">
              <a:extLst>
                <a:ext uri="{FF2B5EF4-FFF2-40B4-BE49-F238E27FC236}">
                  <a16:creationId xmlns:a16="http://schemas.microsoft.com/office/drawing/2014/main" id="{3F1F5E7A-160E-427F-A273-6024646EB6C7}"/>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descr="Text, letter&#10;&#10;Description automatically generated">
              <a:extLst>
                <a:ext uri="{FF2B5EF4-FFF2-40B4-BE49-F238E27FC236}">
                  <a16:creationId xmlns:a16="http://schemas.microsoft.com/office/drawing/2014/main" id="{59A381F5-489D-4D69-A163-2C01C86C4573}"/>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3" name="Picture 12" descr="A picture containing text, metalware, gear&#10;&#10;Description automatically generated">
              <a:extLst>
                <a:ext uri="{FF2B5EF4-FFF2-40B4-BE49-F238E27FC236}">
                  <a16:creationId xmlns:a16="http://schemas.microsoft.com/office/drawing/2014/main" id="{714A4088-AF7A-435F-B9B3-DD897E83FA5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2814408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42CB4D64-2F54-4E1C-82C0-A6BC617CD310}"/>
                                            </p:graphicEl>
                                          </p:spTgt>
                                        </p:tgtEl>
                                        <p:attrNameLst>
                                          <p:attrName>style.visibility</p:attrName>
                                        </p:attrNameLst>
                                      </p:cBhvr>
                                      <p:to>
                                        <p:strVal val="visible"/>
                                      </p:to>
                                    </p:set>
                                    <p:animEffect transition="in" filter="fade">
                                      <p:cBhvr>
                                        <p:cTn id="12" dur="500"/>
                                        <p:tgtEl>
                                          <p:spTgt spid="7">
                                            <p:graphicEl>
                                              <a:dgm id="{42CB4D64-2F54-4E1C-82C0-A6BC617CD31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graphicEl>
                                              <a:dgm id="{0C56755F-59BF-4B79-8095-EB7D38874C8A}"/>
                                            </p:graphicEl>
                                          </p:spTgt>
                                        </p:tgtEl>
                                        <p:attrNameLst>
                                          <p:attrName>style.visibility</p:attrName>
                                        </p:attrNameLst>
                                      </p:cBhvr>
                                      <p:to>
                                        <p:strVal val="visible"/>
                                      </p:to>
                                    </p:set>
                                    <p:animEffect transition="in" filter="fade">
                                      <p:cBhvr>
                                        <p:cTn id="17" dur="500"/>
                                        <p:tgtEl>
                                          <p:spTgt spid="7">
                                            <p:graphicEl>
                                              <a:dgm id="{0C56755F-59BF-4B79-8095-EB7D38874C8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7"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194988" y="2094860"/>
            <a:ext cx="1343025" cy="2114550"/>
          </a:xfrm>
          <a:prstGeom prst="rect">
            <a:avLst/>
          </a:prstGeom>
        </p:spPr>
      </p:pic>
      <p:pic>
        <p:nvPicPr>
          <p:cNvPr id="5" name="Picture 4"/>
          <p:cNvPicPr>
            <a:picLocks noChangeAspect="1"/>
          </p:cNvPicPr>
          <p:nvPr/>
        </p:nvPicPr>
        <p:blipFill>
          <a:blip r:embed="rId4"/>
          <a:stretch>
            <a:fillRect/>
          </a:stretch>
        </p:blipFill>
        <p:spPr>
          <a:xfrm>
            <a:off x="577094" y="2367305"/>
            <a:ext cx="1359547" cy="2134489"/>
          </a:xfrm>
          <a:prstGeom prst="rect">
            <a:avLst/>
          </a:prstGeom>
        </p:spPr>
      </p:pic>
      <p:sp>
        <p:nvSpPr>
          <p:cNvPr id="6" name="TextBox 5"/>
          <p:cNvSpPr txBox="1"/>
          <p:nvPr/>
        </p:nvSpPr>
        <p:spPr>
          <a:xfrm>
            <a:off x="731521" y="313070"/>
            <a:ext cx="10806492" cy="646331"/>
          </a:xfrm>
          <a:prstGeom prst="rect">
            <a:avLst/>
          </a:prstGeom>
          <a:solidFill>
            <a:srgbClr val="002060"/>
          </a:solidFill>
        </p:spPr>
        <p:txBody>
          <a:bodyPr wrap="square" rtlCol="0">
            <a:spAutoFit/>
          </a:bodyPr>
          <a:lstStyle/>
          <a:p>
            <a:pPr algn="ctr"/>
            <a:r>
              <a:rPr lang="en-GB" sz="3600" b="1" dirty="0">
                <a:solidFill>
                  <a:schemeClr val="bg1"/>
                </a:solidFill>
              </a:rPr>
              <a:t>Introducing Yourself to the Court</a:t>
            </a:r>
          </a:p>
        </p:txBody>
      </p:sp>
      <p:graphicFrame>
        <p:nvGraphicFramePr>
          <p:cNvPr id="7" name="Diagram 6">
            <a:extLst>
              <a:ext uri="{FF2B5EF4-FFF2-40B4-BE49-F238E27FC236}">
                <a16:creationId xmlns:a16="http://schemas.microsoft.com/office/drawing/2014/main" id="{BD30D88C-F71D-4D16-A895-CAA4E6486C36}"/>
              </a:ext>
            </a:extLst>
          </p:cNvPr>
          <p:cNvGraphicFramePr/>
          <p:nvPr>
            <p:extLst>
              <p:ext uri="{D42A27DB-BD31-4B8C-83A1-F6EECF244321}">
                <p14:modId xmlns:p14="http://schemas.microsoft.com/office/powerpoint/2010/main" val="2970383241"/>
              </p:ext>
            </p:extLst>
          </p:nvPr>
        </p:nvGraphicFramePr>
        <p:xfrm>
          <a:off x="2061758" y="1310030"/>
          <a:ext cx="8008112" cy="450727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pSp>
        <p:nvGrpSpPr>
          <p:cNvPr id="8" name="Group 7">
            <a:extLst>
              <a:ext uri="{FF2B5EF4-FFF2-40B4-BE49-F238E27FC236}">
                <a16:creationId xmlns:a16="http://schemas.microsoft.com/office/drawing/2014/main" id="{B1DB9CA5-597E-4FFD-8AE1-11A901F053AE}"/>
              </a:ext>
            </a:extLst>
          </p:cNvPr>
          <p:cNvGrpSpPr/>
          <p:nvPr/>
        </p:nvGrpSpPr>
        <p:grpSpPr>
          <a:xfrm>
            <a:off x="0" y="5766317"/>
            <a:ext cx="12192000" cy="1240188"/>
            <a:chOff x="0" y="5734233"/>
            <a:chExt cx="12192000" cy="1240188"/>
          </a:xfrm>
        </p:grpSpPr>
        <p:pic>
          <p:nvPicPr>
            <p:cNvPr id="9" name="Picture 8">
              <a:extLst>
                <a:ext uri="{FF2B5EF4-FFF2-40B4-BE49-F238E27FC236}">
                  <a16:creationId xmlns:a16="http://schemas.microsoft.com/office/drawing/2014/main" id="{DB10FB28-75D6-465B-8D29-40CDEB1FD9A5}"/>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10" name="Rectangle 9">
              <a:extLst>
                <a:ext uri="{FF2B5EF4-FFF2-40B4-BE49-F238E27FC236}">
                  <a16:creationId xmlns:a16="http://schemas.microsoft.com/office/drawing/2014/main" id="{FC932559-2E7B-4F4C-9B4D-FC641E00C390}"/>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10">
              <a:extLst>
                <a:ext uri="{FF2B5EF4-FFF2-40B4-BE49-F238E27FC236}">
                  <a16:creationId xmlns:a16="http://schemas.microsoft.com/office/drawing/2014/main" id="{18CDFA6A-56B1-44C5-8C2A-41DD6F8874AD}"/>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2" name="Rectangle 11">
              <a:extLst>
                <a:ext uri="{FF2B5EF4-FFF2-40B4-BE49-F238E27FC236}">
                  <a16:creationId xmlns:a16="http://schemas.microsoft.com/office/drawing/2014/main" id="{E77F91E9-E229-4A81-8C4B-449186EAEF3A}"/>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Text, letter&#10;&#10;Description automatically generated">
              <a:extLst>
                <a:ext uri="{FF2B5EF4-FFF2-40B4-BE49-F238E27FC236}">
                  <a16:creationId xmlns:a16="http://schemas.microsoft.com/office/drawing/2014/main" id="{D8B9DED1-0752-4DF9-B53E-46FDACF9BA10}"/>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4" name="Picture 13" descr="A picture containing text, metalware, gear&#10;&#10;Description automatically generated">
              <a:extLst>
                <a:ext uri="{FF2B5EF4-FFF2-40B4-BE49-F238E27FC236}">
                  <a16:creationId xmlns:a16="http://schemas.microsoft.com/office/drawing/2014/main" id="{4C4ADEA9-35C5-4652-8D18-F6F108CF328A}"/>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2699199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F682764F-9056-4168-8A74-FF40591A422B}"/>
                                            </p:graphicEl>
                                          </p:spTgt>
                                        </p:tgtEl>
                                        <p:attrNameLst>
                                          <p:attrName>style.visibility</p:attrName>
                                        </p:attrNameLst>
                                      </p:cBhvr>
                                      <p:to>
                                        <p:strVal val="visible"/>
                                      </p:to>
                                    </p:set>
                                    <p:animEffect transition="in" filter="fade">
                                      <p:cBhvr>
                                        <p:cTn id="7" dur="500"/>
                                        <p:tgtEl>
                                          <p:spTgt spid="7">
                                            <p:graphicEl>
                                              <a:dgm id="{F682764F-9056-4168-8A74-FF40591A422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17FE4F7F-7DC8-46EF-A900-17F3D73F114D}"/>
                                            </p:graphicEl>
                                          </p:spTgt>
                                        </p:tgtEl>
                                        <p:attrNameLst>
                                          <p:attrName>style.visibility</p:attrName>
                                        </p:attrNameLst>
                                      </p:cBhvr>
                                      <p:to>
                                        <p:strVal val="visible"/>
                                      </p:to>
                                    </p:set>
                                    <p:animEffect transition="in" filter="fade">
                                      <p:cBhvr>
                                        <p:cTn id="12" dur="500"/>
                                        <p:tgtEl>
                                          <p:spTgt spid="7">
                                            <p:graphicEl>
                                              <a:dgm id="{17FE4F7F-7DC8-46EF-A900-17F3D73F114D}"/>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graphicEl>
                                              <a:dgm id="{FB6B3080-6B4D-430E-A9C1-134540C2FD0E}"/>
                                            </p:graphicEl>
                                          </p:spTgt>
                                        </p:tgtEl>
                                        <p:attrNameLst>
                                          <p:attrName>style.visibility</p:attrName>
                                        </p:attrNameLst>
                                      </p:cBhvr>
                                      <p:to>
                                        <p:strVal val="visible"/>
                                      </p:to>
                                    </p:set>
                                    <p:animEffect transition="in" filter="fade">
                                      <p:cBhvr>
                                        <p:cTn id="15" dur="500"/>
                                        <p:tgtEl>
                                          <p:spTgt spid="7">
                                            <p:graphicEl>
                                              <a:dgm id="{FB6B3080-6B4D-430E-A9C1-134540C2FD0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060704" y="293088"/>
            <a:ext cx="10369296" cy="646331"/>
          </a:xfrm>
          <a:prstGeom prst="rect">
            <a:avLst/>
          </a:prstGeom>
          <a:solidFill>
            <a:srgbClr val="002060"/>
          </a:solidFill>
        </p:spPr>
        <p:txBody>
          <a:bodyPr wrap="square" rtlCol="0">
            <a:spAutoFit/>
          </a:bodyPr>
          <a:lstStyle/>
          <a:p>
            <a:pPr algn="ctr"/>
            <a:r>
              <a:rPr lang="en-GB" sz="3600" b="1" dirty="0">
                <a:solidFill>
                  <a:schemeClr val="bg1"/>
                </a:solidFill>
              </a:rPr>
              <a:t>Answering Questions</a:t>
            </a:r>
          </a:p>
        </p:txBody>
      </p:sp>
      <p:graphicFrame>
        <p:nvGraphicFramePr>
          <p:cNvPr id="2" name="Diagram 1">
            <a:extLst>
              <a:ext uri="{FF2B5EF4-FFF2-40B4-BE49-F238E27FC236}">
                <a16:creationId xmlns:a16="http://schemas.microsoft.com/office/drawing/2014/main" id="{A0E3B018-02AF-4354-9B9D-EE01653F8B23}"/>
              </a:ext>
            </a:extLst>
          </p:cNvPr>
          <p:cNvGraphicFramePr/>
          <p:nvPr>
            <p:extLst>
              <p:ext uri="{D42A27DB-BD31-4B8C-83A1-F6EECF244321}">
                <p14:modId xmlns:p14="http://schemas.microsoft.com/office/powerpoint/2010/main" val="2848511859"/>
              </p:ext>
            </p:extLst>
          </p:nvPr>
        </p:nvGraphicFramePr>
        <p:xfrm>
          <a:off x="2140085" y="1078993"/>
          <a:ext cx="7957226" cy="45825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4" name="Group 3">
            <a:extLst>
              <a:ext uri="{FF2B5EF4-FFF2-40B4-BE49-F238E27FC236}">
                <a16:creationId xmlns:a16="http://schemas.microsoft.com/office/drawing/2014/main" id="{155F723C-E888-4BF6-ADAE-A9E92354554B}"/>
              </a:ext>
            </a:extLst>
          </p:cNvPr>
          <p:cNvGrpSpPr/>
          <p:nvPr/>
        </p:nvGrpSpPr>
        <p:grpSpPr>
          <a:xfrm>
            <a:off x="0" y="5766317"/>
            <a:ext cx="12192000" cy="1240188"/>
            <a:chOff x="0" y="5734233"/>
            <a:chExt cx="12192000" cy="1240188"/>
          </a:xfrm>
        </p:grpSpPr>
        <p:pic>
          <p:nvPicPr>
            <p:cNvPr id="5" name="Picture 4">
              <a:extLst>
                <a:ext uri="{FF2B5EF4-FFF2-40B4-BE49-F238E27FC236}">
                  <a16:creationId xmlns:a16="http://schemas.microsoft.com/office/drawing/2014/main" id="{DD07C80A-75E5-4791-BA3C-6851D7F42AE7}"/>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7" name="Rectangle 6">
              <a:extLst>
                <a:ext uri="{FF2B5EF4-FFF2-40B4-BE49-F238E27FC236}">
                  <a16:creationId xmlns:a16="http://schemas.microsoft.com/office/drawing/2014/main" id="{3C4E15C9-B9D9-439C-8511-E4D49E2C172F}"/>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a:extLst>
                <a:ext uri="{FF2B5EF4-FFF2-40B4-BE49-F238E27FC236}">
                  <a16:creationId xmlns:a16="http://schemas.microsoft.com/office/drawing/2014/main" id="{B14DA802-98B0-4DF7-8421-EA41039B361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9" name="Rectangle 8">
              <a:extLst>
                <a:ext uri="{FF2B5EF4-FFF2-40B4-BE49-F238E27FC236}">
                  <a16:creationId xmlns:a16="http://schemas.microsoft.com/office/drawing/2014/main" id="{32F0E283-3134-42BC-B3AD-C51D1C2E039E}"/>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descr="Text, letter&#10;&#10;Description automatically generated">
              <a:extLst>
                <a:ext uri="{FF2B5EF4-FFF2-40B4-BE49-F238E27FC236}">
                  <a16:creationId xmlns:a16="http://schemas.microsoft.com/office/drawing/2014/main" id="{7E575899-AA01-405C-9561-73587D3AE9F4}"/>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1" name="Picture 10" descr="A picture containing text, metalware, gear&#10;&#10;Description automatically generated">
              <a:extLst>
                <a:ext uri="{FF2B5EF4-FFF2-40B4-BE49-F238E27FC236}">
                  <a16:creationId xmlns:a16="http://schemas.microsoft.com/office/drawing/2014/main" id="{27CAFFFF-276C-470B-8C0C-FA0368AD793F}"/>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786540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B7C4526B-8ED9-49B5-926C-11C960615E79}"/>
                                            </p:graphicEl>
                                          </p:spTgt>
                                        </p:tgtEl>
                                        <p:attrNameLst>
                                          <p:attrName>style.visibility</p:attrName>
                                        </p:attrNameLst>
                                      </p:cBhvr>
                                      <p:to>
                                        <p:strVal val="visible"/>
                                      </p:to>
                                    </p:set>
                                    <p:animEffect transition="in" filter="fade">
                                      <p:cBhvr>
                                        <p:cTn id="7" dur="500"/>
                                        <p:tgtEl>
                                          <p:spTgt spid="2">
                                            <p:graphicEl>
                                              <a:dgm id="{B7C4526B-8ED9-49B5-926C-11C960615E7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9B47F4E-B4B7-40FA-98CD-EF1B36416B45}"/>
                                            </p:graphicEl>
                                          </p:spTgt>
                                        </p:tgtEl>
                                        <p:attrNameLst>
                                          <p:attrName>style.visibility</p:attrName>
                                        </p:attrNameLst>
                                      </p:cBhvr>
                                      <p:to>
                                        <p:strVal val="visible"/>
                                      </p:to>
                                    </p:set>
                                    <p:animEffect transition="in" filter="fade">
                                      <p:cBhvr>
                                        <p:cTn id="12" dur="500"/>
                                        <p:tgtEl>
                                          <p:spTgt spid="2">
                                            <p:graphicEl>
                                              <a:dgm id="{B9B47F4E-B4B7-40FA-98CD-EF1B36416B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DB5FD076-3BFD-4E2E-8544-092416FA5D2F}"/>
                                            </p:graphicEl>
                                          </p:spTgt>
                                        </p:tgtEl>
                                        <p:attrNameLst>
                                          <p:attrName>style.visibility</p:attrName>
                                        </p:attrNameLst>
                                      </p:cBhvr>
                                      <p:to>
                                        <p:strVal val="visible"/>
                                      </p:to>
                                    </p:set>
                                    <p:animEffect transition="in" filter="fade">
                                      <p:cBhvr>
                                        <p:cTn id="17" dur="500"/>
                                        <p:tgtEl>
                                          <p:spTgt spid="2">
                                            <p:graphicEl>
                                              <a:dgm id="{DB5FD076-3BFD-4E2E-8544-092416FA5D2F}"/>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E0EE4ED7-5537-40B5-B759-DFC7BB5D6C13}"/>
                                            </p:graphicEl>
                                          </p:spTgt>
                                        </p:tgtEl>
                                        <p:attrNameLst>
                                          <p:attrName>style.visibility</p:attrName>
                                        </p:attrNameLst>
                                      </p:cBhvr>
                                      <p:to>
                                        <p:strVal val="visible"/>
                                      </p:to>
                                    </p:set>
                                    <p:animEffect transition="in" filter="fade">
                                      <p:cBhvr>
                                        <p:cTn id="20" dur="500"/>
                                        <p:tgtEl>
                                          <p:spTgt spid="2">
                                            <p:graphicEl>
                                              <a:dgm id="{E0EE4ED7-5537-40B5-B759-DFC7BB5D6C13}"/>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4C9DD7ED-F31E-4D58-A397-51E6562CD7CB}"/>
                                            </p:graphicEl>
                                          </p:spTgt>
                                        </p:tgtEl>
                                        <p:attrNameLst>
                                          <p:attrName>style.visibility</p:attrName>
                                        </p:attrNameLst>
                                      </p:cBhvr>
                                      <p:to>
                                        <p:strVal val="visible"/>
                                      </p:to>
                                    </p:set>
                                    <p:animEffect transition="in" filter="fade">
                                      <p:cBhvr>
                                        <p:cTn id="25" dur="500"/>
                                        <p:tgtEl>
                                          <p:spTgt spid="2">
                                            <p:graphicEl>
                                              <a:dgm id="{4C9DD7ED-F31E-4D58-A397-51E6562CD7C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42026" y="214009"/>
            <a:ext cx="11284085" cy="661480"/>
          </a:xfrm>
          <a:prstGeom prst="rect">
            <a:avLst/>
          </a:prstGeom>
          <a:solidFill>
            <a:srgbClr val="002060"/>
          </a:solidFill>
        </p:spPr>
        <p:txBody>
          <a:bodyPr wrap="square" rtlCol="0">
            <a:spAutoFit/>
          </a:bodyPr>
          <a:lstStyle/>
          <a:p>
            <a:pPr algn="ctr"/>
            <a:r>
              <a:rPr lang="en-GB" sz="3600" b="1" dirty="0">
                <a:solidFill>
                  <a:schemeClr val="bg1"/>
                </a:solidFill>
              </a:rPr>
              <a:t>E-PNB Entries</a:t>
            </a:r>
          </a:p>
        </p:txBody>
      </p:sp>
      <p:pic>
        <p:nvPicPr>
          <p:cNvPr id="2" name="Picture 1">
            <a:extLst>
              <a:ext uri="{FF2B5EF4-FFF2-40B4-BE49-F238E27FC236}">
                <a16:creationId xmlns:a16="http://schemas.microsoft.com/office/drawing/2014/main" id="{C16A1F65-8822-4E06-A8D6-3569BBA1AB8B}"/>
              </a:ext>
            </a:extLst>
          </p:cNvPr>
          <p:cNvPicPr>
            <a:picLocks noChangeAspect="1"/>
          </p:cNvPicPr>
          <p:nvPr/>
        </p:nvPicPr>
        <p:blipFill>
          <a:blip r:embed="rId3"/>
          <a:stretch>
            <a:fillRect/>
          </a:stretch>
        </p:blipFill>
        <p:spPr>
          <a:xfrm>
            <a:off x="9322461" y="2467198"/>
            <a:ext cx="2603650" cy="1923603"/>
          </a:xfrm>
          <a:prstGeom prst="rect">
            <a:avLst/>
          </a:prstGeom>
        </p:spPr>
      </p:pic>
      <p:graphicFrame>
        <p:nvGraphicFramePr>
          <p:cNvPr id="7" name="Diagram 6">
            <a:extLst>
              <a:ext uri="{FF2B5EF4-FFF2-40B4-BE49-F238E27FC236}">
                <a16:creationId xmlns:a16="http://schemas.microsoft.com/office/drawing/2014/main" id="{4470CFE6-4660-4699-B3A4-101BEB17F143}"/>
              </a:ext>
            </a:extLst>
          </p:cNvPr>
          <p:cNvGraphicFramePr/>
          <p:nvPr>
            <p:extLst>
              <p:ext uri="{D42A27DB-BD31-4B8C-83A1-F6EECF244321}">
                <p14:modId xmlns:p14="http://schemas.microsoft.com/office/powerpoint/2010/main" val="4110396372"/>
              </p:ext>
            </p:extLst>
          </p:nvPr>
        </p:nvGraphicFramePr>
        <p:xfrm>
          <a:off x="642026" y="875489"/>
          <a:ext cx="8346331" cy="52334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5" name="Group 4">
            <a:extLst>
              <a:ext uri="{FF2B5EF4-FFF2-40B4-BE49-F238E27FC236}">
                <a16:creationId xmlns:a16="http://schemas.microsoft.com/office/drawing/2014/main" id="{F840C77D-22C9-4A62-9643-59D5F4B50EA9}"/>
              </a:ext>
            </a:extLst>
          </p:cNvPr>
          <p:cNvGrpSpPr/>
          <p:nvPr/>
        </p:nvGrpSpPr>
        <p:grpSpPr>
          <a:xfrm>
            <a:off x="0" y="5766317"/>
            <a:ext cx="12192000" cy="1240188"/>
            <a:chOff x="0" y="5734233"/>
            <a:chExt cx="12192000" cy="1240188"/>
          </a:xfrm>
        </p:grpSpPr>
        <p:pic>
          <p:nvPicPr>
            <p:cNvPr id="8" name="Picture 7">
              <a:extLst>
                <a:ext uri="{FF2B5EF4-FFF2-40B4-BE49-F238E27FC236}">
                  <a16:creationId xmlns:a16="http://schemas.microsoft.com/office/drawing/2014/main" id="{807FB267-E5BA-475D-8D25-30C9AA880EEB}"/>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9" name="Rectangle 8">
              <a:extLst>
                <a:ext uri="{FF2B5EF4-FFF2-40B4-BE49-F238E27FC236}">
                  <a16:creationId xmlns:a16="http://schemas.microsoft.com/office/drawing/2014/main" id="{244FFAD9-FB08-48A4-AD42-24AF9B98B994}"/>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a:extLst>
                <a:ext uri="{FF2B5EF4-FFF2-40B4-BE49-F238E27FC236}">
                  <a16:creationId xmlns:a16="http://schemas.microsoft.com/office/drawing/2014/main" id="{E6D0E9B7-7CDA-4BD8-B9BD-92A99131E15A}"/>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1" name="Rectangle 10">
              <a:extLst>
                <a:ext uri="{FF2B5EF4-FFF2-40B4-BE49-F238E27FC236}">
                  <a16:creationId xmlns:a16="http://schemas.microsoft.com/office/drawing/2014/main" id="{506155BC-2CD9-4917-B91B-769317A9EEEF}"/>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descr="Text, letter&#10;&#10;Description automatically generated">
              <a:extLst>
                <a:ext uri="{FF2B5EF4-FFF2-40B4-BE49-F238E27FC236}">
                  <a16:creationId xmlns:a16="http://schemas.microsoft.com/office/drawing/2014/main" id="{5DC35C25-2A59-4CB6-9F60-A476F5E0174C}"/>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3" name="Picture 12" descr="A picture containing text, metalware, gear&#10;&#10;Description automatically generated">
              <a:extLst>
                <a:ext uri="{FF2B5EF4-FFF2-40B4-BE49-F238E27FC236}">
                  <a16:creationId xmlns:a16="http://schemas.microsoft.com/office/drawing/2014/main" id="{177B7567-782B-40CD-BB62-BC861A0677F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15836940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55DE0CDE-7EEB-41C7-B790-A39AC18A000A}"/>
                                            </p:graphicEl>
                                          </p:spTgt>
                                        </p:tgtEl>
                                        <p:attrNameLst>
                                          <p:attrName>style.visibility</p:attrName>
                                        </p:attrNameLst>
                                      </p:cBhvr>
                                      <p:to>
                                        <p:strVal val="visible"/>
                                      </p:to>
                                    </p:set>
                                    <p:animEffect transition="in" filter="fade">
                                      <p:cBhvr>
                                        <p:cTn id="7" dur="500"/>
                                        <p:tgtEl>
                                          <p:spTgt spid="7">
                                            <p:graphicEl>
                                              <a:dgm id="{55DE0CDE-7EEB-41C7-B790-A39AC18A000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E264ABAD-BE28-45A7-AE38-FF7744B296EE}"/>
                                            </p:graphicEl>
                                          </p:spTgt>
                                        </p:tgtEl>
                                        <p:attrNameLst>
                                          <p:attrName>style.visibility</p:attrName>
                                        </p:attrNameLst>
                                      </p:cBhvr>
                                      <p:to>
                                        <p:strVal val="visible"/>
                                      </p:to>
                                    </p:set>
                                    <p:animEffect transition="in" filter="fade">
                                      <p:cBhvr>
                                        <p:cTn id="12" dur="500"/>
                                        <p:tgtEl>
                                          <p:spTgt spid="7">
                                            <p:graphicEl>
                                              <a:dgm id="{E264ABAD-BE28-45A7-AE38-FF7744B296E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graphicEl>
                                              <a:dgm id="{771EDB64-B0E0-452B-9D27-983AB9E86ECF}"/>
                                            </p:graphicEl>
                                          </p:spTgt>
                                        </p:tgtEl>
                                        <p:attrNameLst>
                                          <p:attrName>style.visibility</p:attrName>
                                        </p:attrNameLst>
                                      </p:cBhvr>
                                      <p:to>
                                        <p:strVal val="visible"/>
                                      </p:to>
                                    </p:set>
                                    <p:animEffect transition="in" filter="fade">
                                      <p:cBhvr>
                                        <p:cTn id="17" dur="500"/>
                                        <p:tgtEl>
                                          <p:spTgt spid="7">
                                            <p:graphicEl>
                                              <a:dgm id="{771EDB64-B0E0-452B-9D27-983AB9E86EC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graphicEl>
                                              <a:dgm id="{96832E3F-CA88-46B8-88A2-C4D79FBAF118}"/>
                                            </p:graphicEl>
                                          </p:spTgt>
                                        </p:tgtEl>
                                        <p:attrNameLst>
                                          <p:attrName>style.visibility</p:attrName>
                                        </p:attrNameLst>
                                      </p:cBhvr>
                                      <p:to>
                                        <p:strVal val="visible"/>
                                      </p:to>
                                    </p:set>
                                    <p:animEffect transition="in" filter="fade">
                                      <p:cBhvr>
                                        <p:cTn id="22" dur="500"/>
                                        <p:tgtEl>
                                          <p:spTgt spid="7">
                                            <p:graphicEl>
                                              <a:dgm id="{96832E3F-CA88-46B8-88A2-C4D79FBAF11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33855" y="297908"/>
            <a:ext cx="10544783" cy="646331"/>
          </a:xfrm>
          <a:prstGeom prst="rect">
            <a:avLst/>
          </a:prstGeom>
          <a:solidFill>
            <a:srgbClr val="002060"/>
          </a:solidFill>
        </p:spPr>
        <p:txBody>
          <a:bodyPr wrap="square" rtlCol="0">
            <a:spAutoFit/>
          </a:bodyPr>
          <a:lstStyle/>
          <a:p>
            <a:pPr algn="ctr"/>
            <a:r>
              <a:rPr lang="en-GB" sz="3600" b="1" dirty="0">
                <a:solidFill>
                  <a:schemeClr val="bg1"/>
                </a:solidFill>
              </a:rPr>
              <a:t>Remember ….</a:t>
            </a:r>
          </a:p>
        </p:txBody>
      </p:sp>
      <p:pic>
        <p:nvPicPr>
          <p:cNvPr id="5" name="Picture 4"/>
          <p:cNvPicPr>
            <a:picLocks noChangeAspect="1"/>
          </p:cNvPicPr>
          <p:nvPr/>
        </p:nvPicPr>
        <p:blipFill>
          <a:blip r:embed="rId3"/>
          <a:stretch>
            <a:fillRect/>
          </a:stretch>
        </p:blipFill>
        <p:spPr>
          <a:xfrm>
            <a:off x="8988815" y="2231146"/>
            <a:ext cx="2489823" cy="2395707"/>
          </a:xfrm>
          <a:prstGeom prst="rect">
            <a:avLst/>
          </a:prstGeom>
        </p:spPr>
      </p:pic>
      <p:graphicFrame>
        <p:nvGraphicFramePr>
          <p:cNvPr id="3" name="Diagram 2">
            <a:extLst>
              <a:ext uri="{FF2B5EF4-FFF2-40B4-BE49-F238E27FC236}">
                <a16:creationId xmlns:a16="http://schemas.microsoft.com/office/drawing/2014/main" id="{732A1156-1EAE-4594-A745-540FBC69AFF7}"/>
              </a:ext>
            </a:extLst>
          </p:cNvPr>
          <p:cNvGraphicFramePr/>
          <p:nvPr>
            <p:extLst>
              <p:ext uri="{D42A27DB-BD31-4B8C-83A1-F6EECF244321}">
                <p14:modId xmlns:p14="http://schemas.microsoft.com/office/powerpoint/2010/main" val="2074627763"/>
              </p:ext>
            </p:extLst>
          </p:nvPr>
        </p:nvGraphicFramePr>
        <p:xfrm>
          <a:off x="0" y="1175815"/>
          <a:ext cx="9174265" cy="450636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6" name="Group 5">
            <a:extLst>
              <a:ext uri="{FF2B5EF4-FFF2-40B4-BE49-F238E27FC236}">
                <a16:creationId xmlns:a16="http://schemas.microsoft.com/office/drawing/2014/main" id="{895A9F8A-A15E-48C5-8ABE-2FADCFECC33F}"/>
              </a:ext>
            </a:extLst>
          </p:cNvPr>
          <p:cNvGrpSpPr/>
          <p:nvPr/>
        </p:nvGrpSpPr>
        <p:grpSpPr>
          <a:xfrm>
            <a:off x="0" y="5766317"/>
            <a:ext cx="12192000" cy="1240188"/>
            <a:chOff x="0" y="5734233"/>
            <a:chExt cx="12192000" cy="1240188"/>
          </a:xfrm>
        </p:grpSpPr>
        <p:pic>
          <p:nvPicPr>
            <p:cNvPr id="7" name="Picture 6">
              <a:extLst>
                <a:ext uri="{FF2B5EF4-FFF2-40B4-BE49-F238E27FC236}">
                  <a16:creationId xmlns:a16="http://schemas.microsoft.com/office/drawing/2014/main" id="{2436B643-DDEE-45F8-845F-93A6D67B1ED5}"/>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8" name="Rectangle 7">
              <a:extLst>
                <a:ext uri="{FF2B5EF4-FFF2-40B4-BE49-F238E27FC236}">
                  <a16:creationId xmlns:a16="http://schemas.microsoft.com/office/drawing/2014/main" id="{59D071D0-B5B1-4447-A776-6C2F967FA734}"/>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EC597144-D7A9-4F81-ACF1-11055B50A9A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0" name="Rectangle 9">
              <a:extLst>
                <a:ext uri="{FF2B5EF4-FFF2-40B4-BE49-F238E27FC236}">
                  <a16:creationId xmlns:a16="http://schemas.microsoft.com/office/drawing/2014/main" id="{80C50643-C47C-4158-A20B-8E4BD600915E}"/>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Text, letter&#10;&#10;Description automatically generated">
              <a:extLst>
                <a:ext uri="{FF2B5EF4-FFF2-40B4-BE49-F238E27FC236}">
                  <a16:creationId xmlns:a16="http://schemas.microsoft.com/office/drawing/2014/main" id="{47B76A4F-0430-4321-9D0A-515773B885CA}"/>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2" name="Picture 11" descr="A picture containing text, metalware, gear&#10;&#10;Description automatically generated">
              <a:extLst>
                <a:ext uri="{FF2B5EF4-FFF2-40B4-BE49-F238E27FC236}">
                  <a16:creationId xmlns:a16="http://schemas.microsoft.com/office/drawing/2014/main" id="{8775C2AA-2DD5-4AA1-84E8-EABE747DBF3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3996887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62A80E55-3B97-4B12-9384-216CAD13D468}"/>
                                            </p:graphicEl>
                                          </p:spTgt>
                                        </p:tgtEl>
                                        <p:attrNameLst>
                                          <p:attrName>style.visibility</p:attrName>
                                        </p:attrNameLst>
                                      </p:cBhvr>
                                      <p:to>
                                        <p:strVal val="visible"/>
                                      </p:to>
                                    </p:set>
                                    <p:animEffect transition="in" filter="fade">
                                      <p:cBhvr>
                                        <p:cTn id="7" dur="500"/>
                                        <p:tgtEl>
                                          <p:spTgt spid="3">
                                            <p:graphicEl>
                                              <a:dgm id="{62A80E55-3B97-4B12-9384-216CAD13D46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716CD957-5F62-4661-8341-9F9331C09054}"/>
                                            </p:graphicEl>
                                          </p:spTgt>
                                        </p:tgtEl>
                                        <p:attrNameLst>
                                          <p:attrName>style.visibility</p:attrName>
                                        </p:attrNameLst>
                                      </p:cBhvr>
                                      <p:to>
                                        <p:strVal val="visible"/>
                                      </p:to>
                                    </p:set>
                                    <p:animEffect transition="in" filter="fade">
                                      <p:cBhvr>
                                        <p:cTn id="12" dur="500"/>
                                        <p:tgtEl>
                                          <p:spTgt spid="3">
                                            <p:graphicEl>
                                              <a:dgm id="{716CD957-5F62-4661-8341-9F9331C09054}"/>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8BD1FED0-6597-4E35-912C-1BCE932C74EE}"/>
                                            </p:graphicEl>
                                          </p:spTgt>
                                        </p:tgtEl>
                                        <p:attrNameLst>
                                          <p:attrName>style.visibility</p:attrName>
                                        </p:attrNameLst>
                                      </p:cBhvr>
                                      <p:to>
                                        <p:strVal val="visible"/>
                                      </p:to>
                                    </p:set>
                                    <p:animEffect transition="in" filter="fade">
                                      <p:cBhvr>
                                        <p:cTn id="15" dur="500"/>
                                        <p:tgtEl>
                                          <p:spTgt spid="3">
                                            <p:graphicEl>
                                              <a:dgm id="{8BD1FED0-6597-4E35-912C-1BCE932C74EE}"/>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6AA931A3-A73D-478E-9749-1D260C2D47D5}"/>
                                            </p:graphicEl>
                                          </p:spTgt>
                                        </p:tgtEl>
                                        <p:attrNameLst>
                                          <p:attrName>style.visibility</p:attrName>
                                        </p:attrNameLst>
                                      </p:cBhvr>
                                      <p:to>
                                        <p:strVal val="visible"/>
                                      </p:to>
                                    </p:set>
                                    <p:animEffect transition="in" filter="fade">
                                      <p:cBhvr>
                                        <p:cTn id="20" dur="500"/>
                                        <p:tgtEl>
                                          <p:spTgt spid="3">
                                            <p:graphicEl>
                                              <a:dgm id="{6AA931A3-A73D-478E-9749-1D260C2D47D5}"/>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graphicEl>
                                              <a:dgm id="{F6D49E8B-F81E-4C01-A041-2D0A2AD7603D}"/>
                                            </p:graphicEl>
                                          </p:spTgt>
                                        </p:tgtEl>
                                        <p:attrNameLst>
                                          <p:attrName>style.visibility</p:attrName>
                                        </p:attrNameLst>
                                      </p:cBhvr>
                                      <p:to>
                                        <p:strVal val="visible"/>
                                      </p:to>
                                    </p:set>
                                    <p:animEffect transition="in" filter="fade">
                                      <p:cBhvr>
                                        <p:cTn id="23" dur="500"/>
                                        <p:tgtEl>
                                          <p:spTgt spid="3">
                                            <p:graphicEl>
                                              <a:dgm id="{F6D49E8B-F81E-4C01-A041-2D0A2AD7603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graphicEl>
                                              <a:dgm id="{28AF57DA-1DE9-4475-B08D-D5AEE8FD9D51}"/>
                                            </p:graphicEl>
                                          </p:spTgt>
                                        </p:tgtEl>
                                        <p:attrNameLst>
                                          <p:attrName>style.visibility</p:attrName>
                                        </p:attrNameLst>
                                      </p:cBhvr>
                                      <p:to>
                                        <p:strVal val="visible"/>
                                      </p:to>
                                    </p:set>
                                    <p:animEffect transition="in" filter="fade">
                                      <p:cBhvr>
                                        <p:cTn id="28" dur="500"/>
                                        <p:tgtEl>
                                          <p:spTgt spid="3">
                                            <p:graphicEl>
                                              <a:dgm id="{28AF57DA-1DE9-4475-B08D-D5AEE8FD9D51}"/>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graphicEl>
                                              <a:dgm id="{D5AE8805-C8B9-44F9-A013-D752B03AF01D}"/>
                                            </p:graphicEl>
                                          </p:spTgt>
                                        </p:tgtEl>
                                        <p:attrNameLst>
                                          <p:attrName>style.visibility</p:attrName>
                                        </p:attrNameLst>
                                      </p:cBhvr>
                                      <p:to>
                                        <p:strVal val="visible"/>
                                      </p:to>
                                    </p:set>
                                    <p:animEffect transition="in" filter="fade">
                                      <p:cBhvr>
                                        <p:cTn id="31" dur="500"/>
                                        <p:tgtEl>
                                          <p:spTgt spid="3">
                                            <p:graphicEl>
                                              <a:dgm id="{D5AE8805-C8B9-44F9-A013-D752B03AF01D}"/>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
                                            <p:graphicEl>
                                              <a:dgm id="{03C40CAD-C007-4927-9CA1-DD4C8F5F382B}"/>
                                            </p:graphicEl>
                                          </p:spTgt>
                                        </p:tgtEl>
                                        <p:attrNameLst>
                                          <p:attrName>style.visibility</p:attrName>
                                        </p:attrNameLst>
                                      </p:cBhvr>
                                      <p:to>
                                        <p:strVal val="visible"/>
                                      </p:to>
                                    </p:set>
                                    <p:animEffect transition="in" filter="fade">
                                      <p:cBhvr>
                                        <p:cTn id="36" dur="500"/>
                                        <p:tgtEl>
                                          <p:spTgt spid="3">
                                            <p:graphicEl>
                                              <a:dgm id="{03C40CAD-C007-4927-9CA1-DD4C8F5F382B}"/>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
                                            <p:graphicEl>
                                              <a:dgm id="{3526F23D-47C3-4615-8173-E6757A7C03A6}"/>
                                            </p:graphicEl>
                                          </p:spTgt>
                                        </p:tgtEl>
                                        <p:attrNameLst>
                                          <p:attrName>style.visibility</p:attrName>
                                        </p:attrNameLst>
                                      </p:cBhvr>
                                      <p:to>
                                        <p:strVal val="visible"/>
                                      </p:to>
                                    </p:set>
                                    <p:animEffect transition="in" filter="fade">
                                      <p:cBhvr>
                                        <p:cTn id="39" dur="500"/>
                                        <p:tgtEl>
                                          <p:spTgt spid="3">
                                            <p:graphicEl>
                                              <a:dgm id="{3526F23D-47C3-4615-8173-E6757A7C03A6}"/>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3">
                                            <p:graphicEl>
                                              <a:dgm id="{2EFDCF81-C8E8-487E-9F82-CB151DBE758B}"/>
                                            </p:graphicEl>
                                          </p:spTgt>
                                        </p:tgtEl>
                                        <p:attrNameLst>
                                          <p:attrName>style.visibility</p:attrName>
                                        </p:attrNameLst>
                                      </p:cBhvr>
                                      <p:to>
                                        <p:strVal val="visible"/>
                                      </p:to>
                                    </p:set>
                                    <p:animEffect transition="in" filter="fade">
                                      <p:cBhvr>
                                        <p:cTn id="44" dur="500"/>
                                        <p:tgtEl>
                                          <p:spTgt spid="3">
                                            <p:graphicEl>
                                              <a:dgm id="{2EFDCF81-C8E8-487E-9F82-CB151DBE758B}"/>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
                                            <p:graphicEl>
                                              <a:dgm id="{6CBAA233-BA72-455D-8FEA-646260FBE919}"/>
                                            </p:graphicEl>
                                          </p:spTgt>
                                        </p:tgtEl>
                                        <p:attrNameLst>
                                          <p:attrName>style.visibility</p:attrName>
                                        </p:attrNameLst>
                                      </p:cBhvr>
                                      <p:to>
                                        <p:strVal val="visible"/>
                                      </p:to>
                                    </p:set>
                                    <p:animEffect transition="in" filter="fade">
                                      <p:cBhvr>
                                        <p:cTn id="47" dur="500"/>
                                        <p:tgtEl>
                                          <p:spTgt spid="3">
                                            <p:graphicEl>
                                              <a:dgm id="{6CBAA233-BA72-455D-8FEA-646260FBE91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031133" y="435344"/>
            <a:ext cx="10311318" cy="646331"/>
          </a:xfrm>
          <a:prstGeom prst="rect">
            <a:avLst/>
          </a:prstGeom>
          <a:solidFill>
            <a:srgbClr val="002060"/>
          </a:solidFill>
        </p:spPr>
        <p:txBody>
          <a:bodyPr wrap="square" rtlCol="0">
            <a:spAutoFit/>
          </a:bodyPr>
          <a:lstStyle/>
          <a:p>
            <a:pPr algn="ctr"/>
            <a:r>
              <a:rPr lang="en-GB" sz="3600" b="1" dirty="0">
                <a:solidFill>
                  <a:schemeClr val="bg1"/>
                </a:solidFill>
              </a:rPr>
              <a:t>Forms of Evidence</a:t>
            </a:r>
          </a:p>
        </p:txBody>
      </p:sp>
      <p:graphicFrame>
        <p:nvGraphicFramePr>
          <p:cNvPr id="2" name="Diagram 1">
            <a:extLst>
              <a:ext uri="{FF2B5EF4-FFF2-40B4-BE49-F238E27FC236}">
                <a16:creationId xmlns:a16="http://schemas.microsoft.com/office/drawing/2014/main" id="{F0D75603-19A6-47DC-A547-7E00F1B0BF56}"/>
              </a:ext>
            </a:extLst>
          </p:cNvPr>
          <p:cNvGraphicFramePr/>
          <p:nvPr>
            <p:extLst>
              <p:ext uri="{D42A27DB-BD31-4B8C-83A1-F6EECF244321}">
                <p14:modId xmlns:p14="http://schemas.microsoft.com/office/powerpoint/2010/main" val="2116734675"/>
              </p:ext>
            </p:extLst>
          </p:nvPr>
        </p:nvGraphicFramePr>
        <p:xfrm>
          <a:off x="1531566" y="719666"/>
          <a:ext cx="9128867"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4" name="Group 3">
            <a:extLst>
              <a:ext uri="{FF2B5EF4-FFF2-40B4-BE49-F238E27FC236}">
                <a16:creationId xmlns:a16="http://schemas.microsoft.com/office/drawing/2014/main" id="{AB8D6E00-1909-4EF4-A032-6444FE379162}"/>
              </a:ext>
            </a:extLst>
          </p:cNvPr>
          <p:cNvGrpSpPr/>
          <p:nvPr/>
        </p:nvGrpSpPr>
        <p:grpSpPr>
          <a:xfrm>
            <a:off x="0" y="5766317"/>
            <a:ext cx="12192000" cy="1240188"/>
            <a:chOff x="0" y="5734233"/>
            <a:chExt cx="12192000" cy="1240188"/>
          </a:xfrm>
        </p:grpSpPr>
        <p:pic>
          <p:nvPicPr>
            <p:cNvPr id="5" name="Picture 4">
              <a:extLst>
                <a:ext uri="{FF2B5EF4-FFF2-40B4-BE49-F238E27FC236}">
                  <a16:creationId xmlns:a16="http://schemas.microsoft.com/office/drawing/2014/main" id="{9F8BB355-D213-45A3-A8AB-AFE7BB68682B}"/>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6" name="Rectangle 5">
              <a:extLst>
                <a:ext uri="{FF2B5EF4-FFF2-40B4-BE49-F238E27FC236}">
                  <a16:creationId xmlns:a16="http://schemas.microsoft.com/office/drawing/2014/main" id="{44108B35-E62E-4F55-B20F-C29E784B3D06}"/>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6">
              <a:extLst>
                <a:ext uri="{FF2B5EF4-FFF2-40B4-BE49-F238E27FC236}">
                  <a16:creationId xmlns:a16="http://schemas.microsoft.com/office/drawing/2014/main" id="{0257A579-94D1-4C7D-AB97-5E1B2203C04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8" name="Rectangle 7">
              <a:extLst>
                <a:ext uri="{FF2B5EF4-FFF2-40B4-BE49-F238E27FC236}">
                  <a16:creationId xmlns:a16="http://schemas.microsoft.com/office/drawing/2014/main" id="{322B9B70-E6E9-49E7-BC79-89D89984859D}"/>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descr="Text, letter&#10;&#10;Description automatically generated">
              <a:extLst>
                <a:ext uri="{FF2B5EF4-FFF2-40B4-BE49-F238E27FC236}">
                  <a16:creationId xmlns:a16="http://schemas.microsoft.com/office/drawing/2014/main" id="{9C602E3A-298C-40F8-A7D8-D3405EAB6A20}"/>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1" name="Picture 10" descr="A picture containing text, metalware, gear&#10;&#10;Description automatically generated">
              <a:extLst>
                <a:ext uri="{FF2B5EF4-FFF2-40B4-BE49-F238E27FC236}">
                  <a16:creationId xmlns:a16="http://schemas.microsoft.com/office/drawing/2014/main" id="{191C8942-419C-480E-A1AB-C1E607BE08D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1816380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170C5C9F-1F9E-4DB6-AB8C-74C06CC78F60}"/>
                                            </p:graphicEl>
                                          </p:spTgt>
                                        </p:tgtEl>
                                        <p:attrNameLst>
                                          <p:attrName>style.visibility</p:attrName>
                                        </p:attrNameLst>
                                      </p:cBhvr>
                                      <p:to>
                                        <p:strVal val="visible"/>
                                      </p:to>
                                    </p:set>
                                    <p:animEffect transition="in" filter="fade">
                                      <p:cBhvr>
                                        <p:cTn id="7" dur="500"/>
                                        <p:tgtEl>
                                          <p:spTgt spid="2">
                                            <p:graphicEl>
                                              <a:dgm id="{170C5C9F-1F9E-4DB6-AB8C-74C06CC78F6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3A74FA3-C3AD-4E95-93FE-7839212ED3E7}"/>
                                            </p:graphicEl>
                                          </p:spTgt>
                                        </p:tgtEl>
                                        <p:attrNameLst>
                                          <p:attrName>style.visibility</p:attrName>
                                        </p:attrNameLst>
                                      </p:cBhvr>
                                      <p:to>
                                        <p:strVal val="visible"/>
                                      </p:to>
                                    </p:set>
                                    <p:animEffect transition="in" filter="fade">
                                      <p:cBhvr>
                                        <p:cTn id="12" dur="500"/>
                                        <p:tgtEl>
                                          <p:spTgt spid="2">
                                            <p:graphicEl>
                                              <a:dgm id="{B3A74FA3-C3AD-4E95-93FE-7839212ED3E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B52B69B9-0B83-4938-B119-678211FB7525}"/>
                                            </p:graphicEl>
                                          </p:spTgt>
                                        </p:tgtEl>
                                        <p:attrNameLst>
                                          <p:attrName>style.visibility</p:attrName>
                                        </p:attrNameLst>
                                      </p:cBhvr>
                                      <p:to>
                                        <p:strVal val="visible"/>
                                      </p:to>
                                    </p:set>
                                    <p:animEffect transition="in" filter="fade">
                                      <p:cBhvr>
                                        <p:cTn id="15" dur="500"/>
                                        <p:tgtEl>
                                          <p:spTgt spid="2">
                                            <p:graphicEl>
                                              <a:dgm id="{B52B69B9-0B83-4938-B119-678211FB7525}"/>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5C37552E-A869-4A18-9BFD-C41D5DA1F2F3}"/>
                                            </p:graphicEl>
                                          </p:spTgt>
                                        </p:tgtEl>
                                        <p:attrNameLst>
                                          <p:attrName>style.visibility</p:attrName>
                                        </p:attrNameLst>
                                      </p:cBhvr>
                                      <p:to>
                                        <p:strVal val="visible"/>
                                      </p:to>
                                    </p:set>
                                    <p:animEffect transition="in" filter="fade">
                                      <p:cBhvr>
                                        <p:cTn id="20" dur="500"/>
                                        <p:tgtEl>
                                          <p:spTgt spid="2">
                                            <p:graphicEl>
                                              <a:dgm id="{5C37552E-A869-4A18-9BFD-C41D5DA1F2F3}"/>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BD59B6F7-C76A-4BD1-9893-99F3080A940F}"/>
                                            </p:graphicEl>
                                          </p:spTgt>
                                        </p:tgtEl>
                                        <p:attrNameLst>
                                          <p:attrName>style.visibility</p:attrName>
                                        </p:attrNameLst>
                                      </p:cBhvr>
                                      <p:to>
                                        <p:strVal val="visible"/>
                                      </p:to>
                                    </p:set>
                                    <p:animEffect transition="in" filter="fade">
                                      <p:cBhvr>
                                        <p:cTn id="23" dur="500"/>
                                        <p:tgtEl>
                                          <p:spTgt spid="2">
                                            <p:graphicEl>
                                              <a:dgm id="{BD59B6F7-C76A-4BD1-9893-99F3080A940F}"/>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F0CDE946-F8C7-4C68-89BA-F1CFF1B41B4C}"/>
                                            </p:graphicEl>
                                          </p:spTgt>
                                        </p:tgtEl>
                                        <p:attrNameLst>
                                          <p:attrName>style.visibility</p:attrName>
                                        </p:attrNameLst>
                                      </p:cBhvr>
                                      <p:to>
                                        <p:strVal val="visible"/>
                                      </p:to>
                                    </p:set>
                                    <p:animEffect transition="in" filter="fade">
                                      <p:cBhvr>
                                        <p:cTn id="28" dur="500"/>
                                        <p:tgtEl>
                                          <p:spTgt spid="2">
                                            <p:graphicEl>
                                              <a:dgm id="{F0CDE946-F8C7-4C68-89BA-F1CFF1B41B4C}"/>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1A64893A-DB14-400B-8B20-0866BAE0A9E9}"/>
                                            </p:graphicEl>
                                          </p:spTgt>
                                        </p:tgtEl>
                                        <p:attrNameLst>
                                          <p:attrName>style.visibility</p:attrName>
                                        </p:attrNameLst>
                                      </p:cBhvr>
                                      <p:to>
                                        <p:strVal val="visible"/>
                                      </p:to>
                                    </p:set>
                                    <p:animEffect transition="in" filter="fade">
                                      <p:cBhvr>
                                        <p:cTn id="31" dur="500"/>
                                        <p:tgtEl>
                                          <p:spTgt spid="2">
                                            <p:graphicEl>
                                              <a:dgm id="{1A64893A-DB14-400B-8B20-0866BAE0A9E9}"/>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6652BA5D-FB2F-42B1-9803-873AF1EF78B6}"/>
                                            </p:graphicEl>
                                          </p:spTgt>
                                        </p:tgtEl>
                                        <p:attrNameLst>
                                          <p:attrName>style.visibility</p:attrName>
                                        </p:attrNameLst>
                                      </p:cBhvr>
                                      <p:to>
                                        <p:strVal val="visible"/>
                                      </p:to>
                                    </p:set>
                                    <p:animEffect transition="in" filter="fade">
                                      <p:cBhvr>
                                        <p:cTn id="36" dur="500"/>
                                        <p:tgtEl>
                                          <p:spTgt spid="2">
                                            <p:graphicEl>
                                              <a:dgm id="{6652BA5D-FB2F-42B1-9803-873AF1EF78B6}"/>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64D1E80F-2206-4870-AECA-76F479378002}"/>
                                            </p:graphicEl>
                                          </p:spTgt>
                                        </p:tgtEl>
                                        <p:attrNameLst>
                                          <p:attrName>style.visibility</p:attrName>
                                        </p:attrNameLst>
                                      </p:cBhvr>
                                      <p:to>
                                        <p:strVal val="visible"/>
                                      </p:to>
                                    </p:set>
                                    <p:animEffect transition="in" filter="fade">
                                      <p:cBhvr>
                                        <p:cTn id="39" dur="500"/>
                                        <p:tgtEl>
                                          <p:spTgt spid="2">
                                            <p:graphicEl>
                                              <a:dgm id="{64D1E80F-2206-4870-AECA-76F479378002}"/>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4EF1F29B-1712-49A9-9216-B81BAF2C5646}"/>
                                            </p:graphicEl>
                                          </p:spTgt>
                                        </p:tgtEl>
                                        <p:attrNameLst>
                                          <p:attrName>style.visibility</p:attrName>
                                        </p:attrNameLst>
                                      </p:cBhvr>
                                      <p:to>
                                        <p:strVal val="visible"/>
                                      </p:to>
                                    </p:set>
                                    <p:animEffect transition="in" filter="fade">
                                      <p:cBhvr>
                                        <p:cTn id="44" dur="500"/>
                                        <p:tgtEl>
                                          <p:spTgt spid="2">
                                            <p:graphicEl>
                                              <a:dgm id="{4EF1F29B-1712-49A9-9216-B81BAF2C5646}"/>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7BB636A2-539C-4598-978F-F6AF124D5CCA}"/>
                                            </p:graphicEl>
                                          </p:spTgt>
                                        </p:tgtEl>
                                        <p:attrNameLst>
                                          <p:attrName>style.visibility</p:attrName>
                                        </p:attrNameLst>
                                      </p:cBhvr>
                                      <p:to>
                                        <p:strVal val="visible"/>
                                      </p:to>
                                    </p:set>
                                    <p:animEffect transition="in" filter="fade">
                                      <p:cBhvr>
                                        <p:cTn id="47" dur="500"/>
                                        <p:tgtEl>
                                          <p:spTgt spid="2">
                                            <p:graphicEl>
                                              <a:dgm id="{7BB636A2-539C-4598-978F-F6AF124D5CC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22525" y="4918213"/>
            <a:ext cx="4898950" cy="461665"/>
          </a:xfrm>
          <a:prstGeom prst="rect">
            <a:avLst/>
          </a:prstGeom>
          <a:solidFill>
            <a:schemeClr val="accent2">
              <a:lumMod val="60000"/>
              <a:lumOff val="40000"/>
            </a:schemeClr>
          </a:solidFill>
          <a:ln>
            <a:solidFill>
              <a:schemeClr val="tx1"/>
            </a:solidFill>
          </a:ln>
        </p:spPr>
        <p:txBody>
          <a:bodyPr wrap="square" rtlCol="0">
            <a:spAutoFit/>
          </a:bodyPr>
          <a:lstStyle/>
          <a:p>
            <a:pPr algn="ctr"/>
            <a:r>
              <a:rPr lang="en-GB" sz="2400" b="1" dirty="0"/>
              <a:t>Section 1 Perjury Act 1911</a:t>
            </a:r>
          </a:p>
        </p:txBody>
      </p:sp>
      <p:sp>
        <p:nvSpPr>
          <p:cNvPr id="5" name="TextBox 4"/>
          <p:cNvSpPr txBox="1"/>
          <p:nvPr/>
        </p:nvSpPr>
        <p:spPr>
          <a:xfrm>
            <a:off x="797668" y="369417"/>
            <a:ext cx="10758792" cy="646331"/>
          </a:xfrm>
          <a:prstGeom prst="rect">
            <a:avLst/>
          </a:prstGeom>
          <a:solidFill>
            <a:srgbClr val="002060"/>
          </a:solidFill>
        </p:spPr>
        <p:txBody>
          <a:bodyPr wrap="square" rtlCol="0">
            <a:spAutoFit/>
          </a:bodyPr>
          <a:lstStyle/>
          <a:p>
            <a:pPr algn="ctr"/>
            <a:r>
              <a:rPr lang="en-GB" sz="3600" b="1" dirty="0">
                <a:solidFill>
                  <a:schemeClr val="bg1"/>
                </a:solidFill>
              </a:rPr>
              <a:t>Honesty and Integrity</a:t>
            </a:r>
          </a:p>
        </p:txBody>
      </p:sp>
      <p:pic>
        <p:nvPicPr>
          <p:cNvPr id="6" name="Picture 5"/>
          <p:cNvPicPr>
            <a:picLocks noChangeAspect="1"/>
          </p:cNvPicPr>
          <p:nvPr/>
        </p:nvPicPr>
        <p:blipFill>
          <a:blip r:embed="rId3"/>
          <a:stretch>
            <a:fillRect/>
          </a:stretch>
        </p:blipFill>
        <p:spPr>
          <a:xfrm>
            <a:off x="8918581" y="1349257"/>
            <a:ext cx="2475751" cy="3362591"/>
          </a:xfrm>
          <a:prstGeom prst="rect">
            <a:avLst/>
          </a:prstGeom>
          <a:ln>
            <a:solidFill>
              <a:schemeClr val="tx1"/>
            </a:solidFill>
          </a:ln>
        </p:spPr>
      </p:pic>
      <p:sp>
        <p:nvSpPr>
          <p:cNvPr id="2" name="Scroll: Horizontal 1">
            <a:extLst>
              <a:ext uri="{FF2B5EF4-FFF2-40B4-BE49-F238E27FC236}">
                <a16:creationId xmlns:a16="http://schemas.microsoft.com/office/drawing/2014/main" id="{699112F1-C5EC-4723-8B11-73966F72DE51}"/>
              </a:ext>
            </a:extLst>
          </p:cNvPr>
          <p:cNvSpPr/>
          <p:nvPr/>
        </p:nvSpPr>
        <p:spPr>
          <a:xfrm>
            <a:off x="1186775" y="1222113"/>
            <a:ext cx="6770451" cy="3489735"/>
          </a:xfrm>
          <a:prstGeom prst="horizontalScroll">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Any person lawfully sworn as a witness or interpreter in a judicial proceeding wilfully makes a statement which he knows to be false, or does not believe to be true</a:t>
            </a:r>
          </a:p>
        </p:txBody>
      </p:sp>
      <p:grpSp>
        <p:nvGrpSpPr>
          <p:cNvPr id="7" name="Group 6">
            <a:extLst>
              <a:ext uri="{FF2B5EF4-FFF2-40B4-BE49-F238E27FC236}">
                <a16:creationId xmlns:a16="http://schemas.microsoft.com/office/drawing/2014/main" id="{E6F1385D-4BF7-4D3E-8D1C-E39722541F72}"/>
              </a:ext>
            </a:extLst>
          </p:cNvPr>
          <p:cNvGrpSpPr/>
          <p:nvPr/>
        </p:nvGrpSpPr>
        <p:grpSpPr>
          <a:xfrm>
            <a:off x="0" y="5766317"/>
            <a:ext cx="12192000" cy="1240188"/>
            <a:chOff x="0" y="5734233"/>
            <a:chExt cx="12192000" cy="1240188"/>
          </a:xfrm>
        </p:grpSpPr>
        <p:pic>
          <p:nvPicPr>
            <p:cNvPr id="8" name="Picture 7">
              <a:extLst>
                <a:ext uri="{FF2B5EF4-FFF2-40B4-BE49-F238E27FC236}">
                  <a16:creationId xmlns:a16="http://schemas.microsoft.com/office/drawing/2014/main" id="{40B1672C-F022-4A5B-A65C-6C69D4DEBDB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9" name="Rectangle 8">
              <a:extLst>
                <a:ext uri="{FF2B5EF4-FFF2-40B4-BE49-F238E27FC236}">
                  <a16:creationId xmlns:a16="http://schemas.microsoft.com/office/drawing/2014/main" id="{6FE998E1-13B3-4255-9F7D-039E12FB258D}"/>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a:extLst>
                <a:ext uri="{FF2B5EF4-FFF2-40B4-BE49-F238E27FC236}">
                  <a16:creationId xmlns:a16="http://schemas.microsoft.com/office/drawing/2014/main" id="{D3361B13-E770-4E0E-8792-45DF067B75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1" name="Rectangle 10">
              <a:extLst>
                <a:ext uri="{FF2B5EF4-FFF2-40B4-BE49-F238E27FC236}">
                  <a16:creationId xmlns:a16="http://schemas.microsoft.com/office/drawing/2014/main" id="{50BD94E1-8269-4C0F-A6F2-9E3B38716CF0}"/>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descr="Text, letter&#10;&#10;Description automatically generated">
              <a:extLst>
                <a:ext uri="{FF2B5EF4-FFF2-40B4-BE49-F238E27FC236}">
                  <a16:creationId xmlns:a16="http://schemas.microsoft.com/office/drawing/2014/main" id="{D80BB8B4-5D50-4D51-8670-9707A8FC585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3" name="Picture 12" descr="A picture containing text, metalware, gear&#10;&#10;Description automatically generated">
              <a:extLst>
                <a:ext uri="{FF2B5EF4-FFF2-40B4-BE49-F238E27FC236}">
                  <a16:creationId xmlns:a16="http://schemas.microsoft.com/office/drawing/2014/main" id="{F12C21F0-C69B-4827-B91D-F973D389732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2758332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456322" y="5062688"/>
            <a:ext cx="5480393" cy="461665"/>
          </a:xfrm>
          <a:prstGeom prst="rect">
            <a:avLst/>
          </a:prstGeom>
          <a:solidFill>
            <a:schemeClr val="accent2">
              <a:lumMod val="60000"/>
              <a:lumOff val="40000"/>
            </a:schemeClr>
          </a:solidFill>
          <a:ln>
            <a:solidFill>
              <a:schemeClr val="tx1"/>
            </a:solidFill>
          </a:ln>
        </p:spPr>
        <p:txBody>
          <a:bodyPr wrap="square" rtlCol="0">
            <a:spAutoFit/>
          </a:bodyPr>
          <a:lstStyle/>
          <a:p>
            <a:pPr algn="ctr"/>
            <a:r>
              <a:rPr lang="en-GB" sz="2400" b="1" dirty="0"/>
              <a:t>Section 89 Criminal Justice Act 1967</a:t>
            </a:r>
          </a:p>
        </p:txBody>
      </p:sp>
      <p:sp>
        <p:nvSpPr>
          <p:cNvPr id="5" name="TextBox 4"/>
          <p:cNvSpPr txBox="1"/>
          <p:nvPr/>
        </p:nvSpPr>
        <p:spPr>
          <a:xfrm>
            <a:off x="914400" y="384052"/>
            <a:ext cx="10564238" cy="647080"/>
          </a:xfrm>
          <a:prstGeom prst="rect">
            <a:avLst/>
          </a:prstGeom>
          <a:solidFill>
            <a:srgbClr val="002060"/>
          </a:solidFill>
        </p:spPr>
        <p:txBody>
          <a:bodyPr wrap="square" rtlCol="0">
            <a:spAutoFit/>
          </a:bodyPr>
          <a:lstStyle/>
          <a:p>
            <a:pPr algn="ctr"/>
            <a:r>
              <a:rPr lang="en-GB" sz="3600" b="1" dirty="0">
                <a:solidFill>
                  <a:schemeClr val="bg1"/>
                </a:solidFill>
              </a:rPr>
              <a:t>False Statement in Criminal Proceedings</a:t>
            </a:r>
          </a:p>
        </p:txBody>
      </p:sp>
      <p:sp>
        <p:nvSpPr>
          <p:cNvPr id="2" name="Scroll: Horizontal 1">
            <a:extLst>
              <a:ext uri="{FF2B5EF4-FFF2-40B4-BE49-F238E27FC236}">
                <a16:creationId xmlns:a16="http://schemas.microsoft.com/office/drawing/2014/main" id="{D467AA5A-1CCD-41C3-AF58-F9EEB2F8509D}"/>
              </a:ext>
            </a:extLst>
          </p:cNvPr>
          <p:cNvSpPr/>
          <p:nvPr/>
        </p:nvSpPr>
        <p:spPr>
          <a:xfrm>
            <a:off x="1877437" y="1609529"/>
            <a:ext cx="8638162" cy="2743200"/>
          </a:xfrm>
          <a:prstGeom prst="horizontalScroll">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Any person wilfully makes a written statement tendered in evidence in criminal proceedings which he knows to be false or does not believe to be true</a:t>
            </a:r>
          </a:p>
        </p:txBody>
      </p:sp>
      <p:grpSp>
        <p:nvGrpSpPr>
          <p:cNvPr id="6" name="Group 5">
            <a:extLst>
              <a:ext uri="{FF2B5EF4-FFF2-40B4-BE49-F238E27FC236}">
                <a16:creationId xmlns:a16="http://schemas.microsoft.com/office/drawing/2014/main" id="{242ACC05-A4FB-44BB-906F-A22027FC8E58}"/>
              </a:ext>
            </a:extLst>
          </p:cNvPr>
          <p:cNvGrpSpPr/>
          <p:nvPr/>
        </p:nvGrpSpPr>
        <p:grpSpPr>
          <a:xfrm>
            <a:off x="0" y="5766317"/>
            <a:ext cx="12192000" cy="1240188"/>
            <a:chOff x="0" y="5734233"/>
            <a:chExt cx="12192000" cy="1240188"/>
          </a:xfrm>
        </p:grpSpPr>
        <p:pic>
          <p:nvPicPr>
            <p:cNvPr id="7" name="Picture 6">
              <a:extLst>
                <a:ext uri="{FF2B5EF4-FFF2-40B4-BE49-F238E27FC236}">
                  <a16:creationId xmlns:a16="http://schemas.microsoft.com/office/drawing/2014/main" id="{DD9EFC8C-2C1E-4D5F-9F17-CD83B9F53BB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8" name="Rectangle 7">
              <a:extLst>
                <a:ext uri="{FF2B5EF4-FFF2-40B4-BE49-F238E27FC236}">
                  <a16:creationId xmlns:a16="http://schemas.microsoft.com/office/drawing/2014/main" id="{5E618472-8696-4448-BDC9-9DE00E0BD450}"/>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990AB614-CEFC-4674-BA26-7CA103CD9D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0" name="Rectangle 9">
              <a:extLst>
                <a:ext uri="{FF2B5EF4-FFF2-40B4-BE49-F238E27FC236}">
                  <a16:creationId xmlns:a16="http://schemas.microsoft.com/office/drawing/2014/main" id="{94F73E15-4E17-4B17-998B-707E71274EC4}"/>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Text, letter&#10;&#10;Description automatically generated">
              <a:extLst>
                <a:ext uri="{FF2B5EF4-FFF2-40B4-BE49-F238E27FC236}">
                  <a16:creationId xmlns:a16="http://schemas.microsoft.com/office/drawing/2014/main" id="{8A5AD25B-8F3E-41AB-8689-EFDBE863955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2" name="Picture 11" descr="A picture containing text, metalware, gear&#10;&#10;Description automatically generated">
              <a:extLst>
                <a:ext uri="{FF2B5EF4-FFF2-40B4-BE49-F238E27FC236}">
                  <a16:creationId xmlns:a16="http://schemas.microsoft.com/office/drawing/2014/main" id="{3DA2F94E-AC78-4D5E-80C8-46B08821636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2640791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8230140" y="1828913"/>
            <a:ext cx="3000054" cy="3200173"/>
          </a:xfrm>
          <a:prstGeom prst="rect">
            <a:avLst/>
          </a:prstGeom>
        </p:spPr>
      </p:pic>
      <p:sp>
        <p:nvSpPr>
          <p:cNvPr id="5" name="TextBox 4"/>
          <p:cNvSpPr txBox="1"/>
          <p:nvPr/>
        </p:nvSpPr>
        <p:spPr>
          <a:xfrm>
            <a:off x="875489" y="202374"/>
            <a:ext cx="10505873" cy="646331"/>
          </a:xfrm>
          <a:prstGeom prst="rect">
            <a:avLst/>
          </a:prstGeom>
          <a:solidFill>
            <a:srgbClr val="002060"/>
          </a:solidFill>
        </p:spPr>
        <p:txBody>
          <a:bodyPr wrap="square" rtlCol="0">
            <a:spAutoFit/>
          </a:bodyPr>
          <a:lstStyle/>
          <a:p>
            <a:pPr algn="ctr"/>
            <a:r>
              <a:rPr lang="en-GB" sz="3600" b="1" dirty="0">
                <a:solidFill>
                  <a:schemeClr val="bg1"/>
                </a:solidFill>
              </a:rPr>
              <a:t>Justice Outcomes</a:t>
            </a:r>
          </a:p>
        </p:txBody>
      </p:sp>
      <p:graphicFrame>
        <p:nvGraphicFramePr>
          <p:cNvPr id="2" name="Diagram 1">
            <a:extLst>
              <a:ext uri="{FF2B5EF4-FFF2-40B4-BE49-F238E27FC236}">
                <a16:creationId xmlns:a16="http://schemas.microsoft.com/office/drawing/2014/main" id="{EED92474-1810-4B66-9019-6662F2097385}"/>
              </a:ext>
            </a:extLst>
          </p:cNvPr>
          <p:cNvGraphicFramePr/>
          <p:nvPr>
            <p:extLst>
              <p:ext uri="{D42A27DB-BD31-4B8C-83A1-F6EECF244321}">
                <p14:modId xmlns:p14="http://schemas.microsoft.com/office/powerpoint/2010/main" val="2178502184"/>
              </p:ext>
            </p:extLst>
          </p:nvPr>
        </p:nvGraphicFramePr>
        <p:xfrm>
          <a:off x="961806" y="1643883"/>
          <a:ext cx="6567251" cy="357023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6" name="Group 5">
            <a:extLst>
              <a:ext uri="{FF2B5EF4-FFF2-40B4-BE49-F238E27FC236}">
                <a16:creationId xmlns:a16="http://schemas.microsoft.com/office/drawing/2014/main" id="{AEDA3B47-8B80-4A94-AEE2-DB03922C85F3}"/>
              </a:ext>
            </a:extLst>
          </p:cNvPr>
          <p:cNvGrpSpPr/>
          <p:nvPr/>
        </p:nvGrpSpPr>
        <p:grpSpPr>
          <a:xfrm>
            <a:off x="0" y="5766317"/>
            <a:ext cx="12192000" cy="1240188"/>
            <a:chOff x="0" y="5734233"/>
            <a:chExt cx="12192000" cy="1240188"/>
          </a:xfrm>
        </p:grpSpPr>
        <p:pic>
          <p:nvPicPr>
            <p:cNvPr id="7" name="Picture 6">
              <a:extLst>
                <a:ext uri="{FF2B5EF4-FFF2-40B4-BE49-F238E27FC236}">
                  <a16:creationId xmlns:a16="http://schemas.microsoft.com/office/drawing/2014/main" id="{4A08F23C-D0D7-48F7-85DB-2CC78CCEC88D}"/>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8" name="Rectangle 7">
              <a:extLst>
                <a:ext uri="{FF2B5EF4-FFF2-40B4-BE49-F238E27FC236}">
                  <a16:creationId xmlns:a16="http://schemas.microsoft.com/office/drawing/2014/main" id="{8989AD38-E116-4C7C-BB01-A3AE1DC1C84A}"/>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A1F56DE5-58A1-47C0-A83C-4DDC82BDF6B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0" name="Rectangle 9">
              <a:extLst>
                <a:ext uri="{FF2B5EF4-FFF2-40B4-BE49-F238E27FC236}">
                  <a16:creationId xmlns:a16="http://schemas.microsoft.com/office/drawing/2014/main" id="{36C61D18-70AB-41CC-8258-99F49FD9B599}"/>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Text, letter&#10;&#10;Description automatically generated">
              <a:extLst>
                <a:ext uri="{FF2B5EF4-FFF2-40B4-BE49-F238E27FC236}">
                  <a16:creationId xmlns:a16="http://schemas.microsoft.com/office/drawing/2014/main" id="{E0E9E627-63F8-4B50-A2A5-55478A67E955}"/>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2" name="Picture 11" descr="A picture containing text, metalware, gear&#10;&#10;Description automatically generated">
              <a:extLst>
                <a:ext uri="{FF2B5EF4-FFF2-40B4-BE49-F238E27FC236}">
                  <a16:creationId xmlns:a16="http://schemas.microsoft.com/office/drawing/2014/main" id="{0CA2AF14-CED3-4BF7-81B0-DBA4670D46EA}"/>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97839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A4B76DD8-D198-48B5-AC8E-A43A9818DC3C}"/>
                                            </p:graphicEl>
                                          </p:spTgt>
                                        </p:tgtEl>
                                        <p:attrNameLst>
                                          <p:attrName>style.visibility</p:attrName>
                                        </p:attrNameLst>
                                      </p:cBhvr>
                                      <p:to>
                                        <p:strVal val="visible"/>
                                      </p:to>
                                    </p:set>
                                    <p:animEffect transition="in" filter="fade">
                                      <p:cBhvr>
                                        <p:cTn id="7" dur="500"/>
                                        <p:tgtEl>
                                          <p:spTgt spid="2">
                                            <p:graphicEl>
                                              <a:dgm id="{A4B76DD8-D198-48B5-AC8E-A43A9818DC3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DB06B22-5A3C-4195-8F19-E8EAB212C9B8}"/>
                                            </p:graphicEl>
                                          </p:spTgt>
                                        </p:tgtEl>
                                        <p:attrNameLst>
                                          <p:attrName>style.visibility</p:attrName>
                                        </p:attrNameLst>
                                      </p:cBhvr>
                                      <p:to>
                                        <p:strVal val="visible"/>
                                      </p:to>
                                    </p:set>
                                    <p:animEffect transition="in" filter="fade">
                                      <p:cBhvr>
                                        <p:cTn id="12" dur="500"/>
                                        <p:tgtEl>
                                          <p:spTgt spid="2">
                                            <p:graphicEl>
                                              <a:dgm id="{3DB06B22-5A3C-4195-8F19-E8EAB212C9B8}"/>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EF6B6299-2AE4-44C1-B21C-22343EA61012}"/>
                                            </p:graphicEl>
                                          </p:spTgt>
                                        </p:tgtEl>
                                        <p:attrNameLst>
                                          <p:attrName>style.visibility</p:attrName>
                                        </p:attrNameLst>
                                      </p:cBhvr>
                                      <p:to>
                                        <p:strVal val="visible"/>
                                      </p:to>
                                    </p:set>
                                    <p:animEffect transition="in" filter="fade">
                                      <p:cBhvr>
                                        <p:cTn id="17" dur="500"/>
                                        <p:tgtEl>
                                          <p:spTgt spid="2">
                                            <p:graphicEl>
                                              <a:dgm id="{EF6B6299-2AE4-44C1-B21C-22343EA6101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00391" y="202374"/>
            <a:ext cx="10910443" cy="646331"/>
          </a:xfrm>
          <a:prstGeom prst="rect">
            <a:avLst/>
          </a:prstGeom>
          <a:solidFill>
            <a:srgbClr val="002060"/>
          </a:solidFill>
        </p:spPr>
        <p:txBody>
          <a:bodyPr wrap="square" rtlCol="0">
            <a:spAutoFit/>
          </a:bodyPr>
          <a:lstStyle/>
          <a:p>
            <a:pPr algn="ctr"/>
            <a:r>
              <a:rPr lang="en-GB" sz="3600" b="1" dirty="0">
                <a:solidFill>
                  <a:schemeClr val="bg1"/>
                </a:solidFill>
              </a:rPr>
              <a:t>Formal Justice System</a:t>
            </a:r>
          </a:p>
        </p:txBody>
      </p:sp>
      <p:pic>
        <p:nvPicPr>
          <p:cNvPr id="4" name="Picture 3"/>
          <p:cNvPicPr>
            <a:picLocks noChangeAspect="1"/>
          </p:cNvPicPr>
          <p:nvPr/>
        </p:nvPicPr>
        <p:blipFill>
          <a:blip r:embed="rId3"/>
          <a:stretch>
            <a:fillRect/>
          </a:stretch>
        </p:blipFill>
        <p:spPr>
          <a:xfrm>
            <a:off x="581166" y="3429000"/>
            <a:ext cx="2640380" cy="1627211"/>
          </a:xfrm>
          <a:prstGeom prst="rect">
            <a:avLst/>
          </a:prstGeom>
        </p:spPr>
      </p:pic>
      <p:graphicFrame>
        <p:nvGraphicFramePr>
          <p:cNvPr id="5" name="Diagram 4">
            <a:extLst>
              <a:ext uri="{FF2B5EF4-FFF2-40B4-BE49-F238E27FC236}">
                <a16:creationId xmlns:a16="http://schemas.microsoft.com/office/drawing/2014/main" id="{A07E663F-3685-4C97-A6A0-A1188ABBA0F1}"/>
              </a:ext>
            </a:extLst>
          </p:cNvPr>
          <p:cNvGraphicFramePr/>
          <p:nvPr>
            <p:extLst>
              <p:ext uri="{D42A27DB-BD31-4B8C-83A1-F6EECF244321}">
                <p14:modId xmlns:p14="http://schemas.microsoft.com/office/powerpoint/2010/main" val="4255316090"/>
              </p:ext>
            </p:extLst>
          </p:nvPr>
        </p:nvGraphicFramePr>
        <p:xfrm>
          <a:off x="581166" y="525539"/>
          <a:ext cx="11036902" cy="50970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6" name="Group 5">
            <a:extLst>
              <a:ext uri="{FF2B5EF4-FFF2-40B4-BE49-F238E27FC236}">
                <a16:creationId xmlns:a16="http://schemas.microsoft.com/office/drawing/2014/main" id="{91B0574F-2C7B-4DCF-B75D-10E903EE504D}"/>
              </a:ext>
            </a:extLst>
          </p:cNvPr>
          <p:cNvGrpSpPr/>
          <p:nvPr/>
        </p:nvGrpSpPr>
        <p:grpSpPr>
          <a:xfrm>
            <a:off x="0" y="5766317"/>
            <a:ext cx="12192000" cy="1240188"/>
            <a:chOff x="0" y="5734233"/>
            <a:chExt cx="12192000" cy="1240188"/>
          </a:xfrm>
        </p:grpSpPr>
        <p:pic>
          <p:nvPicPr>
            <p:cNvPr id="7" name="Picture 6">
              <a:extLst>
                <a:ext uri="{FF2B5EF4-FFF2-40B4-BE49-F238E27FC236}">
                  <a16:creationId xmlns:a16="http://schemas.microsoft.com/office/drawing/2014/main" id="{C471C2F4-E857-433A-85D4-2DFF6BA00590}"/>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8" name="Rectangle 7">
              <a:extLst>
                <a:ext uri="{FF2B5EF4-FFF2-40B4-BE49-F238E27FC236}">
                  <a16:creationId xmlns:a16="http://schemas.microsoft.com/office/drawing/2014/main" id="{0160509E-B387-42E7-B056-76F4457A6E1F}"/>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DC6BB380-0E1F-4D7B-841F-251794F4024C}"/>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0" name="Rectangle 9">
              <a:extLst>
                <a:ext uri="{FF2B5EF4-FFF2-40B4-BE49-F238E27FC236}">
                  <a16:creationId xmlns:a16="http://schemas.microsoft.com/office/drawing/2014/main" id="{8890AD9E-B373-4B3E-B298-823A2EA2FB08}"/>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Text, letter&#10;&#10;Description automatically generated">
              <a:extLst>
                <a:ext uri="{FF2B5EF4-FFF2-40B4-BE49-F238E27FC236}">
                  <a16:creationId xmlns:a16="http://schemas.microsoft.com/office/drawing/2014/main" id="{AA0EB0AA-07AD-4BF6-A731-E4C987799DA2}"/>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2" name="Picture 11" descr="A picture containing text, metalware, gear&#10;&#10;Description automatically generated">
              <a:extLst>
                <a:ext uri="{FF2B5EF4-FFF2-40B4-BE49-F238E27FC236}">
                  <a16:creationId xmlns:a16="http://schemas.microsoft.com/office/drawing/2014/main" id="{15E16941-49F9-4B26-9926-3F08D8D338B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4636104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8C1574AE-B7B5-44EE-AF7B-D30928F27FEB}"/>
                                            </p:graphicEl>
                                          </p:spTgt>
                                        </p:tgtEl>
                                        <p:attrNameLst>
                                          <p:attrName>style.visibility</p:attrName>
                                        </p:attrNameLst>
                                      </p:cBhvr>
                                      <p:to>
                                        <p:strVal val="visible"/>
                                      </p:to>
                                    </p:set>
                                    <p:animEffect transition="in" filter="fade">
                                      <p:cBhvr>
                                        <p:cTn id="7" dur="500"/>
                                        <p:tgtEl>
                                          <p:spTgt spid="5">
                                            <p:graphicEl>
                                              <a:dgm id="{8C1574AE-B7B5-44EE-AF7B-D30928F27FE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985AFE44-507B-49E0-8978-E7581E41E131}"/>
                                            </p:graphicEl>
                                          </p:spTgt>
                                        </p:tgtEl>
                                        <p:attrNameLst>
                                          <p:attrName>style.visibility</p:attrName>
                                        </p:attrNameLst>
                                      </p:cBhvr>
                                      <p:to>
                                        <p:strVal val="visible"/>
                                      </p:to>
                                    </p:set>
                                    <p:animEffect transition="in" filter="fade">
                                      <p:cBhvr>
                                        <p:cTn id="12" dur="500"/>
                                        <p:tgtEl>
                                          <p:spTgt spid="5">
                                            <p:graphicEl>
                                              <a:dgm id="{985AFE44-507B-49E0-8978-E7581E41E131}"/>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8482D285-94FA-45C9-B66B-C761B54A878A}"/>
                                            </p:graphicEl>
                                          </p:spTgt>
                                        </p:tgtEl>
                                        <p:attrNameLst>
                                          <p:attrName>style.visibility</p:attrName>
                                        </p:attrNameLst>
                                      </p:cBhvr>
                                      <p:to>
                                        <p:strVal val="visible"/>
                                      </p:to>
                                    </p:set>
                                    <p:animEffect transition="in" filter="fade">
                                      <p:cBhvr>
                                        <p:cTn id="15" dur="500"/>
                                        <p:tgtEl>
                                          <p:spTgt spid="5">
                                            <p:graphicEl>
                                              <a:dgm id="{8482D285-94FA-45C9-B66B-C761B54A878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9D210FD9-B9FA-4D92-BDB9-9056ECACA571}"/>
                                            </p:graphicEl>
                                          </p:spTgt>
                                        </p:tgtEl>
                                        <p:attrNameLst>
                                          <p:attrName>style.visibility</p:attrName>
                                        </p:attrNameLst>
                                      </p:cBhvr>
                                      <p:to>
                                        <p:strVal val="visible"/>
                                      </p:to>
                                    </p:set>
                                    <p:animEffect transition="in" filter="fade">
                                      <p:cBhvr>
                                        <p:cTn id="20" dur="500"/>
                                        <p:tgtEl>
                                          <p:spTgt spid="5">
                                            <p:graphicEl>
                                              <a:dgm id="{9D210FD9-B9FA-4D92-BDB9-9056ECACA571}"/>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E1EAB745-20A5-438E-B4E5-521EEAAE5358}"/>
                                            </p:graphicEl>
                                          </p:spTgt>
                                        </p:tgtEl>
                                        <p:attrNameLst>
                                          <p:attrName>style.visibility</p:attrName>
                                        </p:attrNameLst>
                                      </p:cBhvr>
                                      <p:to>
                                        <p:strVal val="visible"/>
                                      </p:to>
                                    </p:set>
                                    <p:animEffect transition="in" filter="fade">
                                      <p:cBhvr>
                                        <p:cTn id="23" dur="500"/>
                                        <p:tgtEl>
                                          <p:spTgt spid="5">
                                            <p:graphicEl>
                                              <a:dgm id="{E1EAB745-20A5-438E-B4E5-521EEAAE5358}"/>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graphicEl>
                                              <a:dgm id="{2163E1AB-48D9-4532-9E8D-0994CAEF1566}"/>
                                            </p:graphicEl>
                                          </p:spTgt>
                                        </p:tgtEl>
                                        <p:attrNameLst>
                                          <p:attrName>style.visibility</p:attrName>
                                        </p:attrNameLst>
                                      </p:cBhvr>
                                      <p:to>
                                        <p:strVal val="visible"/>
                                      </p:to>
                                    </p:set>
                                    <p:animEffect transition="in" filter="fade">
                                      <p:cBhvr>
                                        <p:cTn id="28" dur="500"/>
                                        <p:tgtEl>
                                          <p:spTgt spid="5">
                                            <p:graphicEl>
                                              <a:dgm id="{2163E1AB-48D9-4532-9E8D-0994CAEF1566}"/>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dgm id="{3302F8AB-4CBF-4FA8-8919-0DE6BDBE2BB2}"/>
                                            </p:graphicEl>
                                          </p:spTgt>
                                        </p:tgtEl>
                                        <p:attrNameLst>
                                          <p:attrName>style.visibility</p:attrName>
                                        </p:attrNameLst>
                                      </p:cBhvr>
                                      <p:to>
                                        <p:strVal val="visible"/>
                                      </p:to>
                                    </p:set>
                                    <p:animEffect transition="in" filter="fade">
                                      <p:cBhvr>
                                        <p:cTn id="31" dur="500"/>
                                        <p:tgtEl>
                                          <p:spTgt spid="5">
                                            <p:graphicEl>
                                              <a:dgm id="{3302F8AB-4CBF-4FA8-8919-0DE6BDBE2BB2}"/>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5">
                                            <p:graphicEl>
                                              <a:dgm id="{16962FA9-E412-4BAC-8435-C2BD6ADA8300}"/>
                                            </p:graphicEl>
                                          </p:spTgt>
                                        </p:tgtEl>
                                        <p:attrNameLst>
                                          <p:attrName>style.visibility</p:attrName>
                                        </p:attrNameLst>
                                      </p:cBhvr>
                                      <p:to>
                                        <p:strVal val="visible"/>
                                      </p:to>
                                    </p:set>
                                    <p:animEffect transition="in" filter="fade">
                                      <p:cBhvr>
                                        <p:cTn id="36" dur="500"/>
                                        <p:tgtEl>
                                          <p:spTgt spid="5">
                                            <p:graphicEl>
                                              <a:dgm id="{16962FA9-E412-4BAC-8435-C2BD6ADA8300}"/>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
                                            <p:graphicEl>
                                              <a:dgm id="{94CFA421-F364-4F10-AD2E-C77024255AE9}"/>
                                            </p:graphicEl>
                                          </p:spTgt>
                                        </p:tgtEl>
                                        <p:attrNameLst>
                                          <p:attrName>style.visibility</p:attrName>
                                        </p:attrNameLst>
                                      </p:cBhvr>
                                      <p:to>
                                        <p:strVal val="visible"/>
                                      </p:to>
                                    </p:set>
                                    <p:animEffect transition="in" filter="fade">
                                      <p:cBhvr>
                                        <p:cTn id="39" dur="500"/>
                                        <p:tgtEl>
                                          <p:spTgt spid="5">
                                            <p:graphicEl>
                                              <a:dgm id="{94CFA421-F364-4F10-AD2E-C77024255AE9}"/>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5">
                                            <p:graphicEl>
                                              <a:dgm id="{6D2B98E4-C451-442B-9419-C249E132B0DF}"/>
                                            </p:graphicEl>
                                          </p:spTgt>
                                        </p:tgtEl>
                                        <p:attrNameLst>
                                          <p:attrName>style.visibility</p:attrName>
                                        </p:attrNameLst>
                                      </p:cBhvr>
                                      <p:to>
                                        <p:strVal val="visible"/>
                                      </p:to>
                                    </p:set>
                                    <p:animEffect transition="in" filter="fade">
                                      <p:cBhvr>
                                        <p:cTn id="44" dur="500"/>
                                        <p:tgtEl>
                                          <p:spTgt spid="5">
                                            <p:graphicEl>
                                              <a:dgm id="{6D2B98E4-C451-442B-9419-C249E132B0DF}"/>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
                                            <p:graphicEl>
                                              <a:dgm id="{609B1441-2557-4755-BD76-A5F381C0F90A}"/>
                                            </p:graphicEl>
                                          </p:spTgt>
                                        </p:tgtEl>
                                        <p:attrNameLst>
                                          <p:attrName>style.visibility</p:attrName>
                                        </p:attrNameLst>
                                      </p:cBhvr>
                                      <p:to>
                                        <p:strVal val="visible"/>
                                      </p:to>
                                    </p:set>
                                    <p:animEffect transition="in" filter="fade">
                                      <p:cBhvr>
                                        <p:cTn id="47" dur="500"/>
                                        <p:tgtEl>
                                          <p:spTgt spid="5">
                                            <p:graphicEl>
                                              <a:dgm id="{609B1441-2557-4755-BD76-A5F381C0F90A}"/>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5">
                                            <p:graphicEl>
                                              <a:dgm id="{EB5434B0-C828-47F5-B314-6DF1052437EA}"/>
                                            </p:graphicEl>
                                          </p:spTgt>
                                        </p:tgtEl>
                                        <p:attrNameLst>
                                          <p:attrName>style.visibility</p:attrName>
                                        </p:attrNameLst>
                                      </p:cBhvr>
                                      <p:to>
                                        <p:strVal val="visible"/>
                                      </p:to>
                                    </p:set>
                                    <p:animEffect transition="in" filter="fade">
                                      <p:cBhvr>
                                        <p:cTn id="52" dur="500"/>
                                        <p:tgtEl>
                                          <p:spTgt spid="5">
                                            <p:graphicEl>
                                              <a:dgm id="{EB5434B0-C828-47F5-B314-6DF1052437EA}"/>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5">
                                            <p:graphicEl>
                                              <a:dgm id="{F6EDEBED-145A-4693-A9FC-4305FD391565}"/>
                                            </p:graphicEl>
                                          </p:spTgt>
                                        </p:tgtEl>
                                        <p:attrNameLst>
                                          <p:attrName>style.visibility</p:attrName>
                                        </p:attrNameLst>
                                      </p:cBhvr>
                                      <p:to>
                                        <p:strVal val="visible"/>
                                      </p:to>
                                    </p:set>
                                    <p:animEffect transition="in" filter="fade">
                                      <p:cBhvr>
                                        <p:cTn id="55" dur="500"/>
                                        <p:tgtEl>
                                          <p:spTgt spid="5">
                                            <p:graphicEl>
                                              <a:dgm id="{F6EDEBED-145A-4693-A9FC-4305FD39156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75489" y="311285"/>
            <a:ext cx="10591677" cy="646331"/>
          </a:xfrm>
          <a:prstGeom prst="rect">
            <a:avLst/>
          </a:prstGeom>
          <a:solidFill>
            <a:srgbClr val="002060"/>
          </a:solidFill>
        </p:spPr>
        <p:txBody>
          <a:bodyPr wrap="square" rtlCol="0">
            <a:spAutoFit/>
          </a:bodyPr>
          <a:lstStyle/>
          <a:p>
            <a:pPr algn="ctr"/>
            <a:r>
              <a:rPr lang="en-GB" sz="3600" b="1" dirty="0">
                <a:solidFill>
                  <a:schemeClr val="bg1"/>
                </a:solidFill>
              </a:rPr>
              <a:t>Out of Court Disposals</a:t>
            </a:r>
          </a:p>
        </p:txBody>
      </p:sp>
      <p:pic>
        <p:nvPicPr>
          <p:cNvPr id="5" name="Picture 4"/>
          <p:cNvPicPr>
            <a:picLocks noChangeAspect="1"/>
          </p:cNvPicPr>
          <p:nvPr/>
        </p:nvPicPr>
        <p:blipFill>
          <a:blip r:embed="rId3"/>
          <a:stretch>
            <a:fillRect/>
          </a:stretch>
        </p:blipFill>
        <p:spPr>
          <a:xfrm>
            <a:off x="875489" y="1547580"/>
            <a:ext cx="1855983" cy="1925394"/>
          </a:xfrm>
          <a:prstGeom prst="rect">
            <a:avLst/>
          </a:prstGeom>
        </p:spPr>
      </p:pic>
      <p:graphicFrame>
        <p:nvGraphicFramePr>
          <p:cNvPr id="6" name="Diagram 5">
            <a:extLst>
              <a:ext uri="{FF2B5EF4-FFF2-40B4-BE49-F238E27FC236}">
                <a16:creationId xmlns:a16="http://schemas.microsoft.com/office/drawing/2014/main" id="{D648E1A2-E3AB-4BBE-9B0F-077E3EB5C67F}"/>
              </a:ext>
            </a:extLst>
          </p:cNvPr>
          <p:cNvGraphicFramePr/>
          <p:nvPr>
            <p:extLst>
              <p:ext uri="{D42A27DB-BD31-4B8C-83A1-F6EECF244321}">
                <p14:modId xmlns:p14="http://schemas.microsoft.com/office/powerpoint/2010/main" val="3646234132"/>
              </p:ext>
            </p:extLst>
          </p:nvPr>
        </p:nvGraphicFramePr>
        <p:xfrm>
          <a:off x="724833" y="924450"/>
          <a:ext cx="11036902" cy="50970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7" name="Group 6">
            <a:extLst>
              <a:ext uri="{FF2B5EF4-FFF2-40B4-BE49-F238E27FC236}">
                <a16:creationId xmlns:a16="http://schemas.microsoft.com/office/drawing/2014/main" id="{9D8C4849-AB50-4A25-9FF9-CF3A60A2691E}"/>
              </a:ext>
            </a:extLst>
          </p:cNvPr>
          <p:cNvGrpSpPr/>
          <p:nvPr/>
        </p:nvGrpSpPr>
        <p:grpSpPr>
          <a:xfrm>
            <a:off x="0" y="5766317"/>
            <a:ext cx="12192000" cy="1240188"/>
            <a:chOff x="0" y="5734233"/>
            <a:chExt cx="12192000" cy="1240188"/>
          </a:xfrm>
        </p:grpSpPr>
        <p:pic>
          <p:nvPicPr>
            <p:cNvPr id="8" name="Picture 7">
              <a:extLst>
                <a:ext uri="{FF2B5EF4-FFF2-40B4-BE49-F238E27FC236}">
                  <a16:creationId xmlns:a16="http://schemas.microsoft.com/office/drawing/2014/main" id="{13D9DA1C-112C-444E-A65C-8B1559FAF0FD}"/>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9" name="Rectangle 8">
              <a:extLst>
                <a:ext uri="{FF2B5EF4-FFF2-40B4-BE49-F238E27FC236}">
                  <a16:creationId xmlns:a16="http://schemas.microsoft.com/office/drawing/2014/main" id="{2685DAEA-6A12-48DC-BE00-D4198FCA2C2C}"/>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a:extLst>
                <a:ext uri="{FF2B5EF4-FFF2-40B4-BE49-F238E27FC236}">
                  <a16:creationId xmlns:a16="http://schemas.microsoft.com/office/drawing/2014/main" id="{23A66952-2362-46E5-8816-CEF010B82CE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1" name="Rectangle 10">
              <a:extLst>
                <a:ext uri="{FF2B5EF4-FFF2-40B4-BE49-F238E27FC236}">
                  <a16:creationId xmlns:a16="http://schemas.microsoft.com/office/drawing/2014/main" id="{82BF244A-6349-4A2F-B259-1AB0A6E2E1D9}"/>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descr="Text, letter&#10;&#10;Description automatically generated">
              <a:extLst>
                <a:ext uri="{FF2B5EF4-FFF2-40B4-BE49-F238E27FC236}">
                  <a16:creationId xmlns:a16="http://schemas.microsoft.com/office/drawing/2014/main" id="{39FFD9ED-028D-4C09-8DEA-B0B8A7463E3B}"/>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3" name="Picture 12" descr="A picture containing text, metalware, gear&#10;&#10;Description automatically generated">
              <a:extLst>
                <a:ext uri="{FF2B5EF4-FFF2-40B4-BE49-F238E27FC236}">
                  <a16:creationId xmlns:a16="http://schemas.microsoft.com/office/drawing/2014/main" id="{D5055260-8C2B-498F-87DD-93B913F445D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833033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8C1574AE-B7B5-44EE-AF7B-D30928F27FEB}"/>
                                            </p:graphicEl>
                                          </p:spTgt>
                                        </p:tgtEl>
                                        <p:attrNameLst>
                                          <p:attrName>style.visibility</p:attrName>
                                        </p:attrNameLst>
                                      </p:cBhvr>
                                      <p:to>
                                        <p:strVal val="visible"/>
                                      </p:to>
                                    </p:set>
                                    <p:animEffect transition="in" filter="fade">
                                      <p:cBhvr>
                                        <p:cTn id="7" dur="500"/>
                                        <p:tgtEl>
                                          <p:spTgt spid="6">
                                            <p:graphicEl>
                                              <a:dgm id="{8C1574AE-B7B5-44EE-AF7B-D30928F27FE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985AFE44-507B-49E0-8978-E7581E41E131}"/>
                                            </p:graphicEl>
                                          </p:spTgt>
                                        </p:tgtEl>
                                        <p:attrNameLst>
                                          <p:attrName>style.visibility</p:attrName>
                                        </p:attrNameLst>
                                      </p:cBhvr>
                                      <p:to>
                                        <p:strVal val="visible"/>
                                      </p:to>
                                    </p:set>
                                    <p:animEffect transition="in" filter="fade">
                                      <p:cBhvr>
                                        <p:cTn id="12" dur="500"/>
                                        <p:tgtEl>
                                          <p:spTgt spid="6">
                                            <p:graphicEl>
                                              <a:dgm id="{985AFE44-507B-49E0-8978-E7581E41E131}"/>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graphicEl>
                                              <a:dgm id="{8482D285-94FA-45C9-B66B-C761B54A878A}"/>
                                            </p:graphicEl>
                                          </p:spTgt>
                                        </p:tgtEl>
                                        <p:attrNameLst>
                                          <p:attrName>style.visibility</p:attrName>
                                        </p:attrNameLst>
                                      </p:cBhvr>
                                      <p:to>
                                        <p:strVal val="visible"/>
                                      </p:to>
                                    </p:set>
                                    <p:animEffect transition="in" filter="fade">
                                      <p:cBhvr>
                                        <p:cTn id="15" dur="500"/>
                                        <p:tgtEl>
                                          <p:spTgt spid="6">
                                            <p:graphicEl>
                                              <a:dgm id="{8482D285-94FA-45C9-B66B-C761B54A878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graphicEl>
                                              <a:dgm id="{9D210FD9-B9FA-4D92-BDB9-9056ECACA571}"/>
                                            </p:graphicEl>
                                          </p:spTgt>
                                        </p:tgtEl>
                                        <p:attrNameLst>
                                          <p:attrName>style.visibility</p:attrName>
                                        </p:attrNameLst>
                                      </p:cBhvr>
                                      <p:to>
                                        <p:strVal val="visible"/>
                                      </p:to>
                                    </p:set>
                                    <p:animEffect transition="in" filter="fade">
                                      <p:cBhvr>
                                        <p:cTn id="20" dur="500"/>
                                        <p:tgtEl>
                                          <p:spTgt spid="6">
                                            <p:graphicEl>
                                              <a:dgm id="{9D210FD9-B9FA-4D92-BDB9-9056ECACA571}"/>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
                                            <p:graphicEl>
                                              <a:dgm id="{E1EAB745-20A5-438E-B4E5-521EEAAE5358}"/>
                                            </p:graphicEl>
                                          </p:spTgt>
                                        </p:tgtEl>
                                        <p:attrNameLst>
                                          <p:attrName>style.visibility</p:attrName>
                                        </p:attrNameLst>
                                      </p:cBhvr>
                                      <p:to>
                                        <p:strVal val="visible"/>
                                      </p:to>
                                    </p:set>
                                    <p:animEffect transition="in" filter="fade">
                                      <p:cBhvr>
                                        <p:cTn id="23" dur="500"/>
                                        <p:tgtEl>
                                          <p:spTgt spid="6">
                                            <p:graphicEl>
                                              <a:dgm id="{E1EAB745-20A5-438E-B4E5-521EEAAE5358}"/>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6">
                                            <p:graphicEl>
                                              <a:dgm id="{2163E1AB-48D9-4532-9E8D-0994CAEF1566}"/>
                                            </p:graphicEl>
                                          </p:spTgt>
                                        </p:tgtEl>
                                        <p:attrNameLst>
                                          <p:attrName>style.visibility</p:attrName>
                                        </p:attrNameLst>
                                      </p:cBhvr>
                                      <p:to>
                                        <p:strVal val="visible"/>
                                      </p:to>
                                    </p:set>
                                    <p:animEffect transition="in" filter="fade">
                                      <p:cBhvr>
                                        <p:cTn id="28" dur="500"/>
                                        <p:tgtEl>
                                          <p:spTgt spid="6">
                                            <p:graphicEl>
                                              <a:dgm id="{2163E1AB-48D9-4532-9E8D-0994CAEF1566}"/>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
                                            <p:graphicEl>
                                              <a:dgm id="{3302F8AB-4CBF-4FA8-8919-0DE6BDBE2BB2}"/>
                                            </p:graphicEl>
                                          </p:spTgt>
                                        </p:tgtEl>
                                        <p:attrNameLst>
                                          <p:attrName>style.visibility</p:attrName>
                                        </p:attrNameLst>
                                      </p:cBhvr>
                                      <p:to>
                                        <p:strVal val="visible"/>
                                      </p:to>
                                    </p:set>
                                    <p:animEffect transition="in" filter="fade">
                                      <p:cBhvr>
                                        <p:cTn id="31" dur="500"/>
                                        <p:tgtEl>
                                          <p:spTgt spid="6">
                                            <p:graphicEl>
                                              <a:dgm id="{3302F8AB-4CBF-4FA8-8919-0DE6BDBE2BB2}"/>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
                                            <p:graphicEl>
                                              <a:dgm id="{16962FA9-E412-4BAC-8435-C2BD6ADA8300}"/>
                                            </p:graphicEl>
                                          </p:spTgt>
                                        </p:tgtEl>
                                        <p:attrNameLst>
                                          <p:attrName>style.visibility</p:attrName>
                                        </p:attrNameLst>
                                      </p:cBhvr>
                                      <p:to>
                                        <p:strVal val="visible"/>
                                      </p:to>
                                    </p:set>
                                    <p:animEffect transition="in" filter="fade">
                                      <p:cBhvr>
                                        <p:cTn id="36" dur="500"/>
                                        <p:tgtEl>
                                          <p:spTgt spid="6">
                                            <p:graphicEl>
                                              <a:dgm id="{16962FA9-E412-4BAC-8435-C2BD6ADA8300}"/>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6">
                                            <p:graphicEl>
                                              <a:dgm id="{94CFA421-F364-4F10-AD2E-C77024255AE9}"/>
                                            </p:graphicEl>
                                          </p:spTgt>
                                        </p:tgtEl>
                                        <p:attrNameLst>
                                          <p:attrName>style.visibility</p:attrName>
                                        </p:attrNameLst>
                                      </p:cBhvr>
                                      <p:to>
                                        <p:strVal val="visible"/>
                                      </p:to>
                                    </p:set>
                                    <p:animEffect transition="in" filter="fade">
                                      <p:cBhvr>
                                        <p:cTn id="39" dur="500"/>
                                        <p:tgtEl>
                                          <p:spTgt spid="6">
                                            <p:graphicEl>
                                              <a:dgm id="{94CFA421-F364-4F10-AD2E-C77024255AE9}"/>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6">
                                            <p:graphicEl>
                                              <a:dgm id="{6D2B98E4-C451-442B-9419-C249E132B0DF}"/>
                                            </p:graphicEl>
                                          </p:spTgt>
                                        </p:tgtEl>
                                        <p:attrNameLst>
                                          <p:attrName>style.visibility</p:attrName>
                                        </p:attrNameLst>
                                      </p:cBhvr>
                                      <p:to>
                                        <p:strVal val="visible"/>
                                      </p:to>
                                    </p:set>
                                    <p:animEffect transition="in" filter="fade">
                                      <p:cBhvr>
                                        <p:cTn id="44" dur="500"/>
                                        <p:tgtEl>
                                          <p:spTgt spid="6">
                                            <p:graphicEl>
                                              <a:dgm id="{6D2B98E4-C451-442B-9419-C249E132B0DF}"/>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
                                            <p:graphicEl>
                                              <a:dgm id="{609B1441-2557-4755-BD76-A5F381C0F90A}"/>
                                            </p:graphicEl>
                                          </p:spTgt>
                                        </p:tgtEl>
                                        <p:attrNameLst>
                                          <p:attrName>style.visibility</p:attrName>
                                        </p:attrNameLst>
                                      </p:cBhvr>
                                      <p:to>
                                        <p:strVal val="visible"/>
                                      </p:to>
                                    </p:set>
                                    <p:animEffect transition="in" filter="fade">
                                      <p:cBhvr>
                                        <p:cTn id="47" dur="500"/>
                                        <p:tgtEl>
                                          <p:spTgt spid="6">
                                            <p:graphicEl>
                                              <a:dgm id="{609B1441-2557-4755-BD76-A5F381C0F90A}"/>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6">
                                            <p:graphicEl>
                                              <a:dgm id="{EB5434B0-C828-47F5-B314-6DF1052437EA}"/>
                                            </p:graphicEl>
                                          </p:spTgt>
                                        </p:tgtEl>
                                        <p:attrNameLst>
                                          <p:attrName>style.visibility</p:attrName>
                                        </p:attrNameLst>
                                      </p:cBhvr>
                                      <p:to>
                                        <p:strVal val="visible"/>
                                      </p:to>
                                    </p:set>
                                    <p:animEffect transition="in" filter="fade">
                                      <p:cBhvr>
                                        <p:cTn id="52" dur="500"/>
                                        <p:tgtEl>
                                          <p:spTgt spid="6">
                                            <p:graphicEl>
                                              <a:dgm id="{EB5434B0-C828-47F5-B314-6DF1052437EA}"/>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6">
                                            <p:graphicEl>
                                              <a:dgm id="{F6EDEBED-145A-4693-A9FC-4305FD391565}"/>
                                            </p:graphicEl>
                                          </p:spTgt>
                                        </p:tgtEl>
                                        <p:attrNameLst>
                                          <p:attrName>style.visibility</p:attrName>
                                        </p:attrNameLst>
                                      </p:cBhvr>
                                      <p:to>
                                        <p:strVal val="visible"/>
                                      </p:to>
                                    </p:set>
                                    <p:animEffect transition="in" filter="fade">
                                      <p:cBhvr>
                                        <p:cTn id="55" dur="500"/>
                                        <p:tgtEl>
                                          <p:spTgt spid="6">
                                            <p:graphicEl>
                                              <a:dgm id="{F6EDEBED-145A-4693-A9FC-4305FD39156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495222" y="977736"/>
            <a:ext cx="5739073" cy="4185936"/>
          </a:xfrm>
          <a:prstGeom prst="rect">
            <a:avLst/>
          </a:prstGeom>
        </p:spPr>
      </p:pic>
      <p:grpSp>
        <p:nvGrpSpPr>
          <p:cNvPr id="3" name="Group 2">
            <a:extLst>
              <a:ext uri="{FF2B5EF4-FFF2-40B4-BE49-F238E27FC236}">
                <a16:creationId xmlns:a16="http://schemas.microsoft.com/office/drawing/2014/main" id="{E636B941-6364-485C-A47C-D26C30DD6E8E}"/>
              </a:ext>
            </a:extLst>
          </p:cNvPr>
          <p:cNvGrpSpPr/>
          <p:nvPr/>
        </p:nvGrpSpPr>
        <p:grpSpPr>
          <a:xfrm>
            <a:off x="0" y="5766317"/>
            <a:ext cx="12192000" cy="1240188"/>
            <a:chOff x="0" y="5734233"/>
            <a:chExt cx="12192000" cy="1240188"/>
          </a:xfrm>
        </p:grpSpPr>
        <p:pic>
          <p:nvPicPr>
            <p:cNvPr id="5" name="Picture 4">
              <a:extLst>
                <a:ext uri="{FF2B5EF4-FFF2-40B4-BE49-F238E27FC236}">
                  <a16:creationId xmlns:a16="http://schemas.microsoft.com/office/drawing/2014/main" id="{15B015B9-F05F-462E-B657-A7118E9BE1A0}"/>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6" name="Rectangle 5">
              <a:extLst>
                <a:ext uri="{FF2B5EF4-FFF2-40B4-BE49-F238E27FC236}">
                  <a16:creationId xmlns:a16="http://schemas.microsoft.com/office/drawing/2014/main" id="{9D6F48F0-3427-44C1-A9D7-A052CF30C540}"/>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6">
              <a:extLst>
                <a:ext uri="{FF2B5EF4-FFF2-40B4-BE49-F238E27FC236}">
                  <a16:creationId xmlns:a16="http://schemas.microsoft.com/office/drawing/2014/main" id="{5494FBBD-554B-4835-BA4E-D253D1E425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8" name="Rectangle 7">
              <a:extLst>
                <a:ext uri="{FF2B5EF4-FFF2-40B4-BE49-F238E27FC236}">
                  <a16:creationId xmlns:a16="http://schemas.microsoft.com/office/drawing/2014/main" id="{E3337AF9-F1A3-40B6-9645-1D3F10641291}"/>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Text, letter&#10;&#10;Description automatically generated">
              <a:extLst>
                <a:ext uri="{FF2B5EF4-FFF2-40B4-BE49-F238E27FC236}">
                  <a16:creationId xmlns:a16="http://schemas.microsoft.com/office/drawing/2014/main" id="{869124CA-4E23-48F7-A497-117890FF6618}"/>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0" name="Picture 9" descr="A picture containing text, metalware, gear&#10;&#10;Description automatically generated">
              <a:extLst>
                <a:ext uri="{FF2B5EF4-FFF2-40B4-BE49-F238E27FC236}">
                  <a16:creationId xmlns:a16="http://schemas.microsoft.com/office/drawing/2014/main" id="{382ED5AD-FDD2-44DC-ABCF-29408823377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2276035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1339</TotalTime>
  <Words>4826</Words>
  <Application>Microsoft Office PowerPoint</Application>
  <PresentationFormat>Widescreen</PresentationFormat>
  <Paragraphs>334</Paragraphs>
  <Slides>25</Slides>
  <Notes>25</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25</vt:i4>
      </vt:variant>
    </vt:vector>
  </HeadingPairs>
  <TitlesOfParts>
    <vt:vector size="32" baseType="lpstr">
      <vt:lpstr>Arial</vt:lpstr>
      <vt:lpstr>Arial Nova Cond</vt:lpstr>
      <vt:lpstr>Calibri</vt:lpstr>
      <vt:lpstr>Calibri Light</vt:lpstr>
      <vt:lpstr>Microsoft Sans Serif</vt:lpstr>
      <vt:lpstr>Office Theme</vt:lpstr>
      <vt:lpstr>Office Theme</vt:lpstr>
      <vt:lpstr>PowerPoint Presentation</vt:lpstr>
      <vt:lpstr>Types of Court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Giving Evidence as a Police Officer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South Wales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Jones,Sarah swp5354</dc:creator>
  <cp:lastModifiedBy>Neil,Sharon swp3514</cp:lastModifiedBy>
  <cp:revision>136</cp:revision>
  <cp:lastPrinted>2022-11-02T14:08:54Z</cp:lastPrinted>
  <dcterms:created xsi:type="dcterms:W3CDTF">2018-01-30T11:09:50Z</dcterms:created>
  <dcterms:modified xsi:type="dcterms:W3CDTF">2023-03-10T10:21:09Z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59886a7a-f010-4844-8375-a4bf27fcea7c</vt:lpwstr>
  </property>
  <property fmtid="{D5CDD505-2E9C-101B-9397-08002B2CF9AE}" pid="3" name="MSIP_Label_66cf8fe5-b7b7-4df7-b38d-1c61ac2f6639_Enabled">
    <vt:lpwstr>true</vt:lpwstr>
  </property>
  <property fmtid="{D5CDD505-2E9C-101B-9397-08002B2CF9AE}" pid="4" name="MSIP_Label_66cf8fe5-b7b7-4df7-b38d-1c61ac2f6639_SetDate">
    <vt:lpwstr>2022-01-04T13:43:35Z</vt:lpwstr>
  </property>
  <property fmtid="{D5CDD505-2E9C-101B-9397-08002B2CF9AE}" pid="5" name="MSIP_Label_66cf8fe5-b7b7-4df7-b38d-1c61ac2f6639_Method">
    <vt:lpwstr>Standard</vt:lpwstr>
  </property>
  <property fmtid="{D5CDD505-2E9C-101B-9397-08002B2CF9AE}" pid="6" name="MSIP_Label_66cf8fe5-b7b7-4df7-b38d-1c61ac2f6639_Name">
    <vt:lpwstr>66cf8fe5-b7b7-4df7-b38d-1c61ac2f6639</vt:lpwstr>
  </property>
  <property fmtid="{D5CDD505-2E9C-101B-9397-08002B2CF9AE}" pid="7" name="MSIP_Label_66cf8fe5-b7b7-4df7-b38d-1c61ac2f6639_SiteId">
    <vt:lpwstr>270c2f4d-fd0c-4f08-92a9-e5bdd8a87e09</vt:lpwstr>
  </property>
  <property fmtid="{D5CDD505-2E9C-101B-9397-08002B2CF9AE}" pid="8" name="MSIP_Label_66cf8fe5-b7b7-4df7-b38d-1c61ac2f6639_ActionId">
    <vt:lpwstr>9c475a69-7bd5-4750-841e-ddbf429d7697</vt:lpwstr>
  </property>
  <property fmtid="{D5CDD505-2E9C-101B-9397-08002B2CF9AE}" pid="9" name="MSIP_Label_66cf8fe5-b7b7-4df7-b38d-1c61ac2f6639_ContentBits">
    <vt:lpwstr>0</vt:lpwstr>
  </property>
  <property fmtid="{D5CDD505-2E9C-101B-9397-08002B2CF9AE}" pid="10" name="Classification">
    <vt:lpwstr>OFFICIAL</vt:lpwstr>
  </property>
  <property fmtid="{D5CDD505-2E9C-101B-9397-08002B2CF9AE}" pid="11" name="Visibility">
    <vt:lpwstr>NOT VISIBLE</vt:lpwstr>
  </property>
</Properties>
</file>