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1"/>
  </p:sldMasterIdLst>
  <p:notesMasterIdLst>
    <p:notesMasterId r:id="rId62"/>
  </p:notesMasterIdLst>
  <p:sldIdLst>
    <p:sldId id="257" r:id="rId2"/>
    <p:sldId id="258" r:id="rId3"/>
    <p:sldId id="374" r:id="rId4"/>
    <p:sldId id="349" r:id="rId5"/>
    <p:sldId id="272" r:id="rId6"/>
    <p:sldId id="375" r:id="rId7"/>
    <p:sldId id="351" r:id="rId8"/>
    <p:sldId id="380" r:id="rId9"/>
    <p:sldId id="381" r:id="rId10"/>
    <p:sldId id="355" r:id="rId11"/>
    <p:sldId id="302" r:id="rId12"/>
    <p:sldId id="301" r:id="rId13"/>
    <p:sldId id="278" r:id="rId14"/>
    <p:sldId id="274" r:id="rId15"/>
    <p:sldId id="344" r:id="rId16"/>
    <p:sldId id="345" r:id="rId17"/>
    <p:sldId id="275" r:id="rId18"/>
    <p:sldId id="276" r:id="rId19"/>
    <p:sldId id="376" r:id="rId20"/>
    <p:sldId id="284" r:id="rId21"/>
    <p:sldId id="382" r:id="rId22"/>
    <p:sldId id="259" r:id="rId23"/>
    <p:sldId id="371" r:id="rId24"/>
    <p:sldId id="377" r:id="rId25"/>
    <p:sldId id="282" r:id="rId26"/>
    <p:sldId id="283" r:id="rId27"/>
    <p:sldId id="281" r:id="rId28"/>
    <p:sldId id="388" r:id="rId29"/>
    <p:sldId id="389" r:id="rId30"/>
    <p:sldId id="390" r:id="rId31"/>
    <p:sldId id="343" r:id="rId32"/>
    <p:sldId id="292" r:id="rId33"/>
    <p:sldId id="379" r:id="rId34"/>
    <p:sldId id="277" r:id="rId35"/>
    <p:sldId id="348" r:id="rId36"/>
    <p:sldId id="305" r:id="rId37"/>
    <p:sldId id="304" r:id="rId38"/>
    <p:sldId id="378" r:id="rId39"/>
    <p:sldId id="286" r:id="rId40"/>
    <p:sldId id="383" r:id="rId41"/>
    <p:sldId id="384" r:id="rId42"/>
    <p:sldId id="335" r:id="rId43"/>
    <p:sldId id="268" r:id="rId44"/>
    <p:sldId id="269" r:id="rId45"/>
    <p:sldId id="295" r:id="rId46"/>
    <p:sldId id="385" r:id="rId47"/>
    <p:sldId id="299" r:id="rId48"/>
    <p:sldId id="300" r:id="rId49"/>
    <p:sldId id="303" r:id="rId50"/>
    <p:sldId id="391" r:id="rId51"/>
    <p:sldId id="360" r:id="rId52"/>
    <p:sldId id="367" r:id="rId53"/>
    <p:sldId id="368" r:id="rId54"/>
    <p:sldId id="369" r:id="rId55"/>
    <p:sldId id="392" r:id="rId56"/>
    <p:sldId id="387" r:id="rId57"/>
    <p:sldId id="271" r:id="rId58"/>
    <p:sldId id="338" r:id="rId59"/>
    <p:sldId id="373" r:id="rId60"/>
    <p:sldId id="318"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16FAA6-AE50-46DF-A50C-CD65D2AF4B54}" v="11" dt="2024-03-06T13:13:47.538"/>
    <p1510:client id="{C8E7E885-8A1E-AC63-1AAD-4D72D0407CA5}" v="161" dt="2024-03-06T10:23:08.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5875" autoAdjust="0"/>
  </p:normalViewPr>
  <p:slideViewPr>
    <p:cSldViewPr snapToGrid="0">
      <p:cViewPr varScale="1">
        <p:scale>
          <a:sx n="71" d="100"/>
          <a:sy n="71" d="100"/>
        </p:scale>
        <p:origin x="507" y="33"/>
      </p:cViewPr>
      <p:guideLst/>
    </p:cSldViewPr>
  </p:slideViewPr>
  <p:notesTextViewPr>
    <p:cViewPr>
      <p:scale>
        <a:sx n="1" d="1"/>
        <a:sy n="1" d="1"/>
      </p:scale>
      <p:origin x="0" y="0"/>
    </p:cViewPr>
  </p:notesTextViewPr>
  <p:sorterViewPr>
    <p:cViewPr>
      <p:scale>
        <a:sx n="90" d="100"/>
        <a:sy n="90" d="100"/>
      </p:scale>
      <p:origin x="0" y="-597"/>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7216FAA6-AE50-46DF-A50C-CD65D2AF4B54}"/>
    <pc:docChg chg="undo custSel addSld delSld modSld sldOrd addMainMaster delMainMaster">
      <pc:chgData name="Ross Phillips" userId="c604230b-847d-4cb1-9e23-f810d4c0fde1" providerId="ADAL" clId="{7216FAA6-AE50-46DF-A50C-CD65D2AF4B54}" dt="2024-03-06T13:30:34.786" v="4432"/>
      <pc:docMkLst>
        <pc:docMk/>
      </pc:docMkLst>
      <pc:sldChg chg="del">
        <pc:chgData name="Ross Phillips" userId="c604230b-847d-4cb1-9e23-f810d4c0fde1" providerId="ADAL" clId="{7216FAA6-AE50-46DF-A50C-CD65D2AF4B54}" dt="2024-02-26T16:44:24.306" v="2" actId="47"/>
        <pc:sldMkLst>
          <pc:docMk/>
          <pc:sldMk cId="109857222" sldId="256"/>
        </pc:sldMkLst>
      </pc:sldChg>
      <pc:sldChg chg="add del">
        <pc:chgData name="Ross Phillips" userId="c604230b-847d-4cb1-9e23-f810d4c0fde1" providerId="ADAL" clId="{7216FAA6-AE50-46DF-A50C-CD65D2AF4B54}" dt="2024-02-27T09:56:18.513" v="1414" actId="47"/>
        <pc:sldMkLst>
          <pc:docMk/>
          <pc:sldMk cId="1058290566" sldId="256"/>
        </pc:sldMkLst>
      </pc:sldChg>
      <pc:sldChg chg="addSp delSp modSp add mod setBg modClrScheme delDesignElem chgLayout">
        <pc:chgData name="Ross Phillips" userId="c604230b-847d-4cb1-9e23-f810d4c0fde1" providerId="ADAL" clId="{7216FAA6-AE50-46DF-A50C-CD65D2AF4B54}" dt="2024-02-26T16:45:04.093" v="23" actId="27614"/>
        <pc:sldMkLst>
          <pc:docMk/>
          <pc:sldMk cId="4254881367" sldId="257"/>
        </pc:sldMkLst>
        <pc:spChg chg="mod">
          <ac:chgData name="Ross Phillips" userId="c604230b-847d-4cb1-9e23-f810d4c0fde1" providerId="ADAL" clId="{7216FAA6-AE50-46DF-A50C-CD65D2AF4B54}" dt="2024-02-26T16:44:55.558" v="22" actId="26606"/>
          <ac:spMkLst>
            <pc:docMk/>
            <pc:sldMk cId="4254881367" sldId="257"/>
            <ac:spMk id="2" creationId="{00000000-0000-0000-0000-000000000000}"/>
          </ac:spMkLst>
        </pc:spChg>
        <pc:spChg chg="mod">
          <ac:chgData name="Ross Phillips" userId="c604230b-847d-4cb1-9e23-f810d4c0fde1" providerId="ADAL" clId="{7216FAA6-AE50-46DF-A50C-CD65D2AF4B54}" dt="2024-02-26T16:44:55.558" v="22" actId="26606"/>
          <ac:spMkLst>
            <pc:docMk/>
            <pc:sldMk cId="4254881367" sldId="257"/>
            <ac:spMk id="3" creationId="{00000000-0000-0000-0000-000000000000}"/>
          </ac:spMkLst>
        </pc:spChg>
        <pc:spChg chg="add del">
          <ac:chgData name="Ross Phillips" userId="c604230b-847d-4cb1-9e23-f810d4c0fde1" providerId="ADAL" clId="{7216FAA6-AE50-46DF-A50C-CD65D2AF4B54}" dt="2024-02-26T16:44:55.558" v="22" actId="26606"/>
          <ac:spMkLst>
            <pc:docMk/>
            <pc:sldMk cId="4254881367" sldId="257"/>
            <ac:spMk id="9" creationId="{06E15305-164C-44CD-9E0F-420C2DC1B32A}"/>
          </ac:spMkLst>
        </pc:spChg>
        <pc:spChg chg="add del">
          <ac:chgData name="Ross Phillips" userId="c604230b-847d-4cb1-9e23-f810d4c0fde1" providerId="ADAL" clId="{7216FAA6-AE50-46DF-A50C-CD65D2AF4B54}" dt="2024-02-26T16:44:55.558" v="22" actId="26606"/>
          <ac:spMkLst>
            <pc:docMk/>
            <pc:sldMk cId="4254881367" sldId="257"/>
            <ac:spMk id="11" creationId="{C49B6340-9D54-4548-B87C-24BA7EA53A56}"/>
          </ac:spMkLst>
        </pc:spChg>
        <pc:spChg chg="add del">
          <ac:chgData name="Ross Phillips" userId="c604230b-847d-4cb1-9e23-f810d4c0fde1" providerId="ADAL" clId="{7216FAA6-AE50-46DF-A50C-CD65D2AF4B54}" dt="2024-02-26T16:44:55.558" v="22" actId="26606"/>
          <ac:spMkLst>
            <pc:docMk/>
            <pc:sldMk cId="4254881367" sldId="257"/>
            <ac:spMk id="13" creationId="{F1D5403D-09EC-41DB-B916-A09C0E5AEC2B}"/>
          </ac:spMkLst>
        </pc:spChg>
        <pc:spChg chg="add">
          <ac:chgData name="Ross Phillips" userId="c604230b-847d-4cb1-9e23-f810d4c0fde1" providerId="ADAL" clId="{7216FAA6-AE50-46DF-A50C-CD65D2AF4B54}" dt="2024-02-26T16:44:55.558" v="22" actId="26606"/>
          <ac:spMkLst>
            <pc:docMk/>
            <pc:sldMk cId="4254881367" sldId="257"/>
            <ac:spMk id="15" creationId="{C49B6340-9D54-4548-B87C-24BA7EA53A56}"/>
          </ac:spMkLst>
        </pc:spChg>
        <pc:spChg chg="add">
          <ac:chgData name="Ross Phillips" userId="c604230b-847d-4cb1-9e23-f810d4c0fde1" providerId="ADAL" clId="{7216FAA6-AE50-46DF-A50C-CD65D2AF4B54}" dt="2024-02-26T16:44:55.558" v="22" actId="26606"/>
          <ac:spMkLst>
            <pc:docMk/>
            <pc:sldMk cId="4254881367" sldId="257"/>
            <ac:spMk id="18" creationId="{06E15305-164C-44CD-9E0F-420C2DC1B32A}"/>
          </ac:spMkLst>
        </pc:spChg>
        <pc:spChg chg="del">
          <ac:chgData name="Ross Phillips" userId="c604230b-847d-4cb1-9e23-f810d4c0fde1" providerId="ADAL" clId="{7216FAA6-AE50-46DF-A50C-CD65D2AF4B54}" dt="2024-02-26T16:44:22.396" v="1"/>
          <ac:spMkLst>
            <pc:docMk/>
            <pc:sldMk cId="4254881367" sldId="257"/>
            <ac:spMk id="19" creationId="{934F1179-B481-4F9E-BCA3-AFB972070F83}"/>
          </ac:spMkLst>
        </pc:spChg>
        <pc:spChg chg="del">
          <ac:chgData name="Ross Phillips" userId="c604230b-847d-4cb1-9e23-f810d4c0fde1" providerId="ADAL" clId="{7216FAA6-AE50-46DF-A50C-CD65D2AF4B54}" dt="2024-02-26T16:44:22.396" v="1"/>
          <ac:spMkLst>
            <pc:docMk/>
            <pc:sldMk cId="4254881367" sldId="257"/>
            <ac:spMk id="20" creationId="{827DC2C4-B485-428A-BF4A-472D2967F47F}"/>
          </ac:spMkLst>
        </pc:spChg>
        <pc:spChg chg="del">
          <ac:chgData name="Ross Phillips" userId="c604230b-847d-4cb1-9e23-f810d4c0fde1" providerId="ADAL" clId="{7216FAA6-AE50-46DF-A50C-CD65D2AF4B54}" dt="2024-02-26T16:44:22.396" v="1"/>
          <ac:spMkLst>
            <pc:docMk/>
            <pc:sldMk cId="4254881367" sldId="257"/>
            <ac:spMk id="21" creationId="{EE04B5EB-F158-4507-90DD-BD23620C7CC9}"/>
          </ac:spMkLst>
        </pc:spChg>
        <pc:spChg chg="add">
          <ac:chgData name="Ross Phillips" userId="c604230b-847d-4cb1-9e23-f810d4c0fde1" providerId="ADAL" clId="{7216FAA6-AE50-46DF-A50C-CD65D2AF4B54}" dt="2024-02-26T16:44:55.558" v="22" actId="26606"/>
          <ac:spMkLst>
            <pc:docMk/>
            <pc:sldMk cId="4254881367" sldId="257"/>
            <ac:spMk id="22" creationId="{F1D5403D-09EC-41DB-B916-A09C0E5AEC2B}"/>
          </ac:spMkLst>
        </pc:spChg>
        <pc:picChg chg="add mod">
          <ac:chgData name="Ross Phillips" userId="c604230b-847d-4cb1-9e23-f810d4c0fde1" providerId="ADAL" clId="{7216FAA6-AE50-46DF-A50C-CD65D2AF4B54}" dt="2024-02-26T16:45:04.093" v="23" actId="27614"/>
          <ac:picMkLst>
            <pc:docMk/>
            <pc:sldMk cId="4254881367" sldId="257"/>
            <ac:picMk id="4" creationId="{F47B0B66-870C-AFB7-9E6C-718CF80B2C8C}"/>
          </ac:picMkLst>
        </pc:picChg>
      </pc:sldChg>
      <pc:sldChg chg="modSp add mod">
        <pc:chgData name="Ross Phillips" userId="c604230b-847d-4cb1-9e23-f810d4c0fde1" providerId="ADAL" clId="{7216FAA6-AE50-46DF-A50C-CD65D2AF4B54}" dt="2024-02-26T16:57:25.746" v="114" actId="20577"/>
        <pc:sldMkLst>
          <pc:docMk/>
          <pc:sldMk cId="1653549934" sldId="258"/>
        </pc:sldMkLst>
        <pc:spChg chg="mod">
          <ac:chgData name="Ross Phillips" userId="c604230b-847d-4cb1-9e23-f810d4c0fde1" providerId="ADAL" clId="{7216FAA6-AE50-46DF-A50C-CD65D2AF4B54}" dt="2024-02-26T16:57:25.746" v="114" actId="20577"/>
          <ac:spMkLst>
            <pc:docMk/>
            <pc:sldMk cId="1653549934" sldId="258"/>
            <ac:spMk id="3" creationId="{00000000-0000-0000-0000-000000000000}"/>
          </ac:spMkLst>
        </pc:spChg>
      </pc:sldChg>
      <pc:sldChg chg="addSp modSp add mod ord setBg modAnim">
        <pc:chgData name="Ross Phillips" userId="c604230b-847d-4cb1-9e23-f810d4c0fde1" providerId="ADAL" clId="{7216FAA6-AE50-46DF-A50C-CD65D2AF4B54}" dt="2024-03-06T13:03:20.597" v="4208" actId="20577"/>
        <pc:sldMkLst>
          <pc:docMk/>
          <pc:sldMk cId="4065761726" sldId="259"/>
        </pc:sldMkLst>
        <pc:spChg chg="mod">
          <ac:chgData name="Ross Phillips" userId="c604230b-847d-4cb1-9e23-f810d4c0fde1" providerId="ADAL" clId="{7216FAA6-AE50-46DF-A50C-CD65D2AF4B54}" dt="2024-03-06T12:51:21.500" v="4127" actId="1076"/>
          <ac:spMkLst>
            <pc:docMk/>
            <pc:sldMk cId="4065761726" sldId="259"/>
            <ac:spMk id="2" creationId="{00000000-0000-0000-0000-000000000000}"/>
          </ac:spMkLst>
        </pc:spChg>
        <pc:spChg chg="mod">
          <ac:chgData name="Ross Phillips" userId="c604230b-847d-4cb1-9e23-f810d4c0fde1" providerId="ADAL" clId="{7216FAA6-AE50-46DF-A50C-CD65D2AF4B54}" dt="2024-03-06T13:03:20.597" v="4208" actId="20577"/>
          <ac:spMkLst>
            <pc:docMk/>
            <pc:sldMk cId="4065761726" sldId="259"/>
            <ac:spMk id="3" creationId="{00000000-0000-0000-0000-000000000000}"/>
          </ac:spMkLst>
        </pc:spChg>
        <pc:spChg chg="add">
          <ac:chgData name="Ross Phillips" userId="c604230b-847d-4cb1-9e23-f810d4c0fde1" providerId="ADAL" clId="{7216FAA6-AE50-46DF-A50C-CD65D2AF4B54}" dt="2024-03-06T12:51:13.083" v="4125" actId="26606"/>
          <ac:spMkLst>
            <pc:docMk/>
            <pc:sldMk cId="4065761726" sldId="259"/>
            <ac:spMk id="9" creationId="{B937640E-EF7A-4A6C-A950-D12B7D5C923E}"/>
          </ac:spMkLst>
        </pc:spChg>
        <pc:spChg chg="add">
          <ac:chgData name="Ross Phillips" userId="c604230b-847d-4cb1-9e23-f810d4c0fde1" providerId="ADAL" clId="{7216FAA6-AE50-46DF-A50C-CD65D2AF4B54}" dt="2024-03-06T12:51:13.083" v="4125" actId="26606"/>
          <ac:spMkLst>
            <pc:docMk/>
            <pc:sldMk cId="4065761726" sldId="259"/>
            <ac:spMk id="11" creationId="{4E64E4A9-D8D0-4AE7-99BD-EFE51D6EB122}"/>
          </ac:spMkLst>
        </pc:spChg>
        <pc:spChg chg="add">
          <ac:chgData name="Ross Phillips" userId="c604230b-847d-4cb1-9e23-f810d4c0fde1" providerId="ADAL" clId="{7216FAA6-AE50-46DF-A50C-CD65D2AF4B54}" dt="2024-03-06T12:51:13.083" v="4125" actId="26606"/>
          <ac:spMkLst>
            <pc:docMk/>
            <pc:sldMk cId="4065761726" sldId="259"/>
            <ac:spMk id="13" creationId="{AFD62F46-8DC3-4EDF-BDEF-27C439C6F7BD}"/>
          </ac:spMkLst>
        </pc:spChg>
        <pc:picChg chg="add mod">
          <ac:chgData name="Ross Phillips" userId="c604230b-847d-4cb1-9e23-f810d4c0fde1" providerId="ADAL" clId="{7216FAA6-AE50-46DF-A50C-CD65D2AF4B54}" dt="2024-03-06T12:51:56.920" v="4138" actId="14100"/>
          <ac:picMkLst>
            <pc:docMk/>
            <pc:sldMk cId="4065761726" sldId="259"/>
            <ac:picMk id="4" creationId="{A06D5B4D-FE53-6510-D9AB-A9673302B502}"/>
          </ac:picMkLst>
        </pc:picChg>
        <pc:picChg chg="add mod">
          <ac:chgData name="Ross Phillips" userId="c604230b-847d-4cb1-9e23-f810d4c0fde1" providerId="ADAL" clId="{7216FAA6-AE50-46DF-A50C-CD65D2AF4B54}" dt="2024-03-06T13:02:32.544" v="4146" actId="14100"/>
          <ac:picMkLst>
            <pc:docMk/>
            <pc:sldMk cId="4065761726" sldId="259"/>
            <ac:picMk id="6" creationId="{16E7D95E-A8EC-9774-D0CA-40F58635897F}"/>
          </ac:picMkLst>
        </pc:picChg>
      </pc:sldChg>
      <pc:sldChg chg="add del ord">
        <pc:chgData name="Ross Phillips" userId="c604230b-847d-4cb1-9e23-f810d4c0fde1" providerId="ADAL" clId="{7216FAA6-AE50-46DF-A50C-CD65D2AF4B54}" dt="2024-02-27T09:55:36.166" v="1410" actId="47"/>
        <pc:sldMkLst>
          <pc:docMk/>
          <pc:sldMk cId="3345230151" sldId="260"/>
        </pc:sldMkLst>
      </pc:sldChg>
      <pc:sldChg chg="add del">
        <pc:chgData name="Ross Phillips" userId="c604230b-847d-4cb1-9e23-f810d4c0fde1" providerId="ADAL" clId="{7216FAA6-AE50-46DF-A50C-CD65D2AF4B54}" dt="2024-02-27T08:15:56.825" v="242" actId="47"/>
        <pc:sldMkLst>
          <pc:docMk/>
          <pc:sldMk cId="3492744482" sldId="261"/>
        </pc:sldMkLst>
      </pc:sldChg>
      <pc:sldChg chg="add del">
        <pc:chgData name="Ross Phillips" userId="c604230b-847d-4cb1-9e23-f810d4c0fde1" providerId="ADAL" clId="{7216FAA6-AE50-46DF-A50C-CD65D2AF4B54}" dt="2024-02-27T08:16:00.488" v="243" actId="47"/>
        <pc:sldMkLst>
          <pc:docMk/>
          <pc:sldMk cId="2500001410" sldId="262"/>
        </pc:sldMkLst>
      </pc:sldChg>
      <pc:sldChg chg="add del">
        <pc:chgData name="Ross Phillips" userId="c604230b-847d-4cb1-9e23-f810d4c0fde1" providerId="ADAL" clId="{7216FAA6-AE50-46DF-A50C-CD65D2AF4B54}" dt="2024-02-27T08:16:03.031" v="244" actId="47"/>
        <pc:sldMkLst>
          <pc:docMk/>
          <pc:sldMk cId="244314460" sldId="263"/>
        </pc:sldMkLst>
      </pc:sldChg>
      <pc:sldChg chg="modSp add del mod ord">
        <pc:chgData name="Ross Phillips" userId="c604230b-847d-4cb1-9e23-f810d4c0fde1" providerId="ADAL" clId="{7216FAA6-AE50-46DF-A50C-CD65D2AF4B54}" dt="2024-02-27T09:55:37.135" v="1411" actId="47"/>
        <pc:sldMkLst>
          <pc:docMk/>
          <pc:sldMk cId="2653832592" sldId="264"/>
        </pc:sldMkLst>
        <pc:spChg chg="mod">
          <ac:chgData name="Ross Phillips" userId="c604230b-847d-4cb1-9e23-f810d4c0fde1" providerId="ADAL" clId="{7216FAA6-AE50-46DF-A50C-CD65D2AF4B54}" dt="2024-02-26T16:49:58.774" v="26" actId="27636"/>
          <ac:spMkLst>
            <pc:docMk/>
            <pc:sldMk cId="2653832592" sldId="264"/>
            <ac:spMk id="3" creationId="{00000000-0000-0000-0000-000000000000}"/>
          </ac:spMkLst>
        </pc:spChg>
      </pc:sldChg>
      <pc:sldChg chg="add del">
        <pc:chgData name="Ross Phillips" userId="c604230b-847d-4cb1-9e23-f810d4c0fde1" providerId="ADAL" clId="{7216FAA6-AE50-46DF-A50C-CD65D2AF4B54}" dt="2024-02-27T08:36:48.713" v="245" actId="47"/>
        <pc:sldMkLst>
          <pc:docMk/>
          <pc:sldMk cId="2474663433" sldId="265"/>
        </pc:sldMkLst>
      </pc:sldChg>
      <pc:sldChg chg="add del">
        <pc:chgData name="Ross Phillips" userId="c604230b-847d-4cb1-9e23-f810d4c0fde1" providerId="ADAL" clId="{7216FAA6-AE50-46DF-A50C-CD65D2AF4B54}" dt="2024-02-27T16:23:41.417" v="1800" actId="47"/>
        <pc:sldMkLst>
          <pc:docMk/>
          <pc:sldMk cId="3090358119" sldId="266"/>
        </pc:sldMkLst>
      </pc:sldChg>
      <pc:sldChg chg="modSp add del mod">
        <pc:chgData name="Ross Phillips" userId="c604230b-847d-4cb1-9e23-f810d4c0fde1" providerId="ADAL" clId="{7216FAA6-AE50-46DF-A50C-CD65D2AF4B54}" dt="2024-02-27T08:47:46.670" v="280" actId="47"/>
        <pc:sldMkLst>
          <pc:docMk/>
          <pc:sldMk cId="3345131840" sldId="267"/>
        </pc:sldMkLst>
        <pc:spChg chg="mod">
          <ac:chgData name="Ross Phillips" userId="c604230b-847d-4cb1-9e23-f810d4c0fde1" providerId="ADAL" clId="{7216FAA6-AE50-46DF-A50C-CD65D2AF4B54}" dt="2024-02-26T16:49:58.790" v="27" actId="27636"/>
          <ac:spMkLst>
            <pc:docMk/>
            <pc:sldMk cId="3345131840" sldId="267"/>
            <ac:spMk id="3" creationId="{00000000-0000-0000-0000-000000000000}"/>
          </ac:spMkLst>
        </pc:spChg>
      </pc:sldChg>
      <pc:sldChg chg="addSp delSp modSp add mod setBg">
        <pc:chgData name="Ross Phillips" userId="c604230b-847d-4cb1-9e23-f810d4c0fde1" providerId="ADAL" clId="{7216FAA6-AE50-46DF-A50C-CD65D2AF4B54}" dt="2024-03-06T11:29:46.296" v="3296" actId="26606"/>
        <pc:sldMkLst>
          <pc:docMk/>
          <pc:sldMk cId="3933229910" sldId="268"/>
        </pc:sldMkLst>
        <pc:spChg chg="mod">
          <ac:chgData name="Ross Phillips" userId="c604230b-847d-4cb1-9e23-f810d4c0fde1" providerId="ADAL" clId="{7216FAA6-AE50-46DF-A50C-CD65D2AF4B54}" dt="2024-03-06T11:29:46.296" v="3296" actId="26606"/>
          <ac:spMkLst>
            <pc:docMk/>
            <pc:sldMk cId="3933229910" sldId="268"/>
            <ac:spMk id="2" creationId="{00000000-0000-0000-0000-000000000000}"/>
          </ac:spMkLst>
        </pc:spChg>
        <pc:spChg chg="add del mod">
          <ac:chgData name="Ross Phillips" userId="c604230b-847d-4cb1-9e23-f810d4c0fde1" providerId="ADAL" clId="{7216FAA6-AE50-46DF-A50C-CD65D2AF4B54}" dt="2024-03-06T11:29:46.296" v="3296" actId="26606"/>
          <ac:spMkLst>
            <pc:docMk/>
            <pc:sldMk cId="3933229910" sldId="268"/>
            <ac:spMk id="3" creationId="{00000000-0000-0000-0000-000000000000}"/>
          </ac:spMkLst>
        </pc:spChg>
        <pc:spChg chg="add del">
          <ac:chgData name="Ross Phillips" userId="c604230b-847d-4cb1-9e23-f810d4c0fde1" providerId="ADAL" clId="{7216FAA6-AE50-46DF-A50C-CD65D2AF4B54}" dt="2024-03-06T11:29:29.631" v="3295" actId="26606"/>
          <ac:spMkLst>
            <pc:docMk/>
            <pc:sldMk cId="3933229910" sldId="268"/>
            <ac:spMk id="6" creationId="{B937640E-EF7A-4A6C-A950-D12B7D5C923E}"/>
          </ac:spMkLst>
        </pc:spChg>
        <pc:spChg chg="add del">
          <ac:chgData name="Ross Phillips" userId="c604230b-847d-4cb1-9e23-f810d4c0fde1" providerId="ADAL" clId="{7216FAA6-AE50-46DF-A50C-CD65D2AF4B54}" dt="2024-03-06T11:29:29.631" v="3295" actId="26606"/>
          <ac:spMkLst>
            <pc:docMk/>
            <pc:sldMk cId="3933229910" sldId="268"/>
            <ac:spMk id="7" creationId="{7A46C5F3-4EAC-473B-BD72-1219E833DB14}"/>
          </ac:spMkLst>
        </pc:spChg>
        <pc:spChg chg="add del">
          <ac:chgData name="Ross Phillips" userId="c604230b-847d-4cb1-9e23-f810d4c0fde1" providerId="ADAL" clId="{7216FAA6-AE50-46DF-A50C-CD65D2AF4B54}" dt="2024-03-06T11:28:41.731" v="3283" actId="26606"/>
          <ac:spMkLst>
            <pc:docMk/>
            <pc:sldMk cId="3933229910" sldId="268"/>
            <ac:spMk id="9" creationId="{B937640E-EF7A-4A6C-A950-D12B7D5C923E}"/>
          </ac:spMkLst>
        </pc:spChg>
        <pc:spChg chg="add">
          <ac:chgData name="Ross Phillips" userId="c604230b-847d-4cb1-9e23-f810d4c0fde1" providerId="ADAL" clId="{7216FAA6-AE50-46DF-A50C-CD65D2AF4B54}" dt="2024-03-06T11:29:46.296" v="3296" actId="26606"/>
          <ac:spMkLst>
            <pc:docMk/>
            <pc:sldMk cId="3933229910" sldId="268"/>
            <ac:spMk id="10" creationId="{B937640E-EF7A-4A6C-A950-D12B7D5C923E}"/>
          </ac:spMkLst>
        </pc:spChg>
        <pc:spChg chg="add del">
          <ac:chgData name="Ross Phillips" userId="c604230b-847d-4cb1-9e23-f810d4c0fde1" providerId="ADAL" clId="{7216FAA6-AE50-46DF-A50C-CD65D2AF4B54}" dt="2024-03-06T11:28:41.731" v="3283" actId="26606"/>
          <ac:spMkLst>
            <pc:docMk/>
            <pc:sldMk cId="3933229910" sldId="268"/>
            <ac:spMk id="11" creationId="{FFF975DA-2F73-4697-B7A9-A2E834712394}"/>
          </ac:spMkLst>
        </pc:spChg>
        <pc:spChg chg="add">
          <ac:chgData name="Ross Phillips" userId="c604230b-847d-4cb1-9e23-f810d4c0fde1" providerId="ADAL" clId="{7216FAA6-AE50-46DF-A50C-CD65D2AF4B54}" dt="2024-03-06T11:29:46.296" v="3296" actId="26606"/>
          <ac:spMkLst>
            <pc:docMk/>
            <pc:sldMk cId="3933229910" sldId="268"/>
            <ac:spMk id="12" creationId="{7A46C5F3-4EAC-473B-BD72-1219E833DB14}"/>
          </ac:spMkLst>
        </pc:spChg>
        <pc:spChg chg="add del">
          <ac:chgData name="Ross Phillips" userId="c604230b-847d-4cb1-9e23-f810d4c0fde1" providerId="ADAL" clId="{7216FAA6-AE50-46DF-A50C-CD65D2AF4B54}" dt="2024-03-06T11:29:29.631" v="3295" actId="26606"/>
          <ac:spMkLst>
            <pc:docMk/>
            <pc:sldMk cId="3933229910" sldId="268"/>
            <ac:spMk id="13" creationId="{12231725-D083-4E0F-9428-1C2635189CA9}"/>
          </ac:spMkLst>
        </pc:spChg>
        <pc:spChg chg="add">
          <ac:chgData name="Ross Phillips" userId="c604230b-847d-4cb1-9e23-f810d4c0fde1" providerId="ADAL" clId="{7216FAA6-AE50-46DF-A50C-CD65D2AF4B54}" dt="2024-03-06T11:29:46.296" v="3296" actId="26606"/>
          <ac:spMkLst>
            <pc:docMk/>
            <pc:sldMk cId="3933229910" sldId="268"/>
            <ac:spMk id="14" creationId="{12231725-D083-4E0F-9428-1C2635189CA9}"/>
          </ac:spMkLst>
        </pc:spChg>
        <pc:spChg chg="add del">
          <ac:chgData name="Ross Phillips" userId="c604230b-847d-4cb1-9e23-f810d4c0fde1" providerId="ADAL" clId="{7216FAA6-AE50-46DF-A50C-CD65D2AF4B54}" dt="2024-03-06T11:28:40.991" v="3282" actId="26606"/>
          <ac:spMkLst>
            <pc:docMk/>
            <pc:sldMk cId="3933229910" sldId="268"/>
            <ac:spMk id="16" creationId="{B937640E-EF7A-4A6C-A950-D12B7D5C923E}"/>
          </ac:spMkLst>
        </pc:spChg>
        <pc:spChg chg="add del">
          <ac:chgData name="Ross Phillips" userId="c604230b-847d-4cb1-9e23-f810d4c0fde1" providerId="ADAL" clId="{7216FAA6-AE50-46DF-A50C-CD65D2AF4B54}" dt="2024-03-06T11:28:40.991" v="3282" actId="26606"/>
          <ac:spMkLst>
            <pc:docMk/>
            <pc:sldMk cId="3933229910" sldId="268"/>
            <ac:spMk id="18" creationId="{FFF975DA-2F73-4697-B7A9-A2E834712394}"/>
          </ac:spMkLst>
        </pc:spChg>
        <pc:graphicFrameChg chg="add del mod modGraphic">
          <ac:chgData name="Ross Phillips" userId="c604230b-847d-4cb1-9e23-f810d4c0fde1" providerId="ADAL" clId="{7216FAA6-AE50-46DF-A50C-CD65D2AF4B54}" dt="2024-03-06T11:28:41.731" v="3283" actId="26606"/>
          <ac:graphicFrameMkLst>
            <pc:docMk/>
            <pc:sldMk cId="3933229910" sldId="268"/>
            <ac:graphicFrameMk id="5" creationId="{D0C71006-5D6A-B82B-8CC6-3310EC6D9296}"/>
          </ac:graphicFrameMkLst>
        </pc:graphicFrameChg>
        <pc:graphicFrameChg chg="add del">
          <ac:chgData name="Ross Phillips" userId="c604230b-847d-4cb1-9e23-f810d4c0fde1" providerId="ADAL" clId="{7216FAA6-AE50-46DF-A50C-CD65D2AF4B54}" dt="2024-03-06T11:29:29.631" v="3295" actId="26606"/>
          <ac:graphicFrameMkLst>
            <pc:docMk/>
            <pc:sldMk cId="3933229910" sldId="268"/>
            <ac:graphicFrameMk id="8" creationId="{6A7044C5-0FEC-5AFD-96CE-1CC38CCDF4CA}"/>
          </ac:graphicFrameMkLst>
        </pc:graphicFrameChg>
        <pc:graphicFrameChg chg="add">
          <ac:chgData name="Ross Phillips" userId="c604230b-847d-4cb1-9e23-f810d4c0fde1" providerId="ADAL" clId="{7216FAA6-AE50-46DF-A50C-CD65D2AF4B54}" dt="2024-03-06T11:29:46.296" v="3296" actId="26606"/>
          <ac:graphicFrameMkLst>
            <pc:docMk/>
            <pc:sldMk cId="3933229910" sldId="268"/>
            <ac:graphicFrameMk id="15" creationId="{B26E4DC3-9075-90D4-AE36-B883A385297F}"/>
          </ac:graphicFrameMkLst>
        </pc:graphicFrameChg>
      </pc:sldChg>
      <pc:sldChg chg="add">
        <pc:chgData name="Ross Phillips" userId="c604230b-847d-4cb1-9e23-f810d4c0fde1" providerId="ADAL" clId="{7216FAA6-AE50-46DF-A50C-CD65D2AF4B54}" dt="2024-02-26T16:49:58.624" v="25"/>
        <pc:sldMkLst>
          <pc:docMk/>
          <pc:sldMk cId="3512284764" sldId="269"/>
        </pc:sldMkLst>
      </pc:sldChg>
      <pc:sldChg chg="add del">
        <pc:chgData name="Ross Phillips" userId="c604230b-847d-4cb1-9e23-f810d4c0fde1" providerId="ADAL" clId="{7216FAA6-AE50-46DF-A50C-CD65D2AF4B54}" dt="2024-02-27T08:38:28.740" v="246" actId="47"/>
        <pc:sldMkLst>
          <pc:docMk/>
          <pc:sldMk cId="2983191104" sldId="270"/>
        </pc:sldMkLst>
      </pc:sldChg>
      <pc:sldChg chg="modSp add mod ord">
        <pc:chgData name="Ross Phillips" userId="c604230b-847d-4cb1-9e23-f810d4c0fde1" providerId="ADAL" clId="{7216FAA6-AE50-46DF-A50C-CD65D2AF4B54}" dt="2024-02-27T16:40:44.261" v="2364" actId="20577"/>
        <pc:sldMkLst>
          <pc:docMk/>
          <pc:sldMk cId="35708919" sldId="271"/>
        </pc:sldMkLst>
        <pc:spChg chg="mod">
          <ac:chgData name="Ross Phillips" userId="c604230b-847d-4cb1-9e23-f810d4c0fde1" providerId="ADAL" clId="{7216FAA6-AE50-46DF-A50C-CD65D2AF4B54}" dt="2024-02-27T16:40:44.261" v="2364" actId="20577"/>
          <ac:spMkLst>
            <pc:docMk/>
            <pc:sldMk cId="35708919" sldId="271"/>
            <ac:spMk id="2" creationId="{00000000-0000-0000-0000-000000000000}"/>
          </ac:spMkLst>
        </pc:spChg>
      </pc:sldChg>
      <pc:sldChg chg="modSp add mod ord">
        <pc:chgData name="Ross Phillips" userId="c604230b-847d-4cb1-9e23-f810d4c0fde1" providerId="ADAL" clId="{7216FAA6-AE50-46DF-A50C-CD65D2AF4B54}" dt="2024-02-27T14:00:26.784" v="1452"/>
        <pc:sldMkLst>
          <pc:docMk/>
          <pc:sldMk cId="669520521" sldId="272"/>
        </pc:sldMkLst>
        <pc:spChg chg="mod">
          <ac:chgData name="Ross Phillips" userId="c604230b-847d-4cb1-9e23-f810d4c0fde1" providerId="ADAL" clId="{7216FAA6-AE50-46DF-A50C-CD65D2AF4B54}" dt="2024-02-26T16:54:24.522" v="29" actId="27636"/>
          <ac:spMkLst>
            <pc:docMk/>
            <pc:sldMk cId="669520521" sldId="272"/>
            <ac:spMk id="3" creationId="{00000000-0000-0000-0000-000000000000}"/>
          </ac:spMkLst>
        </pc:spChg>
      </pc:sldChg>
      <pc:sldChg chg="add del">
        <pc:chgData name="Ross Phillips" userId="c604230b-847d-4cb1-9e23-f810d4c0fde1" providerId="ADAL" clId="{7216FAA6-AE50-46DF-A50C-CD65D2AF4B54}" dt="2024-02-27T09:55:34.094" v="1409" actId="47"/>
        <pc:sldMkLst>
          <pc:docMk/>
          <pc:sldMk cId="1098676085" sldId="273"/>
        </pc:sldMkLst>
      </pc:sldChg>
      <pc:sldChg chg="addSp delSp modSp add mod ord setBg chgLayout">
        <pc:chgData name="Ross Phillips" userId="c604230b-847d-4cb1-9e23-f810d4c0fde1" providerId="ADAL" clId="{7216FAA6-AE50-46DF-A50C-CD65D2AF4B54}" dt="2024-02-27T08:53:35.332" v="294" actId="255"/>
        <pc:sldMkLst>
          <pc:docMk/>
          <pc:sldMk cId="1140515217" sldId="274"/>
        </pc:sldMkLst>
        <pc:spChg chg="add del mod ord">
          <ac:chgData name="Ross Phillips" userId="c604230b-847d-4cb1-9e23-f810d4c0fde1" providerId="ADAL" clId="{7216FAA6-AE50-46DF-A50C-CD65D2AF4B54}" dt="2024-02-27T08:53:07.993" v="283" actId="6264"/>
          <ac:spMkLst>
            <pc:docMk/>
            <pc:sldMk cId="1140515217" sldId="274"/>
            <ac:spMk id="2" creationId="{E2692DCE-68E0-F150-1A78-BDB9D53E170B}"/>
          </ac:spMkLst>
        </pc:spChg>
        <pc:spChg chg="mod ord">
          <ac:chgData name="Ross Phillips" userId="c604230b-847d-4cb1-9e23-f810d4c0fde1" providerId="ADAL" clId="{7216FAA6-AE50-46DF-A50C-CD65D2AF4B54}" dt="2024-02-27T08:53:35.332" v="294" actId="255"/>
          <ac:spMkLst>
            <pc:docMk/>
            <pc:sldMk cId="1140515217" sldId="274"/>
            <ac:spMk id="3" creationId="{00000000-0000-0000-0000-000000000000}"/>
          </ac:spMkLst>
        </pc:spChg>
        <pc:spChg chg="add del mod">
          <ac:chgData name="Ross Phillips" userId="c604230b-847d-4cb1-9e23-f810d4c0fde1" providerId="ADAL" clId="{7216FAA6-AE50-46DF-A50C-CD65D2AF4B54}" dt="2024-02-27T08:53:07.993" v="283" actId="6264"/>
          <ac:spMkLst>
            <pc:docMk/>
            <pc:sldMk cId="1140515217" sldId="274"/>
            <ac:spMk id="4" creationId="{68994CFA-E7FA-1424-06C7-25E007E8EB21}"/>
          </ac:spMkLst>
        </pc:spChg>
        <pc:spChg chg="add mod ord">
          <ac:chgData name="Ross Phillips" userId="c604230b-847d-4cb1-9e23-f810d4c0fde1" providerId="ADAL" clId="{7216FAA6-AE50-46DF-A50C-CD65D2AF4B54}" dt="2024-02-27T08:53:25.938" v="293" actId="26606"/>
          <ac:spMkLst>
            <pc:docMk/>
            <pc:sldMk cId="1140515217" sldId="274"/>
            <ac:spMk id="5" creationId="{91C807CD-3E7B-EEAC-1183-E340E85DB79D}"/>
          </ac:spMkLst>
        </pc:spChg>
        <pc:spChg chg="add">
          <ac:chgData name="Ross Phillips" userId="c604230b-847d-4cb1-9e23-f810d4c0fde1" providerId="ADAL" clId="{7216FAA6-AE50-46DF-A50C-CD65D2AF4B54}" dt="2024-02-27T08:53:25.938" v="293" actId="26606"/>
          <ac:spMkLst>
            <pc:docMk/>
            <pc:sldMk cId="1140515217" sldId="274"/>
            <ac:spMk id="11" creationId="{B937640E-EF7A-4A6C-A950-D12B7D5C923E}"/>
          </ac:spMkLst>
        </pc:spChg>
        <pc:spChg chg="add">
          <ac:chgData name="Ross Phillips" userId="c604230b-847d-4cb1-9e23-f810d4c0fde1" providerId="ADAL" clId="{7216FAA6-AE50-46DF-A50C-CD65D2AF4B54}" dt="2024-02-27T08:53:25.938" v="293" actId="26606"/>
          <ac:spMkLst>
            <pc:docMk/>
            <pc:sldMk cId="1140515217" sldId="274"/>
            <ac:spMk id="13" creationId="{76ADA084-C86B-4F3C-8077-6A8999CC4632}"/>
          </ac:spMkLst>
        </pc:spChg>
        <pc:picChg chg="add">
          <ac:chgData name="Ross Phillips" userId="c604230b-847d-4cb1-9e23-f810d4c0fde1" providerId="ADAL" clId="{7216FAA6-AE50-46DF-A50C-CD65D2AF4B54}" dt="2024-02-27T08:53:25.938" v="293" actId="26606"/>
          <ac:picMkLst>
            <pc:docMk/>
            <pc:sldMk cId="1140515217" sldId="274"/>
            <ac:picMk id="7" creationId="{ED2AB1E9-81E3-9D93-5101-758B3073900E}"/>
          </ac:picMkLst>
        </pc:picChg>
      </pc:sldChg>
      <pc:sldChg chg="addSp modSp add mod ord setBg">
        <pc:chgData name="Ross Phillips" userId="c604230b-847d-4cb1-9e23-f810d4c0fde1" providerId="ADAL" clId="{7216FAA6-AE50-46DF-A50C-CD65D2AF4B54}" dt="2024-02-27T14:04:09.722" v="1457"/>
        <pc:sldMkLst>
          <pc:docMk/>
          <pc:sldMk cId="304268030" sldId="275"/>
        </pc:sldMkLst>
        <pc:spChg chg="mod">
          <ac:chgData name="Ross Phillips" userId="c604230b-847d-4cb1-9e23-f810d4c0fde1" providerId="ADAL" clId="{7216FAA6-AE50-46DF-A50C-CD65D2AF4B54}" dt="2024-02-27T08:54:17.690" v="295" actId="26606"/>
          <ac:spMkLst>
            <pc:docMk/>
            <pc:sldMk cId="304268030" sldId="275"/>
            <ac:spMk id="2" creationId="{00000000-0000-0000-0000-000000000000}"/>
          </ac:spMkLst>
        </pc:spChg>
        <pc:spChg chg="mod">
          <ac:chgData name="Ross Phillips" userId="c604230b-847d-4cb1-9e23-f810d4c0fde1" providerId="ADAL" clId="{7216FAA6-AE50-46DF-A50C-CD65D2AF4B54}" dt="2024-02-27T08:54:17.690" v="295" actId="26606"/>
          <ac:spMkLst>
            <pc:docMk/>
            <pc:sldMk cId="304268030" sldId="275"/>
            <ac:spMk id="3" creationId="{00000000-0000-0000-0000-000000000000}"/>
          </ac:spMkLst>
        </pc:spChg>
        <pc:spChg chg="add">
          <ac:chgData name="Ross Phillips" userId="c604230b-847d-4cb1-9e23-f810d4c0fde1" providerId="ADAL" clId="{7216FAA6-AE50-46DF-A50C-CD65D2AF4B54}" dt="2024-02-27T08:54:17.690" v="295" actId="26606"/>
          <ac:spMkLst>
            <pc:docMk/>
            <pc:sldMk cId="304268030" sldId="275"/>
            <ac:spMk id="9" creationId="{B937640E-EF7A-4A6C-A950-D12B7D5C923E}"/>
          </ac:spMkLst>
        </pc:spChg>
        <pc:spChg chg="add">
          <ac:chgData name="Ross Phillips" userId="c604230b-847d-4cb1-9e23-f810d4c0fde1" providerId="ADAL" clId="{7216FAA6-AE50-46DF-A50C-CD65D2AF4B54}" dt="2024-02-27T08:54:17.690" v="295" actId="26606"/>
          <ac:spMkLst>
            <pc:docMk/>
            <pc:sldMk cId="304268030" sldId="275"/>
            <ac:spMk id="11" creationId="{76ADA084-C86B-4F3C-8077-6A8999CC4632}"/>
          </ac:spMkLst>
        </pc:spChg>
        <pc:picChg chg="add">
          <ac:chgData name="Ross Phillips" userId="c604230b-847d-4cb1-9e23-f810d4c0fde1" providerId="ADAL" clId="{7216FAA6-AE50-46DF-A50C-CD65D2AF4B54}" dt="2024-02-27T08:54:17.690" v="295" actId="26606"/>
          <ac:picMkLst>
            <pc:docMk/>
            <pc:sldMk cId="304268030" sldId="275"/>
            <ac:picMk id="5" creationId="{C1FB937B-B7C5-F3B0-05CA-A35C3732AA9E}"/>
          </ac:picMkLst>
        </pc:picChg>
      </pc:sldChg>
      <pc:sldChg chg="addSp modSp add mod ord setBg">
        <pc:chgData name="Ross Phillips" userId="c604230b-847d-4cb1-9e23-f810d4c0fde1" providerId="ADAL" clId="{7216FAA6-AE50-46DF-A50C-CD65D2AF4B54}" dt="2024-03-06T12:39:28.953" v="4115" actId="27636"/>
        <pc:sldMkLst>
          <pc:docMk/>
          <pc:sldMk cId="3984626292" sldId="276"/>
        </pc:sldMkLst>
        <pc:spChg chg="mod">
          <ac:chgData name="Ross Phillips" userId="c604230b-847d-4cb1-9e23-f810d4c0fde1" providerId="ADAL" clId="{7216FAA6-AE50-46DF-A50C-CD65D2AF4B54}" dt="2024-02-27T08:54:27.545" v="296" actId="26606"/>
          <ac:spMkLst>
            <pc:docMk/>
            <pc:sldMk cId="3984626292" sldId="276"/>
            <ac:spMk id="2" creationId="{00000000-0000-0000-0000-000000000000}"/>
          </ac:spMkLst>
        </pc:spChg>
        <pc:spChg chg="mod">
          <ac:chgData name="Ross Phillips" userId="c604230b-847d-4cb1-9e23-f810d4c0fde1" providerId="ADAL" clId="{7216FAA6-AE50-46DF-A50C-CD65D2AF4B54}" dt="2024-03-06T12:39:28.953" v="4115" actId="27636"/>
          <ac:spMkLst>
            <pc:docMk/>
            <pc:sldMk cId="3984626292" sldId="276"/>
            <ac:spMk id="3" creationId="{00000000-0000-0000-0000-000000000000}"/>
          </ac:spMkLst>
        </pc:spChg>
        <pc:spChg chg="add">
          <ac:chgData name="Ross Phillips" userId="c604230b-847d-4cb1-9e23-f810d4c0fde1" providerId="ADAL" clId="{7216FAA6-AE50-46DF-A50C-CD65D2AF4B54}" dt="2024-02-27T08:54:27.545" v="296" actId="26606"/>
          <ac:spMkLst>
            <pc:docMk/>
            <pc:sldMk cId="3984626292" sldId="276"/>
            <ac:spMk id="9" creationId="{B937640E-EF7A-4A6C-A950-D12B7D5C923E}"/>
          </ac:spMkLst>
        </pc:spChg>
        <pc:spChg chg="add">
          <ac:chgData name="Ross Phillips" userId="c604230b-847d-4cb1-9e23-f810d4c0fde1" providerId="ADAL" clId="{7216FAA6-AE50-46DF-A50C-CD65D2AF4B54}" dt="2024-02-27T08:54:27.545" v="296" actId="26606"/>
          <ac:spMkLst>
            <pc:docMk/>
            <pc:sldMk cId="3984626292" sldId="276"/>
            <ac:spMk id="11" creationId="{76ADA084-C86B-4F3C-8077-6A8999CC4632}"/>
          </ac:spMkLst>
        </pc:spChg>
        <pc:picChg chg="add">
          <ac:chgData name="Ross Phillips" userId="c604230b-847d-4cb1-9e23-f810d4c0fde1" providerId="ADAL" clId="{7216FAA6-AE50-46DF-A50C-CD65D2AF4B54}" dt="2024-02-27T08:54:27.545" v="296" actId="26606"/>
          <ac:picMkLst>
            <pc:docMk/>
            <pc:sldMk cId="3984626292" sldId="276"/>
            <ac:picMk id="5" creationId="{28BDB20E-CC81-7C64-D181-A172BDFCBCB5}"/>
          </ac:picMkLst>
        </pc:picChg>
      </pc:sldChg>
      <pc:sldChg chg="addSp modSp add mod ord setBg">
        <pc:chgData name="Ross Phillips" userId="c604230b-847d-4cb1-9e23-f810d4c0fde1" providerId="ADAL" clId="{7216FAA6-AE50-46DF-A50C-CD65D2AF4B54}" dt="2024-03-06T13:28:51.058" v="4429" actId="26606"/>
        <pc:sldMkLst>
          <pc:docMk/>
          <pc:sldMk cId="371333057" sldId="277"/>
        </pc:sldMkLst>
        <pc:spChg chg="mod">
          <ac:chgData name="Ross Phillips" userId="c604230b-847d-4cb1-9e23-f810d4c0fde1" providerId="ADAL" clId="{7216FAA6-AE50-46DF-A50C-CD65D2AF4B54}" dt="2024-03-06T13:28:51.058" v="4429" actId="26606"/>
          <ac:spMkLst>
            <pc:docMk/>
            <pc:sldMk cId="371333057" sldId="277"/>
            <ac:spMk id="2" creationId="{00000000-0000-0000-0000-000000000000}"/>
          </ac:spMkLst>
        </pc:spChg>
        <pc:spChg chg="mod">
          <ac:chgData name="Ross Phillips" userId="c604230b-847d-4cb1-9e23-f810d4c0fde1" providerId="ADAL" clId="{7216FAA6-AE50-46DF-A50C-CD65D2AF4B54}" dt="2024-03-06T13:28:51.058" v="4429" actId="26606"/>
          <ac:spMkLst>
            <pc:docMk/>
            <pc:sldMk cId="371333057" sldId="277"/>
            <ac:spMk id="3" creationId="{00000000-0000-0000-0000-000000000000}"/>
          </ac:spMkLst>
        </pc:spChg>
        <pc:spChg chg="add">
          <ac:chgData name="Ross Phillips" userId="c604230b-847d-4cb1-9e23-f810d4c0fde1" providerId="ADAL" clId="{7216FAA6-AE50-46DF-A50C-CD65D2AF4B54}" dt="2024-03-06T13:28:51.058" v="4429" actId="26606"/>
          <ac:spMkLst>
            <pc:docMk/>
            <pc:sldMk cId="371333057" sldId="277"/>
            <ac:spMk id="9" creationId="{B937640E-EF7A-4A6C-A950-D12B7D5C923E}"/>
          </ac:spMkLst>
        </pc:spChg>
        <pc:spChg chg="add">
          <ac:chgData name="Ross Phillips" userId="c604230b-847d-4cb1-9e23-f810d4c0fde1" providerId="ADAL" clId="{7216FAA6-AE50-46DF-A50C-CD65D2AF4B54}" dt="2024-03-06T13:28:51.058" v="4429" actId="26606"/>
          <ac:spMkLst>
            <pc:docMk/>
            <pc:sldMk cId="371333057" sldId="277"/>
            <ac:spMk id="11" creationId="{76ADA084-C86B-4F3C-8077-6A8999CC4632}"/>
          </ac:spMkLst>
        </pc:spChg>
        <pc:picChg chg="add">
          <ac:chgData name="Ross Phillips" userId="c604230b-847d-4cb1-9e23-f810d4c0fde1" providerId="ADAL" clId="{7216FAA6-AE50-46DF-A50C-CD65D2AF4B54}" dt="2024-03-06T13:28:51.058" v="4429" actId="26606"/>
          <ac:picMkLst>
            <pc:docMk/>
            <pc:sldMk cId="371333057" sldId="277"/>
            <ac:picMk id="5" creationId="{1AEDFC27-4C7C-1D5D-8454-C513230846AC}"/>
          </ac:picMkLst>
        </pc:picChg>
      </pc:sldChg>
      <pc:sldChg chg="add ord">
        <pc:chgData name="Ross Phillips" userId="c604230b-847d-4cb1-9e23-f810d4c0fde1" providerId="ADAL" clId="{7216FAA6-AE50-46DF-A50C-CD65D2AF4B54}" dt="2024-03-06T12:31:24.088" v="3850"/>
        <pc:sldMkLst>
          <pc:docMk/>
          <pc:sldMk cId="2553077307" sldId="278"/>
        </pc:sldMkLst>
      </pc:sldChg>
      <pc:sldChg chg="modSp add del mod">
        <pc:chgData name="Ross Phillips" userId="c604230b-847d-4cb1-9e23-f810d4c0fde1" providerId="ADAL" clId="{7216FAA6-AE50-46DF-A50C-CD65D2AF4B54}" dt="2024-02-27T14:03:28.511" v="1455" actId="47"/>
        <pc:sldMkLst>
          <pc:docMk/>
          <pc:sldMk cId="2966254490" sldId="279"/>
        </pc:sldMkLst>
        <pc:spChg chg="mod">
          <ac:chgData name="Ross Phillips" userId="c604230b-847d-4cb1-9e23-f810d4c0fde1" providerId="ADAL" clId="{7216FAA6-AE50-46DF-A50C-CD65D2AF4B54}" dt="2024-02-26T16:54:24.562" v="31" actId="27636"/>
          <ac:spMkLst>
            <pc:docMk/>
            <pc:sldMk cId="2966254490" sldId="279"/>
            <ac:spMk id="3" creationId="{00000000-0000-0000-0000-000000000000}"/>
          </ac:spMkLst>
        </pc:spChg>
      </pc:sldChg>
      <pc:sldChg chg="add del ord">
        <pc:chgData name="Ross Phillips" userId="c604230b-847d-4cb1-9e23-f810d4c0fde1" providerId="ADAL" clId="{7216FAA6-AE50-46DF-A50C-CD65D2AF4B54}" dt="2024-02-27T15:32:37.007" v="1495" actId="47"/>
        <pc:sldMkLst>
          <pc:docMk/>
          <pc:sldMk cId="1933341133" sldId="280"/>
        </pc:sldMkLst>
      </pc:sldChg>
      <pc:sldChg chg="modSp add mod ord">
        <pc:chgData name="Ross Phillips" userId="c604230b-847d-4cb1-9e23-f810d4c0fde1" providerId="ADAL" clId="{7216FAA6-AE50-46DF-A50C-CD65D2AF4B54}" dt="2024-02-27T09:44:40.971" v="857"/>
        <pc:sldMkLst>
          <pc:docMk/>
          <pc:sldMk cId="50129398" sldId="281"/>
        </pc:sldMkLst>
        <pc:spChg chg="mod">
          <ac:chgData name="Ross Phillips" userId="c604230b-847d-4cb1-9e23-f810d4c0fde1" providerId="ADAL" clId="{7216FAA6-AE50-46DF-A50C-CD65D2AF4B54}" dt="2024-02-26T16:54:24.577" v="32" actId="27636"/>
          <ac:spMkLst>
            <pc:docMk/>
            <pc:sldMk cId="50129398" sldId="281"/>
            <ac:spMk id="3" creationId="{00000000-0000-0000-0000-000000000000}"/>
          </ac:spMkLst>
        </pc:spChg>
      </pc:sldChg>
      <pc:sldChg chg="addSp delSp modSp add mod ord setBg">
        <pc:chgData name="Ross Phillips" userId="c604230b-847d-4cb1-9e23-f810d4c0fde1" providerId="ADAL" clId="{7216FAA6-AE50-46DF-A50C-CD65D2AF4B54}" dt="2024-03-06T13:06:32.269" v="4225"/>
        <pc:sldMkLst>
          <pc:docMk/>
          <pc:sldMk cId="885407958" sldId="282"/>
        </pc:sldMkLst>
        <pc:spChg chg="mod">
          <ac:chgData name="Ross Phillips" userId="c604230b-847d-4cb1-9e23-f810d4c0fde1" providerId="ADAL" clId="{7216FAA6-AE50-46DF-A50C-CD65D2AF4B54}" dt="2024-03-06T13:05:53.542" v="4223" actId="26606"/>
          <ac:spMkLst>
            <pc:docMk/>
            <pc:sldMk cId="885407958" sldId="282"/>
            <ac:spMk id="2" creationId="{00000000-0000-0000-0000-000000000000}"/>
          </ac:spMkLst>
        </pc:spChg>
        <pc:spChg chg="mod">
          <ac:chgData name="Ross Phillips" userId="c604230b-847d-4cb1-9e23-f810d4c0fde1" providerId="ADAL" clId="{7216FAA6-AE50-46DF-A50C-CD65D2AF4B54}" dt="2024-03-06T13:05:53.542" v="4223" actId="26606"/>
          <ac:spMkLst>
            <pc:docMk/>
            <pc:sldMk cId="885407958" sldId="282"/>
            <ac:spMk id="3" creationId="{00000000-0000-0000-0000-000000000000}"/>
          </ac:spMkLst>
        </pc:spChg>
        <pc:spChg chg="add del">
          <ac:chgData name="Ross Phillips" userId="c604230b-847d-4cb1-9e23-f810d4c0fde1" providerId="ADAL" clId="{7216FAA6-AE50-46DF-A50C-CD65D2AF4B54}" dt="2024-03-06T13:05:53.542" v="4223" actId="26606"/>
          <ac:spMkLst>
            <pc:docMk/>
            <pc:sldMk cId="885407958" sldId="282"/>
            <ac:spMk id="9" creationId="{B937640E-EF7A-4A6C-A950-D12B7D5C923E}"/>
          </ac:spMkLst>
        </pc:spChg>
        <pc:spChg chg="add del">
          <ac:chgData name="Ross Phillips" userId="c604230b-847d-4cb1-9e23-f810d4c0fde1" providerId="ADAL" clId="{7216FAA6-AE50-46DF-A50C-CD65D2AF4B54}" dt="2024-03-06T13:05:53.542" v="4223" actId="26606"/>
          <ac:spMkLst>
            <pc:docMk/>
            <pc:sldMk cId="885407958" sldId="282"/>
            <ac:spMk id="11" creationId="{76ADA084-C86B-4F3C-8077-6A8999CC4632}"/>
          </ac:spMkLst>
        </pc:spChg>
        <pc:spChg chg="add del">
          <ac:chgData name="Ross Phillips" userId="c604230b-847d-4cb1-9e23-f810d4c0fde1" providerId="ADAL" clId="{7216FAA6-AE50-46DF-A50C-CD65D2AF4B54}" dt="2024-03-06T13:05:53.529" v="4222" actId="26606"/>
          <ac:spMkLst>
            <pc:docMk/>
            <pc:sldMk cId="885407958" sldId="282"/>
            <ac:spMk id="16" creationId="{B937640E-EF7A-4A6C-A950-D12B7D5C923E}"/>
          </ac:spMkLst>
        </pc:spChg>
        <pc:spChg chg="add del">
          <ac:chgData name="Ross Phillips" userId="c604230b-847d-4cb1-9e23-f810d4c0fde1" providerId="ADAL" clId="{7216FAA6-AE50-46DF-A50C-CD65D2AF4B54}" dt="2024-03-06T13:05:53.529" v="4222" actId="26606"/>
          <ac:spMkLst>
            <pc:docMk/>
            <pc:sldMk cId="885407958" sldId="282"/>
            <ac:spMk id="18" creationId="{76ADA084-C86B-4F3C-8077-6A8999CC4632}"/>
          </ac:spMkLst>
        </pc:spChg>
        <pc:spChg chg="add">
          <ac:chgData name="Ross Phillips" userId="c604230b-847d-4cb1-9e23-f810d4c0fde1" providerId="ADAL" clId="{7216FAA6-AE50-46DF-A50C-CD65D2AF4B54}" dt="2024-03-06T13:05:53.542" v="4223" actId="26606"/>
          <ac:spMkLst>
            <pc:docMk/>
            <pc:sldMk cId="885407958" sldId="282"/>
            <ac:spMk id="20" creationId="{B937640E-EF7A-4A6C-A950-D12B7D5C923E}"/>
          </ac:spMkLst>
        </pc:spChg>
        <pc:spChg chg="add">
          <ac:chgData name="Ross Phillips" userId="c604230b-847d-4cb1-9e23-f810d4c0fde1" providerId="ADAL" clId="{7216FAA6-AE50-46DF-A50C-CD65D2AF4B54}" dt="2024-03-06T13:05:53.542" v="4223" actId="26606"/>
          <ac:spMkLst>
            <pc:docMk/>
            <pc:sldMk cId="885407958" sldId="282"/>
            <ac:spMk id="21" creationId="{76ADA084-C86B-4F3C-8077-6A8999CC4632}"/>
          </ac:spMkLst>
        </pc:spChg>
        <pc:picChg chg="add mod">
          <ac:chgData name="Ross Phillips" userId="c604230b-847d-4cb1-9e23-f810d4c0fde1" providerId="ADAL" clId="{7216FAA6-AE50-46DF-A50C-CD65D2AF4B54}" dt="2024-03-06T13:05:53.542" v="4223" actId="26606"/>
          <ac:picMkLst>
            <pc:docMk/>
            <pc:sldMk cId="885407958" sldId="282"/>
            <ac:picMk id="5" creationId="{BB6366D0-CE13-7A08-36A5-2AE7D550388C}"/>
          </ac:picMkLst>
        </pc:picChg>
      </pc:sldChg>
      <pc:sldChg chg="addSp delSp modSp add mod ord setBg modClrScheme setClrOvrMap chgLayout modNotesTx">
        <pc:chgData name="Ross Phillips" userId="c604230b-847d-4cb1-9e23-f810d4c0fde1" providerId="ADAL" clId="{7216FAA6-AE50-46DF-A50C-CD65D2AF4B54}" dt="2024-03-06T12:30:40.276" v="3848" actId="20577"/>
        <pc:sldMkLst>
          <pc:docMk/>
          <pc:sldMk cId="92506519" sldId="283"/>
        </pc:sldMkLst>
        <pc:spChg chg="add mod ord">
          <ac:chgData name="Ross Phillips" userId="c604230b-847d-4cb1-9e23-f810d4c0fde1" providerId="ADAL" clId="{7216FAA6-AE50-46DF-A50C-CD65D2AF4B54}" dt="2024-03-06T12:29:54.828" v="3789" actId="26606"/>
          <ac:spMkLst>
            <pc:docMk/>
            <pc:sldMk cId="92506519" sldId="283"/>
            <ac:spMk id="2" creationId="{26EE0506-57C8-27E3-3BBF-331F3A3F990E}"/>
          </ac:spMkLst>
        </pc:spChg>
        <pc:spChg chg="mod ord">
          <ac:chgData name="Ross Phillips" userId="c604230b-847d-4cb1-9e23-f810d4c0fde1" providerId="ADAL" clId="{7216FAA6-AE50-46DF-A50C-CD65D2AF4B54}" dt="2024-03-06T12:29:54.828" v="3789" actId="26606"/>
          <ac:spMkLst>
            <pc:docMk/>
            <pc:sldMk cId="92506519" sldId="283"/>
            <ac:spMk id="3" creationId="{00000000-0000-0000-0000-000000000000}"/>
          </ac:spMkLst>
        </pc:spChg>
        <pc:spChg chg="add del">
          <ac:chgData name="Ross Phillips" userId="c604230b-847d-4cb1-9e23-f810d4c0fde1" providerId="ADAL" clId="{7216FAA6-AE50-46DF-A50C-CD65D2AF4B54}" dt="2024-03-06T12:29:54.828" v="3789" actId="26606"/>
          <ac:spMkLst>
            <pc:docMk/>
            <pc:sldMk cId="92506519" sldId="283"/>
            <ac:spMk id="9" creationId="{042E603F-28B7-4831-BF23-65FBAB13D5FB}"/>
          </ac:spMkLst>
        </pc:spChg>
        <pc:spChg chg="add del">
          <ac:chgData name="Ross Phillips" userId="c604230b-847d-4cb1-9e23-f810d4c0fde1" providerId="ADAL" clId="{7216FAA6-AE50-46DF-A50C-CD65D2AF4B54}" dt="2024-03-06T12:29:54.828" v="3789" actId="26606"/>
          <ac:spMkLst>
            <pc:docMk/>
            <pc:sldMk cId="92506519" sldId="283"/>
            <ac:spMk id="11" creationId="{4D39700F-2B10-4402-A7DD-06EE2245880D}"/>
          </ac:spMkLst>
        </pc:spChg>
        <pc:spChg chg="add del">
          <ac:chgData name="Ross Phillips" userId="c604230b-847d-4cb1-9e23-f810d4c0fde1" providerId="ADAL" clId="{7216FAA6-AE50-46DF-A50C-CD65D2AF4B54}" dt="2024-03-06T12:29:54.828" v="3789" actId="26606"/>
          <ac:spMkLst>
            <pc:docMk/>
            <pc:sldMk cId="92506519" sldId="283"/>
            <ac:spMk id="13" creationId="{68CA250C-CF5A-4736-9249-D6111F7C5545}"/>
          </ac:spMkLst>
        </pc:spChg>
        <pc:spChg chg="add del">
          <ac:chgData name="Ross Phillips" userId="c604230b-847d-4cb1-9e23-f810d4c0fde1" providerId="ADAL" clId="{7216FAA6-AE50-46DF-A50C-CD65D2AF4B54}" dt="2024-03-06T12:29:54.828" v="3789" actId="26606"/>
          <ac:spMkLst>
            <pc:docMk/>
            <pc:sldMk cId="92506519" sldId="283"/>
            <ac:spMk id="15" creationId="{556436FE-6431-4AA2-A47A-3613519F322F}"/>
          </ac:spMkLst>
        </pc:spChg>
        <pc:spChg chg="add">
          <ac:chgData name="Ross Phillips" userId="c604230b-847d-4cb1-9e23-f810d4c0fde1" providerId="ADAL" clId="{7216FAA6-AE50-46DF-A50C-CD65D2AF4B54}" dt="2024-03-06T12:29:54.828" v="3789" actId="26606"/>
          <ac:spMkLst>
            <pc:docMk/>
            <pc:sldMk cId="92506519" sldId="283"/>
            <ac:spMk id="20" creationId="{042E603F-28B7-4831-BF23-65FBAB13D5FB}"/>
          </ac:spMkLst>
        </pc:spChg>
        <pc:spChg chg="add">
          <ac:chgData name="Ross Phillips" userId="c604230b-847d-4cb1-9e23-f810d4c0fde1" providerId="ADAL" clId="{7216FAA6-AE50-46DF-A50C-CD65D2AF4B54}" dt="2024-03-06T12:29:54.828" v="3789" actId="26606"/>
          <ac:spMkLst>
            <pc:docMk/>
            <pc:sldMk cId="92506519" sldId="283"/>
            <ac:spMk id="22" creationId="{4D39700F-2B10-4402-A7DD-06EE2245880D}"/>
          </ac:spMkLst>
        </pc:spChg>
        <pc:spChg chg="add">
          <ac:chgData name="Ross Phillips" userId="c604230b-847d-4cb1-9e23-f810d4c0fde1" providerId="ADAL" clId="{7216FAA6-AE50-46DF-A50C-CD65D2AF4B54}" dt="2024-03-06T12:29:54.828" v="3789" actId="26606"/>
          <ac:spMkLst>
            <pc:docMk/>
            <pc:sldMk cId="92506519" sldId="283"/>
            <ac:spMk id="24" creationId="{68CA250C-CF5A-4736-9249-D6111F7C5545}"/>
          </ac:spMkLst>
        </pc:spChg>
        <pc:spChg chg="add">
          <ac:chgData name="Ross Phillips" userId="c604230b-847d-4cb1-9e23-f810d4c0fde1" providerId="ADAL" clId="{7216FAA6-AE50-46DF-A50C-CD65D2AF4B54}" dt="2024-03-06T12:29:54.828" v="3789" actId="26606"/>
          <ac:spMkLst>
            <pc:docMk/>
            <pc:sldMk cId="92506519" sldId="283"/>
            <ac:spMk id="26" creationId="{A38DB2BE-70A1-45B8-985C-026E418D7E7A}"/>
          </ac:spMkLst>
        </pc:spChg>
        <pc:picChg chg="add mod">
          <ac:chgData name="Ross Phillips" userId="c604230b-847d-4cb1-9e23-f810d4c0fde1" providerId="ADAL" clId="{7216FAA6-AE50-46DF-A50C-CD65D2AF4B54}" dt="2024-03-06T12:29:54.828" v="3789" actId="26606"/>
          <ac:picMkLst>
            <pc:docMk/>
            <pc:sldMk cId="92506519" sldId="283"/>
            <ac:picMk id="5" creationId="{B454C245-5474-3AD6-85BF-0B2483CF7A60}"/>
          </ac:picMkLst>
        </pc:picChg>
      </pc:sldChg>
      <pc:sldChg chg="modSp add mod ord">
        <pc:chgData name="Ross Phillips" userId="c604230b-847d-4cb1-9e23-f810d4c0fde1" providerId="ADAL" clId="{7216FAA6-AE50-46DF-A50C-CD65D2AF4B54}" dt="2024-02-27T12:07:42.715" v="1420" actId="313"/>
        <pc:sldMkLst>
          <pc:docMk/>
          <pc:sldMk cId="3067711274" sldId="284"/>
        </pc:sldMkLst>
        <pc:spChg chg="mod">
          <ac:chgData name="Ross Phillips" userId="c604230b-847d-4cb1-9e23-f810d4c0fde1" providerId="ADAL" clId="{7216FAA6-AE50-46DF-A50C-CD65D2AF4B54}" dt="2024-02-27T12:07:42.715" v="1420" actId="313"/>
          <ac:spMkLst>
            <pc:docMk/>
            <pc:sldMk cId="3067711274" sldId="284"/>
            <ac:spMk id="3" creationId="{00000000-0000-0000-0000-000000000000}"/>
          </ac:spMkLst>
        </pc:spChg>
      </pc:sldChg>
      <pc:sldChg chg="add del ord">
        <pc:chgData name="Ross Phillips" userId="c604230b-847d-4cb1-9e23-f810d4c0fde1" providerId="ADAL" clId="{7216FAA6-AE50-46DF-A50C-CD65D2AF4B54}" dt="2024-02-27T08:14:03.624" v="208" actId="47"/>
        <pc:sldMkLst>
          <pc:docMk/>
          <pc:sldMk cId="3163674574" sldId="285"/>
        </pc:sldMkLst>
      </pc:sldChg>
      <pc:sldChg chg="addSp delSp modSp add mod ord setBg">
        <pc:chgData name="Ross Phillips" userId="c604230b-847d-4cb1-9e23-f810d4c0fde1" providerId="ADAL" clId="{7216FAA6-AE50-46DF-A50C-CD65D2AF4B54}" dt="2024-03-06T11:24:53.843" v="3277" actId="26606"/>
        <pc:sldMkLst>
          <pc:docMk/>
          <pc:sldMk cId="1060288058" sldId="286"/>
        </pc:sldMkLst>
        <pc:spChg chg="mod">
          <ac:chgData name="Ross Phillips" userId="c604230b-847d-4cb1-9e23-f810d4c0fde1" providerId="ADAL" clId="{7216FAA6-AE50-46DF-A50C-CD65D2AF4B54}" dt="2024-03-06T11:24:53.843" v="3277" actId="26606"/>
          <ac:spMkLst>
            <pc:docMk/>
            <pc:sldMk cId="1060288058" sldId="286"/>
            <ac:spMk id="2" creationId="{00000000-0000-0000-0000-000000000000}"/>
          </ac:spMkLst>
        </pc:spChg>
        <pc:spChg chg="add del mod">
          <ac:chgData name="Ross Phillips" userId="c604230b-847d-4cb1-9e23-f810d4c0fde1" providerId="ADAL" clId="{7216FAA6-AE50-46DF-A50C-CD65D2AF4B54}" dt="2024-03-06T11:24:53.843" v="3277" actId="26606"/>
          <ac:spMkLst>
            <pc:docMk/>
            <pc:sldMk cId="1060288058" sldId="286"/>
            <ac:spMk id="3" creationId="{00000000-0000-0000-0000-000000000000}"/>
          </ac:spMkLst>
        </pc:spChg>
        <pc:spChg chg="add del">
          <ac:chgData name="Ross Phillips" userId="c604230b-847d-4cb1-9e23-f810d4c0fde1" providerId="ADAL" clId="{7216FAA6-AE50-46DF-A50C-CD65D2AF4B54}" dt="2024-03-06T11:24:53.827" v="3276" actId="26606"/>
          <ac:spMkLst>
            <pc:docMk/>
            <pc:sldMk cId="1060288058" sldId="286"/>
            <ac:spMk id="9" creationId="{B937640E-EF7A-4A6C-A950-D12B7D5C923E}"/>
          </ac:spMkLst>
        </pc:spChg>
        <pc:spChg chg="add del">
          <ac:chgData name="Ross Phillips" userId="c604230b-847d-4cb1-9e23-f810d4c0fde1" providerId="ADAL" clId="{7216FAA6-AE50-46DF-A50C-CD65D2AF4B54}" dt="2024-03-06T11:24:53.827" v="3276" actId="26606"/>
          <ac:spMkLst>
            <pc:docMk/>
            <pc:sldMk cId="1060288058" sldId="286"/>
            <ac:spMk id="11" creationId="{9146CCC8-AA39-4037-B3E2-70602B93FFA0}"/>
          </ac:spMkLst>
        </pc:spChg>
        <pc:spChg chg="add">
          <ac:chgData name="Ross Phillips" userId="c604230b-847d-4cb1-9e23-f810d4c0fde1" providerId="ADAL" clId="{7216FAA6-AE50-46DF-A50C-CD65D2AF4B54}" dt="2024-03-06T11:24:53.843" v="3277" actId="26606"/>
          <ac:spMkLst>
            <pc:docMk/>
            <pc:sldMk cId="1060288058" sldId="286"/>
            <ac:spMk id="13" creationId="{B937640E-EF7A-4A6C-A950-D12B7D5C923E}"/>
          </ac:spMkLst>
        </pc:spChg>
        <pc:spChg chg="add">
          <ac:chgData name="Ross Phillips" userId="c604230b-847d-4cb1-9e23-f810d4c0fde1" providerId="ADAL" clId="{7216FAA6-AE50-46DF-A50C-CD65D2AF4B54}" dt="2024-03-06T11:24:53.843" v="3277" actId="26606"/>
          <ac:spMkLst>
            <pc:docMk/>
            <pc:sldMk cId="1060288058" sldId="286"/>
            <ac:spMk id="14" creationId="{76ADA084-C86B-4F3C-8077-6A8999CC4632}"/>
          </ac:spMkLst>
        </pc:spChg>
        <pc:spChg chg="add">
          <ac:chgData name="Ross Phillips" userId="c604230b-847d-4cb1-9e23-f810d4c0fde1" providerId="ADAL" clId="{7216FAA6-AE50-46DF-A50C-CD65D2AF4B54}" dt="2024-03-06T11:24:53.843" v="3277" actId="26606"/>
          <ac:spMkLst>
            <pc:docMk/>
            <pc:sldMk cId="1060288058" sldId="286"/>
            <ac:spMk id="15" creationId="{00000000-0000-0000-0000-000000000000}"/>
          </ac:spMkLst>
        </pc:spChg>
        <pc:graphicFrameChg chg="add del">
          <ac:chgData name="Ross Phillips" userId="c604230b-847d-4cb1-9e23-f810d4c0fde1" providerId="ADAL" clId="{7216FAA6-AE50-46DF-A50C-CD65D2AF4B54}" dt="2024-03-06T11:24:53.827" v="3276" actId="26606"/>
          <ac:graphicFrameMkLst>
            <pc:docMk/>
            <pc:sldMk cId="1060288058" sldId="286"/>
            <ac:graphicFrameMk id="5" creationId="{118EAAF2-4B19-C008-6DC7-970ECF993872}"/>
          </ac:graphicFrameMkLst>
        </pc:graphicFrameChg>
        <pc:picChg chg="add">
          <ac:chgData name="Ross Phillips" userId="c604230b-847d-4cb1-9e23-f810d4c0fde1" providerId="ADAL" clId="{7216FAA6-AE50-46DF-A50C-CD65D2AF4B54}" dt="2024-03-06T11:24:53.843" v="3277" actId="26606"/>
          <ac:picMkLst>
            <pc:docMk/>
            <pc:sldMk cId="1060288058" sldId="286"/>
            <ac:picMk id="16" creationId="{3550BE1F-7BDC-2F58-44FE-E5A537C5A7BA}"/>
          </ac:picMkLst>
        </pc:picChg>
      </pc:sldChg>
      <pc:sldChg chg="modSp add del mod">
        <pc:chgData name="Ross Phillips" userId="c604230b-847d-4cb1-9e23-f810d4c0fde1" providerId="ADAL" clId="{7216FAA6-AE50-46DF-A50C-CD65D2AF4B54}" dt="2024-02-27T09:55:30.171" v="1408" actId="47"/>
        <pc:sldMkLst>
          <pc:docMk/>
          <pc:sldMk cId="601504673" sldId="287"/>
        </pc:sldMkLst>
        <pc:spChg chg="mod">
          <ac:chgData name="Ross Phillips" userId="c604230b-847d-4cb1-9e23-f810d4c0fde1" providerId="ADAL" clId="{7216FAA6-AE50-46DF-A50C-CD65D2AF4B54}" dt="2024-02-26T16:54:24.666" v="37" actId="27636"/>
          <ac:spMkLst>
            <pc:docMk/>
            <pc:sldMk cId="601504673" sldId="287"/>
            <ac:spMk id="2" creationId="{00000000-0000-0000-0000-000000000000}"/>
          </ac:spMkLst>
        </pc:spChg>
        <pc:spChg chg="mod">
          <ac:chgData name="Ross Phillips" userId="c604230b-847d-4cb1-9e23-f810d4c0fde1" providerId="ADAL" clId="{7216FAA6-AE50-46DF-A50C-CD65D2AF4B54}" dt="2024-02-26T16:54:24.623" v="36" actId="27636"/>
          <ac:spMkLst>
            <pc:docMk/>
            <pc:sldMk cId="601504673" sldId="287"/>
            <ac:spMk id="3" creationId="{00000000-0000-0000-0000-000000000000}"/>
          </ac:spMkLst>
        </pc:spChg>
      </pc:sldChg>
      <pc:sldChg chg="add del ord">
        <pc:chgData name="Ross Phillips" userId="c604230b-847d-4cb1-9e23-f810d4c0fde1" providerId="ADAL" clId="{7216FAA6-AE50-46DF-A50C-CD65D2AF4B54}" dt="2024-02-27T09:02:14.536" v="485" actId="47"/>
        <pc:sldMkLst>
          <pc:docMk/>
          <pc:sldMk cId="1331664070" sldId="288"/>
        </pc:sldMkLst>
      </pc:sldChg>
      <pc:sldChg chg="addSp delSp modSp add del mod ord chgLayout">
        <pc:chgData name="Ross Phillips" userId="c604230b-847d-4cb1-9e23-f810d4c0fde1" providerId="ADAL" clId="{7216FAA6-AE50-46DF-A50C-CD65D2AF4B54}" dt="2024-02-27T09:01:00.237" v="416" actId="47"/>
        <pc:sldMkLst>
          <pc:docMk/>
          <pc:sldMk cId="2252985968" sldId="289"/>
        </pc:sldMkLst>
        <pc:spChg chg="mod ord">
          <ac:chgData name="Ross Phillips" userId="c604230b-847d-4cb1-9e23-f810d4c0fde1" providerId="ADAL" clId="{7216FAA6-AE50-46DF-A50C-CD65D2AF4B54}" dt="2024-02-27T09:00:47.658" v="415" actId="6264"/>
          <ac:spMkLst>
            <pc:docMk/>
            <pc:sldMk cId="2252985968" sldId="289"/>
            <ac:spMk id="2" creationId="{00000000-0000-0000-0000-000000000000}"/>
          </ac:spMkLst>
        </pc:spChg>
        <pc:spChg chg="add del mod">
          <ac:chgData name="Ross Phillips" userId="c604230b-847d-4cb1-9e23-f810d4c0fde1" providerId="ADAL" clId="{7216FAA6-AE50-46DF-A50C-CD65D2AF4B54}" dt="2024-02-27T09:00:47.658" v="415" actId="6264"/>
          <ac:spMkLst>
            <pc:docMk/>
            <pc:sldMk cId="2252985968" sldId="289"/>
            <ac:spMk id="3" creationId="{EEC6E102-68FA-0C05-D8DA-AFAD1A020C7D}"/>
          </ac:spMkLst>
        </pc:spChg>
        <pc:spChg chg="add del mod">
          <ac:chgData name="Ross Phillips" userId="c604230b-847d-4cb1-9e23-f810d4c0fde1" providerId="ADAL" clId="{7216FAA6-AE50-46DF-A50C-CD65D2AF4B54}" dt="2024-02-27T09:00:47.658" v="415" actId="6264"/>
          <ac:spMkLst>
            <pc:docMk/>
            <pc:sldMk cId="2252985968" sldId="289"/>
            <ac:spMk id="5" creationId="{76E882B1-9B7E-0CE3-2BAD-54F9D8C1D6DF}"/>
          </ac:spMkLst>
        </pc:spChg>
        <pc:picChg chg="mod ord">
          <ac:chgData name="Ross Phillips" userId="c604230b-847d-4cb1-9e23-f810d4c0fde1" providerId="ADAL" clId="{7216FAA6-AE50-46DF-A50C-CD65D2AF4B54}" dt="2024-02-27T09:00:47.658" v="415" actId="6264"/>
          <ac:picMkLst>
            <pc:docMk/>
            <pc:sldMk cId="2252985968" sldId="289"/>
            <ac:picMk id="4" creationId="{00000000-0000-0000-0000-000000000000}"/>
          </ac:picMkLst>
        </pc:picChg>
      </pc:sldChg>
      <pc:sldChg chg="add del ord">
        <pc:chgData name="Ross Phillips" userId="c604230b-847d-4cb1-9e23-f810d4c0fde1" providerId="ADAL" clId="{7216FAA6-AE50-46DF-A50C-CD65D2AF4B54}" dt="2024-02-27T15:28:22.453" v="1485" actId="47"/>
        <pc:sldMkLst>
          <pc:docMk/>
          <pc:sldMk cId="2091418653" sldId="290"/>
        </pc:sldMkLst>
      </pc:sldChg>
      <pc:sldChg chg="add del ord">
        <pc:chgData name="Ross Phillips" userId="c604230b-847d-4cb1-9e23-f810d4c0fde1" providerId="ADAL" clId="{7216FAA6-AE50-46DF-A50C-CD65D2AF4B54}" dt="2024-03-06T11:19:18.155" v="3265" actId="47"/>
        <pc:sldMkLst>
          <pc:docMk/>
          <pc:sldMk cId="3889715619" sldId="291"/>
        </pc:sldMkLst>
      </pc:sldChg>
      <pc:sldChg chg="addSp modSp add mod ord setBg modNotesTx">
        <pc:chgData name="Ross Phillips" userId="c604230b-847d-4cb1-9e23-f810d4c0fde1" providerId="ADAL" clId="{7216FAA6-AE50-46DF-A50C-CD65D2AF4B54}" dt="2024-03-06T13:20:08.618" v="4425" actId="20577"/>
        <pc:sldMkLst>
          <pc:docMk/>
          <pc:sldMk cId="4153774263" sldId="292"/>
        </pc:sldMkLst>
        <pc:spChg chg="mod">
          <ac:chgData name="Ross Phillips" userId="c604230b-847d-4cb1-9e23-f810d4c0fde1" providerId="ADAL" clId="{7216FAA6-AE50-46DF-A50C-CD65D2AF4B54}" dt="2024-03-06T13:19:11.150" v="4424" actId="26606"/>
          <ac:spMkLst>
            <pc:docMk/>
            <pc:sldMk cId="4153774263" sldId="292"/>
            <ac:spMk id="2" creationId="{00000000-0000-0000-0000-000000000000}"/>
          </ac:spMkLst>
        </pc:spChg>
        <pc:spChg chg="mod">
          <ac:chgData name="Ross Phillips" userId="c604230b-847d-4cb1-9e23-f810d4c0fde1" providerId="ADAL" clId="{7216FAA6-AE50-46DF-A50C-CD65D2AF4B54}" dt="2024-03-06T13:19:11.150" v="4424" actId="26606"/>
          <ac:spMkLst>
            <pc:docMk/>
            <pc:sldMk cId="4153774263" sldId="292"/>
            <ac:spMk id="3" creationId="{00000000-0000-0000-0000-000000000000}"/>
          </ac:spMkLst>
        </pc:spChg>
        <pc:spChg chg="add">
          <ac:chgData name="Ross Phillips" userId="c604230b-847d-4cb1-9e23-f810d4c0fde1" providerId="ADAL" clId="{7216FAA6-AE50-46DF-A50C-CD65D2AF4B54}" dt="2024-03-06T13:19:11.150" v="4424" actId="26606"/>
          <ac:spMkLst>
            <pc:docMk/>
            <pc:sldMk cId="4153774263" sldId="292"/>
            <ac:spMk id="9" creationId="{B937640E-EF7A-4A6C-A950-D12B7D5C923E}"/>
          </ac:spMkLst>
        </pc:spChg>
        <pc:spChg chg="add">
          <ac:chgData name="Ross Phillips" userId="c604230b-847d-4cb1-9e23-f810d4c0fde1" providerId="ADAL" clId="{7216FAA6-AE50-46DF-A50C-CD65D2AF4B54}" dt="2024-03-06T13:19:11.150" v="4424" actId="26606"/>
          <ac:spMkLst>
            <pc:docMk/>
            <pc:sldMk cId="4153774263" sldId="292"/>
            <ac:spMk id="11" creationId="{76ADA084-C86B-4F3C-8077-6A8999CC4632}"/>
          </ac:spMkLst>
        </pc:spChg>
        <pc:picChg chg="mod">
          <ac:chgData name="Ross Phillips" userId="c604230b-847d-4cb1-9e23-f810d4c0fde1" providerId="ADAL" clId="{7216FAA6-AE50-46DF-A50C-CD65D2AF4B54}" dt="2024-03-06T13:19:11.150" v="4424" actId="26606"/>
          <ac:picMkLst>
            <pc:docMk/>
            <pc:sldMk cId="4153774263" sldId="292"/>
            <ac:picMk id="4" creationId="{00000000-0000-0000-0000-000000000000}"/>
          </ac:picMkLst>
        </pc:picChg>
      </pc:sldChg>
      <pc:sldChg chg="modSp add del mod">
        <pc:chgData name="Ross Phillips" userId="c604230b-847d-4cb1-9e23-f810d4c0fde1" providerId="ADAL" clId="{7216FAA6-AE50-46DF-A50C-CD65D2AF4B54}" dt="2024-02-27T08:40:30.265" v="253" actId="47"/>
        <pc:sldMkLst>
          <pc:docMk/>
          <pc:sldMk cId="4214495270" sldId="293"/>
        </pc:sldMkLst>
        <pc:spChg chg="mod">
          <ac:chgData name="Ross Phillips" userId="c604230b-847d-4cb1-9e23-f810d4c0fde1" providerId="ADAL" clId="{7216FAA6-AE50-46DF-A50C-CD65D2AF4B54}" dt="2024-02-26T16:54:45.029" v="39" actId="27636"/>
          <ac:spMkLst>
            <pc:docMk/>
            <pc:sldMk cId="4214495270" sldId="293"/>
            <ac:spMk id="2" creationId="{00000000-0000-0000-0000-000000000000}"/>
          </ac:spMkLst>
        </pc:spChg>
      </pc:sldChg>
      <pc:sldChg chg="add del">
        <pc:chgData name="Ross Phillips" userId="c604230b-847d-4cb1-9e23-f810d4c0fde1" providerId="ADAL" clId="{7216FAA6-AE50-46DF-A50C-CD65D2AF4B54}" dt="2024-02-27T08:40:36.327" v="254" actId="47"/>
        <pc:sldMkLst>
          <pc:docMk/>
          <pc:sldMk cId="873782787" sldId="294"/>
        </pc:sldMkLst>
      </pc:sldChg>
      <pc:sldChg chg="addSp delSp modSp add mod setBg modNotesTx">
        <pc:chgData name="Ross Phillips" userId="c604230b-847d-4cb1-9e23-f810d4c0fde1" providerId="ADAL" clId="{7216FAA6-AE50-46DF-A50C-CD65D2AF4B54}" dt="2024-03-06T11:27:45.073" v="3279" actId="26606"/>
        <pc:sldMkLst>
          <pc:docMk/>
          <pc:sldMk cId="1486305061" sldId="295"/>
        </pc:sldMkLst>
        <pc:spChg chg="mod">
          <ac:chgData name="Ross Phillips" userId="c604230b-847d-4cb1-9e23-f810d4c0fde1" providerId="ADAL" clId="{7216FAA6-AE50-46DF-A50C-CD65D2AF4B54}" dt="2024-03-06T11:27:45.073" v="3279" actId="26606"/>
          <ac:spMkLst>
            <pc:docMk/>
            <pc:sldMk cId="1486305061" sldId="295"/>
            <ac:spMk id="2" creationId="{00000000-0000-0000-0000-000000000000}"/>
          </ac:spMkLst>
        </pc:spChg>
        <pc:spChg chg="del">
          <ac:chgData name="Ross Phillips" userId="c604230b-847d-4cb1-9e23-f810d4c0fde1" providerId="ADAL" clId="{7216FAA6-AE50-46DF-A50C-CD65D2AF4B54}" dt="2024-03-06T11:27:45.073" v="3279" actId="26606"/>
          <ac:spMkLst>
            <pc:docMk/>
            <pc:sldMk cId="1486305061" sldId="295"/>
            <ac:spMk id="3" creationId="{00000000-0000-0000-0000-000000000000}"/>
          </ac:spMkLst>
        </pc:spChg>
        <pc:spChg chg="add">
          <ac:chgData name="Ross Phillips" userId="c604230b-847d-4cb1-9e23-f810d4c0fde1" providerId="ADAL" clId="{7216FAA6-AE50-46DF-A50C-CD65D2AF4B54}" dt="2024-03-06T11:27:45.073" v="3279" actId="26606"/>
          <ac:spMkLst>
            <pc:docMk/>
            <pc:sldMk cId="1486305061" sldId="295"/>
            <ac:spMk id="9" creationId="{B937640E-EF7A-4A6C-A950-D12B7D5C923E}"/>
          </ac:spMkLst>
        </pc:spChg>
        <pc:spChg chg="add">
          <ac:chgData name="Ross Phillips" userId="c604230b-847d-4cb1-9e23-f810d4c0fde1" providerId="ADAL" clId="{7216FAA6-AE50-46DF-A50C-CD65D2AF4B54}" dt="2024-03-06T11:27:45.073" v="3279" actId="26606"/>
          <ac:spMkLst>
            <pc:docMk/>
            <pc:sldMk cId="1486305061" sldId="295"/>
            <ac:spMk id="11" creationId="{7A46C5F3-4EAC-473B-BD72-1219E833DB14}"/>
          </ac:spMkLst>
        </pc:spChg>
        <pc:spChg chg="add">
          <ac:chgData name="Ross Phillips" userId="c604230b-847d-4cb1-9e23-f810d4c0fde1" providerId="ADAL" clId="{7216FAA6-AE50-46DF-A50C-CD65D2AF4B54}" dt="2024-03-06T11:27:45.073" v="3279" actId="26606"/>
          <ac:spMkLst>
            <pc:docMk/>
            <pc:sldMk cId="1486305061" sldId="295"/>
            <ac:spMk id="13" creationId="{12231725-D083-4E0F-9428-1C2635189CA9}"/>
          </ac:spMkLst>
        </pc:spChg>
        <pc:graphicFrameChg chg="add">
          <ac:chgData name="Ross Phillips" userId="c604230b-847d-4cb1-9e23-f810d4c0fde1" providerId="ADAL" clId="{7216FAA6-AE50-46DF-A50C-CD65D2AF4B54}" dt="2024-03-06T11:27:45.073" v="3279" actId="26606"/>
          <ac:graphicFrameMkLst>
            <pc:docMk/>
            <pc:sldMk cId="1486305061" sldId="295"/>
            <ac:graphicFrameMk id="5" creationId="{9B2502C3-C077-C690-DE95-27C1ACB7A25F}"/>
          </ac:graphicFrameMkLst>
        </pc:graphicFrameChg>
      </pc:sldChg>
      <pc:sldChg chg="add del">
        <pc:chgData name="Ross Phillips" userId="c604230b-847d-4cb1-9e23-f810d4c0fde1" providerId="ADAL" clId="{7216FAA6-AE50-46DF-A50C-CD65D2AF4B54}" dt="2024-02-27T16:36:06.378" v="2256" actId="47"/>
        <pc:sldMkLst>
          <pc:docMk/>
          <pc:sldMk cId="1885080949" sldId="296"/>
        </pc:sldMkLst>
      </pc:sldChg>
      <pc:sldChg chg="add del">
        <pc:chgData name="Ross Phillips" userId="c604230b-847d-4cb1-9e23-f810d4c0fde1" providerId="ADAL" clId="{7216FAA6-AE50-46DF-A50C-CD65D2AF4B54}" dt="2024-02-27T16:36:14.276" v="2257" actId="47"/>
        <pc:sldMkLst>
          <pc:docMk/>
          <pc:sldMk cId="1803182958" sldId="297"/>
        </pc:sldMkLst>
      </pc:sldChg>
      <pc:sldChg chg="modSp add del mod">
        <pc:chgData name="Ross Phillips" userId="c604230b-847d-4cb1-9e23-f810d4c0fde1" providerId="ADAL" clId="{7216FAA6-AE50-46DF-A50C-CD65D2AF4B54}" dt="2024-02-27T16:36:16.319" v="2258" actId="47"/>
        <pc:sldMkLst>
          <pc:docMk/>
          <pc:sldMk cId="3400081638" sldId="298"/>
        </pc:sldMkLst>
        <pc:spChg chg="mod">
          <ac:chgData name="Ross Phillips" userId="c604230b-847d-4cb1-9e23-f810d4c0fde1" providerId="ADAL" clId="{7216FAA6-AE50-46DF-A50C-CD65D2AF4B54}" dt="2024-02-26T16:54:45.064" v="40" actId="27636"/>
          <ac:spMkLst>
            <pc:docMk/>
            <pc:sldMk cId="3400081638" sldId="298"/>
            <ac:spMk id="2" creationId="{00000000-0000-0000-0000-000000000000}"/>
          </ac:spMkLst>
        </pc:spChg>
      </pc:sldChg>
      <pc:sldChg chg="modSp add mod modNotesTx">
        <pc:chgData name="Ross Phillips" userId="c604230b-847d-4cb1-9e23-f810d4c0fde1" providerId="ADAL" clId="{7216FAA6-AE50-46DF-A50C-CD65D2AF4B54}" dt="2024-02-27T16:36:40.357" v="2287" actId="20577"/>
        <pc:sldMkLst>
          <pc:docMk/>
          <pc:sldMk cId="383974289" sldId="299"/>
        </pc:sldMkLst>
        <pc:spChg chg="mod">
          <ac:chgData name="Ross Phillips" userId="c604230b-847d-4cb1-9e23-f810d4c0fde1" providerId="ADAL" clId="{7216FAA6-AE50-46DF-A50C-CD65D2AF4B54}" dt="2024-02-26T16:54:45.079" v="41" actId="27636"/>
          <ac:spMkLst>
            <pc:docMk/>
            <pc:sldMk cId="383974289" sldId="299"/>
            <ac:spMk id="3" creationId="{00000000-0000-0000-0000-000000000000}"/>
          </ac:spMkLst>
        </pc:spChg>
      </pc:sldChg>
      <pc:sldChg chg="add modNotesTx">
        <pc:chgData name="Ross Phillips" userId="c604230b-847d-4cb1-9e23-f810d4c0fde1" providerId="ADAL" clId="{7216FAA6-AE50-46DF-A50C-CD65D2AF4B54}" dt="2024-02-27T16:37:13.593" v="2342" actId="20577"/>
        <pc:sldMkLst>
          <pc:docMk/>
          <pc:sldMk cId="1282348703" sldId="300"/>
        </pc:sldMkLst>
      </pc:sldChg>
      <pc:sldChg chg="modSp add mod ord">
        <pc:chgData name="Ross Phillips" userId="c604230b-847d-4cb1-9e23-f810d4c0fde1" providerId="ADAL" clId="{7216FAA6-AE50-46DF-A50C-CD65D2AF4B54}" dt="2024-02-27T17:37:52.790" v="2550"/>
        <pc:sldMkLst>
          <pc:docMk/>
          <pc:sldMk cId="3658746914" sldId="301"/>
        </pc:sldMkLst>
        <pc:spChg chg="mod">
          <ac:chgData name="Ross Phillips" userId="c604230b-847d-4cb1-9e23-f810d4c0fde1" providerId="ADAL" clId="{7216FAA6-AE50-46DF-A50C-CD65D2AF4B54}" dt="2024-02-26T16:54:45.112" v="42" actId="27636"/>
          <ac:spMkLst>
            <pc:docMk/>
            <pc:sldMk cId="3658746914" sldId="301"/>
            <ac:spMk id="3" creationId="{00000000-0000-0000-0000-000000000000}"/>
          </ac:spMkLst>
        </pc:spChg>
      </pc:sldChg>
      <pc:sldChg chg="add ord">
        <pc:chgData name="Ross Phillips" userId="c604230b-847d-4cb1-9e23-f810d4c0fde1" providerId="ADAL" clId="{7216FAA6-AE50-46DF-A50C-CD65D2AF4B54}" dt="2024-02-27T17:36:58.385" v="2548"/>
        <pc:sldMkLst>
          <pc:docMk/>
          <pc:sldMk cId="866984639" sldId="302"/>
        </pc:sldMkLst>
      </pc:sldChg>
      <pc:sldChg chg="add">
        <pc:chgData name="Ross Phillips" userId="c604230b-847d-4cb1-9e23-f810d4c0fde1" providerId="ADAL" clId="{7216FAA6-AE50-46DF-A50C-CD65D2AF4B54}" dt="2024-02-26T16:54:44.818" v="38"/>
        <pc:sldMkLst>
          <pc:docMk/>
          <pc:sldMk cId="607643265" sldId="303"/>
        </pc:sldMkLst>
      </pc:sldChg>
      <pc:sldChg chg="addSp modSp add mod ord setBg modAnim modNotesTx">
        <pc:chgData name="Ross Phillips" userId="c604230b-847d-4cb1-9e23-f810d4c0fde1" providerId="ADAL" clId="{7216FAA6-AE50-46DF-A50C-CD65D2AF4B54}" dt="2024-03-06T13:30:34.786" v="4432"/>
        <pc:sldMkLst>
          <pc:docMk/>
          <pc:sldMk cId="496016890" sldId="304"/>
        </pc:sldMkLst>
        <pc:spChg chg="mod">
          <ac:chgData name="Ross Phillips" userId="c604230b-847d-4cb1-9e23-f810d4c0fde1" providerId="ADAL" clId="{7216FAA6-AE50-46DF-A50C-CD65D2AF4B54}" dt="2024-03-06T12:50:00.660" v="4120" actId="1076"/>
          <ac:spMkLst>
            <pc:docMk/>
            <pc:sldMk cId="496016890" sldId="304"/>
            <ac:spMk id="2" creationId="{00000000-0000-0000-0000-000000000000}"/>
          </ac:spMkLst>
        </pc:spChg>
        <pc:spChg chg="mod">
          <ac:chgData name="Ross Phillips" userId="c604230b-847d-4cb1-9e23-f810d4c0fde1" providerId="ADAL" clId="{7216FAA6-AE50-46DF-A50C-CD65D2AF4B54}" dt="2024-03-06T12:49:53.032" v="4118" actId="26606"/>
          <ac:spMkLst>
            <pc:docMk/>
            <pc:sldMk cId="496016890" sldId="304"/>
            <ac:spMk id="3" creationId="{00000000-0000-0000-0000-000000000000}"/>
          </ac:spMkLst>
        </pc:spChg>
        <pc:spChg chg="add">
          <ac:chgData name="Ross Phillips" userId="c604230b-847d-4cb1-9e23-f810d4c0fde1" providerId="ADAL" clId="{7216FAA6-AE50-46DF-A50C-CD65D2AF4B54}" dt="2024-03-06T12:49:53.032" v="4118" actId="26606"/>
          <ac:spMkLst>
            <pc:docMk/>
            <pc:sldMk cId="496016890" sldId="304"/>
            <ac:spMk id="9" creationId="{B937640E-EF7A-4A6C-A950-D12B7D5C923E}"/>
          </ac:spMkLst>
        </pc:spChg>
        <pc:spChg chg="add">
          <ac:chgData name="Ross Phillips" userId="c604230b-847d-4cb1-9e23-f810d4c0fde1" providerId="ADAL" clId="{7216FAA6-AE50-46DF-A50C-CD65D2AF4B54}" dt="2024-03-06T12:49:53.032" v="4118" actId="26606"/>
          <ac:spMkLst>
            <pc:docMk/>
            <pc:sldMk cId="496016890" sldId="304"/>
            <ac:spMk id="11" creationId="{876BDF4D-4826-490A-8307-7247A295E282}"/>
          </ac:spMkLst>
        </pc:spChg>
        <pc:spChg chg="add">
          <ac:chgData name="Ross Phillips" userId="c604230b-847d-4cb1-9e23-f810d4c0fde1" providerId="ADAL" clId="{7216FAA6-AE50-46DF-A50C-CD65D2AF4B54}" dt="2024-03-06T12:49:53.032" v="4118" actId="26606"/>
          <ac:spMkLst>
            <pc:docMk/>
            <pc:sldMk cId="496016890" sldId="304"/>
            <ac:spMk id="13" creationId="{2E0FF4CF-25CB-4537-9BBF-28B36C76BEED}"/>
          </ac:spMkLst>
        </pc:spChg>
        <pc:picChg chg="add mod">
          <ac:chgData name="Ross Phillips" userId="c604230b-847d-4cb1-9e23-f810d4c0fde1" providerId="ADAL" clId="{7216FAA6-AE50-46DF-A50C-CD65D2AF4B54}" dt="2024-03-06T12:50:11.392" v="4122" actId="1076"/>
          <ac:picMkLst>
            <pc:docMk/>
            <pc:sldMk cId="496016890" sldId="304"/>
            <ac:picMk id="4" creationId="{C662FFC5-85A4-6D81-9830-FA5496CAB4F4}"/>
          </ac:picMkLst>
        </pc:picChg>
      </pc:sldChg>
      <pc:sldChg chg="addSp modSp add mod ord setBg modAnim">
        <pc:chgData name="Ross Phillips" userId="c604230b-847d-4cb1-9e23-f810d4c0fde1" providerId="ADAL" clId="{7216FAA6-AE50-46DF-A50C-CD65D2AF4B54}" dt="2024-03-06T11:22:48.977" v="3273" actId="1076"/>
        <pc:sldMkLst>
          <pc:docMk/>
          <pc:sldMk cId="3151938799" sldId="305"/>
        </pc:sldMkLst>
        <pc:spChg chg="mod">
          <ac:chgData name="Ross Phillips" userId="c604230b-847d-4cb1-9e23-f810d4c0fde1" providerId="ADAL" clId="{7216FAA6-AE50-46DF-A50C-CD65D2AF4B54}" dt="2024-03-06T11:22:43.358" v="3271" actId="1076"/>
          <ac:spMkLst>
            <pc:docMk/>
            <pc:sldMk cId="3151938799" sldId="305"/>
            <ac:spMk id="2" creationId="{00000000-0000-0000-0000-000000000000}"/>
          </ac:spMkLst>
        </pc:spChg>
        <pc:spChg chg="mod">
          <ac:chgData name="Ross Phillips" userId="c604230b-847d-4cb1-9e23-f810d4c0fde1" providerId="ADAL" clId="{7216FAA6-AE50-46DF-A50C-CD65D2AF4B54}" dt="2024-03-06T11:22:30.430" v="3268" actId="26606"/>
          <ac:spMkLst>
            <pc:docMk/>
            <pc:sldMk cId="3151938799" sldId="305"/>
            <ac:spMk id="3" creationId="{00000000-0000-0000-0000-000000000000}"/>
          </ac:spMkLst>
        </pc:spChg>
        <pc:spChg chg="add">
          <ac:chgData name="Ross Phillips" userId="c604230b-847d-4cb1-9e23-f810d4c0fde1" providerId="ADAL" clId="{7216FAA6-AE50-46DF-A50C-CD65D2AF4B54}" dt="2024-03-06T11:22:30.430" v="3268" actId="26606"/>
          <ac:spMkLst>
            <pc:docMk/>
            <pc:sldMk cId="3151938799" sldId="305"/>
            <ac:spMk id="9" creationId="{B937640E-EF7A-4A6C-A950-D12B7D5C923E}"/>
          </ac:spMkLst>
        </pc:spChg>
        <pc:spChg chg="add">
          <ac:chgData name="Ross Phillips" userId="c604230b-847d-4cb1-9e23-f810d4c0fde1" providerId="ADAL" clId="{7216FAA6-AE50-46DF-A50C-CD65D2AF4B54}" dt="2024-03-06T11:22:30.430" v="3268" actId="26606"/>
          <ac:spMkLst>
            <pc:docMk/>
            <pc:sldMk cId="3151938799" sldId="305"/>
            <ac:spMk id="11" creationId="{876BDF4D-4826-490A-8307-7247A295E282}"/>
          </ac:spMkLst>
        </pc:spChg>
        <pc:spChg chg="add">
          <ac:chgData name="Ross Phillips" userId="c604230b-847d-4cb1-9e23-f810d4c0fde1" providerId="ADAL" clId="{7216FAA6-AE50-46DF-A50C-CD65D2AF4B54}" dt="2024-03-06T11:22:30.430" v="3268" actId="26606"/>
          <ac:spMkLst>
            <pc:docMk/>
            <pc:sldMk cId="3151938799" sldId="305"/>
            <ac:spMk id="13" creationId="{2E0FF4CF-25CB-4537-9BBF-28B36C76BEED}"/>
          </ac:spMkLst>
        </pc:spChg>
        <pc:picChg chg="add mod">
          <ac:chgData name="Ross Phillips" userId="c604230b-847d-4cb1-9e23-f810d4c0fde1" providerId="ADAL" clId="{7216FAA6-AE50-46DF-A50C-CD65D2AF4B54}" dt="2024-03-06T11:22:48.977" v="3273" actId="1076"/>
          <ac:picMkLst>
            <pc:docMk/>
            <pc:sldMk cId="3151938799" sldId="305"/>
            <ac:picMk id="4" creationId="{EE9D2CA5-9C82-286B-D171-D5865D483CAB}"/>
          </ac:picMkLst>
        </pc:picChg>
      </pc:sldChg>
      <pc:sldChg chg="add del ord">
        <pc:chgData name="Ross Phillips" userId="c604230b-847d-4cb1-9e23-f810d4c0fde1" providerId="ADAL" clId="{7216FAA6-AE50-46DF-A50C-CD65D2AF4B54}" dt="2024-02-27T16:18:36.788" v="1496" actId="2696"/>
        <pc:sldMkLst>
          <pc:docMk/>
          <pc:sldMk cId="3439203731" sldId="306"/>
        </pc:sldMkLst>
      </pc:sldChg>
      <pc:sldChg chg="add del ord">
        <pc:chgData name="Ross Phillips" userId="c604230b-847d-4cb1-9e23-f810d4c0fde1" providerId="ADAL" clId="{7216FAA6-AE50-46DF-A50C-CD65D2AF4B54}" dt="2024-02-27T16:18:36.788" v="1496" actId="2696"/>
        <pc:sldMkLst>
          <pc:docMk/>
          <pc:sldMk cId="3803285547" sldId="307"/>
        </pc:sldMkLst>
      </pc:sldChg>
      <pc:sldChg chg="add del ord">
        <pc:chgData name="Ross Phillips" userId="c604230b-847d-4cb1-9e23-f810d4c0fde1" providerId="ADAL" clId="{7216FAA6-AE50-46DF-A50C-CD65D2AF4B54}" dt="2024-02-27T16:18:36.788" v="1496" actId="2696"/>
        <pc:sldMkLst>
          <pc:docMk/>
          <pc:sldMk cId="2549355132" sldId="308"/>
        </pc:sldMkLst>
      </pc:sldChg>
      <pc:sldChg chg="add del ord">
        <pc:chgData name="Ross Phillips" userId="c604230b-847d-4cb1-9e23-f810d4c0fde1" providerId="ADAL" clId="{7216FAA6-AE50-46DF-A50C-CD65D2AF4B54}" dt="2024-02-27T16:18:36.788" v="1496" actId="2696"/>
        <pc:sldMkLst>
          <pc:docMk/>
          <pc:sldMk cId="516453246" sldId="309"/>
        </pc:sldMkLst>
      </pc:sldChg>
      <pc:sldChg chg="add del ord">
        <pc:chgData name="Ross Phillips" userId="c604230b-847d-4cb1-9e23-f810d4c0fde1" providerId="ADAL" clId="{7216FAA6-AE50-46DF-A50C-CD65D2AF4B54}" dt="2024-02-27T16:18:36.788" v="1496" actId="2696"/>
        <pc:sldMkLst>
          <pc:docMk/>
          <pc:sldMk cId="2337627697" sldId="310"/>
        </pc:sldMkLst>
      </pc:sldChg>
      <pc:sldChg chg="add del ord">
        <pc:chgData name="Ross Phillips" userId="c604230b-847d-4cb1-9e23-f810d4c0fde1" providerId="ADAL" clId="{7216FAA6-AE50-46DF-A50C-CD65D2AF4B54}" dt="2024-02-27T16:18:36.788" v="1496" actId="2696"/>
        <pc:sldMkLst>
          <pc:docMk/>
          <pc:sldMk cId="1069825306" sldId="311"/>
        </pc:sldMkLst>
      </pc:sldChg>
      <pc:sldChg chg="add del ord">
        <pc:chgData name="Ross Phillips" userId="c604230b-847d-4cb1-9e23-f810d4c0fde1" providerId="ADAL" clId="{7216FAA6-AE50-46DF-A50C-CD65D2AF4B54}" dt="2024-02-27T16:18:36.788" v="1496" actId="2696"/>
        <pc:sldMkLst>
          <pc:docMk/>
          <pc:sldMk cId="4030674470" sldId="312"/>
        </pc:sldMkLst>
      </pc:sldChg>
      <pc:sldChg chg="modSp add del mod ord">
        <pc:chgData name="Ross Phillips" userId="c604230b-847d-4cb1-9e23-f810d4c0fde1" providerId="ADAL" clId="{7216FAA6-AE50-46DF-A50C-CD65D2AF4B54}" dt="2024-02-27T16:18:36.788" v="1496" actId="2696"/>
        <pc:sldMkLst>
          <pc:docMk/>
          <pc:sldMk cId="4205467789" sldId="313"/>
        </pc:sldMkLst>
        <pc:spChg chg="mod">
          <ac:chgData name="Ross Phillips" userId="c604230b-847d-4cb1-9e23-f810d4c0fde1" providerId="ADAL" clId="{7216FAA6-AE50-46DF-A50C-CD65D2AF4B54}" dt="2024-02-26T16:54:45.144" v="43" actId="27636"/>
          <ac:spMkLst>
            <pc:docMk/>
            <pc:sldMk cId="4205467789" sldId="313"/>
            <ac:spMk id="3" creationId="{00000000-0000-0000-0000-000000000000}"/>
          </ac:spMkLst>
        </pc:spChg>
      </pc:sldChg>
      <pc:sldChg chg="add del ord">
        <pc:chgData name="Ross Phillips" userId="c604230b-847d-4cb1-9e23-f810d4c0fde1" providerId="ADAL" clId="{7216FAA6-AE50-46DF-A50C-CD65D2AF4B54}" dt="2024-02-27T16:18:36.788" v="1496" actId="2696"/>
        <pc:sldMkLst>
          <pc:docMk/>
          <pc:sldMk cId="3131413795" sldId="314"/>
        </pc:sldMkLst>
      </pc:sldChg>
      <pc:sldChg chg="add del ord">
        <pc:chgData name="Ross Phillips" userId="c604230b-847d-4cb1-9e23-f810d4c0fde1" providerId="ADAL" clId="{7216FAA6-AE50-46DF-A50C-CD65D2AF4B54}" dt="2024-02-27T16:18:36.788" v="1496" actId="2696"/>
        <pc:sldMkLst>
          <pc:docMk/>
          <pc:sldMk cId="2294457063" sldId="315"/>
        </pc:sldMkLst>
      </pc:sldChg>
      <pc:sldChg chg="add del ord">
        <pc:chgData name="Ross Phillips" userId="c604230b-847d-4cb1-9e23-f810d4c0fde1" providerId="ADAL" clId="{7216FAA6-AE50-46DF-A50C-CD65D2AF4B54}" dt="2024-02-27T16:18:36.788" v="1496" actId="2696"/>
        <pc:sldMkLst>
          <pc:docMk/>
          <pc:sldMk cId="134761506" sldId="316"/>
        </pc:sldMkLst>
      </pc:sldChg>
      <pc:sldChg chg="add del">
        <pc:chgData name="Ross Phillips" userId="c604230b-847d-4cb1-9e23-f810d4c0fde1" providerId="ADAL" clId="{7216FAA6-AE50-46DF-A50C-CD65D2AF4B54}" dt="2024-02-27T08:45:36.233" v="274" actId="47"/>
        <pc:sldMkLst>
          <pc:docMk/>
          <pc:sldMk cId="231808712" sldId="317"/>
        </pc:sldMkLst>
      </pc:sldChg>
      <pc:sldChg chg="add ord">
        <pc:chgData name="Ross Phillips" userId="c604230b-847d-4cb1-9e23-f810d4c0fde1" providerId="ADAL" clId="{7216FAA6-AE50-46DF-A50C-CD65D2AF4B54}" dt="2024-02-27T08:45:44.823" v="276"/>
        <pc:sldMkLst>
          <pc:docMk/>
          <pc:sldMk cId="156741265" sldId="318"/>
        </pc:sldMkLst>
      </pc:sldChg>
      <pc:sldChg chg="add del">
        <pc:chgData name="Ross Phillips" userId="c604230b-847d-4cb1-9e23-f810d4c0fde1" providerId="ADAL" clId="{7216FAA6-AE50-46DF-A50C-CD65D2AF4B54}" dt="2024-02-27T08:46:35.233" v="277" actId="47"/>
        <pc:sldMkLst>
          <pc:docMk/>
          <pc:sldMk cId="1521665309" sldId="319"/>
        </pc:sldMkLst>
      </pc:sldChg>
      <pc:sldChg chg="add del">
        <pc:chgData name="Ross Phillips" userId="c604230b-847d-4cb1-9e23-f810d4c0fde1" providerId="ADAL" clId="{7216FAA6-AE50-46DF-A50C-CD65D2AF4B54}" dt="2024-02-27T08:41:01.822" v="257" actId="47"/>
        <pc:sldMkLst>
          <pc:docMk/>
          <pc:sldMk cId="1122805122" sldId="320"/>
        </pc:sldMkLst>
      </pc:sldChg>
      <pc:sldChg chg="add del">
        <pc:chgData name="Ross Phillips" userId="c604230b-847d-4cb1-9e23-f810d4c0fde1" providerId="ADAL" clId="{7216FAA6-AE50-46DF-A50C-CD65D2AF4B54}" dt="2024-02-27T08:40:58.990" v="256" actId="47"/>
        <pc:sldMkLst>
          <pc:docMk/>
          <pc:sldMk cId="2215142351" sldId="321"/>
        </pc:sldMkLst>
      </pc:sldChg>
      <pc:sldChg chg="add del">
        <pc:chgData name="Ross Phillips" userId="c604230b-847d-4cb1-9e23-f810d4c0fde1" providerId="ADAL" clId="{7216FAA6-AE50-46DF-A50C-CD65D2AF4B54}" dt="2024-02-27T08:40:56.726" v="255" actId="47"/>
        <pc:sldMkLst>
          <pc:docMk/>
          <pc:sldMk cId="3597865631" sldId="322"/>
        </pc:sldMkLst>
      </pc:sldChg>
      <pc:sldChg chg="add del">
        <pc:chgData name="Ross Phillips" userId="c604230b-847d-4cb1-9e23-f810d4c0fde1" providerId="ADAL" clId="{7216FAA6-AE50-46DF-A50C-CD65D2AF4B54}" dt="2024-02-27T08:41:03.144" v="258" actId="47"/>
        <pc:sldMkLst>
          <pc:docMk/>
          <pc:sldMk cId="15122252" sldId="323"/>
        </pc:sldMkLst>
      </pc:sldChg>
      <pc:sldChg chg="modSp add del mod">
        <pc:chgData name="Ross Phillips" userId="c604230b-847d-4cb1-9e23-f810d4c0fde1" providerId="ADAL" clId="{7216FAA6-AE50-46DF-A50C-CD65D2AF4B54}" dt="2024-02-27T08:41:04.119" v="259" actId="47"/>
        <pc:sldMkLst>
          <pc:docMk/>
          <pc:sldMk cId="3419264101" sldId="324"/>
        </pc:sldMkLst>
        <pc:spChg chg="mod">
          <ac:chgData name="Ross Phillips" userId="c604230b-847d-4cb1-9e23-f810d4c0fde1" providerId="ADAL" clId="{7216FAA6-AE50-46DF-A50C-CD65D2AF4B54}" dt="2024-02-26T16:55:32.107" v="45" actId="27636"/>
          <ac:spMkLst>
            <pc:docMk/>
            <pc:sldMk cId="3419264101" sldId="324"/>
            <ac:spMk id="2" creationId="{00000000-0000-0000-0000-000000000000}"/>
          </ac:spMkLst>
        </pc:spChg>
      </pc:sldChg>
      <pc:sldChg chg="add del">
        <pc:chgData name="Ross Phillips" userId="c604230b-847d-4cb1-9e23-f810d4c0fde1" providerId="ADAL" clId="{7216FAA6-AE50-46DF-A50C-CD65D2AF4B54}" dt="2024-02-27T08:41:05.231" v="260" actId="47"/>
        <pc:sldMkLst>
          <pc:docMk/>
          <pc:sldMk cId="4022488599" sldId="325"/>
        </pc:sldMkLst>
      </pc:sldChg>
      <pc:sldChg chg="add del">
        <pc:chgData name="Ross Phillips" userId="c604230b-847d-4cb1-9e23-f810d4c0fde1" providerId="ADAL" clId="{7216FAA6-AE50-46DF-A50C-CD65D2AF4B54}" dt="2024-02-27T08:41:29.951" v="261" actId="47"/>
        <pc:sldMkLst>
          <pc:docMk/>
          <pc:sldMk cId="2297439627" sldId="326"/>
        </pc:sldMkLst>
      </pc:sldChg>
      <pc:sldChg chg="add del">
        <pc:chgData name="Ross Phillips" userId="c604230b-847d-4cb1-9e23-f810d4c0fde1" providerId="ADAL" clId="{7216FAA6-AE50-46DF-A50C-CD65D2AF4B54}" dt="2024-02-27T08:41:41.413" v="262" actId="47"/>
        <pc:sldMkLst>
          <pc:docMk/>
          <pc:sldMk cId="1553656291" sldId="327"/>
        </pc:sldMkLst>
      </pc:sldChg>
      <pc:sldChg chg="add del">
        <pc:chgData name="Ross Phillips" userId="c604230b-847d-4cb1-9e23-f810d4c0fde1" providerId="ADAL" clId="{7216FAA6-AE50-46DF-A50C-CD65D2AF4B54}" dt="2024-02-27T08:41:48.808" v="263" actId="47"/>
        <pc:sldMkLst>
          <pc:docMk/>
          <pc:sldMk cId="1050367" sldId="328"/>
        </pc:sldMkLst>
      </pc:sldChg>
      <pc:sldChg chg="modSp add del mod">
        <pc:chgData name="Ross Phillips" userId="c604230b-847d-4cb1-9e23-f810d4c0fde1" providerId="ADAL" clId="{7216FAA6-AE50-46DF-A50C-CD65D2AF4B54}" dt="2024-02-27T08:41:57.175" v="264" actId="47"/>
        <pc:sldMkLst>
          <pc:docMk/>
          <pc:sldMk cId="2169438932" sldId="329"/>
        </pc:sldMkLst>
        <pc:spChg chg="mod">
          <ac:chgData name="Ross Phillips" userId="c604230b-847d-4cb1-9e23-f810d4c0fde1" providerId="ADAL" clId="{7216FAA6-AE50-46DF-A50C-CD65D2AF4B54}" dt="2024-02-26T16:55:32.125" v="46" actId="27636"/>
          <ac:spMkLst>
            <pc:docMk/>
            <pc:sldMk cId="2169438932" sldId="329"/>
            <ac:spMk id="2" creationId="{00000000-0000-0000-0000-000000000000}"/>
          </ac:spMkLst>
        </pc:spChg>
      </pc:sldChg>
      <pc:sldChg chg="modSp add del mod">
        <pc:chgData name="Ross Phillips" userId="c604230b-847d-4cb1-9e23-f810d4c0fde1" providerId="ADAL" clId="{7216FAA6-AE50-46DF-A50C-CD65D2AF4B54}" dt="2024-02-27T08:42:05.704" v="265" actId="47"/>
        <pc:sldMkLst>
          <pc:docMk/>
          <pc:sldMk cId="1500563153" sldId="330"/>
        </pc:sldMkLst>
        <pc:spChg chg="mod">
          <ac:chgData name="Ross Phillips" userId="c604230b-847d-4cb1-9e23-f810d4c0fde1" providerId="ADAL" clId="{7216FAA6-AE50-46DF-A50C-CD65D2AF4B54}" dt="2024-02-26T16:55:32.125" v="47" actId="27636"/>
          <ac:spMkLst>
            <pc:docMk/>
            <pc:sldMk cId="1500563153" sldId="330"/>
            <ac:spMk id="3" creationId="{00000000-0000-0000-0000-000000000000}"/>
          </ac:spMkLst>
        </pc:spChg>
      </pc:sldChg>
      <pc:sldChg chg="add del">
        <pc:chgData name="Ross Phillips" userId="c604230b-847d-4cb1-9e23-f810d4c0fde1" providerId="ADAL" clId="{7216FAA6-AE50-46DF-A50C-CD65D2AF4B54}" dt="2024-02-27T08:42:16.982" v="266" actId="47"/>
        <pc:sldMkLst>
          <pc:docMk/>
          <pc:sldMk cId="4072769017" sldId="331"/>
        </pc:sldMkLst>
      </pc:sldChg>
      <pc:sldChg chg="modSp add del mod">
        <pc:chgData name="Ross Phillips" userId="c604230b-847d-4cb1-9e23-f810d4c0fde1" providerId="ADAL" clId="{7216FAA6-AE50-46DF-A50C-CD65D2AF4B54}" dt="2024-02-27T08:42:26.465" v="267" actId="47"/>
        <pc:sldMkLst>
          <pc:docMk/>
          <pc:sldMk cId="1048668647" sldId="332"/>
        </pc:sldMkLst>
        <pc:spChg chg="mod">
          <ac:chgData name="Ross Phillips" userId="c604230b-847d-4cb1-9e23-f810d4c0fde1" providerId="ADAL" clId="{7216FAA6-AE50-46DF-A50C-CD65D2AF4B54}" dt="2024-02-26T16:55:32.154" v="48" actId="27636"/>
          <ac:spMkLst>
            <pc:docMk/>
            <pc:sldMk cId="1048668647" sldId="332"/>
            <ac:spMk id="3" creationId="{00000000-0000-0000-0000-000000000000}"/>
          </ac:spMkLst>
        </pc:spChg>
      </pc:sldChg>
      <pc:sldChg chg="add del">
        <pc:chgData name="Ross Phillips" userId="c604230b-847d-4cb1-9e23-f810d4c0fde1" providerId="ADAL" clId="{7216FAA6-AE50-46DF-A50C-CD65D2AF4B54}" dt="2024-02-27T08:42:33.317" v="268" actId="47"/>
        <pc:sldMkLst>
          <pc:docMk/>
          <pc:sldMk cId="4263093012" sldId="333"/>
        </pc:sldMkLst>
      </pc:sldChg>
      <pc:sldChg chg="add del">
        <pc:chgData name="Ross Phillips" userId="c604230b-847d-4cb1-9e23-f810d4c0fde1" providerId="ADAL" clId="{7216FAA6-AE50-46DF-A50C-CD65D2AF4B54}" dt="2024-02-27T08:42:41.354" v="269" actId="47"/>
        <pc:sldMkLst>
          <pc:docMk/>
          <pc:sldMk cId="1102907719" sldId="334"/>
        </pc:sldMkLst>
      </pc:sldChg>
      <pc:sldChg chg="add ord">
        <pc:chgData name="Ross Phillips" userId="c604230b-847d-4cb1-9e23-f810d4c0fde1" providerId="ADAL" clId="{7216FAA6-AE50-46DF-A50C-CD65D2AF4B54}" dt="2024-02-27T08:47:28.128" v="279"/>
        <pc:sldMkLst>
          <pc:docMk/>
          <pc:sldMk cId="2591251232" sldId="335"/>
        </pc:sldMkLst>
      </pc:sldChg>
      <pc:sldChg chg="add del ord">
        <pc:chgData name="Ross Phillips" userId="c604230b-847d-4cb1-9e23-f810d4c0fde1" providerId="ADAL" clId="{7216FAA6-AE50-46DF-A50C-CD65D2AF4B54}" dt="2024-02-27T16:18:36.788" v="1496" actId="2696"/>
        <pc:sldMkLst>
          <pc:docMk/>
          <pc:sldMk cId="3479170936" sldId="336"/>
        </pc:sldMkLst>
      </pc:sldChg>
      <pc:sldChg chg="add del">
        <pc:chgData name="Ross Phillips" userId="c604230b-847d-4cb1-9e23-f810d4c0fde1" providerId="ADAL" clId="{7216FAA6-AE50-46DF-A50C-CD65D2AF4B54}" dt="2024-02-27T08:43:01.282" v="270" actId="47"/>
        <pc:sldMkLst>
          <pc:docMk/>
          <pc:sldMk cId="1055078294" sldId="337"/>
        </pc:sldMkLst>
      </pc:sldChg>
      <pc:sldChg chg="add ord">
        <pc:chgData name="Ross Phillips" userId="c604230b-847d-4cb1-9e23-f810d4c0fde1" providerId="ADAL" clId="{7216FAA6-AE50-46DF-A50C-CD65D2AF4B54}" dt="2024-02-27T09:12:21.590" v="598"/>
        <pc:sldMkLst>
          <pc:docMk/>
          <pc:sldMk cId="558566265" sldId="338"/>
        </pc:sldMkLst>
      </pc:sldChg>
      <pc:sldChg chg="add del">
        <pc:chgData name="Ross Phillips" userId="c604230b-847d-4cb1-9e23-f810d4c0fde1" providerId="ADAL" clId="{7216FAA6-AE50-46DF-A50C-CD65D2AF4B54}" dt="2024-02-27T08:43:05.041" v="271" actId="47"/>
        <pc:sldMkLst>
          <pc:docMk/>
          <pc:sldMk cId="0" sldId="339"/>
        </pc:sldMkLst>
      </pc:sldChg>
      <pc:sldChg chg="addSp modSp add del mod ord setBg modNotesTx">
        <pc:chgData name="Ross Phillips" userId="c604230b-847d-4cb1-9e23-f810d4c0fde1" providerId="ADAL" clId="{7216FAA6-AE50-46DF-A50C-CD65D2AF4B54}" dt="2024-03-06T10:46:37.444" v="3114" actId="47"/>
        <pc:sldMkLst>
          <pc:docMk/>
          <pc:sldMk cId="0" sldId="340"/>
        </pc:sldMkLst>
        <pc:spChg chg="mod">
          <ac:chgData name="Ross Phillips" userId="c604230b-847d-4cb1-9e23-f810d4c0fde1" providerId="ADAL" clId="{7216FAA6-AE50-46DF-A50C-CD65D2AF4B54}" dt="2024-03-06T10:41:59.150" v="3086" actId="26606"/>
          <ac:spMkLst>
            <pc:docMk/>
            <pc:sldMk cId="0" sldId="340"/>
            <ac:spMk id="7170" creationId="{2665C694-9BF6-4236-A617-C8B38AFDEA3E}"/>
          </ac:spMkLst>
        </pc:spChg>
        <pc:spChg chg="mod">
          <ac:chgData name="Ross Phillips" userId="c604230b-847d-4cb1-9e23-f810d4c0fde1" providerId="ADAL" clId="{7216FAA6-AE50-46DF-A50C-CD65D2AF4B54}" dt="2024-03-06T10:46:26.962" v="3113" actId="20577"/>
          <ac:spMkLst>
            <pc:docMk/>
            <pc:sldMk cId="0" sldId="340"/>
            <ac:spMk id="7171" creationId="{A5419E55-1BCE-44CB-B1D1-216555FA28A4}"/>
          </ac:spMkLst>
        </pc:spChg>
        <pc:spChg chg="add">
          <ac:chgData name="Ross Phillips" userId="c604230b-847d-4cb1-9e23-f810d4c0fde1" providerId="ADAL" clId="{7216FAA6-AE50-46DF-A50C-CD65D2AF4B54}" dt="2024-03-06T10:41:59.150" v="3086" actId="26606"/>
          <ac:spMkLst>
            <pc:docMk/>
            <pc:sldMk cId="0" sldId="340"/>
            <ac:spMk id="7177" creationId="{B937640E-EF7A-4A6C-A950-D12B7D5C923E}"/>
          </ac:spMkLst>
        </pc:spChg>
        <pc:spChg chg="add">
          <ac:chgData name="Ross Phillips" userId="c604230b-847d-4cb1-9e23-f810d4c0fde1" providerId="ADAL" clId="{7216FAA6-AE50-46DF-A50C-CD65D2AF4B54}" dt="2024-03-06T10:41:59.150" v="3086" actId="26606"/>
          <ac:spMkLst>
            <pc:docMk/>
            <pc:sldMk cId="0" sldId="340"/>
            <ac:spMk id="7179" creationId="{76ADA084-C86B-4F3C-8077-6A8999CC4632}"/>
          </ac:spMkLst>
        </pc:spChg>
        <pc:picChg chg="add">
          <ac:chgData name="Ross Phillips" userId="c604230b-847d-4cb1-9e23-f810d4c0fde1" providerId="ADAL" clId="{7216FAA6-AE50-46DF-A50C-CD65D2AF4B54}" dt="2024-03-06T10:41:59.150" v="3086" actId="26606"/>
          <ac:picMkLst>
            <pc:docMk/>
            <pc:sldMk cId="0" sldId="340"/>
            <ac:picMk id="7173" creationId="{6ADF825A-0933-D215-9CE4-FC9D0C2D1B5D}"/>
          </ac:picMkLst>
        </pc:picChg>
      </pc:sldChg>
      <pc:sldChg chg="add del ord">
        <pc:chgData name="Ross Phillips" userId="c604230b-847d-4cb1-9e23-f810d4c0fde1" providerId="ADAL" clId="{7216FAA6-AE50-46DF-A50C-CD65D2AF4B54}" dt="2024-03-06T10:46:39.135" v="3115" actId="47"/>
        <pc:sldMkLst>
          <pc:docMk/>
          <pc:sldMk cId="0" sldId="341"/>
        </pc:sldMkLst>
      </pc:sldChg>
      <pc:sldChg chg="modSp add del mod ord modNotesTx">
        <pc:chgData name="Ross Phillips" userId="c604230b-847d-4cb1-9e23-f810d4c0fde1" providerId="ADAL" clId="{7216FAA6-AE50-46DF-A50C-CD65D2AF4B54}" dt="2024-03-06T11:19:05.850" v="3264" actId="47"/>
        <pc:sldMkLst>
          <pc:docMk/>
          <pc:sldMk cId="0" sldId="342"/>
        </pc:sldMkLst>
        <pc:spChg chg="mod">
          <ac:chgData name="Ross Phillips" userId="c604230b-847d-4cb1-9e23-f810d4c0fde1" providerId="ADAL" clId="{7216FAA6-AE50-46DF-A50C-CD65D2AF4B54}" dt="2024-02-26T16:56:15.452" v="50" actId="27636"/>
          <ac:spMkLst>
            <pc:docMk/>
            <pc:sldMk cId="0" sldId="342"/>
            <ac:spMk id="10243" creationId="{E683A8FB-6FEA-48F5-A8D0-B0123818C74C}"/>
          </ac:spMkLst>
        </pc:spChg>
      </pc:sldChg>
      <pc:sldChg chg="addSp modSp add mod ord setBg">
        <pc:chgData name="Ross Phillips" userId="c604230b-847d-4cb1-9e23-f810d4c0fde1" providerId="ADAL" clId="{7216FAA6-AE50-46DF-A50C-CD65D2AF4B54}" dt="2024-03-06T13:14:33.512" v="4235" actId="255"/>
        <pc:sldMkLst>
          <pc:docMk/>
          <pc:sldMk cId="0" sldId="343"/>
        </pc:sldMkLst>
        <pc:spChg chg="mod">
          <ac:chgData name="Ross Phillips" userId="c604230b-847d-4cb1-9e23-f810d4c0fde1" providerId="ADAL" clId="{7216FAA6-AE50-46DF-A50C-CD65D2AF4B54}" dt="2024-03-06T13:14:04.032" v="4230" actId="26606"/>
          <ac:spMkLst>
            <pc:docMk/>
            <pc:sldMk cId="0" sldId="343"/>
            <ac:spMk id="12290" creationId="{68DAA552-5E1B-455C-BAF5-40BDF3A92251}"/>
          </ac:spMkLst>
        </pc:spChg>
        <pc:spChg chg="mod">
          <ac:chgData name="Ross Phillips" userId="c604230b-847d-4cb1-9e23-f810d4c0fde1" providerId="ADAL" clId="{7216FAA6-AE50-46DF-A50C-CD65D2AF4B54}" dt="2024-03-06T13:14:33.512" v="4235" actId="255"/>
          <ac:spMkLst>
            <pc:docMk/>
            <pc:sldMk cId="0" sldId="343"/>
            <ac:spMk id="12291" creationId="{29B44080-CF43-4206-829A-2BE30046E5CF}"/>
          </ac:spMkLst>
        </pc:spChg>
        <pc:spChg chg="add">
          <ac:chgData name="Ross Phillips" userId="c604230b-847d-4cb1-9e23-f810d4c0fde1" providerId="ADAL" clId="{7216FAA6-AE50-46DF-A50C-CD65D2AF4B54}" dt="2024-03-06T13:14:04.032" v="4230" actId="26606"/>
          <ac:spMkLst>
            <pc:docMk/>
            <pc:sldMk cId="0" sldId="343"/>
            <ac:spMk id="12297" creationId="{B937640E-EF7A-4A6C-A950-D12B7D5C923E}"/>
          </ac:spMkLst>
        </pc:spChg>
        <pc:spChg chg="add">
          <ac:chgData name="Ross Phillips" userId="c604230b-847d-4cb1-9e23-f810d4c0fde1" providerId="ADAL" clId="{7216FAA6-AE50-46DF-A50C-CD65D2AF4B54}" dt="2024-03-06T13:14:04.032" v="4230" actId="26606"/>
          <ac:spMkLst>
            <pc:docMk/>
            <pc:sldMk cId="0" sldId="343"/>
            <ac:spMk id="12299" creationId="{76ADA084-C86B-4F3C-8077-6A8999CC4632}"/>
          </ac:spMkLst>
        </pc:spChg>
        <pc:picChg chg="add">
          <ac:chgData name="Ross Phillips" userId="c604230b-847d-4cb1-9e23-f810d4c0fde1" providerId="ADAL" clId="{7216FAA6-AE50-46DF-A50C-CD65D2AF4B54}" dt="2024-03-06T13:14:04.032" v="4230" actId="26606"/>
          <ac:picMkLst>
            <pc:docMk/>
            <pc:sldMk cId="0" sldId="343"/>
            <ac:picMk id="12293" creationId="{DAC242D3-818B-BA7D-D9B9-5B057060CD5C}"/>
          </ac:picMkLst>
        </pc:picChg>
      </pc:sldChg>
      <pc:sldChg chg="add ord">
        <pc:chgData name="Ross Phillips" userId="c604230b-847d-4cb1-9e23-f810d4c0fde1" providerId="ADAL" clId="{7216FAA6-AE50-46DF-A50C-CD65D2AF4B54}" dt="2024-02-27T08:44:04.235" v="273"/>
        <pc:sldMkLst>
          <pc:docMk/>
          <pc:sldMk cId="0" sldId="344"/>
        </pc:sldMkLst>
      </pc:sldChg>
      <pc:sldChg chg="add ord">
        <pc:chgData name="Ross Phillips" userId="c604230b-847d-4cb1-9e23-f810d4c0fde1" providerId="ADAL" clId="{7216FAA6-AE50-46DF-A50C-CD65D2AF4B54}" dt="2024-02-27T08:44:04.235" v="273"/>
        <pc:sldMkLst>
          <pc:docMk/>
          <pc:sldMk cId="0" sldId="345"/>
        </pc:sldMkLst>
      </pc:sldChg>
      <pc:sldChg chg="add del ord modNotesTx">
        <pc:chgData name="Ross Phillips" userId="c604230b-847d-4cb1-9e23-f810d4c0fde1" providerId="ADAL" clId="{7216FAA6-AE50-46DF-A50C-CD65D2AF4B54}" dt="2024-02-27T15:29:02.500" v="1488" actId="47"/>
        <pc:sldMkLst>
          <pc:docMk/>
          <pc:sldMk cId="0" sldId="346"/>
        </pc:sldMkLst>
      </pc:sldChg>
      <pc:sldChg chg="add del ord">
        <pc:chgData name="Ross Phillips" userId="c604230b-847d-4cb1-9e23-f810d4c0fde1" providerId="ADAL" clId="{7216FAA6-AE50-46DF-A50C-CD65D2AF4B54}" dt="2024-02-27T17:33:24.557" v="2511" actId="47"/>
        <pc:sldMkLst>
          <pc:docMk/>
          <pc:sldMk cId="0" sldId="347"/>
        </pc:sldMkLst>
      </pc:sldChg>
      <pc:sldChg chg="addSp delSp modSp add mod ord setBg">
        <pc:chgData name="Ross Phillips" userId="c604230b-847d-4cb1-9e23-f810d4c0fde1" providerId="ADAL" clId="{7216FAA6-AE50-46DF-A50C-CD65D2AF4B54}" dt="2024-03-06T13:29:01.576" v="4430" actId="26606"/>
        <pc:sldMkLst>
          <pc:docMk/>
          <pc:sldMk cId="0" sldId="348"/>
        </pc:sldMkLst>
        <pc:spChg chg="mod">
          <ac:chgData name="Ross Phillips" userId="c604230b-847d-4cb1-9e23-f810d4c0fde1" providerId="ADAL" clId="{7216FAA6-AE50-46DF-A50C-CD65D2AF4B54}" dt="2024-03-06T13:29:01.576" v="4430" actId="26606"/>
          <ac:spMkLst>
            <pc:docMk/>
            <pc:sldMk cId="0" sldId="348"/>
            <ac:spMk id="21506" creationId="{FFDB1A87-70E0-469E-8552-9A1151A57D85}"/>
          </ac:spMkLst>
        </pc:spChg>
        <pc:spChg chg="del">
          <ac:chgData name="Ross Phillips" userId="c604230b-847d-4cb1-9e23-f810d4c0fde1" providerId="ADAL" clId="{7216FAA6-AE50-46DF-A50C-CD65D2AF4B54}" dt="2024-03-06T13:29:01.576" v="4430" actId="26606"/>
          <ac:spMkLst>
            <pc:docMk/>
            <pc:sldMk cId="0" sldId="348"/>
            <ac:spMk id="21507" creationId="{9BE85B61-E816-44C9-83A3-DB9FECD4EBFC}"/>
          </ac:spMkLst>
        </pc:spChg>
        <pc:spChg chg="add">
          <ac:chgData name="Ross Phillips" userId="c604230b-847d-4cb1-9e23-f810d4c0fde1" providerId="ADAL" clId="{7216FAA6-AE50-46DF-A50C-CD65D2AF4B54}" dt="2024-03-06T13:29:01.576" v="4430" actId="26606"/>
          <ac:spMkLst>
            <pc:docMk/>
            <pc:sldMk cId="0" sldId="348"/>
            <ac:spMk id="21513" creationId="{B937640E-EF7A-4A6C-A950-D12B7D5C923E}"/>
          </ac:spMkLst>
        </pc:spChg>
        <pc:spChg chg="add">
          <ac:chgData name="Ross Phillips" userId="c604230b-847d-4cb1-9e23-f810d4c0fde1" providerId="ADAL" clId="{7216FAA6-AE50-46DF-A50C-CD65D2AF4B54}" dt="2024-03-06T13:29:01.576" v="4430" actId="26606"/>
          <ac:spMkLst>
            <pc:docMk/>
            <pc:sldMk cId="0" sldId="348"/>
            <ac:spMk id="21515" creationId="{7A46C5F3-4EAC-473B-BD72-1219E833DB14}"/>
          </ac:spMkLst>
        </pc:spChg>
        <pc:spChg chg="add">
          <ac:chgData name="Ross Phillips" userId="c604230b-847d-4cb1-9e23-f810d4c0fde1" providerId="ADAL" clId="{7216FAA6-AE50-46DF-A50C-CD65D2AF4B54}" dt="2024-03-06T13:29:01.576" v="4430" actId="26606"/>
          <ac:spMkLst>
            <pc:docMk/>
            <pc:sldMk cId="0" sldId="348"/>
            <ac:spMk id="21517" creationId="{12231725-D083-4E0F-9428-1C2635189CA9}"/>
          </ac:spMkLst>
        </pc:spChg>
        <pc:graphicFrameChg chg="add">
          <ac:chgData name="Ross Phillips" userId="c604230b-847d-4cb1-9e23-f810d4c0fde1" providerId="ADAL" clId="{7216FAA6-AE50-46DF-A50C-CD65D2AF4B54}" dt="2024-03-06T13:29:01.576" v="4430" actId="26606"/>
          <ac:graphicFrameMkLst>
            <pc:docMk/>
            <pc:sldMk cId="0" sldId="348"/>
            <ac:graphicFrameMk id="21509" creationId="{44606CE8-63A4-9ED2-F770-AA6A2817286F}"/>
          </ac:graphicFrameMkLst>
        </pc:graphicFrameChg>
      </pc:sldChg>
      <pc:sldChg chg="modSp add mod ord">
        <pc:chgData name="Ross Phillips" userId="c604230b-847d-4cb1-9e23-f810d4c0fde1" providerId="ADAL" clId="{7216FAA6-AE50-46DF-A50C-CD65D2AF4B54}" dt="2024-02-27T16:42:01.216" v="2411" actId="20577"/>
        <pc:sldMkLst>
          <pc:docMk/>
          <pc:sldMk cId="0" sldId="349"/>
        </pc:sldMkLst>
        <pc:spChg chg="mod">
          <ac:chgData name="Ross Phillips" userId="c604230b-847d-4cb1-9e23-f810d4c0fde1" providerId="ADAL" clId="{7216FAA6-AE50-46DF-A50C-CD65D2AF4B54}" dt="2024-02-27T16:42:01.216" v="2411" actId="20577"/>
          <ac:spMkLst>
            <pc:docMk/>
            <pc:sldMk cId="0" sldId="349"/>
            <ac:spMk id="23554" creationId="{D18DD118-A78D-4CEA-AAD5-D051026FE7ED}"/>
          </ac:spMkLst>
        </pc:spChg>
      </pc:sldChg>
      <pc:sldChg chg="modSp add del mod ord">
        <pc:chgData name="Ross Phillips" userId="c604230b-847d-4cb1-9e23-f810d4c0fde1" providerId="ADAL" clId="{7216FAA6-AE50-46DF-A50C-CD65D2AF4B54}" dt="2024-02-27T16:42:24.560" v="2413" actId="47"/>
        <pc:sldMkLst>
          <pc:docMk/>
          <pc:sldMk cId="0" sldId="350"/>
        </pc:sldMkLst>
        <pc:spChg chg="mod">
          <ac:chgData name="Ross Phillips" userId="c604230b-847d-4cb1-9e23-f810d4c0fde1" providerId="ADAL" clId="{7216FAA6-AE50-46DF-A50C-CD65D2AF4B54}" dt="2024-02-27T16:42:11.764" v="2412"/>
          <ac:spMkLst>
            <pc:docMk/>
            <pc:sldMk cId="0" sldId="350"/>
            <ac:spMk id="25602" creationId="{840F660A-E766-41AA-8F75-CD52F78903AC}"/>
          </ac:spMkLst>
        </pc:spChg>
      </pc:sldChg>
      <pc:sldChg chg="addSp modSp add mod ord setBg modNotesTx">
        <pc:chgData name="Ross Phillips" userId="c604230b-847d-4cb1-9e23-f810d4c0fde1" providerId="ADAL" clId="{7216FAA6-AE50-46DF-A50C-CD65D2AF4B54}" dt="2024-02-27T16:58:01.806" v="2510" actId="20577"/>
        <pc:sldMkLst>
          <pc:docMk/>
          <pc:sldMk cId="0" sldId="351"/>
        </pc:sldMkLst>
        <pc:spChg chg="mod">
          <ac:chgData name="Ross Phillips" userId="c604230b-847d-4cb1-9e23-f810d4c0fde1" providerId="ADAL" clId="{7216FAA6-AE50-46DF-A50C-CD65D2AF4B54}" dt="2024-02-27T09:35:44.171" v="852" actId="26606"/>
          <ac:spMkLst>
            <pc:docMk/>
            <pc:sldMk cId="0" sldId="351"/>
            <ac:spMk id="27650" creationId="{C4D83CA5-92DB-44D8-87CA-F88E66D68B0A}"/>
          </ac:spMkLst>
        </pc:spChg>
        <pc:spChg chg="mod">
          <ac:chgData name="Ross Phillips" userId="c604230b-847d-4cb1-9e23-f810d4c0fde1" providerId="ADAL" clId="{7216FAA6-AE50-46DF-A50C-CD65D2AF4B54}" dt="2024-02-27T16:58:01.806" v="2510" actId="20577"/>
          <ac:spMkLst>
            <pc:docMk/>
            <pc:sldMk cId="0" sldId="351"/>
            <ac:spMk id="27651" creationId="{2F5D8BF5-4B51-48FF-9BF9-B842391FB1D5}"/>
          </ac:spMkLst>
        </pc:spChg>
        <pc:spChg chg="add">
          <ac:chgData name="Ross Phillips" userId="c604230b-847d-4cb1-9e23-f810d4c0fde1" providerId="ADAL" clId="{7216FAA6-AE50-46DF-A50C-CD65D2AF4B54}" dt="2024-02-27T09:35:44.171" v="852" actId="26606"/>
          <ac:spMkLst>
            <pc:docMk/>
            <pc:sldMk cId="0" sldId="351"/>
            <ac:spMk id="27657" creationId="{B937640E-EF7A-4A6C-A950-D12B7D5C923E}"/>
          </ac:spMkLst>
        </pc:spChg>
        <pc:spChg chg="add">
          <ac:chgData name="Ross Phillips" userId="c604230b-847d-4cb1-9e23-f810d4c0fde1" providerId="ADAL" clId="{7216FAA6-AE50-46DF-A50C-CD65D2AF4B54}" dt="2024-02-27T09:35:44.171" v="852" actId="26606"/>
          <ac:spMkLst>
            <pc:docMk/>
            <pc:sldMk cId="0" sldId="351"/>
            <ac:spMk id="27659" creationId="{76ADA084-C86B-4F3C-8077-6A8999CC4632}"/>
          </ac:spMkLst>
        </pc:spChg>
        <pc:picChg chg="add">
          <ac:chgData name="Ross Phillips" userId="c604230b-847d-4cb1-9e23-f810d4c0fde1" providerId="ADAL" clId="{7216FAA6-AE50-46DF-A50C-CD65D2AF4B54}" dt="2024-02-27T09:35:44.171" v="852" actId="26606"/>
          <ac:picMkLst>
            <pc:docMk/>
            <pc:sldMk cId="0" sldId="351"/>
            <ac:picMk id="27653" creationId="{60FCB75C-29D0-94F1-5BAF-95852230B923}"/>
          </ac:picMkLst>
        </pc:picChg>
      </pc:sldChg>
      <pc:sldChg chg="modSp add del mod ord">
        <pc:chgData name="Ross Phillips" userId="c604230b-847d-4cb1-9e23-f810d4c0fde1" providerId="ADAL" clId="{7216FAA6-AE50-46DF-A50C-CD65D2AF4B54}" dt="2024-02-27T09:34:17.811" v="838" actId="47"/>
        <pc:sldMkLst>
          <pc:docMk/>
          <pc:sldMk cId="0" sldId="352"/>
        </pc:sldMkLst>
        <pc:spChg chg="mod">
          <ac:chgData name="Ross Phillips" userId="c604230b-847d-4cb1-9e23-f810d4c0fde1" providerId="ADAL" clId="{7216FAA6-AE50-46DF-A50C-CD65D2AF4B54}" dt="2024-02-27T09:30:32.156" v="726"/>
          <ac:spMkLst>
            <pc:docMk/>
            <pc:sldMk cId="0" sldId="352"/>
            <ac:spMk id="29698" creationId="{976BBF59-BA7E-4C54-ADE9-C5F97616AB9E}"/>
          </ac:spMkLst>
        </pc:spChg>
      </pc:sldChg>
      <pc:sldChg chg="modSp add del mod ord">
        <pc:chgData name="Ross Phillips" userId="c604230b-847d-4cb1-9e23-f810d4c0fde1" providerId="ADAL" clId="{7216FAA6-AE50-46DF-A50C-CD65D2AF4B54}" dt="2024-02-27T09:34:20.549" v="839" actId="47"/>
        <pc:sldMkLst>
          <pc:docMk/>
          <pc:sldMk cId="0" sldId="353"/>
        </pc:sldMkLst>
        <pc:spChg chg="mod">
          <ac:chgData name="Ross Phillips" userId="c604230b-847d-4cb1-9e23-f810d4c0fde1" providerId="ADAL" clId="{7216FAA6-AE50-46DF-A50C-CD65D2AF4B54}" dt="2024-02-26T16:56:15.519" v="51" actId="27636"/>
          <ac:spMkLst>
            <pc:docMk/>
            <pc:sldMk cId="0" sldId="353"/>
            <ac:spMk id="31747" creationId="{FB13E334-C317-4E3D-B5F3-A9F232CC8722}"/>
          </ac:spMkLst>
        </pc:spChg>
      </pc:sldChg>
      <pc:sldChg chg="add del ord">
        <pc:chgData name="Ross Phillips" userId="c604230b-847d-4cb1-9e23-f810d4c0fde1" providerId="ADAL" clId="{7216FAA6-AE50-46DF-A50C-CD65D2AF4B54}" dt="2024-02-27T09:34:22.453" v="840" actId="47"/>
        <pc:sldMkLst>
          <pc:docMk/>
          <pc:sldMk cId="0" sldId="354"/>
        </pc:sldMkLst>
      </pc:sldChg>
      <pc:sldChg chg="delSp modSp add mod ord">
        <pc:chgData name="Ross Phillips" userId="c604230b-847d-4cb1-9e23-f810d4c0fde1" providerId="ADAL" clId="{7216FAA6-AE50-46DF-A50C-CD65D2AF4B54}" dt="2024-02-27T09:35:57.053" v="853" actId="478"/>
        <pc:sldMkLst>
          <pc:docMk/>
          <pc:sldMk cId="0" sldId="355"/>
        </pc:sldMkLst>
        <pc:spChg chg="mod">
          <ac:chgData name="Ross Phillips" userId="c604230b-847d-4cb1-9e23-f810d4c0fde1" providerId="ADAL" clId="{7216FAA6-AE50-46DF-A50C-CD65D2AF4B54}" dt="2024-02-26T16:56:15.529" v="52" actId="27636"/>
          <ac:spMkLst>
            <pc:docMk/>
            <pc:sldMk cId="0" sldId="355"/>
            <ac:spMk id="35843" creationId="{355C285F-3DF4-4556-BE08-50C1EBE3A059}"/>
          </ac:spMkLst>
        </pc:spChg>
        <pc:graphicFrameChg chg="del">
          <ac:chgData name="Ross Phillips" userId="c604230b-847d-4cb1-9e23-f810d4c0fde1" providerId="ADAL" clId="{7216FAA6-AE50-46DF-A50C-CD65D2AF4B54}" dt="2024-02-27T09:35:57.053" v="853" actId="478"/>
          <ac:graphicFrameMkLst>
            <pc:docMk/>
            <pc:sldMk cId="0" sldId="355"/>
            <ac:graphicFrameMk id="35844" creationId="{72A1B1A2-15DB-4F05-B4E4-FE377D825648}"/>
          </ac:graphicFrameMkLst>
        </pc:graphicFrameChg>
      </pc:sldChg>
      <pc:sldChg chg="modSp add del mod ord">
        <pc:chgData name="Ross Phillips" userId="c604230b-847d-4cb1-9e23-f810d4c0fde1" providerId="ADAL" clId="{7216FAA6-AE50-46DF-A50C-CD65D2AF4B54}" dt="2024-02-27T09:35:00.984" v="841" actId="47"/>
        <pc:sldMkLst>
          <pc:docMk/>
          <pc:sldMk cId="0" sldId="356"/>
        </pc:sldMkLst>
        <pc:spChg chg="mod">
          <ac:chgData name="Ross Phillips" userId="c604230b-847d-4cb1-9e23-f810d4c0fde1" providerId="ADAL" clId="{7216FAA6-AE50-46DF-A50C-CD65D2AF4B54}" dt="2024-02-26T16:56:15.538" v="53" actId="27636"/>
          <ac:spMkLst>
            <pc:docMk/>
            <pc:sldMk cId="0" sldId="356"/>
            <ac:spMk id="37891" creationId="{002377A1-20EF-43CA-87E7-A4795E110E1C}"/>
          </ac:spMkLst>
        </pc:spChg>
      </pc:sldChg>
      <pc:sldChg chg="add del">
        <pc:chgData name="Ross Phillips" userId="c604230b-847d-4cb1-9e23-f810d4c0fde1" providerId="ADAL" clId="{7216FAA6-AE50-46DF-A50C-CD65D2AF4B54}" dt="2024-02-27T09:13:00.613" v="599" actId="47"/>
        <pc:sldMkLst>
          <pc:docMk/>
          <pc:sldMk cId="0" sldId="357"/>
        </pc:sldMkLst>
      </pc:sldChg>
      <pc:sldChg chg="add del ord modNotesTx">
        <pc:chgData name="Ross Phillips" userId="c604230b-847d-4cb1-9e23-f810d4c0fde1" providerId="ADAL" clId="{7216FAA6-AE50-46DF-A50C-CD65D2AF4B54}" dt="2024-02-27T16:40:29.263" v="2345" actId="47"/>
        <pc:sldMkLst>
          <pc:docMk/>
          <pc:sldMk cId="0" sldId="358"/>
        </pc:sldMkLst>
      </pc:sldChg>
      <pc:sldChg chg="modSp add del mod ord modNotesTx">
        <pc:chgData name="Ross Phillips" userId="c604230b-847d-4cb1-9e23-f810d4c0fde1" providerId="ADAL" clId="{7216FAA6-AE50-46DF-A50C-CD65D2AF4B54}" dt="2024-03-06T12:37:53.285" v="4108" actId="47"/>
        <pc:sldMkLst>
          <pc:docMk/>
          <pc:sldMk cId="0" sldId="359"/>
        </pc:sldMkLst>
        <pc:spChg chg="mod">
          <ac:chgData name="Ross Phillips" userId="c604230b-847d-4cb1-9e23-f810d4c0fde1" providerId="ADAL" clId="{7216FAA6-AE50-46DF-A50C-CD65D2AF4B54}" dt="2024-02-26T16:56:15.552" v="54" actId="27636"/>
          <ac:spMkLst>
            <pc:docMk/>
            <pc:sldMk cId="0" sldId="359"/>
            <ac:spMk id="41986" creationId="{0D4EAC21-8378-4ED0-9C86-2F498E57B1BF}"/>
          </ac:spMkLst>
        </pc:spChg>
      </pc:sldChg>
      <pc:sldChg chg="addSp delSp modSp add mod setBg modNotesTx">
        <pc:chgData name="Ross Phillips" userId="c604230b-847d-4cb1-9e23-f810d4c0fde1" providerId="ADAL" clId="{7216FAA6-AE50-46DF-A50C-CD65D2AF4B54}" dt="2024-03-06T12:32:50.475" v="3888" actId="26606"/>
        <pc:sldMkLst>
          <pc:docMk/>
          <pc:sldMk cId="0" sldId="360"/>
        </pc:sldMkLst>
        <pc:spChg chg="mod">
          <ac:chgData name="Ross Phillips" userId="c604230b-847d-4cb1-9e23-f810d4c0fde1" providerId="ADAL" clId="{7216FAA6-AE50-46DF-A50C-CD65D2AF4B54}" dt="2024-03-06T12:32:50.475" v="3888" actId="26606"/>
          <ac:spMkLst>
            <pc:docMk/>
            <pc:sldMk cId="0" sldId="360"/>
            <ac:spMk id="43010" creationId="{AA3DC557-EA01-471A-A5D7-A6B4C72CF41D}"/>
          </ac:spMkLst>
        </pc:spChg>
        <pc:spChg chg="add del">
          <ac:chgData name="Ross Phillips" userId="c604230b-847d-4cb1-9e23-f810d4c0fde1" providerId="ADAL" clId="{7216FAA6-AE50-46DF-A50C-CD65D2AF4B54}" dt="2024-03-06T12:32:50.475" v="3888" actId="26606"/>
          <ac:spMkLst>
            <pc:docMk/>
            <pc:sldMk cId="0" sldId="360"/>
            <ac:spMk id="43011" creationId="{8B11C48B-C280-4749-A846-27A98BAC44AA}"/>
          </ac:spMkLst>
        </pc:spChg>
        <pc:spChg chg="add del">
          <ac:chgData name="Ross Phillips" userId="c604230b-847d-4cb1-9e23-f810d4c0fde1" providerId="ADAL" clId="{7216FAA6-AE50-46DF-A50C-CD65D2AF4B54}" dt="2024-03-06T12:32:50.453" v="3887" actId="26606"/>
          <ac:spMkLst>
            <pc:docMk/>
            <pc:sldMk cId="0" sldId="360"/>
            <ac:spMk id="43017" creationId="{B937640E-EF7A-4A6C-A950-D12B7D5C923E}"/>
          </ac:spMkLst>
        </pc:spChg>
        <pc:spChg chg="add del">
          <ac:chgData name="Ross Phillips" userId="c604230b-847d-4cb1-9e23-f810d4c0fde1" providerId="ADAL" clId="{7216FAA6-AE50-46DF-A50C-CD65D2AF4B54}" dt="2024-03-06T12:32:50.453" v="3887" actId="26606"/>
          <ac:spMkLst>
            <pc:docMk/>
            <pc:sldMk cId="0" sldId="360"/>
            <ac:spMk id="43019" creationId="{7A46C5F3-4EAC-473B-BD72-1219E833DB14}"/>
          </ac:spMkLst>
        </pc:spChg>
        <pc:spChg chg="add del">
          <ac:chgData name="Ross Phillips" userId="c604230b-847d-4cb1-9e23-f810d4c0fde1" providerId="ADAL" clId="{7216FAA6-AE50-46DF-A50C-CD65D2AF4B54}" dt="2024-03-06T12:32:50.453" v="3887" actId="26606"/>
          <ac:spMkLst>
            <pc:docMk/>
            <pc:sldMk cId="0" sldId="360"/>
            <ac:spMk id="43021" creationId="{12231725-D083-4E0F-9428-1C2635189CA9}"/>
          </ac:spMkLst>
        </pc:spChg>
        <pc:spChg chg="add">
          <ac:chgData name="Ross Phillips" userId="c604230b-847d-4cb1-9e23-f810d4c0fde1" providerId="ADAL" clId="{7216FAA6-AE50-46DF-A50C-CD65D2AF4B54}" dt="2024-03-06T12:32:50.475" v="3888" actId="26606"/>
          <ac:spMkLst>
            <pc:docMk/>
            <pc:sldMk cId="0" sldId="360"/>
            <ac:spMk id="43023" creationId="{B937640E-EF7A-4A6C-A950-D12B7D5C923E}"/>
          </ac:spMkLst>
        </pc:spChg>
        <pc:spChg chg="add">
          <ac:chgData name="Ross Phillips" userId="c604230b-847d-4cb1-9e23-f810d4c0fde1" providerId="ADAL" clId="{7216FAA6-AE50-46DF-A50C-CD65D2AF4B54}" dt="2024-03-06T12:32:50.475" v="3888" actId="26606"/>
          <ac:spMkLst>
            <pc:docMk/>
            <pc:sldMk cId="0" sldId="360"/>
            <ac:spMk id="43024" creationId="{76ADA084-C86B-4F3C-8077-6A8999CC4632}"/>
          </ac:spMkLst>
        </pc:spChg>
        <pc:spChg chg="add">
          <ac:chgData name="Ross Phillips" userId="c604230b-847d-4cb1-9e23-f810d4c0fde1" providerId="ADAL" clId="{7216FAA6-AE50-46DF-A50C-CD65D2AF4B54}" dt="2024-03-06T12:32:50.475" v="3888" actId="26606"/>
          <ac:spMkLst>
            <pc:docMk/>
            <pc:sldMk cId="0" sldId="360"/>
            <ac:spMk id="43026" creationId="{8B11C48B-C280-4749-A846-27A98BAC44AA}"/>
          </ac:spMkLst>
        </pc:spChg>
        <pc:graphicFrameChg chg="add del">
          <ac:chgData name="Ross Phillips" userId="c604230b-847d-4cb1-9e23-f810d4c0fde1" providerId="ADAL" clId="{7216FAA6-AE50-46DF-A50C-CD65D2AF4B54}" dt="2024-03-06T12:32:50.453" v="3887" actId="26606"/>
          <ac:graphicFrameMkLst>
            <pc:docMk/>
            <pc:sldMk cId="0" sldId="360"/>
            <ac:graphicFrameMk id="43013" creationId="{D8B8EA66-CDCD-5D0A-1FFD-8AAAC16B9BDF}"/>
          </ac:graphicFrameMkLst>
        </pc:graphicFrameChg>
        <pc:picChg chg="add">
          <ac:chgData name="Ross Phillips" userId="c604230b-847d-4cb1-9e23-f810d4c0fde1" providerId="ADAL" clId="{7216FAA6-AE50-46DF-A50C-CD65D2AF4B54}" dt="2024-03-06T12:32:50.475" v="3888" actId="26606"/>
          <ac:picMkLst>
            <pc:docMk/>
            <pc:sldMk cId="0" sldId="360"/>
            <ac:picMk id="43025" creationId="{3214E2BA-70B1-9442-15C4-D217CB356CA2}"/>
          </ac:picMkLst>
        </pc:picChg>
      </pc:sldChg>
      <pc:sldChg chg="add del">
        <pc:chgData name="Ross Phillips" userId="c604230b-847d-4cb1-9e23-f810d4c0fde1" providerId="ADAL" clId="{7216FAA6-AE50-46DF-A50C-CD65D2AF4B54}" dt="2024-02-27T09:15:10.377" v="645" actId="47"/>
        <pc:sldMkLst>
          <pc:docMk/>
          <pc:sldMk cId="0" sldId="361"/>
        </pc:sldMkLst>
      </pc:sldChg>
      <pc:sldChg chg="add del">
        <pc:chgData name="Ross Phillips" userId="c604230b-847d-4cb1-9e23-f810d4c0fde1" providerId="ADAL" clId="{7216FAA6-AE50-46DF-A50C-CD65D2AF4B54}" dt="2024-02-27T09:15:24.592" v="646" actId="47"/>
        <pc:sldMkLst>
          <pc:docMk/>
          <pc:sldMk cId="0" sldId="362"/>
        </pc:sldMkLst>
      </pc:sldChg>
      <pc:sldChg chg="add del">
        <pc:chgData name="Ross Phillips" userId="c604230b-847d-4cb1-9e23-f810d4c0fde1" providerId="ADAL" clId="{7216FAA6-AE50-46DF-A50C-CD65D2AF4B54}" dt="2024-02-27T09:15:27.158" v="647" actId="47"/>
        <pc:sldMkLst>
          <pc:docMk/>
          <pc:sldMk cId="0" sldId="363"/>
        </pc:sldMkLst>
      </pc:sldChg>
      <pc:sldChg chg="add del">
        <pc:chgData name="Ross Phillips" userId="c604230b-847d-4cb1-9e23-f810d4c0fde1" providerId="ADAL" clId="{7216FAA6-AE50-46DF-A50C-CD65D2AF4B54}" dt="2024-02-27T09:15:29.382" v="648" actId="47"/>
        <pc:sldMkLst>
          <pc:docMk/>
          <pc:sldMk cId="0" sldId="364"/>
        </pc:sldMkLst>
      </pc:sldChg>
      <pc:sldChg chg="add del">
        <pc:chgData name="Ross Phillips" userId="c604230b-847d-4cb1-9e23-f810d4c0fde1" providerId="ADAL" clId="{7216FAA6-AE50-46DF-A50C-CD65D2AF4B54}" dt="2024-02-27T09:15:36.643" v="649" actId="47"/>
        <pc:sldMkLst>
          <pc:docMk/>
          <pc:sldMk cId="0" sldId="365"/>
        </pc:sldMkLst>
      </pc:sldChg>
      <pc:sldChg chg="add del">
        <pc:chgData name="Ross Phillips" userId="c604230b-847d-4cb1-9e23-f810d4c0fde1" providerId="ADAL" clId="{7216FAA6-AE50-46DF-A50C-CD65D2AF4B54}" dt="2024-02-27T16:39:27.558" v="2343" actId="47"/>
        <pc:sldMkLst>
          <pc:docMk/>
          <pc:sldMk cId="0" sldId="366"/>
        </pc:sldMkLst>
      </pc:sldChg>
      <pc:sldChg chg="addSp delSp modSp add mod ord setBg modClrScheme chgLayout">
        <pc:chgData name="Ross Phillips" userId="c604230b-847d-4cb1-9e23-f810d4c0fde1" providerId="ADAL" clId="{7216FAA6-AE50-46DF-A50C-CD65D2AF4B54}" dt="2024-03-06T11:53:46.952" v="3324"/>
        <pc:sldMkLst>
          <pc:docMk/>
          <pc:sldMk cId="0" sldId="367"/>
        </pc:sldMkLst>
        <pc:spChg chg="mod ord">
          <ac:chgData name="Ross Phillips" userId="c604230b-847d-4cb1-9e23-f810d4c0fde1" providerId="ADAL" clId="{7216FAA6-AE50-46DF-A50C-CD65D2AF4B54}" dt="2024-03-06T11:53:29.346" v="3320" actId="26606"/>
          <ac:spMkLst>
            <pc:docMk/>
            <pc:sldMk cId="0" sldId="367"/>
            <ac:spMk id="53250" creationId="{A78F498C-49FB-4D6E-8AB5-499A14D21645}"/>
          </ac:spMkLst>
        </pc:spChg>
        <pc:spChg chg="mod ord">
          <ac:chgData name="Ross Phillips" userId="c604230b-847d-4cb1-9e23-f810d4c0fde1" providerId="ADAL" clId="{7216FAA6-AE50-46DF-A50C-CD65D2AF4B54}" dt="2024-03-06T11:53:29.346" v="3320" actId="26606"/>
          <ac:spMkLst>
            <pc:docMk/>
            <pc:sldMk cId="0" sldId="367"/>
            <ac:spMk id="53251" creationId="{35122BD7-C62B-4694-B623-17826705A03E}"/>
          </ac:spMkLst>
        </pc:spChg>
        <pc:spChg chg="add">
          <ac:chgData name="Ross Phillips" userId="c604230b-847d-4cb1-9e23-f810d4c0fde1" providerId="ADAL" clId="{7216FAA6-AE50-46DF-A50C-CD65D2AF4B54}" dt="2024-03-06T11:53:29.346" v="3320" actId="26606"/>
          <ac:spMkLst>
            <pc:docMk/>
            <pc:sldMk cId="0" sldId="367"/>
            <ac:spMk id="53256" creationId="{042E603F-28B7-4831-BF23-65FBAB13D5FB}"/>
          </ac:spMkLst>
        </pc:spChg>
        <pc:spChg chg="add del">
          <ac:chgData name="Ross Phillips" userId="c604230b-847d-4cb1-9e23-f810d4c0fde1" providerId="ADAL" clId="{7216FAA6-AE50-46DF-A50C-CD65D2AF4B54}" dt="2024-03-06T11:53:29.330" v="3319" actId="26606"/>
          <ac:spMkLst>
            <pc:docMk/>
            <pc:sldMk cId="0" sldId="367"/>
            <ac:spMk id="53257" creationId="{042E603F-28B7-4831-BF23-65FBAB13D5FB}"/>
          </ac:spMkLst>
        </pc:spChg>
        <pc:spChg chg="add">
          <ac:chgData name="Ross Phillips" userId="c604230b-847d-4cb1-9e23-f810d4c0fde1" providerId="ADAL" clId="{7216FAA6-AE50-46DF-A50C-CD65D2AF4B54}" dt="2024-03-06T11:53:29.346" v="3320" actId="26606"/>
          <ac:spMkLst>
            <pc:docMk/>
            <pc:sldMk cId="0" sldId="367"/>
            <ac:spMk id="53258" creationId="{4D39700F-2B10-4402-A7DD-06EE2245880D}"/>
          </ac:spMkLst>
        </pc:spChg>
        <pc:spChg chg="add del">
          <ac:chgData name="Ross Phillips" userId="c604230b-847d-4cb1-9e23-f810d4c0fde1" providerId="ADAL" clId="{7216FAA6-AE50-46DF-A50C-CD65D2AF4B54}" dt="2024-03-06T11:53:29.330" v="3319" actId="26606"/>
          <ac:spMkLst>
            <pc:docMk/>
            <pc:sldMk cId="0" sldId="367"/>
            <ac:spMk id="53259" creationId="{4D39700F-2B10-4402-A7DD-06EE2245880D}"/>
          </ac:spMkLst>
        </pc:spChg>
        <pc:spChg chg="add">
          <ac:chgData name="Ross Phillips" userId="c604230b-847d-4cb1-9e23-f810d4c0fde1" providerId="ADAL" clId="{7216FAA6-AE50-46DF-A50C-CD65D2AF4B54}" dt="2024-03-06T11:53:29.346" v="3320" actId="26606"/>
          <ac:spMkLst>
            <pc:docMk/>
            <pc:sldMk cId="0" sldId="367"/>
            <ac:spMk id="53260" creationId="{68CA250C-CF5A-4736-9249-D6111F7C5545}"/>
          </ac:spMkLst>
        </pc:spChg>
        <pc:spChg chg="add del">
          <ac:chgData name="Ross Phillips" userId="c604230b-847d-4cb1-9e23-f810d4c0fde1" providerId="ADAL" clId="{7216FAA6-AE50-46DF-A50C-CD65D2AF4B54}" dt="2024-03-06T11:53:29.330" v="3319" actId="26606"/>
          <ac:spMkLst>
            <pc:docMk/>
            <pc:sldMk cId="0" sldId="367"/>
            <ac:spMk id="53261" creationId="{6DA65B90-7B06-4499-91BA-CDDD36132481}"/>
          </ac:spMkLst>
        </pc:spChg>
        <pc:spChg chg="add">
          <ac:chgData name="Ross Phillips" userId="c604230b-847d-4cb1-9e23-f810d4c0fde1" providerId="ADAL" clId="{7216FAA6-AE50-46DF-A50C-CD65D2AF4B54}" dt="2024-03-06T11:53:29.346" v="3320" actId="26606"/>
          <ac:spMkLst>
            <pc:docMk/>
            <pc:sldMk cId="0" sldId="367"/>
            <ac:spMk id="53262" creationId="{18D902C6-08DE-45F8-B54A-41065C31B0E9}"/>
          </ac:spMkLst>
        </pc:spChg>
        <pc:spChg chg="add del">
          <ac:chgData name="Ross Phillips" userId="c604230b-847d-4cb1-9e23-f810d4c0fde1" providerId="ADAL" clId="{7216FAA6-AE50-46DF-A50C-CD65D2AF4B54}" dt="2024-03-06T11:53:29.330" v="3319" actId="26606"/>
          <ac:spMkLst>
            <pc:docMk/>
            <pc:sldMk cId="0" sldId="367"/>
            <ac:spMk id="53263" creationId="{55D2029A-A407-48E4-B880-B4F8D8EFAE92}"/>
          </ac:spMkLst>
        </pc:spChg>
        <pc:spChg chg="add">
          <ac:chgData name="Ross Phillips" userId="c604230b-847d-4cb1-9e23-f810d4c0fde1" providerId="ADAL" clId="{7216FAA6-AE50-46DF-A50C-CD65D2AF4B54}" dt="2024-03-06T11:53:29.346" v="3320" actId="26606"/>
          <ac:spMkLst>
            <pc:docMk/>
            <pc:sldMk cId="0" sldId="367"/>
            <ac:spMk id="53264" creationId="{6B3AFF00-BBA4-4343-8496-80833519AA7C}"/>
          </ac:spMkLst>
        </pc:spChg>
        <pc:picChg chg="add del">
          <ac:chgData name="Ross Phillips" userId="c604230b-847d-4cb1-9e23-f810d4c0fde1" providerId="ADAL" clId="{7216FAA6-AE50-46DF-A50C-CD65D2AF4B54}" dt="2024-03-06T11:53:29.330" v="3319" actId="26606"/>
          <ac:picMkLst>
            <pc:docMk/>
            <pc:sldMk cId="0" sldId="367"/>
            <ac:picMk id="53253" creationId="{74C86823-367D-3BEC-D0CD-FA70CF29ABF8}"/>
          </ac:picMkLst>
        </pc:picChg>
      </pc:sldChg>
      <pc:sldChg chg="addSp delSp modSp add mod setBg">
        <pc:chgData name="Ross Phillips" userId="c604230b-847d-4cb1-9e23-f810d4c0fde1" providerId="ADAL" clId="{7216FAA6-AE50-46DF-A50C-CD65D2AF4B54}" dt="2024-03-06T12:33:37.206" v="3899" actId="26606"/>
        <pc:sldMkLst>
          <pc:docMk/>
          <pc:sldMk cId="0" sldId="368"/>
        </pc:sldMkLst>
        <pc:spChg chg="mod">
          <ac:chgData name="Ross Phillips" userId="c604230b-847d-4cb1-9e23-f810d4c0fde1" providerId="ADAL" clId="{7216FAA6-AE50-46DF-A50C-CD65D2AF4B54}" dt="2024-03-06T12:33:37.206" v="3899" actId="26606"/>
          <ac:spMkLst>
            <pc:docMk/>
            <pc:sldMk cId="0" sldId="368"/>
            <ac:spMk id="55298" creationId="{4DE231CD-37D3-46D0-93F8-074ABBE5FA24}"/>
          </ac:spMkLst>
        </pc:spChg>
        <pc:spChg chg="add del mod">
          <ac:chgData name="Ross Phillips" userId="c604230b-847d-4cb1-9e23-f810d4c0fde1" providerId="ADAL" clId="{7216FAA6-AE50-46DF-A50C-CD65D2AF4B54}" dt="2024-03-06T12:33:37.206" v="3899" actId="26606"/>
          <ac:spMkLst>
            <pc:docMk/>
            <pc:sldMk cId="0" sldId="368"/>
            <ac:spMk id="55299" creationId="{9673A87C-D0EB-47C6-8A6C-651A57522759}"/>
          </ac:spMkLst>
        </pc:spChg>
        <pc:spChg chg="add del">
          <ac:chgData name="Ross Phillips" userId="c604230b-847d-4cb1-9e23-f810d4c0fde1" providerId="ADAL" clId="{7216FAA6-AE50-46DF-A50C-CD65D2AF4B54}" dt="2024-03-06T12:33:21.568" v="3894" actId="26606"/>
          <ac:spMkLst>
            <pc:docMk/>
            <pc:sldMk cId="0" sldId="368"/>
            <ac:spMk id="55304" creationId="{B937640E-EF7A-4A6C-A950-D12B7D5C923E}"/>
          </ac:spMkLst>
        </pc:spChg>
        <pc:spChg chg="add del">
          <ac:chgData name="Ross Phillips" userId="c604230b-847d-4cb1-9e23-f810d4c0fde1" providerId="ADAL" clId="{7216FAA6-AE50-46DF-A50C-CD65D2AF4B54}" dt="2024-03-06T12:33:05.968" v="3890" actId="26606"/>
          <ac:spMkLst>
            <pc:docMk/>
            <pc:sldMk cId="0" sldId="368"/>
            <ac:spMk id="55305" creationId="{B937640E-EF7A-4A6C-A950-D12B7D5C923E}"/>
          </ac:spMkLst>
        </pc:spChg>
        <pc:spChg chg="add del">
          <ac:chgData name="Ross Phillips" userId="c604230b-847d-4cb1-9e23-f810d4c0fde1" providerId="ADAL" clId="{7216FAA6-AE50-46DF-A50C-CD65D2AF4B54}" dt="2024-03-06T12:33:21.568" v="3894" actId="26606"/>
          <ac:spMkLst>
            <pc:docMk/>
            <pc:sldMk cId="0" sldId="368"/>
            <ac:spMk id="55306" creationId="{0CF52A5B-5810-4130-A3DB-FD2582D053FB}"/>
          </ac:spMkLst>
        </pc:spChg>
        <pc:spChg chg="add del">
          <ac:chgData name="Ross Phillips" userId="c604230b-847d-4cb1-9e23-f810d4c0fde1" providerId="ADAL" clId="{7216FAA6-AE50-46DF-A50C-CD65D2AF4B54}" dt="2024-03-06T12:33:05.968" v="3890" actId="26606"/>
          <ac:spMkLst>
            <pc:docMk/>
            <pc:sldMk cId="0" sldId="368"/>
            <ac:spMk id="55307" creationId="{FFF975DA-2F73-4697-B7A9-A2E834712394}"/>
          </ac:spMkLst>
        </pc:spChg>
        <pc:spChg chg="add del">
          <ac:chgData name="Ross Phillips" userId="c604230b-847d-4cb1-9e23-f810d4c0fde1" providerId="ADAL" clId="{7216FAA6-AE50-46DF-A50C-CD65D2AF4B54}" dt="2024-03-06T12:33:21.568" v="3894" actId="26606"/>
          <ac:spMkLst>
            <pc:docMk/>
            <pc:sldMk cId="0" sldId="368"/>
            <ac:spMk id="55308" creationId="{B8FE145C-BED6-4533-8211-7AC773F7A26A}"/>
          </ac:spMkLst>
        </pc:spChg>
        <pc:spChg chg="add del">
          <ac:chgData name="Ross Phillips" userId="c604230b-847d-4cb1-9e23-f810d4c0fde1" providerId="ADAL" clId="{7216FAA6-AE50-46DF-A50C-CD65D2AF4B54}" dt="2024-03-06T12:33:15.414" v="3892" actId="26606"/>
          <ac:spMkLst>
            <pc:docMk/>
            <pc:sldMk cId="0" sldId="368"/>
            <ac:spMk id="55309" creationId="{12231725-D083-4E0F-9428-1C2635189CA9}"/>
          </ac:spMkLst>
        </pc:spChg>
        <pc:spChg chg="add del">
          <ac:chgData name="Ross Phillips" userId="c604230b-847d-4cb1-9e23-f810d4c0fde1" providerId="ADAL" clId="{7216FAA6-AE50-46DF-A50C-CD65D2AF4B54}" dt="2024-03-06T12:33:15.414" v="3892" actId="26606"/>
          <ac:spMkLst>
            <pc:docMk/>
            <pc:sldMk cId="0" sldId="368"/>
            <ac:spMk id="55310" creationId="{B937640E-EF7A-4A6C-A950-D12B7D5C923E}"/>
          </ac:spMkLst>
        </pc:spChg>
        <pc:spChg chg="add del">
          <ac:chgData name="Ross Phillips" userId="c604230b-847d-4cb1-9e23-f810d4c0fde1" providerId="ADAL" clId="{7216FAA6-AE50-46DF-A50C-CD65D2AF4B54}" dt="2024-03-06T12:33:15.414" v="3892" actId="26606"/>
          <ac:spMkLst>
            <pc:docMk/>
            <pc:sldMk cId="0" sldId="368"/>
            <ac:spMk id="55311" creationId="{7A46C5F3-4EAC-473B-BD72-1219E833DB14}"/>
          </ac:spMkLst>
        </pc:spChg>
        <pc:spChg chg="add del">
          <ac:chgData name="Ross Phillips" userId="c604230b-847d-4cb1-9e23-f810d4c0fde1" providerId="ADAL" clId="{7216FAA6-AE50-46DF-A50C-CD65D2AF4B54}" dt="2024-03-06T12:33:21.568" v="3894" actId="26606"/>
          <ac:spMkLst>
            <pc:docMk/>
            <pc:sldMk cId="0" sldId="368"/>
            <ac:spMk id="55314" creationId="{9673A87C-D0EB-47C6-8A6C-651A57522759}"/>
          </ac:spMkLst>
        </pc:spChg>
        <pc:spChg chg="add">
          <ac:chgData name="Ross Phillips" userId="c604230b-847d-4cb1-9e23-f810d4c0fde1" providerId="ADAL" clId="{7216FAA6-AE50-46DF-A50C-CD65D2AF4B54}" dt="2024-03-06T12:33:37.206" v="3899" actId="26606"/>
          <ac:spMkLst>
            <pc:docMk/>
            <pc:sldMk cId="0" sldId="368"/>
            <ac:spMk id="55320" creationId="{B937640E-EF7A-4A6C-A950-D12B7D5C923E}"/>
          </ac:spMkLst>
        </pc:spChg>
        <pc:spChg chg="add">
          <ac:chgData name="Ross Phillips" userId="c604230b-847d-4cb1-9e23-f810d4c0fde1" providerId="ADAL" clId="{7216FAA6-AE50-46DF-A50C-CD65D2AF4B54}" dt="2024-03-06T12:33:37.206" v="3899" actId="26606"/>
          <ac:spMkLst>
            <pc:docMk/>
            <pc:sldMk cId="0" sldId="368"/>
            <ac:spMk id="55321" creationId="{7A46C5F3-4EAC-473B-BD72-1219E833DB14}"/>
          </ac:spMkLst>
        </pc:spChg>
        <pc:spChg chg="add">
          <ac:chgData name="Ross Phillips" userId="c604230b-847d-4cb1-9e23-f810d4c0fde1" providerId="ADAL" clId="{7216FAA6-AE50-46DF-A50C-CD65D2AF4B54}" dt="2024-03-06T12:33:37.206" v="3899" actId="26606"/>
          <ac:spMkLst>
            <pc:docMk/>
            <pc:sldMk cId="0" sldId="368"/>
            <ac:spMk id="55322" creationId="{12231725-D083-4E0F-9428-1C2635189CA9}"/>
          </ac:spMkLst>
        </pc:spChg>
        <pc:graphicFrameChg chg="add del">
          <ac:chgData name="Ross Phillips" userId="c604230b-847d-4cb1-9e23-f810d4c0fde1" providerId="ADAL" clId="{7216FAA6-AE50-46DF-A50C-CD65D2AF4B54}" dt="2024-03-06T12:33:05.968" v="3890" actId="26606"/>
          <ac:graphicFrameMkLst>
            <pc:docMk/>
            <pc:sldMk cId="0" sldId="368"/>
            <ac:graphicFrameMk id="55301" creationId="{1CA0177F-8026-BF2A-5314-D8EBBBD35274}"/>
          </ac:graphicFrameMkLst>
        </pc:graphicFrameChg>
        <pc:graphicFrameChg chg="add del">
          <ac:chgData name="Ross Phillips" userId="c604230b-847d-4cb1-9e23-f810d4c0fde1" providerId="ADAL" clId="{7216FAA6-AE50-46DF-A50C-CD65D2AF4B54}" dt="2024-03-06T12:33:15.414" v="3892" actId="26606"/>
          <ac:graphicFrameMkLst>
            <pc:docMk/>
            <pc:sldMk cId="0" sldId="368"/>
            <ac:graphicFrameMk id="55312" creationId="{B65AEE47-2A35-EC13-14A2-09D7DB01903F}"/>
          </ac:graphicFrameMkLst>
        </pc:graphicFrameChg>
        <pc:graphicFrameChg chg="add del">
          <ac:chgData name="Ross Phillips" userId="c604230b-847d-4cb1-9e23-f810d4c0fde1" providerId="ADAL" clId="{7216FAA6-AE50-46DF-A50C-CD65D2AF4B54}" dt="2024-03-06T12:33:26.639" v="3896" actId="26606"/>
          <ac:graphicFrameMkLst>
            <pc:docMk/>
            <pc:sldMk cId="0" sldId="368"/>
            <ac:graphicFrameMk id="55316" creationId="{A9E7126C-3BD4-36DE-AA8B-F01FE4241CB0}"/>
          </ac:graphicFrameMkLst>
        </pc:graphicFrameChg>
        <pc:graphicFrameChg chg="add del">
          <ac:chgData name="Ross Phillips" userId="c604230b-847d-4cb1-9e23-f810d4c0fde1" providerId="ADAL" clId="{7216FAA6-AE50-46DF-A50C-CD65D2AF4B54}" dt="2024-03-06T12:33:37.156" v="3898" actId="26606"/>
          <ac:graphicFrameMkLst>
            <pc:docMk/>
            <pc:sldMk cId="0" sldId="368"/>
            <ac:graphicFrameMk id="55318" creationId="{D9A2B58B-86E0-F712-9D2E-C66620DFFE20}"/>
          </ac:graphicFrameMkLst>
        </pc:graphicFrameChg>
        <pc:graphicFrameChg chg="add">
          <ac:chgData name="Ross Phillips" userId="c604230b-847d-4cb1-9e23-f810d4c0fde1" providerId="ADAL" clId="{7216FAA6-AE50-46DF-A50C-CD65D2AF4B54}" dt="2024-03-06T12:33:37.206" v="3899" actId="26606"/>
          <ac:graphicFrameMkLst>
            <pc:docMk/>
            <pc:sldMk cId="0" sldId="368"/>
            <ac:graphicFrameMk id="55323" creationId="{B65AEE47-2A35-EC13-14A2-09D7DB01903F}"/>
          </ac:graphicFrameMkLst>
        </pc:graphicFrameChg>
      </pc:sldChg>
      <pc:sldChg chg="addSp delSp modSp add mod setBg modNotesTx">
        <pc:chgData name="Ross Phillips" userId="c604230b-847d-4cb1-9e23-f810d4c0fde1" providerId="ADAL" clId="{7216FAA6-AE50-46DF-A50C-CD65D2AF4B54}" dt="2024-03-06T12:34:08.731" v="3912" actId="26606"/>
        <pc:sldMkLst>
          <pc:docMk/>
          <pc:sldMk cId="0" sldId="369"/>
        </pc:sldMkLst>
        <pc:spChg chg="mod">
          <ac:chgData name="Ross Phillips" userId="c604230b-847d-4cb1-9e23-f810d4c0fde1" providerId="ADAL" clId="{7216FAA6-AE50-46DF-A50C-CD65D2AF4B54}" dt="2024-03-06T12:34:08.731" v="3912" actId="26606"/>
          <ac:spMkLst>
            <pc:docMk/>
            <pc:sldMk cId="0" sldId="369"/>
            <ac:spMk id="57346" creationId="{EADBC86B-E6B1-48F1-8B5A-19ACB207E95A}"/>
          </ac:spMkLst>
        </pc:spChg>
        <pc:spChg chg="add del">
          <ac:chgData name="Ross Phillips" userId="c604230b-847d-4cb1-9e23-f810d4c0fde1" providerId="ADAL" clId="{7216FAA6-AE50-46DF-A50C-CD65D2AF4B54}" dt="2024-03-06T12:34:08.731" v="3912" actId="26606"/>
          <ac:spMkLst>
            <pc:docMk/>
            <pc:sldMk cId="0" sldId="369"/>
            <ac:spMk id="57347" creationId="{523A9FD2-FFD7-4500-8973-005C1A7D428E}"/>
          </ac:spMkLst>
        </pc:spChg>
        <pc:spChg chg="add del">
          <ac:chgData name="Ross Phillips" userId="c604230b-847d-4cb1-9e23-f810d4c0fde1" providerId="ADAL" clId="{7216FAA6-AE50-46DF-A50C-CD65D2AF4B54}" dt="2024-03-06T12:33:51.668" v="3901" actId="26606"/>
          <ac:spMkLst>
            <pc:docMk/>
            <pc:sldMk cId="0" sldId="369"/>
            <ac:spMk id="57353" creationId="{B937640E-EF7A-4A6C-A950-D12B7D5C923E}"/>
          </ac:spMkLst>
        </pc:spChg>
        <pc:spChg chg="add del">
          <ac:chgData name="Ross Phillips" userId="c604230b-847d-4cb1-9e23-f810d4c0fde1" providerId="ADAL" clId="{7216FAA6-AE50-46DF-A50C-CD65D2AF4B54}" dt="2024-03-06T12:33:51.668" v="3901" actId="26606"/>
          <ac:spMkLst>
            <pc:docMk/>
            <pc:sldMk cId="0" sldId="369"/>
            <ac:spMk id="57355" creationId="{7A46C5F3-4EAC-473B-BD72-1219E833DB14}"/>
          </ac:spMkLst>
        </pc:spChg>
        <pc:spChg chg="add del">
          <ac:chgData name="Ross Phillips" userId="c604230b-847d-4cb1-9e23-f810d4c0fde1" providerId="ADAL" clId="{7216FAA6-AE50-46DF-A50C-CD65D2AF4B54}" dt="2024-03-06T12:33:51.668" v="3901" actId="26606"/>
          <ac:spMkLst>
            <pc:docMk/>
            <pc:sldMk cId="0" sldId="369"/>
            <ac:spMk id="57357" creationId="{12231725-D083-4E0F-9428-1C2635189CA9}"/>
          </ac:spMkLst>
        </pc:spChg>
        <pc:spChg chg="add del">
          <ac:chgData name="Ross Phillips" userId="c604230b-847d-4cb1-9e23-f810d4c0fde1" providerId="ADAL" clId="{7216FAA6-AE50-46DF-A50C-CD65D2AF4B54}" dt="2024-03-06T12:33:54.224" v="3903" actId="26606"/>
          <ac:spMkLst>
            <pc:docMk/>
            <pc:sldMk cId="0" sldId="369"/>
            <ac:spMk id="57359" creationId="{B937640E-EF7A-4A6C-A950-D12B7D5C923E}"/>
          </ac:spMkLst>
        </pc:spChg>
        <pc:spChg chg="add del">
          <ac:chgData name="Ross Phillips" userId="c604230b-847d-4cb1-9e23-f810d4c0fde1" providerId="ADAL" clId="{7216FAA6-AE50-46DF-A50C-CD65D2AF4B54}" dt="2024-03-06T12:33:54.224" v="3903" actId="26606"/>
          <ac:spMkLst>
            <pc:docMk/>
            <pc:sldMk cId="0" sldId="369"/>
            <ac:spMk id="57360" creationId="{7A46C5F3-4EAC-473B-BD72-1219E833DB14}"/>
          </ac:spMkLst>
        </pc:spChg>
        <pc:spChg chg="add del">
          <ac:chgData name="Ross Phillips" userId="c604230b-847d-4cb1-9e23-f810d4c0fde1" providerId="ADAL" clId="{7216FAA6-AE50-46DF-A50C-CD65D2AF4B54}" dt="2024-03-06T12:33:54.224" v="3903" actId="26606"/>
          <ac:spMkLst>
            <pc:docMk/>
            <pc:sldMk cId="0" sldId="369"/>
            <ac:spMk id="57361" creationId="{12231725-D083-4E0F-9428-1C2635189CA9}"/>
          </ac:spMkLst>
        </pc:spChg>
        <pc:spChg chg="add del">
          <ac:chgData name="Ross Phillips" userId="c604230b-847d-4cb1-9e23-f810d4c0fde1" providerId="ADAL" clId="{7216FAA6-AE50-46DF-A50C-CD65D2AF4B54}" dt="2024-03-06T12:33:59.052" v="3905" actId="26606"/>
          <ac:spMkLst>
            <pc:docMk/>
            <pc:sldMk cId="0" sldId="369"/>
            <ac:spMk id="57364" creationId="{B937640E-EF7A-4A6C-A950-D12B7D5C923E}"/>
          </ac:spMkLst>
        </pc:spChg>
        <pc:spChg chg="add del">
          <ac:chgData name="Ross Phillips" userId="c604230b-847d-4cb1-9e23-f810d4c0fde1" providerId="ADAL" clId="{7216FAA6-AE50-46DF-A50C-CD65D2AF4B54}" dt="2024-03-06T12:33:59.052" v="3905" actId="26606"/>
          <ac:spMkLst>
            <pc:docMk/>
            <pc:sldMk cId="0" sldId="369"/>
            <ac:spMk id="57365" creationId="{76ADA084-C86B-4F3C-8077-6A8999CC4632}"/>
          </ac:spMkLst>
        </pc:spChg>
        <pc:spChg chg="add del">
          <ac:chgData name="Ross Phillips" userId="c604230b-847d-4cb1-9e23-f810d4c0fde1" providerId="ADAL" clId="{7216FAA6-AE50-46DF-A50C-CD65D2AF4B54}" dt="2024-03-06T12:33:59.052" v="3905" actId="26606"/>
          <ac:spMkLst>
            <pc:docMk/>
            <pc:sldMk cId="0" sldId="369"/>
            <ac:spMk id="57366" creationId="{523A9FD2-FFD7-4500-8973-005C1A7D428E}"/>
          </ac:spMkLst>
        </pc:spChg>
        <pc:spChg chg="add del">
          <ac:chgData name="Ross Phillips" userId="c604230b-847d-4cb1-9e23-f810d4c0fde1" providerId="ADAL" clId="{7216FAA6-AE50-46DF-A50C-CD65D2AF4B54}" dt="2024-03-06T12:34:00.251" v="3907" actId="26606"/>
          <ac:spMkLst>
            <pc:docMk/>
            <pc:sldMk cId="0" sldId="369"/>
            <ac:spMk id="57369" creationId="{B937640E-EF7A-4A6C-A950-D12B7D5C923E}"/>
          </ac:spMkLst>
        </pc:spChg>
        <pc:spChg chg="add del">
          <ac:chgData name="Ross Phillips" userId="c604230b-847d-4cb1-9e23-f810d4c0fde1" providerId="ADAL" clId="{7216FAA6-AE50-46DF-A50C-CD65D2AF4B54}" dt="2024-03-06T12:34:00.251" v="3907" actId="26606"/>
          <ac:spMkLst>
            <pc:docMk/>
            <pc:sldMk cId="0" sldId="369"/>
            <ac:spMk id="57370" creationId="{76ADA084-C86B-4F3C-8077-6A8999CC4632}"/>
          </ac:spMkLst>
        </pc:spChg>
        <pc:spChg chg="add del">
          <ac:chgData name="Ross Phillips" userId="c604230b-847d-4cb1-9e23-f810d4c0fde1" providerId="ADAL" clId="{7216FAA6-AE50-46DF-A50C-CD65D2AF4B54}" dt="2024-03-06T12:34:00.251" v="3907" actId="26606"/>
          <ac:spMkLst>
            <pc:docMk/>
            <pc:sldMk cId="0" sldId="369"/>
            <ac:spMk id="57372" creationId="{523A9FD2-FFD7-4500-8973-005C1A7D428E}"/>
          </ac:spMkLst>
        </pc:spChg>
        <pc:spChg chg="add del">
          <ac:chgData name="Ross Phillips" userId="c604230b-847d-4cb1-9e23-f810d4c0fde1" providerId="ADAL" clId="{7216FAA6-AE50-46DF-A50C-CD65D2AF4B54}" dt="2024-03-06T12:34:04.219" v="3909" actId="26606"/>
          <ac:spMkLst>
            <pc:docMk/>
            <pc:sldMk cId="0" sldId="369"/>
            <ac:spMk id="57374" creationId="{B937640E-EF7A-4A6C-A950-D12B7D5C923E}"/>
          </ac:spMkLst>
        </pc:spChg>
        <pc:spChg chg="add del">
          <ac:chgData name="Ross Phillips" userId="c604230b-847d-4cb1-9e23-f810d4c0fde1" providerId="ADAL" clId="{7216FAA6-AE50-46DF-A50C-CD65D2AF4B54}" dt="2024-03-06T12:34:04.219" v="3909" actId="26606"/>
          <ac:spMkLst>
            <pc:docMk/>
            <pc:sldMk cId="0" sldId="369"/>
            <ac:spMk id="57375" creationId="{76ADA084-C86B-4F3C-8077-6A8999CC4632}"/>
          </ac:spMkLst>
        </pc:spChg>
        <pc:spChg chg="add del">
          <ac:chgData name="Ross Phillips" userId="c604230b-847d-4cb1-9e23-f810d4c0fde1" providerId="ADAL" clId="{7216FAA6-AE50-46DF-A50C-CD65D2AF4B54}" dt="2024-03-06T12:34:04.219" v="3909" actId="26606"/>
          <ac:spMkLst>
            <pc:docMk/>
            <pc:sldMk cId="0" sldId="369"/>
            <ac:spMk id="57377" creationId="{523A9FD2-FFD7-4500-8973-005C1A7D428E}"/>
          </ac:spMkLst>
        </pc:spChg>
        <pc:spChg chg="add">
          <ac:chgData name="Ross Phillips" userId="c604230b-847d-4cb1-9e23-f810d4c0fde1" providerId="ADAL" clId="{7216FAA6-AE50-46DF-A50C-CD65D2AF4B54}" dt="2024-03-06T12:34:08.731" v="3912" actId="26606"/>
          <ac:spMkLst>
            <pc:docMk/>
            <pc:sldMk cId="0" sldId="369"/>
            <ac:spMk id="57381" creationId="{B937640E-EF7A-4A6C-A950-D12B7D5C923E}"/>
          </ac:spMkLst>
        </pc:spChg>
        <pc:spChg chg="add">
          <ac:chgData name="Ross Phillips" userId="c604230b-847d-4cb1-9e23-f810d4c0fde1" providerId="ADAL" clId="{7216FAA6-AE50-46DF-A50C-CD65D2AF4B54}" dt="2024-03-06T12:34:08.731" v="3912" actId="26606"/>
          <ac:spMkLst>
            <pc:docMk/>
            <pc:sldMk cId="0" sldId="369"/>
            <ac:spMk id="57382" creationId="{76ADA084-C86B-4F3C-8077-6A8999CC4632}"/>
          </ac:spMkLst>
        </pc:spChg>
        <pc:spChg chg="add">
          <ac:chgData name="Ross Phillips" userId="c604230b-847d-4cb1-9e23-f810d4c0fde1" providerId="ADAL" clId="{7216FAA6-AE50-46DF-A50C-CD65D2AF4B54}" dt="2024-03-06T12:34:08.731" v="3912" actId="26606"/>
          <ac:spMkLst>
            <pc:docMk/>
            <pc:sldMk cId="0" sldId="369"/>
            <ac:spMk id="57384" creationId="{523A9FD2-FFD7-4500-8973-005C1A7D428E}"/>
          </ac:spMkLst>
        </pc:spChg>
        <pc:graphicFrameChg chg="add del">
          <ac:chgData name="Ross Phillips" userId="c604230b-847d-4cb1-9e23-f810d4c0fde1" providerId="ADAL" clId="{7216FAA6-AE50-46DF-A50C-CD65D2AF4B54}" dt="2024-03-06T12:33:51.668" v="3901" actId="26606"/>
          <ac:graphicFrameMkLst>
            <pc:docMk/>
            <pc:sldMk cId="0" sldId="369"/>
            <ac:graphicFrameMk id="57349" creationId="{5A45FC2A-49F5-C666-B8F7-21FB99499FD5}"/>
          </ac:graphicFrameMkLst>
        </pc:graphicFrameChg>
        <pc:graphicFrameChg chg="add del">
          <ac:chgData name="Ross Phillips" userId="c604230b-847d-4cb1-9e23-f810d4c0fde1" providerId="ADAL" clId="{7216FAA6-AE50-46DF-A50C-CD65D2AF4B54}" dt="2024-03-06T12:33:54.224" v="3903" actId="26606"/>
          <ac:graphicFrameMkLst>
            <pc:docMk/>
            <pc:sldMk cId="0" sldId="369"/>
            <ac:graphicFrameMk id="57362" creationId="{834E65BA-DD41-0DAE-AD6D-503DEE883653}"/>
          </ac:graphicFrameMkLst>
        </pc:graphicFrameChg>
        <pc:graphicFrameChg chg="add del">
          <ac:chgData name="Ross Phillips" userId="c604230b-847d-4cb1-9e23-f810d4c0fde1" providerId="ADAL" clId="{7216FAA6-AE50-46DF-A50C-CD65D2AF4B54}" dt="2024-03-06T12:34:08.689" v="3911" actId="26606"/>
          <ac:graphicFrameMkLst>
            <pc:docMk/>
            <pc:sldMk cId="0" sldId="369"/>
            <ac:graphicFrameMk id="57379" creationId="{2B7BC5EC-F3B3-CF41-39C9-5E8FDCB09244}"/>
          </ac:graphicFrameMkLst>
        </pc:graphicFrameChg>
        <pc:picChg chg="add del">
          <ac:chgData name="Ross Phillips" userId="c604230b-847d-4cb1-9e23-f810d4c0fde1" providerId="ADAL" clId="{7216FAA6-AE50-46DF-A50C-CD65D2AF4B54}" dt="2024-03-06T12:33:59.052" v="3905" actId="26606"/>
          <ac:picMkLst>
            <pc:docMk/>
            <pc:sldMk cId="0" sldId="369"/>
            <ac:picMk id="57367" creationId="{7EEDF117-AF70-79D7-E0BE-8735E20CE832}"/>
          </ac:picMkLst>
        </pc:picChg>
        <pc:picChg chg="add del">
          <ac:chgData name="Ross Phillips" userId="c604230b-847d-4cb1-9e23-f810d4c0fde1" providerId="ADAL" clId="{7216FAA6-AE50-46DF-A50C-CD65D2AF4B54}" dt="2024-03-06T12:34:00.251" v="3907" actId="26606"/>
          <ac:picMkLst>
            <pc:docMk/>
            <pc:sldMk cId="0" sldId="369"/>
            <ac:picMk id="57371" creationId="{7A190DBF-01EF-FFFC-3D2B-476E4702D076}"/>
          </ac:picMkLst>
        </pc:picChg>
        <pc:picChg chg="add del">
          <ac:chgData name="Ross Phillips" userId="c604230b-847d-4cb1-9e23-f810d4c0fde1" providerId="ADAL" clId="{7216FAA6-AE50-46DF-A50C-CD65D2AF4B54}" dt="2024-03-06T12:34:04.219" v="3909" actId="26606"/>
          <ac:picMkLst>
            <pc:docMk/>
            <pc:sldMk cId="0" sldId="369"/>
            <ac:picMk id="57376" creationId="{845ADB09-42AD-0C1C-C9D3-36F73BC79741}"/>
          </ac:picMkLst>
        </pc:picChg>
        <pc:picChg chg="add">
          <ac:chgData name="Ross Phillips" userId="c604230b-847d-4cb1-9e23-f810d4c0fde1" providerId="ADAL" clId="{7216FAA6-AE50-46DF-A50C-CD65D2AF4B54}" dt="2024-03-06T12:34:08.731" v="3912" actId="26606"/>
          <ac:picMkLst>
            <pc:docMk/>
            <pc:sldMk cId="0" sldId="369"/>
            <ac:picMk id="57383" creationId="{845ADB09-42AD-0C1C-C9D3-36F73BC79741}"/>
          </ac:picMkLst>
        </pc:picChg>
      </pc:sldChg>
      <pc:sldChg chg="add del">
        <pc:chgData name="Ross Phillips" userId="c604230b-847d-4cb1-9e23-f810d4c0fde1" providerId="ADAL" clId="{7216FAA6-AE50-46DF-A50C-CD65D2AF4B54}" dt="2024-02-27T16:40:23.777" v="2344" actId="47"/>
        <pc:sldMkLst>
          <pc:docMk/>
          <pc:sldMk cId="0" sldId="370"/>
        </pc:sldMkLst>
      </pc:sldChg>
      <pc:sldChg chg="addSp modSp add mod ord setBg">
        <pc:chgData name="Ross Phillips" userId="c604230b-847d-4cb1-9e23-f810d4c0fde1" providerId="ADAL" clId="{7216FAA6-AE50-46DF-A50C-CD65D2AF4B54}" dt="2024-03-06T13:05:04.712" v="4215" actId="1076"/>
        <pc:sldMkLst>
          <pc:docMk/>
          <pc:sldMk cId="0" sldId="371"/>
        </pc:sldMkLst>
        <pc:spChg chg="mod">
          <ac:chgData name="Ross Phillips" userId="c604230b-847d-4cb1-9e23-f810d4c0fde1" providerId="ADAL" clId="{7216FAA6-AE50-46DF-A50C-CD65D2AF4B54}" dt="2024-03-06T13:05:04.712" v="4215" actId="1076"/>
          <ac:spMkLst>
            <pc:docMk/>
            <pc:sldMk cId="0" sldId="371"/>
            <ac:spMk id="60418" creationId="{4B17F5F8-A991-4044-89FA-A2E0FADC783E}"/>
          </ac:spMkLst>
        </pc:spChg>
        <pc:spChg chg="add">
          <ac:chgData name="Ross Phillips" userId="c604230b-847d-4cb1-9e23-f810d4c0fde1" providerId="ADAL" clId="{7216FAA6-AE50-46DF-A50C-CD65D2AF4B54}" dt="2024-03-06T13:04:48.063" v="4209" actId="26606"/>
          <ac:spMkLst>
            <pc:docMk/>
            <pc:sldMk cId="0" sldId="371"/>
            <ac:spMk id="60423" creationId="{042E603F-28B7-4831-BF23-65FBAB13D5FB}"/>
          </ac:spMkLst>
        </pc:spChg>
        <pc:spChg chg="add">
          <ac:chgData name="Ross Phillips" userId="c604230b-847d-4cb1-9e23-f810d4c0fde1" providerId="ADAL" clId="{7216FAA6-AE50-46DF-A50C-CD65D2AF4B54}" dt="2024-03-06T13:04:48.063" v="4209" actId="26606"/>
          <ac:spMkLst>
            <pc:docMk/>
            <pc:sldMk cId="0" sldId="371"/>
            <ac:spMk id="60425" creationId="{4D39700F-2B10-4402-A7DD-06EE2245880D}"/>
          </ac:spMkLst>
        </pc:spChg>
        <pc:spChg chg="add">
          <ac:chgData name="Ross Phillips" userId="c604230b-847d-4cb1-9e23-f810d4c0fde1" providerId="ADAL" clId="{7216FAA6-AE50-46DF-A50C-CD65D2AF4B54}" dt="2024-03-06T13:04:48.063" v="4209" actId="26606"/>
          <ac:spMkLst>
            <pc:docMk/>
            <pc:sldMk cId="0" sldId="371"/>
            <ac:spMk id="60427" creationId="{6DA65B90-7B06-4499-91BA-CDDD36132481}"/>
          </ac:spMkLst>
        </pc:spChg>
        <pc:spChg chg="add">
          <ac:chgData name="Ross Phillips" userId="c604230b-847d-4cb1-9e23-f810d4c0fde1" providerId="ADAL" clId="{7216FAA6-AE50-46DF-A50C-CD65D2AF4B54}" dt="2024-03-06T13:04:48.063" v="4209" actId="26606"/>
          <ac:spMkLst>
            <pc:docMk/>
            <pc:sldMk cId="0" sldId="371"/>
            <ac:spMk id="60429" creationId="{A13497E9-E9BD-461B-BCFA-EB21ED6C166F}"/>
          </ac:spMkLst>
        </pc:spChg>
        <pc:spChg chg="add">
          <ac:chgData name="Ross Phillips" userId="c604230b-847d-4cb1-9e23-f810d4c0fde1" providerId="ADAL" clId="{7216FAA6-AE50-46DF-A50C-CD65D2AF4B54}" dt="2024-03-06T13:04:48.063" v="4209" actId="26606"/>
          <ac:spMkLst>
            <pc:docMk/>
            <pc:sldMk cId="0" sldId="371"/>
            <ac:spMk id="60431" creationId="{76631F6A-1B93-4B59-96EE-D8B73A60CE63}"/>
          </ac:spMkLst>
        </pc:spChg>
        <pc:picChg chg="mod">
          <ac:chgData name="Ross Phillips" userId="c604230b-847d-4cb1-9e23-f810d4c0fde1" providerId="ADAL" clId="{7216FAA6-AE50-46DF-A50C-CD65D2AF4B54}" dt="2024-03-06T13:04:59.959" v="4214" actId="1076"/>
          <ac:picMkLst>
            <pc:docMk/>
            <pc:sldMk cId="0" sldId="371"/>
            <ac:picMk id="4" creationId="{6320C704-B079-4924-B722-DD51DE3B57DE}"/>
          </ac:picMkLst>
        </pc:picChg>
      </pc:sldChg>
      <pc:sldChg chg="modSp add del mod">
        <pc:chgData name="Ross Phillips" userId="c604230b-847d-4cb1-9e23-f810d4c0fde1" providerId="ADAL" clId="{7216FAA6-AE50-46DF-A50C-CD65D2AF4B54}" dt="2024-02-27T09:16:33.034" v="652" actId="47"/>
        <pc:sldMkLst>
          <pc:docMk/>
          <pc:sldMk cId="0" sldId="372"/>
        </pc:sldMkLst>
        <pc:spChg chg="mod">
          <ac:chgData name="Ross Phillips" userId="c604230b-847d-4cb1-9e23-f810d4c0fde1" providerId="ADAL" clId="{7216FAA6-AE50-46DF-A50C-CD65D2AF4B54}" dt="2024-02-26T16:56:15.619" v="56" actId="27636"/>
          <ac:spMkLst>
            <pc:docMk/>
            <pc:sldMk cId="0" sldId="372"/>
            <ac:spMk id="61442" creationId="{CFC3F04C-63E3-4C40-BFA6-8A5D2F276E0E}"/>
          </ac:spMkLst>
        </pc:spChg>
      </pc:sldChg>
      <pc:sldChg chg="add ord">
        <pc:chgData name="Ross Phillips" userId="c604230b-847d-4cb1-9e23-f810d4c0fde1" providerId="ADAL" clId="{7216FAA6-AE50-46DF-A50C-CD65D2AF4B54}" dt="2024-02-27T09:17:40.298" v="659"/>
        <pc:sldMkLst>
          <pc:docMk/>
          <pc:sldMk cId="0" sldId="373"/>
        </pc:sldMkLst>
      </pc:sldChg>
      <pc:sldChg chg="modSp new mod">
        <pc:chgData name="Ross Phillips" userId="c604230b-847d-4cb1-9e23-f810d4c0fde1" providerId="ADAL" clId="{7216FAA6-AE50-46DF-A50C-CD65D2AF4B54}" dt="2024-03-06T12:36:27.889" v="4080" actId="20577"/>
        <pc:sldMkLst>
          <pc:docMk/>
          <pc:sldMk cId="2685919167" sldId="374"/>
        </pc:sldMkLst>
        <pc:spChg chg="mod">
          <ac:chgData name="Ross Phillips" userId="c604230b-847d-4cb1-9e23-f810d4c0fde1" providerId="ADAL" clId="{7216FAA6-AE50-46DF-A50C-CD65D2AF4B54}" dt="2024-02-26T16:57:38.786" v="136" actId="20577"/>
          <ac:spMkLst>
            <pc:docMk/>
            <pc:sldMk cId="2685919167" sldId="374"/>
            <ac:spMk id="2" creationId="{E2A3E73A-3B5E-A518-3152-34EA41F9A99E}"/>
          </ac:spMkLst>
        </pc:spChg>
        <pc:spChg chg="mod">
          <ac:chgData name="Ross Phillips" userId="c604230b-847d-4cb1-9e23-f810d4c0fde1" providerId="ADAL" clId="{7216FAA6-AE50-46DF-A50C-CD65D2AF4B54}" dt="2024-03-06T12:36:27.889" v="4080" actId="20577"/>
          <ac:spMkLst>
            <pc:docMk/>
            <pc:sldMk cId="2685919167" sldId="374"/>
            <ac:spMk id="3" creationId="{93124FF9-0735-6771-25CE-345E2D3465BD}"/>
          </ac:spMkLst>
        </pc:spChg>
      </pc:sldChg>
      <pc:sldChg chg="modSp new mod">
        <pc:chgData name="Ross Phillips" userId="c604230b-847d-4cb1-9e23-f810d4c0fde1" providerId="ADAL" clId="{7216FAA6-AE50-46DF-A50C-CD65D2AF4B54}" dt="2024-02-27T09:35:17.096" v="850" actId="20577"/>
        <pc:sldMkLst>
          <pc:docMk/>
          <pc:sldMk cId="831076716" sldId="375"/>
        </pc:sldMkLst>
        <pc:spChg chg="mod">
          <ac:chgData name="Ross Phillips" userId="c604230b-847d-4cb1-9e23-f810d4c0fde1" providerId="ADAL" clId="{7216FAA6-AE50-46DF-A50C-CD65D2AF4B54}" dt="2024-02-27T09:35:17.096" v="850" actId="20577"/>
          <ac:spMkLst>
            <pc:docMk/>
            <pc:sldMk cId="831076716" sldId="375"/>
            <ac:spMk id="2" creationId="{A5D99245-7FE4-1910-5E84-FB509B9CF110}"/>
          </ac:spMkLst>
        </pc:spChg>
      </pc:sldChg>
      <pc:sldChg chg="modSp new mod ord">
        <pc:chgData name="Ross Phillips" userId="c604230b-847d-4cb1-9e23-f810d4c0fde1" providerId="ADAL" clId="{7216FAA6-AE50-46DF-A50C-CD65D2AF4B54}" dt="2024-02-27T14:28:18.237" v="1461" actId="20577"/>
        <pc:sldMkLst>
          <pc:docMk/>
          <pc:sldMk cId="728171582" sldId="376"/>
        </pc:sldMkLst>
        <pc:spChg chg="mod">
          <ac:chgData name="Ross Phillips" userId="c604230b-847d-4cb1-9e23-f810d4c0fde1" providerId="ADAL" clId="{7216FAA6-AE50-46DF-A50C-CD65D2AF4B54}" dt="2024-02-27T14:28:18.237" v="1461" actId="20577"/>
          <ac:spMkLst>
            <pc:docMk/>
            <pc:sldMk cId="728171582" sldId="376"/>
            <ac:spMk id="2" creationId="{D62A759E-956F-02F2-825B-97CE875705F2}"/>
          </ac:spMkLst>
        </pc:spChg>
      </pc:sldChg>
      <pc:sldChg chg="addSp modSp new mod setBg">
        <pc:chgData name="Ross Phillips" userId="c604230b-847d-4cb1-9e23-f810d4c0fde1" providerId="ADAL" clId="{7216FAA6-AE50-46DF-A50C-CD65D2AF4B54}" dt="2024-03-06T13:05:16.257" v="4216" actId="26606"/>
        <pc:sldMkLst>
          <pc:docMk/>
          <pc:sldMk cId="3598820314" sldId="377"/>
        </pc:sldMkLst>
        <pc:spChg chg="mod">
          <ac:chgData name="Ross Phillips" userId="c604230b-847d-4cb1-9e23-f810d4c0fde1" providerId="ADAL" clId="{7216FAA6-AE50-46DF-A50C-CD65D2AF4B54}" dt="2024-03-06T13:05:16.257" v="4216" actId="26606"/>
          <ac:spMkLst>
            <pc:docMk/>
            <pc:sldMk cId="3598820314" sldId="377"/>
            <ac:spMk id="2" creationId="{CD5FFFA8-377E-DE28-031C-EE92120F82DC}"/>
          </ac:spMkLst>
        </pc:spChg>
        <pc:spChg chg="mod">
          <ac:chgData name="Ross Phillips" userId="c604230b-847d-4cb1-9e23-f810d4c0fde1" providerId="ADAL" clId="{7216FAA6-AE50-46DF-A50C-CD65D2AF4B54}" dt="2024-03-06T13:05:16.257" v="4216" actId="26606"/>
          <ac:spMkLst>
            <pc:docMk/>
            <pc:sldMk cId="3598820314" sldId="377"/>
            <ac:spMk id="3" creationId="{E3751E0F-C35D-762D-1591-BBDB9E292EF1}"/>
          </ac:spMkLst>
        </pc:spChg>
        <pc:spChg chg="add">
          <ac:chgData name="Ross Phillips" userId="c604230b-847d-4cb1-9e23-f810d4c0fde1" providerId="ADAL" clId="{7216FAA6-AE50-46DF-A50C-CD65D2AF4B54}" dt="2024-03-06T13:05:16.257" v="4216" actId="26606"/>
          <ac:spMkLst>
            <pc:docMk/>
            <pc:sldMk cId="3598820314" sldId="377"/>
            <ac:spMk id="8" creationId="{042E603F-28B7-4831-BF23-65FBAB13D5FB}"/>
          </ac:spMkLst>
        </pc:spChg>
        <pc:spChg chg="add">
          <ac:chgData name="Ross Phillips" userId="c604230b-847d-4cb1-9e23-f810d4c0fde1" providerId="ADAL" clId="{7216FAA6-AE50-46DF-A50C-CD65D2AF4B54}" dt="2024-03-06T13:05:16.257" v="4216" actId="26606"/>
          <ac:spMkLst>
            <pc:docMk/>
            <pc:sldMk cId="3598820314" sldId="377"/>
            <ac:spMk id="10" creationId="{4D39700F-2B10-4402-A7DD-06EE2245880D}"/>
          </ac:spMkLst>
        </pc:spChg>
        <pc:spChg chg="add">
          <ac:chgData name="Ross Phillips" userId="c604230b-847d-4cb1-9e23-f810d4c0fde1" providerId="ADAL" clId="{7216FAA6-AE50-46DF-A50C-CD65D2AF4B54}" dt="2024-03-06T13:05:16.257" v="4216" actId="26606"/>
          <ac:spMkLst>
            <pc:docMk/>
            <pc:sldMk cId="3598820314" sldId="377"/>
            <ac:spMk id="12" creationId="{68CA250C-CF5A-4736-9249-D6111F7C5545}"/>
          </ac:spMkLst>
        </pc:spChg>
        <pc:spChg chg="add">
          <ac:chgData name="Ross Phillips" userId="c604230b-847d-4cb1-9e23-f810d4c0fde1" providerId="ADAL" clId="{7216FAA6-AE50-46DF-A50C-CD65D2AF4B54}" dt="2024-03-06T13:05:16.257" v="4216" actId="26606"/>
          <ac:spMkLst>
            <pc:docMk/>
            <pc:sldMk cId="3598820314" sldId="377"/>
            <ac:spMk id="14" creationId="{18D902C6-08DE-45F8-B54A-41065C31B0E9}"/>
          </ac:spMkLst>
        </pc:spChg>
        <pc:spChg chg="add">
          <ac:chgData name="Ross Phillips" userId="c604230b-847d-4cb1-9e23-f810d4c0fde1" providerId="ADAL" clId="{7216FAA6-AE50-46DF-A50C-CD65D2AF4B54}" dt="2024-03-06T13:05:16.257" v="4216" actId="26606"/>
          <ac:spMkLst>
            <pc:docMk/>
            <pc:sldMk cId="3598820314" sldId="377"/>
            <ac:spMk id="16" creationId="{6B3AFF00-BBA4-4343-8496-80833519AA7C}"/>
          </ac:spMkLst>
        </pc:spChg>
      </pc:sldChg>
      <pc:sldChg chg="addSp modSp new mod setBg">
        <pc:chgData name="Ross Phillips" userId="c604230b-847d-4cb1-9e23-f810d4c0fde1" providerId="ADAL" clId="{7216FAA6-AE50-46DF-A50C-CD65D2AF4B54}" dt="2024-03-06T11:23:21.288" v="3274" actId="26606"/>
        <pc:sldMkLst>
          <pc:docMk/>
          <pc:sldMk cId="3135709451" sldId="378"/>
        </pc:sldMkLst>
        <pc:spChg chg="mod">
          <ac:chgData name="Ross Phillips" userId="c604230b-847d-4cb1-9e23-f810d4c0fde1" providerId="ADAL" clId="{7216FAA6-AE50-46DF-A50C-CD65D2AF4B54}" dt="2024-03-06T11:23:21.288" v="3274" actId="26606"/>
          <ac:spMkLst>
            <pc:docMk/>
            <pc:sldMk cId="3135709451" sldId="378"/>
            <ac:spMk id="2" creationId="{35A53E46-95BC-272E-4397-B6EAE39882AD}"/>
          </ac:spMkLst>
        </pc:spChg>
        <pc:spChg chg="mod">
          <ac:chgData name="Ross Phillips" userId="c604230b-847d-4cb1-9e23-f810d4c0fde1" providerId="ADAL" clId="{7216FAA6-AE50-46DF-A50C-CD65D2AF4B54}" dt="2024-03-06T11:23:21.288" v="3274" actId="26606"/>
          <ac:spMkLst>
            <pc:docMk/>
            <pc:sldMk cId="3135709451" sldId="378"/>
            <ac:spMk id="3" creationId="{3F570BAE-546A-4E30-8608-5B9E5B3DABC8}"/>
          </ac:spMkLst>
        </pc:spChg>
        <pc:spChg chg="add">
          <ac:chgData name="Ross Phillips" userId="c604230b-847d-4cb1-9e23-f810d4c0fde1" providerId="ADAL" clId="{7216FAA6-AE50-46DF-A50C-CD65D2AF4B54}" dt="2024-03-06T11:23:21.288" v="3274" actId="26606"/>
          <ac:spMkLst>
            <pc:docMk/>
            <pc:sldMk cId="3135709451" sldId="378"/>
            <ac:spMk id="9" creationId="{042E603F-28B7-4831-BF23-65FBAB13D5FB}"/>
          </ac:spMkLst>
        </pc:spChg>
        <pc:spChg chg="add">
          <ac:chgData name="Ross Phillips" userId="c604230b-847d-4cb1-9e23-f810d4c0fde1" providerId="ADAL" clId="{7216FAA6-AE50-46DF-A50C-CD65D2AF4B54}" dt="2024-03-06T11:23:21.288" v="3274" actId="26606"/>
          <ac:spMkLst>
            <pc:docMk/>
            <pc:sldMk cId="3135709451" sldId="378"/>
            <ac:spMk id="11" creationId="{4D39700F-2B10-4402-A7DD-06EE2245880D}"/>
          </ac:spMkLst>
        </pc:spChg>
        <pc:spChg chg="add">
          <ac:chgData name="Ross Phillips" userId="c604230b-847d-4cb1-9e23-f810d4c0fde1" providerId="ADAL" clId="{7216FAA6-AE50-46DF-A50C-CD65D2AF4B54}" dt="2024-03-06T11:23:21.288" v="3274" actId="26606"/>
          <ac:spMkLst>
            <pc:docMk/>
            <pc:sldMk cId="3135709451" sldId="378"/>
            <ac:spMk id="13" creationId="{6DA65B90-7B06-4499-91BA-CDDD36132481}"/>
          </ac:spMkLst>
        </pc:spChg>
        <pc:spChg chg="add">
          <ac:chgData name="Ross Phillips" userId="c604230b-847d-4cb1-9e23-f810d4c0fde1" providerId="ADAL" clId="{7216FAA6-AE50-46DF-A50C-CD65D2AF4B54}" dt="2024-03-06T11:23:21.288" v="3274" actId="26606"/>
          <ac:spMkLst>
            <pc:docMk/>
            <pc:sldMk cId="3135709451" sldId="378"/>
            <ac:spMk id="15" creationId="{389C36E1-2D95-402F-A472-3E6699BE2622}"/>
          </ac:spMkLst>
        </pc:spChg>
        <pc:picChg chg="add">
          <ac:chgData name="Ross Phillips" userId="c604230b-847d-4cb1-9e23-f810d4c0fde1" providerId="ADAL" clId="{7216FAA6-AE50-46DF-A50C-CD65D2AF4B54}" dt="2024-03-06T11:23:21.288" v="3274" actId="26606"/>
          <ac:picMkLst>
            <pc:docMk/>
            <pc:sldMk cId="3135709451" sldId="378"/>
            <ac:picMk id="5" creationId="{911A26FD-DEEB-8996-849C-6B2B82C59313}"/>
          </ac:picMkLst>
        </pc:picChg>
      </pc:sldChg>
      <pc:sldChg chg="addSp delSp modSp new mod setBg">
        <pc:chgData name="Ross Phillips" userId="c604230b-847d-4cb1-9e23-f810d4c0fde1" providerId="ADAL" clId="{7216FAA6-AE50-46DF-A50C-CD65D2AF4B54}" dt="2024-03-06T13:28:40.181" v="4428" actId="26606"/>
        <pc:sldMkLst>
          <pc:docMk/>
          <pc:sldMk cId="1493615177" sldId="379"/>
        </pc:sldMkLst>
        <pc:spChg chg="mod">
          <ac:chgData name="Ross Phillips" userId="c604230b-847d-4cb1-9e23-f810d4c0fde1" providerId="ADAL" clId="{7216FAA6-AE50-46DF-A50C-CD65D2AF4B54}" dt="2024-03-06T13:28:40.181" v="4428" actId="26606"/>
          <ac:spMkLst>
            <pc:docMk/>
            <pc:sldMk cId="1493615177" sldId="379"/>
            <ac:spMk id="2" creationId="{018F1E0E-A23C-4AC9-B17E-9737812005BE}"/>
          </ac:spMkLst>
        </pc:spChg>
        <pc:spChg chg="mod">
          <ac:chgData name="Ross Phillips" userId="c604230b-847d-4cb1-9e23-f810d4c0fde1" providerId="ADAL" clId="{7216FAA6-AE50-46DF-A50C-CD65D2AF4B54}" dt="2024-03-06T13:28:40.181" v="4428" actId="26606"/>
          <ac:spMkLst>
            <pc:docMk/>
            <pc:sldMk cId="1493615177" sldId="379"/>
            <ac:spMk id="3" creationId="{F40E2BE1-A5BA-9A73-870D-6D6A7C6EAB83}"/>
          </ac:spMkLst>
        </pc:spChg>
        <pc:spChg chg="add del">
          <ac:chgData name="Ross Phillips" userId="c604230b-847d-4cb1-9e23-f810d4c0fde1" providerId="ADAL" clId="{7216FAA6-AE50-46DF-A50C-CD65D2AF4B54}" dt="2024-03-06T13:28:40.165" v="4427" actId="26606"/>
          <ac:spMkLst>
            <pc:docMk/>
            <pc:sldMk cId="1493615177" sldId="379"/>
            <ac:spMk id="8" creationId="{042E603F-28B7-4831-BF23-65FBAB13D5FB}"/>
          </ac:spMkLst>
        </pc:spChg>
        <pc:spChg chg="add del">
          <ac:chgData name="Ross Phillips" userId="c604230b-847d-4cb1-9e23-f810d4c0fde1" providerId="ADAL" clId="{7216FAA6-AE50-46DF-A50C-CD65D2AF4B54}" dt="2024-03-06T13:28:40.165" v="4427" actId="26606"/>
          <ac:spMkLst>
            <pc:docMk/>
            <pc:sldMk cId="1493615177" sldId="379"/>
            <ac:spMk id="10" creationId="{4D39700F-2B10-4402-A7DD-06EE2245880D}"/>
          </ac:spMkLst>
        </pc:spChg>
        <pc:spChg chg="add del">
          <ac:chgData name="Ross Phillips" userId="c604230b-847d-4cb1-9e23-f810d4c0fde1" providerId="ADAL" clId="{7216FAA6-AE50-46DF-A50C-CD65D2AF4B54}" dt="2024-03-06T13:28:40.165" v="4427" actId="26606"/>
          <ac:spMkLst>
            <pc:docMk/>
            <pc:sldMk cId="1493615177" sldId="379"/>
            <ac:spMk id="12" creationId="{6DA65B90-7B06-4499-91BA-CDDD36132481}"/>
          </ac:spMkLst>
        </pc:spChg>
        <pc:spChg chg="add del">
          <ac:chgData name="Ross Phillips" userId="c604230b-847d-4cb1-9e23-f810d4c0fde1" providerId="ADAL" clId="{7216FAA6-AE50-46DF-A50C-CD65D2AF4B54}" dt="2024-03-06T13:28:40.165" v="4427" actId="26606"/>
          <ac:spMkLst>
            <pc:docMk/>
            <pc:sldMk cId="1493615177" sldId="379"/>
            <ac:spMk id="14" creationId="{7E65BFC2-BDC8-404D-8A5B-5D18A461B7E7}"/>
          </ac:spMkLst>
        </pc:spChg>
        <pc:spChg chg="add del">
          <ac:chgData name="Ross Phillips" userId="c604230b-847d-4cb1-9e23-f810d4c0fde1" providerId="ADAL" clId="{7216FAA6-AE50-46DF-A50C-CD65D2AF4B54}" dt="2024-03-06T13:28:40.165" v="4427" actId="26606"/>
          <ac:spMkLst>
            <pc:docMk/>
            <pc:sldMk cId="1493615177" sldId="379"/>
            <ac:spMk id="16" creationId="{A8692CD0-B857-410A-881C-A1F31FB7F298}"/>
          </ac:spMkLst>
        </pc:spChg>
        <pc:spChg chg="add">
          <ac:chgData name="Ross Phillips" userId="c604230b-847d-4cb1-9e23-f810d4c0fde1" providerId="ADAL" clId="{7216FAA6-AE50-46DF-A50C-CD65D2AF4B54}" dt="2024-03-06T13:28:40.181" v="4428" actId="26606"/>
          <ac:spMkLst>
            <pc:docMk/>
            <pc:sldMk cId="1493615177" sldId="379"/>
            <ac:spMk id="18" creationId="{042E603F-28B7-4831-BF23-65FBAB13D5FB}"/>
          </ac:spMkLst>
        </pc:spChg>
        <pc:spChg chg="add">
          <ac:chgData name="Ross Phillips" userId="c604230b-847d-4cb1-9e23-f810d4c0fde1" providerId="ADAL" clId="{7216FAA6-AE50-46DF-A50C-CD65D2AF4B54}" dt="2024-03-06T13:28:40.181" v="4428" actId="26606"/>
          <ac:spMkLst>
            <pc:docMk/>
            <pc:sldMk cId="1493615177" sldId="379"/>
            <ac:spMk id="19" creationId="{4D39700F-2B10-4402-A7DD-06EE2245880D}"/>
          </ac:spMkLst>
        </pc:spChg>
        <pc:spChg chg="add">
          <ac:chgData name="Ross Phillips" userId="c604230b-847d-4cb1-9e23-f810d4c0fde1" providerId="ADAL" clId="{7216FAA6-AE50-46DF-A50C-CD65D2AF4B54}" dt="2024-03-06T13:28:40.181" v="4428" actId="26606"/>
          <ac:spMkLst>
            <pc:docMk/>
            <pc:sldMk cId="1493615177" sldId="379"/>
            <ac:spMk id="20" creationId="{68CA250C-CF5A-4736-9249-D6111F7C5545}"/>
          </ac:spMkLst>
        </pc:spChg>
        <pc:spChg chg="add">
          <ac:chgData name="Ross Phillips" userId="c604230b-847d-4cb1-9e23-f810d4c0fde1" providerId="ADAL" clId="{7216FAA6-AE50-46DF-A50C-CD65D2AF4B54}" dt="2024-03-06T13:28:40.181" v="4428" actId="26606"/>
          <ac:spMkLst>
            <pc:docMk/>
            <pc:sldMk cId="1493615177" sldId="379"/>
            <ac:spMk id="21" creationId="{18D902C6-08DE-45F8-B54A-41065C31B0E9}"/>
          </ac:spMkLst>
        </pc:spChg>
        <pc:spChg chg="add">
          <ac:chgData name="Ross Phillips" userId="c604230b-847d-4cb1-9e23-f810d4c0fde1" providerId="ADAL" clId="{7216FAA6-AE50-46DF-A50C-CD65D2AF4B54}" dt="2024-03-06T13:28:40.181" v="4428" actId="26606"/>
          <ac:spMkLst>
            <pc:docMk/>
            <pc:sldMk cId="1493615177" sldId="379"/>
            <ac:spMk id="22" creationId="{6B3AFF00-BBA4-4343-8496-80833519AA7C}"/>
          </ac:spMkLst>
        </pc:spChg>
      </pc:sldChg>
      <pc:sldChg chg="modSp new mod">
        <pc:chgData name="Ross Phillips" userId="c604230b-847d-4cb1-9e23-f810d4c0fde1" providerId="ADAL" clId="{7216FAA6-AE50-46DF-A50C-CD65D2AF4B54}" dt="2024-02-27T09:33:59.077" v="835" actId="113"/>
        <pc:sldMkLst>
          <pc:docMk/>
          <pc:sldMk cId="481016430" sldId="380"/>
        </pc:sldMkLst>
        <pc:spChg chg="mod">
          <ac:chgData name="Ross Phillips" userId="c604230b-847d-4cb1-9e23-f810d4c0fde1" providerId="ADAL" clId="{7216FAA6-AE50-46DF-A50C-CD65D2AF4B54}" dt="2024-02-27T09:31:14.467" v="737" actId="20577"/>
          <ac:spMkLst>
            <pc:docMk/>
            <pc:sldMk cId="481016430" sldId="380"/>
            <ac:spMk id="2" creationId="{1B558152-C865-A5B8-1A5B-B9778CD4D463}"/>
          </ac:spMkLst>
        </pc:spChg>
        <pc:spChg chg="mod">
          <ac:chgData name="Ross Phillips" userId="c604230b-847d-4cb1-9e23-f810d4c0fde1" providerId="ADAL" clId="{7216FAA6-AE50-46DF-A50C-CD65D2AF4B54}" dt="2024-02-27T09:33:55.391" v="834" actId="113"/>
          <ac:spMkLst>
            <pc:docMk/>
            <pc:sldMk cId="481016430" sldId="380"/>
            <ac:spMk id="3" creationId="{67BF21CD-0872-8433-C28F-38AC7E56D431}"/>
          </ac:spMkLst>
        </pc:spChg>
        <pc:spChg chg="mod">
          <ac:chgData name="Ross Phillips" userId="c604230b-847d-4cb1-9e23-f810d4c0fde1" providerId="ADAL" clId="{7216FAA6-AE50-46DF-A50C-CD65D2AF4B54}" dt="2024-02-27T09:32:28.182" v="788" actId="27636"/>
          <ac:spMkLst>
            <pc:docMk/>
            <pc:sldMk cId="481016430" sldId="380"/>
            <ac:spMk id="4" creationId="{339E3A3D-33F0-E7DF-54BB-B8A865A46EEC}"/>
          </ac:spMkLst>
        </pc:spChg>
        <pc:spChg chg="mod">
          <ac:chgData name="Ross Phillips" userId="c604230b-847d-4cb1-9e23-f810d4c0fde1" providerId="ADAL" clId="{7216FAA6-AE50-46DF-A50C-CD65D2AF4B54}" dt="2024-02-27T09:33:59.077" v="835" actId="113"/>
          <ac:spMkLst>
            <pc:docMk/>
            <pc:sldMk cId="481016430" sldId="380"/>
            <ac:spMk id="5" creationId="{ACF247F3-8915-4F3D-7EF6-6F83B44A3300}"/>
          </ac:spMkLst>
        </pc:spChg>
        <pc:spChg chg="mod">
          <ac:chgData name="Ross Phillips" userId="c604230b-847d-4cb1-9e23-f810d4c0fde1" providerId="ADAL" clId="{7216FAA6-AE50-46DF-A50C-CD65D2AF4B54}" dt="2024-02-27T09:32:28.182" v="789" actId="27636"/>
          <ac:spMkLst>
            <pc:docMk/>
            <pc:sldMk cId="481016430" sldId="380"/>
            <ac:spMk id="6" creationId="{EA62BFF5-D8F1-1FA1-AAAD-8FAECA38E0EC}"/>
          </ac:spMkLst>
        </pc:spChg>
      </pc:sldChg>
      <pc:sldChg chg="addSp delSp modSp new del mod ord modClrScheme chgLayout">
        <pc:chgData name="Ross Phillips" userId="c604230b-847d-4cb1-9e23-f810d4c0fde1" providerId="ADAL" clId="{7216FAA6-AE50-46DF-A50C-CD65D2AF4B54}" dt="2024-02-27T09:16:59.259" v="653" actId="47"/>
        <pc:sldMkLst>
          <pc:docMk/>
          <pc:sldMk cId="542848153" sldId="380"/>
        </pc:sldMkLst>
        <pc:spChg chg="del mod ord">
          <ac:chgData name="Ross Phillips" userId="c604230b-847d-4cb1-9e23-f810d4c0fde1" providerId="ADAL" clId="{7216FAA6-AE50-46DF-A50C-CD65D2AF4B54}" dt="2024-02-27T09:06:35.634" v="535" actId="700"/>
          <ac:spMkLst>
            <pc:docMk/>
            <pc:sldMk cId="542848153" sldId="380"/>
            <ac:spMk id="2" creationId="{2396512E-37E3-7A72-DC33-B89E0CBBDBC8}"/>
          </ac:spMkLst>
        </pc:spChg>
        <pc:spChg chg="del mod ord">
          <ac:chgData name="Ross Phillips" userId="c604230b-847d-4cb1-9e23-f810d4c0fde1" providerId="ADAL" clId="{7216FAA6-AE50-46DF-A50C-CD65D2AF4B54}" dt="2024-02-27T09:06:35.634" v="535" actId="700"/>
          <ac:spMkLst>
            <pc:docMk/>
            <pc:sldMk cId="542848153" sldId="380"/>
            <ac:spMk id="3" creationId="{FE69455C-0A20-6990-AE22-71D4964DC1EB}"/>
          </ac:spMkLst>
        </pc:spChg>
        <pc:spChg chg="add mod ord">
          <ac:chgData name="Ross Phillips" userId="c604230b-847d-4cb1-9e23-f810d4c0fde1" providerId="ADAL" clId="{7216FAA6-AE50-46DF-A50C-CD65D2AF4B54}" dt="2024-02-27T09:06:43.457" v="553" actId="20577"/>
          <ac:spMkLst>
            <pc:docMk/>
            <pc:sldMk cId="542848153" sldId="380"/>
            <ac:spMk id="4" creationId="{F90FA342-2BAC-99EB-CADF-093932F47CC7}"/>
          </ac:spMkLst>
        </pc:spChg>
        <pc:spChg chg="add mod ord">
          <ac:chgData name="Ross Phillips" userId="c604230b-847d-4cb1-9e23-f810d4c0fde1" providerId="ADAL" clId="{7216FAA6-AE50-46DF-A50C-CD65D2AF4B54}" dt="2024-02-27T09:06:35.634" v="535" actId="700"/>
          <ac:spMkLst>
            <pc:docMk/>
            <pc:sldMk cId="542848153" sldId="380"/>
            <ac:spMk id="5" creationId="{F4FB57CF-966A-FE9A-63AD-2D0484E17587}"/>
          </ac:spMkLst>
        </pc:spChg>
      </pc:sldChg>
      <pc:sldChg chg="addSp delSp modSp new del mod">
        <pc:chgData name="Ross Phillips" userId="c604230b-847d-4cb1-9e23-f810d4c0fde1" providerId="ADAL" clId="{7216FAA6-AE50-46DF-A50C-CD65D2AF4B54}" dt="2024-02-27T09:30:53.587" v="728" actId="47"/>
        <pc:sldMkLst>
          <pc:docMk/>
          <pc:sldMk cId="1530348758" sldId="380"/>
        </pc:sldMkLst>
        <pc:spChg chg="add del mod">
          <ac:chgData name="Ross Phillips" userId="c604230b-847d-4cb1-9e23-f810d4c0fde1" providerId="ADAL" clId="{7216FAA6-AE50-46DF-A50C-CD65D2AF4B54}" dt="2024-02-27T09:30:00.049" v="720"/>
          <ac:spMkLst>
            <pc:docMk/>
            <pc:sldMk cId="1530348758" sldId="380"/>
            <ac:spMk id="2" creationId="{E2AB3FAA-A162-397F-2CCE-2540525ECB79}"/>
          </ac:spMkLst>
        </pc:spChg>
        <pc:spChg chg="add mod">
          <ac:chgData name="Ross Phillips" userId="c604230b-847d-4cb1-9e23-f810d4c0fde1" providerId="ADAL" clId="{7216FAA6-AE50-46DF-A50C-CD65D2AF4B54}" dt="2024-02-27T09:30:45.081" v="727"/>
          <ac:spMkLst>
            <pc:docMk/>
            <pc:sldMk cId="1530348758" sldId="380"/>
            <ac:spMk id="3" creationId="{EDF3754C-B8BD-7DCC-EC01-6B0E581ADED1}"/>
          </ac:spMkLst>
        </pc:spChg>
      </pc:sldChg>
      <pc:sldChg chg="modSp new mod">
        <pc:chgData name="Ross Phillips" userId="c604230b-847d-4cb1-9e23-f810d4c0fde1" providerId="ADAL" clId="{7216FAA6-AE50-46DF-A50C-CD65D2AF4B54}" dt="2024-02-27T09:34:08.054" v="837" actId="113"/>
        <pc:sldMkLst>
          <pc:docMk/>
          <pc:sldMk cId="3180262219" sldId="381"/>
        </pc:sldMkLst>
        <pc:spChg chg="mod">
          <ac:chgData name="Ross Phillips" userId="c604230b-847d-4cb1-9e23-f810d4c0fde1" providerId="ADAL" clId="{7216FAA6-AE50-46DF-A50C-CD65D2AF4B54}" dt="2024-02-27T09:31:44.977" v="784" actId="20577"/>
          <ac:spMkLst>
            <pc:docMk/>
            <pc:sldMk cId="3180262219" sldId="381"/>
            <ac:spMk id="2" creationId="{738D1940-8C04-2001-175D-C93B3DD8EDFF}"/>
          </ac:spMkLst>
        </pc:spChg>
        <pc:spChg chg="mod">
          <ac:chgData name="Ross Phillips" userId="c604230b-847d-4cb1-9e23-f810d4c0fde1" providerId="ADAL" clId="{7216FAA6-AE50-46DF-A50C-CD65D2AF4B54}" dt="2024-02-27T09:34:04.259" v="836" actId="113"/>
          <ac:spMkLst>
            <pc:docMk/>
            <pc:sldMk cId="3180262219" sldId="381"/>
            <ac:spMk id="3" creationId="{55C99F43-9112-F030-097C-299047F63620}"/>
          </ac:spMkLst>
        </pc:spChg>
        <pc:spChg chg="mod">
          <ac:chgData name="Ross Phillips" userId="c604230b-847d-4cb1-9e23-f810d4c0fde1" providerId="ADAL" clId="{7216FAA6-AE50-46DF-A50C-CD65D2AF4B54}" dt="2024-02-27T09:33:50.180" v="832" actId="27636"/>
          <ac:spMkLst>
            <pc:docMk/>
            <pc:sldMk cId="3180262219" sldId="381"/>
            <ac:spMk id="4" creationId="{1A8294D3-C12D-5257-3225-E6B47EA7945F}"/>
          </ac:spMkLst>
        </pc:spChg>
        <pc:spChg chg="mod">
          <ac:chgData name="Ross Phillips" userId="c604230b-847d-4cb1-9e23-f810d4c0fde1" providerId="ADAL" clId="{7216FAA6-AE50-46DF-A50C-CD65D2AF4B54}" dt="2024-02-27T09:34:08.054" v="837" actId="113"/>
          <ac:spMkLst>
            <pc:docMk/>
            <pc:sldMk cId="3180262219" sldId="381"/>
            <ac:spMk id="5" creationId="{68695C3A-BF3A-7C04-2641-931AEAC41BEE}"/>
          </ac:spMkLst>
        </pc:spChg>
        <pc:spChg chg="mod">
          <ac:chgData name="Ross Phillips" userId="c604230b-847d-4cb1-9e23-f810d4c0fde1" providerId="ADAL" clId="{7216FAA6-AE50-46DF-A50C-CD65D2AF4B54}" dt="2024-02-27T09:33:50.195" v="833" actId="27636"/>
          <ac:spMkLst>
            <pc:docMk/>
            <pc:sldMk cId="3180262219" sldId="381"/>
            <ac:spMk id="6" creationId="{E4AF6750-D49F-25AC-59A6-D794D102F601}"/>
          </ac:spMkLst>
        </pc:spChg>
      </pc:sldChg>
      <pc:sldChg chg="modSp new mod">
        <pc:chgData name="Ross Phillips" userId="c604230b-847d-4cb1-9e23-f810d4c0fde1" providerId="ADAL" clId="{7216FAA6-AE50-46DF-A50C-CD65D2AF4B54}" dt="2024-02-27T09:53:54.339" v="1401" actId="20577"/>
        <pc:sldMkLst>
          <pc:docMk/>
          <pc:sldMk cId="3532622742" sldId="382"/>
        </pc:sldMkLst>
        <pc:spChg chg="mod">
          <ac:chgData name="Ross Phillips" userId="c604230b-847d-4cb1-9e23-f810d4c0fde1" providerId="ADAL" clId="{7216FAA6-AE50-46DF-A50C-CD65D2AF4B54}" dt="2024-02-27T09:46:30.469" v="889" actId="20577"/>
          <ac:spMkLst>
            <pc:docMk/>
            <pc:sldMk cId="3532622742" sldId="382"/>
            <ac:spMk id="2" creationId="{59108DA1-BAC4-7AF6-76BC-CF68DA575E80}"/>
          </ac:spMkLst>
        </pc:spChg>
        <pc:spChg chg="mod">
          <ac:chgData name="Ross Phillips" userId="c604230b-847d-4cb1-9e23-f810d4c0fde1" providerId="ADAL" clId="{7216FAA6-AE50-46DF-A50C-CD65D2AF4B54}" dt="2024-02-27T09:53:54.339" v="1401" actId="20577"/>
          <ac:spMkLst>
            <pc:docMk/>
            <pc:sldMk cId="3532622742" sldId="382"/>
            <ac:spMk id="3" creationId="{F340EFBB-AA5A-29E7-503B-C372ED076D82}"/>
          </ac:spMkLst>
        </pc:spChg>
      </pc:sldChg>
      <pc:sldChg chg="addSp modSp new mod setBg">
        <pc:chgData name="Ross Phillips" userId="c604230b-847d-4cb1-9e23-f810d4c0fde1" providerId="ADAL" clId="{7216FAA6-AE50-46DF-A50C-CD65D2AF4B54}" dt="2024-03-06T11:27:02.333" v="3278" actId="26606"/>
        <pc:sldMkLst>
          <pc:docMk/>
          <pc:sldMk cId="293200407" sldId="383"/>
        </pc:sldMkLst>
        <pc:spChg chg="mod">
          <ac:chgData name="Ross Phillips" userId="c604230b-847d-4cb1-9e23-f810d4c0fde1" providerId="ADAL" clId="{7216FAA6-AE50-46DF-A50C-CD65D2AF4B54}" dt="2024-03-06T11:27:02.333" v="3278" actId="26606"/>
          <ac:spMkLst>
            <pc:docMk/>
            <pc:sldMk cId="293200407" sldId="383"/>
            <ac:spMk id="2" creationId="{64848AD8-1896-58C7-A0FA-747A2ACF665F}"/>
          </ac:spMkLst>
        </pc:spChg>
        <pc:spChg chg="mod">
          <ac:chgData name="Ross Phillips" userId="c604230b-847d-4cb1-9e23-f810d4c0fde1" providerId="ADAL" clId="{7216FAA6-AE50-46DF-A50C-CD65D2AF4B54}" dt="2024-03-06T11:27:02.333" v="3278" actId="26606"/>
          <ac:spMkLst>
            <pc:docMk/>
            <pc:sldMk cId="293200407" sldId="383"/>
            <ac:spMk id="3" creationId="{00FAED5A-4B67-990A-D995-20594F65FBD5}"/>
          </ac:spMkLst>
        </pc:spChg>
        <pc:spChg chg="add">
          <ac:chgData name="Ross Phillips" userId="c604230b-847d-4cb1-9e23-f810d4c0fde1" providerId="ADAL" clId="{7216FAA6-AE50-46DF-A50C-CD65D2AF4B54}" dt="2024-03-06T11:27:02.333" v="3278" actId="26606"/>
          <ac:spMkLst>
            <pc:docMk/>
            <pc:sldMk cId="293200407" sldId="383"/>
            <ac:spMk id="9" creationId="{B937640E-EF7A-4A6C-A950-D12B7D5C923E}"/>
          </ac:spMkLst>
        </pc:spChg>
        <pc:spChg chg="add">
          <ac:chgData name="Ross Phillips" userId="c604230b-847d-4cb1-9e23-f810d4c0fde1" providerId="ADAL" clId="{7216FAA6-AE50-46DF-A50C-CD65D2AF4B54}" dt="2024-03-06T11:27:02.333" v="3278" actId="26606"/>
          <ac:spMkLst>
            <pc:docMk/>
            <pc:sldMk cId="293200407" sldId="383"/>
            <ac:spMk id="11" creationId="{76ADA084-C86B-4F3C-8077-6A8999CC4632}"/>
          </ac:spMkLst>
        </pc:spChg>
        <pc:picChg chg="add">
          <ac:chgData name="Ross Phillips" userId="c604230b-847d-4cb1-9e23-f810d4c0fde1" providerId="ADAL" clId="{7216FAA6-AE50-46DF-A50C-CD65D2AF4B54}" dt="2024-03-06T11:27:02.333" v="3278" actId="26606"/>
          <ac:picMkLst>
            <pc:docMk/>
            <pc:sldMk cId="293200407" sldId="383"/>
            <ac:picMk id="5" creationId="{00F9CD90-9010-023F-E862-070BE5C05E00}"/>
          </ac:picMkLst>
        </pc:picChg>
      </pc:sldChg>
      <pc:sldChg chg="addSp modSp new mod modAnim">
        <pc:chgData name="Ross Phillips" userId="c604230b-847d-4cb1-9e23-f810d4c0fde1" providerId="ADAL" clId="{7216FAA6-AE50-46DF-A50C-CD65D2AF4B54}" dt="2024-02-27T16:23:26.065" v="1799" actId="14100"/>
        <pc:sldMkLst>
          <pc:docMk/>
          <pc:sldMk cId="108156883" sldId="384"/>
        </pc:sldMkLst>
        <pc:picChg chg="add mod">
          <ac:chgData name="Ross Phillips" userId="c604230b-847d-4cb1-9e23-f810d4c0fde1" providerId="ADAL" clId="{7216FAA6-AE50-46DF-A50C-CD65D2AF4B54}" dt="2024-02-27T16:23:26.065" v="1799" actId="14100"/>
          <ac:picMkLst>
            <pc:docMk/>
            <pc:sldMk cId="108156883" sldId="384"/>
            <ac:picMk id="2" creationId="{FBDBD5A6-4E77-D077-DB5B-201BB2429502}"/>
          </ac:picMkLst>
        </pc:picChg>
      </pc:sldChg>
      <pc:sldChg chg="modSp new mod">
        <pc:chgData name="Ross Phillips" userId="c604230b-847d-4cb1-9e23-f810d4c0fde1" providerId="ADAL" clId="{7216FAA6-AE50-46DF-A50C-CD65D2AF4B54}" dt="2024-02-27T16:34:19.752" v="2255" actId="20577"/>
        <pc:sldMkLst>
          <pc:docMk/>
          <pc:sldMk cId="1210247933" sldId="385"/>
        </pc:sldMkLst>
        <pc:spChg chg="mod">
          <ac:chgData name="Ross Phillips" userId="c604230b-847d-4cb1-9e23-f810d4c0fde1" providerId="ADAL" clId="{7216FAA6-AE50-46DF-A50C-CD65D2AF4B54}" dt="2024-02-27T16:30:33.176" v="1826" actId="20577"/>
          <ac:spMkLst>
            <pc:docMk/>
            <pc:sldMk cId="1210247933" sldId="385"/>
            <ac:spMk id="2" creationId="{486C5CFD-AED6-38EA-CCD6-AB565931D698}"/>
          </ac:spMkLst>
        </pc:spChg>
        <pc:spChg chg="mod">
          <ac:chgData name="Ross Phillips" userId="c604230b-847d-4cb1-9e23-f810d4c0fde1" providerId="ADAL" clId="{7216FAA6-AE50-46DF-A50C-CD65D2AF4B54}" dt="2024-02-27T16:34:19.752" v="2255" actId="20577"/>
          <ac:spMkLst>
            <pc:docMk/>
            <pc:sldMk cId="1210247933" sldId="385"/>
            <ac:spMk id="3" creationId="{8AB142D8-4864-2F62-78E6-3F48AD9C4D46}"/>
          </ac:spMkLst>
        </pc:spChg>
      </pc:sldChg>
      <pc:sldChg chg="addSp delSp modSp new del mod">
        <pc:chgData name="Ross Phillips" userId="c604230b-847d-4cb1-9e23-f810d4c0fde1" providerId="ADAL" clId="{7216FAA6-AE50-46DF-A50C-CD65D2AF4B54}" dt="2024-03-06T12:37:16.505" v="4084" actId="47"/>
        <pc:sldMkLst>
          <pc:docMk/>
          <pc:sldMk cId="340027313" sldId="386"/>
        </pc:sldMkLst>
        <pc:spChg chg="mod">
          <ac:chgData name="Ross Phillips" userId="c604230b-847d-4cb1-9e23-f810d4c0fde1" providerId="ADAL" clId="{7216FAA6-AE50-46DF-A50C-CD65D2AF4B54}" dt="2024-02-27T16:41:09.305" v="2379" actId="20577"/>
          <ac:spMkLst>
            <pc:docMk/>
            <pc:sldMk cId="340027313" sldId="386"/>
            <ac:spMk id="2" creationId="{7605AADF-83AE-8AB4-3D18-8F031734F16B}"/>
          </ac:spMkLst>
        </pc:spChg>
        <pc:spChg chg="add del">
          <ac:chgData name="Ross Phillips" userId="c604230b-847d-4cb1-9e23-f810d4c0fde1" providerId="ADAL" clId="{7216FAA6-AE50-46DF-A50C-CD65D2AF4B54}" dt="2024-03-06T12:36:51.336" v="4082" actId="22"/>
          <ac:spMkLst>
            <pc:docMk/>
            <pc:sldMk cId="340027313" sldId="386"/>
            <ac:spMk id="5" creationId="{E6E778AB-9E95-7832-C8EA-D17411E903D9}"/>
          </ac:spMkLst>
        </pc:spChg>
      </pc:sldChg>
      <pc:sldChg chg="addSp modSp new mod setBg">
        <pc:chgData name="Ross Phillips" userId="c604230b-847d-4cb1-9e23-f810d4c0fde1" providerId="ADAL" clId="{7216FAA6-AE50-46DF-A50C-CD65D2AF4B54}" dt="2024-03-06T12:37:43.629" v="4107" actId="26606"/>
        <pc:sldMkLst>
          <pc:docMk/>
          <pc:sldMk cId="258967507" sldId="387"/>
        </pc:sldMkLst>
        <pc:spChg chg="mod">
          <ac:chgData name="Ross Phillips" userId="c604230b-847d-4cb1-9e23-f810d4c0fde1" providerId="ADAL" clId="{7216FAA6-AE50-46DF-A50C-CD65D2AF4B54}" dt="2024-03-06T12:37:43.629" v="4107" actId="26606"/>
          <ac:spMkLst>
            <pc:docMk/>
            <pc:sldMk cId="258967507" sldId="387"/>
            <ac:spMk id="2" creationId="{6B9FBCD7-AC7D-A504-1066-8B00CB013A51}"/>
          </ac:spMkLst>
        </pc:spChg>
        <pc:spChg chg="mod">
          <ac:chgData name="Ross Phillips" userId="c604230b-847d-4cb1-9e23-f810d4c0fde1" providerId="ADAL" clId="{7216FAA6-AE50-46DF-A50C-CD65D2AF4B54}" dt="2024-03-06T12:37:43.629" v="4107" actId="26606"/>
          <ac:spMkLst>
            <pc:docMk/>
            <pc:sldMk cId="258967507" sldId="387"/>
            <ac:spMk id="3" creationId="{C3017D9A-F976-94B8-5389-38B5AEBF6617}"/>
          </ac:spMkLst>
        </pc:spChg>
        <pc:spChg chg="add">
          <ac:chgData name="Ross Phillips" userId="c604230b-847d-4cb1-9e23-f810d4c0fde1" providerId="ADAL" clId="{7216FAA6-AE50-46DF-A50C-CD65D2AF4B54}" dt="2024-03-06T12:37:43.629" v="4107" actId="26606"/>
          <ac:spMkLst>
            <pc:docMk/>
            <pc:sldMk cId="258967507" sldId="387"/>
            <ac:spMk id="10" creationId="{042E603F-28B7-4831-BF23-65FBAB13D5FB}"/>
          </ac:spMkLst>
        </pc:spChg>
        <pc:spChg chg="add">
          <ac:chgData name="Ross Phillips" userId="c604230b-847d-4cb1-9e23-f810d4c0fde1" providerId="ADAL" clId="{7216FAA6-AE50-46DF-A50C-CD65D2AF4B54}" dt="2024-03-06T12:37:43.629" v="4107" actId="26606"/>
          <ac:spMkLst>
            <pc:docMk/>
            <pc:sldMk cId="258967507" sldId="387"/>
            <ac:spMk id="12" creationId="{4D39700F-2B10-4402-A7DD-06EE2245880D}"/>
          </ac:spMkLst>
        </pc:spChg>
        <pc:spChg chg="add">
          <ac:chgData name="Ross Phillips" userId="c604230b-847d-4cb1-9e23-f810d4c0fde1" providerId="ADAL" clId="{7216FAA6-AE50-46DF-A50C-CD65D2AF4B54}" dt="2024-03-06T12:37:43.629" v="4107" actId="26606"/>
          <ac:spMkLst>
            <pc:docMk/>
            <pc:sldMk cId="258967507" sldId="387"/>
            <ac:spMk id="14" creationId="{6DA65B90-7B06-4499-91BA-CDDD36132481}"/>
          </ac:spMkLst>
        </pc:spChg>
        <pc:spChg chg="add">
          <ac:chgData name="Ross Phillips" userId="c604230b-847d-4cb1-9e23-f810d4c0fde1" providerId="ADAL" clId="{7216FAA6-AE50-46DF-A50C-CD65D2AF4B54}" dt="2024-03-06T12:37:43.629" v="4107" actId="26606"/>
          <ac:spMkLst>
            <pc:docMk/>
            <pc:sldMk cId="258967507" sldId="387"/>
            <ac:spMk id="16" creationId="{5C7BC1E0-1C8D-47CB-B48A-D3D0D2EF0E3A}"/>
          </ac:spMkLst>
        </pc:spChg>
        <pc:spChg chg="add">
          <ac:chgData name="Ross Phillips" userId="c604230b-847d-4cb1-9e23-f810d4c0fde1" providerId="ADAL" clId="{7216FAA6-AE50-46DF-A50C-CD65D2AF4B54}" dt="2024-03-06T12:37:43.629" v="4107" actId="26606"/>
          <ac:spMkLst>
            <pc:docMk/>
            <pc:sldMk cId="258967507" sldId="387"/>
            <ac:spMk id="18" creationId="{3AD1C04B-04EF-43BA-B2AB-6F52AF8B943A}"/>
          </ac:spMkLst>
        </pc:spChg>
        <pc:picChg chg="add">
          <ac:chgData name="Ross Phillips" userId="c604230b-847d-4cb1-9e23-f810d4c0fde1" providerId="ADAL" clId="{7216FAA6-AE50-46DF-A50C-CD65D2AF4B54}" dt="2024-03-06T12:37:43.629" v="4107" actId="26606"/>
          <ac:picMkLst>
            <pc:docMk/>
            <pc:sldMk cId="258967507" sldId="387"/>
            <ac:picMk id="7" creationId="{1FE516BC-88BB-523A-C5C0-FBBA0A023CCA}"/>
          </ac:picMkLst>
        </pc:picChg>
      </pc:sldChg>
      <pc:sldChg chg="addSp delSp modSp new mod setBg">
        <pc:chgData name="Ross Phillips" userId="c604230b-847d-4cb1-9e23-f810d4c0fde1" providerId="ADAL" clId="{7216FAA6-AE50-46DF-A50C-CD65D2AF4B54}" dt="2024-03-06T10:41:35.651" v="3085" actId="27636"/>
        <pc:sldMkLst>
          <pc:docMk/>
          <pc:sldMk cId="3219106443" sldId="389"/>
        </pc:sldMkLst>
        <pc:spChg chg="mod">
          <ac:chgData name="Ross Phillips" userId="c604230b-847d-4cb1-9e23-f810d4c0fde1" providerId="ADAL" clId="{7216FAA6-AE50-46DF-A50C-CD65D2AF4B54}" dt="2024-03-06T10:41:22.411" v="3082" actId="1076"/>
          <ac:spMkLst>
            <pc:docMk/>
            <pc:sldMk cId="3219106443" sldId="389"/>
            <ac:spMk id="2" creationId="{9FCFCCD2-1A9D-D05B-3146-4E46438DA51A}"/>
          </ac:spMkLst>
        </pc:spChg>
        <pc:spChg chg="mod">
          <ac:chgData name="Ross Phillips" userId="c604230b-847d-4cb1-9e23-f810d4c0fde1" providerId="ADAL" clId="{7216FAA6-AE50-46DF-A50C-CD65D2AF4B54}" dt="2024-03-06T10:41:35.651" v="3085" actId="27636"/>
          <ac:spMkLst>
            <pc:docMk/>
            <pc:sldMk cId="3219106443" sldId="389"/>
            <ac:spMk id="3" creationId="{73952AB7-AEFD-5825-A5EA-69DB342B9C8C}"/>
          </ac:spMkLst>
        </pc:spChg>
        <pc:spChg chg="add del">
          <ac:chgData name="Ross Phillips" userId="c604230b-847d-4cb1-9e23-f810d4c0fde1" providerId="ADAL" clId="{7216FAA6-AE50-46DF-A50C-CD65D2AF4B54}" dt="2024-03-06T10:41:11.576" v="3079" actId="26606"/>
          <ac:spMkLst>
            <pc:docMk/>
            <pc:sldMk cId="3219106443" sldId="389"/>
            <ac:spMk id="10" creationId="{B937640E-EF7A-4A6C-A950-D12B7D5C923E}"/>
          </ac:spMkLst>
        </pc:spChg>
        <pc:spChg chg="add del">
          <ac:chgData name="Ross Phillips" userId="c604230b-847d-4cb1-9e23-f810d4c0fde1" providerId="ADAL" clId="{7216FAA6-AE50-46DF-A50C-CD65D2AF4B54}" dt="2024-03-06T10:41:11.576" v="3079" actId="26606"/>
          <ac:spMkLst>
            <pc:docMk/>
            <pc:sldMk cId="3219106443" sldId="389"/>
            <ac:spMk id="12" creationId="{094CCE7A-BF63-4F34-A790-506292F49DCB}"/>
          </ac:spMkLst>
        </pc:spChg>
        <pc:spChg chg="add del">
          <ac:chgData name="Ross Phillips" userId="c604230b-847d-4cb1-9e23-f810d4c0fde1" providerId="ADAL" clId="{7216FAA6-AE50-46DF-A50C-CD65D2AF4B54}" dt="2024-03-06T10:41:11.576" v="3079" actId="26606"/>
          <ac:spMkLst>
            <pc:docMk/>
            <pc:sldMk cId="3219106443" sldId="389"/>
            <ac:spMk id="14" creationId="{F066AA63-76B1-4DA5-BDFB-DB2FD4E001BC}"/>
          </ac:spMkLst>
        </pc:spChg>
        <pc:spChg chg="add">
          <ac:chgData name="Ross Phillips" userId="c604230b-847d-4cb1-9e23-f810d4c0fde1" providerId="ADAL" clId="{7216FAA6-AE50-46DF-A50C-CD65D2AF4B54}" dt="2024-03-06T10:41:11.623" v="3080" actId="26606"/>
          <ac:spMkLst>
            <pc:docMk/>
            <pc:sldMk cId="3219106443" sldId="389"/>
            <ac:spMk id="16" creationId="{B937640E-EF7A-4A6C-A950-D12B7D5C923E}"/>
          </ac:spMkLst>
        </pc:spChg>
        <pc:spChg chg="add">
          <ac:chgData name="Ross Phillips" userId="c604230b-847d-4cb1-9e23-f810d4c0fde1" providerId="ADAL" clId="{7216FAA6-AE50-46DF-A50C-CD65D2AF4B54}" dt="2024-03-06T10:41:11.623" v="3080" actId="26606"/>
          <ac:spMkLst>
            <pc:docMk/>
            <pc:sldMk cId="3219106443" sldId="389"/>
            <ac:spMk id="17" creationId="{4E64E4A9-D8D0-4AE7-99BD-EFE51D6EB122}"/>
          </ac:spMkLst>
        </pc:spChg>
        <pc:spChg chg="add">
          <ac:chgData name="Ross Phillips" userId="c604230b-847d-4cb1-9e23-f810d4c0fde1" providerId="ADAL" clId="{7216FAA6-AE50-46DF-A50C-CD65D2AF4B54}" dt="2024-03-06T10:41:11.623" v="3080" actId="26606"/>
          <ac:spMkLst>
            <pc:docMk/>
            <pc:sldMk cId="3219106443" sldId="389"/>
            <ac:spMk id="18" creationId="{AFD62F46-8DC3-4EDF-BDEF-27C439C6F7BD}"/>
          </ac:spMkLst>
        </pc:spChg>
        <pc:picChg chg="add mod">
          <ac:chgData name="Ross Phillips" userId="c604230b-847d-4cb1-9e23-f810d4c0fde1" providerId="ADAL" clId="{7216FAA6-AE50-46DF-A50C-CD65D2AF4B54}" dt="2024-03-06T10:41:11.623" v="3080" actId="26606"/>
          <ac:picMkLst>
            <pc:docMk/>
            <pc:sldMk cId="3219106443" sldId="389"/>
            <ac:picMk id="5" creationId="{7865245E-04C4-47BF-DD1C-56BB306A19F9}"/>
          </ac:picMkLst>
        </pc:picChg>
      </pc:sldChg>
      <pc:sldChg chg="addSp modSp new mod setBg">
        <pc:chgData name="Ross Phillips" userId="c604230b-847d-4cb1-9e23-f810d4c0fde1" providerId="ADAL" clId="{7216FAA6-AE50-46DF-A50C-CD65D2AF4B54}" dt="2024-03-06T13:13:51.194" v="4229" actId="26606"/>
        <pc:sldMkLst>
          <pc:docMk/>
          <pc:sldMk cId="516141507" sldId="390"/>
        </pc:sldMkLst>
        <pc:spChg chg="mod">
          <ac:chgData name="Ross Phillips" userId="c604230b-847d-4cb1-9e23-f810d4c0fde1" providerId="ADAL" clId="{7216FAA6-AE50-46DF-A50C-CD65D2AF4B54}" dt="2024-03-06T13:13:51.194" v="4229" actId="26606"/>
          <ac:spMkLst>
            <pc:docMk/>
            <pc:sldMk cId="516141507" sldId="390"/>
            <ac:spMk id="2" creationId="{07392AB0-D6EC-E8D0-9EDB-6DB752C17F09}"/>
          </ac:spMkLst>
        </pc:spChg>
        <pc:spChg chg="mod">
          <ac:chgData name="Ross Phillips" userId="c604230b-847d-4cb1-9e23-f810d4c0fde1" providerId="ADAL" clId="{7216FAA6-AE50-46DF-A50C-CD65D2AF4B54}" dt="2024-03-06T13:13:51.194" v="4229" actId="26606"/>
          <ac:spMkLst>
            <pc:docMk/>
            <pc:sldMk cId="516141507" sldId="390"/>
            <ac:spMk id="3" creationId="{124C48AB-B11F-9BCE-AED5-DAAF91EAFBBD}"/>
          </ac:spMkLst>
        </pc:spChg>
        <pc:spChg chg="add">
          <ac:chgData name="Ross Phillips" userId="c604230b-847d-4cb1-9e23-f810d4c0fde1" providerId="ADAL" clId="{7216FAA6-AE50-46DF-A50C-CD65D2AF4B54}" dt="2024-03-06T13:13:51.194" v="4229" actId="26606"/>
          <ac:spMkLst>
            <pc:docMk/>
            <pc:sldMk cId="516141507" sldId="390"/>
            <ac:spMk id="10" creationId="{B937640E-EF7A-4A6C-A950-D12B7D5C923E}"/>
          </ac:spMkLst>
        </pc:spChg>
        <pc:spChg chg="add">
          <ac:chgData name="Ross Phillips" userId="c604230b-847d-4cb1-9e23-f810d4c0fde1" providerId="ADAL" clId="{7216FAA6-AE50-46DF-A50C-CD65D2AF4B54}" dt="2024-03-06T13:13:51.194" v="4229" actId="26606"/>
          <ac:spMkLst>
            <pc:docMk/>
            <pc:sldMk cId="516141507" sldId="390"/>
            <ac:spMk id="12" creationId="{4E64E4A9-D8D0-4AE7-99BD-EFE51D6EB122}"/>
          </ac:spMkLst>
        </pc:spChg>
        <pc:spChg chg="add">
          <ac:chgData name="Ross Phillips" userId="c604230b-847d-4cb1-9e23-f810d4c0fde1" providerId="ADAL" clId="{7216FAA6-AE50-46DF-A50C-CD65D2AF4B54}" dt="2024-03-06T13:13:51.194" v="4229" actId="26606"/>
          <ac:spMkLst>
            <pc:docMk/>
            <pc:sldMk cId="516141507" sldId="390"/>
            <ac:spMk id="14" creationId="{AFD62F46-8DC3-4EDF-BDEF-27C439C6F7BD}"/>
          </ac:spMkLst>
        </pc:spChg>
        <pc:picChg chg="add mod">
          <ac:chgData name="Ross Phillips" userId="c604230b-847d-4cb1-9e23-f810d4c0fde1" providerId="ADAL" clId="{7216FAA6-AE50-46DF-A50C-CD65D2AF4B54}" dt="2024-03-06T13:13:51.194" v="4229" actId="26606"/>
          <ac:picMkLst>
            <pc:docMk/>
            <pc:sldMk cId="516141507" sldId="390"/>
            <ac:picMk id="5" creationId="{20BD3937-DA76-FDA2-0160-BC316B2B62D1}"/>
          </ac:picMkLst>
        </pc:picChg>
      </pc:sldChg>
      <pc:sldChg chg="addSp delSp modSp new mod setBg modNotesTx">
        <pc:chgData name="Ross Phillips" userId="c604230b-847d-4cb1-9e23-f810d4c0fde1" providerId="ADAL" clId="{7216FAA6-AE50-46DF-A50C-CD65D2AF4B54}" dt="2024-03-06T12:32:29.508" v="3885" actId="313"/>
        <pc:sldMkLst>
          <pc:docMk/>
          <pc:sldMk cId="97338390" sldId="391"/>
        </pc:sldMkLst>
        <pc:spChg chg="mod">
          <ac:chgData name="Ross Phillips" userId="c604230b-847d-4cb1-9e23-f810d4c0fde1" providerId="ADAL" clId="{7216FAA6-AE50-46DF-A50C-CD65D2AF4B54}" dt="2024-03-06T12:24:42.160" v="3531" actId="26606"/>
          <ac:spMkLst>
            <pc:docMk/>
            <pc:sldMk cId="97338390" sldId="391"/>
            <ac:spMk id="2" creationId="{EA7F1ADE-8E16-45CE-37B8-CCD4D517ABC7}"/>
          </ac:spMkLst>
        </pc:spChg>
        <pc:spChg chg="del mod">
          <ac:chgData name="Ross Phillips" userId="c604230b-847d-4cb1-9e23-f810d4c0fde1" providerId="ADAL" clId="{7216FAA6-AE50-46DF-A50C-CD65D2AF4B54}" dt="2024-03-06T12:23:39.752" v="3496" actId="26606"/>
          <ac:spMkLst>
            <pc:docMk/>
            <pc:sldMk cId="97338390" sldId="391"/>
            <ac:spMk id="3" creationId="{A508E029-4F72-E59F-1345-A9F3BDF6AA7C}"/>
          </ac:spMkLst>
        </pc:spChg>
        <pc:spChg chg="add del">
          <ac:chgData name="Ross Phillips" userId="c604230b-847d-4cb1-9e23-f810d4c0fde1" providerId="ADAL" clId="{7216FAA6-AE50-46DF-A50C-CD65D2AF4B54}" dt="2024-03-06T12:24:42.160" v="3531" actId="26606"/>
          <ac:spMkLst>
            <pc:docMk/>
            <pc:sldMk cId="97338390" sldId="391"/>
            <ac:spMk id="9" creationId="{B937640E-EF7A-4A6C-A950-D12B7D5C923E}"/>
          </ac:spMkLst>
        </pc:spChg>
        <pc:spChg chg="add del">
          <ac:chgData name="Ross Phillips" userId="c604230b-847d-4cb1-9e23-f810d4c0fde1" providerId="ADAL" clId="{7216FAA6-AE50-46DF-A50C-CD65D2AF4B54}" dt="2024-03-06T12:24:42.160" v="3531" actId="26606"/>
          <ac:spMkLst>
            <pc:docMk/>
            <pc:sldMk cId="97338390" sldId="391"/>
            <ac:spMk id="11" creationId="{6A13B2A7-A44E-4940-9367-4788F2807FB5}"/>
          </ac:spMkLst>
        </pc:spChg>
        <pc:spChg chg="add del">
          <ac:chgData name="Ross Phillips" userId="c604230b-847d-4cb1-9e23-f810d4c0fde1" providerId="ADAL" clId="{7216FAA6-AE50-46DF-A50C-CD65D2AF4B54}" dt="2024-03-06T12:24:42.160" v="3531" actId="26606"/>
          <ac:spMkLst>
            <pc:docMk/>
            <pc:sldMk cId="97338390" sldId="391"/>
            <ac:spMk id="13" creationId="{ADBF9A7D-DF04-4422-981B-76DFC7208897}"/>
          </ac:spMkLst>
        </pc:spChg>
        <pc:spChg chg="add">
          <ac:chgData name="Ross Phillips" userId="c604230b-847d-4cb1-9e23-f810d4c0fde1" providerId="ADAL" clId="{7216FAA6-AE50-46DF-A50C-CD65D2AF4B54}" dt="2024-03-06T12:24:42.160" v="3531" actId="26606"/>
          <ac:spMkLst>
            <pc:docMk/>
            <pc:sldMk cId="97338390" sldId="391"/>
            <ac:spMk id="18" creationId="{042E603F-28B7-4831-BF23-65FBAB13D5FB}"/>
          </ac:spMkLst>
        </pc:spChg>
        <pc:spChg chg="add">
          <ac:chgData name="Ross Phillips" userId="c604230b-847d-4cb1-9e23-f810d4c0fde1" providerId="ADAL" clId="{7216FAA6-AE50-46DF-A50C-CD65D2AF4B54}" dt="2024-03-06T12:24:42.160" v="3531" actId="26606"/>
          <ac:spMkLst>
            <pc:docMk/>
            <pc:sldMk cId="97338390" sldId="391"/>
            <ac:spMk id="20" creationId="{4D39700F-2B10-4402-A7DD-06EE2245880D}"/>
          </ac:spMkLst>
        </pc:spChg>
        <pc:spChg chg="add">
          <ac:chgData name="Ross Phillips" userId="c604230b-847d-4cb1-9e23-f810d4c0fde1" providerId="ADAL" clId="{7216FAA6-AE50-46DF-A50C-CD65D2AF4B54}" dt="2024-03-06T12:24:42.160" v="3531" actId="26606"/>
          <ac:spMkLst>
            <pc:docMk/>
            <pc:sldMk cId="97338390" sldId="391"/>
            <ac:spMk id="22" creationId="{68CA250C-CF5A-4736-9249-D6111F7C5545}"/>
          </ac:spMkLst>
        </pc:spChg>
        <pc:spChg chg="add">
          <ac:chgData name="Ross Phillips" userId="c604230b-847d-4cb1-9e23-f810d4c0fde1" providerId="ADAL" clId="{7216FAA6-AE50-46DF-A50C-CD65D2AF4B54}" dt="2024-03-06T12:24:42.160" v="3531" actId="26606"/>
          <ac:spMkLst>
            <pc:docMk/>
            <pc:sldMk cId="97338390" sldId="391"/>
            <ac:spMk id="24" creationId="{07EC7751-495D-487E-B212-AB1DD0DB17C7}"/>
          </ac:spMkLst>
        </pc:spChg>
        <pc:spChg chg="add">
          <ac:chgData name="Ross Phillips" userId="c604230b-847d-4cb1-9e23-f810d4c0fde1" providerId="ADAL" clId="{7216FAA6-AE50-46DF-A50C-CD65D2AF4B54}" dt="2024-03-06T12:24:42.160" v="3531" actId="26606"/>
          <ac:spMkLst>
            <pc:docMk/>
            <pc:sldMk cId="97338390" sldId="391"/>
            <ac:spMk id="26" creationId="{8A00DF8D-2CBA-449E-B29E-B111149DF6DA}"/>
          </ac:spMkLst>
        </pc:spChg>
        <pc:graphicFrameChg chg="add mod">
          <ac:chgData name="Ross Phillips" userId="c604230b-847d-4cb1-9e23-f810d4c0fde1" providerId="ADAL" clId="{7216FAA6-AE50-46DF-A50C-CD65D2AF4B54}" dt="2024-03-06T12:24:06.723" v="3497" actId="20577"/>
          <ac:graphicFrameMkLst>
            <pc:docMk/>
            <pc:sldMk cId="97338390" sldId="391"/>
            <ac:graphicFrameMk id="5" creationId="{B5C738D7-5643-6A47-804F-0B829C2A1CD5}"/>
          </ac:graphicFrameMkLst>
        </pc:graphicFrameChg>
      </pc:sldChg>
      <pc:sldChg chg="modSp add mod">
        <pc:chgData name="Ross Phillips" userId="c604230b-847d-4cb1-9e23-f810d4c0fde1" providerId="ADAL" clId="{7216FAA6-AE50-46DF-A50C-CD65D2AF4B54}" dt="2024-03-06T12:37:29.408" v="4106" actId="20577"/>
        <pc:sldMkLst>
          <pc:docMk/>
          <pc:sldMk cId="3814043111" sldId="392"/>
        </pc:sldMkLst>
        <pc:spChg chg="mod">
          <ac:chgData name="Ross Phillips" userId="c604230b-847d-4cb1-9e23-f810d4c0fde1" providerId="ADAL" clId="{7216FAA6-AE50-46DF-A50C-CD65D2AF4B54}" dt="2024-03-06T12:37:29.408" v="4106" actId="20577"/>
          <ac:spMkLst>
            <pc:docMk/>
            <pc:sldMk cId="3814043111" sldId="392"/>
            <ac:spMk id="3" creationId="{93124FF9-0735-6771-25CE-345E2D3465BD}"/>
          </ac:spMkLst>
        </pc:spChg>
      </pc:sldChg>
      <pc:sldMasterChg chg="del delSldLayout">
        <pc:chgData name="Ross Phillips" userId="c604230b-847d-4cb1-9e23-f810d4c0fde1" providerId="ADAL" clId="{7216FAA6-AE50-46DF-A50C-CD65D2AF4B54}" dt="2024-02-26T16:44:37.208" v="3" actId="26606"/>
        <pc:sldMasterMkLst>
          <pc:docMk/>
          <pc:sldMasterMk cId="509485585" sldId="2147483672"/>
        </pc:sldMasterMkLst>
        <pc:sldLayoutChg chg="del">
          <pc:chgData name="Ross Phillips" userId="c604230b-847d-4cb1-9e23-f810d4c0fde1" providerId="ADAL" clId="{7216FAA6-AE50-46DF-A50C-CD65D2AF4B54}" dt="2024-02-26T16:44:37.208" v="3" actId="26606"/>
          <pc:sldLayoutMkLst>
            <pc:docMk/>
            <pc:sldMasterMk cId="509485585" sldId="2147483672"/>
            <pc:sldLayoutMk cId="3551631166" sldId="2147483673"/>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586234802" sldId="2147483674"/>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75526331" sldId="2147483675"/>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897124635" sldId="2147483676"/>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1030272611" sldId="2147483677"/>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843657095" sldId="2147483678"/>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900093904" sldId="2147483679"/>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2540657338" sldId="2147483680"/>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913218473" sldId="2147483681"/>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793244938" sldId="2147483682"/>
          </pc:sldLayoutMkLst>
        </pc:sldLayoutChg>
        <pc:sldLayoutChg chg="del">
          <pc:chgData name="Ross Phillips" userId="c604230b-847d-4cb1-9e23-f810d4c0fde1" providerId="ADAL" clId="{7216FAA6-AE50-46DF-A50C-CD65D2AF4B54}" dt="2024-02-26T16:44:37.208" v="3" actId="26606"/>
          <pc:sldLayoutMkLst>
            <pc:docMk/>
            <pc:sldMasterMk cId="509485585" sldId="2147483672"/>
            <pc:sldLayoutMk cId="3744634113" sldId="2147483683"/>
          </pc:sldLayoutMkLst>
        </pc:sldLayoutChg>
      </pc:sldMasterChg>
      <pc:sldMasterChg chg="add del addSldLayout delSldLayout">
        <pc:chgData name="Ross Phillips" userId="c604230b-847d-4cb1-9e23-f810d4c0fde1" providerId="ADAL" clId="{7216FAA6-AE50-46DF-A50C-CD65D2AF4B54}" dt="2024-02-26T16:44:55.558" v="22" actId="26606"/>
        <pc:sldMasterMkLst>
          <pc:docMk/>
          <pc:sldMasterMk cId="2301235273" sldId="2147483736"/>
        </pc:sldMasterMkLst>
        <pc:sldLayoutChg chg="add del">
          <pc:chgData name="Ross Phillips" userId="c604230b-847d-4cb1-9e23-f810d4c0fde1" providerId="ADAL" clId="{7216FAA6-AE50-46DF-A50C-CD65D2AF4B54}" dt="2024-02-26T16:44:55.558" v="22" actId="26606"/>
          <pc:sldLayoutMkLst>
            <pc:docMk/>
            <pc:sldMasterMk cId="2301235273" sldId="2147483736"/>
            <pc:sldLayoutMk cId="224786366" sldId="2147483725"/>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1697304985" sldId="2147483726"/>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1457563465" sldId="2147483727"/>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2281155140" sldId="2147483728"/>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2870267850" sldId="2147483729"/>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3627283314" sldId="2147483730"/>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50674757" sldId="2147483731"/>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1980233174" sldId="2147483732"/>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980194854" sldId="2147483733"/>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2226244676" sldId="2147483734"/>
          </pc:sldLayoutMkLst>
        </pc:sldLayoutChg>
        <pc:sldLayoutChg chg="add del">
          <pc:chgData name="Ross Phillips" userId="c604230b-847d-4cb1-9e23-f810d4c0fde1" providerId="ADAL" clId="{7216FAA6-AE50-46DF-A50C-CD65D2AF4B54}" dt="2024-02-26T16:44:55.558" v="22" actId="26606"/>
          <pc:sldLayoutMkLst>
            <pc:docMk/>
            <pc:sldMasterMk cId="2301235273" sldId="2147483736"/>
            <pc:sldLayoutMk cId="3231534818" sldId="2147483735"/>
          </pc:sldLayoutMkLst>
        </pc:sldLayoutChg>
      </pc:sldMasterChg>
      <pc:sldMasterChg chg="add addSldLayout">
        <pc:chgData name="Ross Phillips" userId="c604230b-847d-4cb1-9e23-f810d4c0fde1" providerId="ADAL" clId="{7216FAA6-AE50-46DF-A50C-CD65D2AF4B54}" dt="2024-02-26T16:44:55.558" v="22" actId="26606"/>
        <pc:sldMasterMkLst>
          <pc:docMk/>
          <pc:sldMasterMk cId="2043875494" sldId="2147483799"/>
        </pc:sldMasterMkLst>
        <pc:sldLayoutChg chg="add">
          <pc:chgData name="Ross Phillips" userId="c604230b-847d-4cb1-9e23-f810d4c0fde1" providerId="ADAL" clId="{7216FAA6-AE50-46DF-A50C-CD65D2AF4B54}" dt="2024-02-26T16:44:55.558" v="22" actId="26606"/>
          <pc:sldLayoutMkLst>
            <pc:docMk/>
            <pc:sldMasterMk cId="2043875494" sldId="2147483799"/>
            <pc:sldLayoutMk cId="2905908114" sldId="2147483788"/>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836574065" sldId="2147483789"/>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659164525" sldId="2147483790"/>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3870338343" sldId="2147483791"/>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925653482" sldId="2147483792"/>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112811205" sldId="2147483793"/>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2061567966" sldId="2147483794"/>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3944821815" sldId="2147483795"/>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3975137287" sldId="2147483796"/>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1217729147" sldId="2147483797"/>
          </pc:sldLayoutMkLst>
        </pc:sldLayoutChg>
        <pc:sldLayoutChg chg="add">
          <pc:chgData name="Ross Phillips" userId="c604230b-847d-4cb1-9e23-f810d4c0fde1" providerId="ADAL" clId="{7216FAA6-AE50-46DF-A50C-CD65D2AF4B54}" dt="2024-02-26T16:44:55.558" v="22" actId="26606"/>
          <pc:sldLayoutMkLst>
            <pc:docMk/>
            <pc:sldMasterMk cId="2043875494" sldId="2147483799"/>
            <pc:sldLayoutMk cId="4009918230" sldId="2147483798"/>
          </pc:sldLayoutMkLst>
        </pc:sldLayoutChg>
      </pc:sldMasterChg>
    </pc:docChg>
  </pc:docChgLst>
  <pc:docChgLst>
    <pc:chgData name="Ross Phillips" userId="S::r.phillips@uwtsd.ac.uk::c604230b-847d-4cb1-9e23-f810d4c0fde1" providerId="AD" clId="Web-{C8E7E885-8A1E-AC63-1AAD-4D72D0407CA5}"/>
    <pc:docChg chg="addSld modSld">
      <pc:chgData name="Ross Phillips" userId="S::r.phillips@uwtsd.ac.uk::c604230b-847d-4cb1-9e23-f810d4c0fde1" providerId="AD" clId="Web-{C8E7E885-8A1E-AC63-1AAD-4D72D0407CA5}" dt="2024-03-06T10:23:07.351" v="159" actId="20577"/>
      <pc:docMkLst>
        <pc:docMk/>
      </pc:docMkLst>
      <pc:sldChg chg="addSp modSp">
        <pc:chgData name="Ross Phillips" userId="S::r.phillips@uwtsd.ac.uk::c604230b-847d-4cb1-9e23-f810d4c0fde1" providerId="AD" clId="Web-{C8E7E885-8A1E-AC63-1AAD-4D72D0407CA5}" dt="2024-03-06T10:22:01.221" v="57" actId="1076"/>
        <pc:sldMkLst>
          <pc:docMk/>
          <pc:sldMk cId="50129398" sldId="281"/>
        </pc:sldMkLst>
        <pc:spChg chg="mod">
          <ac:chgData name="Ross Phillips" userId="S::r.phillips@uwtsd.ac.uk::c604230b-847d-4cb1-9e23-f810d4c0fde1" providerId="AD" clId="Web-{C8E7E885-8A1E-AC63-1AAD-4D72D0407CA5}" dt="2024-03-06T10:21:53.392" v="54" actId="1076"/>
          <ac:spMkLst>
            <pc:docMk/>
            <pc:sldMk cId="50129398" sldId="281"/>
            <ac:spMk id="2" creationId="{00000000-0000-0000-0000-000000000000}"/>
          </ac:spMkLst>
        </pc:spChg>
        <pc:spChg chg="mod">
          <ac:chgData name="Ross Phillips" userId="S::r.phillips@uwtsd.ac.uk::c604230b-847d-4cb1-9e23-f810d4c0fde1" providerId="AD" clId="Web-{C8E7E885-8A1E-AC63-1AAD-4D72D0407CA5}" dt="2024-03-06T10:20:43.543" v="2" actId="20577"/>
          <ac:spMkLst>
            <pc:docMk/>
            <pc:sldMk cId="50129398" sldId="281"/>
            <ac:spMk id="3" creationId="{00000000-0000-0000-0000-000000000000}"/>
          </ac:spMkLst>
        </pc:spChg>
        <pc:picChg chg="add mod">
          <ac:chgData name="Ross Phillips" userId="S::r.phillips@uwtsd.ac.uk::c604230b-847d-4cb1-9e23-f810d4c0fde1" providerId="AD" clId="Web-{C8E7E885-8A1E-AC63-1AAD-4D72D0407CA5}" dt="2024-03-06T10:22:01.221" v="57" actId="1076"/>
          <ac:picMkLst>
            <pc:docMk/>
            <pc:sldMk cId="50129398" sldId="281"/>
            <ac:picMk id="4" creationId="{B03A7A83-A357-F63A-CB12-EEF9904D314C}"/>
          </ac:picMkLst>
        </pc:picChg>
      </pc:sldChg>
      <pc:sldChg chg="modSp add replId">
        <pc:chgData name="Ross Phillips" userId="S::r.phillips@uwtsd.ac.uk::c604230b-847d-4cb1-9e23-f810d4c0fde1" providerId="AD" clId="Web-{C8E7E885-8A1E-AC63-1AAD-4D72D0407CA5}" dt="2024-03-06T10:23:07.351" v="159" actId="20577"/>
        <pc:sldMkLst>
          <pc:docMk/>
          <pc:sldMk cId="902239897" sldId="388"/>
        </pc:sldMkLst>
        <pc:spChg chg="mod">
          <ac:chgData name="Ross Phillips" userId="S::r.phillips@uwtsd.ac.uk::c604230b-847d-4cb1-9e23-f810d4c0fde1" providerId="AD" clId="Web-{C8E7E885-8A1E-AC63-1AAD-4D72D0407CA5}" dt="2024-03-06T10:23:07.351" v="159" actId="20577"/>
          <ac:spMkLst>
            <pc:docMk/>
            <pc:sldMk cId="902239897" sldId="388"/>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50E8CF-A997-441D-A0B9-627A1DBDDAA7}"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EE1FF9D8-8801-4BE3-B5DC-91BC48CDDD0D}">
      <dgm:prSet/>
      <dgm:spPr/>
      <dgm:t>
        <a:bodyPr/>
        <a:lstStyle/>
        <a:p>
          <a:r>
            <a:rPr lang="en-GB"/>
            <a:t>The way children feel about themselves is not innate or inherited, it is learned.</a:t>
          </a:r>
          <a:endParaRPr lang="en-US"/>
        </a:p>
      </dgm:t>
    </dgm:pt>
    <dgm:pt modelId="{847C36CB-9D34-4B87-9109-7B2DD7E8ABD5}" type="parTrans" cxnId="{BDB4B90F-A2A1-4E32-8320-3E1E7AEBF503}">
      <dgm:prSet/>
      <dgm:spPr/>
      <dgm:t>
        <a:bodyPr/>
        <a:lstStyle/>
        <a:p>
          <a:endParaRPr lang="en-US"/>
        </a:p>
      </dgm:t>
    </dgm:pt>
    <dgm:pt modelId="{56EC57BF-EF74-4134-B6D0-A7EA210D021F}" type="sibTrans" cxnId="{BDB4B90F-A2A1-4E32-8320-3E1E7AEBF503}">
      <dgm:prSet/>
      <dgm:spPr/>
      <dgm:t>
        <a:bodyPr/>
        <a:lstStyle/>
        <a:p>
          <a:endParaRPr lang="en-US"/>
        </a:p>
      </dgm:t>
    </dgm:pt>
    <dgm:pt modelId="{6EEEE1DD-DB07-4D10-BD50-A9ADF94CAEA6}">
      <dgm:prSet/>
      <dgm:spPr/>
      <dgm:t>
        <a:bodyPr/>
        <a:lstStyle/>
        <a:p>
          <a:r>
            <a:rPr lang="en-GB"/>
            <a:t>Children learn positive and negative feelings about racial groups from an early age.</a:t>
          </a:r>
          <a:endParaRPr lang="en-US"/>
        </a:p>
      </dgm:t>
    </dgm:pt>
    <dgm:pt modelId="{48759C1E-A9AF-4E4E-958A-125A3B83576B}" type="parTrans" cxnId="{31B151E3-C3CD-4DA0-AD11-F7C3BDF027AE}">
      <dgm:prSet/>
      <dgm:spPr/>
      <dgm:t>
        <a:bodyPr/>
        <a:lstStyle/>
        <a:p>
          <a:endParaRPr lang="en-US"/>
        </a:p>
      </dgm:t>
    </dgm:pt>
    <dgm:pt modelId="{918C1EFB-7950-4139-BD16-8BCAF2DE3350}" type="sibTrans" cxnId="{31B151E3-C3CD-4DA0-AD11-F7C3BDF027AE}">
      <dgm:prSet/>
      <dgm:spPr/>
      <dgm:t>
        <a:bodyPr/>
        <a:lstStyle/>
        <a:p>
          <a:endParaRPr lang="en-US"/>
        </a:p>
      </dgm:t>
    </dgm:pt>
    <dgm:pt modelId="{697B7901-18D4-431F-B738-7164EE2BE409}">
      <dgm:prSet/>
      <dgm:spPr/>
      <dgm:t>
        <a:bodyPr/>
        <a:lstStyle/>
        <a:p>
          <a:r>
            <a:rPr lang="en-GB"/>
            <a:t>‘Children as young as three demonstrate an awareness of a racial hierarchy in line with current prejudices’.</a:t>
          </a:r>
          <a:endParaRPr lang="en-US"/>
        </a:p>
      </dgm:t>
    </dgm:pt>
    <dgm:pt modelId="{102074B5-FB8A-409F-976F-AE75EE98E612}" type="parTrans" cxnId="{82DAC44A-D6FF-4018-9761-73B4C00A4064}">
      <dgm:prSet/>
      <dgm:spPr/>
      <dgm:t>
        <a:bodyPr/>
        <a:lstStyle/>
        <a:p>
          <a:endParaRPr lang="en-US"/>
        </a:p>
      </dgm:t>
    </dgm:pt>
    <dgm:pt modelId="{721F7205-EB72-45D3-BE11-1F2D4A250904}" type="sibTrans" cxnId="{82DAC44A-D6FF-4018-9761-73B4C00A4064}">
      <dgm:prSet/>
      <dgm:spPr/>
      <dgm:t>
        <a:bodyPr/>
        <a:lstStyle/>
        <a:p>
          <a:endParaRPr lang="en-US"/>
        </a:p>
      </dgm:t>
    </dgm:pt>
    <dgm:pt modelId="{5A760124-66A1-4622-B9B0-479978583ECC}">
      <dgm:prSet/>
      <dgm:spPr/>
      <dgm:t>
        <a:bodyPr/>
        <a:lstStyle/>
        <a:p>
          <a:r>
            <a:rPr lang="en-GB"/>
            <a:t>Milner (1983: 122, in Siraj-Blatchford and Clarke 2000: 9)</a:t>
          </a:r>
          <a:endParaRPr lang="en-US"/>
        </a:p>
      </dgm:t>
    </dgm:pt>
    <dgm:pt modelId="{856A1A99-4134-406A-B7AB-31FA9AFE72C4}" type="parTrans" cxnId="{198D3E02-E911-407E-A78C-BF05CC74C80B}">
      <dgm:prSet/>
      <dgm:spPr/>
      <dgm:t>
        <a:bodyPr/>
        <a:lstStyle/>
        <a:p>
          <a:endParaRPr lang="en-US"/>
        </a:p>
      </dgm:t>
    </dgm:pt>
    <dgm:pt modelId="{78945AAA-EA30-4703-AF23-1AE51D209042}" type="sibTrans" cxnId="{198D3E02-E911-407E-A78C-BF05CC74C80B}">
      <dgm:prSet/>
      <dgm:spPr/>
      <dgm:t>
        <a:bodyPr/>
        <a:lstStyle/>
        <a:p>
          <a:endParaRPr lang="en-US"/>
        </a:p>
      </dgm:t>
    </dgm:pt>
    <dgm:pt modelId="{14736B87-9D80-4017-963B-F96F611E7521}" type="pres">
      <dgm:prSet presAssocID="{A850E8CF-A997-441D-A0B9-627A1DBDDAA7}" presName="Name0" presStyleCnt="0">
        <dgm:presLayoutVars>
          <dgm:dir/>
          <dgm:resizeHandles val="exact"/>
        </dgm:presLayoutVars>
      </dgm:prSet>
      <dgm:spPr/>
    </dgm:pt>
    <dgm:pt modelId="{878CA483-2F59-4F93-8FE5-3D3213B4672F}" type="pres">
      <dgm:prSet presAssocID="{EE1FF9D8-8801-4BE3-B5DC-91BC48CDDD0D}" presName="node" presStyleLbl="node1" presStyleIdx="0" presStyleCnt="3">
        <dgm:presLayoutVars>
          <dgm:bulletEnabled val="1"/>
        </dgm:presLayoutVars>
      </dgm:prSet>
      <dgm:spPr/>
    </dgm:pt>
    <dgm:pt modelId="{B5E8248D-EB18-4E76-9EE3-485780780074}" type="pres">
      <dgm:prSet presAssocID="{56EC57BF-EF74-4134-B6D0-A7EA210D021F}" presName="sibTransSpacerBeforeConnector" presStyleCnt="0"/>
      <dgm:spPr/>
    </dgm:pt>
    <dgm:pt modelId="{94A31260-9FEB-4798-9F7C-D95645193112}" type="pres">
      <dgm:prSet presAssocID="{56EC57BF-EF74-4134-B6D0-A7EA210D021F}" presName="sibTrans" presStyleLbl="node1" presStyleIdx="1" presStyleCnt="3"/>
      <dgm:spPr/>
    </dgm:pt>
    <dgm:pt modelId="{D2AE18E2-918A-419E-827F-73F5CC733855}" type="pres">
      <dgm:prSet presAssocID="{56EC57BF-EF74-4134-B6D0-A7EA210D021F}" presName="sibTransSpacerAfterConnector" presStyleCnt="0"/>
      <dgm:spPr/>
    </dgm:pt>
    <dgm:pt modelId="{975288DA-6436-41BC-99D5-88F3FEABF820}" type="pres">
      <dgm:prSet presAssocID="{6EEEE1DD-DB07-4D10-BD50-A9ADF94CAEA6}" presName="node" presStyleLbl="node1" presStyleIdx="2" presStyleCnt="3">
        <dgm:presLayoutVars>
          <dgm:bulletEnabled val="1"/>
        </dgm:presLayoutVars>
      </dgm:prSet>
      <dgm:spPr/>
    </dgm:pt>
  </dgm:ptLst>
  <dgm:cxnLst>
    <dgm:cxn modelId="{198D3E02-E911-407E-A78C-BF05CC74C80B}" srcId="{6EEEE1DD-DB07-4D10-BD50-A9ADF94CAEA6}" destId="{5A760124-66A1-4622-B9B0-479978583ECC}" srcOrd="1" destOrd="0" parTransId="{856A1A99-4134-406A-B7AB-31FA9AFE72C4}" sibTransId="{78945AAA-EA30-4703-AF23-1AE51D209042}"/>
    <dgm:cxn modelId="{BDB4B90F-A2A1-4E32-8320-3E1E7AEBF503}" srcId="{A850E8CF-A997-441D-A0B9-627A1DBDDAA7}" destId="{EE1FF9D8-8801-4BE3-B5DC-91BC48CDDD0D}" srcOrd="0" destOrd="0" parTransId="{847C36CB-9D34-4B87-9109-7B2DD7E8ABD5}" sibTransId="{56EC57BF-EF74-4134-B6D0-A7EA210D021F}"/>
    <dgm:cxn modelId="{B5D0C842-E992-470C-8009-78F24417CE9B}" type="presOf" srcId="{5A760124-66A1-4622-B9B0-479978583ECC}" destId="{975288DA-6436-41BC-99D5-88F3FEABF820}" srcOrd="0" destOrd="2" presId="urn:microsoft.com/office/officeart/2016/7/layout/BasicProcessNew"/>
    <dgm:cxn modelId="{82DAC44A-D6FF-4018-9761-73B4C00A4064}" srcId="{6EEEE1DD-DB07-4D10-BD50-A9ADF94CAEA6}" destId="{697B7901-18D4-431F-B738-7164EE2BE409}" srcOrd="0" destOrd="0" parTransId="{102074B5-FB8A-409F-976F-AE75EE98E612}" sibTransId="{721F7205-EB72-45D3-BE11-1F2D4A250904}"/>
    <dgm:cxn modelId="{82769B4E-C168-4CC6-8AB4-0B4FD587A2B3}" type="presOf" srcId="{A850E8CF-A997-441D-A0B9-627A1DBDDAA7}" destId="{14736B87-9D80-4017-963B-F96F611E7521}" srcOrd="0" destOrd="0" presId="urn:microsoft.com/office/officeart/2016/7/layout/BasicProcessNew"/>
    <dgm:cxn modelId="{3F6C7A9E-C218-42E9-983C-A16625F66524}" type="presOf" srcId="{56EC57BF-EF74-4134-B6D0-A7EA210D021F}" destId="{94A31260-9FEB-4798-9F7C-D95645193112}" srcOrd="0" destOrd="0" presId="urn:microsoft.com/office/officeart/2016/7/layout/BasicProcessNew"/>
    <dgm:cxn modelId="{B2D9F0B0-2833-4845-984D-9815C982F7E4}" type="presOf" srcId="{6EEEE1DD-DB07-4D10-BD50-A9ADF94CAEA6}" destId="{975288DA-6436-41BC-99D5-88F3FEABF820}" srcOrd="0" destOrd="0" presId="urn:microsoft.com/office/officeart/2016/7/layout/BasicProcessNew"/>
    <dgm:cxn modelId="{F91301D0-A61C-4DE8-AC45-8C5AB7C2FEAC}" type="presOf" srcId="{697B7901-18D4-431F-B738-7164EE2BE409}" destId="{975288DA-6436-41BC-99D5-88F3FEABF820}" srcOrd="0" destOrd="1" presId="urn:microsoft.com/office/officeart/2016/7/layout/BasicProcessNew"/>
    <dgm:cxn modelId="{B2B411D6-4B10-48AA-8576-73BA04EA25B5}" type="presOf" srcId="{EE1FF9D8-8801-4BE3-B5DC-91BC48CDDD0D}" destId="{878CA483-2F59-4F93-8FE5-3D3213B4672F}" srcOrd="0" destOrd="0" presId="urn:microsoft.com/office/officeart/2016/7/layout/BasicProcessNew"/>
    <dgm:cxn modelId="{31B151E3-C3CD-4DA0-AD11-F7C3BDF027AE}" srcId="{A850E8CF-A997-441D-A0B9-627A1DBDDAA7}" destId="{6EEEE1DD-DB07-4D10-BD50-A9ADF94CAEA6}" srcOrd="1" destOrd="0" parTransId="{48759C1E-A9AF-4E4E-958A-125A3B83576B}" sibTransId="{918C1EFB-7950-4139-BD16-8BCAF2DE3350}"/>
    <dgm:cxn modelId="{5FF93CDD-15E6-40D1-82B7-873D00BA8E42}" type="presParOf" srcId="{14736B87-9D80-4017-963B-F96F611E7521}" destId="{878CA483-2F59-4F93-8FE5-3D3213B4672F}" srcOrd="0" destOrd="0" presId="urn:microsoft.com/office/officeart/2016/7/layout/BasicProcessNew"/>
    <dgm:cxn modelId="{D6ED1AB6-23FC-48A5-B69F-631FDBD31710}" type="presParOf" srcId="{14736B87-9D80-4017-963B-F96F611E7521}" destId="{B5E8248D-EB18-4E76-9EE3-485780780074}" srcOrd="1" destOrd="0" presId="urn:microsoft.com/office/officeart/2016/7/layout/BasicProcessNew"/>
    <dgm:cxn modelId="{E4C2ADF8-51F6-43A1-AF30-544D8634EBF0}" type="presParOf" srcId="{14736B87-9D80-4017-963B-F96F611E7521}" destId="{94A31260-9FEB-4798-9F7C-D95645193112}" srcOrd="2" destOrd="0" presId="urn:microsoft.com/office/officeart/2016/7/layout/BasicProcessNew"/>
    <dgm:cxn modelId="{878C4982-F7D1-4995-8842-29C4C451C587}" type="presParOf" srcId="{14736B87-9D80-4017-963B-F96F611E7521}" destId="{D2AE18E2-918A-419E-827F-73F5CC733855}" srcOrd="3" destOrd="0" presId="urn:microsoft.com/office/officeart/2016/7/layout/BasicProcessNew"/>
    <dgm:cxn modelId="{17DF35AE-6C42-4F78-8861-A9AF4686D79D}" type="presParOf" srcId="{14736B87-9D80-4017-963B-F96F611E7521}" destId="{975288DA-6436-41BC-99D5-88F3FEABF820}" srcOrd="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7CF3F0-B148-47AE-8CC8-6E91713DF9E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EFB7D6B-6EDD-444F-9249-E7320736DA9E}">
      <dgm:prSet/>
      <dgm:spPr/>
      <dgm:t>
        <a:bodyPr/>
        <a:lstStyle/>
        <a:p>
          <a:r>
            <a:rPr lang="en-GB"/>
            <a:t>Sikh boy</a:t>
          </a:r>
          <a:endParaRPr lang="en-US"/>
        </a:p>
      </dgm:t>
    </dgm:pt>
    <dgm:pt modelId="{B8B6FE7B-6EB2-47D5-B57D-90AD20B34E0F}" type="parTrans" cxnId="{D7C54A30-DDBF-4C21-83AB-C6F80915FAFF}">
      <dgm:prSet/>
      <dgm:spPr/>
      <dgm:t>
        <a:bodyPr/>
        <a:lstStyle/>
        <a:p>
          <a:endParaRPr lang="en-US"/>
        </a:p>
      </dgm:t>
    </dgm:pt>
    <dgm:pt modelId="{2C4449CA-3E57-4AE2-AA97-D5532A9D8CF7}" type="sibTrans" cxnId="{D7C54A30-DDBF-4C21-83AB-C6F80915FAFF}">
      <dgm:prSet/>
      <dgm:spPr/>
      <dgm:t>
        <a:bodyPr/>
        <a:lstStyle/>
        <a:p>
          <a:endParaRPr lang="en-US"/>
        </a:p>
      </dgm:t>
    </dgm:pt>
    <dgm:pt modelId="{9683F365-F224-4C29-9DB5-D46502A61EC9}">
      <dgm:prSet/>
      <dgm:spPr/>
      <dgm:t>
        <a:bodyPr/>
        <a:lstStyle/>
        <a:p>
          <a:r>
            <a:rPr lang="en-GB"/>
            <a:t>‘There’s your brothers and sisters, Jo.’</a:t>
          </a:r>
          <a:endParaRPr lang="en-US"/>
        </a:p>
      </dgm:t>
    </dgm:pt>
    <dgm:pt modelId="{9F3D4BD7-A643-4C9F-A36F-74AC6CAD2477}" type="parTrans" cxnId="{B80211F2-27CD-409D-A604-F4CC44A8630D}">
      <dgm:prSet/>
      <dgm:spPr/>
      <dgm:t>
        <a:bodyPr/>
        <a:lstStyle/>
        <a:p>
          <a:endParaRPr lang="en-US"/>
        </a:p>
      </dgm:t>
    </dgm:pt>
    <dgm:pt modelId="{58D1F5A6-391D-4AFF-BFDF-14B196FA5B18}" type="sibTrans" cxnId="{B80211F2-27CD-409D-A604-F4CC44A8630D}">
      <dgm:prSet/>
      <dgm:spPr/>
      <dgm:t>
        <a:bodyPr/>
        <a:lstStyle/>
        <a:p>
          <a:endParaRPr lang="en-US"/>
        </a:p>
      </dgm:t>
    </dgm:pt>
    <dgm:pt modelId="{A667AF50-1CA0-48CB-9D68-B0D9491C9207}">
      <dgm:prSet/>
      <dgm:spPr/>
      <dgm:t>
        <a:bodyPr/>
        <a:lstStyle/>
        <a:p>
          <a:r>
            <a:rPr lang="en-GB"/>
            <a:t>‘Paki’ food – teacher and samosa lesson</a:t>
          </a:r>
          <a:endParaRPr lang="en-US"/>
        </a:p>
      </dgm:t>
    </dgm:pt>
    <dgm:pt modelId="{2ABD7F46-05CD-483B-9D89-9270A0EB1A2F}" type="parTrans" cxnId="{82737B2A-0C0E-46DD-98A1-5120E267447B}">
      <dgm:prSet/>
      <dgm:spPr/>
      <dgm:t>
        <a:bodyPr/>
        <a:lstStyle/>
        <a:p>
          <a:endParaRPr lang="en-US"/>
        </a:p>
      </dgm:t>
    </dgm:pt>
    <dgm:pt modelId="{DF65C8DD-D4F9-47CB-9668-3CF9188FA327}" type="sibTrans" cxnId="{82737B2A-0C0E-46DD-98A1-5120E267447B}">
      <dgm:prSet/>
      <dgm:spPr/>
      <dgm:t>
        <a:bodyPr/>
        <a:lstStyle/>
        <a:p>
          <a:endParaRPr lang="en-US"/>
        </a:p>
      </dgm:t>
    </dgm:pt>
    <dgm:pt modelId="{7617F4FF-8F34-425C-9FEB-3D82BDB81E11}">
      <dgm:prSet/>
      <dgm:spPr/>
      <dgm:t>
        <a:bodyPr/>
        <a:lstStyle/>
        <a:p>
          <a:r>
            <a:rPr lang="en-GB"/>
            <a:t>Jennifer’s  party</a:t>
          </a:r>
          <a:endParaRPr lang="en-US"/>
        </a:p>
      </dgm:t>
    </dgm:pt>
    <dgm:pt modelId="{332EF06A-8A93-4EB9-851C-751C6D6CDB83}" type="parTrans" cxnId="{03782E71-6DD9-4419-BBB5-11A84BF0AADA}">
      <dgm:prSet/>
      <dgm:spPr/>
      <dgm:t>
        <a:bodyPr/>
        <a:lstStyle/>
        <a:p>
          <a:endParaRPr lang="en-US"/>
        </a:p>
      </dgm:t>
    </dgm:pt>
    <dgm:pt modelId="{3629C3CE-B724-4365-832B-55C84A76DCAF}" type="sibTrans" cxnId="{03782E71-6DD9-4419-BBB5-11A84BF0AADA}">
      <dgm:prSet/>
      <dgm:spPr/>
      <dgm:t>
        <a:bodyPr/>
        <a:lstStyle/>
        <a:p>
          <a:endParaRPr lang="en-US"/>
        </a:p>
      </dgm:t>
    </dgm:pt>
    <dgm:pt modelId="{DAE13F1A-D939-4EB5-A9BD-7B5570D76B60}" type="pres">
      <dgm:prSet presAssocID="{167CF3F0-B148-47AE-8CC8-6E91713DF9EE}" presName="hierChild1" presStyleCnt="0">
        <dgm:presLayoutVars>
          <dgm:chPref val="1"/>
          <dgm:dir/>
          <dgm:animOne val="branch"/>
          <dgm:animLvl val="lvl"/>
          <dgm:resizeHandles/>
        </dgm:presLayoutVars>
      </dgm:prSet>
      <dgm:spPr/>
    </dgm:pt>
    <dgm:pt modelId="{61D39D3C-3FDB-472F-8AEB-5B842D7A8E76}" type="pres">
      <dgm:prSet presAssocID="{1EFB7D6B-6EDD-444F-9249-E7320736DA9E}" presName="hierRoot1" presStyleCnt="0"/>
      <dgm:spPr/>
    </dgm:pt>
    <dgm:pt modelId="{E0695634-3E8D-4875-9496-3508AB791EA6}" type="pres">
      <dgm:prSet presAssocID="{1EFB7D6B-6EDD-444F-9249-E7320736DA9E}" presName="composite" presStyleCnt="0"/>
      <dgm:spPr/>
    </dgm:pt>
    <dgm:pt modelId="{94701961-CE34-4F1D-9CEE-9CEE6A34D15D}" type="pres">
      <dgm:prSet presAssocID="{1EFB7D6B-6EDD-444F-9249-E7320736DA9E}" presName="background" presStyleLbl="node0" presStyleIdx="0" presStyleCnt="4"/>
      <dgm:spPr/>
    </dgm:pt>
    <dgm:pt modelId="{9E802987-BCBE-47B2-81E4-76D7F01A6FAA}" type="pres">
      <dgm:prSet presAssocID="{1EFB7D6B-6EDD-444F-9249-E7320736DA9E}" presName="text" presStyleLbl="fgAcc0" presStyleIdx="0" presStyleCnt="4">
        <dgm:presLayoutVars>
          <dgm:chPref val="3"/>
        </dgm:presLayoutVars>
      </dgm:prSet>
      <dgm:spPr/>
    </dgm:pt>
    <dgm:pt modelId="{C4F180D4-B967-4E61-9BBD-87FD769FAF81}" type="pres">
      <dgm:prSet presAssocID="{1EFB7D6B-6EDD-444F-9249-E7320736DA9E}" presName="hierChild2" presStyleCnt="0"/>
      <dgm:spPr/>
    </dgm:pt>
    <dgm:pt modelId="{059CE28D-65C7-4AB4-AA1A-71A6AC546D85}" type="pres">
      <dgm:prSet presAssocID="{9683F365-F224-4C29-9DB5-D46502A61EC9}" presName="hierRoot1" presStyleCnt="0"/>
      <dgm:spPr/>
    </dgm:pt>
    <dgm:pt modelId="{BDCD6EC0-9F1C-4027-87E1-C35C124F7E99}" type="pres">
      <dgm:prSet presAssocID="{9683F365-F224-4C29-9DB5-D46502A61EC9}" presName="composite" presStyleCnt="0"/>
      <dgm:spPr/>
    </dgm:pt>
    <dgm:pt modelId="{A510175A-0C7E-43D8-8D1F-7D0F3726A1D1}" type="pres">
      <dgm:prSet presAssocID="{9683F365-F224-4C29-9DB5-D46502A61EC9}" presName="background" presStyleLbl="node0" presStyleIdx="1" presStyleCnt="4"/>
      <dgm:spPr/>
    </dgm:pt>
    <dgm:pt modelId="{51F7DB80-7787-4CAA-9514-1DE6690F0C9B}" type="pres">
      <dgm:prSet presAssocID="{9683F365-F224-4C29-9DB5-D46502A61EC9}" presName="text" presStyleLbl="fgAcc0" presStyleIdx="1" presStyleCnt="4">
        <dgm:presLayoutVars>
          <dgm:chPref val="3"/>
        </dgm:presLayoutVars>
      </dgm:prSet>
      <dgm:spPr/>
    </dgm:pt>
    <dgm:pt modelId="{BB4318F3-A164-442B-8184-60481C42662D}" type="pres">
      <dgm:prSet presAssocID="{9683F365-F224-4C29-9DB5-D46502A61EC9}" presName="hierChild2" presStyleCnt="0"/>
      <dgm:spPr/>
    </dgm:pt>
    <dgm:pt modelId="{6FC7A591-0DF6-4EEB-8C19-8391A0EEC373}" type="pres">
      <dgm:prSet presAssocID="{A667AF50-1CA0-48CB-9D68-B0D9491C9207}" presName="hierRoot1" presStyleCnt="0"/>
      <dgm:spPr/>
    </dgm:pt>
    <dgm:pt modelId="{354A7621-5840-445D-BC6F-81B5719EFC44}" type="pres">
      <dgm:prSet presAssocID="{A667AF50-1CA0-48CB-9D68-B0D9491C9207}" presName="composite" presStyleCnt="0"/>
      <dgm:spPr/>
    </dgm:pt>
    <dgm:pt modelId="{85EE0146-B0E6-43DC-8EF0-5C601824ADC4}" type="pres">
      <dgm:prSet presAssocID="{A667AF50-1CA0-48CB-9D68-B0D9491C9207}" presName="background" presStyleLbl="node0" presStyleIdx="2" presStyleCnt="4"/>
      <dgm:spPr/>
    </dgm:pt>
    <dgm:pt modelId="{608D731E-E0DD-4BB3-803C-6A866BDE03DF}" type="pres">
      <dgm:prSet presAssocID="{A667AF50-1CA0-48CB-9D68-B0D9491C9207}" presName="text" presStyleLbl="fgAcc0" presStyleIdx="2" presStyleCnt="4">
        <dgm:presLayoutVars>
          <dgm:chPref val="3"/>
        </dgm:presLayoutVars>
      </dgm:prSet>
      <dgm:spPr/>
    </dgm:pt>
    <dgm:pt modelId="{51D5CAD3-E451-4584-A67A-D635964C3E6D}" type="pres">
      <dgm:prSet presAssocID="{A667AF50-1CA0-48CB-9D68-B0D9491C9207}" presName="hierChild2" presStyleCnt="0"/>
      <dgm:spPr/>
    </dgm:pt>
    <dgm:pt modelId="{52701899-9107-42BB-BFFC-C1740B01B1DD}" type="pres">
      <dgm:prSet presAssocID="{7617F4FF-8F34-425C-9FEB-3D82BDB81E11}" presName="hierRoot1" presStyleCnt="0"/>
      <dgm:spPr/>
    </dgm:pt>
    <dgm:pt modelId="{06C6FE9D-A88D-431D-9B9D-25856CFB6A4E}" type="pres">
      <dgm:prSet presAssocID="{7617F4FF-8F34-425C-9FEB-3D82BDB81E11}" presName="composite" presStyleCnt="0"/>
      <dgm:spPr/>
    </dgm:pt>
    <dgm:pt modelId="{F8FCF9AB-D720-47A7-B170-72C2EF4F4090}" type="pres">
      <dgm:prSet presAssocID="{7617F4FF-8F34-425C-9FEB-3D82BDB81E11}" presName="background" presStyleLbl="node0" presStyleIdx="3" presStyleCnt="4"/>
      <dgm:spPr/>
    </dgm:pt>
    <dgm:pt modelId="{A5A5A018-FAEC-488B-ACAA-E4B851BBB602}" type="pres">
      <dgm:prSet presAssocID="{7617F4FF-8F34-425C-9FEB-3D82BDB81E11}" presName="text" presStyleLbl="fgAcc0" presStyleIdx="3" presStyleCnt="4">
        <dgm:presLayoutVars>
          <dgm:chPref val="3"/>
        </dgm:presLayoutVars>
      </dgm:prSet>
      <dgm:spPr/>
    </dgm:pt>
    <dgm:pt modelId="{092BF893-8DC9-43B7-A65A-461BA34CA3B9}" type="pres">
      <dgm:prSet presAssocID="{7617F4FF-8F34-425C-9FEB-3D82BDB81E11}" presName="hierChild2" presStyleCnt="0"/>
      <dgm:spPr/>
    </dgm:pt>
  </dgm:ptLst>
  <dgm:cxnLst>
    <dgm:cxn modelId="{82737B2A-0C0E-46DD-98A1-5120E267447B}" srcId="{167CF3F0-B148-47AE-8CC8-6E91713DF9EE}" destId="{A667AF50-1CA0-48CB-9D68-B0D9491C9207}" srcOrd="2" destOrd="0" parTransId="{2ABD7F46-05CD-483B-9D89-9270A0EB1A2F}" sibTransId="{DF65C8DD-D4F9-47CB-9668-3CF9188FA327}"/>
    <dgm:cxn modelId="{D7C54A30-DDBF-4C21-83AB-C6F80915FAFF}" srcId="{167CF3F0-B148-47AE-8CC8-6E91713DF9EE}" destId="{1EFB7D6B-6EDD-444F-9249-E7320736DA9E}" srcOrd="0" destOrd="0" parTransId="{B8B6FE7B-6EB2-47D5-B57D-90AD20B34E0F}" sibTransId="{2C4449CA-3E57-4AE2-AA97-D5532A9D8CF7}"/>
    <dgm:cxn modelId="{C9829D60-B28E-42D5-98FB-B252F6D042B6}" type="presOf" srcId="{167CF3F0-B148-47AE-8CC8-6E91713DF9EE}" destId="{DAE13F1A-D939-4EB5-A9BD-7B5570D76B60}" srcOrd="0" destOrd="0" presId="urn:microsoft.com/office/officeart/2005/8/layout/hierarchy1"/>
    <dgm:cxn modelId="{03782E71-6DD9-4419-BBB5-11A84BF0AADA}" srcId="{167CF3F0-B148-47AE-8CC8-6E91713DF9EE}" destId="{7617F4FF-8F34-425C-9FEB-3D82BDB81E11}" srcOrd="3" destOrd="0" parTransId="{332EF06A-8A93-4EB9-851C-751C6D6CDB83}" sibTransId="{3629C3CE-B724-4365-832B-55C84A76DCAF}"/>
    <dgm:cxn modelId="{252C3B75-9303-4311-A469-D330DD250197}" type="presOf" srcId="{A667AF50-1CA0-48CB-9D68-B0D9491C9207}" destId="{608D731E-E0DD-4BB3-803C-6A866BDE03DF}" srcOrd="0" destOrd="0" presId="urn:microsoft.com/office/officeart/2005/8/layout/hierarchy1"/>
    <dgm:cxn modelId="{841CF8B2-547E-41BE-A43A-C6C4244BB188}" type="presOf" srcId="{1EFB7D6B-6EDD-444F-9249-E7320736DA9E}" destId="{9E802987-BCBE-47B2-81E4-76D7F01A6FAA}" srcOrd="0" destOrd="0" presId="urn:microsoft.com/office/officeart/2005/8/layout/hierarchy1"/>
    <dgm:cxn modelId="{74F766DE-9843-476D-B9F1-934FD4A37F85}" type="presOf" srcId="{9683F365-F224-4C29-9DB5-D46502A61EC9}" destId="{51F7DB80-7787-4CAA-9514-1DE6690F0C9B}" srcOrd="0" destOrd="0" presId="urn:microsoft.com/office/officeart/2005/8/layout/hierarchy1"/>
    <dgm:cxn modelId="{B80211F2-27CD-409D-A604-F4CC44A8630D}" srcId="{167CF3F0-B148-47AE-8CC8-6E91713DF9EE}" destId="{9683F365-F224-4C29-9DB5-D46502A61EC9}" srcOrd="1" destOrd="0" parTransId="{9F3D4BD7-A643-4C9F-A36F-74AC6CAD2477}" sibTransId="{58D1F5A6-391D-4AFF-BFDF-14B196FA5B18}"/>
    <dgm:cxn modelId="{D662BCF3-B503-4569-8341-3927B77B150D}" type="presOf" srcId="{7617F4FF-8F34-425C-9FEB-3D82BDB81E11}" destId="{A5A5A018-FAEC-488B-ACAA-E4B851BBB602}" srcOrd="0" destOrd="0" presId="urn:microsoft.com/office/officeart/2005/8/layout/hierarchy1"/>
    <dgm:cxn modelId="{449BC2C1-AE4F-4413-AC66-85A92F32DEB8}" type="presParOf" srcId="{DAE13F1A-D939-4EB5-A9BD-7B5570D76B60}" destId="{61D39D3C-3FDB-472F-8AEB-5B842D7A8E76}" srcOrd="0" destOrd="0" presId="urn:microsoft.com/office/officeart/2005/8/layout/hierarchy1"/>
    <dgm:cxn modelId="{AC3B829E-E888-41FD-A1DC-FC1963565CBB}" type="presParOf" srcId="{61D39D3C-3FDB-472F-8AEB-5B842D7A8E76}" destId="{E0695634-3E8D-4875-9496-3508AB791EA6}" srcOrd="0" destOrd="0" presId="urn:microsoft.com/office/officeart/2005/8/layout/hierarchy1"/>
    <dgm:cxn modelId="{8761A58C-BD26-4955-BE83-373CAD326655}" type="presParOf" srcId="{E0695634-3E8D-4875-9496-3508AB791EA6}" destId="{94701961-CE34-4F1D-9CEE-9CEE6A34D15D}" srcOrd="0" destOrd="0" presId="urn:microsoft.com/office/officeart/2005/8/layout/hierarchy1"/>
    <dgm:cxn modelId="{D8A71E8D-E88F-4830-8680-8940044782F3}" type="presParOf" srcId="{E0695634-3E8D-4875-9496-3508AB791EA6}" destId="{9E802987-BCBE-47B2-81E4-76D7F01A6FAA}" srcOrd="1" destOrd="0" presId="urn:microsoft.com/office/officeart/2005/8/layout/hierarchy1"/>
    <dgm:cxn modelId="{CA28A7A8-112E-4FEA-A632-F66DAEC027CB}" type="presParOf" srcId="{61D39D3C-3FDB-472F-8AEB-5B842D7A8E76}" destId="{C4F180D4-B967-4E61-9BBD-87FD769FAF81}" srcOrd="1" destOrd="0" presId="urn:microsoft.com/office/officeart/2005/8/layout/hierarchy1"/>
    <dgm:cxn modelId="{A99D2311-88B4-4AB8-BAE1-5EFA04036FE0}" type="presParOf" srcId="{DAE13F1A-D939-4EB5-A9BD-7B5570D76B60}" destId="{059CE28D-65C7-4AB4-AA1A-71A6AC546D85}" srcOrd="1" destOrd="0" presId="urn:microsoft.com/office/officeart/2005/8/layout/hierarchy1"/>
    <dgm:cxn modelId="{D79752AC-5EDD-4F43-A1B8-70585155476B}" type="presParOf" srcId="{059CE28D-65C7-4AB4-AA1A-71A6AC546D85}" destId="{BDCD6EC0-9F1C-4027-87E1-C35C124F7E99}" srcOrd="0" destOrd="0" presId="urn:microsoft.com/office/officeart/2005/8/layout/hierarchy1"/>
    <dgm:cxn modelId="{75D2B06A-E8F3-4C92-B9D6-6D2205C4C656}" type="presParOf" srcId="{BDCD6EC0-9F1C-4027-87E1-C35C124F7E99}" destId="{A510175A-0C7E-43D8-8D1F-7D0F3726A1D1}" srcOrd="0" destOrd="0" presId="urn:microsoft.com/office/officeart/2005/8/layout/hierarchy1"/>
    <dgm:cxn modelId="{C9C43B73-85DA-4FFB-BF48-807A3078C407}" type="presParOf" srcId="{BDCD6EC0-9F1C-4027-87E1-C35C124F7E99}" destId="{51F7DB80-7787-4CAA-9514-1DE6690F0C9B}" srcOrd="1" destOrd="0" presId="urn:microsoft.com/office/officeart/2005/8/layout/hierarchy1"/>
    <dgm:cxn modelId="{AD2D7916-D795-4347-98B2-5B8260C20B8A}" type="presParOf" srcId="{059CE28D-65C7-4AB4-AA1A-71A6AC546D85}" destId="{BB4318F3-A164-442B-8184-60481C42662D}" srcOrd="1" destOrd="0" presId="urn:microsoft.com/office/officeart/2005/8/layout/hierarchy1"/>
    <dgm:cxn modelId="{3E61E635-1DAE-4443-BFB0-9453F086D8B3}" type="presParOf" srcId="{DAE13F1A-D939-4EB5-A9BD-7B5570D76B60}" destId="{6FC7A591-0DF6-4EEB-8C19-8391A0EEC373}" srcOrd="2" destOrd="0" presId="urn:microsoft.com/office/officeart/2005/8/layout/hierarchy1"/>
    <dgm:cxn modelId="{FF216860-407F-4C61-A4C9-F989989C704B}" type="presParOf" srcId="{6FC7A591-0DF6-4EEB-8C19-8391A0EEC373}" destId="{354A7621-5840-445D-BC6F-81B5719EFC44}" srcOrd="0" destOrd="0" presId="urn:microsoft.com/office/officeart/2005/8/layout/hierarchy1"/>
    <dgm:cxn modelId="{5A015694-80A7-44C0-B702-E179A6282AAD}" type="presParOf" srcId="{354A7621-5840-445D-BC6F-81B5719EFC44}" destId="{85EE0146-B0E6-43DC-8EF0-5C601824ADC4}" srcOrd="0" destOrd="0" presId="urn:microsoft.com/office/officeart/2005/8/layout/hierarchy1"/>
    <dgm:cxn modelId="{C3A56980-EB64-4B3E-8D72-5E0EF1F79F5B}" type="presParOf" srcId="{354A7621-5840-445D-BC6F-81B5719EFC44}" destId="{608D731E-E0DD-4BB3-803C-6A866BDE03DF}" srcOrd="1" destOrd="0" presId="urn:microsoft.com/office/officeart/2005/8/layout/hierarchy1"/>
    <dgm:cxn modelId="{94491203-D84B-4EAA-A3EF-FCF6D9735CA0}" type="presParOf" srcId="{6FC7A591-0DF6-4EEB-8C19-8391A0EEC373}" destId="{51D5CAD3-E451-4584-A67A-D635964C3E6D}" srcOrd="1" destOrd="0" presId="urn:microsoft.com/office/officeart/2005/8/layout/hierarchy1"/>
    <dgm:cxn modelId="{C3217D2B-6909-4C45-8E94-DC6341E5839F}" type="presParOf" srcId="{DAE13F1A-D939-4EB5-A9BD-7B5570D76B60}" destId="{52701899-9107-42BB-BFFC-C1740B01B1DD}" srcOrd="3" destOrd="0" presId="urn:microsoft.com/office/officeart/2005/8/layout/hierarchy1"/>
    <dgm:cxn modelId="{D0357D66-120D-4F9F-A158-BFF4FAD422BF}" type="presParOf" srcId="{52701899-9107-42BB-BFFC-C1740B01B1DD}" destId="{06C6FE9D-A88D-431D-9B9D-25856CFB6A4E}" srcOrd="0" destOrd="0" presId="urn:microsoft.com/office/officeart/2005/8/layout/hierarchy1"/>
    <dgm:cxn modelId="{7FAC6BCA-2CA9-43D7-AC47-4F51B473521E}" type="presParOf" srcId="{06C6FE9D-A88D-431D-9B9D-25856CFB6A4E}" destId="{F8FCF9AB-D720-47A7-B170-72C2EF4F4090}" srcOrd="0" destOrd="0" presId="urn:microsoft.com/office/officeart/2005/8/layout/hierarchy1"/>
    <dgm:cxn modelId="{439C39A4-D57B-4D7C-BC9B-848E5612B567}" type="presParOf" srcId="{06C6FE9D-A88D-431D-9B9D-25856CFB6A4E}" destId="{A5A5A018-FAEC-488B-ACAA-E4B851BBB602}" srcOrd="1" destOrd="0" presId="urn:microsoft.com/office/officeart/2005/8/layout/hierarchy1"/>
    <dgm:cxn modelId="{0422E72B-82C2-4FFF-82F7-EF7F3F7802E2}" type="presParOf" srcId="{52701899-9107-42BB-BFFC-C1740B01B1DD}" destId="{092BF893-8DC9-43B7-A65A-461BA34CA3B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71A3DF-C4D4-4572-8319-992DE41819E4}"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15B2CAD3-A79A-4765-A71F-C265F40B959E}">
      <dgm:prSet/>
      <dgm:spPr/>
      <dgm:t>
        <a:bodyPr/>
        <a:lstStyle/>
        <a:p>
          <a:r>
            <a:rPr lang="en-GB"/>
            <a:t>Many studies have identified awareness among even very young children of racial differences and therefore of different values placed upon different skin colour.</a:t>
          </a:r>
          <a:endParaRPr lang="en-US"/>
        </a:p>
      </dgm:t>
    </dgm:pt>
    <dgm:pt modelId="{D9715768-5EAD-478A-AD3B-2F7F8B2DA345}" type="parTrans" cxnId="{E87EB60B-5EF1-4AB1-801F-7B03D40E96B8}">
      <dgm:prSet/>
      <dgm:spPr/>
      <dgm:t>
        <a:bodyPr/>
        <a:lstStyle/>
        <a:p>
          <a:endParaRPr lang="en-US"/>
        </a:p>
      </dgm:t>
    </dgm:pt>
    <dgm:pt modelId="{C5FA332A-14AB-497B-B519-637A46E4EC0A}" type="sibTrans" cxnId="{E87EB60B-5EF1-4AB1-801F-7B03D40E96B8}">
      <dgm:prSet/>
      <dgm:spPr/>
      <dgm:t>
        <a:bodyPr/>
        <a:lstStyle/>
        <a:p>
          <a:endParaRPr lang="en-US"/>
        </a:p>
      </dgm:t>
    </dgm:pt>
    <dgm:pt modelId="{4CF66907-CD63-4A76-BAE2-DADD8D04AAC5}">
      <dgm:prSet/>
      <dgm:spPr/>
      <dgm:t>
        <a:bodyPr/>
        <a:lstStyle/>
        <a:p>
          <a:r>
            <a:rPr lang="en-GB"/>
            <a:t>Dormant and not so dormant racist attitudes are widespread before children are 4 years old. Children reflect the attitudes and values of all around them, including racial attitudes and values. </a:t>
          </a:r>
          <a:endParaRPr lang="en-US"/>
        </a:p>
      </dgm:t>
    </dgm:pt>
    <dgm:pt modelId="{B9735E3A-FA87-46F0-A80D-B4469E355401}" type="parTrans" cxnId="{FDF95EDA-8EC8-4626-9379-90895F14DE75}">
      <dgm:prSet/>
      <dgm:spPr/>
      <dgm:t>
        <a:bodyPr/>
        <a:lstStyle/>
        <a:p>
          <a:endParaRPr lang="en-US"/>
        </a:p>
      </dgm:t>
    </dgm:pt>
    <dgm:pt modelId="{A4E8E9B0-675F-45A7-9992-7D725CB210FA}" type="sibTrans" cxnId="{FDF95EDA-8EC8-4626-9379-90895F14DE75}">
      <dgm:prSet/>
      <dgm:spPr/>
      <dgm:t>
        <a:bodyPr/>
        <a:lstStyle/>
        <a:p>
          <a:endParaRPr lang="en-US"/>
        </a:p>
      </dgm:t>
    </dgm:pt>
    <dgm:pt modelId="{7F4C4148-D2F7-4BA4-871B-E09BF4CC7DF3}" type="pres">
      <dgm:prSet presAssocID="{1771A3DF-C4D4-4572-8319-992DE41819E4}" presName="hierChild1" presStyleCnt="0">
        <dgm:presLayoutVars>
          <dgm:chPref val="1"/>
          <dgm:dir/>
          <dgm:animOne val="branch"/>
          <dgm:animLvl val="lvl"/>
          <dgm:resizeHandles/>
        </dgm:presLayoutVars>
      </dgm:prSet>
      <dgm:spPr/>
    </dgm:pt>
    <dgm:pt modelId="{1394C6C9-E87E-489E-A21D-40E2824DB48F}" type="pres">
      <dgm:prSet presAssocID="{15B2CAD3-A79A-4765-A71F-C265F40B959E}" presName="hierRoot1" presStyleCnt="0"/>
      <dgm:spPr/>
    </dgm:pt>
    <dgm:pt modelId="{6431C9F5-D55F-446C-B1D5-CAE67BDD40F7}" type="pres">
      <dgm:prSet presAssocID="{15B2CAD3-A79A-4765-A71F-C265F40B959E}" presName="composite" presStyleCnt="0"/>
      <dgm:spPr/>
    </dgm:pt>
    <dgm:pt modelId="{636D6DC3-F850-44CD-9A46-1CBE1660B153}" type="pres">
      <dgm:prSet presAssocID="{15B2CAD3-A79A-4765-A71F-C265F40B959E}" presName="background" presStyleLbl="node0" presStyleIdx="0" presStyleCnt="2"/>
      <dgm:spPr/>
    </dgm:pt>
    <dgm:pt modelId="{920F96D3-A05C-48AF-93EE-3F36119EE792}" type="pres">
      <dgm:prSet presAssocID="{15B2CAD3-A79A-4765-A71F-C265F40B959E}" presName="text" presStyleLbl="fgAcc0" presStyleIdx="0" presStyleCnt="2">
        <dgm:presLayoutVars>
          <dgm:chPref val="3"/>
        </dgm:presLayoutVars>
      </dgm:prSet>
      <dgm:spPr/>
    </dgm:pt>
    <dgm:pt modelId="{2CFF33C6-0E06-4473-88FE-9B32CDCFC60D}" type="pres">
      <dgm:prSet presAssocID="{15B2CAD3-A79A-4765-A71F-C265F40B959E}" presName="hierChild2" presStyleCnt="0"/>
      <dgm:spPr/>
    </dgm:pt>
    <dgm:pt modelId="{FBEAC66E-CE17-43C2-AEB3-B63CC650043E}" type="pres">
      <dgm:prSet presAssocID="{4CF66907-CD63-4A76-BAE2-DADD8D04AAC5}" presName="hierRoot1" presStyleCnt="0"/>
      <dgm:spPr/>
    </dgm:pt>
    <dgm:pt modelId="{24A3AEF8-96E8-416B-86F0-1D87BF0F0A86}" type="pres">
      <dgm:prSet presAssocID="{4CF66907-CD63-4A76-BAE2-DADD8D04AAC5}" presName="composite" presStyleCnt="0"/>
      <dgm:spPr/>
    </dgm:pt>
    <dgm:pt modelId="{FAB08EC6-9053-4093-B0DE-62D3BED34BFE}" type="pres">
      <dgm:prSet presAssocID="{4CF66907-CD63-4A76-BAE2-DADD8D04AAC5}" presName="background" presStyleLbl="node0" presStyleIdx="1" presStyleCnt="2"/>
      <dgm:spPr/>
    </dgm:pt>
    <dgm:pt modelId="{695107D5-0896-44DC-BCC5-4C4D7192578E}" type="pres">
      <dgm:prSet presAssocID="{4CF66907-CD63-4A76-BAE2-DADD8D04AAC5}" presName="text" presStyleLbl="fgAcc0" presStyleIdx="1" presStyleCnt="2">
        <dgm:presLayoutVars>
          <dgm:chPref val="3"/>
        </dgm:presLayoutVars>
      </dgm:prSet>
      <dgm:spPr/>
    </dgm:pt>
    <dgm:pt modelId="{DD9309A5-D274-4D0E-B238-98CB40A92687}" type="pres">
      <dgm:prSet presAssocID="{4CF66907-CD63-4A76-BAE2-DADD8D04AAC5}" presName="hierChild2" presStyleCnt="0"/>
      <dgm:spPr/>
    </dgm:pt>
  </dgm:ptLst>
  <dgm:cxnLst>
    <dgm:cxn modelId="{E87EB60B-5EF1-4AB1-801F-7B03D40E96B8}" srcId="{1771A3DF-C4D4-4572-8319-992DE41819E4}" destId="{15B2CAD3-A79A-4765-A71F-C265F40B959E}" srcOrd="0" destOrd="0" parTransId="{D9715768-5EAD-478A-AD3B-2F7F8B2DA345}" sibTransId="{C5FA332A-14AB-497B-B519-637A46E4EC0A}"/>
    <dgm:cxn modelId="{F51FBA23-418F-45F2-8D1A-CDD681B6CE5B}" type="presOf" srcId="{4CF66907-CD63-4A76-BAE2-DADD8D04AAC5}" destId="{695107D5-0896-44DC-BCC5-4C4D7192578E}" srcOrd="0" destOrd="0" presId="urn:microsoft.com/office/officeart/2005/8/layout/hierarchy1"/>
    <dgm:cxn modelId="{3E269485-9B30-461D-97DC-DDB41B76FD1A}" type="presOf" srcId="{1771A3DF-C4D4-4572-8319-992DE41819E4}" destId="{7F4C4148-D2F7-4BA4-871B-E09BF4CC7DF3}" srcOrd="0" destOrd="0" presId="urn:microsoft.com/office/officeart/2005/8/layout/hierarchy1"/>
    <dgm:cxn modelId="{4C0DBEC8-C602-4B84-B892-010B186B677F}" type="presOf" srcId="{15B2CAD3-A79A-4765-A71F-C265F40B959E}" destId="{920F96D3-A05C-48AF-93EE-3F36119EE792}" srcOrd="0" destOrd="0" presId="urn:microsoft.com/office/officeart/2005/8/layout/hierarchy1"/>
    <dgm:cxn modelId="{FDF95EDA-8EC8-4626-9379-90895F14DE75}" srcId="{1771A3DF-C4D4-4572-8319-992DE41819E4}" destId="{4CF66907-CD63-4A76-BAE2-DADD8D04AAC5}" srcOrd="1" destOrd="0" parTransId="{B9735E3A-FA87-46F0-A80D-B4469E355401}" sibTransId="{A4E8E9B0-675F-45A7-9992-7D725CB210FA}"/>
    <dgm:cxn modelId="{FD60EF97-6AA6-4BE7-B48F-AD207FAF4410}" type="presParOf" srcId="{7F4C4148-D2F7-4BA4-871B-E09BF4CC7DF3}" destId="{1394C6C9-E87E-489E-A21D-40E2824DB48F}" srcOrd="0" destOrd="0" presId="urn:microsoft.com/office/officeart/2005/8/layout/hierarchy1"/>
    <dgm:cxn modelId="{768B0B69-9EF0-4567-9DD2-E11CD20CFF47}" type="presParOf" srcId="{1394C6C9-E87E-489E-A21D-40E2824DB48F}" destId="{6431C9F5-D55F-446C-B1D5-CAE67BDD40F7}" srcOrd="0" destOrd="0" presId="urn:microsoft.com/office/officeart/2005/8/layout/hierarchy1"/>
    <dgm:cxn modelId="{8401FA42-CFE2-4857-BD82-E15E8317EEBB}" type="presParOf" srcId="{6431C9F5-D55F-446C-B1D5-CAE67BDD40F7}" destId="{636D6DC3-F850-44CD-9A46-1CBE1660B153}" srcOrd="0" destOrd="0" presId="urn:microsoft.com/office/officeart/2005/8/layout/hierarchy1"/>
    <dgm:cxn modelId="{941E623C-DD6E-4831-9817-941BBA5CC556}" type="presParOf" srcId="{6431C9F5-D55F-446C-B1D5-CAE67BDD40F7}" destId="{920F96D3-A05C-48AF-93EE-3F36119EE792}" srcOrd="1" destOrd="0" presId="urn:microsoft.com/office/officeart/2005/8/layout/hierarchy1"/>
    <dgm:cxn modelId="{D4B3D610-09CD-4616-9098-4568CB14B92B}" type="presParOf" srcId="{1394C6C9-E87E-489E-A21D-40E2824DB48F}" destId="{2CFF33C6-0E06-4473-88FE-9B32CDCFC60D}" srcOrd="1" destOrd="0" presId="urn:microsoft.com/office/officeart/2005/8/layout/hierarchy1"/>
    <dgm:cxn modelId="{6572E2A1-DEBB-4761-B4C9-C9AA4A3F366A}" type="presParOf" srcId="{7F4C4148-D2F7-4BA4-871B-E09BF4CC7DF3}" destId="{FBEAC66E-CE17-43C2-AEB3-B63CC650043E}" srcOrd="1" destOrd="0" presId="urn:microsoft.com/office/officeart/2005/8/layout/hierarchy1"/>
    <dgm:cxn modelId="{B49BCC96-9342-4622-A3D2-C64D363883CB}" type="presParOf" srcId="{FBEAC66E-CE17-43C2-AEB3-B63CC650043E}" destId="{24A3AEF8-96E8-416B-86F0-1D87BF0F0A86}" srcOrd="0" destOrd="0" presId="urn:microsoft.com/office/officeart/2005/8/layout/hierarchy1"/>
    <dgm:cxn modelId="{12275A41-3E5F-4C79-905C-39BD2258496F}" type="presParOf" srcId="{24A3AEF8-96E8-416B-86F0-1D87BF0F0A86}" destId="{FAB08EC6-9053-4093-B0DE-62D3BED34BFE}" srcOrd="0" destOrd="0" presId="urn:microsoft.com/office/officeart/2005/8/layout/hierarchy1"/>
    <dgm:cxn modelId="{660942CB-9C7C-4B52-9800-C862876D3AD7}" type="presParOf" srcId="{24A3AEF8-96E8-416B-86F0-1D87BF0F0A86}" destId="{695107D5-0896-44DC-BCC5-4C4D7192578E}" srcOrd="1" destOrd="0" presId="urn:microsoft.com/office/officeart/2005/8/layout/hierarchy1"/>
    <dgm:cxn modelId="{34511761-B9EB-484C-845E-EE198330B96A}" type="presParOf" srcId="{FBEAC66E-CE17-43C2-AEB3-B63CC650043E}" destId="{DD9309A5-D274-4D0E-B238-98CB40A9268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96A6BA-B52B-4CD1-B733-9E288CC1D40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810C7FD-3EAF-4763-AADA-4815B1508255}">
      <dgm:prSet/>
      <dgm:spPr/>
      <dgm:t>
        <a:bodyPr/>
        <a:lstStyle/>
        <a:p>
          <a:r>
            <a:rPr lang="en-GB" b="1"/>
            <a:t>Purpose:</a:t>
          </a:r>
          <a:r>
            <a:rPr lang="en-GB"/>
            <a:t> To collectively, make a measurable difference to the lives of Black, Asian and Minority Ethnic people.</a:t>
          </a:r>
          <a:endParaRPr lang="en-US"/>
        </a:p>
      </dgm:t>
    </dgm:pt>
    <dgm:pt modelId="{233555C1-08FA-4DE9-B1C2-4CEB8D90C4F4}" type="parTrans" cxnId="{499074CC-FB5D-45E1-AE50-D469F77DE8AB}">
      <dgm:prSet/>
      <dgm:spPr/>
      <dgm:t>
        <a:bodyPr/>
        <a:lstStyle/>
        <a:p>
          <a:endParaRPr lang="en-US"/>
        </a:p>
      </dgm:t>
    </dgm:pt>
    <dgm:pt modelId="{C9B4EB2A-B99B-4DFA-ABD9-DADC48849D1A}" type="sibTrans" cxnId="{499074CC-FB5D-45E1-AE50-D469F77DE8AB}">
      <dgm:prSet/>
      <dgm:spPr/>
      <dgm:t>
        <a:bodyPr/>
        <a:lstStyle/>
        <a:p>
          <a:endParaRPr lang="en-US"/>
        </a:p>
      </dgm:t>
    </dgm:pt>
    <dgm:pt modelId="{9BDCB5AA-EBC4-438B-A723-0336EE6A07E6}">
      <dgm:prSet/>
      <dgm:spPr/>
      <dgm:t>
        <a:bodyPr/>
        <a:lstStyle/>
        <a:p>
          <a:r>
            <a:rPr lang="en-GB"/>
            <a:t>Welsh Government acknowledges that institutional and structural racism exists and needs to be tackled actively and assertively.</a:t>
          </a:r>
          <a:endParaRPr lang="en-US"/>
        </a:p>
      </dgm:t>
    </dgm:pt>
    <dgm:pt modelId="{D760635C-0808-4C33-9934-04D4ADEFE07B}" type="parTrans" cxnId="{9189DF2E-0CB0-4A24-8605-EB86AA5E647F}">
      <dgm:prSet/>
      <dgm:spPr/>
      <dgm:t>
        <a:bodyPr/>
        <a:lstStyle/>
        <a:p>
          <a:endParaRPr lang="en-US"/>
        </a:p>
      </dgm:t>
    </dgm:pt>
    <dgm:pt modelId="{1399E511-E702-40C6-9D76-A10943810822}" type="sibTrans" cxnId="{9189DF2E-0CB0-4A24-8605-EB86AA5E647F}">
      <dgm:prSet/>
      <dgm:spPr/>
      <dgm:t>
        <a:bodyPr/>
        <a:lstStyle/>
        <a:p>
          <a:endParaRPr lang="en-US"/>
        </a:p>
      </dgm:t>
    </dgm:pt>
    <dgm:pt modelId="{6F5A3807-A078-4121-A615-2C15CD38813C}">
      <dgm:prSet/>
      <dgm:spPr/>
      <dgm:t>
        <a:bodyPr/>
        <a:lstStyle/>
        <a:p>
          <a:r>
            <a:rPr lang="en-GB"/>
            <a:t>The Authors have explicitly worked within the good practice and momentum offered by the Well Being of Future Generations’ Act and the five ways of working as core to developing this policy.</a:t>
          </a:r>
          <a:endParaRPr lang="en-US"/>
        </a:p>
      </dgm:t>
    </dgm:pt>
    <dgm:pt modelId="{CD0FCBCB-E12F-4494-8BA3-DAB05DEFF84E}" type="parTrans" cxnId="{E0688A85-419A-4D70-A38C-AAC021DBB027}">
      <dgm:prSet/>
      <dgm:spPr/>
      <dgm:t>
        <a:bodyPr/>
        <a:lstStyle/>
        <a:p>
          <a:endParaRPr lang="en-US"/>
        </a:p>
      </dgm:t>
    </dgm:pt>
    <dgm:pt modelId="{0743D640-8B60-48D2-8708-B63B2B92B29D}" type="sibTrans" cxnId="{E0688A85-419A-4D70-A38C-AAC021DBB027}">
      <dgm:prSet/>
      <dgm:spPr/>
      <dgm:t>
        <a:bodyPr/>
        <a:lstStyle/>
        <a:p>
          <a:endParaRPr lang="en-US"/>
        </a:p>
      </dgm:t>
    </dgm:pt>
    <dgm:pt modelId="{CA750F15-D9C9-4516-886D-059FAE18D334}">
      <dgm:prSet/>
      <dgm:spPr/>
      <dgm:t>
        <a:bodyPr/>
        <a:lstStyle/>
        <a:p>
          <a:r>
            <a:rPr lang="en-GB"/>
            <a:t>The Welsh Government currently lacks data on racist bullying and harassment, and the everyday experiences of Black, Asian and Minority Ethnic children and young people in education settings.</a:t>
          </a:r>
          <a:endParaRPr lang="en-US"/>
        </a:p>
      </dgm:t>
    </dgm:pt>
    <dgm:pt modelId="{0A4B6721-F441-4F14-AAED-D222277F967F}" type="parTrans" cxnId="{397108B7-4ACD-4D93-BBD7-660FEC3F25B2}">
      <dgm:prSet/>
      <dgm:spPr/>
      <dgm:t>
        <a:bodyPr/>
        <a:lstStyle/>
        <a:p>
          <a:endParaRPr lang="en-US"/>
        </a:p>
      </dgm:t>
    </dgm:pt>
    <dgm:pt modelId="{30382535-0DFA-44BC-9166-69FE5256872F}" type="sibTrans" cxnId="{397108B7-4ACD-4D93-BBD7-660FEC3F25B2}">
      <dgm:prSet/>
      <dgm:spPr/>
      <dgm:t>
        <a:bodyPr/>
        <a:lstStyle/>
        <a:p>
          <a:endParaRPr lang="en-US"/>
        </a:p>
      </dgm:t>
    </dgm:pt>
    <dgm:pt modelId="{552A08BD-8851-4DB5-974B-81A467C43B15}">
      <dgm:prSet/>
      <dgm:spPr/>
      <dgm:t>
        <a:bodyPr/>
        <a:lstStyle/>
        <a:p>
          <a:r>
            <a:rPr lang="en-GB"/>
            <a:t>The culture (in schools) should respect and nurture difference, make learners and staff feel safe, recognise different histories and experiences, and calls out and acts upon behaviours that are racist.</a:t>
          </a:r>
          <a:endParaRPr lang="en-US"/>
        </a:p>
      </dgm:t>
    </dgm:pt>
    <dgm:pt modelId="{57353D06-0697-4508-BE9F-094F7EE1E95B}" type="parTrans" cxnId="{9FDB1CA7-2047-4880-8AB7-A487D3DC467E}">
      <dgm:prSet/>
      <dgm:spPr/>
      <dgm:t>
        <a:bodyPr/>
        <a:lstStyle/>
        <a:p>
          <a:endParaRPr lang="en-US"/>
        </a:p>
      </dgm:t>
    </dgm:pt>
    <dgm:pt modelId="{041B6A0E-5A6B-4D19-91E9-65FCBC5EE615}" type="sibTrans" cxnId="{9FDB1CA7-2047-4880-8AB7-A487D3DC467E}">
      <dgm:prSet/>
      <dgm:spPr/>
      <dgm:t>
        <a:bodyPr/>
        <a:lstStyle/>
        <a:p>
          <a:endParaRPr lang="en-US"/>
        </a:p>
      </dgm:t>
    </dgm:pt>
    <dgm:pt modelId="{F6BBE04A-48D9-4FCB-B8A4-BE5EA5A55E89}">
      <dgm:prSet/>
      <dgm:spPr/>
      <dgm:t>
        <a:bodyPr/>
        <a:lstStyle/>
        <a:p>
          <a:r>
            <a:rPr lang="en-GB"/>
            <a:t>All education institutions will be required to tackle institutional racism as a wholeinstitution approach. They will need to seek out systems and policies that no longer serve ethnic minority groups and redesign and embed them in their structures and policies.</a:t>
          </a:r>
          <a:endParaRPr lang="en-US"/>
        </a:p>
      </dgm:t>
    </dgm:pt>
    <dgm:pt modelId="{1E341004-5607-4654-AAFB-B2CC31D87D92}" type="parTrans" cxnId="{774F12DD-7873-4885-B1BC-C76CB002F65B}">
      <dgm:prSet/>
      <dgm:spPr/>
      <dgm:t>
        <a:bodyPr/>
        <a:lstStyle/>
        <a:p>
          <a:endParaRPr lang="en-US"/>
        </a:p>
      </dgm:t>
    </dgm:pt>
    <dgm:pt modelId="{FF15FC7C-DD48-4387-A1D8-9A14533C2C83}" type="sibTrans" cxnId="{774F12DD-7873-4885-B1BC-C76CB002F65B}">
      <dgm:prSet/>
      <dgm:spPr/>
      <dgm:t>
        <a:bodyPr/>
        <a:lstStyle/>
        <a:p>
          <a:endParaRPr lang="en-US"/>
        </a:p>
      </dgm:t>
    </dgm:pt>
    <dgm:pt modelId="{3AC2F1C1-C5D8-4421-BA3E-CC81E997FC8A}" type="pres">
      <dgm:prSet presAssocID="{8696A6BA-B52B-4CD1-B733-9E288CC1D404}" presName="diagram" presStyleCnt="0">
        <dgm:presLayoutVars>
          <dgm:dir/>
          <dgm:resizeHandles val="exact"/>
        </dgm:presLayoutVars>
      </dgm:prSet>
      <dgm:spPr/>
    </dgm:pt>
    <dgm:pt modelId="{C65D9C51-3CDA-4CFA-9241-243354E3FDF9}" type="pres">
      <dgm:prSet presAssocID="{C810C7FD-3EAF-4763-AADA-4815B1508255}" presName="node" presStyleLbl="node1" presStyleIdx="0" presStyleCnt="6">
        <dgm:presLayoutVars>
          <dgm:bulletEnabled val="1"/>
        </dgm:presLayoutVars>
      </dgm:prSet>
      <dgm:spPr/>
    </dgm:pt>
    <dgm:pt modelId="{3D161527-2CC1-433E-929C-3A3B964CA01C}" type="pres">
      <dgm:prSet presAssocID="{C9B4EB2A-B99B-4DFA-ABD9-DADC48849D1A}" presName="sibTrans" presStyleCnt="0"/>
      <dgm:spPr/>
    </dgm:pt>
    <dgm:pt modelId="{88557701-357F-4AF8-A887-9EB15C8AD79F}" type="pres">
      <dgm:prSet presAssocID="{9BDCB5AA-EBC4-438B-A723-0336EE6A07E6}" presName="node" presStyleLbl="node1" presStyleIdx="1" presStyleCnt="6">
        <dgm:presLayoutVars>
          <dgm:bulletEnabled val="1"/>
        </dgm:presLayoutVars>
      </dgm:prSet>
      <dgm:spPr/>
    </dgm:pt>
    <dgm:pt modelId="{137553AA-3E6E-4ADE-A35F-578A75DA37BD}" type="pres">
      <dgm:prSet presAssocID="{1399E511-E702-40C6-9D76-A10943810822}" presName="sibTrans" presStyleCnt="0"/>
      <dgm:spPr/>
    </dgm:pt>
    <dgm:pt modelId="{D0FFEE74-6A7B-45A1-AE2C-707A8B0A1FE7}" type="pres">
      <dgm:prSet presAssocID="{6F5A3807-A078-4121-A615-2C15CD38813C}" presName="node" presStyleLbl="node1" presStyleIdx="2" presStyleCnt="6">
        <dgm:presLayoutVars>
          <dgm:bulletEnabled val="1"/>
        </dgm:presLayoutVars>
      </dgm:prSet>
      <dgm:spPr/>
    </dgm:pt>
    <dgm:pt modelId="{FC5EFBCA-96AD-4FE6-9AB5-592B64CE6C69}" type="pres">
      <dgm:prSet presAssocID="{0743D640-8B60-48D2-8708-B63B2B92B29D}" presName="sibTrans" presStyleCnt="0"/>
      <dgm:spPr/>
    </dgm:pt>
    <dgm:pt modelId="{40043BD0-98E1-4762-88AE-A80EBE40EA4F}" type="pres">
      <dgm:prSet presAssocID="{CA750F15-D9C9-4516-886D-059FAE18D334}" presName="node" presStyleLbl="node1" presStyleIdx="3" presStyleCnt="6">
        <dgm:presLayoutVars>
          <dgm:bulletEnabled val="1"/>
        </dgm:presLayoutVars>
      </dgm:prSet>
      <dgm:spPr/>
    </dgm:pt>
    <dgm:pt modelId="{1CE42F7C-224E-4147-BB9A-427DE1A007FC}" type="pres">
      <dgm:prSet presAssocID="{30382535-0DFA-44BC-9166-69FE5256872F}" presName="sibTrans" presStyleCnt="0"/>
      <dgm:spPr/>
    </dgm:pt>
    <dgm:pt modelId="{37F1AD13-F929-4BC1-BD08-C4A6C4CE6C17}" type="pres">
      <dgm:prSet presAssocID="{552A08BD-8851-4DB5-974B-81A467C43B15}" presName="node" presStyleLbl="node1" presStyleIdx="4" presStyleCnt="6">
        <dgm:presLayoutVars>
          <dgm:bulletEnabled val="1"/>
        </dgm:presLayoutVars>
      </dgm:prSet>
      <dgm:spPr/>
    </dgm:pt>
    <dgm:pt modelId="{A05A07BF-DE10-4E8F-A3D7-E162259381FF}" type="pres">
      <dgm:prSet presAssocID="{041B6A0E-5A6B-4D19-91E9-65FCBC5EE615}" presName="sibTrans" presStyleCnt="0"/>
      <dgm:spPr/>
    </dgm:pt>
    <dgm:pt modelId="{0FA9DE60-E5B7-4227-98C6-F9DF3E2751BA}" type="pres">
      <dgm:prSet presAssocID="{F6BBE04A-48D9-4FCB-B8A4-BE5EA5A55E89}" presName="node" presStyleLbl="node1" presStyleIdx="5" presStyleCnt="6">
        <dgm:presLayoutVars>
          <dgm:bulletEnabled val="1"/>
        </dgm:presLayoutVars>
      </dgm:prSet>
      <dgm:spPr/>
    </dgm:pt>
  </dgm:ptLst>
  <dgm:cxnLst>
    <dgm:cxn modelId="{A47FC420-B3FB-42E2-8FA4-75CBBB21EA8A}" type="presOf" srcId="{CA750F15-D9C9-4516-886D-059FAE18D334}" destId="{40043BD0-98E1-4762-88AE-A80EBE40EA4F}" srcOrd="0" destOrd="0" presId="urn:microsoft.com/office/officeart/2005/8/layout/default"/>
    <dgm:cxn modelId="{D332022E-1670-44FF-AA7D-50EAAB0F4D2D}" type="presOf" srcId="{552A08BD-8851-4DB5-974B-81A467C43B15}" destId="{37F1AD13-F929-4BC1-BD08-C4A6C4CE6C17}" srcOrd="0" destOrd="0" presId="urn:microsoft.com/office/officeart/2005/8/layout/default"/>
    <dgm:cxn modelId="{9189DF2E-0CB0-4A24-8605-EB86AA5E647F}" srcId="{8696A6BA-B52B-4CD1-B733-9E288CC1D404}" destId="{9BDCB5AA-EBC4-438B-A723-0336EE6A07E6}" srcOrd="1" destOrd="0" parTransId="{D760635C-0808-4C33-9934-04D4ADEFE07B}" sibTransId="{1399E511-E702-40C6-9D76-A10943810822}"/>
    <dgm:cxn modelId="{91B2513B-6A78-4B48-8399-193B7E307BED}" type="presOf" srcId="{F6BBE04A-48D9-4FCB-B8A4-BE5EA5A55E89}" destId="{0FA9DE60-E5B7-4227-98C6-F9DF3E2751BA}" srcOrd="0" destOrd="0" presId="urn:microsoft.com/office/officeart/2005/8/layout/default"/>
    <dgm:cxn modelId="{FFBBDB70-7CA8-429A-86F1-409AA6B12ECF}" type="presOf" srcId="{9BDCB5AA-EBC4-438B-A723-0336EE6A07E6}" destId="{88557701-357F-4AF8-A887-9EB15C8AD79F}" srcOrd="0" destOrd="0" presId="urn:microsoft.com/office/officeart/2005/8/layout/default"/>
    <dgm:cxn modelId="{F5FDFD79-CE0F-4BBA-B432-D66787ED4F4A}" type="presOf" srcId="{6F5A3807-A078-4121-A615-2C15CD38813C}" destId="{D0FFEE74-6A7B-45A1-AE2C-707A8B0A1FE7}" srcOrd="0" destOrd="0" presId="urn:microsoft.com/office/officeart/2005/8/layout/default"/>
    <dgm:cxn modelId="{E0688A85-419A-4D70-A38C-AAC021DBB027}" srcId="{8696A6BA-B52B-4CD1-B733-9E288CC1D404}" destId="{6F5A3807-A078-4121-A615-2C15CD38813C}" srcOrd="2" destOrd="0" parTransId="{CD0FCBCB-E12F-4494-8BA3-DAB05DEFF84E}" sibTransId="{0743D640-8B60-48D2-8708-B63B2B92B29D}"/>
    <dgm:cxn modelId="{360DD186-33BA-4502-8D75-C2B98F8B2360}" type="presOf" srcId="{8696A6BA-B52B-4CD1-B733-9E288CC1D404}" destId="{3AC2F1C1-C5D8-4421-BA3E-CC81E997FC8A}" srcOrd="0" destOrd="0" presId="urn:microsoft.com/office/officeart/2005/8/layout/default"/>
    <dgm:cxn modelId="{D6A7B987-BC3E-4CA3-B3D0-4A8692050A04}" type="presOf" srcId="{C810C7FD-3EAF-4763-AADA-4815B1508255}" destId="{C65D9C51-3CDA-4CFA-9241-243354E3FDF9}" srcOrd="0" destOrd="0" presId="urn:microsoft.com/office/officeart/2005/8/layout/default"/>
    <dgm:cxn modelId="{9FDB1CA7-2047-4880-8AB7-A487D3DC467E}" srcId="{8696A6BA-B52B-4CD1-B733-9E288CC1D404}" destId="{552A08BD-8851-4DB5-974B-81A467C43B15}" srcOrd="4" destOrd="0" parTransId="{57353D06-0697-4508-BE9F-094F7EE1E95B}" sibTransId="{041B6A0E-5A6B-4D19-91E9-65FCBC5EE615}"/>
    <dgm:cxn modelId="{397108B7-4ACD-4D93-BBD7-660FEC3F25B2}" srcId="{8696A6BA-B52B-4CD1-B733-9E288CC1D404}" destId="{CA750F15-D9C9-4516-886D-059FAE18D334}" srcOrd="3" destOrd="0" parTransId="{0A4B6721-F441-4F14-AAED-D222277F967F}" sibTransId="{30382535-0DFA-44BC-9166-69FE5256872F}"/>
    <dgm:cxn modelId="{499074CC-FB5D-45E1-AE50-D469F77DE8AB}" srcId="{8696A6BA-B52B-4CD1-B733-9E288CC1D404}" destId="{C810C7FD-3EAF-4763-AADA-4815B1508255}" srcOrd="0" destOrd="0" parTransId="{233555C1-08FA-4DE9-B1C2-4CEB8D90C4F4}" sibTransId="{C9B4EB2A-B99B-4DFA-ABD9-DADC48849D1A}"/>
    <dgm:cxn modelId="{774F12DD-7873-4885-B1BC-C76CB002F65B}" srcId="{8696A6BA-B52B-4CD1-B733-9E288CC1D404}" destId="{F6BBE04A-48D9-4FCB-B8A4-BE5EA5A55E89}" srcOrd="5" destOrd="0" parTransId="{1E341004-5607-4654-AAFB-B2CC31D87D92}" sibTransId="{FF15FC7C-DD48-4387-A1D8-9A14533C2C83}"/>
    <dgm:cxn modelId="{C35AAE1E-802A-479A-9A7C-66DA9836984E}" type="presParOf" srcId="{3AC2F1C1-C5D8-4421-BA3E-CC81E997FC8A}" destId="{C65D9C51-3CDA-4CFA-9241-243354E3FDF9}" srcOrd="0" destOrd="0" presId="urn:microsoft.com/office/officeart/2005/8/layout/default"/>
    <dgm:cxn modelId="{56D27778-4B0D-4B1D-B171-B53A9C8B249A}" type="presParOf" srcId="{3AC2F1C1-C5D8-4421-BA3E-CC81E997FC8A}" destId="{3D161527-2CC1-433E-929C-3A3B964CA01C}" srcOrd="1" destOrd="0" presId="urn:microsoft.com/office/officeart/2005/8/layout/default"/>
    <dgm:cxn modelId="{6BF1C029-E478-446F-B2D4-062E9C699FB2}" type="presParOf" srcId="{3AC2F1C1-C5D8-4421-BA3E-CC81E997FC8A}" destId="{88557701-357F-4AF8-A887-9EB15C8AD79F}" srcOrd="2" destOrd="0" presId="urn:microsoft.com/office/officeart/2005/8/layout/default"/>
    <dgm:cxn modelId="{BF64D892-37C4-4410-8BF1-7962B2ACBF41}" type="presParOf" srcId="{3AC2F1C1-C5D8-4421-BA3E-CC81E997FC8A}" destId="{137553AA-3E6E-4ADE-A35F-578A75DA37BD}" srcOrd="3" destOrd="0" presId="urn:microsoft.com/office/officeart/2005/8/layout/default"/>
    <dgm:cxn modelId="{9F66F691-4B73-4CCF-A796-EEF6343AB033}" type="presParOf" srcId="{3AC2F1C1-C5D8-4421-BA3E-CC81E997FC8A}" destId="{D0FFEE74-6A7B-45A1-AE2C-707A8B0A1FE7}" srcOrd="4" destOrd="0" presId="urn:microsoft.com/office/officeart/2005/8/layout/default"/>
    <dgm:cxn modelId="{5688E541-D30A-4ADF-9188-5DFEF7312506}" type="presParOf" srcId="{3AC2F1C1-C5D8-4421-BA3E-CC81E997FC8A}" destId="{FC5EFBCA-96AD-4FE6-9AB5-592B64CE6C69}" srcOrd="5" destOrd="0" presId="urn:microsoft.com/office/officeart/2005/8/layout/default"/>
    <dgm:cxn modelId="{E8377D03-2FAD-48BC-B582-1ADE8FA1B55D}" type="presParOf" srcId="{3AC2F1C1-C5D8-4421-BA3E-CC81E997FC8A}" destId="{40043BD0-98E1-4762-88AE-A80EBE40EA4F}" srcOrd="6" destOrd="0" presId="urn:microsoft.com/office/officeart/2005/8/layout/default"/>
    <dgm:cxn modelId="{A74D8AC2-B06B-4B21-A6B9-73B8FDA11534}" type="presParOf" srcId="{3AC2F1C1-C5D8-4421-BA3E-CC81E997FC8A}" destId="{1CE42F7C-224E-4147-BB9A-427DE1A007FC}" srcOrd="7" destOrd="0" presId="urn:microsoft.com/office/officeart/2005/8/layout/default"/>
    <dgm:cxn modelId="{98BD6E41-D8A5-48F5-81E0-E2C5BF394E0A}" type="presParOf" srcId="{3AC2F1C1-C5D8-4421-BA3E-CC81E997FC8A}" destId="{37F1AD13-F929-4BC1-BD08-C4A6C4CE6C17}" srcOrd="8" destOrd="0" presId="urn:microsoft.com/office/officeart/2005/8/layout/default"/>
    <dgm:cxn modelId="{25776AA6-558A-4D2B-AB47-2D1209A4F8B0}" type="presParOf" srcId="{3AC2F1C1-C5D8-4421-BA3E-CC81E997FC8A}" destId="{A05A07BF-DE10-4E8F-A3D7-E162259381FF}" srcOrd="9" destOrd="0" presId="urn:microsoft.com/office/officeart/2005/8/layout/default"/>
    <dgm:cxn modelId="{DE464A0F-36E0-4C16-A8FA-910B96A620A4}" type="presParOf" srcId="{3AC2F1C1-C5D8-4421-BA3E-CC81E997FC8A}" destId="{0FA9DE60-E5B7-4227-98C6-F9DF3E2751B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599ADE-D4F7-45F0-B39D-3A534553C36E}"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26A8A15D-7A4C-448A-A936-EC888F562F1A}">
      <dgm:prSet/>
      <dgm:spPr/>
      <dgm:t>
        <a:bodyPr/>
        <a:lstStyle/>
        <a:p>
          <a:r>
            <a:rPr lang="en-GB"/>
            <a:t>Children need educators who will consciously: </a:t>
          </a:r>
          <a:endParaRPr lang="en-US"/>
        </a:p>
      </dgm:t>
    </dgm:pt>
    <dgm:pt modelId="{BF62BCEE-1AE5-47AC-B281-4226939416F7}" type="parTrans" cxnId="{31046F7D-87BE-4981-9532-7429A54045AE}">
      <dgm:prSet/>
      <dgm:spPr/>
      <dgm:t>
        <a:bodyPr/>
        <a:lstStyle/>
        <a:p>
          <a:endParaRPr lang="en-US"/>
        </a:p>
      </dgm:t>
    </dgm:pt>
    <dgm:pt modelId="{3C8264AE-02A5-4D69-9F1F-FC9C0398A0C4}" type="sibTrans" cxnId="{31046F7D-87BE-4981-9532-7429A54045AE}">
      <dgm:prSet/>
      <dgm:spPr/>
      <dgm:t>
        <a:bodyPr/>
        <a:lstStyle/>
        <a:p>
          <a:endParaRPr lang="en-US"/>
        </a:p>
      </dgm:t>
    </dgm:pt>
    <dgm:pt modelId="{B46A774E-0346-4907-8FBE-7940DE3962FD}">
      <dgm:prSet/>
      <dgm:spPr/>
      <dgm:t>
        <a:bodyPr/>
        <a:lstStyle/>
        <a:p>
          <a:r>
            <a:rPr lang="en-GB"/>
            <a:t>Encourage positive interactions</a:t>
          </a:r>
          <a:endParaRPr lang="en-US"/>
        </a:p>
      </dgm:t>
    </dgm:pt>
    <dgm:pt modelId="{1A5F1C85-D05F-4205-A767-D249541FBCAB}" type="parTrans" cxnId="{F7573ABF-D323-41C9-B0FE-7AE47EE179C3}">
      <dgm:prSet/>
      <dgm:spPr/>
      <dgm:t>
        <a:bodyPr/>
        <a:lstStyle/>
        <a:p>
          <a:endParaRPr lang="en-US"/>
        </a:p>
      </dgm:t>
    </dgm:pt>
    <dgm:pt modelId="{A199368D-BAAB-4EF8-B5F4-F0486FE4C503}" type="sibTrans" cxnId="{F7573ABF-D323-41C9-B0FE-7AE47EE179C3}">
      <dgm:prSet/>
      <dgm:spPr/>
      <dgm:t>
        <a:bodyPr/>
        <a:lstStyle/>
        <a:p>
          <a:endParaRPr lang="en-US"/>
        </a:p>
      </dgm:t>
    </dgm:pt>
    <dgm:pt modelId="{E1D0A5A3-6655-480D-A62B-DF2C6EAFC68F}">
      <dgm:prSet/>
      <dgm:spPr/>
      <dgm:t>
        <a:bodyPr/>
        <a:lstStyle/>
        <a:p>
          <a:r>
            <a:rPr lang="en-GB"/>
            <a:t>Encourage discussion about how they and others feel</a:t>
          </a:r>
          <a:endParaRPr lang="en-US"/>
        </a:p>
      </dgm:t>
    </dgm:pt>
    <dgm:pt modelId="{D98F4EB3-CD4D-4504-95B3-96CA44B948F9}" type="parTrans" cxnId="{8B786404-7487-4045-A8B6-FB6386A7D441}">
      <dgm:prSet/>
      <dgm:spPr/>
      <dgm:t>
        <a:bodyPr/>
        <a:lstStyle/>
        <a:p>
          <a:endParaRPr lang="en-US"/>
        </a:p>
      </dgm:t>
    </dgm:pt>
    <dgm:pt modelId="{C0B713B6-CD91-42DE-BC53-F7F7613A0E6F}" type="sibTrans" cxnId="{8B786404-7487-4045-A8B6-FB6386A7D441}">
      <dgm:prSet/>
      <dgm:spPr/>
      <dgm:t>
        <a:bodyPr/>
        <a:lstStyle/>
        <a:p>
          <a:endParaRPr lang="en-US"/>
        </a:p>
      </dgm:t>
    </dgm:pt>
    <dgm:pt modelId="{493C768E-5D76-4206-AB6E-084CCAAC8CA1}">
      <dgm:prSet/>
      <dgm:spPr/>
      <dgm:t>
        <a:bodyPr/>
        <a:lstStyle/>
        <a:p>
          <a:r>
            <a:rPr lang="en-GB"/>
            <a:t>Encourage attention to others points of view</a:t>
          </a:r>
          <a:endParaRPr lang="en-US"/>
        </a:p>
      </dgm:t>
    </dgm:pt>
    <dgm:pt modelId="{926F8289-D14B-4C89-9006-E1686235FE76}" type="parTrans" cxnId="{C19A2899-7D2F-4EC9-8BD2-66FC51600657}">
      <dgm:prSet/>
      <dgm:spPr/>
      <dgm:t>
        <a:bodyPr/>
        <a:lstStyle/>
        <a:p>
          <a:endParaRPr lang="en-US"/>
        </a:p>
      </dgm:t>
    </dgm:pt>
    <dgm:pt modelId="{65AD8DF8-0FF6-47C0-9E31-6A61C48DA2F4}" type="sibTrans" cxnId="{C19A2899-7D2F-4EC9-8BD2-66FC51600657}">
      <dgm:prSet/>
      <dgm:spPr/>
      <dgm:t>
        <a:bodyPr/>
        <a:lstStyle/>
        <a:p>
          <a:endParaRPr lang="en-US"/>
        </a:p>
      </dgm:t>
    </dgm:pt>
    <dgm:pt modelId="{72C28A27-B8FD-4925-8170-00EC1F586D47}">
      <dgm:prSet/>
      <dgm:spPr/>
      <dgm:t>
        <a:bodyPr/>
        <a:lstStyle/>
        <a:p>
          <a:r>
            <a:rPr lang="en-GB"/>
            <a:t>Encourage communication with others</a:t>
          </a:r>
          <a:endParaRPr lang="en-US"/>
        </a:p>
      </dgm:t>
    </dgm:pt>
    <dgm:pt modelId="{5DD293C7-4047-4239-86A5-048D8F01B149}" type="parTrans" cxnId="{27A87091-6D46-4900-858D-0F3D75489841}">
      <dgm:prSet/>
      <dgm:spPr/>
      <dgm:t>
        <a:bodyPr/>
        <a:lstStyle/>
        <a:p>
          <a:endParaRPr lang="en-US"/>
        </a:p>
      </dgm:t>
    </dgm:pt>
    <dgm:pt modelId="{BB17AC73-A573-4A00-B105-EC4575B62ED3}" type="sibTrans" cxnId="{27A87091-6D46-4900-858D-0F3D75489841}">
      <dgm:prSet/>
      <dgm:spPr/>
      <dgm:t>
        <a:bodyPr/>
        <a:lstStyle/>
        <a:p>
          <a:endParaRPr lang="en-US"/>
        </a:p>
      </dgm:t>
    </dgm:pt>
    <dgm:pt modelId="{FE856CAF-9D47-440A-BEBE-BC45038349E9}">
      <dgm:prSet/>
      <dgm:spPr/>
      <dgm:t>
        <a:bodyPr/>
        <a:lstStyle/>
        <a:p>
          <a:r>
            <a:rPr lang="en-GB"/>
            <a:t>Try to ensure they learn constructive ways to </a:t>
          </a:r>
          <a:endParaRPr lang="en-US"/>
        </a:p>
      </dgm:t>
    </dgm:pt>
    <dgm:pt modelId="{7930D5F1-D254-4CE5-A130-496042DB6E61}" type="parTrans" cxnId="{9148A640-72E4-425C-8F19-076E858532E6}">
      <dgm:prSet/>
      <dgm:spPr/>
      <dgm:t>
        <a:bodyPr/>
        <a:lstStyle/>
        <a:p>
          <a:endParaRPr lang="en-US"/>
        </a:p>
      </dgm:t>
    </dgm:pt>
    <dgm:pt modelId="{95D53F62-FEA8-47A2-8496-D42D13D85AEB}" type="sibTrans" cxnId="{9148A640-72E4-425C-8F19-076E858532E6}">
      <dgm:prSet/>
      <dgm:spPr/>
      <dgm:t>
        <a:bodyPr/>
        <a:lstStyle/>
        <a:p>
          <a:endParaRPr lang="en-US"/>
        </a:p>
      </dgm:t>
    </dgm:pt>
    <dgm:pt modelId="{E01E739A-F032-4D1F-A569-8D9F9C2FBE7E}">
      <dgm:prSet/>
      <dgm:spPr/>
      <dgm:t>
        <a:bodyPr/>
        <a:lstStyle/>
        <a:p>
          <a:r>
            <a:rPr lang="en-GB"/>
            <a:t>resolve differences</a:t>
          </a:r>
          <a:endParaRPr lang="en-US"/>
        </a:p>
      </dgm:t>
    </dgm:pt>
    <dgm:pt modelId="{18F5B8BA-ED5E-4D31-A79F-90B3FEEB9F99}" type="parTrans" cxnId="{F5C99388-C529-4A90-891A-B84BD855F248}">
      <dgm:prSet/>
      <dgm:spPr/>
      <dgm:t>
        <a:bodyPr/>
        <a:lstStyle/>
        <a:p>
          <a:endParaRPr lang="en-US"/>
        </a:p>
      </dgm:t>
    </dgm:pt>
    <dgm:pt modelId="{1A080B58-F91F-494C-ABDD-FD4B5E084580}" type="sibTrans" cxnId="{F5C99388-C529-4A90-891A-B84BD855F248}">
      <dgm:prSet/>
      <dgm:spPr/>
      <dgm:t>
        <a:bodyPr/>
        <a:lstStyle/>
        <a:p>
          <a:endParaRPr lang="en-US"/>
        </a:p>
      </dgm:t>
    </dgm:pt>
    <dgm:pt modelId="{795DEC21-9DFC-4F36-849D-16BD585FC64A}">
      <dgm:prSet/>
      <dgm:spPr/>
      <dgm:t>
        <a:bodyPr/>
        <a:lstStyle/>
        <a:p>
          <a:r>
            <a:rPr lang="en-GB"/>
            <a:t>Promote cooperation, not competition</a:t>
          </a:r>
          <a:endParaRPr lang="en-US"/>
        </a:p>
      </dgm:t>
    </dgm:pt>
    <dgm:pt modelId="{E96713F1-2CCB-43AA-B26E-6D422ED100D1}" type="parTrans" cxnId="{AF94F9DC-FDEE-494E-AB33-2E84198F291F}">
      <dgm:prSet/>
      <dgm:spPr/>
      <dgm:t>
        <a:bodyPr/>
        <a:lstStyle/>
        <a:p>
          <a:endParaRPr lang="en-US"/>
        </a:p>
      </dgm:t>
    </dgm:pt>
    <dgm:pt modelId="{973FC7F0-9A7A-4AA5-A9B6-02F86E8B698A}" type="sibTrans" cxnId="{AF94F9DC-FDEE-494E-AB33-2E84198F291F}">
      <dgm:prSet/>
      <dgm:spPr/>
      <dgm:t>
        <a:bodyPr/>
        <a:lstStyle/>
        <a:p>
          <a:endParaRPr lang="en-US"/>
        </a:p>
      </dgm:t>
    </dgm:pt>
    <dgm:pt modelId="{F282EACE-224F-442C-8675-4974577AD36A}">
      <dgm:prSet/>
      <dgm:spPr/>
      <dgm:t>
        <a:bodyPr/>
        <a:lstStyle/>
        <a:p>
          <a:r>
            <a:rPr lang="en-GB"/>
            <a:t>(Siraj-Blatchford and Clarke 2000: 12)</a:t>
          </a:r>
          <a:endParaRPr lang="en-US"/>
        </a:p>
      </dgm:t>
    </dgm:pt>
    <dgm:pt modelId="{5A434187-4C8C-48BB-9A22-67B8EB8C9035}" type="parTrans" cxnId="{9C0C412E-FD48-45F5-85E3-7D86995F3653}">
      <dgm:prSet/>
      <dgm:spPr/>
      <dgm:t>
        <a:bodyPr/>
        <a:lstStyle/>
        <a:p>
          <a:endParaRPr lang="en-US"/>
        </a:p>
      </dgm:t>
    </dgm:pt>
    <dgm:pt modelId="{47429822-94A3-414C-9AA6-1C336AF991D6}" type="sibTrans" cxnId="{9C0C412E-FD48-45F5-85E3-7D86995F3653}">
      <dgm:prSet/>
      <dgm:spPr/>
      <dgm:t>
        <a:bodyPr/>
        <a:lstStyle/>
        <a:p>
          <a:endParaRPr lang="en-US"/>
        </a:p>
      </dgm:t>
    </dgm:pt>
    <dgm:pt modelId="{748E9582-6E33-4E73-B631-9A2116311FC5}" type="pres">
      <dgm:prSet presAssocID="{49599ADE-D4F7-45F0-B39D-3A534553C36E}" presName="Name0" presStyleCnt="0">
        <dgm:presLayoutVars>
          <dgm:dir/>
          <dgm:resizeHandles val="exact"/>
        </dgm:presLayoutVars>
      </dgm:prSet>
      <dgm:spPr/>
    </dgm:pt>
    <dgm:pt modelId="{A7E9C084-5133-495E-8C3D-AF57B3C1F648}" type="pres">
      <dgm:prSet presAssocID="{26A8A15D-7A4C-448A-A936-EC888F562F1A}" presName="node" presStyleLbl="node1" presStyleIdx="0" presStyleCnt="7">
        <dgm:presLayoutVars>
          <dgm:bulletEnabled val="1"/>
        </dgm:presLayoutVars>
      </dgm:prSet>
      <dgm:spPr/>
    </dgm:pt>
    <dgm:pt modelId="{021F35DD-727F-4E29-9E8A-1CE06B5899F7}" type="pres">
      <dgm:prSet presAssocID="{3C8264AE-02A5-4D69-9F1F-FC9C0398A0C4}" presName="sibTrans" presStyleLbl="sibTrans1D1" presStyleIdx="0" presStyleCnt="6"/>
      <dgm:spPr/>
    </dgm:pt>
    <dgm:pt modelId="{9B58181B-D4CB-4A0B-9697-CE3CBFD6DEC5}" type="pres">
      <dgm:prSet presAssocID="{3C8264AE-02A5-4D69-9F1F-FC9C0398A0C4}" presName="connectorText" presStyleLbl="sibTrans1D1" presStyleIdx="0" presStyleCnt="6"/>
      <dgm:spPr/>
    </dgm:pt>
    <dgm:pt modelId="{8CF2F7F2-FC92-4921-9E4E-C043D8BF807C}" type="pres">
      <dgm:prSet presAssocID="{B46A774E-0346-4907-8FBE-7940DE3962FD}" presName="node" presStyleLbl="node1" presStyleIdx="1" presStyleCnt="7">
        <dgm:presLayoutVars>
          <dgm:bulletEnabled val="1"/>
        </dgm:presLayoutVars>
      </dgm:prSet>
      <dgm:spPr/>
    </dgm:pt>
    <dgm:pt modelId="{FC868AEF-754E-4AB8-8530-488015746BB2}" type="pres">
      <dgm:prSet presAssocID="{A199368D-BAAB-4EF8-B5F4-F0486FE4C503}" presName="sibTrans" presStyleLbl="sibTrans1D1" presStyleIdx="1" presStyleCnt="6"/>
      <dgm:spPr/>
    </dgm:pt>
    <dgm:pt modelId="{E22FC075-C9B7-4B7E-BD75-25943107926D}" type="pres">
      <dgm:prSet presAssocID="{A199368D-BAAB-4EF8-B5F4-F0486FE4C503}" presName="connectorText" presStyleLbl="sibTrans1D1" presStyleIdx="1" presStyleCnt="6"/>
      <dgm:spPr/>
    </dgm:pt>
    <dgm:pt modelId="{978534DC-C4A7-4A82-B363-E3E77D0FA935}" type="pres">
      <dgm:prSet presAssocID="{E1D0A5A3-6655-480D-A62B-DF2C6EAFC68F}" presName="node" presStyleLbl="node1" presStyleIdx="2" presStyleCnt="7">
        <dgm:presLayoutVars>
          <dgm:bulletEnabled val="1"/>
        </dgm:presLayoutVars>
      </dgm:prSet>
      <dgm:spPr/>
    </dgm:pt>
    <dgm:pt modelId="{CC4A4FCE-E790-495F-BEED-7AE380107928}" type="pres">
      <dgm:prSet presAssocID="{C0B713B6-CD91-42DE-BC53-F7F7613A0E6F}" presName="sibTrans" presStyleLbl="sibTrans1D1" presStyleIdx="2" presStyleCnt="6"/>
      <dgm:spPr/>
    </dgm:pt>
    <dgm:pt modelId="{BF32E888-41AF-4CAA-8D74-0A7CFEFD8F32}" type="pres">
      <dgm:prSet presAssocID="{C0B713B6-CD91-42DE-BC53-F7F7613A0E6F}" presName="connectorText" presStyleLbl="sibTrans1D1" presStyleIdx="2" presStyleCnt="6"/>
      <dgm:spPr/>
    </dgm:pt>
    <dgm:pt modelId="{470302FB-492A-4508-950E-0BBAAAE8DCAD}" type="pres">
      <dgm:prSet presAssocID="{493C768E-5D76-4206-AB6E-084CCAAC8CA1}" presName="node" presStyleLbl="node1" presStyleIdx="3" presStyleCnt="7">
        <dgm:presLayoutVars>
          <dgm:bulletEnabled val="1"/>
        </dgm:presLayoutVars>
      </dgm:prSet>
      <dgm:spPr/>
    </dgm:pt>
    <dgm:pt modelId="{DA096E52-12D4-4E8D-A318-243832F13DBF}" type="pres">
      <dgm:prSet presAssocID="{65AD8DF8-0FF6-47C0-9E31-6A61C48DA2F4}" presName="sibTrans" presStyleLbl="sibTrans1D1" presStyleIdx="3" presStyleCnt="6"/>
      <dgm:spPr/>
    </dgm:pt>
    <dgm:pt modelId="{42E5E430-568F-46B2-B5B8-47D6F201B58B}" type="pres">
      <dgm:prSet presAssocID="{65AD8DF8-0FF6-47C0-9E31-6A61C48DA2F4}" presName="connectorText" presStyleLbl="sibTrans1D1" presStyleIdx="3" presStyleCnt="6"/>
      <dgm:spPr/>
    </dgm:pt>
    <dgm:pt modelId="{F6978E02-0F64-47F8-B7EF-9ABD8DD8CC09}" type="pres">
      <dgm:prSet presAssocID="{72C28A27-B8FD-4925-8170-00EC1F586D47}" presName="node" presStyleLbl="node1" presStyleIdx="4" presStyleCnt="7">
        <dgm:presLayoutVars>
          <dgm:bulletEnabled val="1"/>
        </dgm:presLayoutVars>
      </dgm:prSet>
      <dgm:spPr/>
    </dgm:pt>
    <dgm:pt modelId="{1F910870-EC3F-40FF-818A-9E23F28C118E}" type="pres">
      <dgm:prSet presAssocID="{BB17AC73-A573-4A00-B105-EC4575B62ED3}" presName="sibTrans" presStyleLbl="sibTrans1D1" presStyleIdx="4" presStyleCnt="6"/>
      <dgm:spPr/>
    </dgm:pt>
    <dgm:pt modelId="{1A4A8444-60F2-4E06-A36E-B97F82E35D40}" type="pres">
      <dgm:prSet presAssocID="{BB17AC73-A573-4A00-B105-EC4575B62ED3}" presName="connectorText" presStyleLbl="sibTrans1D1" presStyleIdx="4" presStyleCnt="6"/>
      <dgm:spPr/>
    </dgm:pt>
    <dgm:pt modelId="{5E5245EA-0C2B-42FF-A7E4-0608CCED89C5}" type="pres">
      <dgm:prSet presAssocID="{FE856CAF-9D47-440A-BEBE-BC45038349E9}" presName="node" presStyleLbl="node1" presStyleIdx="5" presStyleCnt="7">
        <dgm:presLayoutVars>
          <dgm:bulletEnabled val="1"/>
        </dgm:presLayoutVars>
      </dgm:prSet>
      <dgm:spPr/>
    </dgm:pt>
    <dgm:pt modelId="{33F4C0F1-1F7C-4191-9A99-92A3AA6DAF67}" type="pres">
      <dgm:prSet presAssocID="{95D53F62-FEA8-47A2-8496-D42D13D85AEB}" presName="sibTrans" presStyleLbl="sibTrans1D1" presStyleIdx="5" presStyleCnt="6"/>
      <dgm:spPr/>
    </dgm:pt>
    <dgm:pt modelId="{C057AC8A-B9C4-42AB-8D97-07CD5CFA75A9}" type="pres">
      <dgm:prSet presAssocID="{95D53F62-FEA8-47A2-8496-D42D13D85AEB}" presName="connectorText" presStyleLbl="sibTrans1D1" presStyleIdx="5" presStyleCnt="6"/>
      <dgm:spPr/>
    </dgm:pt>
    <dgm:pt modelId="{0C4F23B4-61A1-420C-B7EB-1BD67E792471}" type="pres">
      <dgm:prSet presAssocID="{795DEC21-9DFC-4F36-849D-16BD585FC64A}" presName="node" presStyleLbl="node1" presStyleIdx="6" presStyleCnt="7">
        <dgm:presLayoutVars>
          <dgm:bulletEnabled val="1"/>
        </dgm:presLayoutVars>
      </dgm:prSet>
      <dgm:spPr/>
    </dgm:pt>
  </dgm:ptLst>
  <dgm:cxnLst>
    <dgm:cxn modelId="{8B786404-7487-4045-A8B6-FB6386A7D441}" srcId="{49599ADE-D4F7-45F0-B39D-3A534553C36E}" destId="{E1D0A5A3-6655-480D-A62B-DF2C6EAFC68F}" srcOrd="2" destOrd="0" parTransId="{D98F4EB3-CD4D-4504-95B3-96CA44B948F9}" sibTransId="{C0B713B6-CD91-42DE-BC53-F7F7613A0E6F}"/>
    <dgm:cxn modelId="{C52DFE08-5E44-45C5-8823-FAB03668B87F}" type="presOf" srcId="{493C768E-5D76-4206-AB6E-084CCAAC8CA1}" destId="{470302FB-492A-4508-950E-0BBAAAE8DCAD}" srcOrd="0" destOrd="0" presId="urn:microsoft.com/office/officeart/2016/7/layout/RepeatingBendingProcessNew"/>
    <dgm:cxn modelId="{5EE9F119-6550-4DB1-9F4C-6FAFBDF8D4B5}" type="presOf" srcId="{F282EACE-224F-442C-8675-4974577AD36A}" destId="{0C4F23B4-61A1-420C-B7EB-1BD67E792471}" srcOrd="0" destOrd="1" presId="urn:microsoft.com/office/officeart/2016/7/layout/RepeatingBendingProcessNew"/>
    <dgm:cxn modelId="{5C546E1D-09B1-422E-9569-D7C4E587FC9E}" type="presOf" srcId="{E01E739A-F032-4D1F-A569-8D9F9C2FBE7E}" destId="{5E5245EA-0C2B-42FF-A7E4-0608CCED89C5}" srcOrd="0" destOrd="1" presId="urn:microsoft.com/office/officeart/2016/7/layout/RepeatingBendingProcessNew"/>
    <dgm:cxn modelId="{4B63BC20-24CF-4484-8DC0-B07D86B654FF}" type="presOf" srcId="{26A8A15D-7A4C-448A-A936-EC888F562F1A}" destId="{A7E9C084-5133-495E-8C3D-AF57B3C1F648}" srcOrd="0" destOrd="0" presId="urn:microsoft.com/office/officeart/2016/7/layout/RepeatingBendingProcessNew"/>
    <dgm:cxn modelId="{5F42E720-4DF4-41F0-AED8-1E054EBB7C45}" type="presOf" srcId="{49599ADE-D4F7-45F0-B39D-3A534553C36E}" destId="{748E9582-6E33-4E73-B631-9A2116311FC5}" srcOrd="0" destOrd="0" presId="urn:microsoft.com/office/officeart/2016/7/layout/RepeatingBendingProcessNew"/>
    <dgm:cxn modelId="{E10F8521-9C6F-4D68-9A04-50C2F2B08D28}" type="presOf" srcId="{72C28A27-B8FD-4925-8170-00EC1F586D47}" destId="{F6978E02-0F64-47F8-B7EF-9ABD8DD8CC09}" srcOrd="0" destOrd="0" presId="urn:microsoft.com/office/officeart/2016/7/layout/RepeatingBendingProcessNew"/>
    <dgm:cxn modelId="{A1D58825-78E2-4C7C-BF9C-C333556B9477}" type="presOf" srcId="{A199368D-BAAB-4EF8-B5F4-F0486FE4C503}" destId="{E22FC075-C9B7-4B7E-BD75-25943107926D}" srcOrd="1" destOrd="0" presId="urn:microsoft.com/office/officeart/2016/7/layout/RepeatingBendingProcessNew"/>
    <dgm:cxn modelId="{9C0C412E-FD48-45F5-85E3-7D86995F3653}" srcId="{795DEC21-9DFC-4F36-849D-16BD585FC64A}" destId="{F282EACE-224F-442C-8675-4974577AD36A}" srcOrd="0" destOrd="0" parTransId="{5A434187-4C8C-48BB-9A22-67B8EB8C9035}" sibTransId="{47429822-94A3-414C-9AA6-1C336AF991D6}"/>
    <dgm:cxn modelId="{AA54A435-4607-40BD-983B-A0B02B264086}" type="presOf" srcId="{BB17AC73-A573-4A00-B105-EC4575B62ED3}" destId="{1A4A8444-60F2-4E06-A36E-B97F82E35D40}" srcOrd="1" destOrd="0" presId="urn:microsoft.com/office/officeart/2016/7/layout/RepeatingBendingProcessNew"/>
    <dgm:cxn modelId="{9148A640-72E4-425C-8F19-076E858532E6}" srcId="{49599ADE-D4F7-45F0-B39D-3A534553C36E}" destId="{FE856CAF-9D47-440A-BEBE-BC45038349E9}" srcOrd="5" destOrd="0" parTransId="{7930D5F1-D254-4CE5-A130-496042DB6E61}" sibTransId="{95D53F62-FEA8-47A2-8496-D42D13D85AEB}"/>
    <dgm:cxn modelId="{573D444B-CBD2-4A24-A6C0-EF0CD997FCD2}" type="presOf" srcId="{65AD8DF8-0FF6-47C0-9E31-6A61C48DA2F4}" destId="{42E5E430-568F-46B2-B5B8-47D6F201B58B}" srcOrd="1" destOrd="0" presId="urn:microsoft.com/office/officeart/2016/7/layout/RepeatingBendingProcessNew"/>
    <dgm:cxn modelId="{C066046D-E7FB-434E-BBCA-B0144682DFC0}" type="presOf" srcId="{FE856CAF-9D47-440A-BEBE-BC45038349E9}" destId="{5E5245EA-0C2B-42FF-A7E4-0608CCED89C5}" srcOrd="0" destOrd="0" presId="urn:microsoft.com/office/officeart/2016/7/layout/RepeatingBendingProcessNew"/>
    <dgm:cxn modelId="{48A6BB74-8386-4D78-9ADA-DBAB599C3542}" type="presOf" srcId="{C0B713B6-CD91-42DE-BC53-F7F7613A0E6F}" destId="{CC4A4FCE-E790-495F-BEED-7AE380107928}" srcOrd="0" destOrd="0" presId="urn:microsoft.com/office/officeart/2016/7/layout/RepeatingBendingProcessNew"/>
    <dgm:cxn modelId="{77FDD857-4A48-44BD-B88E-8F28E5BC9E5B}" type="presOf" srcId="{95D53F62-FEA8-47A2-8496-D42D13D85AEB}" destId="{33F4C0F1-1F7C-4191-9A99-92A3AA6DAF67}" srcOrd="0" destOrd="0" presId="urn:microsoft.com/office/officeart/2016/7/layout/RepeatingBendingProcessNew"/>
    <dgm:cxn modelId="{CE60D15A-348A-47A1-A523-7DB55B6FB41A}" type="presOf" srcId="{BB17AC73-A573-4A00-B105-EC4575B62ED3}" destId="{1F910870-EC3F-40FF-818A-9E23F28C118E}" srcOrd="0" destOrd="0" presId="urn:microsoft.com/office/officeart/2016/7/layout/RepeatingBendingProcessNew"/>
    <dgm:cxn modelId="{31046F7D-87BE-4981-9532-7429A54045AE}" srcId="{49599ADE-D4F7-45F0-B39D-3A534553C36E}" destId="{26A8A15D-7A4C-448A-A936-EC888F562F1A}" srcOrd="0" destOrd="0" parTransId="{BF62BCEE-1AE5-47AC-B281-4226939416F7}" sibTransId="{3C8264AE-02A5-4D69-9F1F-FC9C0398A0C4}"/>
    <dgm:cxn modelId="{F5C99388-C529-4A90-891A-B84BD855F248}" srcId="{FE856CAF-9D47-440A-BEBE-BC45038349E9}" destId="{E01E739A-F032-4D1F-A569-8D9F9C2FBE7E}" srcOrd="0" destOrd="0" parTransId="{18F5B8BA-ED5E-4D31-A79F-90B3FEEB9F99}" sibTransId="{1A080B58-F91F-494C-ABDD-FD4B5E084580}"/>
    <dgm:cxn modelId="{27A87091-6D46-4900-858D-0F3D75489841}" srcId="{49599ADE-D4F7-45F0-B39D-3A534553C36E}" destId="{72C28A27-B8FD-4925-8170-00EC1F586D47}" srcOrd="4" destOrd="0" parTransId="{5DD293C7-4047-4239-86A5-048D8F01B149}" sibTransId="{BB17AC73-A573-4A00-B105-EC4575B62ED3}"/>
    <dgm:cxn modelId="{22432696-43AA-4A05-8E5E-4B5750A94237}" type="presOf" srcId="{C0B713B6-CD91-42DE-BC53-F7F7613A0E6F}" destId="{BF32E888-41AF-4CAA-8D74-0A7CFEFD8F32}" srcOrd="1" destOrd="0" presId="urn:microsoft.com/office/officeart/2016/7/layout/RepeatingBendingProcessNew"/>
    <dgm:cxn modelId="{C19A2899-7D2F-4EC9-8BD2-66FC51600657}" srcId="{49599ADE-D4F7-45F0-B39D-3A534553C36E}" destId="{493C768E-5D76-4206-AB6E-084CCAAC8CA1}" srcOrd="3" destOrd="0" parTransId="{926F8289-D14B-4C89-9006-E1686235FE76}" sibTransId="{65AD8DF8-0FF6-47C0-9E31-6A61C48DA2F4}"/>
    <dgm:cxn modelId="{472198A8-D8E0-41D6-83E4-1CA088BFA394}" type="presOf" srcId="{E1D0A5A3-6655-480D-A62B-DF2C6EAFC68F}" destId="{978534DC-C4A7-4A82-B363-E3E77D0FA935}" srcOrd="0" destOrd="0" presId="urn:microsoft.com/office/officeart/2016/7/layout/RepeatingBendingProcessNew"/>
    <dgm:cxn modelId="{D276B5AF-CBF7-4168-B6FF-72FADFE6AF0C}" type="presOf" srcId="{B46A774E-0346-4907-8FBE-7940DE3962FD}" destId="{8CF2F7F2-FC92-4921-9E4E-C043D8BF807C}" srcOrd="0" destOrd="0" presId="urn:microsoft.com/office/officeart/2016/7/layout/RepeatingBendingProcessNew"/>
    <dgm:cxn modelId="{E6370FB5-FD64-4B17-B019-C4E3AEC5F08D}" type="presOf" srcId="{95D53F62-FEA8-47A2-8496-D42D13D85AEB}" destId="{C057AC8A-B9C4-42AB-8D97-07CD5CFA75A9}" srcOrd="1" destOrd="0" presId="urn:microsoft.com/office/officeart/2016/7/layout/RepeatingBendingProcessNew"/>
    <dgm:cxn modelId="{581700BC-1BFF-41AF-AC09-87E63D58C507}" type="presOf" srcId="{A199368D-BAAB-4EF8-B5F4-F0486FE4C503}" destId="{FC868AEF-754E-4AB8-8530-488015746BB2}" srcOrd="0" destOrd="0" presId="urn:microsoft.com/office/officeart/2016/7/layout/RepeatingBendingProcessNew"/>
    <dgm:cxn modelId="{F7573ABF-D323-41C9-B0FE-7AE47EE179C3}" srcId="{49599ADE-D4F7-45F0-B39D-3A534553C36E}" destId="{B46A774E-0346-4907-8FBE-7940DE3962FD}" srcOrd="1" destOrd="0" parTransId="{1A5F1C85-D05F-4205-A767-D249541FBCAB}" sibTransId="{A199368D-BAAB-4EF8-B5F4-F0486FE4C503}"/>
    <dgm:cxn modelId="{FE2769D1-C72B-4490-A479-24478E93FB2F}" type="presOf" srcId="{3C8264AE-02A5-4D69-9F1F-FC9C0398A0C4}" destId="{9B58181B-D4CB-4A0B-9697-CE3CBFD6DEC5}" srcOrd="1" destOrd="0" presId="urn:microsoft.com/office/officeart/2016/7/layout/RepeatingBendingProcessNew"/>
    <dgm:cxn modelId="{01BC52D3-7FFC-420F-9860-F60058DDC3AF}" type="presOf" srcId="{65AD8DF8-0FF6-47C0-9E31-6A61C48DA2F4}" destId="{DA096E52-12D4-4E8D-A318-243832F13DBF}" srcOrd="0" destOrd="0" presId="urn:microsoft.com/office/officeart/2016/7/layout/RepeatingBendingProcessNew"/>
    <dgm:cxn modelId="{AF94F9DC-FDEE-494E-AB33-2E84198F291F}" srcId="{49599ADE-D4F7-45F0-B39D-3A534553C36E}" destId="{795DEC21-9DFC-4F36-849D-16BD585FC64A}" srcOrd="6" destOrd="0" parTransId="{E96713F1-2CCB-43AA-B26E-6D422ED100D1}" sibTransId="{973FC7F0-9A7A-4AA5-A9B6-02F86E8B698A}"/>
    <dgm:cxn modelId="{CF97C2EC-64FD-493E-AF38-200C11266C44}" type="presOf" srcId="{795DEC21-9DFC-4F36-849D-16BD585FC64A}" destId="{0C4F23B4-61A1-420C-B7EB-1BD67E792471}" srcOrd="0" destOrd="0" presId="urn:microsoft.com/office/officeart/2016/7/layout/RepeatingBendingProcessNew"/>
    <dgm:cxn modelId="{837861FA-43CD-4DBF-8DE6-88525B379F8E}" type="presOf" srcId="{3C8264AE-02A5-4D69-9F1F-FC9C0398A0C4}" destId="{021F35DD-727F-4E29-9E8A-1CE06B5899F7}" srcOrd="0" destOrd="0" presId="urn:microsoft.com/office/officeart/2016/7/layout/RepeatingBendingProcessNew"/>
    <dgm:cxn modelId="{72333B96-3872-478E-AEAD-326426FED409}" type="presParOf" srcId="{748E9582-6E33-4E73-B631-9A2116311FC5}" destId="{A7E9C084-5133-495E-8C3D-AF57B3C1F648}" srcOrd="0" destOrd="0" presId="urn:microsoft.com/office/officeart/2016/7/layout/RepeatingBendingProcessNew"/>
    <dgm:cxn modelId="{CD538BB0-C917-4DAA-B36D-1520C2C23853}" type="presParOf" srcId="{748E9582-6E33-4E73-B631-9A2116311FC5}" destId="{021F35DD-727F-4E29-9E8A-1CE06B5899F7}" srcOrd="1" destOrd="0" presId="urn:microsoft.com/office/officeart/2016/7/layout/RepeatingBendingProcessNew"/>
    <dgm:cxn modelId="{B5853013-393D-46F6-B3C0-F02E0896203E}" type="presParOf" srcId="{021F35DD-727F-4E29-9E8A-1CE06B5899F7}" destId="{9B58181B-D4CB-4A0B-9697-CE3CBFD6DEC5}" srcOrd="0" destOrd="0" presId="urn:microsoft.com/office/officeart/2016/7/layout/RepeatingBendingProcessNew"/>
    <dgm:cxn modelId="{A04593B9-270C-4CA2-8445-51DD5C3DCCB0}" type="presParOf" srcId="{748E9582-6E33-4E73-B631-9A2116311FC5}" destId="{8CF2F7F2-FC92-4921-9E4E-C043D8BF807C}" srcOrd="2" destOrd="0" presId="urn:microsoft.com/office/officeart/2016/7/layout/RepeatingBendingProcessNew"/>
    <dgm:cxn modelId="{F10098C3-B57F-45F5-8D63-4A3E29D73C6B}" type="presParOf" srcId="{748E9582-6E33-4E73-B631-9A2116311FC5}" destId="{FC868AEF-754E-4AB8-8530-488015746BB2}" srcOrd="3" destOrd="0" presId="urn:microsoft.com/office/officeart/2016/7/layout/RepeatingBendingProcessNew"/>
    <dgm:cxn modelId="{7E6545F5-E13E-49DD-9CB2-DEFCB08A678F}" type="presParOf" srcId="{FC868AEF-754E-4AB8-8530-488015746BB2}" destId="{E22FC075-C9B7-4B7E-BD75-25943107926D}" srcOrd="0" destOrd="0" presId="urn:microsoft.com/office/officeart/2016/7/layout/RepeatingBendingProcessNew"/>
    <dgm:cxn modelId="{78313D81-C008-4A10-816C-D85BA473D951}" type="presParOf" srcId="{748E9582-6E33-4E73-B631-9A2116311FC5}" destId="{978534DC-C4A7-4A82-B363-E3E77D0FA935}" srcOrd="4" destOrd="0" presId="urn:microsoft.com/office/officeart/2016/7/layout/RepeatingBendingProcessNew"/>
    <dgm:cxn modelId="{41C53D6E-01D5-4B7D-B173-F88C0F2EAF2F}" type="presParOf" srcId="{748E9582-6E33-4E73-B631-9A2116311FC5}" destId="{CC4A4FCE-E790-495F-BEED-7AE380107928}" srcOrd="5" destOrd="0" presId="urn:microsoft.com/office/officeart/2016/7/layout/RepeatingBendingProcessNew"/>
    <dgm:cxn modelId="{5A0E6DF0-4C53-4C13-B8E9-30DD24A8F10F}" type="presParOf" srcId="{CC4A4FCE-E790-495F-BEED-7AE380107928}" destId="{BF32E888-41AF-4CAA-8D74-0A7CFEFD8F32}" srcOrd="0" destOrd="0" presId="urn:microsoft.com/office/officeart/2016/7/layout/RepeatingBendingProcessNew"/>
    <dgm:cxn modelId="{3B991715-D22F-45BD-9C3E-84B42E67ABDC}" type="presParOf" srcId="{748E9582-6E33-4E73-B631-9A2116311FC5}" destId="{470302FB-492A-4508-950E-0BBAAAE8DCAD}" srcOrd="6" destOrd="0" presId="urn:microsoft.com/office/officeart/2016/7/layout/RepeatingBendingProcessNew"/>
    <dgm:cxn modelId="{E87BA6C2-0842-4F88-A2B6-708F740C8910}" type="presParOf" srcId="{748E9582-6E33-4E73-B631-9A2116311FC5}" destId="{DA096E52-12D4-4E8D-A318-243832F13DBF}" srcOrd="7" destOrd="0" presId="urn:microsoft.com/office/officeart/2016/7/layout/RepeatingBendingProcessNew"/>
    <dgm:cxn modelId="{91E147C0-B0C9-46AF-B1A6-227736309FF1}" type="presParOf" srcId="{DA096E52-12D4-4E8D-A318-243832F13DBF}" destId="{42E5E430-568F-46B2-B5B8-47D6F201B58B}" srcOrd="0" destOrd="0" presId="urn:microsoft.com/office/officeart/2016/7/layout/RepeatingBendingProcessNew"/>
    <dgm:cxn modelId="{A0AF4B8C-ABC9-4942-BDE9-3DF1436E3534}" type="presParOf" srcId="{748E9582-6E33-4E73-B631-9A2116311FC5}" destId="{F6978E02-0F64-47F8-B7EF-9ABD8DD8CC09}" srcOrd="8" destOrd="0" presId="urn:microsoft.com/office/officeart/2016/7/layout/RepeatingBendingProcessNew"/>
    <dgm:cxn modelId="{98015E9B-C224-4078-B351-3E81307ABCEB}" type="presParOf" srcId="{748E9582-6E33-4E73-B631-9A2116311FC5}" destId="{1F910870-EC3F-40FF-818A-9E23F28C118E}" srcOrd="9" destOrd="0" presId="urn:microsoft.com/office/officeart/2016/7/layout/RepeatingBendingProcessNew"/>
    <dgm:cxn modelId="{133792B8-B7ED-464F-B7DF-9032EB305BFD}" type="presParOf" srcId="{1F910870-EC3F-40FF-818A-9E23F28C118E}" destId="{1A4A8444-60F2-4E06-A36E-B97F82E35D40}" srcOrd="0" destOrd="0" presId="urn:microsoft.com/office/officeart/2016/7/layout/RepeatingBendingProcessNew"/>
    <dgm:cxn modelId="{DA7E5EF2-D826-4CA9-B3C0-A05D95507CEA}" type="presParOf" srcId="{748E9582-6E33-4E73-B631-9A2116311FC5}" destId="{5E5245EA-0C2B-42FF-A7E4-0608CCED89C5}" srcOrd="10" destOrd="0" presId="urn:microsoft.com/office/officeart/2016/7/layout/RepeatingBendingProcessNew"/>
    <dgm:cxn modelId="{BC70822F-4782-49E5-B29E-D8B6A2CF2332}" type="presParOf" srcId="{748E9582-6E33-4E73-B631-9A2116311FC5}" destId="{33F4C0F1-1F7C-4191-9A99-92A3AA6DAF67}" srcOrd="11" destOrd="0" presId="urn:microsoft.com/office/officeart/2016/7/layout/RepeatingBendingProcessNew"/>
    <dgm:cxn modelId="{20C4B17A-6EE3-470E-9A9B-3FCF84C1EDC7}" type="presParOf" srcId="{33F4C0F1-1F7C-4191-9A99-92A3AA6DAF67}" destId="{C057AC8A-B9C4-42AB-8D97-07CD5CFA75A9}" srcOrd="0" destOrd="0" presId="urn:microsoft.com/office/officeart/2016/7/layout/RepeatingBendingProcessNew"/>
    <dgm:cxn modelId="{6A618533-A988-4004-B1FC-7F73E368EABE}" type="presParOf" srcId="{748E9582-6E33-4E73-B631-9A2116311FC5}" destId="{0C4F23B4-61A1-420C-B7EB-1BD67E792471}"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CA483-2F59-4F93-8FE5-3D3213B4672F}">
      <dsp:nvSpPr>
        <dsp:cNvPr id="0" name=""/>
        <dsp:cNvSpPr/>
      </dsp:nvSpPr>
      <dsp:spPr>
        <a:xfrm>
          <a:off x="3813" y="99848"/>
          <a:ext cx="5030985" cy="30185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066800">
            <a:lnSpc>
              <a:spcPct val="90000"/>
            </a:lnSpc>
            <a:spcBef>
              <a:spcPct val="0"/>
            </a:spcBef>
            <a:spcAft>
              <a:spcPct val="35000"/>
            </a:spcAft>
            <a:buNone/>
          </a:pPr>
          <a:r>
            <a:rPr lang="en-GB" sz="2400" kern="1200"/>
            <a:t>The way children feel about themselves is not innate or inherited, it is learned.</a:t>
          </a:r>
          <a:endParaRPr lang="en-US" sz="2400" kern="1200"/>
        </a:p>
      </dsp:txBody>
      <dsp:txXfrm>
        <a:off x="3813" y="99848"/>
        <a:ext cx="5030985" cy="3018591"/>
      </dsp:txXfrm>
    </dsp:sp>
    <dsp:sp modelId="{94A31260-9FEB-4798-9F7C-D95645193112}">
      <dsp:nvSpPr>
        <dsp:cNvPr id="0" name=""/>
        <dsp:cNvSpPr/>
      </dsp:nvSpPr>
      <dsp:spPr>
        <a:xfrm>
          <a:off x="5109076" y="1487644"/>
          <a:ext cx="754647"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288DA-6436-41BC-99D5-88F3FEABF820}">
      <dsp:nvSpPr>
        <dsp:cNvPr id="0" name=""/>
        <dsp:cNvSpPr/>
      </dsp:nvSpPr>
      <dsp:spPr>
        <a:xfrm>
          <a:off x="5938000" y="99848"/>
          <a:ext cx="5030985" cy="30185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1066800">
            <a:lnSpc>
              <a:spcPct val="90000"/>
            </a:lnSpc>
            <a:spcBef>
              <a:spcPct val="0"/>
            </a:spcBef>
            <a:spcAft>
              <a:spcPct val="35000"/>
            </a:spcAft>
            <a:buNone/>
          </a:pPr>
          <a:r>
            <a:rPr lang="en-GB" sz="2400" kern="1200"/>
            <a:t>Children learn positive and negative feelings about racial groups from an early age.</a:t>
          </a:r>
          <a:endParaRPr lang="en-US" sz="2400" kern="1200"/>
        </a:p>
        <a:p>
          <a:pPr marL="171450" lvl="1" indent="-171450" algn="l" defTabSz="844550">
            <a:lnSpc>
              <a:spcPct val="90000"/>
            </a:lnSpc>
            <a:spcBef>
              <a:spcPct val="0"/>
            </a:spcBef>
            <a:spcAft>
              <a:spcPct val="15000"/>
            </a:spcAft>
            <a:buChar char="•"/>
          </a:pPr>
          <a:r>
            <a:rPr lang="en-GB" sz="1900" kern="1200"/>
            <a:t>‘Children as young as three demonstrate an awareness of a racial hierarchy in line with current prejudices’.</a:t>
          </a:r>
          <a:endParaRPr lang="en-US" sz="1900" kern="1200"/>
        </a:p>
        <a:p>
          <a:pPr marL="171450" lvl="1" indent="-171450" algn="l" defTabSz="844550">
            <a:lnSpc>
              <a:spcPct val="90000"/>
            </a:lnSpc>
            <a:spcBef>
              <a:spcPct val="0"/>
            </a:spcBef>
            <a:spcAft>
              <a:spcPct val="15000"/>
            </a:spcAft>
            <a:buChar char="•"/>
          </a:pPr>
          <a:r>
            <a:rPr lang="en-GB" sz="1900" kern="1200"/>
            <a:t>Milner (1983: 122, in Siraj-Blatchford and Clarke 2000: 9)</a:t>
          </a:r>
          <a:endParaRPr lang="en-US" sz="1900" kern="1200"/>
        </a:p>
      </dsp:txBody>
      <dsp:txXfrm>
        <a:off x="5938000" y="99848"/>
        <a:ext cx="5030985" cy="3018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01961-CE34-4F1D-9CEE-9CEE6A34D15D}">
      <dsp:nvSpPr>
        <dsp:cNvPr id="0" name=""/>
        <dsp:cNvSpPr/>
      </dsp:nvSpPr>
      <dsp:spPr>
        <a:xfrm>
          <a:off x="3214"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802987-BCBE-47B2-81E4-76D7F01A6FAA}">
      <dsp:nvSpPr>
        <dsp:cNvPr id="0" name=""/>
        <dsp:cNvSpPr/>
      </dsp:nvSpPr>
      <dsp:spPr>
        <a:xfrm>
          <a:off x="258246"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Sikh boy</a:t>
          </a:r>
          <a:endParaRPr lang="en-US" sz="2400" kern="1200"/>
        </a:p>
      </dsp:txBody>
      <dsp:txXfrm>
        <a:off x="300935" y="1044219"/>
        <a:ext cx="2209908" cy="1372129"/>
      </dsp:txXfrm>
    </dsp:sp>
    <dsp:sp modelId="{A510175A-0C7E-43D8-8D1F-7D0F3726A1D1}">
      <dsp:nvSpPr>
        <dsp:cNvPr id="0" name=""/>
        <dsp:cNvSpPr/>
      </dsp:nvSpPr>
      <dsp:spPr>
        <a:xfrm>
          <a:off x="2808565"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7DB80-7787-4CAA-9514-1DE6690F0C9B}">
      <dsp:nvSpPr>
        <dsp:cNvPr id="0" name=""/>
        <dsp:cNvSpPr/>
      </dsp:nvSpPr>
      <dsp:spPr>
        <a:xfrm>
          <a:off x="3063597"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‘There’s your brothers and sisters, Jo.’</a:t>
          </a:r>
          <a:endParaRPr lang="en-US" sz="2400" kern="1200"/>
        </a:p>
      </dsp:txBody>
      <dsp:txXfrm>
        <a:off x="3106286" y="1044219"/>
        <a:ext cx="2209908" cy="1372129"/>
      </dsp:txXfrm>
    </dsp:sp>
    <dsp:sp modelId="{85EE0146-B0E6-43DC-8EF0-5C601824ADC4}">
      <dsp:nvSpPr>
        <dsp:cNvPr id="0" name=""/>
        <dsp:cNvSpPr/>
      </dsp:nvSpPr>
      <dsp:spPr>
        <a:xfrm>
          <a:off x="5613915"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8D731E-E0DD-4BB3-803C-6A866BDE03DF}">
      <dsp:nvSpPr>
        <dsp:cNvPr id="0" name=""/>
        <dsp:cNvSpPr/>
      </dsp:nvSpPr>
      <dsp:spPr>
        <a:xfrm>
          <a:off x="5868947"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‘Paki’ food – teacher and samosa lesson</a:t>
          </a:r>
          <a:endParaRPr lang="en-US" sz="2400" kern="1200"/>
        </a:p>
      </dsp:txBody>
      <dsp:txXfrm>
        <a:off x="5911636" y="1044219"/>
        <a:ext cx="2209908" cy="1372129"/>
      </dsp:txXfrm>
    </dsp:sp>
    <dsp:sp modelId="{F8FCF9AB-D720-47A7-B170-72C2EF4F4090}">
      <dsp:nvSpPr>
        <dsp:cNvPr id="0" name=""/>
        <dsp:cNvSpPr/>
      </dsp:nvSpPr>
      <dsp:spPr>
        <a:xfrm>
          <a:off x="8419266" y="759250"/>
          <a:ext cx="2295286" cy="1457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A5A018-FAEC-488B-ACAA-E4B851BBB602}">
      <dsp:nvSpPr>
        <dsp:cNvPr id="0" name=""/>
        <dsp:cNvSpPr/>
      </dsp:nvSpPr>
      <dsp:spPr>
        <a:xfrm>
          <a:off x="8674298" y="1001530"/>
          <a:ext cx="2295286" cy="1457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Jennifer’s  party</a:t>
          </a:r>
          <a:endParaRPr lang="en-US" sz="2400" kern="1200"/>
        </a:p>
      </dsp:txBody>
      <dsp:txXfrm>
        <a:off x="8716987" y="1044219"/>
        <a:ext cx="2209908" cy="13721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6D6DC3-F850-44CD-9A46-1CBE1660B153}">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F96D3-A05C-48AF-93EE-3F36119EE792}">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Many studies have identified awareness among even very young children of racial differences and therefore of different values placed upon different skin colour.</a:t>
          </a:r>
          <a:endParaRPr lang="en-US" sz="2200" kern="1200"/>
        </a:p>
      </dsp:txBody>
      <dsp:txXfrm>
        <a:off x="981184" y="539822"/>
        <a:ext cx="4183042" cy="2597244"/>
      </dsp:txXfrm>
    </dsp:sp>
    <dsp:sp modelId="{FAB08EC6-9053-4093-B0DE-62D3BED34BFE}">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107D5-0896-44DC-BCC5-4C4D7192578E}">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Dormant and not so dormant racist attitudes are widespread before children are 4 years old. Children reflect the attitudes and values of all around them, including racial attitudes and values. </a:t>
          </a:r>
          <a:endParaRPr lang="en-US" sz="2200" kern="1200"/>
        </a:p>
      </dsp:txBody>
      <dsp:txXfrm>
        <a:off x="6291312" y="539822"/>
        <a:ext cx="4183042" cy="25972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D9C51-3CDA-4CFA-9241-243354E3FDF9}">
      <dsp:nvSpPr>
        <dsp:cNvPr id="0" name=""/>
        <dsp:cNvSpPr/>
      </dsp:nvSpPr>
      <dsp:spPr>
        <a:xfrm>
          <a:off x="522922" y="1299"/>
          <a:ext cx="3102173" cy="18613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Purpose:</a:t>
          </a:r>
          <a:r>
            <a:rPr lang="en-GB" sz="1400" kern="1200"/>
            <a:t> To collectively, make a measurable difference to the lives of Black, Asian and Minority Ethnic people.</a:t>
          </a:r>
          <a:endParaRPr lang="en-US" sz="1400" kern="1200"/>
        </a:p>
      </dsp:txBody>
      <dsp:txXfrm>
        <a:off x="522922" y="1299"/>
        <a:ext cx="3102173" cy="1861304"/>
      </dsp:txXfrm>
    </dsp:sp>
    <dsp:sp modelId="{88557701-357F-4AF8-A887-9EB15C8AD79F}">
      <dsp:nvSpPr>
        <dsp:cNvPr id="0" name=""/>
        <dsp:cNvSpPr/>
      </dsp:nvSpPr>
      <dsp:spPr>
        <a:xfrm>
          <a:off x="3935313" y="1299"/>
          <a:ext cx="3102173" cy="186130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Welsh Government acknowledges that institutional and structural racism exists and needs to be tackled actively and assertively.</a:t>
          </a:r>
          <a:endParaRPr lang="en-US" sz="1400" kern="1200"/>
        </a:p>
      </dsp:txBody>
      <dsp:txXfrm>
        <a:off x="3935313" y="1299"/>
        <a:ext cx="3102173" cy="1861304"/>
      </dsp:txXfrm>
    </dsp:sp>
    <dsp:sp modelId="{D0FFEE74-6A7B-45A1-AE2C-707A8B0A1FE7}">
      <dsp:nvSpPr>
        <dsp:cNvPr id="0" name=""/>
        <dsp:cNvSpPr/>
      </dsp:nvSpPr>
      <dsp:spPr>
        <a:xfrm>
          <a:off x="7347704" y="1299"/>
          <a:ext cx="3102173" cy="186130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Authors have explicitly worked within the good practice and momentum offered by the Well Being of Future Generations’ Act and the five ways of working as core to developing this policy.</a:t>
          </a:r>
          <a:endParaRPr lang="en-US" sz="1400" kern="1200"/>
        </a:p>
      </dsp:txBody>
      <dsp:txXfrm>
        <a:off x="7347704" y="1299"/>
        <a:ext cx="3102173" cy="1861304"/>
      </dsp:txXfrm>
    </dsp:sp>
    <dsp:sp modelId="{40043BD0-98E1-4762-88AE-A80EBE40EA4F}">
      <dsp:nvSpPr>
        <dsp:cNvPr id="0" name=""/>
        <dsp:cNvSpPr/>
      </dsp:nvSpPr>
      <dsp:spPr>
        <a:xfrm>
          <a:off x="522922" y="2172821"/>
          <a:ext cx="3102173" cy="186130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Welsh Government currently lacks data on racist bullying and harassment, and the everyday experiences of Black, Asian and Minority Ethnic children and young people in education settings.</a:t>
          </a:r>
          <a:endParaRPr lang="en-US" sz="1400" kern="1200"/>
        </a:p>
      </dsp:txBody>
      <dsp:txXfrm>
        <a:off x="522922" y="2172821"/>
        <a:ext cx="3102173" cy="1861304"/>
      </dsp:txXfrm>
    </dsp:sp>
    <dsp:sp modelId="{37F1AD13-F929-4BC1-BD08-C4A6C4CE6C17}">
      <dsp:nvSpPr>
        <dsp:cNvPr id="0" name=""/>
        <dsp:cNvSpPr/>
      </dsp:nvSpPr>
      <dsp:spPr>
        <a:xfrm>
          <a:off x="3935313" y="2172821"/>
          <a:ext cx="3102173" cy="186130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culture (in schools) should respect and nurture difference, make learners and staff feel safe, recognise different histories and experiences, and calls out and acts upon behaviours that are racist.</a:t>
          </a:r>
          <a:endParaRPr lang="en-US" sz="1400" kern="1200"/>
        </a:p>
      </dsp:txBody>
      <dsp:txXfrm>
        <a:off x="3935313" y="2172821"/>
        <a:ext cx="3102173" cy="1861304"/>
      </dsp:txXfrm>
    </dsp:sp>
    <dsp:sp modelId="{0FA9DE60-E5B7-4227-98C6-F9DF3E2751BA}">
      <dsp:nvSpPr>
        <dsp:cNvPr id="0" name=""/>
        <dsp:cNvSpPr/>
      </dsp:nvSpPr>
      <dsp:spPr>
        <a:xfrm>
          <a:off x="7347704" y="2172821"/>
          <a:ext cx="3102173" cy="18613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All education institutions will be required to tackle institutional racism as a wholeinstitution approach. They will need to seek out systems and policies that no longer serve ethnic minority groups and redesign and embed them in their structures and policies.</a:t>
          </a:r>
          <a:endParaRPr lang="en-US" sz="1400" kern="1200"/>
        </a:p>
      </dsp:txBody>
      <dsp:txXfrm>
        <a:off x="7347704" y="2172821"/>
        <a:ext cx="3102173" cy="18613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F35DD-727F-4E29-9E8A-1CE06B5899F7}">
      <dsp:nvSpPr>
        <dsp:cNvPr id="0" name=""/>
        <dsp:cNvSpPr/>
      </dsp:nvSpPr>
      <dsp:spPr>
        <a:xfrm>
          <a:off x="2457971" y="629557"/>
          <a:ext cx="486964" cy="91440"/>
        </a:xfrm>
        <a:custGeom>
          <a:avLst/>
          <a:gdLst/>
          <a:ahLst/>
          <a:cxnLst/>
          <a:rect l="0" t="0" r="0" b="0"/>
          <a:pathLst>
            <a:path>
              <a:moveTo>
                <a:pt x="0" y="45720"/>
              </a:moveTo>
              <a:lnTo>
                <a:pt x="4869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8514" y="672689"/>
        <a:ext cx="25878" cy="5175"/>
      </dsp:txXfrm>
    </dsp:sp>
    <dsp:sp modelId="{A7E9C084-5133-495E-8C3D-AF57B3C1F648}">
      <dsp:nvSpPr>
        <dsp:cNvPr id="0" name=""/>
        <dsp:cNvSpPr/>
      </dsp:nvSpPr>
      <dsp:spPr>
        <a:xfrm>
          <a:off x="209490" y="192"/>
          <a:ext cx="2250281" cy="13501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Children need educators who will consciously: </a:t>
          </a:r>
          <a:endParaRPr lang="en-US" sz="1600" kern="1200"/>
        </a:p>
      </dsp:txBody>
      <dsp:txXfrm>
        <a:off x="209490" y="192"/>
        <a:ext cx="2250281" cy="1350168"/>
      </dsp:txXfrm>
    </dsp:sp>
    <dsp:sp modelId="{FC868AEF-754E-4AB8-8530-488015746BB2}">
      <dsp:nvSpPr>
        <dsp:cNvPr id="0" name=""/>
        <dsp:cNvSpPr/>
      </dsp:nvSpPr>
      <dsp:spPr>
        <a:xfrm>
          <a:off x="5225817" y="629557"/>
          <a:ext cx="486964" cy="91440"/>
        </a:xfrm>
        <a:custGeom>
          <a:avLst/>
          <a:gdLst/>
          <a:ahLst/>
          <a:cxnLst/>
          <a:rect l="0" t="0" r="0" b="0"/>
          <a:pathLst>
            <a:path>
              <a:moveTo>
                <a:pt x="0" y="45720"/>
              </a:moveTo>
              <a:lnTo>
                <a:pt x="48696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360" y="672689"/>
        <a:ext cx="25878" cy="5175"/>
      </dsp:txXfrm>
    </dsp:sp>
    <dsp:sp modelId="{8CF2F7F2-FC92-4921-9E4E-C043D8BF807C}">
      <dsp:nvSpPr>
        <dsp:cNvPr id="0" name=""/>
        <dsp:cNvSpPr/>
      </dsp:nvSpPr>
      <dsp:spPr>
        <a:xfrm>
          <a:off x="2977336" y="192"/>
          <a:ext cx="2250281" cy="13501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positive interactions</a:t>
          </a:r>
          <a:endParaRPr lang="en-US" sz="1600" kern="1200"/>
        </a:p>
      </dsp:txBody>
      <dsp:txXfrm>
        <a:off x="2977336" y="192"/>
        <a:ext cx="2250281" cy="1350168"/>
      </dsp:txXfrm>
    </dsp:sp>
    <dsp:sp modelId="{CC4A4FCE-E790-495F-BEED-7AE380107928}">
      <dsp:nvSpPr>
        <dsp:cNvPr id="0" name=""/>
        <dsp:cNvSpPr/>
      </dsp:nvSpPr>
      <dsp:spPr>
        <a:xfrm>
          <a:off x="7993663" y="629557"/>
          <a:ext cx="486964" cy="91440"/>
        </a:xfrm>
        <a:custGeom>
          <a:avLst/>
          <a:gdLst/>
          <a:ahLst/>
          <a:cxnLst/>
          <a:rect l="0" t="0" r="0" b="0"/>
          <a:pathLst>
            <a:path>
              <a:moveTo>
                <a:pt x="0" y="45720"/>
              </a:moveTo>
              <a:lnTo>
                <a:pt x="48696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24206" y="672689"/>
        <a:ext cx="25878" cy="5175"/>
      </dsp:txXfrm>
    </dsp:sp>
    <dsp:sp modelId="{978534DC-C4A7-4A82-B363-E3E77D0FA935}">
      <dsp:nvSpPr>
        <dsp:cNvPr id="0" name=""/>
        <dsp:cNvSpPr/>
      </dsp:nvSpPr>
      <dsp:spPr>
        <a:xfrm>
          <a:off x="5745182" y="192"/>
          <a:ext cx="2250281" cy="13501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discussion about how they and others feel</a:t>
          </a:r>
          <a:endParaRPr lang="en-US" sz="1600" kern="1200"/>
        </a:p>
      </dsp:txBody>
      <dsp:txXfrm>
        <a:off x="5745182" y="192"/>
        <a:ext cx="2250281" cy="1350168"/>
      </dsp:txXfrm>
    </dsp:sp>
    <dsp:sp modelId="{DA096E52-12D4-4E8D-A318-243832F13DBF}">
      <dsp:nvSpPr>
        <dsp:cNvPr id="0" name=""/>
        <dsp:cNvSpPr/>
      </dsp:nvSpPr>
      <dsp:spPr>
        <a:xfrm>
          <a:off x="1334631" y="1348561"/>
          <a:ext cx="8303537" cy="486964"/>
        </a:xfrm>
        <a:custGeom>
          <a:avLst/>
          <a:gdLst/>
          <a:ahLst/>
          <a:cxnLst/>
          <a:rect l="0" t="0" r="0" b="0"/>
          <a:pathLst>
            <a:path>
              <a:moveTo>
                <a:pt x="8303537" y="0"/>
              </a:moveTo>
              <a:lnTo>
                <a:pt x="8303537" y="260582"/>
              </a:lnTo>
              <a:lnTo>
                <a:pt x="0" y="260582"/>
              </a:lnTo>
              <a:lnTo>
                <a:pt x="0" y="48696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78408" y="1589456"/>
        <a:ext cx="415982" cy="5175"/>
      </dsp:txXfrm>
    </dsp:sp>
    <dsp:sp modelId="{470302FB-492A-4508-950E-0BBAAAE8DCAD}">
      <dsp:nvSpPr>
        <dsp:cNvPr id="0" name=""/>
        <dsp:cNvSpPr/>
      </dsp:nvSpPr>
      <dsp:spPr>
        <a:xfrm>
          <a:off x="8513028" y="192"/>
          <a:ext cx="2250281" cy="13501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attention to others points of view</a:t>
          </a:r>
          <a:endParaRPr lang="en-US" sz="1600" kern="1200"/>
        </a:p>
      </dsp:txBody>
      <dsp:txXfrm>
        <a:off x="8513028" y="192"/>
        <a:ext cx="2250281" cy="1350168"/>
      </dsp:txXfrm>
    </dsp:sp>
    <dsp:sp modelId="{1F910870-EC3F-40FF-818A-9E23F28C118E}">
      <dsp:nvSpPr>
        <dsp:cNvPr id="0" name=""/>
        <dsp:cNvSpPr/>
      </dsp:nvSpPr>
      <dsp:spPr>
        <a:xfrm>
          <a:off x="2457971" y="2497290"/>
          <a:ext cx="486964" cy="91440"/>
        </a:xfrm>
        <a:custGeom>
          <a:avLst/>
          <a:gdLst/>
          <a:ahLst/>
          <a:cxnLst/>
          <a:rect l="0" t="0" r="0" b="0"/>
          <a:pathLst>
            <a:path>
              <a:moveTo>
                <a:pt x="0" y="45720"/>
              </a:moveTo>
              <a:lnTo>
                <a:pt x="48696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8514" y="2540422"/>
        <a:ext cx="25878" cy="5175"/>
      </dsp:txXfrm>
    </dsp:sp>
    <dsp:sp modelId="{F6978E02-0F64-47F8-B7EF-9ABD8DD8CC09}">
      <dsp:nvSpPr>
        <dsp:cNvPr id="0" name=""/>
        <dsp:cNvSpPr/>
      </dsp:nvSpPr>
      <dsp:spPr>
        <a:xfrm>
          <a:off x="209490" y="1867926"/>
          <a:ext cx="2250281" cy="135016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ctr" anchorCtr="0">
          <a:noAutofit/>
        </a:bodyPr>
        <a:lstStyle/>
        <a:p>
          <a:pPr marL="0" lvl="0" indent="0" algn="ctr" defTabSz="711200">
            <a:lnSpc>
              <a:spcPct val="90000"/>
            </a:lnSpc>
            <a:spcBef>
              <a:spcPct val="0"/>
            </a:spcBef>
            <a:spcAft>
              <a:spcPct val="35000"/>
            </a:spcAft>
            <a:buNone/>
          </a:pPr>
          <a:r>
            <a:rPr lang="en-GB" sz="1600" kern="1200"/>
            <a:t>Encourage communication with others</a:t>
          </a:r>
          <a:endParaRPr lang="en-US" sz="1600" kern="1200"/>
        </a:p>
      </dsp:txBody>
      <dsp:txXfrm>
        <a:off x="209490" y="1867926"/>
        <a:ext cx="2250281" cy="1350168"/>
      </dsp:txXfrm>
    </dsp:sp>
    <dsp:sp modelId="{33F4C0F1-1F7C-4191-9A99-92A3AA6DAF67}">
      <dsp:nvSpPr>
        <dsp:cNvPr id="0" name=""/>
        <dsp:cNvSpPr/>
      </dsp:nvSpPr>
      <dsp:spPr>
        <a:xfrm>
          <a:off x="5225817" y="2497290"/>
          <a:ext cx="486964" cy="91440"/>
        </a:xfrm>
        <a:custGeom>
          <a:avLst/>
          <a:gdLst/>
          <a:ahLst/>
          <a:cxnLst/>
          <a:rect l="0" t="0" r="0" b="0"/>
          <a:pathLst>
            <a:path>
              <a:moveTo>
                <a:pt x="0" y="45720"/>
              </a:moveTo>
              <a:lnTo>
                <a:pt x="4869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360" y="2540422"/>
        <a:ext cx="25878" cy="5175"/>
      </dsp:txXfrm>
    </dsp:sp>
    <dsp:sp modelId="{5E5245EA-0C2B-42FF-A7E4-0608CCED89C5}">
      <dsp:nvSpPr>
        <dsp:cNvPr id="0" name=""/>
        <dsp:cNvSpPr/>
      </dsp:nvSpPr>
      <dsp:spPr>
        <a:xfrm>
          <a:off x="2977336" y="1867926"/>
          <a:ext cx="2250281" cy="13501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t" anchorCtr="0">
          <a:noAutofit/>
        </a:bodyPr>
        <a:lstStyle/>
        <a:p>
          <a:pPr marL="0" lvl="0" indent="0" algn="l" defTabSz="711200">
            <a:lnSpc>
              <a:spcPct val="90000"/>
            </a:lnSpc>
            <a:spcBef>
              <a:spcPct val="0"/>
            </a:spcBef>
            <a:spcAft>
              <a:spcPct val="35000"/>
            </a:spcAft>
            <a:buNone/>
          </a:pPr>
          <a:r>
            <a:rPr lang="en-GB" sz="1600" kern="1200"/>
            <a:t>Try to ensure they learn constructive ways to </a:t>
          </a:r>
          <a:endParaRPr lang="en-US" sz="1600" kern="1200"/>
        </a:p>
        <a:p>
          <a:pPr marL="114300" lvl="1" indent="-114300" algn="l" defTabSz="533400">
            <a:lnSpc>
              <a:spcPct val="90000"/>
            </a:lnSpc>
            <a:spcBef>
              <a:spcPct val="0"/>
            </a:spcBef>
            <a:spcAft>
              <a:spcPct val="15000"/>
            </a:spcAft>
            <a:buChar char="•"/>
          </a:pPr>
          <a:r>
            <a:rPr lang="en-GB" sz="1200" kern="1200"/>
            <a:t>resolve differences</a:t>
          </a:r>
          <a:endParaRPr lang="en-US" sz="1200" kern="1200"/>
        </a:p>
      </dsp:txBody>
      <dsp:txXfrm>
        <a:off x="2977336" y="1867926"/>
        <a:ext cx="2250281" cy="1350168"/>
      </dsp:txXfrm>
    </dsp:sp>
    <dsp:sp modelId="{0C4F23B4-61A1-420C-B7EB-1BD67E792471}">
      <dsp:nvSpPr>
        <dsp:cNvPr id="0" name=""/>
        <dsp:cNvSpPr/>
      </dsp:nvSpPr>
      <dsp:spPr>
        <a:xfrm>
          <a:off x="5745182" y="1867926"/>
          <a:ext cx="2250281" cy="13501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266" tIns="115743" rIns="110266" bIns="115743" numCol="1" spcCol="1270" anchor="t" anchorCtr="0">
          <a:noAutofit/>
        </a:bodyPr>
        <a:lstStyle/>
        <a:p>
          <a:pPr marL="0" lvl="0" indent="0" algn="l" defTabSz="711200">
            <a:lnSpc>
              <a:spcPct val="90000"/>
            </a:lnSpc>
            <a:spcBef>
              <a:spcPct val="0"/>
            </a:spcBef>
            <a:spcAft>
              <a:spcPct val="35000"/>
            </a:spcAft>
            <a:buNone/>
          </a:pPr>
          <a:r>
            <a:rPr lang="en-GB" sz="1600" kern="1200"/>
            <a:t>Promote cooperation, not competition</a:t>
          </a:r>
          <a:endParaRPr lang="en-US" sz="1600" kern="1200"/>
        </a:p>
        <a:p>
          <a:pPr marL="114300" lvl="1" indent="-114300" algn="l" defTabSz="533400">
            <a:lnSpc>
              <a:spcPct val="90000"/>
            </a:lnSpc>
            <a:spcBef>
              <a:spcPct val="0"/>
            </a:spcBef>
            <a:spcAft>
              <a:spcPct val="15000"/>
            </a:spcAft>
            <a:buChar char="•"/>
          </a:pPr>
          <a:r>
            <a:rPr lang="en-GB" sz="1200" kern="1200"/>
            <a:t>(Siraj-Blatchford and Clarke 2000: 12)</a:t>
          </a:r>
          <a:endParaRPr lang="en-US" sz="1200" kern="1200"/>
        </a:p>
      </dsp:txBody>
      <dsp:txXfrm>
        <a:off x="5745182" y="1867926"/>
        <a:ext cx="2250281" cy="135016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0AA13E-E532-4846-9994-7F9BA193252C}"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2279CE-9ED7-4D05-9B56-E70B4767B7EB}" type="slidenum">
              <a:rPr lang="en-GB" smtClean="0"/>
              <a:t>‹#›</a:t>
            </a:fld>
            <a:endParaRPr lang="en-GB"/>
          </a:p>
        </p:txBody>
      </p:sp>
    </p:spTree>
    <p:extLst>
      <p:ext uri="{BB962C8B-B14F-4D97-AF65-F5344CB8AC3E}">
        <p14:creationId xmlns:p14="http://schemas.microsoft.com/office/powerpoint/2010/main" val="191248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D8AC9E7E-1ED8-4F45-B154-CAF42CACF0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385892-66F0-417F-8513-E32807948EDC}" type="slidenum">
              <a:rPr lang="en-GB" altLang="en-US"/>
              <a:pPr/>
              <a:t>4</a:t>
            </a:fld>
            <a:endParaRPr lang="en-GB" altLang="en-US"/>
          </a:p>
        </p:txBody>
      </p:sp>
      <p:sp>
        <p:nvSpPr>
          <p:cNvPr id="24579" name="Rectangle 2">
            <a:extLst>
              <a:ext uri="{FF2B5EF4-FFF2-40B4-BE49-F238E27FC236}">
                <a16:creationId xmlns:a16="http://schemas.microsoft.com/office/drawing/2014/main" id="{A295BB50-BC0A-40AC-AD11-A0FEFCF2C7AC}"/>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5E5B583C-6A98-4AC0-9002-66532CA43C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a:t>
            </a:r>
            <a:r>
              <a:rPr lang="en-GB" baseline="0" dirty="0"/>
              <a:t> you’ve not thought of this before and just accepted it but r</a:t>
            </a:r>
            <a:r>
              <a:rPr lang="en-GB" dirty="0"/>
              <a:t>ace is a contested term. No agreed definition. Many</a:t>
            </a:r>
            <a:r>
              <a:rPr lang="en-GB" baseline="0" dirty="0"/>
              <a:t> argue just one human race. Our genetic makeup is essentially the same, with only a small proportion that is different but to us, because we see that difference immediately, it is a huge differentiating factor. We are more the same than different.</a:t>
            </a:r>
          </a:p>
          <a:p>
            <a:r>
              <a:rPr lang="en-GB" baseline="0" dirty="0"/>
              <a:t>Race is a social construct – designed by humans.</a:t>
            </a:r>
          </a:p>
          <a:p>
            <a:r>
              <a:rPr lang="en-GB" baseline="0" dirty="0"/>
              <a:t>It moved beyond just physical differences and attributed characteristics, qualities and attributes to people based on those physical differences.</a:t>
            </a:r>
          </a:p>
          <a:p>
            <a:r>
              <a:rPr lang="en-GB" baseline="0" dirty="0"/>
              <a:t>This was the case during the  slave trade when the black slaves were not even considered to be humans but regarded as property.</a:t>
            </a:r>
          </a:p>
          <a:p>
            <a:r>
              <a:rPr lang="en-GB" baseline="0" dirty="0"/>
              <a:t>Many myths perpetuated which remain in the social psyche today.</a:t>
            </a:r>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5</a:t>
            </a:fld>
            <a:endParaRPr lang="en-GB"/>
          </a:p>
        </p:txBody>
      </p:sp>
    </p:spTree>
    <p:extLst>
      <p:ext uri="{BB962C8B-B14F-4D97-AF65-F5344CB8AC3E}">
        <p14:creationId xmlns:p14="http://schemas.microsoft.com/office/powerpoint/2010/main" val="372757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52636BA-37C8-4CFD-89CF-5C1983BB53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8D1FD6-CFEF-4371-8BD3-A146E43DEF32}" type="slidenum">
              <a:rPr lang="en-GB" altLang="en-US"/>
              <a:pPr/>
              <a:t>7</a:t>
            </a:fld>
            <a:endParaRPr lang="en-GB" altLang="en-US"/>
          </a:p>
        </p:txBody>
      </p:sp>
      <p:sp>
        <p:nvSpPr>
          <p:cNvPr id="28675" name="Rectangle 2">
            <a:extLst>
              <a:ext uri="{FF2B5EF4-FFF2-40B4-BE49-F238E27FC236}">
                <a16:creationId xmlns:a16="http://schemas.microsoft.com/office/drawing/2014/main" id="{B3E4800C-CE4F-4F63-B2AF-68E5E92909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C58CC8D5-2916-4257-8968-834B9396F89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Task Students to define terms first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2ABF5A7F-FFD3-4537-979C-81B110C3EE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A18DFD-087C-4F2C-AA35-652D86D29BF1}" type="slidenum">
              <a:rPr lang="en-GB" altLang="en-US"/>
              <a:pPr/>
              <a:t>10</a:t>
            </a:fld>
            <a:endParaRPr lang="en-GB" altLang="en-US"/>
          </a:p>
        </p:txBody>
      </p:sp>
      <p:sp>
        <p:nvSpPr>
          <p:cNvPr id="36867" name="Rectangle 2">
            <a:extLst>
              <a:ext uri="{FF2B5EF4-FFF2-40B4-BE49-F238E27FC236}">
                <a16:creationId xmlns:a16="http://schemas.microsoft.com/office/drawing/2014/main" id="{1C0E0CFA-3B9F-4B69-9EFA-016898A5BCC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08F35523-AF03-4623-B1B4-CF4AD36DF0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11</a:t>
            </a:fld>
            <a:endParaRPr lang="en-GB"/>
          </a:p>
        </p:txBody>
      </p:sp>
    </p:spTree>
    <p:extLst>
      <p:ext uri="{BB962C8B-B14F-4D97-AF65-F5344CB8AC3E}">
        <p14:creationId xmlns:p14="http://schemas.microsoft.com/office/powerpoint/2010/main" val="558036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12</a:t>
            </a:fld>
            <a:endParaRPr lang="en-GB"/>
          </a:p>
        </p:txBody>
      </p:sp>
    </p:spTree>
    <p:extLst>
      <p:ext uri="{BB962C8B-B14F-4D97-AF65-F5344CB8AC3E}">
        <p14:creationId xmlns:p14="http://schemas.microsoft.com/office/powerpoint/2010/main" val="3059668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identify yourself? What if your ethnicity is very complicated? What if the forms make</a:t>
            </a:r>
            <a:r>
              <a:rPr lang="en-GB" baseline="0" dirty="0"/>
              <a:t> you choose something you are not comfortable with?</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13</a:t>
            </a:fld>
            <a:endParaRPr lang="en-GB"/>
          </a:p>
        </p:txBody>
      </p:sp>
    </p:spTree>
    <p:extLst>
      <p:ext uri="{BB962C8B-B14F-4D97-AF65-F5344CB8AC3E}">
        <p14:creationId xmlns:p14="http://schemas.microsoft.com/office/powerpoint/2010/main" val="687248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0494D528-9122-4D31-83C7-46B4D17AA9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106613-6396-4708-B1C7-987306248CC1}" type="slidenum">
              <a:rPr lang="en-GB" altLang="en-US"/>
              <a:pPr/>
              <a:t>15</a:t>
            </a:fld>
            <a:endParaRPr lang="en-GB" altLang="en-US"/>
          </a:p>
        </p:txBody>
      </p:sp>
      <p:sp>
        <p:nvSpPr>
          <p:cNvPr id="15363" name="Rectangle 2">
            <a:extLst>
              <a:ext uri="{FF2B5EF4-FFF2-40B4-BE49-F238E27FC236}">
                <a16:creationId xmlns:a16="http://schemas.microsoft.com/office/drawing/2014/main" id="{A8D17DB4-9CAA-4FF4-8FC8-DF0DA0B4353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7310A073-F47A-4FBF-BC9B-675BB67171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use of the term, there is an inherent assumption of a hierarchy which still permeates thinking and attitudes today. Revisit</a:t>
            </a:r>
            <a:r>
              <a:rPr lang="en-GB" baseline="0" dirty="0"/>
              <a:t> social categorisation – them and us, especially if the ‘them’ are less powerful than the ‘us’.</a:t>
            </a:r>
          </a:p>
          <a:p>
            <a:endParaRPr lang="en-GB" dirty="0"/>
          </a:p>
          <a:p>
            <a:r>
              <a:rPr lang="en-GB" dirty="0"/>
              <a:t>Look at own ethnicity </a:t>
            </a:r>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18</a:t>
            </a:fld>
            <a:endParaRPr lang="en-GB"/>
          </a:p>
        </p:txBody>
      </p:sp>
    </p:spTree>
    <p:extLst>
      <p:ext uri="{BB962C8B-B14F-4D97-AF65-F5344CB8AC3E}">
        <p14:creationId xmlns:p14="http://schemas.microsoft.com/office/powerpoint/2010/main" val="2815894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Racism</a:t>
            </a:r>
            <a:r>
              <a:rPr lang="en-GB" baseline="0" dirty="0"/>
              <a:t> &gt; racisms – no longer confined to Black-White issues.</a:t>
            </a:r>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20</a:t>
            </a:fld>
            <a:endParaRPr lang="en-GB"/>
          </a:p>
        </p:txBody>
      </p:sp>
    </p:spTree>
    <p:extLst>
      <p:ext uri="{BB962C8B-B14F-4D97-AF65-F5344CB8AC3E}">
        <p14:creationId xmlns:p14="http://schemas.microsoft.com/office/powerpoint/2010/main" val="3683887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22</a:t>
            </a:fld>
            <a:endParaRPr lang="en-GB"/>
          </a:p>
        </p:txBody>
      </p:sp>
    </p:spTree>
    <p:extLst>
      <p:ext uri="{BB962C8B-B14F-4D97-AF65-F5344CB8AC3E}">
        <p14:creationId xmlns:p14="http://schemas.microsoft.com/office/powerpoint/2010/main" val="3073612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24</a:t>
            </a:fld>
            <a:endParaRPr lang="en-GB"/>
          </a:p>
        </p:txBody>
      </p:sp>
    </p:spTree>
    <p:extLst>
      <p:ext uri="{BB962C8B-B14F-4D97-AF65-F5344CB8AC3E}">
        <p14:creationId xmlns:p14="http://schemas.microsoft.com/office/powerpoint/2010/main" val="4215373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look up ask students to make their prediction put percentage on white board discuss perceptions in Ethnicity Task</a:t>
            </a:r>
            <a:endParaRPr lang="en-US"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26</a:t>
            </a:fld>
            <a:endParaRPr lang="en-GB"/>
          </a:p>
        </p:txBody>
      </p:sp>
    </p:spTree>
    <p:extLst>
      <p:ext uri="{BB962C8B-B14F-4D97-AF65-F5344CB8AC3E}">
        <p14:creationId xmlns:p14="http://schemas.microsoft.com/office/powerpoint/2010/main" val="3341404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Race is not</a:t>
            </a:r>
            <a:r>
              <a:rPr lang="en-GB" baseline="0" dirty="0"/>
              <a:t> a social category that can identify groups of people, relying on their physical appearance to predict characteristics, behaviour and educational achievement.</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27</a:t>
            </a:fld>
            <a:endParaRPr lang="en-GB"/>
          </a:p>
        </p:txBody>
      </p:sp>
    </p:spTree>
    <p:extLst>
      <p:ext uri="{BB962C8B-B14F-4D97-AF65-F5344CB8AC3E}">
        <p14:creationId xmlns:p14="http://schemas.microsoft.com/office/powerpoint/2010/main" val="1310216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Race is not</a:t>
            </a:r>
            <a:r>
              <a:rPr lang="en-GB" baseline="0" dirty="0"/>
              <a:t> a social category that can identify groups of people, relying on their physical appearance to predict characteristics, behaviour and educational achievement.</a:t>
            </a:r>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28</a:t>
            </a:fld>
            <a:endParaRPr lang="en-GB"/>
          </a:p>
        </p:txBody>
      </p:sp>
    </p:spTree>
    <p:extLst>
      <p:ext uri="{BB962C8B-B14F-4D97-AF65-F5344CB8AC3E}">
        <p14:creationId xmlns:p14="http://schemas.microsoft.com/office/powerpoint/2010/main" val="4081962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3CE2575A-E3E2-4BB4-BBCA-B5710C8E4C7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5C7D53-8471-4824-BE99-936854951B86}" type="slidenum">
              <a:rPr lang="en-GB" altLang="en-US"/>
              <a:pPr/>
              <a:t>31</a:t>
            </a:fld>
            <a:endParaRPr lang="en-GB" altLang="en-US"/>
          </a:p>
        </p:txBody>
      </p:sp>
      <p:sp>
        <p:nvSpPr>
          <p:cNvPr id="13315" name="Rectangle 2">
            <a:extLst>
              <a:ext uri="{FF2B5EF4-FFF2-40B4-BE49-F238E27FC236}">
                <a16:creationId xmlns:a16="http://schemas.microsoft.com/office/drawing/2014/main" id="{C28425DE-F89E-4CA4-8950-DBD6DA927258}"/>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DE6516F1-BD8C-4B59-8DFE-3AAF38DF85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Students to find 2 positive and 2 negative stories involving Ethnic minority people</a:t>
            </a:r>
          </a:p>
          <a:p>
            <a:endParaRPr lang="en-GB" dirty="0"/>
          </a:p>
          <a:p>
            <a:r>
              <a:rPr lang="en-GB" dirty="0"/>
              <a:t>Discuss: Language used in articles perception</a:t>
            </a:r>
          </a:p>
          <a:p>
            <a:r>
              <a:rPr lang="en-GB" dirty="0"/>
              <a:t>News headlines link to exclusion </a:t>
            </a:r>
          </a:p>
        </p:txBody>
      </p:sp>
      <p:sp>
        <p:nvSpPr>
          <p:cNvPr id="4" name="Slide Number Placeholder 3"/>
          <p:cNvSpPr>
            <a:spLocks noGrp="1"/>
          </p:cNvSpPr>
          <p:nvPr>
            <p:ph type="sldNum" sz="quarter" idx="10"/>
          </p:nvPr>
        </p:nvSpPr>
        <p:spPr/>
        <p:txBody>
          <a:bodyPr/>
          <a:lstStyle/>
          <a:p>
            <a:fld id="{D8A00765-F233-4E04-9293-4DA0C6FD4434}" type="slidenum">
              <a:rPr lang="en-GB" smtClean="0"/>
              <a:t>32</a:t>
            </a:fld>
            <a:endParaRPr lang="en-GB"/>
          </a:p>
        </p:txBody>
      </p:sp>
    </p:spTree>
    <p:extLst>
      <p:ext uri="{BB962C8B-B14F-4D97-AF65-F5344CB8AC3E}">
        <p14:creationId xmlns:p14="http://schemas.microsoft.com/office/powerpoint/2010/main" val="3461611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C0A50671-7BE5-42F3-962B-91E68424B9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BA6C8BD-C3C9-4F5A-9F15-E97F36256DD9}" type="slidenum">
              <a:rPr lang="en-GB" altLang="en-US"/>
              <a:pPr/>
              <a:t>35</a:t>
            </a:fld>
            <a:endParaRPr lang="en-GB" altLang="en-US"/>
          </a:p>
        </p:txBody>
      </p:sp>
      <p:sp>
        <p:nvSpPr>
          <p:cNvPr id="22531" name="Rectangle 2">
            <a:extLst>
              <a:ext uri="{FF2B5EF4-FFF2-40B4-BE49-F238E27FC236}">
                <a16:creationId xmlns:a16="http://schemas.microsoft.com/office/drawing/2014/main" id="{55B082D6-F606-40BE-A2A4-9C27559D42E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D94FE80C-082E-4EDD-902D-9424C88C94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36</a:t>
            </a:fld>
            <a:endParaRPr lang="en-GB"/>
          </a:p>
        </p:txBody>
      </p:sp>
    </p:spTree>
    <p:extLst>
      <p:ext uri="{BB962C8B-B14F-4D97-AF65-F5344CB8AC3E}">
        <p14:creationId xmlns:p14="http://schemas.microsoft.com/office/powerpoint/2010/main" val="28885842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this</a:t>
            </a:r>
          </a:p>
        </p:txBody>
      </p:sp>
      <p:sp>
        <p:nvSpPr>
          <p:cNvPr id="4" name="Slide Number Placeholder 3"/>
          <p:cNvSpPr>
            <a:spLocks noGrp="1"/>
          </p:cNvSpPr>
          <p:nvPr>
            <p:ph type="sldNum" sz="quarter" idx="10"/>
          </p:nvPr>
        </p:nvSpPr>
        <p:spPr/>
        <p:txBody>
          <a:bodyPr/>
          <a:lstStyle/>
          <a:p>
            <a:fld id="{D8A00765-F233-4E04-9293-4DA0C6FD4434}" type="slidenum">
              <a:rPr lang="en-GB" smtClean="0"/>
              <a:t>37</a:t>
            </a:fld>
            <a:endParaRPr lang="en-GB"/>
          </a:p>
        </p:txBody>
      </p:sp>
    </p:spTree>
    <p:extLst>
      <p:ext uri="{BB962C8B-B14F-4D97-AF65-F5344CB8AC3E}">
        <p14:creationId xmlns:p14="http://schemas.microsoft.com/office/powerpoint/2010/main" val="29922422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2279CE-9ED7-4D05-9B56-E70B4767B7EB}" type="slidenum">
              <a:rPr lang="en-GB" smtClean="0"/>
              <a:t>42</a:t>
            </a:fld>
            <a:endParaRPr lang="en-GB"/>
          </a:p>
        </p:txBody>
      </p:sp>
    </p:spTree>
    <p:extLst>
      <p:ext uri="{BB962C8B-B14F-4D97-AF65-F5344CB8AC3E}">
        <p14:creationId xmlns:p14="http://schemas.microsoft.com/office/powerpoint/2010/main" val="39646411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r>
              <a:rPr lang="en-GB" sz="1100" b="1" dirty="0"/>
              <a:t>These stories are about what ‘not’ to do.</a:t>
            </a:r>
          </a:p>
          <a:p>
            <a:pPr marL="228600" indent="-228600">
              <a:buAutoNum type="arabicPeriod"/>
            </a:pPr>
            <a:r>
              <a:rPr lang="en-GB" sz="1100" dirty="0"/>
              <a:t>5 </a:t>
            </a:r>
            <a:r>
              <a:rPr lang="en-GB" sz="1100" dirty="0" err="1"/>
              <a:t>yr</a:t>
            </a:r>
            <a:r>
              <a:rPr lang="en-GB" sz="1100" dirty="0"/>
              <a:t> old eagerly anticipated starting school but</a:t>
            </a:r>
            <a:r>
              <a:rPr lang="en-GB" sz="1100" baseline="0" dirty="0"/>
              <a:t> within months, his behaviour changed from being active, bright and outgoing into a withdrawn child no longer communicating with anyone, wetting himself and having nightmares. Now frightened of school because teased for wearing ‘handkerchief’ and mocked his grandfather each morning because he wore a turban.</a:t>
            </a:r>
          </a:p>
          <a:p>
            <a:pPr marL="228600" indent="-228600">
              <a:buNone/>
            </a:pPr>
            <a:r>
              <a:rPr lang="en-GB" sz="1100" baseline="0" dirty="0"/>
              <a:t>	School’s response? Did not think it was responsible for challenging racist behaviour and did nothing. Head advised parents ‘to transfer him to another school where there were more Asian children’. Contravening  their equal opportunities policy, which should have been in place.</a:t>
            </a:r>
          </a:p>
          <a:p>
            <a:pPr marL="228600" indent="-228600">
              <a:buNone/>
            </a:pPr>
            <a:r>
              <a:rPr lang="en-GB" sz="1100" baseline="0" dirty="0"/>
              <a:t>2. 3 </a:t>
            </a:r>
            <a:r>
              <a:rPr lang="en-GB" sz="1100" baseline="0" dirty="0" err="1"/>
              <a:t>yr</a:t>
            </a:r>
            <a:r>
              <a:rPr lang="en-GB" sz="1100" baseline="0" dirty="0"/>
              <a:t> old Jo from African-Caribbean background, adopted by white parents. White brother and only black child in nursery. One day, 4 children looking at photos. One pointed to group of Black children and said, ‘Look, there’s your brothers and sisters, Jo.’ </a:t>
            </a:r>
          </a:p>
          <a:p>
            <a:pPr marL="228600" indent="-228600">
              <a:buNone/>
            </a:pPr>
            <a:r>
              <a:rPr lang="en-GB" sz="1100" baseline="0" dirty="0"/>
              <a:t>‘Oh yes,’ they all readily agreed except Jo who looked bewildered and upset. Adult helper asked: ‘Why do you think that?’</a:t>
            </a:r>
          </a:p>
          <a:p>
            <a:pPr marL="228600" indent="-228600">
              <a:buNone/>
            </a:pPr>
            <a:r>
              <a:rPr lang="en-GB" sz="1100" baseline="0" dirty="0"/>
              <a:t>Children embarrassed and puzzled but said nothing. Recognised that Jo Black child and felt uncomfortable when questioned. They walked away. Jo, on the other hand, was left not understanding why the children referred to complete strangers as his brothers and sisters.</a:t>
            </a:r>
          </a:p>
          <a:p>
            <a:pPr marL="228600" indent="-228600">
              <a:buNone/>
            </a:pPr>
            <a:r>
              <a:rPr lang="en-GB" sz="1100" baseline="0" dirty="0"/>
              <a:t>3. Paki food – Multicultural lesson – NB beware of making issues sound exotic. Teacher and samosa lesson. Child – ‘I’m not eating that Paki food’. Refused and walked away. Teacher simply said, ‘Don’t be rude’. Asians upset. Unresolved. </a:t>
            </a:r>
            <a:r>
              <a:rPr lang="en-GB" sz="1100" b="1" baseline="0" dirty="0"/>
              <a:t>Lesson out of context. Not embedded naturally in curriculum.</a:t>
            </a:r>
          </a:p>
          <a:p>
            <a:pPr marL="228600" indent="-228600">
              <a:buNone/>
            </a:pPr>
            <a:r>
              <a:rPr lang="en-GB" sz="1100" b="0" baseline="0" dirty="0"/>
              <a:t>4.Jennifer brought invitations for her 4</a:t>
            </a:r>
            <a:r>
              <a:rPr lang="en-GB" sz="1100" b="0" baseline="30000" dirty="0"/>
              <a:t>th</a:t>
            </a:r>
            <a:r>
              <a:rPr lang="en-GB" sz="1100" b="0" baseline="0" dirty="0"/>
              <a:t> birthday party but told Nisha (mixed-race) she wasn’t invited because ‘My Mummy doesn’t want any </a:t>
            </a:r>
            <a:r>
              <a:rPr lang="en-GB" sz="1100" b="0" baseline="0" dirty="0" err="1"/>
              <a:t>Blackies</a:t>
            </a:r>
            <a:r>
              <a:rPr lang="en-GB" sz="1100" b="0" baseline="0" dirty="0"/>
              <a:t> in the house’. How would you respond? Adult helper: ‘That’s not a very nice thing to say. Nisha isn’t very dark, anyway.’</a:t>
            </a:r>
          </a:p>
          <a:p>
            <a:endParaRPr lang="en-GB" dirty="0"/>
          </a:p>
        </p:txBody>
      </p:sp>
      <p:sp>
        <p:nvSpPr>
          <p:cNvPr id="4" name="Slide Number Placeholder 3"/>
          <p:cNvSpPr>
            <a:spLocks noGrp="1"/>
          </p:cNvSpPr>
          <p:nvPr>
            <p:ph type="sldNum" sz="quarter" idx="10"/>
          </p:nvPr>
        </p:nvSpPr>
        <p:spPr/>
        <p:txBody>
          <a:bodyPr/>
          <a:lstStyle/>
          <a:p>
            <a:fld id="{3309D228-4456-4665-A51B-6B9F663C908A}" type="slidenum">
              <a:rPr lang="en-GB" smtClean="0"/>
              <a:t>43</a:t>
            </a:fld>
            <a:endParaRPr lang="en-GB"/>
          </a:p>
        </p:txBody>
      </p:sp>
    </p:spTree>
    <p:extLst>
      <p:ext uri="{BB962C8B-B14F-4D97-AF65-F5344CB8AC3E}">
        <p14:creationId xmlns:p14="http://schemas.microsoft.com/office/powerpoint/2010/main" val="38229046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Plasters. Children</a:t>
            </a:r>
            <a:r>
              <a:rPr lang="en-GB" baseline="0" dirty="0"/>
              <a:t> decided plasters not flesh-coloured – not good description. Experimented and found not flesh coloured for all. Wrote to company who sent them transparent ones. Children satisfied. </a:t>
            </a:r>
            <a:r>
              <a:rPr lang="en-GB" dirty="0"/>
              <a:t>What we’ve discussed about</a:t>
            </a:r>
            <a:r>
              <a:rPr lang="en-GB" baseline="0" dirty="0"/>
              <a:t> race also true for gender and disability issues. Children present not only as racist but sexist.</a:t>
            </a:r>
          </a:p>
          <a:p>
            <a:pPr marL="228600" indent="-228600">
              <a:buAutoNum type="arabicPeriod"/>
            </a:pPr>
            <a:r>
              <a:rPr lang="en-GB" dirty="0"/>
              <a:t>Can’t you talk?</a:t>
            </a:r>
          </a:p>
          <a:p>
            <a:pPr marL="228600" indent="-228600">
              <a:buNone/>
            </a:pPr>
            <a:r>
              <a:rPr lang="en-GB" dirty="0"/>
              <a:t>     York school</a:t>
            </a:r>
            <a:r>
              <a:rPr lang="en-GB" baseline="0" dirty="0"/>
              <a:t>  - reception class - getting ready for circle time. Robert asked My-</a:t>
            </a:r>
            <a:r>
              <a:rPr lang="en-GB" baseline="0" dirty="0" err="1"/>
              <a:t>lan</a:t>
            </a:r>
            <a:r>
              <a:rPr lang="en-GB" baseline="0" dirty="0"/>
              <a:t> who was new and only EAL child: Can’t you talk?</a:t>
            </a:r>
          </a:p>
          <a:p>
            <a:pPr marL="228600" indent="-228600">
              <a:buNone/>
            </a:pPr>
            <a:r>
              <a:rPr lang="en-GB" baseline="0" dirty="0"/>
              <a:t>	Teacher heard, abandoned planned session and used the circle time to address misconceptions. Talked about holidays and different languages spoken and whether they could understand them. Praised any who could communicate a little. Rest were asked what it felt like not to understand and not be able to communicate. Lively discussion. Turned one question into valuable teaching session.</a:t>
            </a:r>
          </a:p>
          <a:p>
            <a:endParaRPr lang="en-GB" dirty="0"/>
          </a:p>
        </p:txBody>
      </p:sp>
      <p:sp>
        <p:nvSpPr>
          <p:cNvPr id="4" name="Slide Number Placeholder 3"/>
          <p:cNvSpPr>
            <a:spLocks noGrp="1"/>
          </p:cNvSpPr>
          <p:nvPr>
            <p:ph type="sldNum" sz="quarter" idx="10"/>
          </p:nvPr>
        </p:nvSpPr>
        <p:spPr/>
        <p:txBody>
          <a:bodyPr/>
          <a:lstStyle/>
          <a:p>
            <a:fld id="{3309D228-4456-4665-A51B-6B9F663C908A}" type="slidenum">
              <a:rPr lang="en-GB" smtClean="0"/>
              <a:t>44</a:t>
            </a:fld>
            <a:endParaRPr lang="en-GB"/>
          </a:p>
        </p:txBody>
      </p:sp>
    </p:spTree>
    <p:extLst>
      <p:ext uri="{BB962C8B-B14F-4D97-AF65-F5344CB8AC3E}">
        <p14:creationId xmlns:p14="http://schemas.microsoft.com/office/powerpoint/2010/main" val="396804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Update with examples</a:t>
            </a:r>
          </a:p>
        </p:txBody>
      </p:sp>
      <p:sp>
        <p:nvSpPr>
          <p:cNvPr id="4" name="Slide Number Placeholder 3"/>
          <p:cNvSpPr>
            <a:spLocks noGrp="1"/>
          </p:cNvSpPr>
          <p:nvPr>
            <p:ph type="sldNum" sz="quarter" idx="10"/>
          </p:nvPr>
        </p:nvSpPr>
        <p:spPr/>
        <p:txBody>
          <a:bodyPr/>
          <a:lstStyle/>
          <a:p>
            <a:fld id="{D8A00765-F233-4E04-9293-4DA0C6FD4434}" type="slidenum">
              <a:rPr lang="en-GB" smtClean="0"/>
              <a:t>45</a:t>
            </a:fld>
            <a:endParaRPr lang="en-GB"/>
          </a:p>
        </p:txBody>
      </p:sp>
    </p:spTree>
    <p:extLst>
      <p:ext uri="{BB962C8B-B14F-4D97-AF65-F5344CB8AC3E}">
        <p14:creationId xmlns:p14="http://schemas.microsoft.com/office/powerpoint/2010/main" val="5720365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with microaggressions</a:t>
            </a:r>
          </a:p>
        </p:txBody>
      </p:sp>
      <p:sp>
        <p:nvSpPr>
          <p:cNvPr id="4" name="Slide Number Placeholder 3"/>
          <p:cNvSpPr>
            <a:spLocks noGrp="1"/>
          </p:cNvSpPr>
          <p:nvPr>
            <p:ph type="sldNum" sz="quarter" idx="10"/>
          </p:nvPr>
        </p:nvSpPr>
        <p:spPr/>
        <p:txBody>
          <a:bodyPr/>
          <a:lstStyle/>
          <a:p>
            <a:fld id="{D8A00765-F233-4E04-9293-4DA0C6FD4434}" type="slidenum">
              <a:rPr lang="en-GB" smtClean="0"/>
              <a:t>47</a:t>
            </a:fld>
            <a:endParaRPr lang="en-GB"/>
          </a:p>
        </p:txBody>
      </p:sp>
    </p:spTree>
    <p:extLst>
      <p:ext uri="{BB962C8B-B14F-4D97-AF65-F5344CB8AC3E}">
        <p14:creationId xmlns:p14="http://schemas.microsoft.com/office/powerpoint/2010/main" val="33711613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a:t>
            </a:r>
            <a:r>
              <a:rPr lang="en-GB" dirty="0" err="1"/>
              <a:t>miocroagressions</a:t>
            </a:r>
            <a:r>
              <a:rPr lang="en-GB" dirty="0"/>
              <a:t> as ignores lived experience</a:t>
            </a:r>
          </a:p>
        </p:txBody>
      </p:sp>
      <p:sp>
        <p:nvSpPr>
          <p:cNvPr id="4" name="Slide Number Placeholder 3"/>
          <p:cNvSpPr>
            <a:spLocks noGrp="1"/>
          </p:cNvSpPr>
          <p:nvPr>
            <p:ph type="sldNum" sz="quarter" idx="10"/>
          </p:nvPr>
        </p:nvSpPr>
        <p:spPr/>
        <p:txBody>
          <a:bodyPr/>
          <a:lstStyle/>
          <a:p>
            <a:fld id="{D8A00765-F233-4E04-9293-4DA0C6FD4434}" type="slidenum">
              <a:rPr lang="en-GB" smtClean="0"/>
              <a:t>48</a:t>
            </a:fld>
            <a:endParaRPr lang="en-GB"/>
          </a:p>
        </p:txBody>
      </p:sp>
    </p:spTree>
    <p:extLst>
      <p:ext uri="{BB962C8B-B14F-4D97-AF65-F5344CB8AC3E}">
        <p14:creationId xmlns:p14="http://schemas.microsoft.com/office/powerpoint/2010/main" val="27111747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it better to be non-racist</a:t>
            </a:r>
            <a:r>
              <a:rPr lang="en-GB" baseline="0" dirty="0"/>
              <a:t> or anti-racist?</a:t>
            </a:r>
          </a:p>
          <a:p>
            <a:r>
              <a:rPr lang="en-GB" baseline="0" dirty="0"/>
              <a:t>Similarly, is it better to be non-sexist or anti-sexist?</a:t>
            </a:r>
          </a:p>
          <a:p>
            <a:r>
              <a:rPr lang="en-US" dirty="0"/>
              <a:t>Anti-racist and multicultural education have typically been promoted in opposition</a:t>
            </a:r>
          </a:p>
          <a:p>
            <a:r>
              <a:rPr lang="en-US" dirty="0"/>
              <a:t>to one another over the past two decades (Gill, Mayor, &amp; Blair, 1992). This</a:t>
            </a:r>
          </a:p>
          <a:p>
            <a:r>
              <a:rPr lang="en-US" dirty="0"/>
              <a:t>has led to a concern that the ongoing conflict between proponents of multicultural</a:t>
            </a:r>
          </a:p>
          <a:p>
            <a:r>
              <a:rPr lang="en-US" dirty="0"/>
              <a:t>and anti-racist education has harmed their common purpose of a more just</a:t>
            </a:r>
          </a:p>
          <a:p>
            <a:r>
              <a:rPr lang="en-US" dirty="0"/>
              <a:t>society. One unfortunate consequence of the multicultural versus anti-racist</a:t>
            </a:r>
          </a:p>
          <a:p>
            <a:r>
              <a:rPr lang="en-US" dirty="0"/>
              <a:t>conflict is that it has confused or antagonized many educators who seek direction</a:t>
            </a:r>
          </a:p>
          <a:p>
            <a:r>
              <a:rPr lang="en-US" dirty="0"/>
              <a:t>in modifying their curricula or instructional practices, to be more responsive to</a:t>
            </a:r>
          </a:p>
          <a:p>
            <a:r>
              <a:rPr lang="en-US" dirty="0"/>
              <a:t>the needs and aspirations of the ethnic communities they serve. Clearly, it is time</a:t>
            </a:r>
          </a:p>
          <a:p>
            <a:r>
              <a:rPr lang="en-US" dirty="0"/>
              <a:t>for an accord. What we propose is that the focus of multicultural education </a:t>
            </a:r>
            <a:r>
              <a:rPr lang="en-US" dirty="0" err="1"/>
              <a:t>couldbe</a:t>
            </a:r>
            <a:r>
              <a:rPr lang="en-US" dirty="0"/>
              <a:t> expanded to incorporate some important concerns of anti-racist education, such as institutional barriers, material inequalities, and power discrepancies</a:t>
            </a:r>
          </a:p>
          <a:p>
            <a:r>
              <a:rPr lang="en-US" dirty="0"/>
              <a:t>between minorities and the majority.</a:t>
            </a:r>
          </a:p>
          <a:p>
            <a:endParaRPr lang="en-GB" dirty="0"/>
          </a:p>
        </p:txBody>
      </p:sp>
      <p:sp>
        <p:nvSpPr>
          <p:cNvPr id="4" name="Slide Number Placeholder 3"/>
          <p:cNvSpPr>
            <a:spLocks noGrp="1"/>
          </p:cNvSpPr>
          <p:nvPr>
            <p:ph type="sldNum" sz="quarter" idx="10"/>
          </p:nvPr>
        </p:nvSpPr>
        <p:spPr/>
        <p:txBody>
          <a:bodyPr/>
          <a:lstStyle/>
          <a:p>
            <a:fld id="{D8A00765-F233-4E04-9293-4DA0C6FD4434}" type="slidenum">
              <a:rPr lang="en-GB" smtClean="0"/>
              <a:t>49</a:t>
            </a:fld>
            <a:endParaRPr lang="en-GB"/>
          </a:p>
        </p:txBody>
      </p:sp>
    </p:spTree>
    <p:extLst>
      <p:ext uri="{BB962C8B-B14F-4D97-AF65-F5344CB8AC3E}">
        <p14:creationId xmlns:p14="http://schemas.microsoft.com/office/powerpoint/2010/main" val="42306829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key points from the plan</a:t>
            </a:r>
          </a:p>
          <a:p>
            <a:endParaRPr lang="en-GB" dirty="0"/>
          </a:p>
          <a:p>
            <a:r>
              <a:rPr lang="en-GB" dirty="0"/>
              <a:t>Link back to white privilege </a:t>
            </a:r>
          </a:p>
        </p:txBody>
      </p:sp>
      <p:sp>
        <p:nvSpPr>
          <p:cNvPr id="4" name="Slide Number Placeholder 3"/>
          <p:cNvSpPr>
            <a:spLocks noGrp="1"/>
          </p:cNvSpPr>
          <p:nvPr>
            <p:ph type="sldNum" sz="quarter" idx="5"/>
          </p:nvPr>
        </p:nvSpPr>
        <p:spPr/>
        <p:txBody>
          <a:bodyPr/>
          <a:lstStyle/>
          <a:p>
            <a:fld id="{C02279CE-9ED7-4D05-9B56-E70B4767B7EB}" type="slidenum">
              <a:rPr lang="en-GB" smtClean="0"/>
              <a:t>50</a:t>
            </a:fld>
            <a:endParaRPr lang="en-GB"/>
          </a:p>
        </p:txBody>
      </p:sp>
    </p:spTree>
    <p:extLst>
      <p:ext uri="{BB962C8B-B14F-4D97-AF65-F5344CB8AC3E}">
        <p14:creationId xmlns:p14="http://schemas.microsoft.com/office/powerpoint/2010/main" val="3967178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back to Anti-Racist Wales</a:t>
            </a:r>
          </a:p>
        </p:txBody>
      </p:sp>
      <p:sp>
        <p:nvSpPr>
          <p:cNvPr id="4" name="Slide Number Placeholder 3"/>
          <p:cNvSpPr>
            <a:spLocks noGrp="1"/>
          </p:cNvSpPr>
          <p:nvPr>
            <p:ph type="sldNum" sz="quarter" idx="5"/>
          </p:nvPr>
        </p:nvSpPr>
        <p:spPr/>
        <p:txBody>
          <a:bodyPr/>
          <a:lstStyle/>
          <a:p>
            <a:fld id="{C02279CE-9ED7-4D05-9B56-E70B4767B7EB}" type="slidenum">
              <a:rPr lang="en-GB" smtClean="0"/>
              <a:t>51</a:t>
            </a:fld>
            <a:endParaRPr lang="en-GB"/>
          </a:p>
        </p:txBody>
      </p:sp>
    </p:spTree>
    <p:extLst>
      <p:ext uri="{BB962C8B-B14F-4D97-AF65-F5344CB8AC3E}">
        <p14:creationId xmlns:p14="http://schemas.microsoft.com/office/powerpoint/2010/main" val="3996976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718DDC2B-70FD-4A91-A1D7-BE6A7F5126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F8A016-7D54-4E1E-8EA4-C02F0742637D}" type="slidenum">
              <a:rPr lang="en-GB" altLang="en-US"/>
              <a:pPr/>
              <a:t>52</a:t>
            </a:fld>
            <a:endParaRPr lang="en-GB" altLang="en-US"/>
          </a:p>
        </p:txBody>
      </p:sp>
      <p:sp>
        <p:nvSpPr>
          <p:cNvPr id="54275" name="Rectangle 2">
            <a:extLst>
              <a:ext uri="{FF2B5EF4-FFF2-40B4-BE49-F238E27FC236}">
                <a16:creationId xmlns:a16="http://schemas.microsoft.com/office/drawing/2014/main" id="{D7FFCABB-1511-427E-B660-C5475EA1675F}"/>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2A0AECA3-9F83-4845-B6CD-D9C53E3CC6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66EDC22C-413D-4380-8821-A56A906A71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4EC49E-374C-46B2-AF07-3B1D6D925553}" type="slidenum">
              <a:rPr lang="en-GB" altLang="en-US"/>
              <a:pPr/>
              <a:t>53</a:t>
            </a:fld>
            <a:endParaRPr lang="en-GB" altLang="en-US"/>
          </a:p>
        </p:txBody>
      </p:sp>
      <p:sp>
        <p:nvSpPr>
          <p:cNvPr id="56323" name="Rectangle 2">
            <a:extLst>
              <a:ext uri="{FF2B5EF4-FFF2-40B4-BE49-F238E27FC236}">
                <a16:creationId xmlns:a16="http://schemas.microsoft.com/office/drawing/2014/main" id="{65435462-B28B-4737-9018-EF4A181784CB}"/>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317B5222-BA3D-424A-ACC6-DD2E5B4377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6D276C2-0D19-4520-9A45-422B617E94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15680F-396E-4778-A16E-AD4BAB44AEF8}" type="slidenum">
              <a:rPr lang="en-GB" altLang="en-US"/>
              <a:pPr/>
              <a:t>54</a:t>
            </a:fld>
            <a:endParaRPr lang="en-GB" altLang="en-US"/>
          </a:p>
        </p:txBody>
      </p:sp>
      <p:sp>
        <p:nvSpPr>
          <p:cNvPr id="58371" name="Rectangle 2">
            <a:extLst>
              <a:ext uri="{FF2B5EF4-FFF2-40B4-BE49-F238E27FC236}">
                <a16:creationId xmlns:a16="http://schemas.microsoft.com/office/drawing/2014/main" id="{3A9BF457-6BD7-4D5B-961A-C87DC3B019B0}"/>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6DBDA916-9849-4BAE-8477-C1651A4977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Question – Does Anti-Racist Wales, C4W and the practices discussed promote inclusion effectively?</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7972" y="4822371"/>
            <a:ext cx="7053943" cy="3472543"/>
          </a:xfrm>
        </p:spPr>
        <p:txBody>
          <a:bodyPr/>
          <a:lstStyle/>
          <a:p>
            <a:r>
              <a:rPr lang="en-US" sz="1000" b="1" dirty="0"/>
              <a:t>Copied account</a:t>
            </a:r>
            <a:r>
              <a:rPr lang="en-US" sz="1000" dirty="0"/>
              <a:t>:</a:t>
            </a:r>
          </a:p>
          <a:p>
            <a:r>
              <a:rPr lang="en-US" sz="1000" dirty="0"/>
              <a:t>Based on real life events that took place in 1971, </a:t>
            </a:r>
            <a:r>
              <a:rPr lang="en-US" sz="1000" i="1" dirty="0"/>
              <a:t>Remember the Titans</a:t>
            </a:r>
            <a:r>
              <a:rPr lang="en-US" sz="1000" dirty="0"/>
              <a:t> tells the story of a black coach (Washington) who is hired on to replace the town's </a:t>
            </a:r>
            <a:r>
              <a:rPr lang="en-US" sz="1000" dirty="0" err="1"/>
              <a:t>favourite</a:t>
            </a:r>
            <a:r>
              <a:rPr lang="en-US" sz="1000" dirty="0"/>
              <a:t> white coach, Bill </a:t>
            </a:r>
            <a:r>
              <a:rPr lang="en-US" sz="1000" dirty="0" err="1"/>
              <a:t>Yoast</a:t>
            </a:r>
            <a:r>
              <a:rPr lang="en-US" sz="1000" dirty="0"/>
              <a:t> (Will Patten) when two schools in Virginia combine. But the white athletes and their fathers, knee-deep in southern racism, threaten to boycott the team, leaving Boone with only black players and not that many at that. What's interesting is how Boone tackles the problem as if the problem did not exist. He doesn't whine about it, he just treats the team like they were complete.</a:t>
            </a:r>
          </a:p>
          <a:p>
            <a:r>
              <a:rPr lang="en-US" sz="1000" dirty="0"/>
              <a:t>Conflict arises when the white players, led by a compassionate </a:t>
            </a:r>
            <a:r>
              <a:rPr lang="en-US" sz="1000" dirty="0" err="1"/>
              <a:t>Yoast</a:t>
            </a:r>
            <a:r>
              <a:rPr lang="en-US" sz="1000" dirty="0"/>
              <a:t>, decide that all their hard work should not go to waste and that they can all work together. The players are hoping that with one loss they can replace Boone and life will go on as usual. They don't realize they are up against perfection.</a:t>
            </a:r>
          </a:p>
          <a:p>
            <a:r>
              <a:rPr lang="en-US" sz="1000" dirty="0"/>
              <a:t>In one of Washington's better moments, the team captain </a:t>
            </a:r>
            <a:r>
              <a:rPr lang="en-US" sz="1000" dirty="0" err="1"/>
              <a:t>Bertier</a:t>
            </a:r>
            <a:r>
              <a:rPr lang="en-US" sz="1000" dirty="0"/>
              <a:t> and his buddy try to give Boone certain instructions, like they won't block their black teammates and that they should all just try to ignore one another. Boone answers them with public humiliation, then insists that he answer to the following question: "Who's your daddy?" "You are," </a:t>
            </a:r>
            <a:r>
              <a:rPr lang="en-US" sz="1000" dirty="0" err="1"/>
              <a:t>Bertier</a:t>
            </a:r>
            <a:r>
              <a:rPr lang="en-US" sz="1000" dirty="0"/>
              <a:t> admits, sheepishly.</a:t>
            </a:r>
          </a:p>
          <a:p>
            <a:r>
              <a:rPr lang="en-US" sz="1000" dirty="0"/>
              <a:t>Football camp becomes the fighting ground where the teammates either learn to play together or else be thrown off the team. Boone insists that they speak to one another, finding out facts about their lives, until they have met everyone or else he will double their practice time. Boone uses physical punishment, not peace, love and understanding, to collide the races. And it works. Until they leave football camp and return home to angry white people and defensive black people who don't have a coach forcing them to do anything because they don't have a game to unify them, who have nothing but the memory of our past which produces "whitey guilt" and understandable bitterness from blacks.</a:t>
            </a:r>
          </a:p>
          <a:p>
            <a:r>
              <a:rPr lang="en-US" sz="1000" dirty="0"/>
              <a:t>There is an attempt to put us white folks in the shoes of blacks long enough for us to feel the burn. In particular there are agonizing scenes where restaurant owners won't serve black patrons or where one of the best players is invited to dinner at his white friend's house and is standing on the street corner dressed up. A cop car rolls up to him. The window comes down and before he says anything the look on Julius' face tells us all we need to know about what that must feel like - we white guilty people, that is.</a:t>
            </a:r>
          </a:p>
          <a:p>
            <a:r>
              <a:rPr lang="en-US" sz="1000" dirty="0"/>
              <a:t>However, this is not so much a film about racism or unification as it is about the feeling of watching a team win. This one doesn't deviate much from the accepted formula of a sports movie, which will make this a not so bitter a pill to swallow for those less than enthusiastic about race relations mixed into their entertainment. The scenes of the Titans winning are as exciting as any in a sports movie. In particular, the body crunch shots are nicely done by Yakin, especially if you can't understand what's going on.</a:t>
            </a:r>
            <a:br>
              <a:rPr lang="en-US" dirty="0"/>
            </a:br>
            <a:br>
              <a:rPr lang="en-US" dirty="0"/>
            </a:br>
            <a:br>
              <a:rPr lang="en-US" dirty="0"/>
            </a:br>
            <a:r>
              <a:rPr lang="en-US" dirty="0"/>
              <a:t> </a:t>
            </a:r>
          </a:p>
          <a:p>
            <a:endParaRPr lang="en-GB" dirty="0"/>
          </a:p>
          <a:p>
            <a:endParaRPr lang="en-GB" dirty="0"/>
          </a:p>
        </p:txBody>
      </p:sp>
      <p:sp>
        <p:nvSpPr>
          <p:cNvPr id="4" name="Slide Number Placeholder 3"/>
          <p:cNvSpPr>
            <a:spLocks noGrp="1"/>
          </p:cNvSpPr>
          <p:nvPr>
            <p:ph type="sldNum" sz="quarter" idx="10"/>
          </p:nvPr>
        </p:nvSpPr>
        <p:spPr/>
        <p:txBody>
          <a:bodyPr/>
          <a:lstStyle/>
          <a:p>
            <a:fld id="{FEDEB132-A3DD-431E-B6A6-4027E9CACE3B}" type="slidenum">
              <a:rPr lang="en-GB" smtClean="0"/>
              <a:t>57</a:t>
            </a:fld>
            <a:endParaRPr lang="en-GB"/>
          </a:p>
        </p:txBody>
      </p:sp>
    </p:spTree>
    <p:extLst>
      <p:ext uri="{BB962C8B-B14F-4D97-AF65-F5344CB8AC3E}">
        <p14:creationId xmlns:p14="http://schemas.microsoft.com/office/powerpoint/2010/main" val="25994341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B9F2B07A-0629-4633-96AE-3EF48A1B8ED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5E2362-3B3A-486D-8B15-A3AED8080C2B}" type="slidenum">
              <a:rPr lang="en-GB" altLang="en-US"/>
              <a:pPr/>
              <a:t>59</a:t>
            </a:fld>
            <a:endParaRPr lang="en-GB" altLang="en-US"/>
          </a:p>
        </p:txBody>
      </p:sp>
      <p:sp>
        <p:nvSpPr>
          <p:cNvPr id="63491" name="Rectangle 2">
            <a:extLst>
              <a:ext uri="{FF2B5EF4-FFF2-40B4-BE49-F238E27FC236}">
                <a16:creationId xmlns:a16="http://schemas.microsoft.com/office/drawing/2014/main" id="{A748EBA5-16BB-46CD-9683-85B8E5341BD3}"/>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CFF2A891-8332-4F84-B61E-580E7D8195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A00765-F233-4E04-9293-4DA0C6FD4434}" type="slidenum">
              <a:rPr lang="en-GB" smtClean="0"/>
              <a:t>60</a:t>
            </a:fld>
            <a:endParaRPr lang="en-GB"/>
          </a:p>
        </p:txBody>
      </p:sp>
    </p:spTree>
    <p:extLst>
      <p:ext uri="{BB962C8B-B14F-4D97-AF65-F5344CB8AC3E}">
        <p14:creationId xmlns:p14="http://schemas.microsoft.com/office/powerpoint/2010/main" val="4181091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3/6/2024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61567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3/6/2024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44821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3/6/2024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75137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3/6/2024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17729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3/6/2024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09918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3/6/2024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25653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3/6/2024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0590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3/6/2024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6574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3/6/2024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59164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3/6/2024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70338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3/6/2024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2811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3/6/2024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043875494"/>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2" r:id="rId6"/>
    <p:sldLayoutId id="2147483788" r:id="rId7"/>
    <p:sldLayoutId id="2147483789" r:id="rId8"/>
    <p:sldLayoutId id="2147483790" r:id="rId9"/>
    <p:sldLayoutId id="2147483791" r:id="rId10"/>
    <p:sldLayoutId id="214748379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diffen.com/difference/Ethnicity_vs_Race"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www.youtube.com/watch?v=aDz3BJDPXHA"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ZLgbw_A1mLI?feature=oembed" TargetMode="External"/><Relationship Id="rId5" Type="http://schemas.openxmlformats.org/officeDocument/2006/relationships/image" Target="../media/image7.png"/><Relationship Id="rId4" Type="http://schemas.openxmlformats.org/officeDocument/2006/relationships/image" Target="../media/image6.jpeg"/></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C3mOcgcVRcg?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MGLbqIULub8?feature=oembed" TargetMode="External"/><Relationship Id="rId4" Type="http://schemas.openxmlformats.org/officeDocument/2006/relationships/image" Target="../media/image11.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migrationobservatory.ox.ac.uk/resources/reports/decade-immigration-british-press/" TargetMode="External"/><Relationship Id="rId2" Type="http://schemas.openxmlformats.org/officeDocument/2006/relationships/hyperlink" Target="https://www.ons.gov.uk/peoplepopulationandcommunity/culturalidentity/ethnicity/bulletins/ethnicgroupenglandandwales/census2021"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gov.wales/ethnic-group-national-identity-language-and-religion-wales-census-2021-html#:~:text=90.6%25%20of%20the%20population%20identified,to%202.3%25%20in%202011"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GPVNJgfDwpw?feature=oembed" TargetMode="External"/><Relationship Id="rId4" Type="http://schemas.openxmlformats.org/officeDocument/2006/relationships/image" Target="../media/image16.jpe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UOVwrcTzRBs?feature=oembed" TargetMode="External"/><Relationship Id="rId4" Type="http://schemas.openxmlformats.org/officeDocument/2006/relationships/image" Target="../media/image17.jpeg"/></Relationships>
</file>

<file path=ppt/slides/_rels/slide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vkmnkbVc7iM?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gov.wales/sites/default/files/publications/2021-03/black-asian-minority-ethnic-communities-contributions-cynefin-new-curriculum-working-group-final-report.pdf"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hyperlink" Target="http://www.youtube.com/watch?v=E_HFCYz4x6o"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www.youtube.com/watch?v=OTXmQEje8GA"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lawsociety.org.uk/topics/ethnic-minority-lawyers/a-guide-to-race-and-ethnicity-terminology-and-language"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statswales.gov.wales/Catalogue/Equality-and-Diversity/Ethnicity/ethnicity-by-year-ethnicgroup" TargetMode="Externa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5" name="Rectangle 14">
            <a:extLst>
              <a:ext uri="{FF2B5EF4-FFF2-40B4-BE49-F238E27FC236}">
                <a16:creationId xmlns:a16="http://schemas.microsoft.com/office/drawing/2014/main" id="{C49B6340-9D54-4548-B87C-24BA7EA53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t="12902" r="-1" b="-1"/>
          <a:stretch/>
        </p:blipFill>
        <p:spPr>
          <a:xfrm>
            <a:off x="-50042" y="-39158"/>
            <a:ext cx="7918858" cy="6897158"/>
          </a:xfrm>
          <a:prstGeom prst="rect">
            <a:avLst/>
          </a:prstGeom>
        </p:spPr>
      </p:pic>
      <p:sp useBgFill="1">
        <p:nvSpPr>
          <p:cNvPr id="22" name="Freeform: Shape 21">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99031" y="-39157"/>
            <a:ext cx="5592970" cy="6897158"/>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959478" y="1122363"/>
            <a:ext cx="3622922" cy="2387600"/>
          </a:xfrm>
        </p:spPr>
        <p:txBody>
          <a:bodyPr>
            <a:normAutofit/>
          </a:bodyPr>
          <a:lstStyle/>
          <a:p>
            <a:pPr algn="r">
              <a:lnSpc>
                <a:spcPct val="90000"/>
              </a:lnSpc>
            </a:pPr>
            <a:r>
              <a:rPr lang="en-GB" sz="4600"/>
              <a:t>All Things Being Equal!</a:t>
            </a:r>
            <a:br>
              <a:rPr lang="en-GB" sz="4600"/>
            </a:br>
            <a:r>
              <a:rPr lang="en-GB" sz="4600"/>
              <a:t>ECES4013</a:t>
            </a:r>
          </a:p>
        </p:txBody>
      </p:sp>
      <p:sp>
        <p:nvSpPr>
          <p:cNvPr id="3" name="Subtitle 2"/>
          <p:cNvSpPr>
            <a:spLocks noGrp="1"/>
          </p:cNvSpPr>
          <p:nvPr>
            <p:ph type="subTitle" idx="1"/>
          </p:nvPr>
        </p:nvSpPr>
        <p:spPr>
          <a:xfrm>
            <a:off x="7959478" y="3602038"/>
            <a:ext cx="3622922" cy="1655762"/>
          </a:xfrm>
        </p:spPr>
        <p:txBody>
          <a:bodyPr>
            <a:normAutofit/>
          </a:bodyPr>
          <a:lstStyle/>
          <a:p>
            <a:pPr algn="r"/>
            <a:r>
              <a:rPr lang="en-GB" dirty="0"/>
              <a:t>Race and Ethnicity</a:t>
            </a:r>
          </a:p>
        </p:txBody>
      </p:sp>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Recap</a:t>
            </a:r>
          </a:p>
        </p:txBody>
      </p:sp>
      <p:sp>
        <p:nvSpPr>
          <p:cNvPr id="3" name="Content Placeholder 2"/>
          <p:cNvSpPr>
            <a:spLocks noGrp="1"/>
          </p:cNvSpPr>
          <p:nvPr>
            <p:ph idx="1"/>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1653549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E73A-3B5E-A518-3152-34EA41F9A99E}"/>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3124FF9-0735-6771-25CE-345E2D3465BD}"/>
              </a:ext>
            </a:extLst>
          </p:cNvPr>
          <p:cNvSpPr>
            <a:spLocks noGrp="1"/>
          </p:cNvSpPr>
          <p:nvPr>
            <p:ph idx="1"/>
          </p:nvPr>
        </p:nvSpPr>
        <p:spPr/>
        <p:txBody>
          <a:bodyPr/>
          <a:lstStyle/>
          <a:p>
            <a:r>
              <a:rPr lang="en-GB" dirty="0"/>
              <a:t>By the end of this session, you will be able to</a:t>
            </a:r>
          </a:p>
          <a:p>
            <a:r>
              <a:rPr lang="en-GB" dirty="0"/>
              <a:t>Recall key terminology around race and racism.</a:t>
            </a:r>
          </a:p>
          <a:p>
            <a:r>
              <a:rPr lang="en-GB" dirty="0"/>
              <a:t>Discuss institutional racism and its effects on the individual.</a:t>
            </a:r>
          </a:p>
          <a:p>
            <a:r>
              <a:rPr lang="en-GB" dirty="0"/>
              <a:t>Evaluate Anti-Racist practice in education</a:t>
            </a:r>
          </a:p>
        </p:txBody>
      </p:sp>
    </p:spTree>
    <p:extLst>
      <p:ext uri="{BB962C8B-B14F-4D97-AF65-F5344CB8AC3E}">
        <p14:creationId xmlns:p14="http://schemas.microsoft.com/office/powerpoint/2010/main" val="268591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18DD118-A78D-4CEA-AAD5-D051026FE7ED}"/>
              </a:ext>
            </a:extLst>
          </p:cNvPr>
          <p:cNvSpPr>
            <a:spLocks noGrp="1" noChangeArrowheads="1"/>
          </p:cNvSpPr>
          <p:nvPr>
            <p:ph type="title"/>
          </p:nvPr>
        </p:nvSpPr>
        <p:spPr/>
        <p:txBody>
          <a:bodyPr/>
          <a:lstStyle/>
          <a:p>
            <a:pPr eaLnBrk="1" hangingPunct="1"/>
            <a:r>
              <a:rPr lang="en-GB" altLang="en-US" dirty="0"/>
              <a:t>Context – What do you know?</a:t>
            </a:r>
          </a:p>
        </p:txBody>
      </p:sp>
      <p:sp>
        <p:nvSpPr>
          <p:cNvPr id="23555" name="Rectangle 3">
            <a:extLst>
              <a:ext uri="{FF2B5EF4-FFF2-40B4-BE49-F238E27FC236}">
                <a16:creationId xmlns:a16="http://schemas.microsoft.com/office/drawing/2014/main" id="{F2D107E5-582A-44B4-8706-E056DEA1DCDB}"/>
              </a:ext>
            </a:extLst>
          </p:cNvPr>
          <p:cNvSpPr>
            <a:spLocks noGrp="1" noChangeArrowheads="1"/>
          </p:cNvSpPr>
          <p:nvPr>
            <p:ph type="body" idx="1"/>
          </p:nvPr>
        </p:nvSpPr>
        <p:spPr/>
        <p:txBody>
          <a:bodyPr/>
          <a:lstStyle/>
          <a:p>
            <a:pPr eaLnBrk="1" hangingPunct="1">
              <a:lnSpc>
                <a:spcPct val="80000"/>
              </a:lnSpc>
            </a:pPr>
            <a:r>
              <a:rPr lang="en-GB" altLang="en-US" sz="2400"/>
              <a:t>UK has always been multicultural</a:t>
            </a:r>
          </a:p>
          <a:p>
            <a:pPr eaLnBrk="1" hangingPunct="1">
              <a:lnSpc>
                <a:spcPct val="80000"/>
              </a:lnSpc>
            </a:pPr>
            <a:r>
              <a:rPr lang="en-GB" altLang="en-US" sz="2400"/>
              <a:t>Significant economic migration after WW2</a:t>
            </a:r>
          </a:p>
          <a:p>
            <a:pPr eaLnBrk="1" hangingPunct="1">
              <a:lnSpc>
                <a:spcPct val="80000"/>
              </a:lnSpc>
            </a:pPr>
            <a:r>
              <a:rPr lang="en-GB" altLang="en-US" sz="2400"/>
              <a:t>‘No blacks, no Irish, no students, no dogs’ </a:t>
            </a:r>
          </a:p>
          <a:p>
            <a:pPr eaLnBrk="1" hangingPunct="1">
              <a:lnSpc>
                <a:spcPct val="80000"/>
              </a:lnSpc>
            </a:pPr>
            <a:r>
              <a:rPr lang="en-GB" altLang="en-US" sz="2400"/>
              <a:t>Under achievement of some minority groups (especially African Caribbean boys)</a:t>
            </a:r>
          </a:p>
          <a:p>
            <a:pPr eaLnBrk="1" hangingPunct="1">
              <a:lnSpc>
                <a:spcPct val="80000"/>
              </a:lnSpc>
            </a:pPr>
            <a:r>
              <a:rPr lang="en-GB" altLang="en-US" sz="2400"/>
              <a:t>Black parent campaigns and supplementary schools</a:t>
            </a:r>
          </a:p>
          <a:p>
            <a:pPr eaLnBrk="1" hangingPunct="1">
              <a:lnSpc>
                <a:spcPct val="80000"/>
              </a:lnSpc>
            </a:pPr>
            <a:r>
              <a:rPr lang="en-GB" altLang="en-US" sz="2400"/>
              <a:t>Multicultural education – Section 11 funding</a:t>
            </a:r>
          </a:p>
          <a:p>
            <a:pPr eaLnBrk="1" hangingPunct="1">
              <a:lnSpc>
                <a:spcPct val="80000"/>
              </a:lnSpc>
            </a:pPr>
            <a:r>
              <a:rPr lang="en-GB" altLang="en-US" sz="2400"/>
              <a:t>Celebration of diversity – ‘steel bands and samosas’ </a:t>
            </a:r>
          </a:p>
          <a:p>
            <a:pPr eaLnBrk="1" hangingPunct="1">
              <a:lnSpc>
                <a:spcPct val="80000"/>
              </a:lnSpc>
            </a:pPr>
            <a:endParaRPr lang="en-GB" altLang="en-US"/>
          </a:p>
          <a:p>
            <a:pPr eaLnBrk="1" hangingPunct="1">
              <a:lnSpc>
                <a:spcPct val="80000"/>
              </a:lnSpc>
              <a:buFontTx/>
              <a:buNone/>
            </a:pPr>
            <a:r>
              <a:rPr lang="en-GB" altLang="en-US" sz="2400"/>
              <a:t>	</a:t>
            </a:r>
          </a:p>
          <a:p>
            <a:pPr eaLnBrk="1" hangingPunct="1">
              <a:lnSpc>
                <a:spcPct val="80000"/>
              </a:lnSpc>
            </a:pP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Categorisation </a:t>
            </a:r>
            <a:r>
              <a:rPr lang="en-GB" dirty="0"/>
              <a:t> </a:t>
            </a:r>
          </a:p>
        </p:txBody>
      </p:sp>
      <p:sp>
        <p:nvSpPr>
          <p:cNvPr id="3" name="Content Placeholder 2"/>
          <p:cNvSpPr>
            <a:spLocks noGrp="1"/>
          </p:cNvSpPr>
          <p:nvPr>
            <p:ph idx="1"/>
          </p:nvPr>
        </p:nvSpPr>
        <p:spPr/>
        <p:txBody>
          <a:bodyPr>
            <a:normAutofit/>
          </a:bodyPr>
          <a:lstStyle/>
          <a:p>
            <a:r>
              <a:rPr lang="en-GB" dirty="0"/>
              <a:t>Ideas about race can be traced back to ancient history.</a:t>
            </a:r>
          </a:p>
          <a:p>
            <a:pPr marL="0" indent="0">
              <a:buNone/>
            </a:pPr>
            <a:endParaRPr lang="en-GB" dirty="0"/>
          </a:p>
          <a:p>
            <a:r>
              <a:rPr lang="en-GB" dirty="0"/>
              <a:t>Categorisation of people based on race became common in the late 18</a:t>
            </a:r>
            <a:r>
              <a:rPr lang="en-GB" baseline="30000" dirty="0"/>
              <a:t>th</a:t>
            </a:r>
            <a:r>
              <a:rPr lang="en-GB" dirty="0"/>
              <a:t> and early 19</a:t>
            </a:r>
            <a:r>
              <a:rPr lang="en-GB" baseline="30000" dirty="0"/>
              <a:t>th</a:t>
            </a:r>
            <a:r>
              <a:rPr lang="en-GB" dirty="0"/>
              <a:t> centuries.</a:t>
            </a:r>
          </a:p>
          <a:p>
            <a:pPr marL="0" indent="0">
              <a:buNone/>
            </a:pPr>
            <a:endParaRPr lang="en-GB" dirty="0"/>
          </a:p>
          <a:p>
            <a:r>
              <a:rPr lang="en-GB" dirty="0"/>
              <a:t>This has become normal but it is divisive. We all belong to one race; the human race!</a:t>
            </a:r>
          </a:p>
          <a:p>
            <a:pPr marL="0" indent="0">
              <a:buNone/>
            </a:pPr>
            <a:endParaRPr lang="en-GB" dirty="0"/>
          </a:p>
          <a:p>
            <a:r>
              <a:rPr lang="en-GB" dirty="0"/>
              <a:t>Such categorisation has produced discriminatory practices and segregation</a:t>
            </a:r>
          </a:p>
        </p:txBody>
      </p:sp>
    </p:spTree>
    <p:extLst>
      <p:ext uri="{BB962C8B-B14F-4D97-AF65-F5344CB8AC3E}">
        <p14:creationId xmlns:p14="http://schemas.microsoft.com/office/powerpoint/2010/main" val="669520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9245-7FE4-1910-5E84-FB509B9CF110}"/>
              </a:ext>
            </a:extLst>
          </p:cNvPr>
          <p:cNvSpPr>
            <a:spLocks noGrp="1"/>
          </p:cNvSpPr>
          <p:nvPr>
            <p:ph type="title"/>
          </p:nvPr>
        </p:nvSpPr>
        <p:spPr/>
        <p:txBody>
          <a:bodyPr/>
          <a:lstStyle/>
          <a:p>
            <a:r>
              <a:rPr lang="en-GB" dirty="0"/>
              <a:t>Key Terms</a:t>
            </a:r>
          </a:p>
        </p:txBody>
      </p:sp>
      <p:sp>
        <p:nvSpPr>
          <p:cNvPr id="3" name="Text Placeholder 2">
            <a:extLst>
              <a:ext uri="{FF2B5EF4-FFF2-40B4-BE49-F238E27FC236}">
                <a16:creationId xmlns:a16="http://schemas.microsoft.com/office/drawing/2014/main" id="{8A09542F-37F1-50CF-2A51-0D069699E2A4}"/>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31076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65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9" name="Rectangle 2765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7650" name="Rectangle 2">
            <a:extLst>
              <a:ext uri="{FF2B5EF4-FFF2-40B4-BE49-F238E27FC236}">
                <a16:creationId xmlns:a16="http://schemas.microsoft.com/office/drawing/2014/main" id="{C4D83CA5-92DB-44D8-87CA-F88E66D68B0A}"/>
              </a:ext>
            </a:extLst>
          </p:cNvPr>
          <p:cNvSpPr>
            <a:spLocks noGrp="1" noChangeArrowheads="1"/>
          </p:cNvSpPr>
          <p:nvPr>
            <p:ph type="title"/>
          </p:nvPr>
        </p:nvSpPr>
        <p:spPr>
          <a:xfrm>
            <a:off x="6297494" y="552782"/>
            <a:ext cx="5369169" cy="1619611"/>
          </a:xfrm>
        </p:spPr>
        <p:txBody>
          <a:bodyPr>
            <a:normAutofit/>
          </a:bodyPr>
          <a:lstStyle/>
          <a:p>
            <a:pPr eaLnBrk="1" hangingPunct="1"/>
            <a:r>
              <a:rPr lang="en-GB" altLang="en-US"/>
              <a:t>Concepts</a:t>
            </a:r>
          </a:p>
        </p:txBody>
      </p:sp>
      <p:pic>
        <p:nvPicPr>
          <p:cNvPr id="27653" name="Picture 27652" descr="A group of multi coloured wooden stick figures">
            <a:extLst>
              <a:ext uri="{FF2B5EF4-FFF2-40B4-BE49-F238E27FC236}">
                <a16:creationId xmlns:a16="http://schemas.microsoft.com/office/drawing/2014/main" id="{60FCB75C-29D0-94F1-5BAF-95852230B923}"/>
              </a:ext>
            </a:extLst>
          </p:cNvPr>
          <p:cNvPicPr>
            <a:picLocks noChangeAspect="1"/>
          </p:cNvPicPr>
          <p:nvPr/>
        </p:nvPicPr>
        <p:blipFill rotWithShape="1">
          <a:blip r:embed="rId3"/>
          <a:srcRect l="13512" r="27643"/>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27651" name="Rectangle 3">
            <a:extLst>
              <a:ext uri="{FF2B5EF4-FFF2-40B4-BE49-F238E27FC236}">
                <a16:creationId xmlns:a16="http://schemas.microsoft.com/office/drawing/2014/main" id="{2F5D8BF5-4B51-48FF-9BF9-B842391FB1D5}"/>
              </a:ext>
            </a:extLst>
          </p:cNvPr>
          <p:cNvSpPr>
            <a:spLocks noGrp="1" noChangeArrowheads="1"/>
          </p:cNvSpPr>
          <p:nvPr>
            <p:ph type="body" idx="1"/>
          </p:nvPr>
        </p:nvSpPr>
        <p:spPr>
          <a:xfrm>
            <a:off x="6298092" y="2391995"/>
            <a:ext cx="5355276" cy="3174788"/>
          </a:xfrm>
        </p:spPr>
        <p:txBody>
          <a:bodyPr anchor="t">
            <a:normAutofit fontScale="85000" lnSpcReduction="10000"/>
          </a:bodyPr>
          <a:lstStyle/>
          <a:p>
            <a:pPr eaLnBrk="1" hangingPunct="1"/>
            <a:r>
              <a:rPr lang="en-GB" altLang="en-US" dirty="0"/>
              <a:t>Assimilation</a:t>
            </a:r>
          </a:p>
          <a:p>
            <a:pPr eaLnBrk="1" hangingPunct="1"/>
            <a:r>
              <a:rPr lang="en-GB" altLang="en-US" dirty="0"/>
              <a:t>Multi-cultural</a:t>
            </a:r>
          </a:p>
          <a:p>
            <a:pPr eaLnBrk="1" hangingPunct="1"/>
            <a:r>
              <a:rPr lang="en-GB" altLang="en-US" dirty="0"/>
              <a:t>Anti-Racist (Anti-Bias)</a:t>
            </a:r>
          </a:p>
          <a:p>
            <a:pPr eaLnBrk="1" hangingPunct="1"/>
            <a:r>
              <a:rPr lang="en-GB" altLang="en-US" dirty="0"/>
              <a:t>Reactive</a:t>
            </a:r>
          </a:p>
          <a:p>
            <a:pPr eaLnBrk="1" hangingPunct="1"/>
            <a:r>
              <a:rPr lang="en-GB" altLang="en-US" dirty="0"/>
              <a:t>Race Equality</a:t>
            </a:r>
          </a:p>
          <a:p>
            <a:pPr eaLnBrk="1" hangingPunct="1"/>
            <a:endParaRPr lang="en-GB" altLang="en-US" dirty="0"/>
          </a:p>
          <a:p>
            <a:pPr eaLnBrk="1" hangingPunct="1"/>
            <a:r>
              <a:rPr lang="en-GB" altLang="en-US" dirty="0"/>
              <a:t>How do these terms relate to inclusion or exclusion?</a:t>
            </a:r>
          </a:p>
          <a:p>
            <a:pPr eaLnBrk="1" hangingPunct="1">
              <a:buFontTx/>
              <a:buNone/>
            </a:pPr>
            <a:r>
              <a:rPr lang="en-GB" altLang="en-US"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58152-C865-A5B8-1A5B-B9778CD4D463}"/>
              </a:ext>
            </a:extLst>
          </p:cNvPr>
          <p:cNvSpPr>
            <a:spLocks noGrp="1"/>
          </p:cNvSpPr>
          <p:nvPr>
            <p:ph type="title"/>
          </p:nvPr>
        </p:nvSpPr>
        <p:spPr/>
        <p:txBody>
          <a:bodyPr/>
          <a:lstStyle/>
          <a:p>
            <a:r>
              <a:rPr lang="en-GB" dirty="0"/>
              <a:t>Concepts</a:t>
            </a:r>
          </a:p>
        </p:txBody>
      </p:sp>
      <p:sp>
        <p:nvSpPr>
          <p:cNvPr id="3" name="Text Placeholder 2">
            <a:extLst>
              <a:ext uri="{FF2B5EF4-FFF2-40B4-BE49-F238E27FC236}">
                <a16:creationId xmlns:a16="http://schemas.microsoft.com/office/drawing/2014/main" id="{67BF21CD-0872-8433-C28F-38AC7E56D431}"/>
              </a:ext>
            </a:extLst>
          </p:cNvPr>
          <p:cNvSpPr>
            <a:spLocks noGrp="1"/>
          </p:cNvSpPr>
          <p:nvPr>
            <p:ph type="body" idx="1"/>
          </p:nvPr>
        </p:nvSpPr>
        <p:spPr/>
        <p:txBody>
          <a:bodyPr/>
          <a:lstStyle/>
          <a:p>
            <a:r>
              <a:rPr lang="en-GB" b="1" dirty="0"/>
              <a:t>Assimilation</a:t>
            </a:r>
          </a:p>
        </p:txBody>
      </p:sp>
      <p:sp>
        <p:nvSpPr>
          <p:cNvPr id="4" name="Content Placeholder 3">
            <a:extLst>
              <a:ext uri="{FF2B5EF4-FFF2-40B4-BE49-F238E27FC236}">
                <a16:creationId xmlns:a16="http://schemas.microsoft.com/office/drawing/2014/main" id="{339E3A3D-33F0-E7DF-54BB-B8A865A46EEC}"/>
              </a:ext>
            </a:extLst>
          </p:cNvPr>
          <p:cNvSpPr>
            <a:spLocks noGrp="1"/>
          </p:cNvSpPr>
          <p:nvPr>
            <p:ph sz="half" idx="2"/>
          </p:nvPr>
        </p:nvSpPr>
        <p:spPr/>
        <p:txBody>
          <a:bodyPr>
            <a:normAutofit lnSpcReduction="10000"/>
          </a:bodyPr>
          <a:lstStyle/>
          <a:p>
            <a:pPr eaLnBrk="1" hangingPunct="1">
              <a:lnSpc>
                <a:spcPct val="80000"/>
              </a:lnSpc>
              <a:buFontTx/>
              <a:buNone/>
            </a:pPr>
            <a:r>
              <a:rPr lang="en-GB" altLang="en-US" sz="2000" dirty="0"/>
              <a:t>A perspective focusing on minorities as </a:t>
            </a:r>
          </a:p>
          <a:p>
            <a:pPr eaLnBrk="1" hangingPunct="1">
              <a:lnSpc>
                <a:spcPct val="80000"/>
              </a:lnSpc>
              <a:buFontTx/>
              <a:buNone/>
            </a:pPr>
            <a:r>
              <a:rPr lang="en-GB" altLang="en-US" sz="2000" dirty="0"/>
              <a:t>immigrants with incompatible and probably</a:t>
            </a:r>
          </a:p>
          <a:p>
            <a:pPr eaLnBrk="1" hangingPunct="1">
              <a:lnSpc>
                <a:spcPct val="80000"/>
              </a:lnSpc>
              <a:buFontTx/>
              <a:buNone/>
            </a:pPr>
            <a:r>
              <a:rPr lang="en-GB" altLang="en-US" sz="2000" dirty="0"/>
              <a:t>inferior cultures; the educational focus was </a:t>
            </a:r>
          </a:p>
          <a:p>
            <a:pPr eaLnBrk="1" hangingPunct="1">
              <a:lnSpc>
                <a:spcPct val="80000"/>
              </a:lnSpc>
              <a:buFontTx/>
              <a:buNone/>
            </a:pPr>
            <a:r>
              <a:rPr lang="en-GB" altLang="en-US" sz="2000" dirty="0"/>
              <a:t>upon conformity and reducing difference, </a:t>
            </a:r>
          </a:p>
          <a:p>
            <a:pPr eaLnBrk="1" hangingPunct="1">
              <a:lnSpc>
                <a:spcPct val="80000"/>
              </a:lnSpc>
              <a:buFontTx/>
              <a:buNone/>
            </a:pPr>
            <a:r>
              <a:rPr lang="en-GB" altLang="en-US" sz="2000" dirty="0"/>
              <a:t>making the strangers less strange (1950s </a:t>
            </a:r>
          </a:p>
          <a:p>
            <a:pPr eaLnBrk="1" hangingPunct="1">
              <a:lnSpc>
                <a:spcPct val="80000"/>
              </a:lnSpc>
              <a:buFontTx/>
              <a:buNone/>
            </a:pPr>
            <a:r>
              <a:rPr lang="en-GB" altLang="en-US" sz="2000" dirty="0"/>
              <a:t>to 1970s)</a:t>
            </a:r>
          </a:p>
          <a:p>
            <a:pPr eaLnBrk="1" hangingPunct="1">
              <a:lnSpc>
                <a:spcPct val="80000"/>
              </a:lnSpc>
              <a:buFontTx/>
              <a:buNone/>
            </a:pPr>
            <a:endParaRPr lang="en-GB" altLang="en-US" sz="2000" dirty="0"/>
          </a:p>
          <a:p>
            <a:pPr eaLnBrk="1" hangingPunct="1">
              <a:lnSpc>
                <a:spcPct val="80000"/>
              </a:lnSpc>
              <a:buFontTx/>
              <a:buNone/>
            </a:pPr>
            <a:r>
              <a:rPr lang="en-GB" altLang="en-US" sz="2000" dirty="0"/>
              <a:t>					(</a:t>
            </a:r>
            <a:r>
              <a:rPr lang="en-GB" altLang="en-US" sz="2000" dirty="0" err="1"/>
              <a:t>Gaine</a:t>
            </a:r>
            <a:r>
              <a:rPr lang="en-GB" altLang="en-US" sz="2000" dirty="0"/>
              <a:t> 2005: 29)</a:t>
            </a:r>
          </a:p>
          <a:p>
            <a:endParaRPr lang="en-GB" dirty="0"/>
          </a:p>
        </p:txBody>
      </p:sp>
      <p:sp>
        <p:nvSpPr>
          <p:cNvPr id="5" name="Text Placeholder 4">
            <a:extLst>
              <a:ext uri="{FF2B5EF4-FFF2-40B4-BE49-F238E27FC236}">
                <a16:creationId xmlns:a16="http://schemas.microsoft.com/office/drawing/2014/main" id="{ACF247F3-8915-4F3D-7EF6-6F83B44A3300}"/>
              </a:ext>
            </a:extLst>
          </p:cNvPr>
          <p:cNvSpPr>
            <a:spLocks noGrp="1"/>
          </p:cNvSpPr>
          <p:nvPr>
            <p:ph type="body" sz="quarter" idx="3"/>
          </p:nvPr>
        </p:nvSpPr>
        <p:spPr/>
        <p:txBody>
          <a:bodyPr/>
          <a:lstStyle/>
          <a:p>
            <a:r>
              <a:rPr lang="en-GB" altLang="en-US" b="1" dirty="0"/>
              <a:t>Multiculturalism</a:t>
            </a:r>
            <a:endParaRPr lang="en-GB" b="1" dirty="0"/>
          </a:p>
        </p:txBody>
      </p:sp>
      <p:sp>
        <p:nvSpPr>
          <p:cNvPr id="6" name="Content Placeholder 5">
            <a:extLst>
              <a:ext uri="{FF2B5EF4-FFF2-40B4-BE49-F238E27FC236}">
                <a16:creationId xmlns:a16="http://schemas.microsoft.com/office/drawing/2014/main" id="{EA62BFF5-D8F1-1FA1-AAAD-8FAECA38E0EC}"/>
              </a:ext>
            </a:extLst>
          </p:cNvPr>
          <p:cNvSpPr>
            <a:spLocks noGrp="1"/>
          </p:cNvSpPr>
          <p:nvPr>
            <p:ph sz="quarter" idx="4"/>
          </p:nvPr>
        </p:nvSpPr>
        <p:spPr/>
        <p:txBody>
          <a:bodyPr>
            <a:normAutofit lnSpcReduction="10000"/>
          </a:bodyPr>
          <a:lstStyle/>
          <a:p>
            <a:pPr eaLnBrk="1" hangingPunct="1">
              <a:buFontTx/>
              <a:buNone/>
            </a:pPr>
            <a:r>
              <a:rPr lang="en-GB" altLang="en-US" sz="2000" dirty="0"/>
              <a:t>A perspective that sought to celebrate </a:t>
            </a:r>
          </a:p>
          <a:p>
            <a:pPr eaLnBrk="1" hangingPunct="1">
              <a:buFontTx/>
              <a:buNone/>
            </a:pPr>
            <a:r>
              <a:rPr lang="en-GB" altLang="en-US" sz="2000" dirty="0"/>
              <a:t>diversity rather than eliminate it, aiming to </a:t>
            </a:r>
          </a:p>
          <a:p>
            <a:pPr eaLnBrk="1" hangingPunct="1">
              <a:buFontTx/>
              <a:buNone/>
            </a:pPr>
            <a:r>
              <a:rPr lang="en-GB" altLang="en-US" sz="2000" dirty="0"/>
              <a:t>emphasise respect and mutual</a:t>
            </a:r>
          </a:p>
          <a:p>
            <a:pPr eaLnBrk="1" hangingPunct="1">
              <a:buFontTx/>
              <a:buNone/>
            </a:pPr>
            <a:r>
              <a:rPr lang="en-GB" altLang="en-US" sz="2000" dirty="0"/>
              <a:t>understanding, making the strangers less </a:t>
            </a:r>
          </a:p>
          <a:p>
            <a:pPr eaLnBrk="1" hangingPunct="1">
              <a:buFontTx/>
              <a:buNone/>
            </a:pPr>
            <a:r>
              <a:rPr lang="en-GB" altLang="en-US" sz="2000" dirty="0"/>
              <a:t>strange to ‘us’ (1970s and 1980s)</a:t>
            </a:r>
          </a:p>
          <a:p>
            <a:pPr eaLnBrk="1" hangingPunct="1">
              <a:buFontTx/>
              <a:buNone/>
            </a:pPr>
            <a:endParaRPr lang="en-GB" altLang="en-US" sz="2000" dirty="0"/>
          </a:p>
          <a:p>
            <a:pPr eaLnBrk="1" hangingPunct="1">
              <a:buFontTx/>
              <a:buNone/>
            </a:pPr>
            <a:r>
              <a:rPr lang="en-GB" altLang="en-US" sz="2000" dirty="0"/>
              <a:t>					(</a:t>
            </a:r>
            <a:r>
              <a:rPr lang="en-GB" altLang="en-US" sz="2000" dirty="0" err="1"/>
              <a:t>Gaine</a:t>
            </a:r>
            <a:r>
              <a:rPr lang="en-GB" altLang="en-US" sz="2000" dirty="0"/>
              <a:t> 2005: 29)</a:t>
            </a:r>
          </a:p>
          <a:p>
            <a:endParaRPr lang="en-GB" dirty="0"/>
          </a:p>
        </p:txBody>
      </p:sp>
    </p:spTree>
    <p:extLst>
      <p:ext uri="{BB962C8B-B14F-4D97-AF65-F5344CB8AC3E}">
        <p14:creationId xmlns:p14="http://schemas.microsoft.com/office/powerpoint/2010/main" val="481016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D1940-8C04-2001-175D-C93B3DD8EDFF}"/>
              </a:ext>
            </a:extLst>
          </p:cNvPr>
          <p:cNvSpPr>
            <a:spLocks noGrp="1"/>
          </p:cNvSpPr>
          <p:nvPr>
            <p:ph type="title"/>
          </p:nvPr>
        </p:nvSpPr>
        <p:spPr/>
        <p:txBody>
          <a:bodyPr/>
          <a:lstStyle/>
          <a:p>
            <a:r>
              <a:rPr lang="en-GB" dirty="0"/>
              <a:t>Concepts</a:t>
            </a:r>
          </a:p>
        </p:txBody>
      </p:sp>
      <p:sp>
        <p:nvSpPr>
          <p:cNvPr id="3" name="Text Placeholder 2">
            <a:extLst>
              <a:ext uri="{FF2B5EF4-FFF2-40B4-BE49-F238E27FC236}">
                <a16:creationId xmlns:a16="http://schemas.microsoft.com/office/drawing/2014/main" id="{55C99F43-9112-F030-097C-299047F63620}"/>
              </a:ext>
            </a:extLst>
          </p:cNvPr>
          <p:cNvSpPr>
            <a:spLocks noGrp="1"/>
          </p:cNvSpPr>
          <p:nvPr>
            <p:ph type="body" idx="1"/>
          </p:nvPr>
        </p:nvSpPr>
        <p:spPr/>
        <p:txBody>
          <a:bodyPr/>
          <a:lstStyle/>
          <a:p>
            <a:r>
              <a:rPr lang="en-GB" b="1" dirty="0"/>
              <a:t>Anti Racism (Anti Bias)</a:t>
            </a:r>
          </a:p>
        </p:txBody>
      </p:sp>
      <p:sp>
        <p:nvSpPr>
          <p:cNvPr id="4" name="Content Placeholder 3">
            <a:extLst>
              <a:ext uri="{FF2B5EF4-FFF2-40B4-BE49-F238E27FC236}">
                <a16:creationId xmlns:a16="http://schemas.microsoft.com/office/drawing/2014/main" id="{1A8294D3-C12D-5257-3225-E6B47EA7945F}"/>
              </a:ext>
            </a:extLst>
          </p:cNvPr>
          <p:cNvSpPr>
            <a:spLocks noGrp="1"/>
          </p:cNvSpPr>
          <p:nvPr>
            <p:ph sz="half" idx="2"/>
          </p:nvPr>
        </p:nvSpPr>
        <p:spPr/>
        <p:txBody>
          <a:bodyPr>
            <a:normAutofit lnSpcReduction="10000"/>
          </a:bodyPr>
          <a:lstStyle/>
          <a:p>
            <a:pPr eaLnBrk="1" hangingPunct="1">
              <a:buFontTx/>
              <a:buNone/>
            </a:pPr>
            <a:r>
              <a:rPr lang="en-GB" altLang="en-US" dirty="0"/>
              <a:t>Focusing on issues of exclusion, inequality </a:t>
            </a:r>
          </a:p>
          <a:p>
            <a:pPr eaLnBrk="1" hangingPunct="1">
              <a:buFontTx/>
              <a:buNone/>
            </a:pPr>
            <a:r>
              <a:rPr lang="en-GB" altLang="en-US" dirty="0"/>
              <a:t>and injustice on the basis of race as well </a:t>
            </a:r>
          </a:p>
          <a:p>
            <a:pPr eaLnBrk="1" hangingPunct="1">
              <a:buFontTx/>
              <a:buNone/>
            </a:pPr>
            <a:r>
              <a:rPr lang="en-GB" altLang="en-US" dirty="0"/>
              <a:t>as culture (began in the late 1970s, largely </a:t>
            </a:r>
          </a:p>
          <a:p>
            <a:pPr eaLnBrk="1" hangingPunct="1">
              <a:buFontTx/>
              <a:buNone/>
            </a:pPr>
            <a:r>
              <a:rPr lang="en-GB" altLang="en-US" dirty="0"/>
              <a:t>driven out by government interventions by </a:t>
            </a:r>
          </a:p>
          <a:p>
            <a:pPr eaLnBrk="1" hangingPunct="1">
              <a:buFontTx/>
              <a:buNone/>
            </a:pPr>
            <a:r>
              <a:rPr lang="en-GB" altLang="en-US" dirty="0"/>
              <a:t>the late 1980s)</a:t>
            </a:r>
          </a:p>
          <a:p>
            <a:endParaRPr lang="en-GB" dirty="0"/>
          </a:p>
        </p:txBody>
      </p:sp>
      <p:sp>
        <p:nvSpPr>
          <p:cNvPr id="5" name="Text Placeholder 4">
            <a:extLst>
              <a:ext uri="{FF2B5EF4-FFF2-40B4-BE49-F238E27FC236}">
                <a16:creationId xmlns:a16="http://schemas.microsoft.com/office/drawing/2014/main" id="{68695C3A-BF3A-7C04-2641-931AEAC41BEE}"/>
              </a:ext>
            </a:extLst>
          </p:cNvPr>
          <p:cNvSpPr>
            <a:spLocks noGrp="1"/>
          </p:cNvSpPr>
          <p:nvPr>
            <p:ph type="body" sz="quarter" idx="3"/>
          </p:nvPr>
        </p:nvSpPr>
        <p:spPr/>
        <p:txBody>
          <a:bodyPr/>
          <a:lstStyle/>
          <a:p>
            <a:r>
              <a:rPr lang="en-GB" altLang="en-US" b="1" dirty="0"/>
              <a:t>Race Equality</a:t>
            </a:r>
            <a:endParaRPr lang="en-GB" b="1" dirty="0"/>
          </a:p>
        </p:txBody>
      </p:sp>
      <p:sp>
        <p:nvSpPr>
          <p:cNvPr id="6" name="Content Placeholder 5">
            <a:extLst>
              <a:ext uri="{FF2B5EF4-FFF2-40B4-BE49-F238E27FC236}">
                <a16:creationId xmlns:a16="http://schemas.microsoft.com/office/drawing/2014/main" id="{E4AF6750-D49F-25AC-59A6-D794D102F601}"/>
              </a:ext>
            </a:extLst>
          </p:cNvPr>
          <p:cNvSpPr>
            <a:spLocks noGrp="1"/>
          </p:cNvSpPr>
          <p:nvPr>
            <p:ph sz="quarter" idx="4"/>
          </p:nvPr>
        </p:nvSpPr>
        <p:spPr/>
        <p:txBody>
          <a:bodyPr>
            <a:normAutofit lnSpcReduction="10000"/>
          </a:bodyPr>
          <a:lstStyle/>
          <a:p>
            <a:pPr eaLnBrk="1" hangingPunct="1">
              <a:buFontTx/>
              <a:buNone/>
            </a:pPr>
            <a:r>
              <a:rPr lang="en-GB" altLang="en-US" sz="2000" dirty="0"/>
              <a:t>Detailed monitoring, obligatory policies and </a:t>
            </a:r>
          </a:p>
          <a:p>
            <a:pPr eaLnBrk="1" hangingPunct="1">
              <a:buFontTx/>
              <a:buNone/>
            </a:pPr>
            <a:r>
              <a:rPr lang="en-GB" altLang="en-US" sz="2000" dirty="0"/>
              <a:t>curriculum checklists amount to a fairly </a:t>
            </a:r>
          </a:p>
          <a:p>
            <a:pPr eaLnBrk="1" hangingPunct="1">
              <a:buFontTx/>
              <a:buNone/>
            </a:pPr>
            <a:r>
              <a:rPr lang="en-GB" altLang="en-US" sz="2000" dirty="0"/>
              <a:t>coherent approach to both minority ethnic </a:t>
            </a:r>
          </a:p>
          <a:p>
            <a:pPr eaLnBrk="1" hangingPunct="1">
              <a:buFontTx/>
              <a:buNone/>
            </a:pPr>
            <a:r>
              <a:rPr lang="en-GB" altLang="en-US" sz="2000" dirty="0"/>
              <a:t>achievement and a curriculum dealing with </a:t>
            </a:r>
          </a:p>
          <a:p>
            <a:pPr eaLnBrk="1" hangingPunct="1">
              <a:buFontTx/>
              <a:buNone/>
            </a:pPr>
            <a:r>
              <a:rPr lang="en-GB" altLang="en-US" sz="2000" dirty="0"/>
              <a:t>race for all pupils (2005)</a:t>
            </a:r>
          </a:p>
          <a:p>
            <a:pPr eaLnBrk="1" hangingPunct="1">
              <a:buFontTx/>
              <a:buNone/>
            </a:pPr>
            <a:endParaRPr lang="en-GB" altLang="en-US" sz="2000" dirty="0"/>
          </a:p>
          <a:p>
            <a:pPr eaLnBrk="1" hangingPunct="1">
              <a:buFontTx/>
              <a:buNone/>
            </a:pPr>
            <a:r>
              <a:rPr lang="en-GB" altLang="en-US" sz="2000" dirty="0"/>
              <a:t>					(</a:t>
            </a:r>
            <a:r>
              <a:rPr lang="en-GB" altLang="en-US" sz="2000" dirty="0" err="1"/>
              <a:t>Gaine</a:t>
            </a:r>
            <a:r>
              <a:rPr lang="en-GB" altLang="en-US" sz="2000" dirty="0"/>
              <a:t> 2005: 30)</a:t>
            </a:r>
          </a:p>
          <a:p>
            <a:endParaRPr lang="en-GB" dirty="0"/>
          </a:p>
        </p:txBody>
      </p:sp>
    </p:spTree>
    <p:extLst>
      <p:ext uri="{BB962C8B-B14F-4D97-AF65-F5344CB8AC3E}">
        <p14:creationId xmlns:p14="http://schemas.microsoft.com/office/powerpoint/2010/main" val="3180262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4B2A6C3-9299-45BF-AE89-4DE733F22D32}"/>
              </a:ext>
            </a:extLst>
          </p:cNvPr>
          <p:cNvSpPr>
            <a:spLocks noGrp="1" noChangeArrowheads="1"/>
          </p:cNvSpPr>
          <p:nvPr>
            <p:ph type="title"/>
          </p:nvPr>
        </p:nvSpPr>
        <p:spPr/>
        <p:txBody>
          <a:bodyPr/>
          <a:lstStyle/>
          <a:p>
            <a:pPr eaLnBrk="1" hangingPunct="1"/>
            <a:r>
              <a:rPr lang="en-GB" altLang="en-US"/>
              <a:t>Reactive</a:t>
            </a:r>
          </a:p>
        </p:txBody>
      </p:sp>
      <p:sp>
        <p:nvSpPr>
          <p:cNvPr id="35843" name="Rectangle 3">
            <a:extLst>
              <a:ext uri="{FF2B5EF4-FFF2-40B4-BE49-F238E27FC236}">
                <a16:creationId xmlns:a16="http://schemas.microsoft.com/office/drawing/2014/main" id="{355C285F-3DF4-4556-BE08-50C1EBE3A059}"/>
              </a:ext>
            </a:extLst>
          </p:cNvPr>
          <p:cNvSpPr>
            <a:spLocks noGrp="1" noChangeArrowheads="1"/>
          </p:cNvSpPr>
          <p:nvPr>
            <p:ph type="body" idx="1"/>
          </p:nvPr>
        </p:nvSpPr>
        <p:spPr/>
        <p:txBody>
          <a:bodyPr>
            <a:normAutofit lnSpcReduction="10000"/>
          </a:bodyPr>
          <a:lstStyle/>
          <a:p>
            <a:pPr eaLnBrk="1" hangingPunct="1">
              <a:buFontTx/>
              <a:buNone/>
            </a:pPr>
            <a:r>
              <a:rPr lang="en-GB" altLang="en-US" sz="2800"/>
              <a:t>A rejection of critical stances about racism</a:t>
            </a:r>
          </a:p>
          <a:p>
            <a:pPr eaLnBrk="1" hangingPunct="1">
              <a:buFontTx/>
              <a:buNone/>
            </a:pPr>
            <a:r>
              <a:rPr lang="en-GB" altLang="en-US" sz="2800"/>
              <a:t>in the curriculum, some resurgence of </a:t>
            </a:r>
          </a:p>
          <a:p>
            <a:pPr eaLnBrk="1" hangingPunct="1">
              <a:buFontTx/>
              <a:buNone/>
            </a:pPr>
            <a:r>
              <a:rPr lang="en-GB" altLang="en-US" sz="2800"/>
              <a:t>assimilationist views about Britishness </a:t>
            </a:r>
          </a:p>
          <a:p>
            <a:pPr eaLnBrk="1" hangingPunct="1">
              <a:buFontTx/>
              <a:buNone/>
            </a:pPr>
            <a:r>
              <a:rPr lang="en-GB" altLang="en-US" sz="2800"/>
              <a:t>(from about 1982 until the Conservative </a:t>
            </a:r>
          </a:p>
          <a:p>
            <a:pPr eaLnBrk="1" hangingPunct="1">
              <a:buFontTx/>
              <a:buNone/>
            </a:pPr>
            <a:r>
              <a:rPr lang="en-GB" altLang="en-US" sz="2800"/>
              <a:t>Party lost power in 1997)</a:t>
            </a:r>
          </a:p>
          <a:p>
            <a:pPr eaLnBrk="1" hangingPunct="1">
              <a:buFontTx/>
              <a:buNone/>
            </a:pPr>
            <a:endParaRPr lang="en-GB" altLang="en-US" sz="2800"/>
          </a:p>
          <a:p>
            <a:pPr eaLnBrk="1" hangingPunct="1">
              <a:buFontTx/>
              <a:buNone/>
            </a:pPr>
            <a:r>
              <a:rPr lang="en-GB" altLang="en-US" sz="2800"/>
              <a:t>					(Gaine 2005: 30)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Tokenism </a:t>
            </a:r>
          </a:p>
        </p:txBody>
      </p:sp>
      <p:sp>
        <p:nvSpPr>
          <p:cNvPr id="3" name="Content Placeholder 2"/>
          <p:cNvSpPr>
            <a:spLocks noGrp="1"/>
          </p:cNvSpPr>
          <p:nvPr>
            <p:ph idx="1"/>
          </p:nvPr>
        </p:nvSpPr>
        <p:spPr/>
        <p:txBody>
          <a:bodyPr/>
          <a:lstStyle/>
          <a:p>
            <a:r>
              <a:rPr lang="en-GB" dirty="0">
                <a:latin typeface="Arial" pitchFamily="34" charset="0"/>
                <a:cs typeface="Arial" pitchFamily="34" charset="0"/>
              </a:rPr>
              <a:t>Multi-culturalism can all too often be a tokenistic address to racial inequalities and fail to tackle complex and sensitive issues of racism.</a:t>
            </a:r>
          </a:p>
          <a:p>
            <a:pPr>
              <a:buNone/>
            </a:pPr>
            <a:endParaRPr lang="en-GB" dirty="0">
              <a:latin typeface="Arial" pitchFamily="34" charset="0"/>
              <a:cs typeface="Arial" pitchFamily="34" charset="0"/>
            </a:endParaRPr>
          </a:p>
          <a:p>
            <a:r>
              <a:rPr lang="en-GB" dirty="0">
                <a:latin typeface="Arial" pitchFamily="34" charset="0"/>
                <a:cs typeface="Arial" pitchFamily="34" charset="0"/>
              </a:rPr>
              <a:t>Increases children’s knowledge about different lifestyles and cultures but will not challenge or change negative attitudes between people from different cultures, especially.</a:t>
            </a:r>
          </a:p>
          <a:p>
            <a:endParaRPr lang="en-GB" dirty="0"/>
          </a:p>
        </p:txBody>
      </p:sp>
    </p:spTree>
    <p:extLst>
      <p:ext uri="{BB962C8B-B14F-4D97-AF65-F5344CB8AC3E}">
        <p14:creationId xmlns:p14="http://schemas.microsoft.com/office/powerpoint/2010/main" val="866984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Colour blindness</a:t>
            </a:r>
            <a:endParaRPr lang="en-GB" dirty="0"/>
          </a:p>
        </p:txBody>
      </p:sp>
      <p:sp>
        <p:nvSpPr>
          <p:cNvPr id="3" name="Content Placeholder 2"/>
          <p:cNvSpPr>
            <a:spLocks noGrp="1"/>
          </p:cNvSpPr>
          <p:nvPr>
            <p:ph idx="1"/>
          </p:nvPr>
        </p:nvSpPr>
        <p:spPr/>
        <p:txBody>
          <a:bodyPr>
            <a:normAutofit lnSpcReduction="10000"/>
          </a:bodyPr>
          <a:lstStyle/>
          <a:p>
            <a:r>
              <a:rPr lang="en-GB" dirty="0">
                <a:latin typeface="Arial" pitchFamily="34" charset="0"/>
                <a:cs typeface="Arial" pitchFamily="34" charset="0"/>
              </a:rPr>
              <a:t>Teachers sometimes unaware – ‘no problem here’ mentality.</a:t>
            </a:r>
          </a:p>
          <a:p>
            <a:endParaRPr lang="en-GB" dirty="0">
              <a:latin typeface="Arial" pitchFamily="34" charset="0"/>
              <a:cs typeface="Arial" pitchFamily="34" charset="0"/>
            </a:endParaRPr>
          </a:p>
          <a:p>
            <a:r>
              <a:rPr lang="en-GB" dirty="0">
                <a:latin typeface="Arial" pitchFamily="34" charset="0"/>
                <a:cs typeface="Arial" pitchFamily="34" charset="0"/>
              </a:rPr>
              <a:t>Children as young as 3 found to be aware of implicit racial hierarchies where unequal representation of white and black role models exist. </a:t>
            </a:r>
          </a:p>
          <a:p>
            <a:pPr>
              <a:buNone/>
            </a:pPr>
            <a:endParaRPr lang="en-GB" dirty="0">
              <a:latin typeface="Arial" pitchFamily="34" charset="0"/>
              <a:cs typeface="Arial" pitchFamily="34" charset="0"/>
            </a:endParaRPr>
          </a:p>
          <a:p>
            <a:r>
              <a:rPr lang="en-GB" dirty="0">
                <a:latin typeface="Arial" pitchFamily="34" charset="0"/>
                <a:cs typeface="Arial" pitchFamily="34" charset="0"/>
              </a:rPr>
              <a:t>When equality ignores relevant difference and insists on uniformity of treatment, it leads to injustice and inequality</a:t>
            </a:r>
          </a:p>
          <a:p>
            <a:endParaRPr lang="en-GB" dirty="0">
              <a:latin typeface="Arial" pitchFamily="34" charset="0"/>
              <a:cs typeface="Arial" pitchFamily="34" charset="0"/>
            </a:endParaRPr>
          </a:p>
          <a:p>
            <a:r>
              <a:rPr lang="en-GB" dirty="0">
                <a:latin typeface="Arial" pitchFamily="34" charset="0"/>
                <a:cs typeface="Arial" pitchFamily="34" charset="0"/>
              </a:rPr>
              <a:t>Teaching about cultural diversity is not enough – we also have to recognise that prejudice and racism are part of our national life and learn how to challenge such incidents. </a:t>
            </a:r>
            <a:endParaRPr lang="en-US" dirty="0">
              <a:latin typeface="Arial" pitchFamily="34" charset="0"/>
              <a:cs typeface="Arial" pitchFamily="34" charset="0"/>
            </a:endParaRPr>
          </a:p>
          <a:p>
            <a:pPr marL="0" indent="0">
              <a:buNone/>
            </a:pPr>
            <a:endParaRPr lang="en-GB"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3658746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 Other?</a:t>
            </a:r>
          </a:p>
        </p:txBody>
      </p:sp>
      <p:sp>
        <p:nvSpPr>
          <p:cNvPr id="3" name="Content Placeholder 2"/>
          <p:cNvSpPr>
            <a:spLocks noGrp="1"/>
          </p:cNvSpPr>
          <p:nvPr>
            <p:ph idx="1"/>
          </p:nvPr>
        </p:nvSpPr>
        <p:spPr/>
        <p:txBody>
          <a:bodyPr/>
          <a:lstStyle/>
          <a:p>
            <a:r>
              <a:rPr lang="en-GB" dirty="0"/>
              <a:t>Positionality as a concept is used to help us explore where we feel we are ‘positioned’ when discussing race, ethnicity and whiteness.</a:t>
            </a:r>
          </a:p>
          <a:p>
            <a:r>
              <a:rPr lang="en-GB" dirty="0"/>
              <a:t>How we describe ourselves  and where we are positioned by our cultural and life experiences will determine to a large extent how we engage with the debate.</a:t>
            </a:r>
          </a:p>
          <a:p>
            <a:r>
              <a:rPr lang="en-GB" dirty="0"/>
              <a:t>NB the ‘other’ category on forms.</a:t>
            </a:r>
          </a:p>
          <a:p>
            <a:endParaRPr lang="en-GB" dirty="0"/>
          </a:p>
        </p:txBody>
      </p:sp>
    </p:spTree>
    <p:extLst>
      <p:ext uri="{BB962C8B-B14F-4D97-AF65-F5344CB8AC3E}">
        <p14:creationId xmlns:p14="http://schemas.microsoft.com/office/powerpoint/2010/main" val="2553077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5" name="Title 4">
            <a:extLst>
              <a:ext uri="{FF2B5EF4-FFF2-40B4-BE49-F238E27FC236}">
                <a16:creationId xmlns:a16="http://schemas.microsoft.com/office/drawing/2014/main" id="{91C807CD-3E7B-EEAC-1183-E340E85DB79D}"/>
              </a:ext>
            </a:extLst>
          </p:cNvPr>
          <p:cNvSpPr>
            <a:spLocks noGrp="1"/>
          </p:cNvSpPr>
          <p:nvPr>
            <p:ph type="title"/>
          </p:nvPr>
        </p:nvSpPr>
        <p:spPr>
          <a:xfrm>
            <a:off x="6297494" y="552782"/>
            <a:ext cx="5369169" cy="1619611"/>
          </a:xfrm>
        </p:spPr>
        <p:txBody>
          <a:bodyPr>
            <a:normAutofit/>
          </a:bodyPr>
          <a:lstStyle/>
          <a:p>
            <a:r>
              <a:rPr lang="en-GB" dirty="0"/>
              <a:t>Question?</a:t>
            </a:r>
          </a:p>
        </p:txBody>
      </p:sp>
      <p:pic>
        <p:nvPicPr>
          <p:cNvPr id="7" name="Picture 6" descr="Red toy person in front of two lines of white figures">
            <a:extLst>
              <a:ext uri="{FF2B5EF4-FFF2-40B4-BE49-F238E27FC236}">
                <a16:creationId xmlns:a16="http://schemas.microsoft.com/office/drawing/2014/main" id="{ED2AB1E9-81E3-9D93-5101-758B3073900E}"/>
              </a:ext>
            </a:extLst>
          </p:cNvPr>
          <p:cNvPicPr>
            <a:picLocks noChangeAspect="1"/>
          </p:cNvPicPr>
          <p:nvPr/>
        </p:nvPicPr>
        <p:blipFill rotWithShape="1">
          <a:blip r:embed="rId2"/>
          <a:srcRect l="23992" r="20137"/>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p:cNvSpPr>
            <a:spLocks noGrp="1"/>
          </p:cNvSpPr>
          <p:nvPr>
            <p:ph idx="1"/>
          </p:nvPr>
        </p:nvSpPr>
        <p:spPr>
          <a:xfrm>
            <a:off x="6298092" y="2391995"/>
            <a:ext cx="5355276" cy="3174788"/>
          </a:xfrm>
        </p:spPr>
        <p:txBody>
          <a:bodyPr anchor="t">
            <a:normAutofit/>
          </a:bodyPr>
          <a:lstStyle/>
          <a:p>
            <a:r>
              <a:rPr lang="en-GB" sz="2800" dirty="0"/>
              <a:t>What’s the difference between ethnicity and race?</a:t>
            </a:r>
          </a:p>
        </p:txBody>
      </p:sp>
    </p:spTree>
    <p:extLst>
      <p:ext uri="{BB962C8B-B14F-4D97-AF65-F5344CB8AC3E}">
        <p14:creationId xmlns:p14="http://schemas.microsoft.com/office/powerpoint/2010/main" val="1140515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4BBFE5A-E603-48D2-AD99-B95D56B93230}"/>
              </a:ext>
            </a:extLst>
          </p:cNvPr>
          <p:cNvSpPr>
            <a:spLocks noGrp="1" noChangeArrowheads="1"/>
          </p:cNvSpPr>
          <p:nvPr>
            <p:ph type="title"/>
          </p:nvPr>
        </p:nvSpPr>
        <p:spPr/>
        <p:txBody>
          <a:bodyPr/>
          <a:lstStyle/>
          <a:p>
            <a:pPr eaLnBrk="1" hangingPunct="1"/>
            <a:r>
              <a:rPr lang="en-GB" altLang="en-US"/>
              <a:t>Definition - Ethnicity</a:t>
            </a:r>
          </a:p>
        </p:txBody>
      </p:sp>
      <p:sp>
        <p:nvSpPr>
          <p:cNvPr id="14339" name="Rectangle 3">
            <a:extLst>
              <a:ext uri="{FF2B5EF4-FFF2-40B4-BE49-F238E27FC236}">
                <a16:creationId xmlns:a16="http://schemas.microsoft.com/office/drawing/2014/main" id="{8D22C7D2-5498-4DC3-997B-B0A20B42B5A1}"/>
              </a:ext>
            </a:extLst>
          </p:cNvPr>
          <p:cNvSpPr>
            <a:spLocks noGrp="1" noChangeArrowheads="1"/>
          </p:cNvSpPr>
          <p:nvPr>
            <p:ph type="body" idx="1"/>
          </p:nvPr>
        </p:nvSpPr>
        <p:spPr/>
        <p:txBody>
          <a:bodyPr/>
          <a:lstStyle/>
          <a:p>
            <a:pPr eaLnBrk="1" hangingPunct="1">
              <a:lnSpc>
                <a:spcPct val="90000"/>
              </a:lnSpc>
            </a:pPr>
            <a:r>
              <a:rPr lang="en-GB" altLang="en-US" sz="2800"/>
              <a:t>An </a:t>
            </a:r>
            <a:r>
              <a:rPr lang="en-GB" altLang="en-US" sz="2800" b="1"/>
              <a:t>ethnic group</a:t>
            </a:r>
            <a:r>
              <a:rPr lang="en-GB" altLang="en-US" sz="2800"/>
              <a:t> or </a:t>
            </a:r>
            <a:r>
              <a:rPr lang="en-GB" altLang="en-US" sz="2800" b="1"/>
              <a:t>ethnicity</a:t>
            </a:r>
            <a:r>
              <a:rPr lang="en-GB" altLang="en-US" sz="2800"/>
              <a:t> is a population of human beings whose members identify with each other, either on the basis of a presumed common genealogy or ancestry or recognition by others as a distinct group, or by common cultural, linguistic, religious, or physical traits. </a:t>
            </a:r>
          </a:p>
          <a:p>
            <a:pPr eaLnBrk="1" hangingPunct="1">
              <a:lnSpc>
                <a:spcPct val="90000"/>
              </a:lnSpc>
            </a:pPr>
            <a:r>
              <a:rPr lang="en-GB" altLang="en-US" sz="2800"/>
              <a:t>‘an ethnic group is based on the belief shared by its members that, however distantly, they are of common descent’ (Jenkins, R.,1997 p.9-10)</a:t>
            </a:r>
          </a:p>
          <a:p>
            <a:pPr eaLnBrk="1" hangingPunct="1">
              <a:lnSpc>
                <a:spcPct val="90000"/>
              </a:lnSpc>
              <a:buFontTx/>
              <a:buNone/>
            </a:pPr>
            <a:endParaRPr lang="en-GB" altLang="en-US" sz="2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74BE6AD-4465-4D99-8B24-D61F48EE3433}"/>
              </a:ext>
            </a:extLst>
          </p:cNvPr>
          <p:cNvSpPr>
            <a:spLocks noGrp="1" noChangeArrowheads="1"/>
          </p:cNvSpPr>
          <p:nvPr>
            <p:ph type="title"/>
          </p:nvPr>
        </p:nvSpPr>
        <p:spPr/>
        <p:txBody>
          <a:bodyPr/>
          <a:lstStyle/>
          <a:p>
            <a:r>
              <a:rPr lang="en-GB" altLang="en-US"/>
              <a:t>Definition - Race</a:t>
            </a:r>
          </a:p>
        </p:txBody>
      </p:sp>
      <p:sp>
        <p:nvSpPr>
          <p:cNvPr id="16387" name="Content Placeholder 2">
            <a:extLst>
              <a:ext uri="{FF2B5EF4-FFF2-40B4-BE49-F238E27FC236}">
                <a16:creationId xmlns:a16="http://schemas.microsoft.com/office/drawing/2014/main" id="{DDB99642-3764-4AA9-B9F7-FF0AE1D1F861}"/>
              </a:ext>
            </a:extLst>
          </p:cNvPr>
          <p:cNvSpPr>
            <a:spLocks noGrp="1" noChangeArrowheads="1"/>
          </p:cNvSpPr>
          <p:nvPr>
            <p:ph idx="1"/>
          </p:nvPr>
        </p:nvSpPr>
        <p:spPr/>
        <p:txBody>
          <a:bodyPr/>
          <a:lstStyle/>
          <a:p>
            <a:r>
              <a:rPr lang="en-GB" altLang="en-US" sz="2800"/>
              <a:t>According to the Law Society (2020)</a:t>
            </a:r>
          </a:p>
          <a:p>
            <a:r>
              <a:rPr lang="en-GB" altLang="en-US" sz="2800"/>
              <a:t>Race is a categorisation that is based mainly on physical attributes or traits, assigning people to a specific race simply by having similar appearances or skin colour (for example, Black or White). </a:t>
            </a:r>
          </a:p>
          <a:p>
            <a:r>
              <a:rPr lang="en-GB" altLang="en-US" sz="2800"/>
              <a:t>It's now widely accepted that race is a social construct. </a:t>
            </a: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48752" y="552782"/>
            <a:ext cx="5919373" cy="1611920"/>
          </a:xfrm>
        </p:spPr>
        <p:txBody>
          <a:bodyPr>
            <a:normAutofit/>
          </a:bodyPr>
          <a:lstStyle/>
          <a:p>
            <a:r>
              <a:rPr lang="en-GB" b="1" dirty="0"/>
              <a:t>Question </a:t>
            </a:r>
            <a:endParaRPr lang="en-GB" b="1"/>
          </a:p>
        </p:txBody>
      </p:sp>
      <p:pic>
        <p:nvPicPr>
          <p:cNvPr id="5" name="Picture 4" descr="Eyeshadow powder crumbled and brush">
            <a:extLst>
              <a:ext uri="{FF2B5EF4-FFF2-40B4-BE49-F238E27FC236}">
                <a16:creationId xmlns:a16="http://schemas.microsoft.com/office/drawing/2014/main" id="{C1FB937B-B7C5-F3B0-05CA-A35C3732AA9E}"/>
              </a:ext>
            </a:extLst>
          </p:cNvPr>
          <p:cNvPicPr>
            <a:picLocks noChangeAspect="1"/>
          </p:cNvPicPr>
          <p:nvPr/>
        </p:nvPicPr>
        <p:blipFill rotWithShape="1">
          <a:blip r:embed="rId2"/>
          <a:srcRect l="28474" r="15943" b="-1"/>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pPr>
            <a:r>
              <a:rPr lang="en-GB" sz="1700"/>
              <a:t>What’s the difference between ethnicity and race?</a:t>
            </a:r>
          </a:p>
          <a:p>
            <a:pPr>
              <a:lnSpc>
                <a:spcPct val="100000"/>
              </a:lnSpc>
            </a:pPr>
            <a:r>
              <a:rPr lang="en-US" sz="1700"/>
              <a:t>The traditional definition of race and ethnicity is related to biological and sociological factors respectively. </a:t>
            </a:r>
          </a:p>
          <a:p>
            <a:pPr>
              <a:lnSpc>
                <a:spcPct val="100000"/>
              </a:lnSpc>
            </a:pPr>
            <a:r>
              <a:rPr lang="en-US" sz="1700" b="1" i="1"/>
              <a:t>Race</a:t>
            </a:r>
            <a:r>
              <a:rPr lang="en-US" sz="1700"/>
              <a:t> refers to a person's physical appearance, such as skin </a:t>
            </a:r>
            <a:r>
              <a:rPr lang="en-US" sz="1700" err="1"/>
              <a:t>colour</a:t>
            </a:r>
            <a:r>
              <a:rPr lang="en-US" sz="1700"/>
              <a:t>, eye </a:t>
            </a:r>
            <a:r>
              <a:rPr lang="en-US" sz="1700" err="1"/>
              <a:t>colour</a:t>
            </a:r>
            <a:r>
              <a:rPr lang="en-US" sz="1700"/>
              <a:t>, hair </a:t>
            </a:r>
            <a:r>
              <a:rPr lang="en-US" sz="1700" err="1"/>
              <a:t>colour</a:t>
            </a:r>
            <a:r>
              <a:rPr lang="en-US" sz="1700"/>
              <a:t>, bone/jaw structure etc. </a:t>
            </a:r>
          </a:p>
          <a:p>
            <a:pPr>
              <a:lnSpc>
                <a:spcPct val="100000"/>
              </a:lnSpc>
            </a:pPr>
            <a:r>
              <a:rPr lang="en-US" sz="1700" b="1" i="1"/>
              <a:t>Ethnicity</a:t>
            </a:r>
            <a:r>
              <a:rPr lang="en-US" sz="1700"/>
              <a:t>, on the other hand, relates to cultural factors such as nationality, culture, ancestry, language and beliefs.</a:t>
            </a:r>
          </a:p>
          <a:p>
            <a:pPr>
              <a:lnSpc>
                <a:spcPct val="100000"/>
              </a:lnSpc>
            </a:pPr>
            <a:r>
              <a:rPr lang="en-US" sz="1700">
                <a:hlinkClick r:id="rId3"/>
              </a:rPr>
              <a:t>http://www.diffen.com/difference/Ethnicity_vs_Race</a:t>
            </a:r>
            <a:endParaRPr lang="en-US" sz="1700"/>
          </a:p>
          <a:p>
            <a:pPr>
              <a:lnSpc>
                <a:spcPct val="100000"/>
              </a:lnSpc>
            </a:pPr>
            <a:r>
              <a:rPr lang="en-US" sz="1700">
                <a:hlinkClick r:id="rId4"/>
              </a:rPr>
              <a:t>https://www.youtube.com/watch?v=aDz3BJDPXHA</a:t>
            </a:r>
            <a:endParaRPr lang="en-US" sz="1700"/>
          </a:p>
          <a:p>
            <a:pPr>
              <a:lnSpc>
                <a:spcPct val="100000"/>
              </a:lnSpc>
            </a:pPr>
            <a:endParaRPr lang="en-US" sz="1700"/>
          </a:p>
          <a:p>
            <a:pPr>
              <a:lnSpc>
                <a:spcPct val="100000"/>
              </a:lnSpc>
            </a:pPr>
            <a:endParaRPr lang="en-GB" sz="1700"/>
          </a:p>
          <a:p>
            <a:pPr>
              <a:lnSpc>
                <a:spcPct val="100000"/>
              </a:lnSpc>
              <a:buNone/>
            </a:pPr>
            <a:endParaRPr lang="en-GB" sz="1700"/>
          </a:p>
          <a:p>
            <a:pPr>
              <a:lnSpc>
                <a:spcPct val="100000"/>
              </a:lnSpc>
            </a:pPr>
            <a:endParaRPr lang="en-GB" sz="1700"/>
          </a:p>
        </p:txBody>
      </p:sp>
    </p:spTree>
    <p:extLst>
      <p:ext uri="{BB962C8B-B14F-4D97-AF65-F5344CB8AC3E}">
        <p14:creationId xmlns:p14="http://schemas.microsoft.com/office/powerpoint/2010/main" val="304268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609600" y="552782"/>
            <a:ext cx="5369169" cy="1591902"/>
          </a:xfrm>
        </p:spPr>
        <p:txBody>
          <a:bodyPr>
            <a:normAutofit/>
          </a:bodyPr>
          <a:lstStyle/>
          <a:p>
            <a:r>
              <a:rPr lang="en-GB" b="1" dirty="0"/>
              <a:t>All of us!</a:t>
            </a:r>
            <a:endParaRPr lang="en-GB" b="1"/>
          </a:p>
        </p:txBody>
      </p:sp>
      <p:sp>
        <p:nvSpPr>
          <p:cNvPr id="3" name="Content Placeholder 2"/>
          <p:cNvSpPr>
            <a:spLocks noGrp="1"/>
          </p:cNvSpPr>
          <p:nvPr>
            <p:ph idx="1"/>
          </p:nvPr>
        </p:nvSpPr>
        <p:spPr>
          <a:xfrm>
            <a:off x="610198" y="2391995"/>
            <a:ext cx="5355276" cy="4143276"/>
          </a:xfrm>
        </p:spPr>
        <p:txBody>
          <a:bodyPr anchor="t">
            <a:normAutofit/>
          </a:bodyPr>
          <a:lstStyle/>
          <a:p>
            <a:pPr>
              <a:lnSpc>
                <a:spcPct val="100000"/>
              </a:lnSpc>
            </a:pPr>
            <a:r>
              <a:rPr lang="en-GB" dirty="0"/>
              <a:t>We all have ethnicity, not just Asian, African or African-Caribbean people. It is just not about people of colour.</a:t>
            </a:r>
          </a:p>
          <a:p>
            <a:pPr>
              <a:lnSpc>
                <a:spcPct val="100000"/>
              </a:lnSpc>
            </a:pPr>
            <a:r>
              <a:rPr lang="en-GB" dirty="0"/>
              <a:t>Some would say race and ethnicity are synonymous.</a:t>
            </a:r>
          </a:p>
          <a:p>
            <a:pPr>
              <a:lnSpc>
                <a:spcPct val="100000"/>
              </a:lnSpc>
            </a:pPr>
            <a:r>
              <a:rPr lang="en-GB" dirty="0"/>
              <a:t>It is a contested concept as a definition of identity, especially if you don’t fit as you’d wish. </a:t>
            </a:r>
          </a:p>
          <a:p>
            <a:pPr>
              <a:lnSpc>
                <a:spcPct val="100000"/>
              </a:lnSpc>
            </a:pPr>
            <a:r>
              <a:rPr lang="en-GB" dirty="0"/>
              <a:t>In the use of the term, there is an inherent assumption of a hierarchy which still permeates thinking and attitudes today.</a:t>
            </a:r>
          </a:p>
          <a:p>
            <a:pPr>
              <a:lnSpc>
                <a:spcPct val="100000"/>
              </a:lnSpc>
            </a:pPr>
            <a:endParaRPr lang="en-GB" sz="1400" dirty="0"/>
          </a:p>
        </p:txBody>
      </p:sp>
      <p:pic>
        <p:nvPicPr>
          <p:cNvPr id="5" name="Picture 4" descr="Empty speech bubbles">
            <a:extLst>
              <a:ext uri="{FF2B5EF4-FFF2-40B4-BE49-F238E27FC236}">
                <a16:creationId xmlns:a16="http://schemas.microsoft.com/office/drawing/2014/main" id="{28BDB20E-CC81-7C64-D181-A172BDFCBCB5}"/>
              </a:ext>
            </a:extLst>
          </p:cNvPr>
          <p:cNvPicPr>
            <a:picLocks noChangeAspect="1"/>
          </p:cNvPicPr>
          <p:nvPr/>
        </p:nvPicPr>
        <p:blipFill rotWithShape="1">
          <a:blip r:embed="rId3"/>
          <a:srcRect l="25887" r="17392"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3984626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A759E-956F-02F2-825B-97CE875705F2}"/>
              </a:ext>
            </a:extLst>
          </p:cNvPr>
          <p:cNvSpPr>
            <a:spLocks noGrp="1"/>
          </p:cNvSpPr>
          <p:nvPr>
            <p:ph type="title"/>
          </p:nvPr>
        </p:nvSpPr>
        <p:spPr/>
        <p:txBody>
          <a:bodyPr/>
          <a:lstStyle/>
          <a:p>
            <a:r>
              <a:rPr lang="en-GB" dirty="0"/>
              <a:t>Global and Historical Perspectives.</a:t>
            </a:r>
          </a:p>
        </p:txBody>
      </p:sp>
      <p:sp>
        <p:nvSpPr>
          <p:cNvPr id="3" name="Text Placeholder 2">
            <a:extLst>
              <a:ext uri="{FF2B5EF4-FFF2-40B4-BE49-F238E27FC236}">
                <a16:creationId xmlns:a16="http://schemas.microsoft.com/office/drawing/2014/main" id="{73C4DFD5-0DDA-E05D-FF84-46F18A66336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28171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Racisms </a:t>
            </a:r>
          </a:p>
        </p:txBody>
      </p:sp>
      <p:sp>
        <p:nvSpPr>
          <p:cNvPr id="3" name="Content Placeholder 2"/>
          <p:cNvSpPr>
            <a:spLocks noGrp="1"/>
          </p:cNvSpPr>
          <p:nvPr>
            <p:ph idx="1"/>
          </p:nvPr>
        </p:nvSpPr>
        <p:spPr/>
        <p:txBody>
          <a:bodyPr/>
          <a:lstStyle/>
          <a:p>
            <a:r>
              <a:rPr lang="en-GB" dirty="0"/>
              <a:t>Racisms: traditional racism, antisemitism, also factors other than skin colour or culture can engender hatred, discrimination, exclusion and disadvantage. </a:t>
            </a:r>
          </a:p>
          <a:p>
            <a:r>
              <a:rPr lang="en-GB" dirty="0"/>
              <a:t>Acts of racism are premised on the idea of the superiority of a culture or religion or way of life.</a:t>
            </a:r>
          </a:p>
          <a:p>
            <a:r>
              <a:rPr lang="en-GB" dirty="0"/>
              <a:t>The ‘other’ becomes devalued and the mainstream culture is privileged.</a:t>
            </a:r>
          </a:p>
          <a:p>
            <a:pPr marL="0" indent="0">
              <a:buNone/>
            </a:pPr>
            <a:endParaRPr lang="en-GB" dirty="0"/>
          </a:p>
        </p:txBody>
      </p:sp>
    </p:spTree>
    <p:extLst>
      <p:ext uri="{BB962C8B-B14F-4D97-AF65-F5344CB8AC3E}">
        <p14:creationId xmlns:p14="http://schemas.microsoft.com/office/powerpoint/2010/main" val="3067711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8DA1-BAC4-7AF6-76BC-CF68DA575E80}"/>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F340EFBB-AA5A-29E7-503B-C372ED076D82}"/>
              </a:ext>
            </a:extLst>
          </p:cNvPr>
          <p:cNvSpPr>
            <a:spLocks noGrp="1"/>
          </p:cNvSpPr>
          <p:nvPr>
            <p:ph idx="1"/>
          </p:nvPr>
        </p:nvSpPr>
        <p:spPr/>
        <p:txBody>
          <a:bodyPr/>
          <a:lstStyle/>
          <a:p>
            <a:r>
              <a:rPr lang="en-GB" dirty="0"/>
              <a:t>In groups research one of the following;</a:t>
            </a:r>
          </a:p>
          <a:p>
            <a:r>
              <a:rPr lang="en-GB" dirty="0"/>
              <a:t>Jim Crow Laws and The Little Rock 9 (USA)</a:t>
            </a:r>
          </a:p>
          <a:p>
            <a:r>
              <a:rPr lang="en-GB" dirty="0"/>
              <a:t>Apartheid in South Africa</a:t>
            </a:r>
          </a:p>
          <a:p>
            <a:r>
              <a:rPr lang="en-GB" dirty="0"/>
              <a:t>The Stephen Lawrence Murder and MacPherson Report (UK)</a:t>
            </a:r>
          </a:p>
          <a:p>
            <a:endParaRPr lang="en-GB" dirty="0"/>
          </a:p>
          <a:p>
            <a:r>
              <a:rPr lang="en-GB" dirty="0"/>
              <a:t>Consider the historical context of the time and subsequent changes to attitudes around race or ethnicity in the country you are researching.</a:t>
            </a:r>
          </a:p>
          <a:p>
            <a:r>
              <a:rPr lang="en-GB" dirty="0"/>
              <a:t>In your opinion are the attitudes you are researching still present today?</a:t>
            </a:r>
          </a:p>
          <a:p>
            <a:r>
              <a:rPr lang="en-GB" dirty="0"/>
              <a:t>Be prepared to present back to the group.</a:t>
            </a:r>
          </a:p>
        </p:txBody>
      </p:sp>
    </p:spTree>
    <p:extLst>
      <p:ext uri="{BB962C8B-B14F-4D97-AF65-F5344CB8AC3E}">
        <p14:creationId xmlns:p14="http://schemas.microsoft.com/office/powerpoint/2010/main" val="3532622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64E4A9-D8D0-4AE7-99BD-EFE51D6EB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FD62F46-8DC3-4EDF-BDEF-27C439C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23113" y="463539"/>
            <a:ext cx="5125941" cy="904076"/>
          </a:xfrm>
        </p:spPr>
        <p:txBody>
          <a:bodyPr>
            <a:normAutofit/>
          </a:bodyPr>
          <a:lstStyle/>
          <a:p>
            <a:r>
              <a:rPr lang="en-GB" dirty="0"/>
              <a:t>White privilege </a:t>
            </a:r>
          </a:p>
        </p:txBody>
      </p:sp>
      <p:sp>
        <p:nvSpPr>
          <p:cNvPr id="3" name="Content Placeholder 2"/>
          <p:cNvSpPr>
            <a:spLocks noGrp="1"/>
          </p:cNvSpPr>
          <p:nvPr>
            <p:ph idx="1"/>
          </p:nvPr>
        </p:nvSpPr>
        <p:spPr>
          <a:xfrm>
            <a:off x="7860891" y="1374393"/>
            <a:ext cx="4068095" cy="2954259"/>
          </a:xfrm>
        </p:spPr>
        <p:txBody>
          <a:bodyPr>
            <a:normAutofit lnSpcReduction="10000"/>
          </a:bodyPr>
          <a:lstStyle/>
          <a:p>
            <a:r>
              <a:rPr lang="en-GB" dirty="0"/>
              <a:t>Famous article by Peggy McIntosh in 1988 on white privilege. </a:t>
            </a:r>
          </a:p>
          <a:p>
            <a:r>
              <a:rPr lang="en-GB" dirty="0"/>
              <a:t>Listed 50 daily effects of white privilege. </a:t>
            </a:r>
          </a:p>
          <a:p>
            <a:r>
              <a:rPr lang="en-GB" dirty="0"/>
              <a:t>Activity: Consider the privilege profile in this article from McIntosh.</a:t>
            </a:r>
          </a:p>
          <a:p>
            <a:pPr marL="0" indent="0">
              <a:buNone/>
            </a:pPr>
            <a:endParaRPr lang="en-GB" dirty="0"/>
          </a:p>
        </p:txBody>
      </p:sp>
      <p:pic>
        <p:nvPicPr>
          <p:cNvPr id="4" name="Online Media 3" title="White Privilege">
            <a:hlinkClick r:id="" action="ppaction://media"/>
            <a:extLst>
              <a:ext uri="{FF2B5EF4-FFF2-40B4-BE49-F238E27FC236}">
                <a16:creationId xmlns:a16="http://schemas.microsoft.com/office/drawing/2014/main" id="{A06D5B4D-FE53-6510-D9AB-A9673302B502}"/>
              </a:ext>
            </a:extLst>
          </p:cNvPr>
          <p:cNvPicPr>
            <a:picLocks noRot="1" noChangeAspect="1"/>
          </p:cNvPicPr>
          <p:nvPr>
            <a:videoFile r:link="rId1"/>
          </p:nvPr>
        </p:nvPicPr>
        <p:blipFill>
          <a:blip r:embed="rId4"/>
          <a:stretch>
            <a:fillRect/>
          </a:stretch>
        </p:blipFill>
        <p:spPr>
          <a:xfrm>
            <a:off x="972105" y="1776584"/>
            <a:ext cx="6802332" cy="3843314"/>
          </a:xfrm>
          <a:prstGeom prst="rect">
            <a:avLst/>
          </a:prstGeom>
        </p:spPr>
      </p:pic>
      <p:pic>
        <p:nvPicPr>
          <p:cNvPr id="6" name="Picture 5" descr="A qr code on a white background&#10;&#10;Description automatically generated">
            <a:extLst>
              <a:ext uri="{FF2B5EF4-FFF2-40B4-BE49-F238E27FC236}">
                <a16:creationId xmlns:a16="http://schemas.microsoft.com/office/drawing/2014/main" id="{16E7D95E-A8EC-9774-D0CA-40F5863589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98475" y="4232787"/>
            <a:ext cx="2392926" cy="2392926"/>
          </a:xfrm>
          <a:prstGeom prst="rect">
            <a:avLst/>
          </a:prstGeom>
        </p:spPr>
      </p:pic>
    </p:spTree>
    <p:extLst>
      <p:ext uri="{BB962C8B-B14F-4D97-AF65-F5344CB8AC3E}">
        <p14:creationId xmlns:p14="http://schemas.microsoft.com/office/powerpoint/2010/main" val="4065761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0423" name="Rectangle 60422">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425" name="Freeform: Shape 60424">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0427"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9" name="Rectangle 60428">
            <a:extLst>
              <a:ext uri="{FF2B5EF4-FFF2-40B4-BE49-F238E27FC236}">
                <a16:creationId xmlns:a16="http://schemas.microsoft.com/office/drawing/2014/main" id="{A13497E9-E9BD-461B-BCFA-EB21ED6C1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431" name="Freeform: Shape 60430">
            <a:extLst>
              <a:ext uri="{FF2B5EF4-FFF2-40B4-BE49-F238E27FC236}">
                <a16:creationId xmlns:a16="http://schemas.microsoft.com/office/drawing/2014/main" id="{76631F6A-1B93-4B59-96EE-D8B73A60C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1472" y="-3025"/>
            <a:ext cx="5930528" cy="6421523"/>
          </a:xfrm>
          <a:custGeom>
            <a:avLst/>
            <a:gdLst>
              <a:gd name="connsiteX0" fmla="*/ 4958378 w 6317625"/>
              <a:gd name="connsiteY0" fmla="*/ 6031137 h 6840668"/>
              <a:gd name="connsiteX1" fmla="*/ 5305315 w 6317625"/>
              <a:gd name="connsiteY1" fmla="*/ 6282257 h 6840668"/>
              <a:gd name="connsiteX2" fmla="*/ 5065129 w 6317625"/>
              <a:gd name="connsiteY2" fmla="*/ 6696958 h 6840668"/>
              <a:gd name="connsiteX3" fmla="*/ 4650427 w 6317625"/>
              <a:gd name="connsiteY3" fmla="*/ 6456771 h 6840668"/>
              <a:gd name="connsiteX4" fmla="*/ 4890615 w 6317625"/>
              <a:gd name="connsiteY4" fmla="*/ 6042071 h 6840668"/>
              <a:gd name="connsiteX5" fmla="*/ 4958378 w 6317625"/>
              <a:gd name="connsiteY5" fmla="*/ 6031137 h 6840668"/>
              <a:gd name="connsiteX6" fmla="*/ 892226 w 6317625"/>
              <a:gd name="connsiteY6" fmla="*/ 3293470 h 6840668"/>
              <a:gd name="connsiteX7" fmla="*/ 1475080 w 6317625"/>
              <a:gd name="connsiteY7" fmla="*/ 3715351 h 6840668"/>
              <a:gd name="connsiteX8" fmla="*/ 1071567 w 6317625"/>
              <a:gd name="connsiteY8" fmla="*/ 4412048 h 6840668"/>
              <a:gd name="connsiteX9" fmla="*/ 374869 w 6317625"/>
              <a:gd name="connsiteY9" fmla="*/ 4008535 h 6840668"/>
              <a:gd name="connsiteX10" fmla="*/ 778382 w 6317625"/>
              <a:gd name="connsiteY10" fmla="*/ 3311837 h 6840668"/>
              <a:gd name="connsiteX11" fmla="*/ 892226 w 6317625"/>
              <a:gd name="connsiteY11" fmla="*/ 3293470 h 6840668"/>
              <a:gd name="connsiteX12" fmla="*/ 1515375 w 6317625"/>
              <a:gd name="connsiteY12" fmla="*/ 663501 h 6840668"/>
              <a:gd name="connsiteX13" fmla="*/ 1862311 w 6317625"/>
              <a:gd name="connsiteY13" fmla="*/ 914620 h 6840668"/>
              <a:gd name="connsiteX14" fmla="*/ 1622124 w 6317625"/>
              <a:gd name="connsiteY14" fmla="*/ 1329322 h 6840668"/>
              <a:gd name="connsiteX15" fmla="*/ 1207424 w 6317625"/>
              <a:gd name="connsiteY15" fmla="*/ 1089135 h 6840668"/>
              <a:gd name="connsiteX16" fmla="*/ 1447610 w 6317625"/>
              <a:gd name="connsiteY16" fmla="*/ 674434 h 6840668"/>
              <a:gd name="connsiteX17" fmla="*/ 1515375 w 6317625"/>
              <a:gd name="connsiteY17" fmla="*/ 663501 h 6840668"/>
              <a:gd name="connsiteX18" fmla="*/ 2542954 w 6317625"/>
              <a:gd name="connsiteY18" fmla="*/ 0 h 6840668"/>
              <a:gd name="connsiteX19" fmla="*/ 6317625 w 6317625"/>
              <a:gd name="connsiteY19" fmla="*/ 0 h 6840668"/>
              <a:gd name="connsiteX20" fmla="*/ 6317625 w 6317625"/>
              <a:gd name="connsiteY20" fmla="*/ 6840668 h 6840668"/>
              <a:gd name="connsiteX21" fmla="*/ 6230037 w 6317625"/>
              <a:gd name="connsiteY21" fmla="*/ 6814791 h 6840668"/>
              <a:gd name="connsiteX22" fmla="*/ 5013461 w 6317625"/>
              <a:gd name="connsiteY22" fmla="*/ 5538903 h 6840668"/>
              <a:gd name="connsiteX23" fmla="*/ 3720873 w 6317625"/>
              <a:gd name="connsiteY23" fmla="*/ 6063409 h 6840668"/>
              <a:gd name="connsiteX24" fmla="*/ 2775987 w 6317625"/>
              <a:gd name="connsiteY24" fmla="*/ 5162980 h 6840668"/>
              <a:gd name="connsiteX25" fmla="*/ 2210002 w 6317625"/>
              <a:gd name="connsiteY25" fmla="*/ 5455137 h 6840668"/>
              <a:gd name="connsiteX26" fmla="*/ 1437015 w 6317625"/>
              <a:gd name="connsiteY26" fmla="*/ 6401298 h 6840668"/>
              <a:gd name="connsiteX27" fmla="*/ 75055 w 6317625"/>
              <a:gd name="connsiteY27" fmla="*/ 6031719 h 6840668"/>
              <a:gd name="connsiteX28" fmla="*/ 406869 w 6317625"/>
              <a:gd name="connsiteY28" fmla="*/ 4883188 h 6840668"/>
              <a:gd name="connsiteX29" fmla="*/ 1425737 w 6317625"/>
              <a:gd name="connsiteY29" fmla="*/ 4614510 h 6840668"/>
              <a:gd name="connsiteX30" fmla="*/ 2401798 w 6317625"/>
              <a:gd name="connsiteY30" fmla="*/ 3834988 h 6840668"/>
              <a:gd name="connsiteX31" fmla="*/ 1823833 w 6317625"/>
              <a:gd name="connsiteY31" fmla="*/ 3299773 h 6840668"/>
              <a:gd name="connsiteX32" fmla="*/ 964802 w 6317625"/>
              <a:gd name="connsiteY32" fmla="*/ 2659918 h 6840668"/>
              <a:gd name="connsiteX33" fmla="*/ 1218949 w 6317625"/>
              <a:gd name="connsiteY33" fmla="*/ 1977364 h 6840668"/>
              <a:gd name="connsiteX34" fmla="*/ 2387241 w 6317625"/>
              <a:gd name="connsiteY34" fmla="*/ 1909455 h 6840668"/>
              <a:gd name="connsiteX35" fmla="*/ 2947668 w 6317625"/>
              <a:gd name="connsiteY35" fmla="*/ 1386658 h 6840668"/>
              <a:gd name="connsiteX36" fmla="*/ 2498714 w 6317625"/>
              <a:gd name="connsiteY36" fmla="*/ 259434 h 6840668"/>
              <a:gd name="connsiteX37" fmla="*/ 2511421 w 6317625"/>
              <a:gd name="connsiteY37" fmla="*/ 121590 h 6840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6317625" h="6840668">
                <a:moveTo>
                  <a:pt x="4958378" y="6031137"/>
                </a:moveTo>
                <a:cubicBezTo>
                  <a:pt x="5115727" y="6021909"/>
                  <a:pt x="5263149" y="6124019"/>
                  <a:pt x="5305315" y="6282257"/>
                </a:cubicBezTo>
                <a:cubicBezTo>
                  <a:pt x="5353507" y="6463099"/>
                  <a:pt x="5245971" y="6648768"/>
                  <a:pt x="5065129" y="6696958"/>
                </a:cubicBezTo>
                <a:cubicBezTo>
                  <a:pt x="4884289" y="6745149"/>
                  <a:pt x="4698617" y="6637614"/>
                  <a:pt x="4650427" y="6456771"/>
                </a:cubicBezTo>
                <a:cubicBezTo>
                  <a:pt x="4602235" y="6275928"/>
                  <a:pt x="4709771" y="6090262"/>
                  <a:pt x="4890615" y="6042071"/>
                </a:cubicBezTo>
                <a:cubicBezTo>
                  <a:pt x="4913219" y="6036047"/>
                  <a:pt x="4935901" y="6032455"/>
                  <a:pt x="4958378" y="6031137"/>
                </a:cubicBezTo>
                <a:close/>
                <a:moveTo>
                  <a:pt x="892226" y="3293470"/>
                </a:moveTo>
                <a:cubicBezTo>
                  <a:pt x="1156570" y="3277966"/>
                  <a:pt x="1404240" y="3449513"/>
                  <a:pt x="1475080" y="3715351"/>
                </a:cubicBezTo>
                <a:cubicBezTo>
                  <a:pt x="1556041" y="4019167"/>
                  <a:pt x="1375383" y="4331088"/>
                  <a:pt x="1071567" y="4412048"/>
                </a:cubicBezTo>
                <a:cubicBezTo>
                  <a:pt x="767753" y="4493009"/>
                  <a:pt x="455831" y="4312351"/>
                  <a:pt x="374869" y="4008535"/>
                </a:cubicBezTo>
                <a:cubicBezTo>
                  <a:pt x="293908" y="3704721"/>
                  <a:pt x="474567" y="3392798"/>
                  <a:pt x="778382" y="3311837"/>
                </a:cubicBezTo>
                <a:cubicBezTo>
                  <a:pt x="816360" y="3301718"/>
                  <a:pt x="854463" y="3295686"/>
                  <a:pt x="892226" y="3293470"/>
                </a:cubicBezTo>
                <a:close/>
                <a:moveTo>
                  <a:pt x="1515375" y="663501"/>
                </a:moveTo>
                <a:cubicBezTo>
                  <a:pt x="1672721" y="654272"/>
                  <a:pt x="1820145" y="756383"/>
                  <a:pt x="1862311" y="914620"/>
                </a:cubicBezTo>
                <a:cubicBezTo>
                  <a:pt x="1910502" y="1095462"/>
                  <a:pt x="1802968" y="1281132"/>
                  <a:pt x="1622124" y="1329322"/>
                </a:cubicBezTo>
                <a:cubicBezTo>
                  <a:pt x="1441283" y="1377513"/>
                  <a:pt x="1255615" y="1269977"/>
                  <a:pt x="1207424" y="1089135"/>
                </a:cubicBezTo>
                <a:cubicBezTo>
                  <a:pt x="1159233" y="908294"/>
                  <a:pt x="1266769" y="722625"/>
                  <a:pt x="1447610" y="674434"/>
                </a:cubicBezTo>
                <a:cubicBezTo>
                  <a:pt x="1470217" y="668411"/>
                  <a:pt x="1492896" y="664821"/>
                  <a:pt x="1515375" y="663501"/>
                </a:cubicBezTo>
                <a:close/>
                <a:moveTo>
                  <a:pt x="2542954" y="0"/>
                </a:moveTo>
                <a:lnTo>
                  <a:pt x="6317625" y="0"/>
                </a:lnTo>
                <a:lnTo>
                  <a:pt x="6317625" y="6840668"/>
                </a:lnTo>
                <a:lnTo>
                  <a:pt x="6230037" y="6814791"/>
                </a:lnTo>
                <a:cubicBezTo>
                  <a:pt x="5511511" y="6546277"/>
                  <a:pt x="5563886" y="5634137"/>
                  <a:pt x="5013461" y="5538903"/>
                </a:cubicBezTo>
                <a:cubicBezTo>
                  <a:pt x="4504461" y="5450825"/>
                  <a:pt x="4212037" y="6187406"/>
                  <a:pt x="3720873" y="6063409"/>
                </a:cubicBezTo>
                <a:cubicBezTo>
                  <a:pt x="3249852" y="5944482"/>
                  <a:pt x="3223909" y="5195131"/>
                  <a:pt x="2775987" y="5162980"/>
                </a:cubicBezTo>
                <a:cubicBezTo>
                  <a:pt x="2577088" y="5148695"/>
                  <a:pt x="2416139" y="5282749"/>
                  <a:pt x="2210002" y="5455137"/>
                </a:cubicBezTo>
                <a:cubicBezTo>
                  <a:pt x="1759503" y="5831872"/>
                  <a:pt x="1735837" y="6203943"/>
                  <a:pt x="1437015" y="6401298"/>
                </a:cubicBezTo>
                <a:cubicBezTo>
                  <a:pt x="1022137" y="6675287"/>
                  <a:pt x="277340" y="6489917"/>
                  <a:pt x="75055" y="6031719"/>
                </a:cubicBezTo>
                <a:cubicBezTo>
                  <a:pt x="-100071" y="5635034"/>
                  <a:pt x="39649" y="5119308"/>
                  <a:pt x="406869" y="4883188"/>
                </a:cubicBezTo>
                <a:cubicBezTo>
                  <a:pt x="668038" y="4715275"/>
                  <a:pt x="978899" y="4781854"/>
                  <a:pt x="1425737" y="4614510"/>
                </a:cubicBezTo>
                <a:cubicBezTo>
                  <a:pt x="1483018" y="4593066"/>
                  <a:pt x="2421509" y="4233274"/>
                  <a:pt x="2401798" y="3834988"/>
                </a:cubicBezTo>
                <a:cubicBezTo>
                  <a:pt x="2389953" y="3595533"/>
                  <a:pt x="2054344" y="3420191"/>
                  <a:pt x="1823833" y="3299773"/>
                </a:cubicBezTo>
                <a:cubicBezTo>
                  <a:pt x="1207509" y="2977771"/>
                  <a:pt x="1033713" y="2885600"/>
                  <a:pt x="964802" y="2659918"/>
                </a:cubicBezTo>
                <a:cubicBezTo>
                  <a:pt x="895511" y="2432959"/>
                  <a:pt x="1010317" y="2120581"/>
                  <a:pt x="1218949" y="1977364"/>
                </a:cubicBezTo>
                <a:cubicBezTo>
                  <a:pt x="1546835" y="1752277"/>
                  <a:pt x="1872903" y="2105427"/>
                  <a:pt x="2387241" y="1909455"/>
                </a:cubicBezTo>
                <a:cubicBezTo>
                  <a:pt x="2455367" y="1883513"/>
                  <a:pt x="2884207" y="1718365"/>
                  <a:pt x="2947668" y="1386658"/>
                </a:cubicBezTo>
                <a:cubicBezTo>
                  <a:pt x="3028995" y="961696"/>
                  <a:pt x="2497170" y="773992"/>
                  <a:pt x="2498714" y="259434"/>
                </a:cubicBezTo>
                <a:cubicBezTo>
                  <a:pt x="2498850" y="213850"/>
                  <a:pt x="2503216" y="167716"/>
                  <a:pt x="2511421" y="1215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Title 1">
            <a:extLst>
              <a:ext uri="{FF2B5EF4-FFF2-40B4-BE49-F238E27FC236}">
                <a16:creationId xmlns:a16="http://schemas.microsoft.com/office/drawing/2014/main" id="{4B17F5F8-A991-4044-89FA-A2E0FADC783E}"/>
              </a:ext>
            </a:extLst>
          </p:cNvPr>
          <p:cNvSpPr>
            <a:spLocks noGrp="1" noChangeArrowheads="1"/>
          </p:cNvSpPr>
          <p:nvPr>
            <p:ph type="title"/>
          </p:nvPr>
        </p:nvSpPr>
        <p:spPr>
          <a:xfrm>
            <a:off x="285136" y="671334"/>
            <a:ext cx="5482246" cy="3312206"/>
          </a:xfrm>
        </p:spPr>
        <p:txBody>
          <a:bodyPr vert="horz" lIns="91440" tIns="45720" rIns="91440" bIns="45720" rtlCol="0" anchor="b">
            <a:normAutofit/>
          </a:bodyPr>
          <a:lstStyle/>
          <a:p>
            <a:r>
              <a:rPr lang="en-US" altLang="en-US" sz="5400" dirty="0"/>
              <a:t>Blue eyes, brown eyes</a:t>
            </a:r>
          </a:p>
        </p:txBody>
      </p:sp>
      <p:pic>
        <p:nvPicPr>
          <p:cNvPr id="4" name="Online Media 3" title="Dividir Para Reinar - Phillip Zimbardo e Jane Elliott">
            <a:hlinkClick r:id="" action="ppaction://media"/>
            <a:extLst>
              <a:ext uri="{FF2B5EF4-FFF2-40B4-BE49-F238E27FC236}">
                <a16:creationId xmlns:a16="http://schemas.microsoft.com/office/drawing/2014/main" id="{6320C704-B079-4924-B722-DD51DE3B57DE}"/>
              </a:ext>
            </a:extLst>
          </p:cNvPr>
          <p:cNvPicPr>
            <a:picLocks noGrp="1" noRot="1" noChangeAspect="1"/>
          </p:cNvPicPr>
          <p:nvPr>
            <p:ph idx="1"/>
            <a:videoFile r:link="rId1"/>
          </p:nvPr>
        </p:nvPicPr>
        <p:blipFill>
          <a:blip r:embed="rId3"/>
          <a:stretch>
            <a:fillRect/>
          </a:stretch>
        </p:blipFill>
        <p:spPr>
          <a:xfrm>
            <a:off x="4307180" y="951195"/>
            <a:ext cx="7778928" cy="43950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5FFFA8-377E-DE28-031C-EE92120F82DC}"/>
              </a:ext>
            </a:extLst>
          </p:cNvPr>
          <p:cNvSpPr>
            <a:spLocks noGrp="1"/>
          </p:cNvSpPr>
          <p:nvPr>
            <p:ph type="title"/>
          </p:nvPr>
        </p:nvSpPr>
        <p:spPr>
          <a:xfrm>
            <a:off x="612648" y="557783"/>
            <a:ext cx="6693027" cy="3130807"/>
          </a:xfrm>
        </p:spPr>
        <p:txBody>
          <a:bodyPr vert="horz" lIns="91440" tIns="45720" rIns="91440" bIns="45720" rtlCol="0" anchor="b">
            <a:normAutofit/>
          </a:bodyPr>
          <a:lstStyle/>
          <a:p>
            <a:r>
              <a:rPr lang="en-US"/>
              <a:t>Race and Ethnicity in the UK</a:t>
            </a:r>
          </a:p>
        </p:txBody>
      </p:sp>
      <p:sp>
        <p:nvSpPr>
          <p:cNvPr id="3" name="Text Placeholder 2">
            <a:extLst>
              <a:ext uri="{FF2B5EF4-FFF2-40B4-BE49-F238E27FC236}">
                <a16:creationId xmlns:a16="http://schemas.microsoft.com/office/drawing/2014/main" id="{E3751E0F-C35D-762D-1591-BBDB9E292EF1}"/>
              </a:ext>
            </a:extLst>
          </p:cNvPr>
          <p:cNvSpPr>
            <a:spLocks noGrp="1"/>
          </p:cNvSpPr>
          <p:nvPr>
            <p:ph type="body" idx="1"/>
          </p:nvPr>
        </p:nvSpPr>
        <p:spPr>
          <a:xfrm>
            <a:off x="612648" y="3902206"/>
            <a:ext cx="6693027" cy="2240529"/>
          </a:xfrm>
        </p:spPr>
        <p:txBody>
          <a:bodyPr vert="horz" lIns="91440" tIns="45720" rIns="91440" bIns="45720" rtlCol="0">
            <a:normAutofit/>
          </a:bodyPr>
          <a:lstStyle/>
          <a:p>
            <a:endParaRPr lang="en-US"/>
          </a:p>
        </p:txBody>
      </p:sp>
    </p:spTree>
    <p:extLst>
      <p:ext uri="{BB962C8B-B14F-4D97-AF65-F5344CB8AC3E}">
        <p14:creationId xmlns:p14="http://schemas.microsoft.com/office/powerpoint/2010/main" val="3598820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48752" y="552782"/>
            <a:ext cx="5919373" cy="1611920"/>
          </a:xfrm>
        </p:spPr>
        <p:txBody>
          <a:bodyPr>
            <a:normAutofit/>
          </a:bodyPr>
          <a:lstStyle/>
          <a:p>
            <a:pPr>
              <a:lnSpc>
                <a:spcPct val="90000"/>
              </a:lnSpc>
            </a:pPr>
            <a:r>
              <a:rPr lang="en-GB" sz="3400" b="1"/>
              <a:t>The ‘One Nation’ idea: One interpretation of the inclusive society: </a:t>
            </a:r>
          </a:p>
        </p:txBody>
      </p:sp>
      <p:pic>
        <p:nvPicPr>
          <p:cNvPr id="5" name="Picture 4" descr="Exclamation mark on a yellow background">
            <a:extLst>
              <a:ext uri="{FF2B5EF4-FFF2-40B4-BE49-F238E27FC236}">
                <a16:creationId xmlns:a16="http://schemas.microsoft.com/office/drawing/2014/main" id="{BB6366D0-CE13-7A08-36A5-2AE7D550388C}"/>
              </a:ext>
            </a:extLst>
          </p:cNvPr>
          <p:cNvPicPr>
            <a:picLocks noChangeAspect="1"/>
          </p:cNvPicPr>
          <p:nvPr/>
        </p:nvPicPr>
        <p:blipFill rotWithShape="1">
          <a:blip r:embed="rId2"/>
          <a:srcRect l="24846" r="12702"/>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buNone/>
            </a:pPr>
            <a:r>
              <a:rPr lang="en-GB" sz="1700" dirty="0">
                <a:latin typeface="Arial" pitchFamily="34" charset="0"/>
                <a:cs typeface="Arial" pitchFamily="34" charset="0"/>
              </a:rPr>
              <a:t>The UK is a place where:</a:t>
            </a:r>
          </a:p>
          <a:p>
            <a:pPr>
              <a:lnSpc>
                <a:spcPct val="100000"/>
              </a:lnSpc>
              <a:buNone/>
            </a:pPr>
            <a:endParaRPr lang="en-GB" sz="1700" dirty="0">
              <a:latin typeface="Arial" pitchFamily="34" charset="0"/>
              <a:cs typeface="Arial" pitchFamily="34" charset="0"/>
            </a:endParaRPr>
          </a:p>
          <a:p>
            <a:pPr>
              <a:lnSpc>
                <a:spcPct val="100000"/>
              </a:lnSpc>
            </a:pPr>
            <a:r>
              <a:rPr lang="en-GB" sz="1700" i="1" dirty="0"/>
              <a:t>‘Every colour is a good colour...every member of every part of society is able to fulfil their potential...racism is unacceptable and counteracted...everyone is treated according to their needs and rights...everyone recognises  their responsibilities...racial diversity is celebrated.’ </a:t>
            </a:r>
          </a:p>
          <a:p>
            <a:pPr>
              <a:lnSpc>
                <a:spcPct val="100000"/>
              </a:lnSpc>
              <a:buNone/>
            </a:pPr>
            <a:r>
              <a:rPr lang="en-GB" sz="1700" dirty="0">
                <a:latin typeface="Arial" pitchFamily="34" charset="0"/>
                <a:cs typeface="Arial" pitchFamily="34" charset="0"/>
              </a:rPr>
              <a:t>(Government definition, Home Office 2000, 	p.1  quoted in  Runnymede Trust 2000, p.40)</a:t>
            </a:r>
          </a:p>
          <a:p>
            <a:pPr>
              <a:lnSpc>
                <a:spcPct val="100000"/>
              </a:lnSpc>
            </a:pPr>
            <a:endParaRPr lang="en-GB" sz="1700" dirty="0"/>
          </a:p>
        </p:txBody>
      </p:sp>
    </p:spTree>
    <p:extLst>
      <p:ext uri="{BB962C8B-B14F-4D97-AF65-F5344CB8AC3E}">
        <p14:creationId xmlns:p14="http://schemas.microsoft.com/office/powerpoint/2010/main" val="8854079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4"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A38DB2BE-70A1-45B8-985C-026E418D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26EE0506-57C8-27E3-3BBF-331F3A3F990E}"/>
              </a:ext>
            </a:extLst>
          </p:cNvPr>
          <p:cNvSpPr>
            <a:spLocks noGrp="1"/>
          </p:cNvSpPr>
          <p:nvPr>
            <p:ph type="title"/>
          </p:nvPr>
        </p:nvSpPr>
        <p:spPr>
          <a:xfrm>
            <a:off x="609600" y="1200150"/>
            <a:ext cx="4556078" cy="3303196"/>
          </a:xfrm>
        </p:spPr>
        <p:txBody>
          <a:bodyPr vert="horz" lIns="91440" tIns="45720" rIns="91440" bIns="45720" rtlCol="0" anchor="b">
            <a:normAutofit/>
          </a:bodyPr>
          <a:lstStyle/>
          <a:p>
            <a:pPr>
              <a:lnSpc>
                <a:spcPct val="90000"/>
              </a:lnSpc>
            </a:pPr>
            <a:r>
              <a:rPr lang="en-US" sz="3300">
                <a:solidFill>
                  <a:srgbClr val="FFFFFF"/>
                </a:solidFill>
              </a:rPr>
              <a:t>What is the percentage of Black and Minority Ethnic People living in Britain according to the 2021 census results?</a:t>
            </a:r>
          </a:p>
        </p:txBody>
      </p:sp>
      <p:sp>
        <p:nvSpPr>
          <p:cNvPr id="3" name="Content Placeholder 2"/>
          <p:cNvSpPr>
            <a:spLocks noGrp="1"/>
          </p:cNvSpPr>
          <p:nvPr>
            <p:ph type="body" idx="1"/>
          </p:nvPr>
        </p:nvSpPr>
        <p:spPr>
          <a:xfrm>
            <a:off x="609600" y="4733925"/>
            <a:ext cx="4879332" cy="1394594"/>
          </a:xfrm>
        </p:spPr>
        <p:txBody>
          <a:bodyPr vert="horz" lIns="91440" tIns="45720" rIns="91440" bIns="45720" rtlCol="0" anchor="ctr">
            <a:normAutofit/>
          </a:bodyPr>
          <a:lstStyle/>
          <a:p>
            <a:endParaRPr lang="en-US" sz="2800">
              <a:solidFill>
                <a:srgbClr val="FFFFFF"/>
              </a:solidFill>
            </a:endParaRPr>
          </a:p>
        </p:txBody>
      </p:sp>
      <p:pic>
        <p:nvPicPr>
          <p:cNvPr id="5" name="Picture 4" descr="Colourful carved figures of humans">
            <a:extLst>
              <a:ext uri="{FF2B5EF4-FFF2-40B4-BE49-F238E27FC236}">
                <a16:creationId xmlns:a16="http://schemas.microsoft.com/office/drawing/2014/main" id="{B454C245-5474-3AD6-85BF-0B2483CF7A60}"/>
              </a:ext>
            </a:extLst>
          </p:cNvPr>
          <p:cNvPicPr>
            <a:picLocks noChangeAspect="1"/>
          </p:cNvPicPr>
          <p:nvPr/>
        </p:nvPicPr>
        <p:blipFill rotWithShape="1">
          <a:blip r:embed="rId3"/>
          <a:srcRect l="9407" r="9175" b="1"/>
          <a:stretch/>
        </p:blipFill>
        <p:spPr>
          <a:xfrm>
            <a:off x="5646306" y="-1"/>
            <a:ext cx="6545695" cy="5728140"/>
          </a:xfrm>
          <a:custGeom>
            <a:avLst/>
            <a:gdLst/>
            <a:ahLst/>
            <a:cxnLst/>
            <a:rect l="l" t="t" r="r" b="b"/>
            <a:pathLst>
              <a:path w="6545695" h="5728140">
                <a:moveTo>
                  <a:pt x="2616380" y="4466221"/>
                </a:moveTo>
                <a:cubicBezTo>
                  <a:pt x="2911523" y="4466221"/>
                  <a:pt x="3150783" y="4705481"/>
                  <a:pt x="3150783" y="5000624"/>
                </a:cubicBezTo>
                <a:cubicBezTo>
                  <a:pt x="3150783" y="5295767"/>
                  <a:pt x="2911523" y="5535027"/>
                  <a:pt x="2616380" y="5535027"/>
                </a:cubicBezTo>
                <a:cubicBezTo>
                  <a:pt x="2321237" y="5535027"/>
                  <a:pt x="2081977" y="5295767"/>
                  <a:pt x="2081977" y="5000624"/>
                </a:cubicBezTo>
                <a:cubicBezTo>
                  <a:pt x="2081977" y="4705481"/>
                  <a:pt x="2321237" y="4466221"/>
                  <a:pt x="2616380" y="4466221"/>
                </a:cubicBezTo>
                <a:close/>
                <a:moveTo>
                  <a:pt x="6508555" y="4438651"/>
                </a:moveTo>
                <a:lnTo>
                  <a:pt x="6545695" y="4442395"/>
                </a:lnTo>
                <a:lnTo>
                  <a:pt x="6545695" y="5722287"/>
                </a:lnTo>
                <a:lnTo>
                  <a:pt x="6508555" y="5726031"/>
                </a:lnTo>
                <a:cubicBezTo>
                  <a:pt x="6153055" y="5726031"/>
                  <a:pt x="5864865" y="5437841"/>
                  <a:pt x="5864865" y="5082341"/>
                </a:cubicBezTo>
                <a:cubicBezTo>
                  <a:pt x="5864865" y="4726841"/>
                  <a:pt x="6153055" y="4438651"/>
                  <a:pt x="6508555" y="4438651"/>
                </a:cubicBezTo>
                <a:close/>
                <a:moveTo>
                  <a:pt x="643690" y="1908009"/>
                </a:moveTo>
                <a:cubicBezTo>
                  <a:pt x="999190" y="1908009"/>
                  <a:pt x="1287380" y="2196199"/>
                  <a:pt x="1287380" y="2551699"/>
                </a:cubicBezTo>
                <a:cubicBezTo>
                  <a:pt x="1287380" y="2907199"/>
                  <a:pt x="999190" y="3195389"/>
                  <a:pt x="643690" y="3195389"/>
                </a:cubicBezTo>
                <a:cubicBezTo>
                  <a:pt x="288190" y="3195389"/>
                  <a:pt x="0" y="2907199"/>
                  <a:pt x="0" y="2551699"/>
                </a:cubicBezTo>
                <a:cubicBezTo>
                  <a:pt x="0" y="2196199"/>
                  <a:pt x="288190" y="1908009"/>
                  <a:pt x="643690" y="1908009"/>
                </a:cubicBezTo>
                <a:close/>
                <a:moveTo>
                  <a:pt x="1343438" y="0"/>
                </a:moveTo>
                <a:lnTo>
                  <a:pt x="6545695" y="0"/>
                </a:lnTo>
                <a:lnTo>
                  <a:pt x="6545695" y="4185665"/>
                </a:lnTo>
                <a:lnTo>
                  <a:pt x="6503949" y="4173249"/>
                </a:lnTo>
                <a:cubicBezTo>
                  <a:pt x="6330657" y="4128375"/>
                  <a:pt x="6087455" y="4102583"/>
                  <a:pt x="5901261" y="4231782"/>
                </a:cubicBezTo>
                <a:cubicBezTo>
                  <a:pt x="5519369" y="4496370"/>
                  <a:pt x="5772178" y="5031067"/>
                  <a:pt x="5381804" y="5422715"/>
                </a:cubicBezTo>
                <a:cubicBezTo>
                  <a:pt x="5104996" y="5700294"/>
                  <a:pt x="4600596" y="5805476"/>
                  <a:pt x="4233669" y="5668063"/>
                </a:cubicBezTo>
                <a:cubicBezTo>
                  <a:pt x="3653192" y="5450674"/>
                  <a:pt x="3784943" y="4763675"/>
                  <a:pt x="3129895" y="4450477"/>
                </a:cubicBezTo>
                <a:cubicBezTo>
                  <a:pt x="2672003" y="4231446"/>
                  <a:pt x="2178033" y="4362192"/>
                  <a:pt x="2137775" y="4373601"/>
                </a:cubicBezTo>
                <a:cubicBezTo>
                  <a:pt x="1564921" y="4533740"/>
                  <a:pt x="1470666" y="5034694"/>
                  <a:pt x="971838" y="5025154"/>
                </a:cubicBezTo>
                <a:cubicBezTo>
                  <a:pt x="866310" y="5023179"/>
                  <a:pt x="525091" y="5016610"/>
                  <a:pt x="302276" y="4795749"/>
                </a:cubicBezTo>
                <a:lnTo>
                  <a:pt x="302958" y="4795228"/>
                </a:lnTo>
                <a:cubicBezTo>
                  <a:pt x="269893" y="4762453"/>
                  <a:pt x="240673" y="4726135"/>
                  <a:pt x="215714" y="4686858"/>
                </a:cubicBezTo>
                <a:cubicBezTo>
                  <a:pt x="37179" y="4405379"/>
                  <a:pt x="83908" y="3985942"/>
                  <a:pt x="297529" y="3752971"/>
                </a:cubicBezTo>
                <a:cubicBezTo>
                  <a:pt x="585181" y="3439442"/>
                  <a:pt x="966965" y="3689936"/>
                  <a:pt x="1431505" y="3365135"/>
                </a:cubicBezTo>
                <a:cubicBezTo>
                  <a:pt x="1675458" y="3194556"/>
                  <a:pt x="1971184" y="2832930"/>
                  <a:pt x="1937587" y="2478917"/>
                </a:cubicBezTo>
                <a:cubicBezTo>
                  <a:pt x="1881332" y="1886418"/>
                  <a:pt x="952691" y="1868869"/>
                  <a:pt x="796634" y="1179326"/>
                </a:cubicBezTo>
                <a:cubicBezTo>
                  <a:pt x="712321" y="804978"/>
                  <a:pt x="879884" y="345043"/>
                  <a:pt x="1168762" y="107990"/>
                </a:cubicBezTo>
                <a:cubicBezTo>
                  <a:pt x="1224164" y="62588"/>
                  <a:pt x="1280383" y="28334"/>
                  <a:pt x="1337047" y="2463"/>
                </a:cubicBezTo>
                <a:close/>
              </a:path>
            </a:pathLst>
          </a:custGeom>
        </p:spPr>
      </p:pic>
    </p:spTree>
    <p:extLst>
      <p:ext uri="{BB962C8B-B14F-4D97-AF65-F5344CB8AC3E}">
        <p14:creationId xmlns:p14="http://schemas.microsoft.com/office/powerpoint/2010/main" val="9250651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92"/>
            <a:ext cx="10972800" cy="1325563"/>
          </a:xfrm>
        </p:spPr>
        <p:txBody>
          <a:bodyPr/>
          <a:lstStyle/>
          <a:p>
            <a:r>
              <a:rPr lang="en-US" b="1" dirty="0"/>
              <a:t>Race, </a:t>
            </a:r>
            <a:r>
              <a:rPr lang="en-US" b="1" dirty="0" err="1"/>
              <a:t>Stereoptypes</a:t>
            </a:r>
            <a:r>
              <a:rPr lang="en-US" b="1" dirty="0"/>
              <a:t> and the UK Law </a:t>
            </a:r>
            <a:endParaRPr lang="en-GB" dirty="0"/>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p>
          <a:p>
            <a:endParaRPr lang="en-GB" dirty="0">
              <a:latin typeface="Arial" pitchFamily="34" charset="0"/>
              <a:cs typeface="Arial" pitchFamily="34" charset="0"/>
            </a:endParaRPr>
          </a:p>
        </p:txBody>
      </p:sp>
      <p:pic>
        <p:nvPicPr>
          <p:cNvPr id="4" name="Online Media 3" title="Race,  Stereoptypes and the UK Law">
            <a:hlinkClick r:id="" action="ppaction://media"/>
            <a:extLst>
              <a:ext uri="{FF2B5EF4-FFF2-40B4-BE49-F238E27FC236}">
                <a16:creationId xmlns:a16="http://schemas.microsoft.com/office/drawing/2014/main" id="{B03A7A83-A357-F63A-CB12-EEF9904D314C}"/>
              </a:ext>
            </a:extLst>
          </p:cNvPr>
          <p:cNvPicPr>
            <a:picLocks noRot="1" noChangeAspect="1"/>
          </p:cNvPicPr>
          <p:nvPr>
            <a:videoFile r:link="rId1"/>
          </p:nvPr>
        </p:nvPicPr>
        <p:blipFill>
          <a:blip r:embed="rId4"/>
          <a:stretch>
            <a:fillRect/>
          </a:stretch>
        </p:blipFill>
        <p:spPr>
          <a:xfrm>
            <a:off x="2105425" y="1428590"/>
            <a:ext cx="7033452" cy="5236669"/>
          </a:xfrm>
          <a:prstGeom prst="rect">
            <a:avLst/>
          </a:prstGeom>
        </p:spPr>
      </p:pic>
    </p:spTree>
    <p:extLst>
      <p:ext uri="{BB962C8B-B14F-4D97-AF65-F5344CB8AC3E}">
        <p14:creationId xmlns:p14="http://schemas.microsoft.com/office/powerpoint/2010/main" val="501293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Race, </a:t>
            </a:r>
            <a:r>
              <a:rPr lang="en-US" b="1" dirty="0" err="1"/>
              <a:t>Stereoptypes</a:t>
            </a:r>
            <a:r>
              <a:rPr lang="en-US" b="1" dirty="0"/>
              <a:t> and the UK Law </a:t>
            </a:r>
            <a:endParaRPr lang="en-GB" dirty="0"/>
          </a:p>
        </p:txBody>
      </p:sp>
      <p:sp>
        <p:nvSpPr>
          <p:cNvPr id="3" name="Content Placeholder 2"/>
          <p:cNvSpPr>
            <a:spLocks noGrp="1"/>
          </p:cNvSpPr>
          <p:nvPr>
            <p:ph idx="1"/>
          </p:nvPr>
        </p:nvSpPr>
        <p:spPr/>
        <p:txBody>
          <a:bodyPr vert="horz" lIns="91440" tIns="45720" rIns="91440" bIns="45720" rtlCol="0" anchor="t">
            <a:normAutofit/>
          </a:bodyPr>
          <a:lstStyle/>
          <a:p>
            <a:r>
              <a:rPr lang="en-GB" dirty="0"/>
              <a:t>In addition to the examples in the video can you think of any more recent instances?</a:t>
            </a:r>
          </a:p>
          <a:p>
            <a:endParaRPr lang="en-GB" dirty="0"/>
          </a:p>
          <a:p>
            <a:r>
              <a:rPr lang="en-GB" dirty="0">
                <a:latin typeface="Arial" pitchFamily="34" charset="0"/>
                <a:cs typeface="Arial" pitchFamily="34" charset="0"/>
              </a:rPr>
              <a:t>The term ‘race’ has been used to categorise different groups of people across the globe using physical/genetic features, e.g. skin, hair, physique, facial features and so on to make assumptions about their characteristics and behaviour.</a:t>
            </a:r>
          </a:p>
          <a:p>
            <a:endParaRPr lang="en-GB" dirty="0">
              <a:latin typeface="Arial" pitchFamily="34" charset="0"/>
              <a:cs typeface="Arial" pitchFamily="34" charset="0"/>
            </a:endParaRPr>
          </a:p>
          <a:p>
            <a:r>
              <a:rPr lang="en-GB" dirty="0">
                <a:latin typeface="Arial" pitchFamily="34" charset="0"/>
                <a:cs typeface="Arial" pitchFamily="34" charset="0"/>
              </a:rPr>
              <a:t>Some people believe that these assumptions are false. Classifying people into ‘races’ is a social product rather than a biological reality.</a:t>
            </a:r>
          </a:p>
          <a:p>
            <a:endParaRPr lang="en-GB" dirty="0">
              <a:latin typeface="Arial"/>
              <a:cs typeface="Arial"/>
            </a:endParaRPr>
          </a:p>
          <a:p>
            <a:endParaRPr lang="en-GB" dirty="0">
              <a:latin typeface="Avenir Next LT Pro"/>
              <a:cs typeface="Arial"/>
            </a:endParaRPr>
          </a:p>
        </p:txBody>
      </p:sp>
    </p:spTree>
    <p:extLst>
      <p:ext uri="{BB962C8B-B14F-4D97-AF65-F5344CB8AC3E}">
        <p14:creationId xmlns:p14="http://schemas.microsoft.com/office/powerpoint/2010/main" val="902239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E64E4A9-D8D0-4AE7-99BD-EFE51D6EB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AFD62F46-8DC3-4EDF-BDEF-27C439C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CFCCD2-1A9D-D05B-3146-4E46438DA51A}"/>
              </a:ext>
            </a:extLst>
          </p:cNvPr>
          <p:cNvSpPr>
            <a:spLocks noGrp="1"/>
          </p:cNvSpPr>
          <p:nvPr>
            <p:ph type="title"/>
          </p:nvPr>
        </p:nvSpPr>
        <p:spPr>
          <a:xfrm>
            <a:off x="6456458" y="345551"/>
            <a:ext cx="5125941" cy="1022063"/>
          </a:xfrm>
        </p:spPr>
        <p:txBody>
          <a:bodyPr>
            <a:normAutofit/>
          </a:bodyPr>
          <a:lstStyle/>
          <a:p>
            <a:r>
              <a:rPr lang="en-GB" dirty="0"/>
              <a:t>Ethnicity</a:t>
            </a:r>
          </a:p>
        </p:txBody>
      </p:sp>
      <p:sp>
        <p:nvSpPr>
          <p:cNvPr id="3" name="Content Placeholder 2">
            <a:extLst>
              <a:ext uri="{FF2B5EF4-FFF2-40B4-BE49-F238E27FC236}">
                <a16:creationId xmlns:a16="http://schemas.microsoft.com/office/drawing/2014/main" id="{73952AB7-AEFD-5825-A5EA-69DB342B9C8C}"/>
              </a:ext>
            </a:extLst>
          </p:cNvPr>
          <p:cNvSpPr>
            <a:spLocks noGrp="1"/>
          </p:cNvSpPr>
          <p:nvPr>
            <p:ph idx="1"/>
          </p:nvPr>
        </p:nvSpPr>
        <p:spPr>
          <a:xfrm>
            <a:off x="6456458" y="1367614"/>
            <a:ext cx="5125941" cy="4852211"/>
          </a:xfrm>
        </p:spPr>
        <p:txBody>
          <a:bodyPr>
            <a:normAutofit fontScale="92500" lnSpcReduction="10000"/>
          </a:bodyPr>
          <a:lstStyle/>
          <a:p>
            <a:pPr>
              <a:lnSpc>
                <a:spcPct val="100000"/>
              </a:lnSpc>
            </a:pPr>
            <a:r>
              <a:rPr lang="en-GB" sz="1600" dirty="0"/>
              <a:t>From this link</a:t>
            </a:r>
          </a:p>
          <a:p>
            <a:pPr>
              <a:lnSpc>
                <a:spcPct val="100000"/>
              </a:lnSpc>
            </a:pPr>
            <a:r>
              <a:rPr lang="en-GB" sz="1600" dirty="0">
                <a:hlinkClick r:id="rId2"/>
              </a:rPr>
              <a:t>https://www.ons.gov.uk/peoplepopulationandcommunity/culturalidentity/ethnicity/bulletins/ethnicgroupenglandandwales/census2021</a:t>
            </a:r>
            <a:endParaRPr lang="en-GB" sz="1600" dirty="0"/>
          </a:p>
          <a:p>
            <a:pPr>
              <a:lnSpc>
                <a:spcPct val="100000"/>
              </a:lnSpc>
            </a:pPr>
            <a:endParaRPr lang="en-GB" sz="1600" dirty="0"/>
          </a:p>
          <a:p>
            <a:pPr>
              <a:lnSpc>
                <a:spcPct val="100000"/>
              </a:lnSpc>
            </a:pPr>
            <a:r>
              <a:rPr lang="en-GB" sz="1600" dirty="0"/>
              <a:t>Examine the ethnic make-up of the UK.</a:t>
            </a:r>
          </a:p>
          <a:p>
            <a:pPr>
              <a:lnSpc>
                <a:spcPct val="100000"/>
              </a:lnSpc>
            </a:pPr>
            <a:r>
              <a:rPr lang="en-GB" sz="1600" dirty="0"/>
              <a:t>Consider the following statement</a:t>
            </a:r>
          </a:p>
          <a:p>
            <a:pPr>
              <a:lnSpc>
                <a:spcPct val="100000"/>
              </a:lnSpc>
            </a:pPr>
            <a:r>
              <a:rPr lang="en-GB" sz="1600" dirty="0"/>
              <a:t>Some segments of the UK tabloid media suggest that the UK is being overrun with immigrants (</a:t>
            </a:r>
            <a:r>
              <a:rPr lang="en-GB" sz="1600" dirty="0">
                <a:hlinkClick r:id="rId3"/>
              </a:rPr>
              <a:t>https://migrationobservatory.ox.ac.uk/resources/reports/decade-immigration-british-press/</a:t>
            </a:r>
            <a:r>
              <a:rPr lang="en-GB" sz="1600" dirty="0"/>
              <a:t>)</a:t>
            </a:r>
          </a:p>
          <a:p>
            <a:pPr>
              <a:lnSpc>
                <a:spcPct val="100000"/>
              </a:lnSpc>
            </a:pPr>
            <a:endParaRPr lang="en-GB" sz="1600" dirty="0"/>
          </a:p>
          <a:p>
            <a:pPr>
              <a:lnSpc>
                <a:spcPct val="100000"/>
              </a:lnSpc>
            </a:pPr>
            <a:r>
              <a:rPr lang="en-GB" sz="1600" dirty="0"/>
              <a:t>Given the statistics from the 2021 census does it appear that this is accurate?</a:t>
            </a:r>
          </a:p>
          <a:p>
            <a:pPr>
              <a:lnSpc>
                <a:spcPct val="100000"/>
              </a:lnSpc>
            </a:pPr>
            <a:r>
              <a:rPr lang="en-GB" sz="1600" dirty="0"/>
              <a:t>In your opinion how will this impact on inclusion in society and education?</a:t>
            </a:r>
          </a:p>
          <a:p>
            <a:pPr>
              <a:lnSpc>
                <a:spcPct val="100000"/>
              </a:lnSpc>
            </a:pPr>
            <a:r>
              <a:rPr lang="en-GB" sz="1000" dirty="0"/>
              <a:t> </a:t>
            </a:r>
          </a:p>
        </p:txBody>
      </p:sp>
      <p:pic>
        <p:nvPicPr>
          <p:cNvPr id="5" name="Picture 4" descr="A qr code on a white background&#10;&#10;Description automatically generated">
            <a:extLst>
              <a:ext uri="{FF2B5EF4-FFF2-40B4-BE49-F238E27FC236}">
                <a16:creationId xmlns:a16="http://schemas.microsoft.com/office/drawing/2014/main" id="{7865245E-04C4-47BF-DD1C-56BB306A19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 y="1085847"/>
            <a:ext cx="4600913" cy="4600913"/>
          </a:xfrm>
          <a:prstGeom prst="rect">
            <a:avLst/>
          </a:prstGeom>
        </p:spPr>
      </p:pic>
    </p:spTree>
    <p:extLst>
      <p:ext uri="{BB962C8B-B14F-4D97-AF65-F5344CB8AC3E}">
        <p14:creationId xmlns:p14="http://schemas.microsoft.com/office/powerpoint/2010/main" val="3219106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64E4A9-D8D0-4AE7-99BD-EFE51D6EB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AFD62F46-8DC3-4EDF-BDEF-27C439C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392AB0-D6EC-E8D0-9EDB-6DB752C17F09}"/>
              </a:ext>
            </a:extLst>
          </p:cNvPr>
          <p:cNvSpPr>
            <a:spLocks noGrp="1"/>
          </p:cNvSpPr>
          <p:nvPr>
            <p:ph type="title"/>
          </p:nvPr>
        </p:nvSpPr>
        <p:spPr>
          <a:xfrm>
            <a:off x="6456458" y="552782"/>
            <a:ext cx="5125941" cy="1936746"/>
          </a:xfrm>
        </p:spPr>
        <p:txBody>
          <a:bodyPr>
            <a:normAutofit/>
          </a:bodyPr>
          <a:lstStyle/>
          <a:p>
            <a:r>
              <a:rPr lang="en-GB" altLang="en-US"/>
              <a:t>Minority Ethnic Groups in Wales</a:t>
            </a:r>
            <a:endParaRPr lang="en-GB" dirty="0"/>
          </a:p>
        </p:txBody>
      </p:sp>
      <p:sp>
        <p:nvSpPr>
          <p:cNvPr id="3" name="Content Placeholder 2">
            <a:extLst>
              <a:ext uri="{FF2B5EF4-FFF2-40B4-BE49-F238E27FC236}">
                <a16:creationId xmlns:a16="http://schemas.microsoft.com/office/drawing/2014/main" id="{124C48AB-B11F-9BCE-AED5-DAAF91EAFBBD}"/>
              </a:ext>
            </a:extLst>
          </p:cNvPr>
          <p:cNvSpPr>
            <a:spLocks noGrp="1"/>
          </p:cNvSpPr>
          <p:nvPr>
            <p:ph idx="1"/>
          </p:nvPr>
        </p:nvSpPr>
        <p:spPr>
          <a:xfrm>
            <a:off x="6456458" y="2735229"/>
            <a:ext cx="5125941" cy="3484596"/>
          </a:xfrm>
        </p:spPr>
        <p:txBody>
          <a:bodyPr>
            <a:normAutofit/>
          </a:bodyPr>
          <a:lstStyle/>
          <a:p>
            <a:pPr>
              <a:lnSpc>
                <a:spcPct val="100000"/>
              </a:lnSpc>
            </a:pPr>
            <a:r>
              <a:rPr lang="en-GB" sz="1700"/>
              <a:t>Using this link </a:t>
            </a:r>
          </a:p>
          <a:p>
            <a:pPr>
              <a:lnSpc>
                <a:spcPct val="100000"/>
              </a:lnSpc>
            </a:pPr>
            <a:r>
              <a:rPr lang="en-GB" sz="1700">
                <a:hlinkClick r:id="rId2"/>
              </a:rPr>
              <a:t>https://www.gov.wales/ethnic-group-national-identity-language-and-religion-wales-census-2021-html#:~:text=90.6%25%20of%20the%20population%20identified,to%202.3%25%20in%202011</a:t>
            </a:r>
            <a:r>
              <a:rPr lang="en-GB" sz="1700"/>
              <a:t>).</a:t>
            </a:r>
          </a:p>
          <a:p>
            <a:pPr>
              <a:lnSpc>
                <a:spcPct val="100000"/>
              </a:lnSpc>
            </a:pPr>
            <a:r>
              <a:rPr lang="en-GB" sz="1700"/>
              <a:t>What are the key statistics on Ethnicity in a Welsh context?</a:t>
            </a:r>
          </a:p>
          <a:p>
            <a:pPr>
              <a:lnSpc>
                <a:spcPct val="100000"/>
              </a:lnSpc>
            </a:pPr>
            <a:r>
              <a:rPr lang="en-GB" sz="1700"/>
              <a:t>What are the possible implications for inclusion?</a:t>
            </a:r>
          </a:p>
        </p:txBody>
      </p:sp>
      <p:pic>
        <p:nvPicPr>
          <p:cNvPr id="5" name="Picture 4" descr="A qr code on a white background&#10;&#10;Description automatically generated">
            <a:extLst>
              <a:ext uri="{FF2B5EF4-FFF2-40B4-BE49-F238E27FC236}">
                <a16:creationId xmlns:a16="http://schemas.microsoft.com/office/drawing/2014/main" id="{20BD3937-DA76-FDA2-0160-BC316B2B62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085847"/>
            <a:ext cx="4600913" cy="4600913"/>
          </a:xfrm>
          <a:prstGeom prst="rect">
            <a:avLst/>
          </a:prstGeom>
        </p:spPr>
      </p:pic>
    </p:spTree>
    <p:extLst>
      <p:ext uri="{BB962C8B-B14F-4D97-AF65-F5344CB8AC3E}">
        <p14:creationId xmlns:p14="http://schemas.microsoft.com/office/powerpoint/2010/main" val="5161415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29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290" name="Rectangle 2">
            <a:extLst>
              <a:ext uri="{FF2B5EF4-FFF2-40B4-BE49-F238E27FC236}">
                <a16:creationId xmlns:a16="http://schemas.microsoft.com/office/drawing/2014/main" id="{68DAA552-5E1B-455C-BAF5-40BDF3A92251}"/>
              </a:ext>
            </a:extLst>
          </p:cNvPr>
          <p:cNvSpPr>
            <a:spLocks noGrp="1" noChangeArrowheads="1"/>
          </p:cNvSpPr>
          <p:nvPr>
            <p:ph type="title"/>
          </p:nvPr>
        </p:nvSpPr>
        <p:spPr>
          <a:xfrm>
            <a:off x="570155" y="552782"/>
            <a:ext cx="7543067" cy="1652862"/>
          </a:xfrm>
        </p:spPr>
        <p:txBody>
          <a:bodyPr>
            <a:normAutofit/>
          </a:bodyPr>
          <a:lstStyle/>
          <a:p>
            <a:pPr eaLnBrk="1" hangingPunct="1"/>
            <a:r>
              <a:rPr lang="en-GB" altLang="en-US"/>
              <a:t>Reflection</a:t>
            </a:r>
          </a:p>
        </p:txBody>
      </p:sp>
      <p:sp>
        <p:nvSpPr>
          <p:cNvPr id="12291" name="Rectangle 3">
            <a:extLst>
              <a:ext uri="{FF2B5EF4-FFF2-40B4-BE49-F238E27FC236}">
                <a16:creationId xmlns:a16="http://schemas.microsoft.com/office/drawing/2014/main" id="{29B44080-CF43-4206-829A-2BE30046E5CF}"/>
              </a:ext>
            </a:extLst>
          </p:cNvPr>
          <p:cNvSpPr>
            <a:spLocks noGrp="1" noChangeArrowheads="1"/>
          </p:cNvSpPr>
          <p:nvPr>
            <p:ph type="body" idx="1"/>
          </p:nvPr>
        </p:nvSpPr>
        <p:spPr>
          <a:xfrm>
            <a:off x="570156" y="2391995"/>
            <a:ext cx="6481482" cy="3174788"/>
          </a:xfrm>
        </p:spPr>
        <p:txBody>
          <a:bodyPr anchor="t">
            <a:normAutofit/>
          </a:bodyPr>
          <a:lstStyle/>
          <a:p>
            <a:pPr eaLnBrk="1" hangingPunct="1">
              <a:lnSpc>
                <a:spcPct val="100000"/>
              </a:lnSpc>
            </a:pPr>
            <a:r>
              <a:rPr lang="en-GB" altLang="en-US" dirty="0"/>
              <a:t>Why is it important to collect and record data on ethnicity?</a:t>
            </a:r>
          </a:p>
          <a:p>
            <a:pPr eaLnBrk="1" hangingPunct="1">
              <a:lnSpc>
                <a:spcPct val="100000"/>
              </a:lnSpc>
            </a:pPr>
            <a:r>
              <a:rPr lang="en-GB" altLang="en-US" dirty="0"/>
              <a:t>What is ethnicity?</a:t>
            </a:r>
          </a:p>
          <a:p>
            <a:pPr eaLnBrk="1" hangingPunct="1">
              <a:lnSpc>
                <a:spcPct val="100000"/>
              </a:lnSpc>
            </a:pPr>
            <a:r>
              <a:rPr lang="en-GB" altLang="en-US" dirty="0"/>
              <a:t>What does it mean to be ‘British’?</a:t>
            </a:r>
          </a:p>
          <a:p>
            <a:pPr eaLnBrk="1" hangingPunct="1">
              <a:lnSpc>
                <a:spcPct val="100000"/>
              </a:lnSpc>
            </a:pPr>
            <a:r>
              <a:rPr lang="en-GB" altLang="en-US" dirty="0"/>
              <a:t>What does it mean to be ‘Welsh’?</a:t>
            </a:r>
          </a:p>
          <a:p>
            <a:pPr eaLnBrk="1" hangingPunct="1">
              <a:lnSpc>
                <a:spcPct val="100000"/>
              </a:lnSpc>
            </a:pPr>
            <a:r>
              <a:rPr lang="en-GB" altLang="en-US" dirty="0"/>
              <a:t>What does it mean to be White British, Black British, Asian British, etc?</a:t>
            </a:r>
          </a:p>
          <a:p>
            <a:pPr eaLnBrk="1" hangingPunct="1">
              <a:lnSpc>
                <a:spcPct val="100000"/>
              </a:lnSpc>
            </a:pPr>
            <a:endParaRPr lang="en-GB" altLang="en-US" sz="1400" dirty="0"/>
          </a:p>
        </p:txBody>
      </p:sp>
      <p:pic>
        <p:nvPicPr>
          <p:cNvPr id="12293" name="Picture 12292" descr="Person walking up a stairs">
            <a:extLst>
              <a:ext uri="{FF2B5EF4-FFF2-40B4-BE49-F238E27FC236}">
                <a16:creationId xmlns:a16="http://schemas.microsoft.com/office/drawing/2014/main" id="{DAC242D3-818B-BA7D-D9B9-5B057060CD5C}"/>
              </a:ext>
            </a:extLst>
          </p:cNvPr>
          <p:cNvPicPr>
            <a:picLocks noChangeAspect="1"/>
          </p:cNvPicPr>
          <p:nvPr/>
        </p:nvPicPr>
        <p:blipFill rotWithShape="1">
          <a:blip r:embed="rId3"/>
          <a:srcRect l="34860" r="15931" b="2"/>
          <a:stretch/>
        </p:blipFill>
        <p:spPr>
          <a:xfrm>
            <a:off x="7505916" y="10"/>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0155" y="552782"/>
            <a:ext cx="7543067" cy="1652862"/>
          </a:xfrm>
        </p:spPr>
        <p:txBody>
          <a:bodyPr>
            <a:normAutofit/>
          </a:bodyPr>
          <a:lstStyle/>
          <a:p>
            <a:r>
              <a:rPr lang="en-GB" dirty="0"/>
              <a:t>Stories in the 21</a:t>
            </a:r>
            <a:r>
              <a:rPr lang="en-GB" baseline="30000" dirty="0"/>
              <a:t>st</a:t>
            </a:r>
            <a:r>
              <a:rPr lang="en-GB" dirty="0"/>
              <a:t> century</a:t>
            </a:r>
          </a:p>
        </p:txBody>
      </p:sp>
      <p:sp>
        <p:nvSpPr>
          <p:cNvPr id="3" name="Content Placeholder 2"/>
          <p:cNvSpPr>
            <a:spLocks noGrp="1"/>
          </p:cNvSpPr>
          <p:nvPr>
            <p:ph idx="1"/>
          </p:nvPr>
        </p:nvSpPr>
        <p:spPr>
          <a:xfrm>
            <a:off x="570156" y="2391995"/>
            <a:ext cx="6481482" cy="3174788"/>
          </a:xfrm>
        </p:spPr>
        <p:txBody>
          <a:bodyPr anchor="t">
            <a:normAutofit/>
          </a:bodyPr>
          <a:lstStyle/>
          <a:p>
            <a:r>
              <a:rPr lang="en-GB" dirty="0"/>
              <a:t>the most recent stories that fuel prejudice and racism in Britain are those to do with refugees, Muslims and foreign workers, what can you find in the media?</a:t>
            </a:r>
          </a:p>
          <a:p>
            <a:pPr marL="0" indent="0">
              <a:buNone/>
            </a:pPr>
            <a:endParaRPr lang="en-GB" dirty="0"/>
          </a:p>
        </p:txBody>
      </p:sp>
      <p:pic>
        <p:nvPicPr>
          <p:cNvPr id="4" name="Picture 3" descr="muslim girl 2"/>
          <p:cNvPicPr>
            <a:picLocks noGrp="1" noChangeAspect="1" noChangeArrowheads="1"/>
          </p:cNvPicPr>
          <p:nvPr/>
        </p:nvPicPr>
        <p:blipFill rotWithShape="1">
          <a:blip r:embed="rId3" cstate="print"/>
          <a:srcRect r="1" b="9798"/>
          <a:stretch/>
        </p:blipFill>
        <p:spPr>
          <a:xfrm>
            <a:off x="7505916" y="10"/>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a:noFill/>
        </p:spPr>
      </p:pic>
    </p:spTree>
    <p:extLst>
      <p:ext uri="{BB962C8B-B14F-4D97-AF65-F5344CB8AC3E}">
        <p14:creationId xmlns:p14="http://schemas.microsoft.com/office/powerpoint/2010/main" val="41537742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18F1E0E-A23C-4AC9-B17E-9737812005BE}"/>
              </a:ext>
            </a:extLst>
          </p:cNvPr>
          <p:cNvSpPr>
            <a:spLocks noGrp="1"/>
          </p:cNvSpPr>
          <p:nvPr>
            <p:ph type="title"/>
          </p:nvPr>
        </p:nvSpPr>
        <p:spPr>
          <a:xfrm>
            <a:off x="612648" y="557783"/>
            <a:ext cx="6693027" cy="3130807"/>
          </a:xfrm>
        </p:spPr>
        <p:txBody>
          <a:bodyPr vert="horz" lIns="91440" tIns="45720" rIns="91440" bIns="45720" rtlCol="0" anchor="b">
            <a:normAutofit/>
          </a:bodyPr>
          <a:lstStyle/>
          <a:p>
            <a:r>
              <a:rPr lang="en-US"/>
              <a:t>Racism in CYP</a:t>
            </a:r>
          </a:p>
        </p:txBody>
      </p:sp>
      <p:sp>
        <p:nvSpPr>
          <p:cNvPr id="3" name="Text Placeholder 2">
            <a:extLst>
              <a:ext uri="{FF2B5EF4-FFF2-40B4-BE49-F238E27FC236}">
                <a16:creationId xmlns:a16="http://schemas.microsoft.com/office/drawing/2014/main" id="{F40E2BE1-A5BA-9A73-870D-6D6A7C6EAB83}"/>
              </a:ext>
            </a:extLst>
          </p:cNvPr>
          <p:cNvSpPr>
            <a:spLocks noGrp="1"/>
          </p:cNvSpPr>
          <p:nvPr>
            <p:ph type="body" idx="1"/>
          </p:nvPr>
        </p:nvSpPr>
        <p:spPr>
          <a:xfrm>
            <a:off x="612648" y="3902206"/>
            <a:ext cx="6693027" cy="2240529"/>
          </a:xfrm>
        </p:spPr>
        <p:txBody>
          <a:bodyPr vert="horz" lIns="91440" tIns="45720" rIns="91440" bIns="45720" rtlCol="0">
            <a:normAutofit/>
          </a:bodyPr>
          <a:lstStyle/>
          <a:p>
            <a:endParaRPr lang="en-US"/>
          </a:p>
        </p:txBody>
      </p:sp>
    </p:spTree>
    <p:extLst>
      <p:ext uri="{BB962C8B-B14F-4D97-AF65-F5344CB8AC3E}">
        <p14:creationId xmlns:p14="http://schemas.microsoft.com/office/powerpoint/2010/main" val="1493615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5748752" y="552782"/>
            <a:ext cx="5919373" cy="1611920"/>
          </a:xfrm>
        </p:spPr>
        <p:txBody>
          <a:bodyPr>
            <a:normAutofit/>
          </a:bodyPr>
          <a:lstStyle/>
          <a:p>
            <a:r>
              <a:rPr lang="en-GB" b="1" dirty="0"/>
              <a:t>Hard wired</a:t>
            </a:r>
            <a:endParaRPr lang="en-GB" b="1"/>
          </a:p>
        </p:txBody>
      </p:sp>
      <p:pic>
        <p:nvPicPr>
          <p:cNvPr id="5" name="Picture 4" descr="Exclamation mark on a yellow background">
            <a:extLst>
              <a:ext uri="{FF2B5EF4-FFF2-40B4-BE49-F238E27FC236}">
                <a16:creationId xmlns:a16="http://schemas.microsoft.com/office/drawing/2014/main" id="{1AEDFC27-4C7C-1D5D-8454-C513230846AC}"/>
              </a:ext>
            </a:extLst>
          </p:cNvPr>
          <p:cNvPicPr>
            <a:picLocks noChangeAspect="1"/>
          </p:cNvPicPr>
          <p:nvPr/>
        </p:nvPicPr>
        <p:blipFill rotWithShape="1">
          <a:blip r:embed="rId2"/>
          <a:srcRect l="25232" r="12315"/>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p:cNvSpPr>
            <a:spLocks noGrp="1"/>
          </p:cNvSpPr>
          <p:nvPr>
            <p:ph idx="1"/>
          </p:nvPr>
        </p:nvSpPr>
        <p:spPr>
          <a:xfrm>
            <a:off x="5745083" y="2391995"/>
            <a:ext cx="5904056" cy="3174788"/>
          </a:xfrm>
        </p:spPr>
        <p:txBody>
          <a:bodyPr anchor="t">
            <a:normAutofit/>
          </a:bodyPr>
          <a:lstStyle/>
          <a:p>
            <a:pPr>
              <a:lnSpc>
                <a:spcPct val="100000"/>
              </a:lnSpc>
            </a:pPr>
            <a:r>
              <a:rPr lang="en-GB" sz="1900" i="1"/>
              <a:t>Today’s racism is hard-wired into our consciousness from the prejudices of the past</a:t>
            </a:r>
            <a:r>
              <a:rPr lang="en-GB" sz="1900"/>
              <a:t>.’</a:t>
            </a:r>
          </a:p>
          <a:p>
            <a:pPr>
              <a:lnSpc>
                <a:spcPct val="100000"/>
              </a:lnSpc>
              <a:buNone/>
            </a:pPr>
            <a:r>
              <a:rPr lang="en-GB" sz="1900"/>
              <a:t>	(Ryde 2009, p. 35, cited in Knowles and Lander, 2011)</a:t>
            </a:r>
          </a:p>
          <a:p>
            <a:pPr>
              <a:lnSpc>
                <a:spcPct val="100000"/>
              </a:lnSpc>
            </a:pPr>
            <a:r>
              <a:rPr lang="en-GB" sz="1900"/>
              <a:t>Why?</a:t>
            </a:r>
          </a:p>
          <a:p>
            <a:pPr>
              <a:lnSpc>
                <a:spcPct val="100000"/>
              </a:lnSpc>
            </a:pPr>
            <a:r>
              <a:rPr lang="en-GB" sz="1900"/>
              <a:t>Result of the powerful exerting control and domination over the less powerful and creating stories and myths to retain their power and maintain their oppression.</a:t>
            </a:r>
          </a:p>
          <a:p>
            <a:pPr>
              <a:lnSpc>
                <a:spcPct val="100000"/>
              </a:lnSpc>
            </a:pPr>
            <a:endParaRPr lang="en-GB" sz="1900"/>
          </a:p>
        </p:txBody>
      </p:sp>
    </p:spTree>
    <p:extLst>
      <p:ext uri="{BB962C8B-B14F-4D97-AF65-F5344CB8AC3E}">
        <p14:creationId xmlns:p14="http://schemas.microsoft.com/office/powerpoint/2010/main" val="3713330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5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17" name="Freeform: Shape 21516">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FFDB1A87-70E0-469E-8552-9A1151A57D85}"/>
              </a:ext>
            </a:extLst>
          </p:cNvPr>
          <p:cNvSpPr>
            <a:spLocks noGrp="1" noChangeArrowheads="1"/>
          </p:cNvSpPr>
          <p:nvPr>
            <p:ph type="title"/>
          </p:nvPr>
        </p:nvSpPr>
        <p:spPr>
          <a:xfrm>
            <a:off x="609600" y="557784"/>
            <a:ext cx="10972800" cy="1446390"/>
          </a:xfrm>
        </p:spPr>
        <p:txBody>
          <a:bodyPr>
            <a:normAutofit/>
          </a:bodyPr>
          <a:lstStyle/>
          <a:p>
            <a:pPr eaLnBrk="1" hangingPunct="1"/>
            <a:r>
              <a:rPr lang="en-GB" altLang="en-US"/>
              <a:t>Identity </a:t>
            </a:r>
          </a:p>
        </p:txBody>
      </p:sp>
      <p:graphicFrame>
        <p:nvGraphicFramePr>
          <p:cNvPr id="21509" name="Rectangle 3">
            <a:extLst>
              <a:ext uri="{FF2B5EF4-FFF2-40B4-BE49-F238E27FC236}">
                <a16:creationId xmlns:a16="http://schemas.microsoft.com/office/drawing/2014/main" id="{44606CE8-63A4-9ED2-F770-AA6A2817286F}"/>
              </a:ext>
            </a:extLst>
          </p:cNvPr>
          <p:cNvGraphicFramePr/>
          <p:nvPr>
            <p:extLst>
              <p:ext uri="{D42A27DB-BD31-4B8C-83A1-F6EECF244321}">
                <p14:modId xmlns:p14="http://schemas.microsoft.com/office/powerpoint/2010/main" val="29157838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08076" y="359858"/>
            <a:ext cx="10972800" cy="1023413"/>
          </a:xfrm>
        </p:spPr>
        <p:txBody>
          <a:bodyPr>
            <a:normAutofit/>
          </a:bodyPr>
          <a:lstStyle/>
          <a:p>
            <a:r>
              <a:rPr lang="en-GB" dirty="0"/>
              <a:t>Children’s perceptions on race</a:t>
            </a:r>
          </a:p>
        </p:txBody>
      </p:sp>
      <p:sp>
        <p:nvSpPr>
          <p:cNvPr id="3" name="Content Placeholder 2"/>
          <p:cNvSpPr>
            <a:spLocks noGrp="1"/>
          </p:cNvSpPr>
          <p:nvPr>
            <p:ph idx="1"/>
          </p:nvPr>
        </p:nvSpPr>
        <p:spPr>
          <a:xfrm>
            <a:off x="609599" y="2397689"/>
            <a:ext cx="3750023" cy="3445893"/>
          </a:xfrm>
        </p:spPr>
        <p:txBody>
          <a:bodyPr>
            <a:normAutofit/>
          </a:bodyPr>
          <a:lstStyle/>
          <a:p>
            <a:endParaRPr lang="en-GB" dirty="0"/>
          </a:p>
          <a:p>
            <a:r>
              <a:rPr lang="en-GB" dirty="0"/>
              <a:t>What are the factors that influence perceptions?</a:t>
            </a:r>
          </a:p>
          <a:p>
            <a:endParaRPr lang="en-GB" dirty="0"/>
          </a:p>
          <a:p>
            <a:r>
              <a:rPr lang="en-GB" dirty="0"/>
              <a:t>What could we do as educators to change perceptions?</a:t>
            </a:r>
          </a:p>
        </p:txBody>
      </p:sp>
      <p:pic>
        <p:nvPicPr>
          <p:cNvPr id="4" name="Online Media 3" title="A Look at Race Relations through a Child's Eyes">
            <a:hlinkClick r:id="" action="ppaction://media"/>
            <a:extLst>
              <a:ext uri="{FF2B5EF4-FFF2-40B4-BE49-F238E27FC236}">
                <a16:creationId xmlns:a16="http://schemas.microsoft.com/office/drawing/2014/main" id="{EE9D2CA5-9C82-286B-D171-D5865D483CAB}"/>
              </a:ext>
            </a:extLst>
          </p:cNvPr>
          <p:cNvPicPr>
            <a:picLocks noRot="1" noChangeAspect="1"/>
          </p:cNvPicPr>
          <p:nvPr>
            <a:videoFile r:link="rId1"/>
          </p:nvPr>
        </p:nvPicPr>
        <p:blipFill>
          <a:blip r:embed="rId4"/>
          <a:stretch>
            <a:fillRect/>
          </a:stretch>
        </p:blipFill>
        <p:spPr>
          <a:xfrm>
            <a:off x="4359622" y="2051631"/>
            <a:ext cx="7339122" cy="4146602"/>
          </a:xfrm>
          <a:prstGeom prst="rect">
            <a:avLst/>
          </a:prstGeom>
        </p:spPr>
      </p:pic>
    </p:spTree>
    <p:extLst>
      <p:ext uri="{BB962C8B-B14F-4D97-AF65-F5344CB8AC3E}">
        <p14:creationId xmlns:p14="http://schemas.microsoft.com/office/powerpoint/2010/main" val="3151938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09599" y="249311"/>
            <a:ext cx="10972800" cy="921593"/>
          </a:xfrm>
        </p:spPr>
        <p:txBody>
          <a:bodyPr>
            <a:normAutofit/>
          </a:bodyPr>
          <a:lstStyle/>
          <a:p>
            <a:r>
              <a:rPr lang="en-GB" dirty="0"/>
              <a:t>The Clark doll experiment</a:t>
            </a:r>
          </a:p>
        </p:txBody>
      </p:sp>
      <p:sp>
        <p:nvSpPr>
          <p:cNvPr id="3" name="Content Placeholder 2"/>
          <p:cNvSpPr>
            <a:spLocks noGrp="1"/>
          </p:cNvSpPr>
          <p:nvPr>
            <p:ph idx="1"/>
          </p:nvPr>
        </p:nvSpPr>
        <p:spPr>
          <a:xfrm>
            <a:off x="609599" y="2397689"/>
            <a:ext cx="3750023" cy="3445893"/>
          </a:xfrm>
        </p:spPr>
        <p:txBody>
          <a:bodyPr>
            <a:normAutofit/>
          </a:bodyPr>
          <a:lstStyle/>
          <a:p>
            <a:pPr>
              <a:lnSpc>
                <a:spcPct val="100000"/>
              </a:lnSpc>
            </a:pPr>
            <a:r>
              <a:rPr lang="en-GB" sz="1400"/>
              <a:t>The study focused on stereotypes and children's self-perception in relation to their race. </a:t>
            </a:r>
          </a:p>
          <a:p>
            <a:pPr>
              <a:lnSpc>
                <a:spcPct val="100000"/>
              </a:lnSpc>
            </a:pPr>
            <a:endParaRPr lang="en-GB" sz="1400"/>
          </a:p>
          <a:p>
            <a:pPr>
              <a:lnSpc>
                <a:spcPct val="100000"/>
              </a:lnSpc>
            </a:pPr>
            <a:r>
              <a:rPr lang="en-GB" sz="1400"/>
              <a:t>The results of Clark's study were used to prove that school segregation was distorting the minds of young black kids, causing them to internalize stereotypes and racism, to the point of making them hate themselves.</a:t>
            </a:r>
          </a:p>
          <a:p>
            <a:pPr>
              <a:lnSpc>
                <a:spcPct val="100000"/>
              </a:lnSpc>
            </a:pPr>
            <a:endParaRPr lang="en-GB" sz="1400"/>
          </a:p>
          <a:p>
            <a:pPr>
              <a:lnSpc>
                <a:spcPct val="100000"/>
              </a:lnSpc>
            </a:pPr>
            <a:r>
              <a:rPr lang="en-GB" sz="1400"/>
              <a:t>Relevant today?</a:t>
            </a:r>
          </a:p>
        </p:txBody>
      </p:sp>
      <p:pic>
        <p:nvPicPr>
          <p:cNvPr id="4" name="Online Media 3" title="Parents React To The Child Race Doll Test!!!">
            <a:hlinkClick r:id="" action="ppaction://media"/>
            <a:extLst>
              <a:ext uri="{FF2B5EF4-FFF2-40B4-BE49-F238E27FC236}">
                <a16:creationId xmlns:a16="http://schemas.microsoft.com/office/drawing/2014/main" id="{C662FFC5-85A4-6D81-9830-FA5496CAB4F4}"/>
              </a:ext>
            </a:extLst>
          </p:cNvPr>
          <p:cNvPicPr>
            <a:picLocks noRot="1" noChangeAspect="1"/>
          </p:cNvPicPr>
          <p:nvPr>
            <a:videoFile r:link="rId1"/>
          </p:nvPr>
        </p:nvPicPr>
        <p:blipFill>
          <a:blip r:embed="rId4"/>
          <a:stretch>
            <a:fillRect/>
          </a:stretch>
        </p:blipFill>
        <p:spPr>
          <a:xfrm>
            <a:off x="5080118" y="1489586"/>
            <a:ext cx="6394044" cy="4795534"/>
          </a:xfrm>
          <a:prstGeom prst="rect">
            <a:avLst/>
          </a:prstGeom>
        </p:spPr>
      </p:pic>
    </p:spTree>
    <p:extLst>
      <p:ext uri="{BB962C8B-B14F-4D97-AF65-F5344CB8AC3E}">
        <p14:creationId xmlns:p14="http://schemas.microsoft.com/office/powerpoint/2010/main" val="496016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1A26FD-DEEB-8996-849C-6B2B82C59313}"/>
              </a:ext>
            </a:extLst>
          </p:cNvPr>
          <p:cNvPicPr>
            <a:picLocks noChangeAspect="1"/>
          </p:cNvPicPr>
          <p:nvPr/>
        </p:nvPicPr>
        <p:blipFill rotWithShape="1">
          <a:blip r:embed="rId2">
            <a:alphaModFix/>
          </a:blip>
          <a:srcRect t="9147" r="-1" b="6561"/>
          <a:stretch/>
        </p:blipFill>
        <p:spPr>
          <a:xfrm>
            <a:off x="3048" y="10"/>
            <a:ext cx="12188952" cy="6857990"/>
          </a:xfrm>
          <a:prstGeom prst="rect">
            <a:avLst/>
          </a:prstGeom>
        </p:spPr>
      </p:pic>
      <p:sp useBgFill="1">
        <p:nvSpPr>
          <p:cNvPr id="15" name="Freeform: Shape 14">
            <a:extLst>
              <a:ext uri="{FF2B5EF4-FFF2-40B4-BE49-F238E27FC236}">
                <a16:creationId xmlns:a16="http://schemas.microsoft.com/office/drawing/2014/main" id="{389C36E1-2D95-402F-A472-3E6699BE2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835775" cy="6730860"/>
          </a:xfrm>
          <a:custGeom>
            <a:avLst/>
            <a:gdLst>
              <a:gd name="connsiteX0" fmla="*/ 1016151 w 5835775"/>
              <a:gd name="connsiteY0" fmla="*/ 6072484 h 6730860"/>
              <a:gd name="connsiteX1" fmla="*/ 1082018 w 5835775"/>
              <a:gd name="connsiteY1" fmla="*/ 6083111 h 6730860"/>
              <a:gd name="connsiteX2" fmla="*/ 1315484 w 5835775"/>
              <a:gd name="connsiteY2" fmla="*/ 6486206 h 6730860"/>
              <a:gd name="connsiteX3" fmla="*/ 912386 w 5835775"/>
              <a:gd name="connsiteY3" fmla="*/ 6719672 h 6730860"/>
              <a:gd name="connsiteX4" fmla="*/ 678923 w 5835775"/>
              <a:gd name="connsiteY4" fmla="*/ 6316576 h 6730860"/>
              <a:gd name="connsiteX5" fmla="*/ 1016151 w 5835775"/>
              <a:gd name="connsiteY5" fmla="*/ 6072484 h 6730860"/>
              <a:gd name="connsiteX6" fmla="*/ 4968517 w 5835775"/>
              <a:gd name="connsiteY6" fmla="*/ 3411427 h 6730860"/>
              <a:gd name="connsiteX7" fmla="*/ 5079176 w 5835775"/>
              <a:gd name="connsiteY7" fmla="*/ 3429280 h 6730860"/>
              <a:gd name="connsiteX8" fmla="*/ 5471396 w 5835775"/>
              <a:gd name="connsiteY8" fmla="*/ 4106482 h 6730860"/>
              <a:gd name="connsiteX9" fmla="*/ 4794194 w 5835775"/>
              <a:gd name="connsiteY9" fmla="*/ 4498704 h 6730860"/>
              <a:gd name="connsiteX10" fmla="*/ 4401974 w 5835775"/>
              <a:gd name="connsiteY10" fmla="*/ 3821503 h 6730860"/>
              <a:gd name="connsiteX11" fmla="*/ 4968517 w 5835775"/>
              <a:gd name="connsiteY11" fmla="*/ 3411427 h 6730860"/>
              <a:gd name="connsiteX12" fmla="*/ 4362805 w 5835775"/>
              <a:gd name="connsiteY12" fmla="*/ 855055 h 6730860"/>
              <a:gd name="connsiteX13" fmla="*/ 4428674 w 5835775"/>
              <a:gd name="connsiteY13" fmla="*/ 865682 h 6730860"/>
              <a:gd name="connsiteX14" fmla="*/ 4662139 w 5835775"/>
              <a:gd name="connsiteY14" fmla="*/ 1268778 h 6730860"/>
              <a:gd name="connsiteX15" fmla="*/ 4259044 w 5835775"/>
              <a:gd name="connsiteY15" fmla="*/ 1502244 h 6730860"/>
              <a:gd name="connsiteX16" fmla="*/ 4025578 w 5835775"/>
              <a:gd name="connsiteY16" fmla="*/ 1099146 h 6730860"/>
              <a:gd name="connsiteX17" fmla="*/ 4362805 w 5835775"/>
              <a:gd name="connsiteY17" fmla="*/ 855055 h 6730860"/>
              <a:gd name="connsiteX18" fmla="*/ 0 w 5835775"/>
              <a:gd name="connsiteY18" fmla="*/ 0 h 6730860"/>
              <a:gd name="connsiteX19" fmla="*/ 3267758 w 5835775"/>
              <a:gd name="connsiteY19" fmla="*/ 0 h 6730860"/>
              <a:gd name="connsiteX20" fmla="*/ 3305063 w 5835775"/>
              <a:gd name="connsiteY20" fmla="*/ 63726 h 6730860"/>
              <a:gd name="connsiteX21" fmla="*/ 3406985 w 5835775"/>
              <a:gd name="connsiteY21" fmla="*/ 462295 h 6730860"/>
              <a:gd name="connsiteX22" fmla="*/ 2970594 w 5835775"/>
              <a:gd name="connsiteY22" fmla="*/ 1557974 h 6730860"/>
              <a:gd name="connsiteX23" fmla="*/ 3515337 w 5835775"/>
              <a:gd name="connsiteY23" fmla="*/ 2066142 h 6730860"/>
              <a:gd name="connsiteX24" fmla="*/ 4650938 w 5835775"/>
              <a:gd name="connsiteY24" fmla="*/ 2132151 h 6730860"/>
              <a:gd name="connsiteX25" fmla="*/ 4897972 w 5835775"/>
              <a:gd name="connsiteY25" fmla="*/ 2795603 h 6730860"/>
              <a:gd name="connsiteX26" fmla="*/ 4062979 w 5835775"/>
              <a:gd name="connsiteY26" fmla="*/ 3417553 h 6730860"/>
              <a:gd name="connsiteX27" fmla="*/ 3501188 w 5835775"/>
              <a:gd name="connsiteY27" fmla="*/ 3937791 h 6730860"/>
              <a:gd name="connsiteX28" fmla="*/ 4449937 w 5835775"/>
              <a:gd name="connsiteY28" fmla="*/ 4695499 h 6730860"/>
              <a:gd name="connsiteX29" fmla="*/ 5440291 w 5835775"/>
              <a:gd name="connsiteY29" fmla="*/ 4956658 h 6730860"/>
              <a:gd name="connsiteX30" fmla="*/ 5762821 w 5835775"/>
              <a:gd name="connsiteY30" fmla="*/ 6073049 h 6730860"/>
              <a:gd name="connsiteX31" fmla="*/ 4438972 w 5835775"/>
              <a:gd name="connsiteY31" fmla="*/ 6432286 h 6730860"/>
              <a:gd name="connsiteX32" fmla="*/ 3687617 w 5835775"/>
              <a:gd name="connsiteY32" fmla="*/ 5512601 h 6730860"/>
              <a:gd name="connsiteX33" fmla="*/ 3137471 w 5835775"/>
              <a:gd name="connsiteY33" fmla="*/ 5228621 h 6730860"/>
              <a:gd name="connsiteX34" fmla="*/ 2219026 w 5835775"/>
              <a:gd name="connsiteY34" fmla="*/ 6103852 h 6730860"/>
              <a:gd name="connsiteX35" fmla="*/ 962609 w 5835775"/>
              <a:gd name="connsiteY35" fmla="*/ 5594024 h 6730860"/>
              <a:gd name="connsiteX36" fmla="*/ 9468 w 5835775"/>
              <a:gd name="connsiteY36" fmla="*/ 6709780 h 6730860"/>
              <a:gd name="connsiteX37" fmla="*/ 0 w 5835775"/>
              <a:gd name="connsiteY37" fmla="*/ 6715849 h 673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835775" h="6730860">
                <a:moveTo>
                  <a:pt x="1016151" y="6072484"/>
                </a:moveTo>
                <a:cubicBezTo>
                  <a:pt x="1037999" y="6073765"/>
                  <a:pt x="1060047" y="6077256"/>
                  <a:pt x="1082018" y="6083111"/>
                </a:cubicBezTo>
                <a:cubicBezTo>
                  <a:pt x="1257801" y="6129954"/>
                  <a:pt x="1362328" y="6310424"/>
                  <a:pt x="1315484" y="6486206"/>
                </a:cubicBezTo>
                <a:cubicBezTo>
                  <a:pt x="1268642" y="6661989"/>
                  <a:pt x="1088168" y="6766515"/>
                  <a:pt x="912386" y="6719672"/>
                </a:cubicBezTo>
                <a:cubicBezTo>
                  <a:pt x="736607" y="6672830"/>
                  <a:pt x="632080" y="6492357"/>
                  <a:pt x="678923" y="6316576"/>
                </a:cubicBezTo>
                <a:cubicBezTo>
                  <a:pt x="719910" y="6162766"/>
                  <a:pt x="863206" y="6063513"/>
                  <a:pt x="1016151" y="6072484"/>
                </a:cubicBezTo>
                <a:close/>
                <a:moveTo>
                  <a:pt x="4968517" y="3411427"/>
                </a:moveTo>
                <a:cubicBezTo>
                  <a:pt x="5005224" y="3413581"/>
                  <a:pt x="5042261" y="3419444"/>
                  <a:pt x="5079176" y="3429280"/>
                </a:cubicBezTo>
                <a:cubicBezTo>
                  <a:pt x="5374488" y="3507975"/>
                  <a:pt x="5550091" y="3811170"/>
                  <a:pt x="5471396" y="4106482"/>
                </a:cubicBezTo>
                <a:cubicBezTo>
                  <a:pt x="5392701" y="4401796"/>
                  <a:pt x="5089508" y="4577399"/>
                  <a:pt x="4794194" y="4498704"/>
                </a:cubicBezTo>
                <a:cubicBezTo>
                  <a:pt x="4498880" y="4420008"/>
                  <a:pt x="4323277" y="4116815"/>
                  <a:pt x="4401974" y="3821503"/>
                </a:cubicBezTo>
                <a:cubicBezTo>
                  <a:pt x="4470833" y="3563104"/>
                  <a:pt x="4711571" y="3396357"/>
                  <a:pt x="4968517" y="3411427"/>
                </a:cubicBezTo>
                <a:close/>
                <a:moveTo>
                  <a:pt x="4362805" y="855055"/>
                </a:moveTo>
                <a:cubicBezTo>
                  <a:pt x="4384656" y="856336"/>
                  <a:pt x="4406701" y="859827"/>
                  <a:pt x="4428674" y="865682"/>
                </a:cubicBezTo>
                <a:cubicBezTo>
                  <a:pt x="4604455" y="912524"/>
                  <a:pt x="4708982" y="1092997"/>
                  <a:pt x="4662139" y="1268778"/>
                </a:cubicBezTo>
                <a:cubicBezTo>
                  <a:pt x="4615296" y="1444559"/>
                  <a:pt x="4434824" y="1549086"/>
                  <a:pt x="4259044" y="1502244"/>
                </a:cubicBezTo>
                <a:cubicBezTo>
                  <a:pt x="4083261" y="1455402"/>
                  <a:pt x="3978736" y="1274928"/>
                  <a:pt x="4025578" y="1099146"/>
                </a:cubicBezTo>
                <a:cubicBezTo>
                  <a:pt x="4066564" y="945337"/>
                  <a:pt x="4209864" y="846084"/>
                  <a:pt x="4362805" y="855055"/>
                </a:cubicBezTo>
                <a:close/>
                <a:moveTo>
                  <a:pt x="0" y="0"/>
                </a:moveTo>
                <a:lnTo>
                  <a:pt x="3267758" y="0"/>
                </a:lnTo>
                <a:lnTo>
                  <a:pt x="3305063" y="63726"/>
                </a:lnTo>
                <a:cubicBezTo>
                  <a:pt x="3369183" y="191635"/>
                  <a:pt x="3406589" y="329370"/>
                  <a:pt x="3406985" y="462295"/>
                </a:cubicBezTo>
                <a:cubicBezTo>
                  <a:pt x="3408485" y="962453"/>
                  <a:pt x="2891543" y="1144904"/>
                  <a:pt x="2970594" y="1557974"/>
                </a:cubicBezTo>
                <a:cubicBezTo>
                  <a:pt x="3032280" y="1880398"/>
                  <a:pt x="3449119" y="2040925"/>
                  <a:pt x="3515337" y="2066142"/>
                </a:cubicBezTo>
                <a:cubicBezTo>
                  <a:pt x="4015284" y="2256630"/>
                  <a:pt x="4332227" y="1913363"/>
                  <a:pt x="4650938" y="2132151"/>
                </a:cubicBezTo>
                <a:cubicBezTo>
                  <a:pt x="4853731" y="2271360"/>
                  <a:pt x="4965324" y="2574996"/>
                  <a:pt x="4897972" y="2795603"/>
                </a:cubicBezTo>
                <a:cubicBezTo>
                  <a:pt x="4830989" y="3014971"/>
                  <a:pt x="4662056" y="3104561"/>
                  <a:pt x="4062979" y="3417553"/>
                </a:cubicBezTo>
                <a:cubicBezTo>
                  <a:pt x="3838920" y="3534602"/>
                  <a:pt x="3512702" y="3705038"/>
                  <a:pt x="3501188" y="3937791"/>
                </a:cubicBezTo>
                <a:cubicBezTo>
                  <a:pt x="3482029" y="4324932"/>
                  <a:pt x="4394257" y="4674655"/>
                  <a:pt x="4449937" y="4695499"/>
                </a:cubicBezTo>
                <a:cubicBezTo>
                  <a:pt x="4884270" y="4858160"/>
                  <a:pt x="5186431" y="4793445"/>
                  <a:pt x="5440291" y="4956658"/>
                </a:cubicBezTo>
                <a:cubicBezTo>
                  <a:pt x="5797237" y="5186171"/>
                  <a:pt x="5933047" y="5687465"/>
                  <a:pt x="5762821" y="6073049"/>
                </a:cubicBezTo>
                <a:cubicBezTo>
                  <a:pt x="5566196" y="6518425"/>
                  <a:pt x="4842241" y="6698608"/>
                  <a:pt x="4438972" y="6432286"/>
                </a:cubicBezTo>
                <a:cubicBezTo>
                  <a:pt x="4148514" y="6240453"/>
                  <a:pt x="4125510" y="5878795"/>
                  <a:pt x="3687617" y="5512601"/>
                </a:cubicBezTo>
                <a:cubicBezTo>
                  <a:pt x="3487248" y="5345038"/>
                  <a:pt x="3330804" y="5214736"/>
                  <a:pt x="3137471" y="5228621"/>
                </a:cubicBezTo>
                <a:cubicBezTo>
                  <a:pt x="2702082" y="5259873"/>
                  <a:pt x="2676865" y="5988253"/>
                  <a:pt x="2219026" y="6103852"/>
                </a:cubicBezTo>
                <a:cubicBezTo>
                  <a:pt x="1741606" y="6224379"/>
                  <a:pt x="1457366" y="5508411"/>
                  <a:pt x="962609" y="5594024"/>
                </a:cubicBezTo>
                <a:cubicBezTo>
                  <a:pt x="494464" y="5675021"/>
                  <a:pt x="474925" y="6363960"/>
                  <a:pt x="9468" y="6709780"/>
                </a:cubicBezTo>
                <a:lnTo>
                  <a:pt x="0" y="671584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A53E46-95BC-272E-4397-B6EAE39882AD}"/>
              </a:ext>
            </a:extLst>
          </p:cNvPr>
          <p:cNvSpPr>
            <a:spLocks noGrp="1"/>
          </p:cNvSpPr>
          <p:nvPr>
            <p:ph type="title"/>
          </p:nvPr>
        </p:nvSpPr>
        <p:spPr>
          <a:xfrm>
            <a:off x="244220" y="663960"/>
            <a:ext cx="2987417" cy="3228104"/>
          </a:xfrm>
        </p:spPr>
        <p:txBody>
          <a:bodyPr vert="horz" lIns="91440" tIns="45720" rIns="91440" bIns="45720" rtlCol="0" anchor="b">
            <a:normAutofit/>
          </a:bodyPr>
          <a:lstStyle/>
          <a:p>
            <a:r>
              <a:rPr lang="en-US" sz="4400"/>
              <a:t>Race and Ethnicity in Schools</a:t>
            </a:r>
          </a:p>
        </p:txBody>
      </p:sp>
      <p:sp>
        <p:nvSpPr>
          <p:cNvPr id="3" name="Text Placeholder 2">
            <a:extLst>
              <a:ext uri="{FF2B5EF4-FFF2-40B4-BE49-F238E27FC236}">
                <a16:creationId xmlns:a16="http://schemas.microsoft.com/office/drawing/2014/main" id="{3F570BAE-546A-4E30-8608-5B9E5B3DABC8}"/>
              </a:ext>
            </a:extLst>
          </p:cNvPr>
          <p:cNvSpPr>
            <a:spLocks noGrp="1"/>
          </p:cNvSpPr>
          <p:nvPr>
            <p:ph type="body" idx="1"/>
          </p:nvPr>
        </p:nvSpPr>
        <p:spPr>
          <a:xfrm>
            <a:off x="244220" y="4257675"/>
            <a:ext cx="2987417" cy="876300"/>
          </a:xfrm>
        </p:spPr>
        <p:txBody>
          <a:bodyPr vert="horz" lIns="91440" tIns="45720" rIns="91440" bIns="45720" rtlCol="0" anchor="t">
            <a:normAutofit/>
          </a:bodyPr>
          <a:lstStyle/>
          <a:p>
            <a:endParaRPr lang="en-US"/>
          </a:p>
        </p:txBody>
      </p:sp>
    </p:spTree>
    <p:extLst>
      <p:ext uri="{BB962C8B-B14F-4D97-AF65-F5344CB8AC3E}">
        <p14:creationId xmlns:p14="http://schemas.microsoft.com/office/powerpoint/2010/main" val="31357094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609600" y="552782"/>
            <a:ext cx="5369169" cy="1591902"/>
          </a:xfrm>
        </p:spPr>
        <p:txBody>
          <a:bodyPr>
            <a:normAutofit/>
          </a:bodyPr>
          <a:lstStyle/>
          <a:p>
            <a:r>
              <a:rPr lang="en-GB" b="1"/>
              <a:t>Institutional racism</a:t>
            </a:r>
          </a:p>
        </p:txBody>
      </p:sp>
      <p:sp>
        <p:nvSpPr>
          <p:cNvPr id="15" name="Content Placeholder 2"/>
          <p:cNvSpPr>
            <a:spLocks noGrp="1"/>
          </p:cNvSpPr>
          <p:nvPr>
            <p:ph idx="1"/>
          </p:nvPr>
        </p:nvSpPr>
        <p:spPr>
          <a:xfrm>
            <a:off x="610198" y="2391995"/>
            <a:ext cx="5355276" cy="3174788"/>
          </a:xfrm>
        </p:spPr>
        <p:txBody>
          <a:bodyPr anchor="t">
            <a:normAutofit/>
          </a:bodyPr>
          <a:lstStyle/>
          <a:p>
            <a:pPr>
              <a:lnSpc>
                <a:spcPct val="100000"/>
              </a:lnSpc>
            </a:pPr>
            <a:r>
              <a:rPr lang="en-GB" sz="1600"/>
              <a:t>Racism occurs across all sectors and institutions in British society.</a:t>
            </a:r>
          </a:p>
          <a:p>
            <a:pPr>
              <a:lnSpc>
                <a:spcPct val="100000"/>
              </a:lnSpc>
            </a:pPr>
            <a:r>
              <a:rPr lang="en-GB" sz="1600"/>
              <a:t>Institutional racism – was called ‘passive’</a:t>
            </a:r>
          </a:p>
          <a:p>
            <a:pPr>
              <a:lnSpc>
                <a:spcPct val="100000"/>
              </a:lnSpc>
            </a:pPr>
            <a:r>
              <a:rPr lang="en-GB" sz="1600"/>
              <a:t>Nothing passive about it. It exists because people decide to do nothing about the inequity around them.</a:t>
            </a:r>
          </a:p>
          <a:p>
            <a:pPr>
              <a:lnSpc>
                <a:spcPct val="100000"/>
              </a:lnSpc>
            </a:pPr>
            <a:r>
              <a:rPr lang="en-GB" sz="1600"/>
              <a:t>They are then complicit in racism as those involved in any violent racist act.</a:t>
            </a:r>
          </a:p>
          <a:p>
            <a:pPr>
              <a:lnSpc>
                <a:spcPct val="100000"/>
              </a:lnSpc>
            </a:pPr>
            <a:r>
              <a:rPr lang="en-GB" sz="1600"/>
              <a:t>We don’t want to admit this; it is hard. It is embedded in everyday practices of institutions but does not mean that the people themselves are racist.</a:t>
            </a:r>
          </a:p>
          <a:p>
            <a:pPr>
              <a:lnSpc>
                <a:spcPct val="100000"/>
              </a:lnSpc>
            </a:pPr>
            <a:endParaRPr lang="en-GB" sz="1600"/>
          </a:p>
          <a:p>
            <a:pPr>
              <a:lnSpc>
                <a:spcPct val="100000"/>
              </a:lnSpc>
            </a:pPr>
            <a:endParaRPr lang="en-GB" sz="1600"/>
          </a:p>
        </p:txBody>
      </p:sp>
      <p:pic>
        <p:nvPicPr>
          <p:cNvPr id="16" name="Picture 15" descr="Exclamation mark on a yellow background">
            <a:extLst>
              <a:ext uri="{FF2B5EF4-FFF2-40B4-BE49-F238E27FC236}">
                <a16:creationId xmlns:a16="http://schemas.microsoft.com/office/drawing/2014/main" id="{3550BE1F-7BDC-2F58-44FE-E5A537C5A7BA}"/>
              </a:ext>
            </a:extLst>
          </p:cNvPr>
          <p:cNvPicPr>
            <a:picLocks noChangeAspect="1"/>
          </p:cNvPicPr>
          <p:nvPr/>
        </p:nvPicPr>
        <p:blipFill rotWithShape="1">
          <a:blip r:embed="rId2"/>
          <a:srcRect l="24593" r="11676"/>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1060288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4848AD8-1896-58C7-A0FA-747A2ACF665F}"/>
              </a:ext>
            </a:extLst>
          </p:cNvPr>
          <p:cNvSpPr>
            <a:spLocks noGrp="1"/>
          </p:cNvSpPr>
          <p:nvPr>
            <p:ph type="title"/>
          </p:nvPr>
        </p:nvSpPr>
        <p:spPr>
          <a:xfrm>
            <a:off x="6213231" y="552782"/>
            <a:ext cx="5369169" cy="1154711"/>
          </a:xfrm>
        </p:spPr>
        <p:txBody>
          <a:bodyPr>
            <a:normAutofit/>
          </a:bodyPr>
          <a:lstStyle/>
          <a:p>
            <a:r>
              <a:rPr lang="en-GB" dirty="0"/>
              <a:t>Reflective Task</a:t>
            </a:r>
          </a:p>
        </p:txBody>
      </p:sp>
      <p:pic>
        <p:nvPicPr>
          <p:cNvPr id="5" name="Picture 4" descr="Adhesive notes on glass wall">
            <a:extLst>
              <a:ext uri="{FF2B5EF4-FFF2-40B4-BE49-F238E27FC236}">
                <a16:creationId xmlns:a16="http://schemas.microsoft.com/office/drawing/2014/main" id="{00F9CD90-9010-023F-E862-070BE5C05E00}"/>
              </a:ext>
            </a:extLst>
          </p:cNvPr>
          <p:cNvPicPr>
            <a:picLocks noChangeAspect="1"/>
          </p:cNvPicPr>
          <p:nvPr/>
        </p:nvPicPr>
        <p:blipFill rotWithShape="1">
          <a:blip r:embed="rId2"/>
          <a:srcRect l="21956" r="22368" b="1"/>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00FAED5A-4B67-990A-D995-20594F65FBD5}"/>
              </a:ext>
            </a:extLst>
          </p:cNvPr>
          <p:cNvSpPr>
            <a:spLocks noGrp="1"/>
          </p:cNvSpPr>
          <p:nvPr>
            <p:ph idx="1"/>
          </p:nvPr>
        </p:nvSpPr>
        <p:spPr>
          <a:xfrm>
            <a:off x="6226526" y="2391995"/>
            <a:ext cx="5355276" cy="3174788"/>
          </a:xfrm>
        </p:spPr>
        <p:txBody>
          <a:bodyPr anchor="t">
            <a:normAutofit/>
          </a:bodyPr>
          <a:lstStyle/>
          <a:p>
            <a:r>
              <a:rPr lang="en-GB" dirty="0"/>
              <a:t>Watch the video and make notes.</a:t>
            </a:r>
          </a:p>
          <a:p>
            <a:r>
              <a:rPr lang="en-GB" dirty="0"/>
              <a:t>Consider what</a:t>
            </a:r>
          </a:p>
          <a:p>
            <a:r>
              <a:rPr lang="en-GB" dirty="0"/>
              <a:t>What policies are in place?</a:t>
            </a:r>
          </a:p>
          <a:p>
            <a:r>
              <a:rPr lang="en-GB" dirty="0"/>
              <a:t>Is there anything shocking you see?</a:t>
            </a:r>
          </a:p>
          <a:p>
            <a:r>
              <a:rPr lang="en-GB" dirty="0"/>
              <a:t>How are the individuals included / excluded?</a:t>
            </a:r>
          </a:p>
        </p:txBody>
      </p:sp>
    </p:spTree>
    <p:extLst>
      <p:ext uri="{BB962C8B-B14F-4D97-AF65-F5344CB8AC3E}">
        <p14:creationId xmlns:p14="http://schemas.microsoft.com/office/powerpoint/2010/main" val="2932004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ood Hair: Perceptions of Racism  (Award winning short film)">
            <a:hlinkClick r:id="" action="ppaction://media"/>
            <a:extLst>
              <a:ext uri="{FF2B5EF4-FFF2-40B4-BE49-F238E27FC236}">
                <a16:creationId xmlns:a16="http://schemas.microsoft.com/office/drawing/2014/main" id="{FBDBD5A6-4E77-D077-DB5B-201BB2429502}"/>
              </a:ext>
            </a:extLst>
          </p:cNvPr>
          <p:cNvPicPr>
            <a:picLocks noRot="1" noChangeAspect="1"/>
          </p:cNvPicPr>
          <p:nvPr>
            <a:videoFile r:link="rId1"/>
          </p:nvPr>
        </p:nvPicPr>
        <p:blipFill>
          <a:blip r:embed="rId3"/>
          <a:stretch>
            <a:fillRect/>
          </a:stretch>
        </p:blipFill>
        <p:spPr>
          <a:xfrm>
            <a:off x="687113" y="372979"/>
            <a:ext cx="10817774" cy="6112042"/>
          </a:xfrm>
          <a:prstGeom prst="rect">
            <a:avLst/>
          </a:prstGeom>
        </p:spPr>
      </p:pic>
    </p:spTree>
    <p:extLst>
      <p:ext uri="{BB962C8B-B14F-4D97-AF65-F5344CB8AC3E}">
        <p14:creationId xmlns:p14="http://schemas.microsoft.com/office/powerpoint/2010/main" val="10815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Seizing the pedagogical moment</a:t>
            </a:r>
            <a:endParaRPr lang="en-GB" dirty="0"/>
          </a:p>
        </p:txBody>
      </p:sp>
      <p:sp>
        <p:nvSpPr>
          <p:cNvPr id="3" name="Content Placeholder 2"/>
          <p:cNvSpPr>
            <a:spLocks noGrp="1"/>
          </p:cNvSpPr>
          <p:nvPr>
            <p:ph idx="1"/>
          </p:nvPr>
        </p:nvSpPr>
        <p:spPr/>
        <p:txBody>
          <a:bodyPr/>
          <a:lstStyle/>
          <a:p>
            <a:r>
              <a:rPr lang="en-GB" dirty="0"/>
              <a:t>Good inclusive anti-discriminatory practice involves ensuring that equality issues are an integral part of the daily programme.</a:t>
            </a:r>
          </a:p>
          <a:p>
            <a:r>
              <a:rPr lang="en-GB" dirty="0"/>
              <a:t>Opportunities to talk about equality issues can present themselves at any time. </a:t>
            </a:r>
          </a:p>
          <a:p>
            <a:r>
              <a:rPr lang="en-GB" dirty="0"/>
              <a:t>Being able to catch one of these very rewarding ‘teachable moments’ requires flexible, on-the-ball practitioners.</a:t>
            </a:r>
          </a:p>
          <a:p>
            <a:r>
              <a:rPr lang="en-GB" dirty="0"/>
              <a:t>These can occur anytime, expectedly or unexpectedly, in lots of different contexts. </a:t>
            </a:r>
          </a:p>
          <a:p>
            <a:r>
              <a:rPr lang="en-GB" dirty="0"/>
              <a:t>Children’s comments can spark these moments.</a:t>
            </a:r>
          </a:p>
          <a:p>
            <a:endParaRPr lang="en-GB" dirty="0"/>
          </a:p>
        </p:txBody>
      </p:sp>
    </p:spTree>
    <p:extLst>
      <p:ext uri="{BB962C8B-B14F-4D97-AF65-F5344CB8AC3E}">
        <p14:creationId xmlns:p14="http://schemas.microsoft.com/office/powerpoint/2010/main" val="25912512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600" y="557784"/>
            <a:ext cx="10972800" cy="1446390"/>
          </a:xfrm>
        </p:spPr>
        <p:txBody>
          <a:bodyPr>
            <a:normAutofit/>
          </a:bodyPr>
          <a:lstStyle/>
          <a:p>
            <a:r>
              <a:rPr lang="en-GB" dirty="0"/>
              <a:t>Case studies - How would you respond?</a:t>
            </a:r>
          </a:p>
        </p:txBody>
      </p:sp>
      <p:graphicFrame>
        <p:nvGraphicFramePr>
          <p:cNvPr id="15" name="Content Placeholder 2">
            <a:extLst>
              <a:ext uri="{FF2B5EF4-FFF2-40B4-BE49-F238E27FC236}">
                <a16:creationId xmlns:a16="http://schemas.microsoft.com/office/drawing/2014/main" id="{B26E4DC3-9075-90D4-AE36-B883A385297F}"/>
              </a:ext>
            </a:extLst>
          </p:cNvPr>
          <p:cNvGraphicFramePr>
            <a:graphicFrameLocks noGrp="1"/>
          </p:cNvGraphicFramePr>
          <p:nvPr>
            <p:ph idx="1"/>
            <p:extLst>
              <p:ext uri="{D42A27DB-BD31-4B8C-83A1-F6EECF244321}">
                <p14:modId xmlns:p14="http://schemas.microsoft.com/office/powerpoint/2010/main" val="3173898836"/>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2299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How would you respond?</a:t>
            </a:r>
          </a:p>
        </p:txBody>
      </p:sp>
      <p:sp>
        <p:nvSpPr>
          <p:cNvPr id="3" name="Content Placeholder 2"/>
          <p:cNvSpPr>
            <a:spLocks noGrp="1"/>
          </p:cNvSpPr>
          <p:nvPr>
            <p:ph idx="1"/>
          </p:nvPr>
        </p:nvSpPr>
        <p:spPr/>
        <p:txBody>
          <a:bodyPr/>
          <a:lstStyle/>
          <a:p>
            <a:r>
              <a:rPr lang="en-GB" dirty="0">
                <a:latin typeface="Arial" pitchFamily="34" charset="0"/>
                <a:cs typeface="Arial" pitchFamily="34" charset="0"/>
              </a:rPr>
              <a:t>If exploited, can give children appropriate information to counter their misconceptions.</a:t>
            </a:r>
          </a:p>
          <a:p>
            <a:pPr>
              <a:buNone/>
            </a:pPr>
            <a:endParaRPr lang="en-GB" dirty="0">
              <a:latin typeface="Arial" pitchFamily="34" charset="0"/>
              <a:cs typeface="Arial" pitchFamily="34" charset="0"/>
            </a:endParaRPr>
          </a:p>
          <a:p>
            <a:r>
              <a:rPr lang="en-GB" dirty="0">
                <a:latin typeface="Arial" pitchFamily="34" charset="0"/>
                <a:cs typeface="Arial" pitchFamily="34" charset="0"/>
              </a:rPr>
              <a:t>Examples of opportunities seized:</a:t>
            </a:r>
          </a:p>
          <a:p>
            <a:pPr>
              <a:buFont typeface="Wingdings" pitchFamily="2" charset="2"/>
              <a:buChar char="ü"/>
            </a:pPr>
            <a:r>
              <a:rPr lang="en-GB" dirty="0">
                <a:latin typeface="Arial" pitchFamily="34" charset="0"/>
                <a:cs typeface="Arial" pitchFamily="34" charset="0"/>
              </a:rPr>
              <a:t>Flesh-coloured plasters;</a:t>
            </a:r>
          </a:p>
          <a:p>
            <a:pPr>
              <a:buFont typeface="Wingdings" pitchFamily="2" charset="2"/>
              <a:buChar char="ü"/>
            </a:pPr>
            <a:r>
              <a:rPr lang="en-GB" dirty="0">
                <a:latin typeface="Arial" pitchFamily="34" charset="0"/>
                <a:cs typeface="Arial" pitchFamily="34" charset="0"/>
              </a:rPr>
              <a:t>Can’t you talk?</a:t>
            </a:r>
          </a:p>
          <a:p>
            <a:pPr marL="0" indent="0">
              <a:buNone/>
            </a:pPr>
            <a:endParaRPr lang="en-GB" dirty="0"/>
          </a:p>
        </p:txBody>
      </p:sp>
    </p:spTree>
    <p:extLst>
      <p:ext uri="{BB962C8B-B14F-4D97-AF65-F5344CB8AC3E}">
        <p14:creationId xmlns:p14="http://schemas.microsoft.com/office/powerpoint/2010/main" val="35122847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600" y="557784"/>
            <a:ext cx="10972800" cy="1446390"/>
          </a:xfrm>
        </p:spPr>
        <p:txBody>
          <a:bodyPr>
            <a:normAutofit/>
          </a:bodyPr>
          <a:lstStyle/>
          <a:p>
            <a:r>
              <a:rPr lang="en-GB" b="1" dirty="0"/>
              <a:t>The roots of racism in the playground</a:t>
            </a:r>
            <a:endParaRPr lang="en-GB" dirty="0"/>
          </a:p>
        </p:txBody>
      </p:sp>
      <p:graphicFrame>
        <p:nvGraphicFramePr>
          <p:cNvPr id="5" name="Content Placeholder 2">
            <a:extLst>
              <a:ext uri="{FF2B5EF4-FFF2-40B4-BE49-F238E27FC236}">
                <a16:creationId xmlns:a16="http://schemas.microsoft.com/office/drawing/2014/main" id="{9B2502C3-C077-C690-DE95-27C1ACB7A25F}"/>
              </a:ext>
            </a:extLst>
          </p:cNvPr>
          <p:cNvGraphicFramePr>
            <a:graphicFrameLocks noGrp="1"/>
          </p:cNvGraphicFramePr>
          <p:nvPr>
            <p:ph idx="1"/>
            <p:extLst>
              <p:ext uri="{D42A27DB-BD31-4B8C-83A1-F6EECF244321}">
                <p14:modId xmlns:p14="http://schemas.microsoft.com/office/powerpoint/2010/main" val="315156868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63050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5CFD-AED6-38EA-CCD6-AB565931D698}"/>
              </a:ext>
            </a:extLst>
          </p:cNvPr>
          <p:cNvSpPr>
            <a:spLocks noGrp="1"/>
          </p:cNvSpPr>
          <p:nvPr>
            <p:ph type="title"/>
          </p:nvPr>
        </p:nvSpPr>
        <p:spPr/>
        <p:txBody>
          <a:bodyPr/>
          <a:lstStyle/>
          <a:p>
            <a:r>
              <a:rPr lang="en-GB" dirty="0"/>
              <a:t>Microaggressions - Task</a:t>
            </a:r>
          </a:p>
        </p:txBody>
      </p:sp>
      <p:sp>
        <p:nvSpPr>
          <p:cNvPr id="3" name="Content Placeholder 2">
            <a:extLst>
              <a:ext uri="{FF2B5EF4-FFF2-40B4-BE49-F238E27FC236}">
                <a16:creationId xmlns:a16="http://schemas.microsoft.com/office/drawing/2014/main" id="{8AB142D8-4864-2F62-78E6-3F48AD9C4D46}"/>
              </a:ext>
            </a:extLst>
          </p:cNvPr>
          <p:cNvSpPr>
            <a:spLocks noGrp="1"/>
          </p:cNvSpPr>
          <p:nvPr>
            <p:ph idx="1"/>
          </p:nvPr>
        </p:nvSpPr>
        <p:spPr/>
        <p:txBody>
          <a:bodyPr/>
          <a:lstStyle/>
          <a:p>
            <a:r>
              <a:rPr lang="en-GB" dirty="0"/>
              <a:t>Some micro aggressions were demonstrated in the video Good Hair Perceptions of Racism, you may have also experienced some in our blue eye brown eye experiment earlier. </a:t>
            </a:r>
          </a:p>
          <a:p>
            <a:r>
              <a:rPr lang="en-GB" dirty="0"/>
              <a:t>Research:</a:t>
            </a:r>
          </a:p>
          <a:p>
            <a:r>
              <a:rPr lang="en-GB" dirty="0"/>
              <a:t>A definition of microaggressions.</a:t>
            </a:r>
          </a:p>
          <a:p>
            <a:r>
              <a:rPr lang="en-GB" dirty="0"/>
              <a:t>Some examples of microaggressions that may take place in schools or colleges. </a:t>
            </a:r>
          </a:p>
          <a:p>
            <a:r>
              <a:rPr lang="en-GB" dirty="0"/>
              <a:t>Consider how these would exclude the individual being affected.</a:t>
            </a:r>
          </a:p>
        </p:txBody>
      </p:sp>
    </p:spTree>
    <p:extLst>
      <p:ext uri="{BB962C8B-B14F-4D97-AF65-F5344CB8AC3E}">
        <p14:creationId xmlns:p14="http://schemas.microsoft.com/office/powerpoint/2010/main" val="12102479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Two different points of view</a:t>
            </a:r>
            <a:endParaRPr lang="en-GB" dirty="0"/>
          </a:p>
        </p:txBody>
      </p:sp>
      <p:sp>
        <p:nvSpPr>
          <p:cNvPr id="3" name="Content Placeholder 2"/>
          <p:cNvSpPr>
            <a:spLocks noGrp="1"/>
          </p:cNvSpPr>
          <p:nvPr>
            <p:ph idx="1"/>
          </p:nvPr>
        </p:nvSpPr>
        <p:spPr/>
        <p:txBody>
          <a:bodyPr>
            <a:normAutofit lnSpcReduction="10000"/>
          </a:bodyPr>
          <a:lstStyle/>
          <a:p>
            <a:pPr>
              <a:buNone/>
            </a:pPr>
            <a:r>
              <a:rPr lang="en-GB" b="1" dirty="0">
                <a:latin typeface="Arial" pitchFamily="34" charset="0"/>
                <a:cs typeface="Arial" pitchFamily="34" charset="0"/>
              </a:rPr>
              <a:t>Parent 1 in mono-cultural school (White):</a:t>
            </a:r>
          </a:p>
          <a:p>
            <a:pPr>
              <a:buNone/>
            </a:pPr>
            <a:endParaRPr lang="en-GB" b="1" dirty="0">
              <a:latin typeface="Arial" pitchFamily="34" charset="0"/>
              <a:cs typeface="Arial" pitchFamily="34" charset="0"/>
            </a:endParaRPr>
          </a:p>
          <a:p>
            <a:pPr>
              <a:buNone/>
            </a:pPr>
            <a:r>
              <a:rPr lang="en-GB" dirty="0"/>
              <a:t>	</a:t>
            </a:r>
            <a:r>
              <a:rPr lang="en-GB" dirty="0">
                <a:latin typeface="Arial" pitchFamily="34" charset="0"/>
                <a:cs typeface="Arial" pitchFamily="34" charset="0"/>
              </a:rPr>
              <a:t>‘Why are you teaching the majority about the minority?’</a:t>
            </a:r>
          </a:p>
          <a:p>
            <a:pPr>
              <a:buNone/>
            </a:pPr>
            <a:endParaRPr lang="en-GB" dirty="0"/>
          </a:p>
          <a:p>
            <a:pPr>
              <a:buNone/>
            </a:pPr>
            <a:r>
              <a:rPr lang="en-GB" b="1" dirty="0">
                <a:latin typeface="Arial" pitchFamily="34" charset="0"/>
                <a:cs typeface="Arial" pitchFamily="34" charset="0"/>
              </a:rPr>
              <a:t>Parent 2 in multi-cultural school (Black):</a:t>
            </a:r>
          </a:p>
          <a:p>
            <a:pPr>
              <a:buNone/>
            </a:pPr>
            <a:endParaRPr lang="en-GB" b="1" dirty="0">
              <a:latin typeface="Arial" pitchFamily="34" charset="0"/>
              <a:cs typeface="Arial" pitchFamily="34" charset="0"/>
            </a:endParaRPr>
          </a:p>
          <a:p>
            <a:pPr>
              <a:buNone/>
            </a:pPr>
            <a:r>
              <a:rPr lang="en-GB" dirty="0"/>
              <a:t>	</a:t>
            </a:r>
            <a:r>
              <a:rPr lang="en-GB" dirty="0">
                <a:latin typeface="Arial" pitchFamily="34" charset="0"/>
                <a:cs typeface="Arial" pitchFamily="34" charset="0"/>
              </a:rPr>
              <a:t>‘I am so sickened by the amount of effort our children have to make to fight racism...how dare staff leave children as young as 4 to cope with racism alone? Why is their training so inadequate that they fail to realise the seriousness of the situation and don’t have a clue as how to deal with it?’</a:t>
            </a:r>
          </a:p>
          <a:p>
            <a:endParaRPr lang="en-GB" dirty="0"/>
          </a:p>
        </p:txBody>
      </p:sp>
    </p:spTree>
    <p:extLst>
      <p:ext uri="{BB962C8B-B14F-4D97-AF65-F5344CB8AC3E}">
        <p14:creationId xmlns:p14="http://schemas.microsoft.com/office/powerpoint/2010/main" val="3839742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Things teachers say </a:t>
            </a:r>
          </a:p>
        </p:txBody>
      </p:sp>
      <p:sp>
        <p:nvSpPr>
          <p:cNvPr id="3" name="Content Placeholder 2"/>
          <p:cNvSpPr>
            <a:spLocks noGrp="1"/>
          </p:cNvSpPr>
          <p:nvPr>
            <p:ph idx="1"/>
          </p:nvPr>
        </p:nvSpPr>
        <p:spPr/>
        <p:txBody>
          <a:bodyPr>
            <a:normAutofit/>
          </a:bodyPr>
          <a:lstStyle/>
          <a:p>
            <a:r>
              <a:rPr lang="en-GB" sz="3200" dirty="0"/>
              <a:t>I don’t notice their colour.</a:t>
            </a:r>
          </a:p>
          <a:p>
            <a:r>
              <a:rPr lang="en-GB" sz="3200" dirty="0"/>
              <a:t>I treat them all the same.</a:t>
            </a:r>
          </a:p>
          <a:p>
            <a:r>
              <a:rPr lang="en-GB" sz="3200" dirty="0"/>
              <a:t>What do you think?</a:t>
            </a:r>
          </a:p>
        </p:txBody>
      </p:sp>
      <p:pic>
        <p:nvPicPr>
          <p:cNvPr id="4" name="Picture 3" descr="cardiff schools 3"/>
          <p:cNvPicPr>
            <a:picLocks noChangeAspect="1" noChangeArrowheads="1"/>
          </p:cNvPicPr>
          <p:nvPr/>
        </p:nvPicPr>
        <p:blipFill>
          <a:blip r:embed="rId3" cstate="print"/>
          <a:srcRect/>
          <a:stretch>
            <a:fillRect/>
          </a:stretch>
        </p:blipFill>
        <p:spPr bwMode="auto">
          <a:xfrm>
            <a:off x="6584714" y="3256113"/>
            <a:ext cx="2449513" cy="3097213"/>
          </a:xfrm>
          <a:prstGeom prst="rect">
            <a:avLst/>
          </a:prstGeom>
          <a:noFill/>
          <a:ln w="9525">
            <a:noFill/>
            <a:miter lim="800000"/>
            <a:headEnd/>
            <a:tailEnd/>
          </a:ln>
        </p:spPr>
      </p:pic>
    </p:spTree>
    <p:extLst>
      <p:ext uri="{BB962C8B-B14F-4D97-AF65-F5344CB8AC3E}">
        <p14:creationId xmlns:p14="http://schemas.microsoft.com/office/powerpoint/2010/main" val="12823487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 Racist or Anti bias</a:t>
            </a:r>
          </a:p>
        </p:txBody>
      </p:sp>
      <p:sp>
        <p:nvSpPr>
          <p:cNvPr id="3" name="Content Placeholder 2"/>
          <p:cNvSpPr>
            <a:spLocks noGrp="1"/>
          </p:cNvSpPr>
          <p:nvPr>
            <p:ph idx="1"/>
          </p:nvPr>
        </p:nvSpPr>
        <p:spPr/>
        <p:txBody>
          <a:bodyPr/>
          <a:lstStyle/>
          <a:p>
            <a:r>
              <a:rPr lang="en-GB" dirty="0"/>
              <a:t>About educating children holistically. </a:t>
            </a:r>
          </a:p>
          <a:p>
            <a:r>
              <a:rPr lang="en-GB" dirty="0"/>
              <a:t>Anti-bias education challenges discrimination.</a:t>
            </a:r>
          </a:p>
          <a:p>
            <a:r>
              <a:rPr lang="en-GB" dirty="0"/>
              <a:t>Racist attitudes need to be ‘unlearnt’.</a:t>
            </a:r>
          </a:p>
          <a:p>
            <a:r>
              <a:rPr lang="en-GB" dirty="0"/>
              <a:t>Foundational principle: by enabling children to confront racist assumptions and view differences between themselves and others positively, then inequality minimised. (QCA, 2003)</a:t>
            </a:r>
          </a:p>
          <a:p>
            <a:r>
              <a:rPr lang="en-GB" dirty="0"/>
              <a:t>Ultimate goal: such education will diminish individual and institutionalised racism.</a:t>
            </a:r>
          </a:p>
          <a:p>
            <a:r>
              <a:rPr lang="en-GB" dirty="0"/>
              <a:t>Opponents of anti-racist education.</a:t>
            </a:r>
          </a:p>
          <a:p>
            <a:endParaRPr lang="en-GB" dirty="0"/>
          </a:p>
        </p:txBody>
      </p:sp>
    </p:spTree>
    <p:extLst>
      <p:ext uri="{BB962C8B-B14F-4D97-AF65-F5344CB8AC3E}">
        <p14:creationId xmlns:p14="http://schemas.microsoft.com/office/powerpoint/2010/main" val="6076432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7EC7751-495D-487E-B212-AB1DD0DB1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3126610"/>
          </a:xfrm>
          <a:prstGeom prst="rect">
            <a:avLst/>
          </a:prstGeom>
          <a:gradFill>
            <a:gsLst>
              <a:gs pos="100000">
                <a:srgbClr val="000000">
                  <a:alpha val="0"/>
                </a:srgbClr>
              </a:gs>
              <a:gs pos="0">
                <a:schemeClr val="tx1"/>
              </a:gs>
              <a:gs pos="36200">
                <a:srgbClr val="000000">
                  <a:alpha val="33000"/>
                </a:srgbClr>
              </a:gs>
              <a:gs pos="0">
                <a:srgbClr val="000000">
                  <a:alpha val="5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F1ADE-8E16-45CE-37B8-CCD4D517ABC7}"/>
              </a:ext>
            </a:extLst>
          </p:cNvPr>
          <p:cNvSpPr>
            <a:spLocks noGrp="1"/>
          </p:cNvSpPr>
          <p:nvPr>
            <p:ph type="title"/>
          </p:nvPr>
        </p:nvSpPr>
        <p:spPr>
          <a:xfrm>
            <a:off x="609600" y="663960"/>
            <a:ext cx="6302803" cy="1305518"/>
          </a:xfrm>
        </p:spPr>
        <p:txBody>
          <a:bodyPr vert="horz" lIns="91440" tIns="45720" rIns="91440" bIns="45720" rtlCol="0" anchor="t">
            <a:normAutofit/>
          </a:bodyPr>
          <a:lstStyle/>
          <a:p>
            <a:pPr>
              <a:lnSpc>
                <a:spcPct val="90000"/>
              </a:lnSpc>
            </a:pPr>
            <a:r>
              <a:rPr lang="en-US" sz="4200">
                <a:solidFill>
                  <a:srgbClr val="FFFFFF"/>
                </a:solidFill>
              </a:rPr>
              <a:t>An introduction to an Antiracist Wales</a:t>
            </a:r>
          </a:p>
        </p:txBody>
      </p:sp>
      <p:sp>
        <p:nvSpPr>
          <p:cNvPr id="26" name="Rectangle 25">
            <a:extLst>
              <a:ext uri="{FF2B5EF4-FFF2-40B4-BE49-F238E27FC236}">
                <a16:creationId xmlns:a16="http://schemas.microsoft.com/office/drawing/2014/main" id="{8A00DF8D-2CBA-449E-B29E-B111149DF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2" y="4142197"/>
            <a:ext cx="12191999" cy="2715800"/>
          </a:xfrm>
          <a:prstGeom prst="rect">
            <a:avLst/>
          </a:prstGeom>
          <a:gradFill>
            <a:gsLst>
              <a:gs pos="100000">
                <a:srgbClr val="000000">
                  <a:alpha val="0"/>
                </a:srgbClr>
              </a:gs>
              <a:gs pos="0">
                <a:schemeClr val="tx1"/>
              </a:gs>
              <a:gs pos="55000">
                <a:srgbClr val="000000">
                  <a:alpha val="37000"/>
                </a:srgbClr>
              </a:gs>
              <a:gs pos="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C738D7-5643-6A47-804F-0B829C2A1CD5}"/>
              </a:ext>
            </a:extLst>
          </p:cNvPr>
          <p:cNvGraphicFramePr>
            <a:graphicFrameLocks noGrp="1"/>
          </p:cNvGraphicFramePr>
          <p:nvPr>
            <p:ph idx="1"/>
            <p:extLst>
              <p:ext uri="{D42A27DB-BD31-4B8C-83A1-F6EECF244321}">
                <p14:modId xmlns:p14="http://schemas.microsoft.com/office/powerpoint/2010/main" val="1895283220"/>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3383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02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4" name="Rectangle 4302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3010" name="Title 1">
            <a:extLst>
              <a:ext uri="{FF2B5EF4-FFF2-40B4-BE49-F238E27FC236}">
                <a16:creationId xmlns:a16="http://schemas.microsoft.com/office/drawing/2014/main" id="{AA3DC557-EA01-471A-A5D7-A6B4C72CF41D}"/>
              </a:ext>
            </a:extLst>
          </p:cNvPr>
          <p:cNvSpPr>
            <a:spLocks noGrp="1" noChangeArrowheads="1"/>
          </p:cNvSpPr>
          <p:nvPr>
            <p:ph type="title"/>
          </p:nvPr>
        </p:nvSpPr>
        <p:spPr>
          <a:xfrm>
            <a:off x="6297494" y="552782"/>
            <a:ext cx="5369169" cy="1619611"/>
          </a:xfrm>
        </p:spPr>
        <p:txBody>
          <a:bodyPr>
            <a:normAutofit/>
          </a:bodyPr>
          <a:lstStyle/>
          <a:p>
            <a:pPr>
              <a:lnSpc>
                <a:spcPct val="90000"/>
              </a:lnSpc>
            </a:pPr>
            <a:r>
              <a:rPr lang="en-GB" altLang="en-US" sz="2400"/>
              <a:t>Black, Asian and Minority Ethnic Communities, Contributions and Cynefin in the New Curriculum Working Group (2021)</a:t>
            </a:r>
          </a:p>
        </p:txBody>
      </p:sp>
      <p:pic>
        <p:nvPicPr>
          <p:cNvPr id="43025" name="Picture 43024" descr="Abstract blurred public library with bookshelves">
            <a:extLst>
              <a:ext uri="{FF2B5EF4-FFF2-40B4-BE49-F238E27FC236}">
                <a16:creationId xmlns:a16="http://schemas.microsoft.com/office/drawing/2014/main" id="{3214E2BA-70B1-9442-15C4-D217CB356CA2}"/>
              </a:ext>
            </a:extLst>
          </p:cNvPr>
          <p:cNvPicPr>
            <a:picLocks noChangeAspect="1"/>
          </p:cNvPicPr>
          <p:nvPr/>
        </p:nvPicPr>
        <p:blipFill rotWithShape="1">
          <a:blip r:embed="rId3"/>
          <a:srcRect l="10470" r="32809" b="-1"/>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43026" name="Content Placeholder 2">
            <a:extLst>
              <a:ext uri="{FF2B5EF4-FFF2-40B4-BE49-F238E27FC236}">
                <a16:creationId xmlns:a16="http://schemas.microsoft.com/office/drawing/2014/main" id="{8B11C48B-C280-4749-A846-27A98BAC44AA}"/>
              </a:ext>
            </a:extLst>
          </p:cNvPr>
          <p:cNvSpPr>
            <a:spLocks noGrp="1" noChangeArrowheads="1"/>
          </p:cNvSpPr>
          <p:nvPr>
            <p:ph idx="1"/>
          </p:nvPr>
        </p:nvSpPr>
        <p:spPr>
          <a:xfrm>
            <a:off x="6298092" y="2391995"/>
            <a:ext cx="5355276" cy="3174788"/>
          </a:xfrm>
        </p:spPr>
        <p:txBody>
          <a:bodyPr anchor="t">
            <a:normAutofit/>
          </a:bodyPr>
          <a:lstStyle/>
          <a:p>
            <a:pPr>
              <a:lnSpc>
                <a:spcPct val="100000"/>
              </a:lnSpc>
            </a:pPr>
            <a:r>
              <a:rPr lang="en-GB" altLang="en-US" sz="1400"/>
              <a:t>There is considerable evidence to confirm racial inequality is a feature of education in Wales, relating to attainment, school policy and practices, the curriculum and the workforce.</a:t>
            </a:r>
          </a:p>
          <a:p>
            <a:pPr>
              <a:lnSpc>
                <a:spcPct val="100000"/>
              </a:lnSpc>
            </a:pPr>
            <a:r>
              <a:rPr lang="en-GB" altLang="en-US" sz="1400"/>
              <a:t>The current ways of working are continuing to reinforce discrimination, falling short of inclusion, equality and professional standards. There is documented evidence of the lack of ethnic diversity in the school education workforce.</a:t>
            </a:r>
          </a:p>
          <a:p>
            <a:pPr>
              <a:lnSpc>
                <a:spcPct val="100000"/>
              </a:lnSpc>
            </a:pPr>
            <a:r>
              <a:rPr lang="en-GB" altLang="en-US" sz="1400"/>
              <a:t>Further reading </a:t>
            </a:r>
            <a:r>
              <a:rPr lang="en-GB" altLang="en-US" sz="1400">
                <a:hlinkClick r:id="rId4"/>
              </a:rPr>
              <a:t>https://gov.wales/sites/default/files/publications/2021-03/black-asian-minority-ethnic-communities-contributions-cynefin-new-curriculum-working-group-final-report.pdf</a:t>
            </a:r>
            <a:endParaRPr lang="en-GB" altLang="en-US" sz="1400"/>
          </a:p>
          <a:p>
            <a:pPr>
              <a:lnSpc>
                <a:spcPct val="100000"/>
              </a:lnSpc>
            </a:pPr>
            <a:endParaRPr lang="en-GB" altLang="en-US" sz="14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3256" name="Rectangle 53255">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258" name="Freeform: Shape 5325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3260"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2"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4" name="Freeform: Shape 53263">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250" name="Rectangle 2">
            <a:extLst>
              <a:ext uri="{FF2B5EF4-FFF2-40B4-BE49-F238E27FC236}">
                <a16:creationId xmlns:a16="http://schemas.microsoft.com/office/drawing/2014/main" id="{A78F498C-49FB-4D6E-8AB5-499A14D21645}"/>
              </a:ext>
            </a:extLst>
          </p:cNvPr>
          <p:cNvSpPr>
            <a:spLocks noGrp="1" noChangeArrowheads="1"/>
          </p:cNvSpPr>
          <p:nvPr>
            <p:ph type="title"/>
          </p:nvPr>
        </p:nvSpPr>
        <p:spPr>
          <a:xfrm>
            <a:off x="612648" y="557783"/>
            <a:ext cx="6693027" cy="3130807"/>
          </a:xfrm>
        </p:spPr>
        <p:txBody>
          <a:bodyPr vert="horz" lIns="91440" tIns="45720" rIns="91440" bIns="45720" rtlCol="0" anchor="b">
            <a:normAutofit/>
          </a:bodyPr>
          <a:lstStyle/>
          <a:p>
            <a:r>
              <a:rPr lang="en-US" altLang="en-US"/>
              <a:t>Practice</a:t>
            </a:r>
          </a:p>
        </p:txBody>
      </p:sp>
      <p:sp>
        <p:nvSpPr>
          <p:cNvPr id="53251" name="Rectangle 3">
            <a:extLst>
              <a:ext uri="{FF2B5EF4-FFF2-40B4-BE49-F238E27FC236}">
                <a16:creationId xmlns:a16="http://schemas.microsoft.com/office/drawing/2014/main" id="{35122BD7-C62B-4694-B623-17826705A03E}"/>
              </a:ext>
            </a:extLst>
          </p:cNvPr>
          <p:cNvSpPr>
            <a:spLocks noGrp="1" noChangeArrowheads="1"/>
          </p:cNvSpPr>
          <p:nvPr>
            <p:ph type="body" idx="1"/>
          </p:nvPr>
        </p:nvSpPr>
        <p:spPr>
          <a:xfrm>
            <a:off x="612648" y="3902206"/>
            <a:ext cx="6693027" cy="2240529"/>
          </a:xfrm>
        </p:spPr>
        <p:txBody>
          <a:bodyPr vert="horz" lIns="91440" tIns="45720" rIns="91440" bIns="45720" rtlCol="0">
            <a:normAutofit/>
          </a:bodyPr>
          <a:lstStyle/>
          <a:p>
            <a:r>
              <a:rPr lang="en-US" altLang="en-US"/>
              <a:t>Children can only learn to be tolerant, challenge unfair generalisations and learn inclusiveness and positive regard for diversity if they see adults around them doing the same </a:t>
            </a:r>
          </a:p>
          <a:p>
            <a:r>
              <a:rPr lang="en-US" altLang="en-US"/>
              <a:t>		(Siraj-Blatchford and Clarke 2000: 3)</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3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321" name="Rectangle 5532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322" name="Freeform: Shape 55321">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298" name="Rectangle 2">
            <a:extLst>
              <a:ext uri="{FF2B5EF4-FFF2-40B4-BE49-F238E27FC236}">
                <a16:creationId xmlns:a16="http://schemas.microsoft.com/office/drawing/2014/main" id="{4DE231CD-37D3-46D0-93F8-074ABBE5FA24}"/>
              </a:ext>
            </a:extLst>
          </p:cNvPr>
          <p:cNvSpPr>
            <a:spLocks noGrp="1" noChangeArrowheads="1"/>
          </p:cNvSpPr>
          <p:nvPr>
            <p:ph type="title"/>
          </p:nvPr>
        </p:nvSpPr>
        <p:spPr>
          <a:xfrm>
            <a:off x="609600" y="557784"/>
            <a:ext cx="10972800" cy="1446390"/>
          </a:xfrm>
        </p:spPr>
        <p:txBody>
          <a:bodyPr>
            <a:normAutofit/>
          </a:bodyPr>
          <a:lstStyle/>
          <a:p>
            <a:pPr eaLnBrk="1" hangingPunct="1"/>
            <a:r>
              <a:rPr lang="en-GB" altLang="en-US"/>
              <a:t>Practice</a:t>
            </a:r>
          </a:p>
        </p:txBody>
      </p:sp>
      <p:graphicFrame>
        <p:nvGraphicFramePr>
          <p:cNvPr id="55323" name="Rectangle 3">
            <a:extLst>
              <a:ext uri="{FF2B5EF4-FFF2-40B4-BE49-F238E27FC236}">
                <a16:creationId xmlns:a16="http://schemas.microsoft.com/office/drawing/2014/main" id="{B65AEE47-2A35-EC13-14A2-09D7DB01903F}"/>
              </a:ext>
            </a:extLst>
          </p:cNvPr>
          <p:cNvGraphicFramePr/>
          <p:nvPr>
            <p:extLst>
              <p:ext uri="{D42A27DB-BD31-4B8C-83A1-F6EECF244321}">
                <p14:modId xmlns:p14="http://schemas.microsoft.com/office/powerpoint/2010/main" val="1108402375"/>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38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82" name="Rectangle 5738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57346" name="Rectangle 2">
            <a:extLst>
              <a:ext uri="{FF2B5EF4-FFF2-40B4-BE49-F238E27FC236}">
                <a16:creationId xmlns:a16="http://schemas.microsoft.com/office/drawing/2014/main" id="{EADBC86B-E6B1-48F1-8B5A-19ACB207E95A}"/>
              </a:ext>
            </a:extLst>
          </p:cNvPr>
          <p:cNvSpPr>
            <a:spLocks noGrp="1" noChangeArrowheads="1"/>
          </p:cNvSpPr>
          <p:nvPr>
            <p:ph type="title"/>
          </p:nvPr>
        </p:nvSpPr>
        <p:spPr>
          <a:xfrm>
            <a:off x="6213231" y="552782"/>
            <a:ext cx="5369169" cy="1154711"/>
          </a:xfrm>
        </p:spPr>
        <p:txBody>
          <a:bodyPr>
            <a:normAutofit/>
          </a:bodyPr>
          <a:lstStyle/>
          <a:p>
            <a:pPr eaLnBrk="1" hangingPunct="1"/>
            <a:r>
              <a:rPr lang="en-GB" altLang="en-US"/>
              <a:t>Practice</a:t>
            </a:r>
          </a:p>
        </p:txBody>
      </p:sp>
      <p:pic>
        <p:nvPicPr>
          <p:cNvPr id="57383" name="Picture 57382" descr="Hands holding each other's wrists and interlinked to form a circle">
            <a:extLst>
              <a:ext uri="{FF2B5EF4-FFF2-40B4-BE49-F238E27FC236}">
                <a16:creationId xmlns:a16="http://schemas.microsoft.com/office/drawing/2014/main" id="{845ADB09-42AD-0C1C-C9D3-36F73BC79741}"/>
              </a:ext>
            </a:extLst>
          </p:cNvPr>
          <p:cNvPicPr>
            <a:picLocks noChangeAspect="1"/>
          </p:cNvPicPr>
          <p:nvPr/>
        </p:nvPicPr>
        <p:blipFill rotWithShape="1">
          <a:blip r:embed="rId3"/>
          <a:srcRect l="23979" r="20346" b="1"/>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57384" name="Rectangle 3">
            <a:extLst>
              <a:ext uri="{FF2B5EF4-FFF2-40B4-BE49-F238E27FC236}">
                <a16:creationId xmlns:a16="http://schemas.microsoft.com/office/drawing/2014/main" id="{523A9FD2-FFD7-4500-8973-005C1A7D428E}"/>
              </a:ext>
            </a:extLst>
          </p:cNvPr>
          <p:cNvSpPr>
            <a:spLocks noGrp="1" noChangeArrowheads="1"/>
          </p:cNvSpPr>
          <p:nvPr>
            <p:ph type="body" idx="1"/>
          </p:nvPr>
        </p:nvSpPr>
        <p:spPr>
          <a:xfrm>
            <a:off x="6226526" y="2391995"/>
            <a:ext cx="5355276" cy="3174788"/>
          </a:xfrm>
        </p:spPr>
        <p:txBody>
          <a:bodyPr anchor="t">
            <a:normAutofit/>
          </a:bodyPr>
          <a:lstStyle/>
          <a:p>
            <a:pPr eaLnBrk="1" hangingPunct="1">
              <a:lnSpc>
                <a:spcPct val="100000"/>
              </a:lnSpc>
              <a:buFontTx/>
              <a:buNone/>
            </a:pPr>
            <a:r>
              <a:rPr lang="en-GB" altLang="en-US" sz="1400"/>
              <a:t>Themes that should permeate all teaching:</a:t>
            </a:r>
          </a:p>
          <a:p>
            <a:pPr eaLnBrk="1" hangingPunct="1">
              <a:lnSpc>
                <a:spcPct val="100000"/>
              </a:lnSpc>
            </a:pPr>
            <a:r>
              <a:rPr lang="en-GB" altLang="en-US" sz="1400"/>
              <a:t>Shared humanity: issues of similarity, </a:t>
            </a:r>
          </a:p>
          <a:p>
            <a:pPr eaLnBrk="1" hangingPunct="1">
              <a:lnSpc>
                <a:spcPct val="100000"/>
              </a:lnSpc>
              <a:buFontTx/>
              <a:buNone/>
            </a:pPr>
            <a:r>
              <a:rPr lang="en-GB" altLang="en-US" sz="1400"/>
              <a:t>	sameness and universality;</a:t>
            </a:r>
          </a:p>
          <a:p>
            <a:pPr eaLnBrk="1" hangingPunct="1">
              <a:lnSpc>
                <a:spcPct val="100000"/>
              </a:lnSpc>
            </a:pPr>
            <a:r>
              <a:rPr lang="en-GB" altLang="en-US" sz="1400"/>
              <a:t>Difference and diversity: contrasting stories and ways of doing things;</a:t>
            </a:r>
          </a:p>
          <a:p>
            <a:pPr eaLnBrk="1" hangingPunct="1">
              <a:lnSpc>
                <a:spcPct val="100000"/>
              </a:lnSpc>
            </a:pPr>
            <a:r>
              <a:rPr lang="en-GB" altLang="en-US" sz="1400"/>
              <a:t>Interdependence: borrowing, mingling and mutual influence.</a:t>
            </a:r>
          </a:p>
          <a:p>
            <a:pPr eaLnBrk="1" hangingPunct="1">
              <a:lnSpc>
                <a:spcPct val="100000"/>
              </a:lnSpc>
              <a:buFontTx/>
              <a:buNone/>
            </a:pPr>
            <a:r>
              <a:rPr lang="en-GB" altLang="en-US" sz="1400"/>
              <a:t>	(Richardson, R. (2004) Curriculum, ethos and </a:t>
            </a:r>
          </a:p>
          <a:p>
            <a:pPr eaLnBrk="1" hangingPunct="1">
              <a:lnSpc>
                <a:spcPct val="100000"/>
              </a:lnSpc>
              <a:buFontTx/>
              <a:buNone/>
            </a:pPr>
            <a:r>
              <a:rPr lang="en-GB" altLang="en-US" sz="1400"/>
              <a:t>	leadership: Confronting Islamophobia in UK education. In, B. </a:t>
            </a:r>
            <a:r>
              <a:rPr lang="en-GB" altLang="en-US" sz="1400">
                <a:cs typeface="Times New Roman" panose="02020603050405020304" pitchFamily="18" charset="0"/>
              </a:rPr>
              <a:t>Van Driel, (Ed)(2004) </a:t>
            </a:r>
            <a:r>
              <a:rPr lang="en-GB" altLang="en-US" sz="1400" i="1">
                <a:cs typeface="Times New Roman" panose="02020603050405020304" pitchFamily="18" charset="0"/>
              </a:rPr>
              <a:t>Confronting Islamophobia in Educational Practice</a:t>
            </a:r>
            <a:r>
              <a:rPr lang="en-GB" altLang="en-US" sz="1400">
                <a:cs typeface="Times New Roman" panose="02020603050405020304" pitchFamily="18" charset="0"/>
              </a:rPr>
              <a:t>. Stoke-on Trent: Trentham Books)</a:t>
            </a:r>
          </a:p>
          <a:p>
            <a:pPr eaLnBrk="1" hangingPunct="1">
              <a:lnSpc>
                <a:spcPct val="100000"/>
              </a:lnSpc>
            </a:pPr>
            <a:endParaRPr lang="en-GB" altLang="en-US" sz="14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E73A-3B5E-A518-3152-34EA41F9A99E}"/>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3124FF9-0735-6771-25CE-345E2D3465BD}"/>
              </a:ext>
            </a:extLst>
          </p:cNvPr>
          <p:cNvSpPr>
            <a:spLocks noGrp="1"/>
          </p:cNvSpPr>
          <p:nvPr>
            <p:ph idx="1"/>
          </p:nvPr>
        </p:nvSpPr>
        <p:spPr/>
        <p:txBody>
          <a:bodyPr/>
          <a:lstStyle/>
          <a:p>
            <a:r>
              <a:rPr lang="en-GB" dirty="0"/>
              <a:t>At the end of this session, are you able to</a:t>
            </a:r>
          </a:p>
          <a:p>
            <a:r>
              <a:rPr lang="en-GB" dirty="0"/>
              <a:t>Recall key terminology around race and racism.</a:t>
            </a:r>
          </a:p>
          <a:p>
            <a:r>
              <a:rPr lang="en-GB" dirty="0"/>
              <a:t>Discuss institutional racism and its effects on the individual.</a:t>
            </a:r>
          </a:p>
          <a:p>
            <a:r>
              <a:rPr lang="en-GB" dirty="0"/>
              <a:t>Evaluate Anti-Racist practice in education</a:t>
            </a:r>
          </a:p>
        </p:txBody>
      </p:sp>
    </p:spTree>
    <p:extLst>
      <p:ext uri="{BB962C8B-B14F-4D97-AF65-F5344CB8AC3E}">
        <p14:creationId xmlns:p14="http://schemas.microsoft.com/office/powerpoint/2010/main" val="38140431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7BC1E0-1C8D-47CB-B48A-D3D0D2EF0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AD1C04B-04EF-43BA-B2AB-6F52AF8B9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6939937" cy="6453893"/>
          </a:xfrm>
          <a:custGeom>
            <a:avLst/>
            <a:gdLst>
              <a:gd name="connsiteX0" fmla="*/ 111814 w 4695433"/>
              <a:gd name="connsiteY0" fmla="*/ 3049004 h 4582435"/>
              <a:gd name="connsiteX1" fmla="*/ 297409 w 4695433"/>
              <a:gd name="connsiteY1" fmla="*/ 3091902 h 4582435"/>
              <a:gd name="connsiteX2" fmla="*/ 416673 w 4695433"/>
              <a:gd name="connsiteY2" fmla="*/ 3537003 h 4582435"/>
              <a:gd name="connsiteX3" fmla="*/ 31751 w 4695433"/>
              <a:gd name="connsiteY3" fmla="*/ 3683368 h 4582435"/>
              <a:gd name="connsiteX4" fmla="*/ 0 w 4695433"/>
              <a:gd name="connsiteY4" fmla="*/ 3669070 h 4582435"/>
              <a:gd name="connsiteX5" fmla="*/ 0 w 4695433"/>
              <a:gd name="connsiteY5" fmla="*/ 3079852 h 4582435"/>
              <a:gd name="connsiteX6" fmla="*/ 35156 w 4695433"/>
              <a:gd name="connsiteY6" fmla="*/ 3063756 h 4582435"/>
              <a:gd name="connsiteX7" fmla="*/ 111814 w 4695433"/>
              <a:gd name="connsiteY7" fmla="*/ 3049004 h 4582435"/>
              <a:gd name="connsiteX8" fmla="*/ 0 w 4695433"/>
              <a:gd name="connsiteY8" fmla="*/ 0 h 4582435"/>
              <a:gd name="connsiteX9" fmla="*/ 4695433 w 4695433"/>
              <a:gd name="connsiteY9" fmla="*/ 0 h 4582435"/>
              <a:gd name="connsiteX10" fmla="*/ 4663044 w 4695433"/>
              <a:gd name="connsiteY10" fmla="*/ 68762 h 4582435"/>
              <a:gd name="connsiteX11" fmla="*/ 4571319 w 4695433"/>
              <a:gd name="connsiteY11" fmla="*/ 201411 h 4582435"/>
              <a:gd name="connsiteX12" fmla="*/ 4099777 w 4695433"/>
              <a:gd name="connsiteY12" fmla="*/ 504347 h 4582435"/>
              <a:gd name="connsiteX13" fmla="*/ 3811860 w 4695433"/>
              <a:gd name="connsiteY13" fmla="*/ 1682068 h 4582435"/>
              <a:gd name="connsiteX14" fmla="*/ 3167043 w 4695433"/>
              <a:gd name="connsiteY14" fmla="*/ 4278500 h 4582435"/>
              <a:gd name="connsiteX15" fmla="*/ 2640955 w 4695433"/>
              <a:gd name="connsiteY15" fmla="*/ 4485587 h 4582435"/>
              <a:gd name="connsiteX16" fmla="*/ 1495663 w 4695433"/>
              <a:gd name="connsiteY16" fmla="*/ 4435228 h 4582435"/>
              <a:gd name="connsiteX17" fmla="*/ 1020813 w 4695433"/>
              <a:gd name="connsiteY17" fmla="*/ 3838149 h 4582435"/>
              <a:gd name="connsiteX18" fmla="*/ 626404 w 4695433"/>
              <a:gd name="connsiteY18" fmla="*/ 3045292 h 4582435"/>
              <a:gd name="connsiteX19" fmla="*/ 147061 w 4695433"/>
              <a:gd name="connsiteY19" fmla="*/ 2765401 h 4582435"/>
              <a:gd name="connsiteX20" fmla="*/ 0 w 4695433"/>
              <a:gd name="connsiteY20" fmla="*/ 2736690 h 458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695433" h="4582435">
                <a:moveTo>
                  <a:pt x="111814" y="3049004"/>
                </a:moveTo>
                <a:cubicBezTo>
                  <a:pt x="174417" y="3044581"/>
                  <a:pt x="238967" y="3058160"/>
                  <a:pt x="297409" y="3091902"/>
                </a:cubicBezTo>
                <a:cubicBezTo>
                  <a:pt x="453255" y="3181878"/>
                  <a:pt x="506651" y="3381158"/>
                  <a:pt x="416673" y="3537003"/>
                </a:cubicBezTo>
                <a:cubicBezTo>
                  <a:pt x="337943" y="3673368"/>
                  <a:pt x="175529" y="3731295"/>
                  <a:pt x="31751" y="3683368"/>
                </a:cubicBezTo>
                <a:lnTo>
                  <a:pt x="0" y="3669070"/>
                </a:lnTo>
                <a:lnTo>
                  <a:pt x="0" y="3079852"/>
                </a:lnTo>
                <a:lnTo>
                  <a:pt x="35156" y="3063756"/>
                </a:lnTo>
                <a:cubicBezTo>
                  <a:pt x="59982" y="3055817"/>
                  <a:pt x="85729" y="3050848"/>
                  <a:pt x="111814" y="3049004"/>
                </a:cubicBezTo>
                <a:close/>
                <a:moveTo>
                  <a:pt x="0" y="0"/>
                </a:moveTo>
                <a:lnTo>
                  <a:pt x="4695433" y="0"/>
                </a:lnTo>
                <a:lnTo>
                  <a:pt x="4663044" y="68762"/>
                </a:lnTo>
                <a:cubicBezTo>
                  <a:pt x="4636274" y="118744"/>
                  <a:pt x="4605467" y="163546"/>
                  <a:pt x="4571319" y="201411"/>
                </a:cubicBezTo>
                <a:cubicBezTo>
                  <a:pt x="4449886" y="335755"/>
                  <a:pt x="4268949" y="426743"/>
                  <a:pt x="4099777" y="504347"/>
                </a:cubicBezTo>
                <a:cubicBezTo>
                  <a:pt x="3604896" y="731933"/>
                  <a:pt x="3591784" y="1317548"/>
                  <a:pt x="3811860" y="1682068"/>
                </a:cubicBezTo>
                <a:cubicBezTo>
                  <a:pt x="4454413" y="2741008"/>
                  <a:pt x="4084752" y="3706193"/>
                  <a:pt x="3167043" y="4278500"/>
                </a:cubicBezTo>
                <a:cubicBezTo>
                  <a:pt x="3009772" y="4376529"/>
                  <a:pt x="2817700" y="4417630"/>
                  <a:pt x="2640955" y="4485587"/>
                </a:cubicBezTo>
                <a:cubicBezTo>
                  <a:pt x="2250950" y="4603206"/>
                  <a:pt x="1866703" y="4642930"/>
                  <a:pt x="1495663" y="4435228"/>
                </a:cubicBezTo>
                <a:cubicBezTo>
                  <a:pt x="1259049" y="4302759"/>
                  <a:pt x="1121911" y="4090107"/>
                  <a:pt x="1020813" y="3838149"/>
                </a:cubicBezTo>
                <a:cubicBezTo>
                  <a:pt x="910679" y="3564211"/>
                  <a:pt x="784571" y="3292847"/>
                  <a:pt x="626404" y="3045292"/>
                </a:cubicBezTo>
                <a:cubicBezTo>
                  <a:pt x="516355" y="2873268"/>
                  <a:pt x="336073" y="2807363"/>
                  <a:pt x="147061" y="2765401"/>
                </a:cubicBezTo>
                <a:lnTo>
                  <a:pt x="0" y="273669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9FBCD7-AC7D-A504-1066-8B00CB013A51}"/>
              </a:ext>
            </a:extLst>
          </p:cNvPr>
          <p:cNvSpPr>
            <a:spLocks noGrp="1"/>
          </p:cNvSpPr>
          <p:nvPr>
            <p:ph type="title"/>
          </p:nvPr>
        </p:nvSpPr>
        <p:spPr>
          <a:xfrm>
            <a:off x="609600" y="663960"/>
            <a:ext cx="4298417" cy="2539390"/>
          </a:xfrm>
        </p:spPr>
        <p:txBody>
          <a:bodyPr vert="horz" lIns="91440" tIns="45720" rIns="91440" bIns="45720" rtlCol="0" anchor="b">
            <a:normAutofit/>
          </a:bodyPr>
          <a:lstStyle/>
          <a:p>
            <a:r>
              <a:rPr lang="en-US" sz="4400"/>
              <a:t>Questions?</a:t>
            </a:r>
          </a:p>
        </p:txBody>
      </p:sp>
      <p:sp>
        <p:nvSpPr>
          <p:cNvPr id="3" name="Text Placeholder 2">
            <a:extLst>
              <a:ext uri="{FF2B5EF4-FFF2-40B4-BE49-F238E27FC236}">
                <a16:creationId xmlns:a16="http://schemas.microsoft.com/office/drawing/2014/main" id="{C3017D9A-F976-94B8-5389-38B5AEBF6617}"/>
              </a:ext>
            </a:extLst>
          </p:cNvPr>
          <p:cNvSpPr>
            <a:spLocks noGrp="1"/>
          </p:cNvSpPr>
          <p:nvPr>
            <p:ph type="body" idx="1"/>
          </p:nvPr>
        </p:nvSpPr>
        <p:spPr>
          <a:xfrm>
            <a:off x="609600" y="3429000"/>
            <a:ext cx="4227871" cy="1368650"/>
          </a:xfrm>
        </p:spPr>
        <p:txBody>
          <a:bodyPr vert="horz" lIns="91440" tIns="45720" rIns="91440" bIns="45720" rtlCol="0" anchor="t">
            <a:normAutofit/>
          </a:bodyPr>
          <a:lstStyle/>
          <a:p>
            <a:endParaRPr lang="en-US"/>
          </a:p>
        </p:txBody>
      </p:sp>
      <p:pic>
        <p:nvPicPr>
          <p:cNvPr id="7" name="Graphic 6" descr="Questions">
            <a:extLst>
              <a:ext uri="{FF2B5EF4-FFF2-40B4-BE49-F238E27FC236}">
                <a16:creationId xmlns:a16="http://schemas.microsoft.com/office/drawing/2014/main" id="{1FE516BC-88BB-523A-C5C0-FBBA0A023C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60082" y="865204"/>
            <a:ext cx="5022318" cy="5022318"/>
          </a:xfrm>
          <a:prstGeom prst="rect">
            <a:avLst/>
          </a:prstGeom>
        </p:spPr>
      </p:pic>
    </p:spTree>
    <p:extLst>
      <p:ext uri="{BB962C8B-B14F-4D97-AF65-F5344CB8AC3E}">
        <p14:creationId xmlns:p14="http://schemas.microsoft.com/office/powerpoint/2010/main" val="2589675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thoughts - Remember the Titans</a:t>
            </a:r>
          </a:p>
        </p:txBody>
      </p:sp>
      <p:sp>
        <p:nvSpPr>
          <p:cNvPr id="3" name="Content Placeholder 2"/>
          <p:cNvSpPr>
            <a:spLocks noGrp="1"/>
          </p:cNvSpPr>
          <p:nvPr>
            <p:ph idx="1"/>
          </p:nvPr>
        </p:nvSpPr>
        <p:spPr/>
        <p:txBody>
          <a:bodyPr/>
          <a:lstStyle/>
          <a:p>
            <a:r>
              <a:rPr lang="en-GB" i="1" dirty="0">
                <a:hlinkClick r:id="rId3"/>
              </a:rPr>
              <a:t>www.</a:t>
            </a:r>
            <a:r>
              <a:rPr lang="en-GB" b="1" i="1" dirty="0">
                <a:hlinkClick r:id="rId3"/>
              </a:rPr>
              <a:t>youtube</a:t>
            </a:r>
            <a:r>
              <a:rPr lang="en-GB" i="1" dirty="0">
                <a:hlinkClick r:id="rId3"/>
              </a:rPr>
              <a:t>.com/watch?v=E_HFCYz4x6o</a:t>
            </a:r>
            <a:endParaRPr lang="en-GB" i="1" dirty="0"/>
          </a:p>
          <a:p>
            <a:endParaRPr lang="en-GB" i="1" dirty="0"/>
          </a:p>
          <a:p>
            <a:r>
              <a:rPr lang="en-GB" i="1" dirty="0">
                <a:hlinkClick r:id="rId4"/>
              </a:rPr>
              <a:t>www.</a:t>
            </a:r>
            <a:r>
              <a:rPr lang="en-GB" b="1" i="1" dirty="0">
                <a:hlinkClick r:id="rId4"/>
              </a:rPr>
              <a:t>youtube</a:t>
            </a:r>
            <a:r>
              <a:rPr lang="en-GB" i="1" dirty="0">
                <a:hlinkClick r:id="rId4"/>
              </a:rPr>
              <a:t>.com/watch?v=OTXmQEje8GA</a:t>
            </a:r>
            <a:endParaRPr lang="en-GB" i="1" dirty="0"/>
          </a:p>
          <a:p>
            <a:endParaRPr lang="en-GB" dirty="0"/>
          </a:p>
        </p:txBody>
      </p:sp>
    </p:spTree>
    <p:extLst>
      <p:ext uri="{BB962C8B-B14F-4D97-AF65-F5344CB8AC3E}">
        <p14:creationId xmlns:p14="http://schemas.microsoft.com/office/powerpoint/2010/main" val="357089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Content Placeholder 2"/>
          <p:cNvSpPr>
            <a:spLocks noGrp="1"/>
          </p:cNvSpPr>
          <p:nvPr>
            <p:ph idx="1"/>
          </p:nvPr>
        </p:nvSpPr>
        <p:spPr/>
        <p:txBody>
          <a:bodyPr/>
          <a:lstStyle/>
          <a:p>
            <a:pPr>
              <a:buNone/>
            </a:pPr>
            <a:r>
              <a:rPr lang="en-US" sz="1400" dirty="0"/>
              <a:t>	</a:t>
            </a:r>
            <a:r>
              <a:rPr lang="en-US" dirty="0"/>
              <a:t>Commission for Racial Equality, (2007) </a:t>
            </a:r>
            <a:r>
              <a:rPr lang="en-US" i="1" dirty="0"/>
              <a:t>A lot done, a lot to do</a:t>
            </a:r>
            <a:r>
              <a:rPr lang="en-US" dirty="0"/>
              <a:t>.</a:t>
            </a:r>
          </a:p>
          <a:p>
            <a:pPr>
              <a:buNone/>
            </a:pPr>
            <a:r>
              <a:rPr lang="en-US" dirty="0"/>
              <a:t>	Knowles, G and Lander, V. (2011) </a:t>
            </a:r>
            <a:r>
              <a:rPr lang="en-US" i="1" dirty="0"/>
              <a:t>Diversity, Equality and Achievement in Education,</a:t>
            </a:r>
            <a:r>
              <a:rPr lang="en-US" dirty="0"/>
              <a:t> Sage.</a:t>
            </a:r>
          </a:p>
          <a:p>
            <a:pPr>
              <a:buNone/>
            </a:pPr>
            <a:r>
              <a:rPr lang="en-US" dirty="0"/>
              <a:t> 	</a:t>
            </a:r>
            <a:r>
              <a:rPr lang="en-GB" dirty="0"/>
              <a:t>Lyle, Sue (2006), </a:t>
            </a:r>
            <a:r>
              <a:rPr lang="en-GB" i="1" dirty="0"/>
              <a:t>Narratives of Race </a:t>
            </a:r>
            <a:r>
              <a:rPr lang="en-GB" dirty="0"/>
              <a:t>presentation</a:t>
            </a:r>
          </a:p>
          <a:p>
            <a:pPr>
              <a:buNone/>
            </a:pPr>
            <a:r>
              <a:rPr lang="en-GB" dirty="0"/>
              <a:t>	Ratcliff, P.</a:t>
            </a:r>
          </a:p>
          <a:p>
            <a:pPr>
              <a:buNone/>
            </a:pPr>
            <a:r>
              <a:rPr lang="en-GB" dirty="0"/>
              <a:t>	 (2004) </a:t>
            </a:r>
            <a:r>
              <a:rPr lang="en-GB" i="1" dirty="0"/>
              <a:t>Race and ethnicity: imagining the inclusive society</a:t>
            </a:r>
            <a:r>
              <a:rPr lang="en-GB" dirty="0"/>
              <a:t>, OU.</a:t>
            </a:r>
          </a:p>
          <a:p>
            <a:pPr>
              <a:buNone/>
            </a:pPr>
            <a:r>
              <a:rPr lang="en-GB" dirty="0"/>
              <a:t>	Sharp, J., Ward, S and  </a:t>
            </a:r>
            <a:r>
              <a:rPr lang="en-GB" dirty="0" err="1"/>
              <a:t>Hankin</a:t>
            </a:r>
            <a:r>
              <a:rPr lang="en-GB" dirty="0"/>
              <a:t>, L. (</a:t>
            </a:r>
            <a:r>
              <a:rPr lang="en-GB" dirty="0" err="1"/>
              <a:t>eds</a:t>
            </a:r>
            <a:r>
              <a:rPr lang="en-GB" dirty="0"/>
              <a:t>) (2009) </a:t>
            </a:r>
            <a:r>
              <a:rPr lang="en-GB" i="1" dirty="0"/>
              <a:t>Education Studies: An issues-based approach</a:t>
            </a:r>
            <a:r>
              <a:rPr lang="en-GB" dirty="0"/>
              <a:t>, 2</a:t>
            </a:r>
            <a:r>
              <a:rPr lang="en-GB" baseline="30000" dirty="0"/>
              <a:t>nd</a:t>
            </a:r>
            <a:r>
              <a:rPr lang="en-GB" dirty="0"/>
              <a:t> ed. Learning Matters UK: Chap 13: Race and Education</a:t>
            </a:r>
          </a:p>
          <a:p>
            <a:endParaRPr lang="en-GB" dirty="0"/>
          </a:p>
        </p:txBody>
      </p:sp>
    </p:spTree>
    <p:extLst>
      <p:ext uri="{BB962C8B-B14F-4D97-AF65-F5344CB8AC3E}">
        <p14:creationId xmlns:p14="http://schemas.microsoft.com/office/powerpoint/2010/main" val="5585662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4EEE0CA-3D3C-49B6-9064-64C6D44F6B35}"/>
              </a:ext>
            </a:extLst>
          </p:cNvPr>
          <p:cNvSpPr>
            <a:spLocks noGrp="1" noChangeArrowheads="1"/>
          </p:cNvSpPr>
          <p:nvPr>
            <p:ph type="title"/>
          </p:nvPr>
        </p:nvSpPr>
        <p:spPr/>
        <p:txBody>
          <a:bodyPr/>
          <a:lstStyle/>
          <a:p>
            <a:pPr eaLnBrk="1" hangingPunct="1"/>
            <a:r>
              <a:rPr lang="en-GB" altLang="en-US"/>
              <a:t>References</a:t>
            </a:r>
          </a:p>
        </p:txBody>
      </p:sp>
      <p:sp>
        <p:nvSpPr>
          <p:cNvPr id="62467" name="Rectangle 3">
            <a:extLst>
              <a:ext uri="{FF2B5EF4-FFF2-40B4-BE49-F238E27FC236}">
                <a16:creationId xmlns:a16="http://schemas.microsoft.com/office/drawing/2014/main" id="{15F22267-2961-4C07-8DBF-EE32E24F4491}"/>
              </a:ext>
            </a:extLst>
          </p:cNvPr>
          <p:cNvSpPr>
            <a:spLocks noGrp="1" noChangeArrowheads="1"/>
          </p:cNvSpPr>
          <p:nvPr>
            <p:ph type="body" idx="1"/>
          </p:nvPr>
        </p:nvSpPr>
        <p:spPr/>
        <p:txBody>
          <a:bodyPr/>
          <a:lstStyle/>
          <a:p>
            <a:pPr eaLnBrk="1" hangingPunct="1">
              <a:lnSpc>
                <a:spcPct val="80000"/>
              </a:lnSpc>
              <a:buFont typeface="Wingdings" panose="05000000000000000000" pitchFamily="2" charset="2"/>
              <a:buChar char="ü"/>
            </a:pPr>
            <a:r>
              <a:rPr lang="en-GB" altLang="en-US" sz="1800">
                <a:solidFill>
                  <a:schemeClr val="tx2"/>
                </a:solidFill>
              </a:rPr>
              <a:t>Gaine, C. (2005) </a:t>
            </a:r>
            <a:r>
              <a:rPr lang="en-GB" altLang="en-US" sz="1800" i="1">
                <a:solidFill>
                  <a:schemeClr val="tx2"/>
                </a:solidFill>
              </a:rPr>
              <a:t>We’re all white, Thanks. The persisting myth about ‘white’ schools</a:t>
            </a:r>
            <a:r>
              <a:rPr lang="en-GB" altLang="en-US" sz="1800">
                <a:solidFill>
                  <a:schemeClr val="tx2"/>
                </a:solidFill>
              </a:rPr>
              <a:t>. Stoke on Trent: Trentham Books Ltd.</a:t>
            </a:r>
          </a:p>
          <a:p>
            <a:pPr eaLnBrk="1" hangingPunct="1">
              <a:lnSpc>
                <a:spcPct val="80000"/>
              </a:lnSpc>
              <a:buFont typeface="Wingdings" panose="05000000000000000000" pitchFamily="2" charset="2"/>
              <a:buChar char="ü"/>
            </a:pPr>
            <a:r>
              <a:rPr lang="en-GB" altLang="en-US" sz="1800">
                <a:solidFill>
                  <a:schemeClr val="tx2"/>
                </a:solidFill>
              </a:rPr>
              <a:t>Jenkins, R. (1997), </a:t>
            </a:r>
            <a:r>
              <a:rPr lang="en-GB" altLang="en-US" sz="1800" i="1">
                <a:solidFill>
                  <a:schemeClr val="tx2"/>
                </a:solidFill>
              </a:rPr>
              <a:t>Rethinking Ethnicity: Arguments and Explorations</a:t>
            </a:r>
            <a:r>
              <a:rPr lang="en-GB" altLang="en-US" sz="1800">
                <a:solidFill>
                  <a:schemeClr val="tx2"/>
                </a:solidFill>
              </a:rPr>
              <a:t>, London, Sage </a:t>
            </a:r>
          </a:p>
          <a:p>
            <a:pPr eaLnBrk="1" hangingPunct="1">
              <a:lnSpc>
                <a:spcPct val="80000"/>
              </a:lnSpc>
              <a:buFont typeface="Wingdings" panose="05000000000000000000" pitchFamily="2" charset="2"/>
              <a:buChar char="ü"/>
            </a:pPr>
            <a:r>
              <a:rPr lang="en-GB" altLang="en-US" sz="1800">
                <a:solidFill>
                  <a:schemeClr val="tx2"/>
                </a:solidFill>
              </a:rPr>
              <a:t>Law Society (2020) </a:t>
            </a:r>
            <a:r>
              <a:rPr lang="en-GB" altLang="en-US" sz="1800" i="1">
                <a:solidFill>
                  <a:schemeClr val="tx2"/>
                </a:solidFill>
              </a:rPr>
              <a:t>A guide to race and ethnicity terminology and language</a:t>
            </a:r>
            <a:r>
              <a:rPr lang="en-GB" altLang="en-US" sz="1800">
                <a:solidFill>
                  <a:schemeClr val="tx2"/>
                </a:solidFill>
              </a:rPr>
              <a:t>. Available at: </a:t>
            </a:r>
            <a:r>
              <a:rPr lang="en-GB" altLang="en-US" sz="1800">
                <a:solidFill>
                  <a:schemeClr val="tx2"/>
                </a:solidFill>
                <a:hlinkClick r:id="rId3"/>
              </a:rPr>
              <a:t>https://www.lawsociety.org.uk/topics/ethnic-minority-lawyers/a-guide-to-race-and-ethnicity-terminology-and-language</a:t>
            </a:r>
            <a:r>
              <a:rPr lang="en-GB" altLang="en-US" sz="1800">
                <a:solidFill>
                  <a:schemeClr val="tx2"/>
                </a:solidFill>
              </a:rPr>
              <a:t> [Accessed 13.4.2021)</a:t>
            </a:r>
          </a:p>
          <a:p>
            <a:pPr>
              <a:buFont typeface="Wingdings" panose="05000000000000000000" pitchFamily="2" charset="2"/>
              <a:buChar char="ü"/>
            </a:pPr>
            <a:r>
              <a:rPr lang="en-GB" altLang="en-US" sz="1800">
                <a:solidFill>
                  <a:schemeClr val="tx2"/>
                </a:solidFill>
              </a:rPr>
              <a:t>StatsWales (2020) </a:t>
            </a:r>
            <a:r>
              <a:rPr lang="en-GB" altLang="en-US" sz="1800" i="1"/>
              <a:t>Ethnicity by year and ethnic group </a:t>
            </a:r>
            <a:r>
              <a:rPr lang="en-GB" altLang="en-US" sz="1800">
                <a:solidFill>
                  <a:schemeClr val="tx2"/>
                </a:solidFill>
              </a:rPr>
              <a:t>Available at: </a:t>
            </a:r>
            <a:r>
              <a:rPr lang="en-GB" altLang="en-US" sz="1800">
                <a:solidFill>
                  <a:schemeClr val="tx2"/>
                </a:solidFill>
                <a:hlinkClick r:id="rId4"/>
              </a:rPr>
              <a:t>https://statswales.gov.wales/Catalogue/Equality-and-Diversity/Ethnicity/ethnicity-by-year-ethnicgroup</a:t>
            </a:r>
            <a:r>
              <a:rPr lang="en-GB" altLang="en-US" sz="1800">
                <a:solidFill>
                  <a:schemeClr val="tx2"/>
                </a:solidFill>
              </a:rPr>
              <a:t> [Accessed 13.4.21].</a:t>
            </a:r>
          </a:p>
          <a:p>
            <a:pPr eaLnBrk="1" hangingPunct="1">
              <a:lnSpc>
                <a:spcPct val="80000"/>
              </a:lnSpc>
              <a:buFont typeface="Wingdings" panose="05000000000000000000" pitchFamily="2" charset="2"/>
              <a:buChar char="ü"/>
            </a:pPr>
            <a:r>
              <a:rPr lang="en-GB" altLang="en-US" sz="1800">
                <a:solidFill>
                  <a:schemeClr val="tx2"/>
                </a:solidFill>
              </a:rPr>
              <a:t>Siraj-Blatchford, I. and Clarke, P. (2000) </a:t>
            </a:r>
            <a:r>
              <a:rPr lang="en-GB" altLang="en-US" sz="1800" i="1">
                <a:solidFill>
                  <a:schemeClr val="tx2"/>
                </a:solidFill>
              </a:rPr>
              <a:t>Supporting identity, diversity and language in the early years</a:t>
            </a:r>
            <a:r>
              <a:rPr lang="en-GB" altLang="en-US" sz="1800">
                <a:solidFill>
                  <a:schemeClr val="tx2"/>
                </a:solidFill>
              </a:rPr>
              <a:t>. Buckingham: Open University Press.</a:t>
            </a:r>
          </a:p>
          <a:p>
            <a:pPr eaLnBrk="1" hangingPunct="1">
              <a:lnSpc>
                <a:spcPct val="80000"/>
              </a:lnSpc>
              <a:buFontTx/>
              <a:buNone/>
            </a:pPr>
            <a:endParaRPr lang="en-GB" altLang="en-US" sz="160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Content Placeholder 2"/>
          <p:cNvSpPr>
            <a:spLocks noGrp="1"/>
          </p:cNvSpPr>
          <p:nvPr>
            <p:ph idx="1"/>
          </p:nvPr>
        </p:nvSpPr>
        <p:spPr/>
        <p:txBody>
          <a:bodyPr/>
          <a:lstStyle/>
          <a:p>
            <a:pPr>
              <a:buNone/>
            </a:pPr>
            <a:r>
              <a:rPr lang="en-US" sz="1400" dirty="0"/>
              <a:t>	</a:t>
            </a:r>
            <a:r>
              <a:rPr lang="en-US" dirty="0"/>
              <a:t>Commission for Racial Equality, (2007) </a:t>
            </a:r>
            <a:r>
              <a:rPr lang="en-US" i="1" dirty="0"/>
              <a:t>A lot done, a lot to do</a:t>
            </a:r>
            <a:r>
              <a:rPr lang="en-US" dirty="0"/>
              <a:t>.</a:t>
            </a:r>
          </a:p>
          <a:p>
            <a:pPr>
              <a:buNone/>
            </a:pPr>
            <a:r>
              <a:rPr lang="en-US" dirty="0"/>
              <a:t>	Knowles, G and Lander, V. (2011) </a:t>
            </a:r>
            <a:r>
              <a:rPr lang="en-US" i="1" dirty="0"/>
              <a:t>Diversity, Equality and Achievement in Education,</a:t>
            </a:r>
            <a:r>
              <a:rPr lang="en-US" dirty="0"/>
              <a:t> Sage.</a:t>
            </a:r>
          </a:p>
          <a:p>
            <a:pPr>
              <a:buNone/>
            </a:pPr>
            <a:r>
              <a:rPr lang="en-US" dirty="0"/>
              <a:t> 	</a:t>
            </a:r>
            <a:r>
              <a:rPr lang="en-GB" dirty="0"/>
              <a:t>Lyle, Sue (2006), </a:t>
            </a:r>
            <a:r>
              <a:rPr lang="en-GB" i="1" dirty="0"/>
              <a:t>Narratives of Race </a:t>
            </a:r>
            <a:r>
              <a:rPr lang="en-GB" dirty="0"/>
              <a:t>presentation</a:t>
            </a:r>
          </a:p>
          <a:p>
            <a:pPr>
              <a:buNone/>
            </a:pPr>
            <a:r>
              <a:rPr lang="en-GB" dirty="0"/>
              <a:t>	Ratcliff, P.</a:t>
            </a:r>
          </a:p>
          <a:p>
            <a:pPr>
              <a:buNone/>
            </a:pPr>
            <a:r>
              <a:rPr lang="en-GB" dirty="0"/>
              <a:t>	 (2004) </a:t>
            </a:r>
            <a:r>
              <a:rPr lang="en-GB" i="1" dirty="0"/>
              <a:t>Race and ethnicity: imagining the inclusive society</a:t>
            </a:r>
            <a:r>
              <a:rPr lang="en-GB" dirty="0"/>
              <a:t>, OU.</a:t>
            </a:r>
          </a:p>
          <a:p>
            <a:pPr>
              <a:buNone/>
            </a:pPr>
            <a:r>
              <a:rPr lang="en-GB" dirty="0"/>
              <a:t>	Sharp, J., Ward, S and  </a:t>
            </a:r>
            <a:r>
              <a:rPr lang="en-GB" dirty="0" err="1"/>
              <a:t>Hankin</a:t>
            </a:r>
            <a:r>
              <a:rPr lang="en-GB" dirty="0"/>
              <a:t>, L. (</a:t>
            </a:r>
            <a:r>
              <a:rPr lang="en-GB" dirty="0" err="1"/>
              <a:t>eds</a:t>
            </a:r>
            <a:r>
              <a:rPr lang="en-GB" dirty="0"/>
              <a:t>) (2009) </a:t>
            </a:r>
            <a:r>
              <a:rPr lang="en-GB" i="1" dirty="0"/>
              <a:t>Education Studies: An issues-based approach</a:t>
            </a:r>
            <a:r>
              <a:rPr lang="en-GB" dirty="0"/>
              <a:t>, 2</a:t>
            </a:r>
            <a:r>
              <a:rPr lang="en-GB" baseline="30000" dirty="0"/>
              <a:t>nd</a:t>
            </a:r>
            <a:r>
              <a:rPr lang="en-GB" dirty="0"/>
              <a:t> ed. Learning Matters UK: Chap 13: Race and Education</a:t>
            </a:r>
          </a:p>
          <a:p>
            <a:endParaRPr lang="en-GB" dirty="0"/>
          </a:p>
        </p:txBody>
      </p:sp>
    </p:spTree>
    <p:extLst>
      <p:ext uri="{BB962C8B-B14F-4D97-AF65-F5344CB8AC3E}">
        <p14:creationId xmlns:p14="http://schemas.microsoft.com/office/powerpoint/2010/main" val="156741265"/>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1680</TotalTime>
  <Words>4993</Words>
  <Application>Microsoft Office PowerPoint</Application>
  <PresentationFormat>Widescreen</PresentationFormat>
  <Paragraphs>414</Paragraphs>
  <Slides>60</Slides>
  <Notes>35</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Avenir Next LT Pro</vt:lpstr>
      <vt:lpstr>Calibri</vt:lpstr>
      <vt:lpstr>Posterama</vt:lpstr>
      <vt:lpstr>Times New Roman</vt:lpstr>
      <vt:lpstr>Wingdings</vt:lpstr>
      <vt:lpstr>SplashVTI</vt:lpstr>
      <vt:lpstr>All Things Being Equal! ECES4013</vt:lpstr>
      <vt:lpstr>Recap</vt:lpstr>
      <vt:lpstr>Session Objectives</vt:lpstr>
      <vt:lpstr>Context – What do you know?</vt:lpstr>
      <vt:lpstr>Categorisation  </vt:lpstr>
      <vt:lpstr>Key Terms</vt:lpstr>
      <vt:lpstr>Concepts</vt:lpstr>
      <vt:lpstr>Concepts</vt:lpstr>
      <vt:lpstr>Concepts</vt:lpstr>
      <vt:lpstr>Reactive</vt:lpstr>
      <vt:lpstr>Tokenism </vt:lpstr>
      <vt:lpstr>Colour blindness</vt:lpstr>
      <vt:lpstr>Positionality: Other?</vt:lpstr>
      <vt:lpstr>Question?</vt:lpstr>
      <vt:lpstr>Definition - Ethnicity</vt:lpstr>
      <vt:lpstr>Definition - Race</vt:lpstr>
      <vt:lpstr>Question </vt:lpstr>
      <vt:lpstr>All of us!</vt:lpstr>
      <vt:lpstr>Global and Historical Perspectives.</vt:lpstr>
      <vt:lpstr>Racisms </vt:lpstr>
      <vt:lpstr>Task</vt:lpstr>
      <vt:lpstr>White privilege </vt:lpstr>
      <vt:lpstr>Blue eyes, brown eyes</vt:lpstr>
      <vt:lpstr>Race and Ethnicity in the UK</vt:lpstr>
      <vt:lpstr>The ‘One Nation’ idea: One interpretation of the inclusive society: </vt:lpstr>
      <vt:lpstr>What is the percentage of Black and Minority Ethnic People living in Britain according to the 2021 census results?</vt:lpstr>
      <vt:lpstr>Race, Stereoptypes and the UK Law </vt:lpstr>
      <vt:lpstr>Race, Stereoptypes and the UK Law </vt:lpstr>
      <vt:lpstr>Ethnicity</vt:lpstr>
      <vt:lpstr>Minority Ethnic Groups in Wales</vt:lpstr>
      <vt:lpstr>Reflection</vt:lpstr>
      <vt:lpstr>Stories in the 21st century</vt:lpstr>
      <vt:lpstr>Racism in CYP</vt:lpstr>
      <vt:lpstr>Hard wired</vt:lpstr>
      <vt:lpstr>Identity </vt:lpstr>
      <vt:lpstr>Children’s perceptions on race</vt:lpstr>
      <vt:lpstr>The Clark doll experiment</vt:lpstr>
      <vt:lpstr>Race and Ethnicity in Schools</vt:lpstr>
      <vt:lpstr>Institutional racism</vt:lpstr>
      <vt:lpstr>Reflective Task</vt:lpstr>
      <vt:lpstr>PowerPoint Presentation</vt:lpstr>
      <vt:lpstr>Seizing the pedagogical moment</vt:lpstr>
      <vt:lpstr>Case studies - How would you respond?</vt:lpstr>
      <vt:lpstr>How would you respond?</vt:lpstr>
      <vt:lpstr>The roots of racism in the playground</vt:lpstr>
      <vt:lpstr>Microaggressions - Task</vt:lpstr>
      <vt:lpstr>Two different points of view</vt:lpstr>
      <vt:lpstr>Things teachers say </vt:lpstr>
      <vt:lpstr>Anti Racist or Anti bias</vt:lpstr>
      <vt:lpstr>An introduction to an Antiracist Wales</vt:lpstr>
      <vt:lpstr>Black, Asian and Minority Ethnic Communities, Contributions and Cynefin in the New Curriculum Working Group (2021)</vt:lpstr>
      <vt:lpstr>Practice</vt:lpstr>
      <vt:lpstr>Practice</vt:lpstr>
      <vt:lpstr>Practice</vt:lpstr>
      <vt:lpstr>Session Objectives</vt:lpstr>
      <vt:lpstr>Questions?</vt:lpstr>
      <vt:lpstr>Further thoughts - Remember the Titans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cp:revision>
  <dcterms:created xsi:type="dcterms:W3CDTF">2024-02-26T16:41:59Z</dcterms:created>
  <dcterms:modified xsi:type="dcterms:W3CDTF">2024-03-06T13:30:43Z</dcterms:modified>
</cp:coreProperties>
</file>