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24.xml"/>
  <Override ContentType="application/vnd.openxmlformats-officedocument.presentationml.slideLayout+xml" PartName="/ppt/slideLayouts/slideLayout11.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20.xml"/>
  <Override ContentType="application/vnd.openxmlformats-officedocument.presentationml.slideLayout+xml" PartName="/ppt/slideLayouts/slideLayout25.xml"/>
  <Override ContentType="application/vnd.openxmlformats-officedocument.presentationml.slideLayout+xml" PartName="/ppt/slideLayouts/slideLayout17.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6.xml"/>
  <Override ContentType="application/vnd.openxmlformats-officedocument.presentationml.slideLayout+xml" PartName="/ppt/slideLayouts/slideLayout21.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26.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22.xml"/>
  <Override ContentType="application/vnd.openxmlformats-officedocument.presentationml.slideLayout+xml" PartName="/ppt/slideLayouts/slideLayout9.xml"/>
  <Override ContentType="application/vnd.openxmlformats-officedocument.presentationml.slideLayout+xml" PartName="/ppt/slideLayouts/slideLayout19.xml"/>
  <Override ContentType="application/vnd.openxmlformats-officedocument.presentationml.slideLayout+xml" PartName="/ppt/slideLayouts/slideLayout4.xml"/>
  <Override ContentType="application/vnd.openxmlformats-officedocument.presentationml.slideLayout+xml" PartName="/ppt/slideLayouts/slideLayout14.xml"/>
  <Override ContentType="application/vnd.openxmlformats-officedocument.presentationml.slideLayout+xml" PartName="/ppt/slideLayouts/slideLayout28.xml"/>
  <Override ContentType="application/vnd.openxmlformats-officedocument.presentationml.slideLayout+xml" PartName="/ppt/slideLayouts/slideLayout27.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23.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76"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Lst>
  <p:sldSz cy="5143500" cx="9144000"/>
  <p:notesSz cx="6858000" cy="9144000"/>
  <p:embeddedFontLst>
    <p:embeddedFont>
      <p:font typeface="Jost Light"/>
      <p:regular r:id="rId19"/>
      <p:bold r:id="rId20"/>
      <p:italic r:id="rId21"/>
      <p:boldItalic r:id="rId22"/>
    </p:embeddedFont>
    <p:embeddedFont>
      <p:font typeface="Fira Sans Extra Condensed Medium"/>
      <p:regular r:id="rId23"/>
      <p:bold r:id="rId24"/>
      <p:italic r:id="rId25"/>
      <p:boldItalic r:id="rId26"/>
    </p:embeddedFont>
    <p:embeddedFont>
      <p:font typeface="Jost"/>
      <p:regular r:id="rId27"/>
      <p:bold r:id="rId28"/>
      <p:italic r:id="rId29"/>
      <p:boldItalic r:id="rId30"/>
    </p:embeddedFont>
    <p:embeddedFont>
      <p:font typeface="Cinzel"/>
      <p:regular r:id="rId31"/>
      <p:bold r:id="rId32"/>
    </p:embeddedFont>
    <p:embeddedFont>
      <p:font typeface="Jost Medium"/>
      <p:regular r:id="rId33"/>
      <p:bold r:id="rId34"/>
      <p:italic r:id="rId35"/>
      <p:boldItalic r:id="rId36"/>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20" Type="http://schemas.openxmlformats.org/officeDocument/2006/relationships/font" Target="fonts/JostLight-bold.fntdata"/><Relationship Id="rId22" Type="http://schemas.openxmlformats.org/officeDocument/2006/relationships/font" Target="fonts/JostLight-boldItalic.fntdata"/><Relationship Id="rId21" Type="http://schemas.openxmlformats.org/officeDocument/2006/relationships/font" Target="fonts/JostLight-italic.fntdata"/><Relationship Id="rId24" Type="http://schemas.openxmlformats.org/officeDocument/2006/relationships/font" Target="fonts/FiraSansExtraCondensedMedium-bold.fntdata"/><Relationship Id="rId23" Type="http://schemas.openxmlformats.org/officeDocument/2006/relationships/font" Target="fonts/FiraSansExtraCondensedMedium-regular.fntdata"/><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26" Type="http://schemas.openxmlformats.org/officeDocument/2006/relationships/font" Target="fonts/FiraSansExtraCondensedMedium-boldItalic.fntdata"/><Relationship Id="rId25" Type="http://schemas.openxmlformats.org/officeDocument/2006/relationships/font" Target="fonts/FiraSansExtraCondensedMedium-italic.fntdata"/><Relationship Id="rId28" Type="http://schemas.openxmlformats.org/officeDocument/2006/relationships/font" Target="fonts/Jost-bold.fntdata"/><Relationship Id="rId27" Type="http://schemas.openxmlformats.org/officeDocument/2006/relationships/font" Target="fonts/Jost-regular.fntdata"/><Relationship Id="rId5" Type="http://schemas.openxmlformats.org/officeDocument/2006/relationships/slide" Target="slides/slide1.xml"/><Relationship Id="rId6" Type="http://schemas.openxmlformats.org/officeDocument/2006/relationships/slide" Target="slides/slide2.xml"/><Relationship Id="rId29" Type="http://schemas.openxmlformats.org/officeDocument/2006/relationships/font" Target="fonts/Jost-italic.fntdata"/><Relationship Id="rId7" Type="http://schemas.openxmlformats.org/officeDocument/2006/relationships/slide" Target="slides/slide3.xml"/><Relationship Id="rId8" Type="http://schemas.openxmlformats.org/officeDocument/2006/relationships/slide" Target="slides/slide4.xml"/><Relationship Id="rId31" Type="http://schemas.openxmlformats.org/officeDocument/2006/relationships/font" Target="fonts/Cinzel-regular.fntdata"/><Relationship Id="rId30" Type="http://schemas.openxmlformats.org/officeDocument/2006/relationships/font" Target="fonts/Jost-boldItalic.fntdata"/><Relationship Id="rId11" Type="http://schemas.openxmlformats.org/officeDocument/2006/relationships/slide" Target="slides/slide7.xml"/><Relationship Id="rId33" Type="http://schemas.openxmlformats.org/officeDocument/2006/relationships/font" Target="fonts/JostMedium-regular.fntdata"/><Relationship Id="rId10" Type="http://schemas.openxmlformats.org/officeDocument/2006/relationships/slide" Target="slides/slide6.xml"/><Relationship Id="rId32" Type="http://schemas.openxmlformats.org/officeDocument/2006/relationships/font" Target="fonts/Cinzel-bold.fntdata"/><Relationship Id="rId13" Type="http://schemas.openxmlformats.org/officeDocument/2006/relationships/slide" Target="slides/slide9.xml"/><Relationship Id="rId35" Type="http://schemas.openxmlformats.org/officeDocument/2006/relationships/font" Target="fonts/JostMedium-italic.fntdata"/><Relationship Id="rId12" Type="http://schemas.openxmlformats.org/officeDocument/2006/relationships/slide" Target="slides/slide8.xml"/><Relationship Id="rId34" Type="http://schemas.openxmlformats.org/officeDocument/2006/relationships/font" Target="fonts/JostMedium-bold.fntdata"/><Relationship Id="rId15" Type="http://schemas.openxmlformats.org/officeDocument/2006/relationships/slide" Target="slides/slide11.xml"/><Relationship Id="rId14" Type="http://schemas.openxmlformats.org/officeDocument/2006/relationships/slide" Target="slides/slide10.xml"/><Relationship Id="rId36" Type="http://schemas.openxmlformats.org/officeDocument/2006/relationships/font" Target="fonts/JostMedium-boldItalic.fntdata"/><Relationship Id="rId17" Type="http://schemas.openxmlformats.org/officeDocument/2006/relationships/slide" Target="slides/slide13.xml"/><Relationship Id="rId16" Type="http://schemas.openxmlformats.org/officeDocument/2006/relationships/slide" Target="slides/slide12.xml"/><Relationship Id="rId19" Type="http://schemas.openxmlformats.org/officeDocument/2006/relationships/font" Target="fonts/JostLight-regular.fntdata"/><Relationship Id="rId18" Type="http://schemas.openxmlformats.org/officeDocument/2006/relationships/slide" Target="slides/slide1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6" name="Shape 346"/>
        <p:cNvGrpSpPr/>
        <p:nvPr/>
      </p:nvGrpSpPr>
      <p:grpSpPr>
        <a:xfrm>
          <a:off x="0" y="0"/>
          <a:ext cx="0" cy="0"/>
          <a:chOff x="0" y="0"/>
          <a:chExt cx="0" cy="0"/>
        </a:xfrm>
      </p:grpSpPr>
      <p:sp>
        <p:nvSpPr>
          <p:cNvPr id="347" name="Google Shape;347;g136b88c907b_0_1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48" name="Google Shape;348;g136b88c907b_0_1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8" name="Shape 358"/>
        <p:cNvGrpSpPr/>
        <p:nvPr/>
      </p:nvGrpSpPr>
      <p:grpSpPr>
        <a:xfrm>
          <a:off x="0" y="0"/>
          <a:ext cx="0" cy="0"/>
          <a:chOff x="0" y="0"/>
          <a:chExt cx="0" cy="0"/>
        </a:xfrm>
      </p:grpSpPr>
      <p:sp>
        <p:nvSpPr>
          <p:cNvPr id="359" name="Google Shape;359;g200caa56593_0_5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60" name="Google Shape;360;g200caa56593_0_5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63" name="Shape 363"/>
        <p:cNvGrpSpPr/>
        <p:nvPr/>
      </p:nvGrpSpPr>
      <p:grpSpPr>
        <a:xfrm>
          <a:off x="0" y="0"/>
          <a:ext cx="0" cy="0"/>
          <a:chOff x="0" y="0"/>
          <a:chExt cx="0" cy="0"/>
        </a:xfrm>
      </p:grpSpPr>
      <p:sp>
        <p:nvSpPr>
          <p:cNvPr id="364" name="Google Shape;364;g13da6b54aad_0_6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65" name="Google Shape;365;g13da6b54aad_0_6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1" name="Shape 371"/>
        <p:cNvGrpSpPr/>
        <p:nvPr/>
      </p:nvGrpSpPr>
      <p:grpSpPr>
        <a:xfrm>
          <a:off x="0" y="0"/>
          <a:ext cx="0" cy="0"/>
          <a:chOff x="0" y="0"/>
          <a:chExt cx="0" cy="0"/>
        </a:xfrm>
      </p:grpSpPr>
      <p:sp>
        <p:nvSpPr>
          <p:cNvPr id="372" name="Google Shape;372;g13da6b54aad_0_6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73" name="Google Shape;373;g13da6b54aad_0_6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2" name="Shape 382"/>
        <p:cNvGrpSpPr/>
        <p:nvPr/>
      </p:nvGrpSpPr>
      <p:grpSpPr>
        <a:xfrm>
          <a:off x="0" y="0"/>
          <a:ext cx="0" cy="0"/>
          <a:chOff x="0" y="0"/>
          <a:chExt cx="0" cy="0"/>
        </a:xfrm>
      </p:grpSpPr>
      <p:sp>
        <p:nvSpPr>
          <p:cNvPr id="383" name="Google Shape;383;g13da6b54aad_0_3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84" name="Google Shape;384;g13da6b54aad_0_3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40" name="Shape 440"/>
        <p:cNvGrpSpPr/>
        <p:nvPr/>
      </p:nvGrpSpPr>
      <p:grpSpPr>
        <a:xfrm>
          <a:off x="0" y="0"/>
          <a:ext cx="0" cy="0"/>
          <a:chOff x="0" y="0"/>
          <a:chExt cx="0" cy="0"/>
        </a:xfrm>
      </p:grpSpPr>
      <p:sp>
        <p:nvSpPr>
          <p:cNvPr id="441" name="Google Shape;441;g13da6b54aad_0_9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42" name="Google Shape;442;g13da6b54aad_0_9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62" name="Shape 462"/>
        <p:cNvGrpSpPr/>
        <p:nvPr/>
      </p:nvGrpSpPr>
      <p:grpSpPr>
        <a:xfrm>
          <a:off x="0" y="0"/>
          <a:ext cx="0" cy="0"/>
          <a:chOff x="0" y="0"/>
          <a:chExt cx="0" cy="0"/>
        </a:xfrm>
      </p:grpSpPr>
      <p:sp>
        <p:nvSpPr>
          <p:cNvPr id="463" name="Google Shape;463;g13da6b54aad_0_1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64" name="Google Shape;464;g13da6b54aad_0_1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72" name="Shape 472"/>
        <p:cNvGrpSpPr/>
        <p:nvPr/>
      </p:nvGrpSpPr>
      <p:grpSpPr>
        <a:xfrm>
          <a:off x="0" y="0"/>
          <a:ext cx="0" cy="0"/>
          <a:chOff x="0" y="0"/>
          <a:chExt cx="0" cy="0"/>
        </a:xfrm>
      </p:grpSpPr>
      <p:sp>
        <p:nvSpPr>
          <p:cNvPr id="473" name="Google Shape;473;g13da6b54aad_0_6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74" name="Google Shape;474;g13da6b54aad_0_6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80" name="Shape 480"/>
        <p:cNvGrpSpPr/>
        <p:nvPr/>
      </p:nvGrpSpPr>
      <p:grpSpPr>
        <a:xfrm>
          <a:off x="0" y="0"/>
          <a:ext cx="0" cy="0"/>
          <a:chOff x="0" y="0"/>
          <a:chExt cx="0" cy="0"/>
        </a:xfrm>
      </p:grpSpPr>
      <p:sp>
        <p:nvSpPr>
          <p:cNvPr id="481" name="Google Shape;481;g13d7f5dbcfc_0_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82" name="Google Shape;482;g13d7f5dbcfc_0_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88" name="Shape 488"/>
        <p:cNvGrpSpPr/>
        <p:nvPr/>
      </p:nvGrpSpPr>
      <p:grpSpPr>
        <a:xfrm>
          <a:off x="0" y="0"/>
          <a:ext cx="0" cy="0"/>
          <a:chOff x="0" y="0"/>
          <a:chExt cx="0" cy="0"/>
        </a:xfrm>
      </p:grpSpPr>
      <p:sp>
        <p:nvSpPr>
          <p:cNvPr id="489" name="Google Shape;489;g13da6b54aad_0_7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90" name="Google Shape;490;g13da6b54aad_0_7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96" name="Shape 496"/>
        <p:cNvGrpSpPr/>
        <p:nvPr/>
      </p:nvGrpSpPr>
      <p:grpSpPr>
        <a:xfrm>
          <a:off x="0" y="0"/>
          <a:ext cx="0" cy="0"/>
          <a:chOff x="0" y="0"/>
          <a:chExt cx="0" cy="0"/>
        </a:xfrm>
      </p:grpSpPr>
      <p:sp>
        <p:nvSpPr>
          <p:cNvPr id="497" name="Google Shape;497;g13da6b54aad_0_8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98" name="Google Shape;498;g13da6b54aad_0_8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13" name="Shape 513"/>
        <p:cNvGrpSpPr/>
        <p:nvPr/>
      </p:nvGrpSpPr>
      <p:grpSpPr>
        <a:xfrm>
          <a:off x="0" y="0"/>
          <a:ext cx="0" cy="0"/>
          <a:chOff x="0" y="0"/>
          <a:chExt cx="0" cy="0"/>
        </a:xfrm>
      </p:grpSpPr>
      <p:sp>
        <p:nvSpPr>
          <p:cNvPr id="514" name="Google Shape;514;g13da6b54aad_2_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15" name="Google Shape;515;g13da6b54aad_2_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24" name="Shape 524"/>
        <p:cNvGrpSpPr/>
        <p:nvPr/>
      </p:nvGrpSpPr>
      <p:grpSpPr>
        <a:xfrm>
          <a:off x="0" y="0"/>
          <a:ext cx="0" cy="0"/>
          <a:chOff x="0" y="0"/>
          <a:chExt cx="0" cy="0"/>
        </a:xfrm>
      </p:grpSpPr>
      <p:sp>
        <p:nvSpPr>
          <p:cNvPr id="525" name="Google Shape;525;g200caa56593_0_4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26" name="Google Shape;526;g200caa56593_0_4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30" name="Shape 530"/>
        <p:cNvGrpSpPr/>
        <p:nvPr/>
      </p:nvGrpSpPr>
      <p:grpSpPr>
        <a:xfrm>
          <a:off x="0" y="0"/>
          <a:ext cx="0" cy="0"/>
          <a:chOff x="0" y="0"/>
          <a:chExt cx="0" cy="0"/>
        </a:xfrm>
      </p:grpSpPr>
      <p:sp>
        <p:nvSpPr>
          <p:cNvPr id="531" name="Google Shape;531;g13da6b54aad_0_7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32" name="Google Shape;532;g13da6b54aad_0_7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hyperlink" Target="http://bit.ly/2Tynxth" TargetMode="External"/><Relationship Id="rId3" Type="http://schemas.openxmlformats.org/officeDocument/2006/relationships/hyperlink" Target="http://bit.ly/2TyoMsr" TargetMode="External"/><Relationship Id="rId4" Type="http://schemas.openxmlformats.org/officeDocument/2006/relationships/hyperlink" Target="http://bit.ly/2TtBDfr" TargetMode="Externa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8" name="Shape 8"/>
        <p:cNvGrpSpPr/>
        <p:nvPr/>
      </p:nvGrpSpPr>
      <p:grpSpPr>
        <a:xfrm>
          <a:off x="0" y="0"/>
          <a:ext cx="0" cy="0"/>
          <a:chOff x="0" y="0"/>
          <a:chExt cx="0" cy="0"/>
        </a:xfrm>
      </p:grpSpPr>
      <p:sp>
        <p:nvSpPr>
          <p:cNvPr id="9" name="Google Shape;9;p2"/>
          <p:cNvSpPr txBox="1"/>
          <p:nvPr>
            <p:ph type="ctrTitle"/>
          </p:nvPr>
        </p:nvSpPr>
        <p:spPr>
          <a:xfrm>
            <a:off x="720150" y="609550"/>
            <a:ext cx="7703700" cy="1809600"/>
          </a:xfrm>
          <a:prstGeom prst="rect">
            <a:avLst/>
          </a:prstGeom>
        </p:spPr>
        <p:txBody>
          <a:bodyPr anchorCtr="0" anchor="ctr" bIns="91425" lIns="91425" spcFirstLastPara="1" rIns="91425" wrap="square" tIns="91425">
            <a:no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0" name="Google Shape;10;p2"/>
          <p:cNvSpPr txBox="1"/>
          <p:nvPr>
            <p:ph idx="1" type="subTitle"/>
          </p:nvPr>
        </p:nvSpPr>
        <p:spPr>
          <a:xfrm>
            <a:off x="2343300" y="2557350"/>
            <a:ext cx="4457400" cy="301200"/>
          </a:xfrm>
          <a:prstGeom prst="rect">
            <a:avLst/>
          </a:prstGeom>
        </p:spPr>
        <p:txBody>
          <a:bodyPr anchorCtr="0" anchor="ctr" bIns="91425" lIns="91425" spcFirstLastPara="1" rIns="91425" wrap="square" tIns="91425">
            <a:noAutofit/>
          </a:bodyPr>
          <a:lstStyle>
            <a:lvl1pPr lvl="0" algn="ctr">
              <a:lnSpc>
                <a:spcPct val="100000"/>
              </a:lnSpc>
              <a:spcBef>
                <a:spcPts val="0"/>
              </a:spcBef>
              <a:spcAft>
                <a:spcPts val="0"/>
              </a:spcAft>
              <a:buSzPts val="2800"/>
              <a:buNone/>
              <a:defRPr sz="20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grpSp>
        <p:nvGrpSpPr>
          <p:cNvPr id="11" name="Google Shape;11;p2"/>
          <p:cNvGrpSpPr/>
          <p:nvPr/>
        </p:nvGrpSpPr>
        <p:grpSpPr>
          <a:xfrm>
            <a:off x="169664" y="169878"/>
            <a:ext cx="8804325" cy="4803936"/>
            <a:chOff x="3578675" y="1870413"/>
            <a:chExt cx="1986625" cy="1402650"/>
          </a:xfrm>
        </p:grpSpPr>
        <p:sp>
          <p:nvSpPr>
            <p:cNvPr id="12" name="Google Shape;12;p2"/>
            <p:cNvSpPr/>
            <p:nvPr/>
          </p:nvSpPr>
          <p:spPr>
            <a:xfrm rot="5400000">
              <a:off x="3578675" y="1870413"/>
              <a:ext cx="90925" cy="90925"/>
            </a:xfrm>
            <a:custGeom>
              <a:rect b="b" l="l" r="r" t="t"/>
              <a:pathLst>
                <a:path extrusionOk="0" fill="none" h="3637" w="3637">
                  <a:moveTo>
                    <a:pt x="3636" y="3637"/>
                  </a:moveTo>
                  <a:lnTo>
                    <a:pt x="0" y="3637"/>
                  </a:lnTo>
                  <a:lnTo>
                    <a:pt x="0" y="1"/>
                  </a:lnTo>
                  <a:lnTo>
                    <a:pt x="3636" y="1"/>
                  </a:lnTo>
                  <a:close/>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 name="Google Shape;13;p2"/>
            <p:cNvSpPr/>
            <p:nvPr/>
          </p:nvSpPr>
          <p:spPr>
            <a:xfrm rot="5400000">
              <a:off x="3578675" y="3182138"/>
              <a:ext cx="90925" cy="90925"/>
            </a:xfrm>
            <a:custGeom>
              <a:rect b="b" l="l" r="r" t="t"/>
              <a:pathLst>
                <a:path extrusionOk="0" fill="none" h="3637" w="3637">
                  <a:moveTo>
                    <a:pt x="3636" y="3637"/>
                  </a:moveTo>
                  <a:lnTo>
                    <a:pt x="0" y="3637"/>
                  </a:lnTo>
                  <a:lnTo>
                    <a:pt x="0" y="1"/>
                  </a:lnTo>
                  <a:lnTo>
                    <a:pt x="3636" y="1"/>
                  </a:lnTo>
                  <a:close/>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 name="Google Shape;14;p2"/>
            <p:cNvSpPr/>
            <p:nvPr/>
          </p:nvSpPr>
          <p:spPr>
            <a:xfrm rot="5400000">
              <a:off x="5474375" y="1870413"/>
              <a:ext cx="90925" cy="90925"/>
            </a:xfrm>
            <a:custGeom>
              <a:rect b="b" l="l" r="r" t="t"/>
              <a:pathLst>
                <a:path extrusionOk="0" fill="none" h="3637" w="3637">
                  <a:moveTo>
                    <a:pt x="3636" y="3636"/>
                  </a:moveTo>
                  <a:lnTo>
                    <a:pt x="0" y="3636"/>
                  </a:lnTo>
                  <a:lnTo>
                    <a:pt x="0" y="0"/>
                  </a:lnTo>
                  <a:lnTo>
                    <a:pt x="3636" y="0"/>
                  </a:lnTo>
                  <a:close/>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 name="Google Shape;15;p2"/>
            <p:cNvSpPr/>
            <p:nvPr/>
          </p:nvSpPr>
          <p:spPr>
            <a:xfrm rot="5400000">
              <a:off x="5474375" y="3182138"/>
              <a:ext cx="90925" cy="90925"/>
            </a:xfrm>
            <a:custGeom>
              <a:rect b="b" l="l" r="r" t="t"/>
              <a:pathLst>
                <a:path extrusionOk="0" fill="none" h="3637" w="3637">
                  <a:moveTo>
                    <a:pt x="3636" y="3636"/>
                  </a:moveTo>
                  <a:lnTo>
                    <a:pt x="0" y="3636"/>
                  </a:lnTo>
                  <a:lnTo>
                    <a:pt x="0" y="0"/>
                  </a:lnTo>
                  <a:lnTo>
                    <a:pt x="3636" y="0"/>
                  </a:lnTo>
                  <a:close/>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 name="Google Shape;16;p2"/>
            <p:cNvSpPr/>
            <p:nvPr/>
          </p:nvSpPr>
          <p:spPr>
            <a:xfrm rot="5400000">
              <a:off x="3896663" y="1603975"/>
              <a:ext cx="1352150" cy="1933275"/>
            </a:xfrm>
            <a:custGeom>
              <a:rect b="b" l="l" r="r" t="t"/>
              <a:pathLst>
                <a:path extrusionOk="0" fill="none" h="77331" w="54086">
                  <a:moveTo>
                    <a:pt x="54086" y="77331"/>
                  </a:moveTo>
                  <a:lnTo>
                    <a:pt x="0" y="77331"/>
                  </a:lnTo>
                  <a:lnTo>
                    <a:pt x="0" y="1"/>
                  </a:lnTo>
                  <a:lnTo>
                    <a:pt x="54086" y="1"/>
                  </a:lnTo>
                  <a:close/>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 name="Google Shape;17;p2"/>
            <p:cNvSpPr/>
            <p:nvPr/>
          </p:nvSpPr>
          <p:spPr>
            <a:xfrm rot="5400000">
              <a:off x="3871038" y="1578800"/>
              <a:ext cx="1402650" cy="1985875"/>
            </a:xfrm>
            <a:custGeom>
              <a:rect b="b" l="l" r="r" t="t"/>
              <a:pathLst>
                <a:path extrusionOk="0" fill="none" h="79435" w="56106">
                  <a:moveTo>
                    <a:pt x="52913" y="4457"/>
                  </a:moveTo>
                  <a:lnTo>
                    <a:pt x="52913" y="3194"/>
                  </a:lnTo>
                  <a:lnTo>
                    <a:pt x="51648" y="3194"/>
                  </a:lnTo>
                  <a:lnTo>
                    <a:pt x="51648" y="0"/>
                  </a:lnTo>
                  <a:lnTo>
                    <a:pt x="4457" y="0"/>
                  </a:lnTo>
                  <a:lnTo>
                    <a:pt x="4457" y="222"/>
                  </a:lnTo>
                  <a:lnTo>
                    <a:pt x="4457" y="3194"/>
                  </a:lnTo>
                  <a:lnTo>
                    <a:pt x="3194" y="3194"/>
                  </a:lnTo>
                  <a:lnTo>
                    <a:pt x="3194" y="4457"/>
                  </a:lnTo>
                  <a:lnTo>
                    <a:pt x="0" y="4457"/>
                  </a:lnTo>
                  <a:lnTo>
                    <a:pt x="0" y="75008"/>
                  </a:lnTo>
                  <a:lnTo>
                    <a:pt x="3194" y="75008"/>
                  </a:lnTo>
                  <a:lnTo>
                    <a:pt x="3194" y="76272"/>
                  </a:lnTo>
                  <a:lnTo>
                    <a:pt x="4457" y="76272"/>
                  </a:lnTo>
                  <a:lnTo>
                    <a:pt x="4457" y="79434"/>
                  </a:lnTo>
                  <a:lnTo>
                    <a:pt x="51648" y="79434"/>
                  </a:lnTo>
                  <a:lnTo>
                    <a:pt x="51648" y="76272"/>
                  </a:lnTo>
                  <a:lnTo>
                    <a:pt x="52913" y="76272"/>
                  </a:lnTo>
                  <a:lnTo>
                    <a:pt x="52913" y="75008"/>
                  </a:lnTo>
                  <a:lnTo>
                    <a:pt x="56105" y="75008"/>
                  </a:lnTo>
                  <a:lnTo>
                    <a:pt x="56105" y="4457"/>
                  </a:lnTo>
                  <a:close/>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8" name="Shape 18"/>
        <p:cNvGrpSpPr/>
        <p:nvPr/>
      </p:nvGrpSpPr>
      <p:grpSpPr>
        <a:xfrm>
          <a:off x="0" y="0"/>
          <a:ext cx="0" cy="0"/>
          <a:chOff x="0" y="0"/>
          <a:chExt cx="0" cy="0"/>
        </a:xfrm>
      </p:grpSpPr>
      <p:sp>
        <p:nvSpPr>
          <p:cNvPr id="19" name="Google Shape;19;p3"/>
          <p:cNvSpPr txBox="1"/>
          <p:nvPr>
            <p:ph type="title"/>
          </p:nvPr>
        </p:nvSpPr>
        <p:spPr>
          <a:xfrm flipH="1">
            <a:off x="3630612" y="3060800"/>
            <a:ext cx="3873300" cy="644100"/>
          </a:xfrm>
          <a:prstGeom prst="rect">
            <a:avLst/>
          </a:prstGeom>
        </p:spPr>
        <p:txBody>
          <a:bodyPr anchorCtr="0" anchor="b" bIns="91425" lIns="91425" spcFirstLastPara="1" rIns="91425" wrap="square" tIns="91425">
            <a:noAutofit/>
          </a:bodyPr>
          <a:lstStyle>
            <a:lvl1pPr lvl="0" rtl="0">
              <a:spcBef>
                <a:spcPts val="0"/>
              </a:spcBef>
              <a:spcAft>
                <a:spcPts val="0"/>
              </a:spcAft>
              <a:buClr>
                <a:schemeClr val="lt1"/>
              </a:buClr>
              <a:buSzPts val="3600"/>
              <a:buNone/>
              <a:defRPr sz="4500"/>
            </a:lvl1pPr>
            <a:lvl2pPr lvl="1" rtl="0" algn="ctr">
              <a:spcBef>
                <a:spcPts val="0"/>
              </a:spcBef>
              <a:spcAft>
                <a:spcPts val="0"/>
              </a:spcAft>
              <a:buClr>
                <a:schemeClr val="lt1"/>
              </a:buClr>
              <a:buSzPts val="3600"/>
              <a:buNone/>
              <a:defRPr sz="3600">
                <a:solidFill>
                  <a:schemeClr val="lt1"/>
                </a:solidFill>
              </a:defRPr>
            </a:lvl2pPr>
            <a:lvl3pPr lvl="2" rtl="0" algn="ctr">
              <a:spcBef>
                <a:spcPts val="0"/>
              </a:spcBef>
              <a:spcAft>
                <a:spcPts val="0"/>
              </a:spcAft>
              <a:buClr>
                <a:schemeClr val="lt1"/>
              </a:buClr>
              <a:buSzPts val="3600"/>
              <a:buNone/>
              <a:defRPr sz="3600">
                <a:solidFill>
                  <a:schemeClr val="lt1"/>
                </a:solidFill>
              </a:defRPr>
            </a:lvl3pPr>
            <a:lvl4pPr lvl="3" rtl="0" algn="ctr">
              <a:spcBef>
                <a:spcPts val="0"/>
              </a:spcBef>
              <a:spcAft>
                <a:spcPts val="0"/>
              </a:spcAft>
              <a:buClr>
                <a:schemeClr val="lt1"/>
              </a:buClr>
              <a:buSzPts val="3600"/>
              <a:buNone/>
              <a:defRPr sz="3600">
                <a:solidFill>
                  <a:schemeClr val="lt1"/>
                </a:solidFill>
              </a:defRPr>
            </a:lvl4pPr>
            <a:lvl5pPr lvl="4" rtl="0" algn="ctr">
              <a:spcBef>
                <a:spcPts val="0"/>
              </a:spcBef>
              <a:spcAft>
                <a:spcPts val="0"/>
              </a:spcAft>
              <a:buClr>
                <a:schemeClr val="lt1"/>
              </a:buClr>
              <a:buSzPts val="3600"/>
              <a:buNone/>
              <a:defRPr sz="3600">
                <a:solidFill>
                  <a:schemeClr val="lt1"/>
                </a:solidFill>
              </a:defRPr>
            </a:lvl5pPr>
            <a:lvl6pPr lvl="5" rtl="0" algn="ctr">
              <a:spcBef>
                <a:spcPts val="0"/>
              </a:spcBef>
              <a:spcAft>
                <a:spcPts val="0"/>
              </a:spcAft>
              <a:buClr>
                <a:schemeClr val="lt1"/>
              </a:buClr>
              <a:buSzPts val="3600"/>
              <a:buNone/>
              <a:defRPr sz="3600">
                <a:solidFill>
                  <a:schemeClr val="lt1"/>
                </a:solidFill>
              </a:defRPr>
            </a:lvl6pPr>
            <a:lvl7pPr lvl="6" rtl="0" algn="ctr">
              <a:spcBef>
                <a:spcPts val="0"/>
              </a:spcBef>
              <a:spcAft>
                <a:spcPts val="0"/>
              </a:spcAft>
              <a:buClr>
                <a:schemeClr val="lt1"/>
              </a:buClr>
              <a:buSzPts val="3600"/>
              <a:buNone/>
              <a:defRPr sz="3600">
                <a:solidFill>
                  <a:schemeClr val="lt1"/>
                </a:solidFill>
              </a:defRPr>
            </a:lvl7pPr>
            <a:lvl8pPr lvl="7" rtl="0" algn="ctr">
              <a:spcBef>
                <a:spcPts val="0"/>
              </a:spcBef>
              <a:spcAft>
                <a:spcPts val="0"/>
              </a:spcAft>
              <a:buClr>
                <a:schemeClr val="lt1"/>
              </a:buClr>
              <a:buSzPts val="3600"/>
              <a:buNone/>
              <a:defRPr sz="3600">
                <a:solidFill>
                  <a:schemeClr val="lt1"/>
                </a:solidFill>
              </a:defRPr>
            </a:lvl8pPr>
            <a:lvl9pPr lvl="8" rtl="0" algn="ctr">
              <a:spcBef>
                <a:spcPts val="0"/>
              </a:spcBef>
              <a:spcAft>
                <a:spcPts val="0"/>
              </a:spcAft>
              <a:buClr>
                <a:schemeClr val="lt1"/>
              </a:buClr>
              <a:buSzPts val="3600"/>
              <a:buNone/>
              <a:defRPr sz="3600">
                <a:solidFill>
                  <a:schemeClr val="lt1"/>
                </a:solidFill>
              </a:defRPr>
            </a:lvl9pPr>
          </a:lstStyle>
          <a:p/>
        </p:txBody>
      </p:sp>
      <p:sp>
        <p:nvSpPr>
          <p:cNvPr id="20" name="Google Shape;20;p3"/>
          <p:cNvSpPr txBox="1"/>
          <p:nvPr>
            <p:ph idx="1" type="subTitle"/>
          </p:nvPr>
        </p:nvSpPr>
        <p:spPr>
          <a:xfrm flipH="1">
            <a:off x="3630512" y="3551689"/>
            <a:ext cx="2970300" cy="644100"/>
          </a:xfrm>
          <a:prstGeom prst="rect">
            <a:avLst/>
          </a:prstGeom>
        </p:spPr>
        <p:txBody>
          <a:bodyPr anchorCtr="0" anchor="t" bIns="91425" lIns="91425" spcFirstLastPara="1" rIns="91425" wrap="square" tIns="91425">
            <a:noAutofit/>
          </a:bodyPr>
          <a:lstStyle>
            <a:lvl1pPr lvl="0" rtl="0">
              <a:spcBef>
                <a:spcPts val="0"/>
              </a:spcBef>
              <a:spcAft>
                <a:spcPts val="0"/>
              </a:spcAft>
              <a:buClr>
                <a:schemeClr val="lt1"/>
              </a:buClr>
              <a:buSzPts val="1600"/>
              <a:buNone/>
              <a:defRPr sz="2000"/>
            </a:lvl1pPr>
            <a:lvl2pPr lvl="1" rtl="0">
              <a:spcBef>
                <a:spcPts val="0"/>
              </a:spcBef>
              <a:spcAft>
                <a:spcPts val="0"/>
              </a:spcAft>
              <a:buClr>
                <a:schemeClr val="lt1"/>
              </a:buClr>
              <a:buSzPts val="1600"/>
              <a:buNone/>
              <a:defRPr>
                <a:solidFill>
                  <a:schemeClr val="lt1"/>
                </a:solidFill>
              </a:defRPr>
            </a:lvl2pPr>
            <a:lvl3pPr lvl="2" rtl="0">
              <a:spcBef>
                <a:spcPts val="0"/>
              </a:spcBef>
              <a:spcAft>
                <a:spcPts val="0"/>
              </a:spcAft>
              <a:buClr>
                <a:schemeClr val="lt1"/>
              </a:buClr>
              <a:buSzPts val="1600"/>
              <a:buNone/>
              <a:defRPr>
                <a:solidFill>
                  <a:schemeClr val="lt1"/>
                </a:solidFill>
              </a:defRPr>
            </a:lvl3pPr>
            <a:lvl4pPr lvl="3" rtl="0">
              <a:spcBef>
                <a:spcPts val="0"/>
              </a:spcBef>
              <a:spcAft>
                <a:spcPts val="0"/>
              </a:spcAft>
              <a:buClr>
                <a:schemeClr val="lt1"/>
              </a:buClr>
              <a:buSzPts val="1600"/>
              <a:buNone/>
              <a:defRPr>
                <a:solidFill>
                  <a:schemeClr val="lt1"/>
                </a:solidFill>
              </a:defRPr>
            </a:lvl4pPr>
            <a:lvl5pPr lvl="4" rtl="0">
              <a:spcBef>
                <a:spcPts val="0"/>
              </a:spcBef>
              <a:spcAft>
                <a:spcPts val="0"/>
              </a:spcAft>
              <a:buClr>
                <a:schemeClr val="lt1"/>
              </a:buClr>
              <a:buSzPts val="1600"/>
              <a:buNone/>
              <a:defRPr>
                <a:solidFill>
                  <a:schemeClr val="lt1"/>
                </a:solidFill>
              </a:defRPr>
            </a:lvl5pPr>
            <a:lvl6pPr lvl="5" rtl="0">
              <a:spcBef>
                <a:spcPts val="0"/>
              </a:spcBef>
              <a:spcAft>
                <a:spcPts val="0"/>
              </a:spcAft>
              <a:buClr>
                <a:schemeClr val="lt1"/>
              </a:buClr>
              <a:buSzPts val="1600"/>
              <a:buNone/>
              <a:defRPr>
                <a:solidFill>
                  <a:schemeClr val="lt1"/>
                </a:solidFill>
              </a:defRPr>
            </a:lvl6pPr>
            <a:lvl7pPr lvl="6" rtl="0">
              <a:spcBef>
                <a:spcPts val="0"/>
              </a:spcBef>
              <a:spcAft>
                <a:spcPts val="0"/>
              </a:spcAft>
              <a:buClr>
                <a:schemeClr val="lt1"/>
              </a:buClr>
              <a:buSzPts val="1600"/>
              <a:buNone/>
              <a:defRPr>
                <a:solidFill>
                  <a:schemeClr val="lt1"/>
                </a:solidFill>
              </a:defRPr>
            </a:lvl7pPr>
            <a:lvl8pPr lvl="7" rtl="0">
              <a:spcBef>
                <a:spcPts val="0"/>
              </a:spcBef>
              <a:spcAft>
                <a:spcPts val="0"/>
              </a:spcAft>
              <a:buClr>
                <a:schemeClr val="lt1"/>
              </a:buClr>
              <a:buSzPts val="1600"/>
              <a:buNone/>
              <a:defRPr>
                <a:solidFill>
                  <a:schemeClr val="lt1"/>
                </a:solidFill>
              </a:defRPr>
            </a:lvl8pPr>
            <a:lvl9pPr lvl="8" rtl="0">
              <a:spcBef>
                <a:spcPts val="0"/>
              </a:spcBef>
              <a:spcAft>
                <a:spcPts val="0"/>
              </a:spcAft>
              <a:buClr>
                <a:schemeClr val="lt1"/>
              </a:buClr>
              <a:buSzPts val="1600"/>
              <a:buNone/>
              <a:defRPr>
                <a:solidFill>
                  <a:schemeClr val="lt1"/>
                </a:solidFill>
              </a:defRPr>
            </a:lvl9pPr>
          </a:lstStyle>
          <a:p/>
        </p:txBody>
      </p:sp>
      <p:sp>
        <p:nvSpPr>
          <p:cNvPr id="21" name="Google Shape;21;p3"/>
          <p:cNvSpPr txBox="1"/>
          <p:nvPr>
            <p:ph hasCustomPrompt="1" idx="2" type="title"/>
          </p:nvPr>
        </p:nvSpPr>
        <p:spPr>
          <a:xfrm flipH="1">
            <a:off x="1767087" y="3107925"/>
            <a:ext cx="1669200" cy="10452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12000"/>
              <a:buNone/>
              <a:defRPr sz="8500"/>
            </a:lvl1pPr>
            <a:lvl2pPr lvl="1" rtl="0" algn="ctr">
              <a:spcBef>
                <a:spcPts val="0"/>
              </a:spcBef>
              <a:spcAft>
                <a:spcPts val="0"/>
              </a:spcAft>
              <a:buSzPts val="12000"/>
              <a:buNone/>
              <a:defRPr sz="12000"/>
            </a:lvl2pPr>
            <a:lvl3pPr lvl="2" rtl="0" algn="ctr">
              <a:spcBef>
                <a:spcPts val="0"/>
              </a:spcBef>
              <a:spcAft>
                <a:spcPts val="0"/>
              </a:spcAft>
              <a:buSzPts val="12000"/>
              <a:buNone/>
              <a:defRPr sz="12000"/>
            </a:lvl3pPr>
            <a:lvl4pPr lvl="3" rtl="0" algn="ctr">
              <a:spcBef>
                <a:spcPts val="0"/>
              </a:spcBef>
              <a:spcAft>
                <a:spcPts val="0"/>
              </a:spcAft>
              <a:buSzPts val="12000"/>
              <a:buNone/>
              <a:defRPr sz="12000"/>
            </a:lvl4pPr>
            <a:lvl5pPr lvl="4" rtl="0" algn="ctr">
              <a:spcBef>
                <a:spcPts val="0"/>
              </a:spcBef>
              <a:spcAft>
                <a:spcPts val="0"/>
              </a:spcAft>
              <a:buSzPts val="12000"/>
              <a:buNone/>
              <a:defRPr sz="12000"/>
            </a:lvl5pPr>
            <a:lvl6pPr lvl="5" rtl="0" algn="ctr">
              <a:spcBef>
                <a:spcPts val="0"/>
              </a:spcBef>
              <a:spcAft>
                <a:spcPts val="0"/>
              </a:spcAft>
              <a:buSzPts val="12000"/>
              <a:buNone/>
              <a:defRPr sz="12000"/>
            </a:lvl6pPr>
            <a:lvl7pPr lvl="6" rtl="0" algn="ctr">
              <a:spcBef>
                <a:spcPts val="0"/>
              </a:spcBef>
              <a:spcAft>
                <a:spcPts val="0"/>
              </a:spcAft>
              <a:buSzPts val="12000"/>
              <a:buNone/>
              <a:defRPr sz="12000"/>
            </a:lvl7pPr>
            <a:lvl8pPr lvl="7" rtl="0" algn="ctr">
              <a:spcBef>
                <a:spcPts val="0"/>
              </a:spcBef>
              <a:spcAft>
                <a:spcPts val="0"/>
              </a:spcAft>
              <a:buSzPts val="12000"/>
              <a:buNone/>
              <a:defRPr sz="12000"/>
            </a:lvl8pPr>
            <a:lvl9pPr lvl="8" rtl="0" algn="ctr">
              <a:spcBef>
                <a:spcPts val="0"/>
              </a:spcBef>
              <a:spcAft>
                <a:spcPts val="0"/>
              </a:spcAft>
              <a:buSzPts val="12000"/>
              <a:buNone/>
              <a:defRPr sz="12000"/>
            </a:lvl9pPr>
          </a:lstStyle>
          <a:p>
            <a:r>
              <a:t>xx%</a:t>
            </a:r>
          </a:p>
        </p:txBody>
      </p:sp>
      <p:grpSp>
        <p:nvGrpSpPr>
          <p:cNvPr id="22" name="Google Shape;22;p3"/>
          <p:cNvGrpSpPr/>
          <p:nvPr/>
        </p:nvGrpSpPr>
        <p:grpSpPr>
          <a:xfrm>
            <a:off x="166225" y="169875"/>
            <a:ext cx="8807843" cy="4804007"/>
            <a:chOff x="166225" y="169875"/>
            <a:chExt cx="8807843" cy="4804007"/>
          </a:xfrm>
        </p:grpSpPr>
        <p:sp>
          <p:nvSpPr>
            <p:cNvPr id="23" name="Google Shape;23;p3"/>
            <p:cNvSpPr/>
            <p:nvPr/>
          </p:nvSpPr>
          <p:spPr>
            <a:xfrm>
              <a:off x="166225" y="169875"/>
              <a:ext cx="8807843" cy="4804007"/>
            </a:xfrm>
            <a:custGeom>
              <a:rect b="b" l="l" r="r" t="t"/>
              <a:pathLst>
                <a:path extrusionOk="0" fill="none" h="89673" w="140392">
                  <a:moveTo>
                    <a:pt x="130570" y="89673"/>
                  </a:moveTo>
                  <a:lnTo>
                    <a:pt x="76133" y="89673"/>
                  </a:lnTo>
                  <a:lnTo>
                    <a:pt x="70196" y="85657"/>
                  </a:lnTo>
                  <a:lnTo>
                    <a:pt x="64260" y="89673"/>
                  </a:lnTo>
                  <a:lnTo>
                    <a:pt x="9822" y="89673"/>
                  </a:lnTo>
                  <a:lnTo>
                    <a:pt x="1" y="79851"/>
                  </a:lnTo>
                  <a:lnTo>
                    <a:pt x="1" y="47730"/>
                  </a:lnTo>
                  <a:lnTo>
                    <a:pt x="1986" y="44837"/>
                  </a:lnTo>
                  <a:lnTo>
                    <a:pt x="1" y="41945"/>
                  </a:lnTo>
                  <a:lnTo>
                    <a:pt x="1" y="9822"/>
                  </a:lnTo>
                  <a:lnTo>
                    <a:pt x="9822" y="1"/>
                  </a:lnTo>
                  <a:lnTo>
                    <a:pt x="64260" y="1"/>
                  </a:lnTo>
                  <a:lnTo>
                    <a:pt x="70196" y="4018"/>
                  </a:lnTo>
                  <a:lnTo>
                    <a:pt x="76133" y="1"/>
                  </a:lnTo>
                  <a:lnTo>
                    <a:pt x="130570" y="1"/>
                  </a:lnTo>
                  <a:lnTo>
                    <a:pt x="140391" y="9822"/>
                  </a:lnTo>
                  <a:lnTo>
                    <a:pt x="140391" y="41945"/>
                  </a:lnTo>
                  <a:lnTo>
                    <a:pt x="138406" y="44837"/>
                  </a:lnTo>
                  <a:lnTo>
                    <a:pt x="140391" y="47730"/>
                  </a:lnTo>
                  <a:lnTo>
                    <a:pt x="140391" y="79851"/>
                  </a:lnTo>
                  <a:close/>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 name="Google Shape;24;p3"/>
            <p:cNvSpPr/>
            <p:nvPr/>
          </p:nvSpPr>
          <p:spPr>
            <a:xfrm>
              <a:off x="261397" y="255750"/>
              <a:ext cx="3652452" cy="1923306"/>
            </a:xfrm>
            <a:custGeom>
              <a:rect b="b" l="l" r="r" t="t"/>
              <a:pathLst>
                <a:path extrusionOk="0" fill="none" h="35901" w="58218">
                  <a:moveTo>
                    <a:pt x="0" y="35901"/>
                  </a:moveTo>
                  <a:lnTo>
                    <a:pt x="0" y="1"/>
                  </a:lnTo>
                  <a:lnTo>
                    <a:pt x="58218" y="1"/>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 name="Google Shape;25;p3"/>
            <p:cNvSpPr/>
            <p:nvPr/>
          </p:nvSpPr>
          <p:spPr>
            <a:xfrm>
              <a:off x="362780" y="342482"/>
              <a:ext cx="3194656" cy="1640979"/>
            </a:xfrm>
            <a:custGeom>
              <a:rect b="b" l="l" r="r" t="t"/>
              <a:pathLst>
                <a:path extrusionOk="0" fill="none" h="30631" w="50921">
                  <a:moveTo>
                    <a:pt x="1" y="30630"/>
                  </a:moveTo>
                  <a:lnTo>
                    <a:pt x="1" y="6800"/>
                  </a:lnTo>
                  <a:lnTo>
                    <a:pt x="6801" y="0"/>
                  </a:lnTo>
                  <a:lnTo>
                    <a:pt x="50921" y="0"/>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 name="Google Shape;26;p3"/>
            <p:cNvSpPr/>
            <p:nvPr/>
          </p:nvSpPr>
          <p:spPr>
            <a:xfrm>
              <a:off x="5226410" y="255750"/>
              <a:ext cx="3652452" cy="1923306"/>
            </a:xfrm>
            <a:custGeom>
              <a:rect b="b" l="l" r="r" t="t"/>
              <a:pathLst>
                <a:path extrusionOk="0" fill="none" h="35901" w="58218">
                  <a:moveTo>
                    <a:pt x="58218" y="35901"/>
                  </a:moveTo>
                  <a:lnTo>
                    <a:pt x="58218" y="1"/>
                  </a:lnTo>
                  <a:lnTo>
                    <a:pt x="0" y="1"/>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 name="Google Shape;27;p3"/>
            <p:cNvSpPr/>
            <p:nvPr/>
          </p:nvSpPr>
          <p:spPr>
            <a:xfrm>
              <a:off x="5582819" y="342482"/>
              <a:ext cx="3194531" cy="1640979"/>
            </a:xfrm>
            <a:custGeom>
              <a:rect b="b" l="l" r="r" t="t"/>
              <a:pathLst>
                <a:path extrusionOk="0" fill="none" h="30631" w="50919">
                  <a:moveTo>
                    <a:pt x="50918" y="30630"/>
                  </a:moveTo>
                  <a:lnTo>
                    <a:pt x="50918" y="6800"/>
                  </a:lnTo>
                  <a:lnTo>
                    <a:pt x="44120" y="0"/>
                  </a:lnTo>
                  <a:lnTo>
                    <a:pt x="0" y="0"/>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 name="Google Shape;28;p3"/>
            <p:cNvSpPr/>
            <p:nvPr/>
          </p:nvSpPr>
          <p:spPr>
            <a:xfrm>
              <a:off x="261397" y="2964639"/>
              <a:ext cx="3652452" cy="1923306"/>
            </a:xfrm>
            <a:custGeom>
              <a:rect b="b" l="l" r="r" t="t"/>
              <a:pathLst>
                <a:path extrusionOk="0" fill="none" h="35901" w="58218">
                  <a:moveTo>
                    <a:pt x="0" y="1"/>
                  </a:moveTo>
                  <a:lnTo>
                    <a:pt x="0" y="35901"/>
                  </a:lnTo>
                  <a:lnTo>
                    <a:pt x="58218" y="35901"/>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 name="Google Shape;29;p3"/>
            <p:cNvSpPr/>
            <p:nvPr/>
          </p:nvSpPr>
          <p:spPr>
            <a:xfrm>
              <a:off x="362780" y="3160228"/>
              <a:ext cx="3194656" cy="1641086"/>
            </a:xfrm>
            <a:custGeom>
              <a:rect b="b" l="l" r="r" t="t"/>
              <a:pathLst>
                <a:path extrusionOk="0" fill="none" h="30633" w="50921">
                  <a:moveTo>
                    <a:pt x="1" y="1"/>
                  </a:moveTo>
                  <a:lnTo>
                    <a:pt x="1" y="23833"/>
                  </a:lnTo>
                  <a:lnTo>
                    <a:pt x="6801" y="30633"/>
                  </a:lnTo>
                  <a:lnTo>
                    <a:pt x="50921" y="30633"/>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 name="Google Shape;30;p3"/>
            <p:cNvSpPr/>
            <p:nvPr/>
          </p:nvSpPr>
          <p:spPr>
            <a:xfrm>
              <a:off x="5226410" y="2964639"/>
              <a:ext cx="3652452" cy="1923306"/>
            </a:xfrm>
            <a:custGeom>
              <a:rect b="b" l="l" r="r" t="t"/>
              <a:pathLst>
                <a:path extrusionOk="0" fill="none" h="35901" w="58218">
                  <a:moveTo>
                    <a:pt x="58218" y="1"/>
                  </a:moveTo>
                  <a:lnTo>
                    <a:pt x="58218" y="35901"/>
                  </a:lnTo>
                  <a:lnTo>
                    <a:pt x="0" y="35901"/>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 name="Google Shape;31;p3"/>
            <p:cNvSpPr/>
            <p:nvPr/>
          </p:nvSpPr>
          <p:spPr>
            <a:xfrm>
              <a:off x="5582819" y="3160228"/>
              <a:ext cx="3194531" cy="1641086"/>
            </a:xfrm>
            <a:custGeom>
              <a:rect b="b" l="l" r="r" t="t"/>
              <a:pathLst>
                <a:path extrusionOk="0" fill="none" h="30633" w="50919">
                  <a:moveTo>
                    <a:pt x="50918" y="1"/>
                  </a:moveTo>
                  <a:lnTo>
                    <a:pt x="50918" y="23833"/>
                  </a:lnTo>
                  <a:lnTo>
                    <a:pt x="44120" y="30633"/>
                  </a:lnTo>
                  <a:lnTo>
                    <a:pt x="0" y="30633"/>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32" name="Shape 32"/>
        <p:cNvGrpSpPr/>
        <p:nvPr/>
      </p:nvGrpSpPr>
      <p:grpSpPr>
        <a:xfrm>
          <a:off x="0" y="0"/>
          <a:ext cx="0" cy="0"/>
          <a:chOff x="0" y="0"/>
          <a:chExt cx="0" cy="0"/>
        </a:xfrm>
      </p:grpSpPr>
      <p:sp>
        <p:nvSpPr>
          <p:cNvPr id="33" name="Google Shape;33;p4"/>
          <p:cNvSpPr txBox="1"/>
          <p:nvPr>
            <p:ph idx="1" type="body"/>
          </p:nvPr>
        </p:nvSpPr>
        <p:spPr>
          <a:xfrm>
            <a:off x="783250" y="1613875"/>
            <a:ext cx="4827000" cy="2486700"/>
          </a:xfrm>
          <a:prstGeom prst="rect">
            <a:avLst/>
          </a:prstGeom>
        </p:spPr>
        <p:txBody>
          <a:bodyPr anchorCtr="0" anchor="t" bIns="91425" lIns="91425" spcFirstLastPara="1" rIns="91425" wrap="square" tIns="91425">
            <a:noAutofit/>
          </a:bodyPr>
          <a:lstStyle>
            <a:lvl1pPr indent="-355600" lvl="0" marL="457200" rtl="0">
              <a:spcBef>
                <a:spcPts val="0"/>
              </a:spcBef>
              <a:spcAft>
                <a:spcPts val="0"/>
              </a:spcAft>
              <a:buClr>
                <a:schemeClr val="accent1"/>
              </a:buClr>
              <a:buSzPts val="2000"/>
              <a:buFont typeface="Cinzel"/>
              <a:buChar char="●"/>
              <a:defRPr sz="1600"/>
            </a:lvl1pPr>
            <a:lvl2pPr indent="-330200" lvl="1" marL="914400" rtl="0">
              <a:lnSpc>
                <a:spcPct val="100000"/>
              </a:lnSpc>
              <a:spcBef>
                <a:spcPts val="0"/>
              </a:spcBef>
              <a:spcAft>
                <a:spcPts val="0"/>
              </a:spcAft>
              <a:buSzPts val="1600"/>
              <a:buFont typeface="Montserrat"/>
              <a:buChar char="○"/>
              <a:defRPr/>
            </a:lvl2pPr>
            <a:lvl3pPr indent="-330200" lvl="2" marL="1371600" rtl="0">
              <a:spcBef>
                <a:spcPts val="0"/>
              </a:spcBef>
              <a:spcAft>
                <a:spcPts val="0"/>
              </a:spcAft>
              <a:buSzPts val="1600"/>
              <a:buFont typeface="Montserrat"/>
              <a:buChar char="■"/>
              <a:defRPr/>
            </a:lvl3pPr>
            <a:lvl4pPr indent="-330200" lvl="3" marL="1828800" rtl="0">
              <a:spcBef>
                <a:spcPts val="0"/>
              </a:spcBef>
              <a:spcAft>
                <a:spcPts val="0"/>
              </a:spcAft>
              <a:buSzPts val="1600"/>
              <a:buFont typeface="Montserrat"/>
              <a:buChar char="●"/>
              <a:defRPr/>
            </a:lvl4pPr>
            <a:lvl5pPr indent="-330200" lvl="4" marL="2286000" rtl="0">
              <a:spcBef>
                <a:spcPts val="0"/>
              </a:spcBef>
              <a:spcAft>
                <a:spcPts val="0"/>
              </a:spcAft>
              <a:buSzPts val="1600"/>
              <a:buFont typeface="Montserrat"/>
              <a:buChar char="○"/>
              <a:defRPr/>
            </a:lvl5pPr>
            <a:lvl6pPr indent="-330200" lvl="5" marL="2743200" rtl="0">
              <a:spcBef>
                <a:spcPts val="0"/>
              </a:spcBef>
              <a:spcAft>
                <a:spcPts val="0"/>
              </a:spcAft>
              <a:buSzPts val="1600"/>
              <a:buFont typeface="Montserrat"/>
              <a:buChar char="■"/>
              <a:defRPr/>
            </a:lvl6pPr>
            <a:lvl7pPr indent="-330200" lvl="6" marL="3200400" rtl="0">
              <a:spcBef>
                <a:spcPts val="0"/>
              </a:spcBef>
              <a:spcAft>
                <a:spcPts val="0"/>
              </a:spcAft>
              <a:buSzPts val="1600"/>
              <a:buFont typeface="Montserrat"/>
              <a:buChar char="●"/>
              <a:defRPr/>
            </a:lvl7pPr>
            <a:lvl8pPr indent="-330200" lvl="7" marL="3657600" rtl="0">
              <a:spcBef>
                <a:spcPts val="0"/>
              </a:spcBef>
              <a:spcAft>
                <a:spcPts val="0"/>
              </a:spcAft>
              <a:buSzPts val="1600"/>
              <a:buFont typeface="Montserrat"/>
              <a:buChar char="○"/>
              <a:defRPr/>
            </a:lvl8pPr>
            <a:lvl9pPr indent="-330200" lvl="8" marL="4114800" rtl="0">
              <a:spcBef>
                <a:spcPts val="0"/>
              </a:spcBef>
              <a:spcAft>
                <a:spcPts val="0"/>
              </a:spcAft>
              <a:buSzPts val="1600"/>
              <a:buFont typeface="Montserrat"/>
              <a:buChar char="■"/>
              <a:defRPr/>
            </a:lvl9pPr>
          </a:lstStyle>
          <a:p/>
        </p:txBody>
      </p:sp>
      <p:grpSp>
        <p:nvGrpSpPr>
          <p:cNvPr id="34" name="Google Shape;34;p4"/>
          <p:cNvGrpSpPr/>
          <p:nvPr/>
        </p:nvGrpSpPr>
        <p:grpSpPr>
          <a:xfrm rot="10800000">
            <a:off x="170002" y="169875"/>
            <a:ext cx="8803996" cy="4803978"/>
            <a:chOff x="170002" y="169875"/>
            <a:chExt cx="8803996" cy="4803978"/>
          </a:xfrm>
        </p:grpSpPr>
        <p:sp>
          <p:nvSpPr>
            <p:cNvPr id="35" name="Google Shape;35;p4"/>
            <p:cNvSpPr/>
            <p:nvPr/>
          </p:nvSpPr>
          <p:spPr>
            <a:xfrm>
              <a:off x="291225" y="169875"/>
              <a:ext cx="8596930" cy="4803978"/>
            </a:xfrm>
            <a:custGeom>
              <a:rect b="b" l="l" r="r" t="t"/>
              <a:pathLst>
                <a:path extrusionOk="0" fill="none" h="41258" w="56637">
                  <a:moveTo>
                    <a:pt x="7462" y="271"/>
                  </a:moveTo>
                  <a:lnTo>
                    <a:pt x="340" y="9361"/>
                  </a:lnTo>
                  <a:lnTo>
                    <a:pt x="0" y="32557"/>
                  </a:lnTo>
                  <a:lnTo>
                    <a:pt x="7259" y="41239"/>
                  </a:lnTo>
                  <a:lnTo>
                    <a:pt x="56501" y="41258"/>
                  </a:lnTo>
                  <a:lnTo>
                    <a:pt x="56637" y="7733"/>
                  </a:lnTo>
                  <a:lnTo>
                    <a:pt x="49718" y="1"/>
                  </a:lnTo>
                  <a:close/>
                </a:path>
              </a:pathLst>
            </a:custGeom>
            <a:noFill/>
            <a:ln cap="rnd"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 name="Google Shape;36;p4"/>
            <p:cNvSpPr/>
            <p:nvPr/>
          </p:nvSpPr>
          <p:spPr>
            <a:xfrm>
              <a:off x="261175" y="248475"/>
              <a:ext cx="8545216" cy="4593183"/>
            </a:xfrm>
            <a:custGeom>
              <a:rect b="b" l="l" r="r" t="t"/>
              <a:pathLst>
                <a:path extrusionOk="0" fill="none" h="37950" w="52905">
                  <a:moveTo>
                    <a:pt x="0" y="0"/>
                  </a:moveTo>
                  <a:lnTo>
                    <a:pt x="52904" y="0"/>
                  </a:lnTo>
                  <a:lnTo>
                    <a:pt x="52904" y="37950"/>
                  </a:lnTo>
                  <a:lnTo>
                    <a:pt x="0" y="37950"/>
                  </a:lnTo>
                  <a:close/>
                </a:path>
              </a:pathLst>
            </a:custGeom>
            <a:noFill/>
            <a:ln cap="rnd"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4"/>
            <p:cNvSpPr/>
            <p:nvPr/>
          </p:nvSpPr>
          <p:spPr>
            <a:xfrm>
              <a:off x="175286" y="169875"/>
              <a:ext cx="843606" cy="845103"/>
            </a:xfrm>
            <a:custGeom>
              <a:rect b="b" l="l" r="r" t="t"/>
              <a:pathLst>
                <a:path extrusionOk="0" fill="none" h="7258" w="5428">
                  <a:moveTo>
                    <a:pt x="5427" y="1"/>
                  </a:moveTo>
                  <a:lnTo>
                    <a:pt x="0" y="1"/>
                  </a:lnTo>
                  <a:lnTo>
                    <a:pt x="0" y="7257"/>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 name="Google Shape;38;p4"/>
            <p:cNvSpPr/>
            <p:nvPr/>
          </p:nvSpPr>
          <p:spPr>
            <a:xfrm>
              <a:off x="8104437" y="174998"/>
              <a:ext cx="869561" cy="727385"/>
            </a:xfrm>
            <a:custGeom>
              <a:rect b="b" l="l" r="r" t="t"/>
              <a:pathLst>
                <a:path extrusionOk="0" fill="none" h="6247" w="5595">
                  <a:moveTo>
                    <a:pt x="5595" y="6247"/>
                  </a:moveTo>
                  <a:lnTo>
                    <a:pt x="5595" y="1"/>
                  </a:lnTo>
                  <a:lnTo>
                    <a:pt x="0" y="1"/>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 name="Google Shape;39;p4"/>
            <p:cNvSpPr/>
            <p:nvPr/>
          </p:nvSpPr>
          <p:spPr>
            <a:xfrm>
              <a:off x="170002" y="4349625"/>
              <a:ext cx="769627" cy="624221"/>
            </a:xfrm>
            <a:custGeom>
              <a:rect b="b" l="l" r="r" t="t"/>
              <a:pathLst>
                <a:path extrusionOk="0" fill="none" h="5361" w="4952">
                  <a:moveTo>
                    <a:pt x="1" y="1"/>
                  </a:moveTo>
                  <a:lnTo>
                    <a:pt x="1" y="5360"/>
                  </a:lnTo>
                  <a:lnTo>
                    <a:pt x="4952" y="5360"/>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 name="Google Shape;40;p4"/>
            <p:cNvSpPr/>
            <p:nvPr/>
          </p:nvSpPr>
          <p:spPr>
            <a:xfrm>
              <a:off x="4303695" y="4643874"/>
              <a:ext cx="4670296" cy="276656"/>
            </a:xfrm>
            <a:custGeom>
              <a:rect b="b" l="l" r="r" t="t"/>
              <a:pathLst>
                <a:path extrusionOk="0" fill="none" h="2376" w="30050">
                  <a:moveTo>
                    <a:pt x="30049" y="0"/>
                  </a:moveTo>
                  <a:lnTo>
                    <a:pt x="30049" y="2375"/>
                  </a:lnTo>
                  <a:lnTo>
                    <a:pt x="1" y="2375"/>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1" name="Google Shape;41;p4"/>
          <p:cNvSpPr txBox="1"/>
          <p:nvPr>
            <p:ph type="title"/>
          </p:nvPr>
        </p:nvSpPr>
        <p:spPr>
          <a:xfrm>
            <a:off x="800100" y="451558"/>
            <a:ext cx="7543800" cy="5997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2800"/>
              <a:buNone/>
              <a:defRPr sz="3000"/>
            </a:lvl1pPr>
            <a:lvl2pPr lvl="1" rtl="0" algn="ctr">
              <a:spcBef>
                <a:spcPts val="0"/>
              </a:spcBef>
              <a:spcAft>
                <a:spcPts val="0"/>
              </a:spcAft>
              <a:buSzPts val="2800"/>
              <a:buNone/>
              <a:defRPr/>
            </a:lvl2pPr>
            <a:lvl3pPr lvl="2" rtl="0" algn="ctr">
              <a:spcBef>
                <a:spcPts val="0"/>
              </a:spcBef>
              <a:spcAft>
                <a:spcPts val="0"/>
              </a:spcAft>
              <a:buSzPts val="2800"/>
              <a:buNone/>
              <a:defRPr/>
            </a:lvl3pPr>
            <a:lvl4pPr lvl="3" rtl="0" algn="ctr">
              <a:spcBef>
                <a:spcPts val="0"/>
              </a:spcBef>
              <a:spcAft>
                <a:spcPts val="0"/>
              </a:spcAft>
              <a:buSzPts val="2800"/>
              <a:buNone/>
              <a:defRPr/>
            </a:lvl4pPr>
            <a:lvl5pPr lvl="4" rtl="0" algn="ctr">
              <a:spcBef>
                <a:spcPts val="0"/>
              </a:spcBef>
              <a:spcAft>
                <a:spcPts val="0"/>
              </a:spcAft>
              <a:buSzPts val="2800"/>
              <a:buNone/>
              <a:defRPr/>
            </a:lvl5pPr>
            <a:lvl6pPr lvl="5" rtl="0" algn="ctr">
              <a:spcBef>
                <a:spcPts val="0"/>
              </a:spcBef>
              <a:spcAft>
                <a:spcPts val="0"/>
              </a:spcAft>
              <a:buSzPts val="2800"/>
              <a:buNone/>
              <a:defRPr/>
            </a:lvl6pPr>
            <a:lvl7pPr lvl="6" rtl="0" algn="ctr">
              <a:spcBef>
                <a:spcPts val="0"/>
              </a:spcBef>
              <a:spcAft>
                <a:spcPts val="0"/>
              </a:spcAft>
              <a:buSzPts val="2800"/>
              <a:buNone/>
              <a:defRPr/>
            </a:lvl7pPr>
            <a:lvl8pPr lvl="7" rtl="0" algn="ctr">
              <a:spcBef>
                <a:spcPts val="0"/>
              </a:spcBef>
              <a:spcAft>
                <a:spcPts val="0"/>
              </a:spcAft>
              <a:buSzPts val="2800"/>
              <a:buNone/>
              <a:defRPr/>
            </a:lvl8pPr>
            <a:lvl9pPr lvl="8" rtl="0" algn="ctr">
              <a:spcBef>
                <a:spcPts val="0"/>
              </a:spcBef>
              <a:spcAft>
                <a:spcPts val="0"/>
              </a:spcAft>
              <a:buSzPts val="2800"/>
              <a:buNone/>
              <a:defRPr/>
            </a:lvl9pPr>
          </a:lstStyle>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42" name="Shape 42"/>
        <p:cNvGrpSpPr/>
        <p:nvPr/>
      </p:nvGrpSpPr>
      <p:grpSpPr>
        <a:xfrm>
          <a:off x="0" y="0"/>
          <a:ext cx="0" cy="0"/>
          <a:chOff x="0" y="0"/>
          <a:chExt cx="0" cy="0"/>
        </a:xfrm>
      </p:grpSpPr>
      <p:sp>
        <p:nvSpPr>
          <p:cNvPr id="43" name="Google Shape;43;p5"/>
          <p:cNvSpPr txBox="1"/>
          <p:nvPr>
            <p:ph idx="1" type="subTitle"/>
          </p:nvPr>
        </p:nvSpPr>
        <p:spPr>
          <a:xfrm>
            <a:off x="1302925" y="1715775"/>
            <a:ext cx="3358500" cy="7755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Clr>
                <a:schemeClr val="dk1"/>
              </a:buClr>
              <a:buSzPts val="1600"/>
              <a:buNone/>
              <a:defRPr/>
            </a:lvl1pPr>
            <a:lvl2pPr lvl="1" rtl="0" algn="r">
              <a:spcBef>
                <a:spcPts val="0"/>
              </a:spcBef>
              <a:spcAft>
                <a:spcPts val="0"/>
              </a:spcAft>
              <a:buClr>
                <a:schemeClr val="dk1"/>
              </a:buClr>
              <a:buSzPts val="1600"/>
              <a:buNone/>
              <a:defRPr>
                <a:solidFill>
                  <a:schemeClr val="dk1"/>
                </a:solidFill>
              </a:defRPr>
            </a:lvl2pPr>
            <a:lvl3pPr lvl="2" rtl="0" algn="r">
              <a:spcBef>
                <a:spcPts val="0"/>
              </a:spcBef>
              <a:spcAft>
                <a:spcPts val="0"/>
              </a:spcAft>
              <a:buClr>
                <a:schemeClr val="dk1"/>
              </a:buClr>
              <a:buSzPts val="1600"/>
              <a:buNone/>
              <a:defRPr>
                <a:solidFill>
                  <a:schemeClr val="dk1"/>
                </a:solidFill>
              </a:defRPr>
            </a:lvl3pPr>
            <a:lvl4pPr lvl="3" rtl="0" algn="r">
              <a:spcBef>
                <a:spcPts val="0"/>
              </a:spcBef>
              <a:spcAft>
                <a:spcPts val="0"/>
              </a:spcAft>
              <a:buClr>
                <a:schemeClr val="dk1"/>
              </a:buClr>
              <a:buSzPts val="1600"/>
              <a:buNone/>
              <a:defRPr>
                <a:solidFill>
                  <a:schemeClr val="dk1"/>
                </a:solidFill>
              </a:defRPr>
            </a:lvl4pPr>
            <a:lvl5pPr lvl="4" rtl="0" algn="r">
              <a:spcBef>
                <a:spcPts val="0"/>
              </a:spcBef>
              <a:spcAft>
                <a:spcPts val="0"/>
              </a:spcAft>
              <a:buClr>
                <a:schemeClr val="dk1"/>
              </a:buClr>
              <a:buSzPts val="1600"/>
              <a:buNone/>
              <a:defRPr>
                <a:solidFill>
                  <a:schemeClr val="dk1"/>
                </a:solidFill>
              </a:defRPr>
            </a:lvl5pPr>
            <a:lvl6pPr lvl="5" rtl="0" algn="r">
              <a:spcBef>
                <a:spcPts val="0"/>
              </a:spcBef>
              <a:spcAft>
                <a:spcPts val="0"/>
              </a:spcAft>
              <a:buClr>
                <a:schemeClr val="dk1"/>
              </a:buClr>
              <a:buSzPts val="1600"/>
              <a:buNone/>
              <a:defRPr>
                <a:solidFill>
                  <a:schemeClr val="dk1"/>
                </a:solidFill>
              </a:defRPr>
            </a:lvl6pPr>
            <a:lvl7pPr lvl="6" rtl="0" algn="r">
              <a:spcBef>
                <a:spcPts val="0"/>
              </a:spcBef>
              <a:spcAft>
                <a:spcPts val="0"/>
              </a:spcAft>
              <a:buClr>
                <a:schemeClr val="dk1"/>
              </a:buClr>
              <a:buSzPts val="1600"/>
              <a:buNone/>
              <a:defRPr>
                <a:solidFill>
                  <a:schemeClr val="dk1"/>
                </a:solidFill>
              </a:defRPr>
            </a:lvl7pPr>
            <a:lvl8pPr lvl="7" rtl="0" algn="r">
              <a:spcBef>
                <a:spcPts val="0"/>
              </a:spcBef>
              <a:spcAft>
                <a:spcPts val="0"/>
              </a:spcAft>
              <a:buClr>
                <a:schemeClr val="dk1"/>
              </a:buClr>
              <a:buSzPts val="1600"/>
              <a:buNone/>
              <a:defRPr>
                <a:solidFill>
                  <a:schemeClr val="dk1"/>
                </a:solidFill>
              </a:defRPr>
            </a:lvl8pPr>
            <a:lvl9pPr lvl="8" rtl="0" algn="r">
              <a:spcBef>
                <a:spcPts val="0"/>
              </a:spcBef>
              <a:spcAft>
                <a:spcPts val="0"/>
              </a:spcAft>
              <a:buClr>
                <a:schemeClr val="dk1"/>
              </a:buClr>
              <a:buSzPts val="1600"/>
              <a:buNone/>
              <a:defRPr>
                <a:solidFill>
                  <a:schemeClr val="dk1"/>
                </a:solidFill>
              </a:defRPr>
            </a:lvl9pPr>
          </a:lstStyle>
          <a:p/>
        </p:txBody>
      </p:sp>
      <p:sp>
        <p:nvSpPr>
          <p:cNvPr id="44" name="Google Shape;44;p5"/>
          <p:cNvSpPr txBox="1"/>
          <p:nvPr>
            <p:ph idx="2" type="subTitle"/>
          </p:nvPr>
        </p:nvSpPr>
        <p:spPr>
          <a:xfrm>
            <a:off x="1302925" y="1409825"/>
            <a:ext cx="3358500" cy="447000"/>
          </a:xfrm>
          <a:prstGeom prst="rect">
            <a:avLst/>
          </a:prstGeom>
        </p:spPr>
        <p:txBody>
          <a:bodyPr anchorCtr="0" anchor="b" bIns="91425" lIns="91425" spcFirstLastPara="1" rIns="91425" wrap="square" tIns="91425">
            <a:noAutofit/>
          </a:bodyPr>
          <a:lstStyle>
            <a:lvl1pPr lvl="0" rtl="0">
              <a:spcBef>
                <a:spcPts val="0"/>
              </a:spcBef>
              <a:spcAft>
                <a:spcPts val="0"/>
              </a:spcAft>
              <a:buClr>
                <a:schemeClr val="dk1"/>
              </a:buClr>
              <a:buSzPts val="2000"/>
              <a:buNone/>
              <a:defRPr b="1" sz="2200">
                <a:latin typeface="Cinzel"/>
                <a:ea typeface="Cinzel"/>
                <a:cs typeface="Cinzel"/>
                <a:sym typeface="Cinzel"/>
              </a:defRPr>
            </a:lvl1pPr>
            <a:lvl2pPr lvl="1" rtl="0" algn="r">
              <a:spcBef>
                <a:spcPts val="0"/>
              </a:spcBef>
              <a:spcAft>
                <a:spcPts val="0"/>
              </a:spcAft>
              <a:buClr>
                <a:schemeClr val="dk1"/>
              </a:buClr>
              <a:buSzPts val="2000"/>
              <a:buNone/>
              <a:defRPr sz="2000">
                <a:solidFill>
                  <a:schemeClr val="dk1"/>
                </a:solidFill>
              </a:defRPr>
            </a:lvl2pPr>
            <a:lvl3pPr lvl="2" rtl="0" algn="r">
              <a:spcBef>
                <a:spcPts val="0"/>
              </a:spcBef>
              <a:spcAft>
                <a:spcPts val="0"/>
              </a:spcAft>
              <a:buClr>
                <a:schemeClr val="dk1"/>
              </a:buClr>
              <a:buSzPts val="2000"/>
              <a:buNone/>
              <a:defRPr sz="2000">
                <a:solidFill>
                  <a:schemeClr val="dk1"/>
                </a:solidFill>
              </a:defRPr>
            </a:lvl3pPr>
            <a:lvl4pPr lvl="3" rtl="0" algn="r">
              <a:spcBef>
                <a:spcPts val="0"/>
              </a:spcBef>
              <a:spcAft>
                <a:spcPts val="0"/>
              </a:spcAft>
              <a:buClr>
                <a:schemeClr val="dk1"/>
              </a:buClr>
              <a:buSzPts val="2000"/>
              <a:buNone/>
              <a:defRPr sz="2000">
                <a:solidFill>
                  <a:schemeClr val="dk1"/>
                </a:solidFill>
              </a:defRPr>
            </a:lvl4pPr>
            <a:lvl5pPr lvl="4" rtl="0" algn="r">
              <a:spcBef>
                <a:spcPts val="0"/>
              </a:spcBef>
              <a:spcAft>
                <a:spcPts val="0"/>
              </a:spcAft>
              <a:buClr>
                <a:schemeClr val="dk1"/>
              </a:buClr>
              <a:buSzPts val="2000"/>
              <a:buNone/>
              <a:defRPr sz="2000">
                <a:solidFill>
                  <a:schemeClr val="dk1"/>
                </a:solidFill>
              </a:defRPr>
            </a:lvl5pPr>
            <a:lvl6pPr lvl="5" rtl="0" algn="r">
              <a:spcBef>
                <a:spcPts val="0"/>
              </a:spcBef>
              <a:spcAft>
                <a:spcPts val="0"/>
              </a:spcAft>
              <a:buClr>
                <a:schemeClr val="dk1"/>
              </a:buClr>
              <a:buSzPts val="2000"/>
              <a:buNone/>
              <a:defRPr sz="2000">
                <a:solidFill>
                  <a:schemeClr val="dk1"/>
                </a:solidFill>
              </a:defRPr>
            </a:lvl6pPr>
            <a:lvl7pPr lvl="6" rtl="0" algn="r">
              <a:spcBef>
                <a:spcPts val="0"/>
              </a:spcBef>
              <a:spcAft>
                <a:spcPts val="0"/>
              </a:spcAft>
              <a:buClr>
                <a:schemeClr val="dk1"/>
              </a:buClr>
              <a:buSzPts val="2000"/>
              <a:buNone/>
              <a:defRPr sz="2000">
                <a:solidFill>
                  <a:schemeClr val="dk1"/>
                </a:solidFill>
              </a:defRPr>
            </a:lvl7pPr>
            <a:lvl8pPr lvl="7" rtl="0" algn="r">
              <a:spcBef>
                <a:spcPts val="0"/>
              </a:spcBef>
              <a:spcAft>
                <a:spcPts val="0"/>
              </a:spcAft>
              <a:buClr>
                <a:schemeClr val="dk1"/>
              </a:buClr>
              <a:buSzPts val="2000"/>
              <a:buNone/>
              <a:defRPr sz="2000">
                <a:solidFill>
                  <a:schemeClr val="dk1"/>
                </a:solidFill>
              </a:defRPr>
            </a:lvl8pPr>
            <a:lvl9pPr lvl="8" rtl="0" algn="r">
              <a:spcBef>
                <a:spcPts val="0"/>
              </a:spcBef>
              <a:spcAft>
                <a:spcPts val="0"/>
              </a:spcAft>
              <a:buClr>
                <a:schemeClr val="dk1"/>
              </a:buClr>
              <a:buSzPts val="2000"/>
              <a:buNone/>
              <a:defRPr sz="2000">
                <a:solidFill>
                  <a:schemeClr val="dk1"/>
                </a:solidFill>
              </a:defRPr>
            </a:lvl9pPr>
          </a:lstStyle>
          <a:p/>
        </p:txBody>
      </p:sp>
      <p:sp>
        <p:nvSpPr>
          <p:cNvPr id="45" name="Google Shape;45;p5"/>
          <p:cNvSpPr txBox="1"/>
          <p:nvPr>
            <p:ph idx="3" type="subTitle"/>
          </p:nvPr>
        </p:nvSpPr>
        <p:spPr>
          <a:xfrm>
            <a:off x="1302925" y="3227800"/>
            <a:ext cx="3358500" cy="7755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Clr>
                <a:schemeClr val="dk1"/>
              </a:buClr>
              <a:buSzPts val="1600"/>
              <a:buNone/>
              <a:defRPr/>
            </a:lvl1pPr>
            <a:lvl2pPr lvl="1" rtl="0" algn="r">
              <a:spcBef>
                <a:spcPts val="0"/>
              </a:spcBef>
              <a:spcAft>
                <a:spcPts val="0"/>
              </a:spcAft>
              <a:buClr>
                <a:schemeClr val="dk1"/>
              </a:buClr>
              <a:buSzPts val="1600"/>
              <a:buNone/>
              <a:defRPr>
                <a:solidFill>
                  <a:schemeClr val="dk1"/>
                </a:solidFill>
              </a:defRPr>
            </a:lvl2pPr>
            <a:lvl3pPr lvl="2" rtl="0" algn="r">
              <a:spcBef>
                <a:spcPts val="0"/>
              </a:spcBef>
              <a:spcAft>
                <a:spcPts val="0"/>
              </a:spcAft>
              <a:buClr>
                <a:schemeClr val="dk1"/>
              </a:buClr>
              <a:buSzPts val="1600"/>
              <a:buNone/>
              <a:defRPr>
                <a:solidFill>
                  <a:schemeClr val="dk1"/>
                </a:solidFill>
              </a:defRPr>
            </a:lvl3pPr>
            <a:lvl4pPr lvl="3" rtl="0" algn="r">
              <a:spcBef>
                <a:spcPts val="0"/>
              </a:spcBef>
              <a:spcAft>
                <a:spcPts val="0"/>
              </a:spcAft>
              <a:buClr>
                <a:schemeClr val="dk1"/>
              </a:buClr>
              <a:buSzPts val="1600"/>
              <a:buNone/>
              <a:defRPr>
                <a:solidFill>
                  <a:schemeClr val="dk1"/>
                </a:solidFill>
              </a:defRPr>
            </a:lvl4pPr>
            <a:lvl5pPr lvl="4" rtl="0" algn="r">
              <a:spcBef>
                <a:spcPts val="0"/>
              </a:spcBef>
              <a:spcAft>
                <a:spcPts val="0"/>
              </a:spcAft>
              <a:buClr>
                <a:schemeClr val="dk1"/>
              </a:buClr>
              <a:buSzPts val="1600"/>
              <a:buNone/>
              <a:defRPr>
                <a:solidFill>
                  <a:schemeClr val="dk1"/>
                </a:solidFill>
              </a:defRPr>
            </a:lvl5pPr>
            <a:lvl6pPr lvl="5" rtl="0" algn="r">
              <a:spcBef>
                <a:spcPts val="0"/>
              </a:spcBef>
              <a:spcAft>
                <a:spcPts val="0"/>
              </a:spcAft>
              <a:buClr>
                <a:schemeClr val="dk1"/>
              </a:buClr>
              <a:buSzPts val="1600"/>
              <a:buNone/>
              <a:defRPr>
                <a:solidFill>
                  <a:schemeClr val="dk1"/>
                </a:solidFill>
              </a:defRPr>
            </a:lvl6pPr>
            <a:lvl7pPr lvl="6" rtl="0" algn="r">
              <a:spcBef>
                <a:spcPts val="0"/>
              </a:spcBef>
              <a:spcAft>
                <a:spcPts val="0"/>
              </a:spcAft>
              <a:buClr>
                <a:schemeClr val="dk1"/>
              </a:buClr>
              <a:buSzPts val="1600"/>
              <a:buNone/>
              <a:defRPr>
                <a:solidFill>
                  <a:schemeClr val="dk1"/>
                </a:solidFill>
              </a:defRPr>
            </a:lvl7pPr>
            <a:lvl8pPr lvl="7" rtl="0" algn="r">
              <a:spcBef>
                <a:spcPts val="0"/>
              </a:spcBef>
              <a:spcAft>
                <a:spcPts val="0"/>
              </a:spcAft>
              <a:buClr>
                <a:schemeClr val="dk1"/>
              </a:buClr>
              <a:buSzPts val="1600"/>
              <a:buNone/>
              <a:defRPr>
                <a:solidFill>
                  <a:schemeClr val="dk1"/>
                </a:solidFill>
              </a:defRPr>
            </a:lvl8pPr>
            <a:lvl9pPr lvl="8" rtl="0" algn="r">
              <a:spcBef>
                <a:spcPts val="0"/>
              </a:spcBef>
              <a:spcAft>
                <a:spcPts val="0"/>
              </a:spcAft>
              <a:buClr>
                <a:schemeClr val="dk1"/>
              </a:buClr>
              <a:buSzPts val="1600"/>
              <a:buNone/>
              <a:defRPr>
                <a:solidFill>
                  <a:schemeClr val="dk1"/>
                </a:solidFill>
              </a:defRPr>
            </a:lvl9pPr>
          </a:lstStyle>
          <a:p/>
        </p:txBody>
      </p:sp>
      <p:sp>
        <p:nvSpPr>
          <p:cNvPr id="46" name="Google Shape;46;p5"/>
          <p:cNvSpPr txBox="1"/>
          <p:nvPr>
            <p:ph idx="4" type="subTitle"/>
          </p:nvPr>
        </p:nvSpPr>
        <p:spPr>
          <a:xfrm>
            <a:off x="1302925" y="2921850"/>
            <a:ext cx="3358500" cy="447000"/>
          </a:xfrm>
          <a:prstGeom prst="rect">
            <a:avLst/>
          </a:prstGeom>
        </p:spPr>
        <p:txBody>
          <a:bodyPr anchorCtr="0" anchor="b" bIns="91425" lIns="91425" spcFirstLastPara="1" rIns="91425" wrap="square" tIns="91425">
            <a:noAutofit/>
          </a:bodyPr>
          <a:lstStyle>
            <a:lvl1pPr lvl="0" rtl="0">
              <a:spcBef>
                <a:spcPts val="0"/>
              </a:spcBef>
              <a:spcAft>
                <a:spcPts val="0"/>
              </a:spcAft>
              <a:buClr>
                <a:schemeClr val="dk1"/>
              </a:buClr>
              <a:buSzPts val="2000"/>
              <a:buNone/>
              <a:defRPr b="1" sz="2200">
                <a:latin typeface="Cinzel"/>
                <a:ea typeface="Cinzel"/>
                <a:cs typeface="Cinzel"/>
                <a:sym typeface="Cinzel"/>
              </a:defRPr>
            </a:lvl1pPr>
            <a:lvl2pPr lvl="1" rtl="0" algn="r">
              <a:spcBef>
                <a:spcPts val="0"/>
              </a:spcBef>
              <a:spcAft>
                <a:spcPts val="0"/>
              </a:spcAft>
              <a:buClr>
                <a:schemeClr val="dk1"/>
              </a:buClr>
              <a:buSzPts val="2000"/>
              <a:buNone/>
              <a:defRPr sz="2000">
                <a:solidFill>
                  <a:schemeClr val="dk1"/>
                </a:solidFill>
              </a:defRPr>
            </a:lvl2pPr>
            <a:lvl3pPr lvl="2" rtl="0" algn="r">
              <a:spcBef>
                <a:spcPts val="0"/>
              </a:spcBef>
              <a:spcAft>
                <a:spcPts val="0"/>
              </a:spcAft>
              <a:buClr>
                <a:schemeClr val="dk1"/>
              </a:buClr>
              <a:buSzPts val="2000"/>
              <a:buNone/>
              <a:defRPr sz="2000">
                <a:solidFill>
                  <a:schemeClr val="dk1"/>
                </a:solidFill>
              </a:defRPr>
            </a:lvl3pPr>
            <a:lvl4pPr lvl="3" rtl="0" algn="r">
              <a:spcBef>
                <a:spcPts val="0"/>
              </a:spcBef>
              <a:spcAft>
                <a:spcPts val="0"/>
              </a:spcAft>
              <a:buClr>
                <a:schemeClr val="dk1"/>
              </a:buClr>
              <a:buSzPts val="2000"/>
              <a:buNone/>
              <a:defRPr sz="2000">
                <a:solidFill>
                  <a:schemeClr val="dk1"/>
                </a:solidFill>
              </a:defRPr>
            </a:lvl4pPr>
            <a:lvl5pPr lvl="4" rtl="0" algn="r">
              <a:spcBef>
                <a:spcPts val="0"/>
              </a:spcBef>
              <a:spcAft>
                <a:spcPts val="0"/>
              </a:spcAft>
              <a:buClr>
                <a:schemeClr val="dk1"/>
              </a:buClr>
              <a:buSzPts val="2000"/>
              <a:buNone/>
              <a:defRPr sz="2000">
                <a:solidFill>
                  <a:schemeClr val="dk1"/>
                </a:solidFill>
              </a:defRPr>
            </a:lvl5pPr>
            <a:lvl6pPr lvl="5" rtl="0" algn="r">
              <a:spcBef>
                <a:spcPts val="0"/>
              </a:spcBef>
              <a:spcAft>
                <a:spcPts val="0"/>
              </a:spcAft>
              <a:buClr>
                <a:schemeClr val="dk1"/>
              </a:buClr>
              <a:buSzPts val="2000"/>
              <a:buNone/>
              <a:defRPr sz="2000">
                <a:solidFill>
                  <a:schemeClr val="dk1"/>
                </a:solidFill>
              </a:defRPr>
            </a:lvl6pPr>
            <a:lvl7pPr lvl="6" rtl="0" algn="r">
              <a:spcBef>
                <a:spcPts val="0"/>
              </a:spcBef>
              <a:spcAft>
                <a:spcPts val="0"/>
              </a:spcAft>
              <a:buClr>
                <a:schemeClr val="dk1"/>
              </a:buClr>
              <a:buSzPts val="2000"/>
              <a:buNone/>
              <a:defRPr sz="2000">
                <a:solidFill>
                  <a:schemeClr val="dk1"/>
                </a:solidFill>
              </a:defRPr>
            </a:lvl7pPr>
            <a:lvl8pPr lvl="7" rtl="0" algn="r">
              <a:spcBef>
                <a:spcPts val="0"/>
              </a:spcBef>
              <a:spcAft>
                <a:spcPts val="0"/>
              </a:spcAft>
              <a:buClr>
                <a:schemeClr val="dk1"/>
              </a:buClr>
              <a:buSzPts val="2000"/>
              <a:buNone/>
              <a:defRPr sz="2000">
                <a:solidFill>
                  <a:schemeClr val="dk1"/>
                </a:solidFill>
              </a:defRPr>
            </a:lvl8pPr>
            <a:lvl9pPr lvl="8" rtl="0" algn="r">
              <a:spcBef>
                <a:spcPts val="0"/>
              </a:spcBef>
              <a:spcAft>
                <a:spcPts val="0"/>
              </a:spcAft>
              <a:buClr>
                <a:schemeClr val="dk1"/>
              </a:buClr>
              <a:buSzPts val="2000"/>
              <a:buNone/>
              <a:defRPr sz="2000">
                <a:solidFill>
                  <a:schemeClr val="dk1"/>
                </a:solidFill>
              </a:defRPr>
            </a:lvl9pPr>
          </a:lstStyle>
          <a:p/>
        </p:txBody>
      </p:sp>
      <p:grpSp>
        <p:nvGrpSpPr>
          <p:cNvPr id="47" name="Google Shape;47;p5"/>
          <p:cNvGrpSpPr/>
          <p:nvPr/>
        </p:nvGrpSpPr>
        <p:grpSpPr>
          <a:xfrm>
            <a:off x="169664" y="169878"/>
            <a:ext cx="8804325" cy="4803936"/>
            <a:chOff x="3578675" y="1870413"/>
            <a:chExt cx="1986625" cy="1402650"/>
          </a:xfrm>
        </p:grpSpPr>
        <p:sp>
          <p:nvSpPr>
            <p:cNvPr id="48" name="Google Shape;48;p5"/>
            <p:cNvSpPr/>
            <p:nvPr/>
          </p:nvSpPr>
          <p:spPr>
            <a:xfrm rot="5400000">
              <a:off x="3578675" y="1870413"/>
              <a:ext cx="90925" cy="90925"/>
            </a:xfrm>
            <a:custGeom>
              <a:rect b="b" l="l" r="r" t="t"/>
              <a:pathLst>
                <a:path extrusionOk="0" fill="none" h="3637" w="3637">
                  <a:moveTo>
                    <a:pt x="3636" y="3637"/>
                  </a:moveTo>
                  <a:lnTo>
                    <a:pt x="0" y="3637"/>
                  </a:lnTo>
                  <a:lnTo>
                    <a:pt x="0" y="1"/>
                  </a:lnTo>
                  <a:lnTo>
                    <a:pt x="3636" y="1"/>
                  </a:lnTo>
                  <a:close/>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 name="Google Shape;49;p5"/>
            <p:cNvSpPr/>
            <p:nvPr/>
          </p:nvSpPr>
          <p:spPr>
            <a:xfrm rot="5400000">
              <a:off x="3578675" y="3182138"/>
              <a:ext cx="90925" cy="90925"/>
            </a:xfrm>
            <a:custGeom>
              <a:rect b="b" l="l" r="r" t="t"/>
              <a:pathLst>
                <a:path extrusionOk="0" fill="none" h="3637" w="3637">
                  <a:moveTo>
                    <a:pt x="3636" y="3637"/>
                  </a:moveTo>
                  <a:lnTo>
                    <a:pt x="0" y="3637"/>
                  </a:lnTo>
                  <a:lnTo>
                    <a:pt x="0" y="1"/>
                  </a:lnTo>
                  <a:lnTo>
                    <a:pt x="3636" y="1"/>
                  </a:lnTo>
                  <a:close/>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 name="Google Shape;50;p5"/>
            <p:cNvSpPr/>
            <p:nvPr/>
          </p:nvSpPr>
          <p:spPr>
            <a:xfrm rot="5400000">
              <a:off x="5474375" y="1870413"/>
              <a:ext cx="90925" cy="90925"/>
            </a:xfrm>
            <a:custGeom>
              <a:rect b="b" l="l" r="r" t="t"/>
              <a:pathLst>
                <a:path extrusionOk="0" fill="none" h="3637" w="3637">
                  <a:moveTo>
                    <a:pt x="3636" y="3636"/>
                  </a:moveTo>
                  <a:lnTo>
                    <a:pt x="0" y="3636"/>
                  </a:lnTo>
                  <a:lnTo>
                    <a:pt x="0" y="0"/>
                  </a:lnTo>
                  <a:lnTo>
                    <a:pt x="3636" y="0"/>
                  </a:lnTo>
                  <a:close/>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 name="Google Shape;51;p5"/>
            <p:cNvSpPr/>
            <p:nvPr/>
          </p:nvSpPr>
          <p:spPr>
            <a:xfrm rot="5400000">
              <a:off x="5474375" y="3182138"/>
              <a:ext cx="90925" cy="90925"/>
            </a:xfrm>
            <a:custGeom>
              <a:rect b="b" l="l" r="r" t="t"/>
              <a:pathLst>
                <a:path extrusionOk="0" fill="none" h="3637" w="3637">
                  <a:moveTo>
                    <a:pt x="3636" y="3636"/>
                  </a:moveTo>
                  <a:lnTo>
                    <a:pt x="0" y="3636"/>
                  </a:lnTo>
                  <a:lnTo>
                    <a:pt x="0" y="0"/>
                  </a:lnTo>
                  <a:lnTo>
                    <a:pt x="3636" y="0"/>
                  </a:lnTo>
                  <a:close/>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 name="Google Shape;52;p5"/>
            <p:cNvSpPr/>
            <p:nvPr/>
          </p:nvSpPr>
          <p:spPr>
            <a:xfrm rot="5400000">
              <a:off x="3896663" y="1603975"/>
              <a:ext cx="1352150" cy="1933275"/>
            </a:xfrm>
            <a:custGeom>
              <a:rect b="b" l="l" r="r" t="t"/>
              <a:pathLst>
                <a:path extrusionOk="0" fill="none" h="77331" w="54086">
                  <a:moveTo>
                    <a:pt x="54086" y="77331"/>
                  </a:moveTo>
                  <a:lnTo>
                    <a:pt x="0" y="77331"/>
                  </a:lnTo>
                  <a:lnTo>
                    <a:pt x="0" y="1"/>
                  </a:lnTo>
                  <a:lnTo>
                    <a:pt x="54086" y="1"/>
                  </a:lnTo>
                  <a:close/>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 name="Google Shape;53;p5"/>
            <p:cNvSpPr/>
            <p:nvPr/>
          </p:nvSpPr>
          <p:spPr>
            <a:xfrm rot="5400000">
              <a:off x="3871038" y="1578800"/>
              <a:ext cx="1402650" cy="1985875"/>
            </a:xfrm>
            <a:custGeom>
              <a:rect b="b" l="l" r="r" t="t"/>
              <a:pathLst>
                <a:path extrusionOk="0" fill="none" h="79435" w="56106">
                  <a:moveTo>
                    <a:pt x="52913" y="4457"/>
                  </a:moveTo>
                  <a:lnTo>
                    <a:pt x="52913" y="3194"/>
                  </a:lnTo>
                  <a:lnTo>
                    <a:pt x="51648" y="3194"/>
                  </a:lnTo>
                  <a:lnTo>
                    <a:pt x="51648" y="0"/>
                  </a:lnTo>
                  <a:lnTo>
                    <a:pt x="4457" y="0"/>
                  </a:lnTo>
                  <a:lnTo>
                    <a:pt x="4457" y="222"/>
                  </a:lnTo>
                  <a:lnTo>
                    <a:pt x="4457" y="3194"/>
                  </a:lnTo>
                  <a:lnTo>
                    <a:pt x="3194" y="3194"/>
                  </a:lnTo>
                  <a:lnTo>
                    <a:pt x="3194" y="4457"/>
                  </a:lnTo>
                  <a:lnTo>
                    <a:pt x="0" y="4457"/>
                  </a:lnTo>
                  <a:lnTo>
                    <a:pt x="0" y="75008"/>
                  </a:lnTo>
                  <a:lnTo>
                    <a:pt x="3194" y="75008"/>
                  </a:lnTo>
                  <a:lnTo>
                    <a:pt x="3194" y="76272"/>
                  </a:lnTo>
                  <a:lnTo>
                    <a:pt x="4457" y="76272"/>
                  </a:lnTo>
                  <a:lnTo>
                    <a:pt x="4457" y="79434"/>
                  </a:lnTo>
                  <a:lnTo>
                    <a:pt x="51648" y="79434"/>
                  </a:lnTo>
                  <a:lnTo>
                    <a:pt x="51648" y="76272"/>
                  </a:lnTo>
                  <a:lnTo>
                    <a:pt x="52913" y="76272"/>
                  </a:lnTo>
                  <a:lnTo>
                    <a:pt x="52913" y="75008"/>
                  </a:lnTo>
                  <a:lnTo>
                    <a:pt x="56105" y="75008"/>
                  </a:lnTo>
                  <a:lnTo>
                    <a:pt x="56105" y="4457"/>
                  </a:lnTo>
                  <a:close/>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54" name="Google Shape;54;p5"/>
          <p:cNvSpPr txBox="1"/>
          <p:nvPr>
            <p:ph type="title"/>
          </p:nvPr>
        </p:nvSpPr>
        <p:spPr>
          <a:xfrm>
            <a:off x="800100" y="451558"/>
            <a:ext cx="7543800" cy="599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sz="30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55" name="Shape 55"/>
        <p:cNvGrpSpPr/>
        <p:nvPr/>
      </p:nvGrpSpPr>
      <p:grpSpPr>
        <a:xfrm>
          <a:off x="0" y="0"/>
          <a:ext cx="0" cy="0"/>
          <a:chOff x="0" y="0"/>
          <a:chExt cx="0" cy="0"/>
        </a:xfrm>
      </p:grpSpPr>
      <p:grpSp>
        <p:nvGrpSpPr>
          <p:cNvPr id="56" name="Google Shape;56;p6"/>
          <p:cNvGrpSpPr/>
          <p:nvPr/>
        </p:nvGrpSpPr>
        <p:grpSpPr>
          <a:xfrm>
            <a:off x="166225" y="169875"/>
            <a:ext cx="8807843" cy="4804007"/>
            <a:chOff x="166225" y="169875"/>
            <a:chExt cx="8807843" cy="4804007"/>
          </a:xfrm>
        </p:grpSpPr>
        <p:sp>
          <p:nvSpPr>
            <p:cNvPr id="57" name="Google Shape;57;p6"/>
            <p:cNvSpPr/>
            <p:nvPr/>
          </p:nvSpPr>
          <p:spPr>
            <a:xfrm>
              <a:off x="166225" y="169875"/>
              <a:ext cx="8807843" cy="4804007"/>
            </a:xfrm>
            <a:custGeom>
              <a:rect b="b" l="l" r="r" t="t"/>
              <a:pathLst>
                <a:path extrusionOk="0" fill="none" h="89673" w="140392">
                  <a:moveTo>
                    <a:pt x="130570" y="89673"/>
                  </a:moveTo>
                  <a:lnTo>
                    <a:pt x="76133" y="89673"/>
                  </a:lnTo>
                  <a:lnTo>
                    <a:pt x="70196" y="85657"/>
                  </a:lnTo>
                  <a:lnTo>
                    <a:pt x="64260" y="89673"/>
                  </a:lnTo>
                  <a:lnTo>
                    <a:pt x="9822" y="89673"/>
                  </a:lnTo>
                  <a:lnTo>
                    <a:pt x="1" y="79851"/>
                  </a:lnTo>
                  <a:lnTo>
                    <a:pt x="1" y="47730"/>
                  </a:lnTo>
                  <a:lnTo>
                    <a:pt x="1986" y="44837"/>
                  </a:lnTo>
                  <a:lnTo>
                    <a:pt x="1" y="41945"/>
                  </a:lnTo>
                  <a:lnTo>
                    <a:pt x="1" y="9822"/>
                  </a:lnTo>
                  <a:lnTo>
                    <a:pt x="9822" y="1"/>
                  </a:lnTo>
                  <a:lnTo>
                    <a:pt x="64260" y="1"/>
                  </a:lnTo>
                  <a:lnTo>
                    <a:pt x="70196" y="4018"/>
                  </a:lnTo>
                  <a:lnTo>
                    <a:pt x="76133" y="1"/>
                  </a:lnTo>
                  <a:lnTo>
                    <a:pt x="130570" y="1"/>
                  </a:lnTo>
                  <a:lnTo>
                    <a:pt x="140391" y="9822"/>
                  </a:lnTo>
                  <a:lnTo>
                    <a:pt x="140391" y="41945"/>
                  </a:lnTo>
                  <a:lnTo>
                    <a:pt x="138406" y="44837"/>
                  </a:lnTo>
                  <a:lnTo>
                    <a:pt x="140391" y="47730"/>
                  </a:lnTo>
                  <a:lnTo>
                    <a:pt x="140391" y="79851"/>
                  </a:lnTo>
                  <a:close/>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 name="Google Shape;58;p6"/>
            <p:cNvSpPr/>
            <p:nvPr/>
          </p:nvSpPr>
          <p:spPr>
            <a:xfrm>
              <a:off x="261397" y="255750"/>
              <a:ext cx="3652452" cy="1923306"/>
            </a:xfrm>
            <a:custGeom>
              <a:rect b="b" l="l" r="r" t="t"/>
              <a:pathLst>
                <a:path extrusionOk="0" fill="none" h="35901" w="58218">
                  <a:moveTo>
                    <a:pt x="0" y="35901"/>
                  </a:moveTo>
                  <a:lnTo>
                    <a:pt x="0" y="1"/>
                  </a:lnTo>
                  <a:lnTo>
                    <a:pt x="58218" y="1"/>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 name="Google Shape;59;p6"/>
            <p:cNvSpPr/>
            <p:nvPr/>
          </p:nvSpPr>
          <p:spPr>
            <a:xfrm>
              <a:off x="362780" y="342482"/>
              <a:ext cx="3194656" cy="1640979"/>
            </a:xfrm>
            <a:custGeom>
              <a:rect b="b" l="l" r="r" t="t"/>
              <a:pathLst>
                <a:path extrusionOk="0" fill="none" h="30631" w="50921">
                  <a:moveTo>
                    <a:pt x="1" y="30630"/>
                  </a:moveTo>
                  <a:lnTo>
                    <a:pt x="1" y="6800"/>
                  </a:lnTo>
                  <a:lnTo>
                    <a:pt x="6801" y="0"/>
                  </a:lnTo>
                  <a:lnTo>
                    <a:pt x="50921" y="0"/>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 name="Google Shape;60;p6"/>
            <p:cNvSpPr/>
            <p:nvPr/>
          </p:nvSpPr>
          <p:spPr>
            <a:xfrm>
              <a:off x="5226410" y="255750"/>
              <a:ext cx="3652452" cy="1923306"/>
            </a:xfrm>
            <a:custGeom>
              <a:rect b="b" l="l" r="r" t="t"/>
              <a:pathLst>
                <a:path extrusionOk="0" fill="none" h="35901" w="58218">
                  <a:moveTo>
                    <a:pt x="58218" y="35901"/>
                  </a:moveTo>
                  <a:lnTo>
                    <a:pt x="58218" y="1"/>
                  </a:lnTo>
                  <a:lnTo>
                    <a:pt x="0" y="1"/>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1" name="Google Shape;61;p6"/>
            <p:cNvSpPr/>
            <p:nvPr/>
          </p:nvSpPr>
          <p:spPr>
            <a:xfrm>
              <a:off x="5582819" y="342482"/>
              <a:ext cx="3194531" cy="1640979"/>
            </a:xfrm>
            <a:custGeom>
              <a:rect b="b" l="l" r="r" t="t"/>
              <a:pathLst>
                <a:path extrusionOk="0" fill="none" h="30631" w="50919">
                  <a:moveTo>
                    <a:pt x="50918" y="30630"/>
                  </a:moveTo>
                  <a:lnTo>
                    <a:pt x="50918" y="6800"/>
                  </a:lnTo>
                  <a:lnTo>
                    <a:pt x="44120" y="0"/>
                  </a:lnTo>
                  <a:lnTo>
                    <a:pt x="0" y="0"/>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2" name="Google Shape;62;p6"/>
            <p:cNvSpPr/>
            <p:nvPr/>
          </p:nvSpPr>
          <p:spPr>
            <a:xfrm>
              <a:off x="261397" y="2964639"/>
              <a:ext cx="3652452" cy="1923306"/>
            </a:xfrm>
            <a:custGeom>
              <a:rect b="b" l="l" r="r" t="t"/>
              <a:pathLst>
                <a:path extrusionOk="0" fill="none" h="35901" w="58218">
                  <a:moveTo>
                    <a:pt x="0" y="1"/>
                  </a:moveTo>
                  <a:lnTo>
                    <a:pt x="0" y="35901"/>
                  </a:lnTo>
                  <a:lnTo>
                    <a:pt x="58218" y="35901"/>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 name="Google Shape;63;p6"/>
            <p:cNvSpPr/>
            <p:nvPr/>
          </p:nvSpPr>
          <p:spPr>
            <a:xfrm>
              <a:off x="362780" y="3160228"/>
              <a:ext cx="3194656" cy="1641086"/>
            </a:xfrm>
            <a:custGeom>
              <a:rect b="b" l="l" r="r" t="t"/>
              <a:pathLst>
                <a:path extrusionOk="0" fill="none" h="30633" w="50921">
                  <a:moveTo>
                    <a:pt x="1" y="1"/>
                  </a:moveTo>
                  <a:lnTo>
                    <a:pt x="1" y="23833"/>
                  </a:lnTo>
                  <a:lnTo>
                    <a:pt x="6801" y="30633"/>
                  </a:lnTo>
                  <a:lnTo>
                    <a:pt x="50921" y="30633"/>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4" name="Google Shape;64;p6"/>
            <p:cNvSpPr/>
            <p:nvPr/>
          </p:nvSpPr>
          <p:spPr>
            <a:xfrm>
              <a:off x="5226410" y="2964639"/>
              <a:ext cx="3652452" cy="1923306"/>
            </a:xfrm>
            <a:custGeom>
              <a:rect b="b" l="l" r="r" t="t"/>
              <a:pathLst>
                <a:path extrusionOk="0" fill="none" h="35901" w="58218">
                  <a:moveTo>
                    <a:pt x="58218" y="1"/>
                  </a:moveTo>
                  <a:lnTo>
                    <a:pt x="58218" y="35901"/>
                  </a:lnTo>
                  <a:lnTo>
                    <a:pt x="0" y="35901"/>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 name="Google Shape;65;p6"/>
            <p:cNvSpPr/>
            <p:nvPr/>
          </p:nvSpPr>
          <p:spPr>
            <a:xfrm>
              <a:off x="5582819" y="3160228"/>
              <a:ext cx="3194531" cy="1641086"/>
            </a:xfrm>
            <a:custGeom>
              <a:rect b="b" l="l" r="r" t="t"/>
              <a:pathLst>
                <a:path extrusionOk="0" fill="none" h="30633" w="50919">
                  <a:moveTo>
                    <a:pt x="50918" y="1"/>
                  </a:moveTo>
                  <a:lnTo>
                    <a:pt x="50918" y="23833"/>
                  </a:lnTo>
                  <a:lnTo>
                    <a:pt x="44120" y="30633"/>
                  </a:lnTo>
                  <a:lnTo>
                    <a:pt x="0" y="30633"/>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66" name="Google Shape;66;p6"/>
          <p:cNvSpPr txBox="1"/>
          <p:nvPr>
            <p:ph type="title"/>
          </p:nvPr>
        </p:nvSpPr>
        <p:spPr>
          <a:xfrm>
            <a:off x="800100" y="451558"/>
            <a:ext cx="7543800" cy="599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sz="30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67" name="Shape 67"/>
        <p:cNvGrpSpPr/>
        <p:nvPr/>
      </p:nvGrpSpPr>
      <p:grpSpPr>
        <a:xfrm>
          <a:off x="0" y="0"/>
          <a:ext cx="0" cy="0"/>
          <a:chOff x="0" y="0"/>
          <a:chExt cx="0" cy="0"/>
        </a:xfrm>
      </p:grpSpPr>
      <p:sp>
        <p:nvSpPr>
          <p:cNvPr id="68" name="Google Shape;68;p7"/>
          <p:cNvSpPr txBox="1"/>
          <p:nvPr>
            <p:ph idx="1" type="subTitle"/>
          </p:nvPr>
        </p:nvSpPr>
        <p:spPr>
          <a:xfrm>
            <a:off x="1072450" y="3776850"/>
            <a:ext cx="6999300" cy="717900"/>
          </a:xfrm>
          <a:prstGeom prst="rect">
            <a:avLst/>
          </a:prstGeom>
        </p:spPr>
        <p:txBody>
          <a:bodyPr anchorCtr="0" anchor="t" bIns="91425" lIns="91425" spcFirstLastPara="1" rIns="91425" wrap="square" tIns="91425">
            <a:noAutofit/>
          </a:bodyPr>
          <a:lstStyle>
            <a:lvl1pPr lvl="0" rtl="0" algn="ctr">
              <a:spcBef>
                <a:spcPts val="0"/>
              </a:spcBef>
              <a:spcAft>
                <a:spcPts val="0"/>
              </a:spcAft>
              <a:buClr>
                <a:schemeClr val="dk1"/>
              </a:buClr>
              <a:buSzPts val="1600"/>
              <a:buNone/>
              <a:defRPr sz="1600"/>
            </a:lvl1pPr>
            <a:lvl2pPr lvl="1" rtl="0">
              <a:spcBef>
                <a:spcPts val="0"/>
              </a:spcBef>
              <a:spcAft>
                <a:spcPts val="0"/>
              </a:spcAft>
              <a:buClr>
                <a:schemeClr val="dk1"/>
              </a:buClr>
              <a:buSzPts val="1600"/>
              <a:buNone/>
              <a:defRPr>
                <a:solidFill>
                  <a:schemeClr val="dk1"/>
                </a:solidFill>
              </a:defRPr>
            </a:lvl2pPr>
            <a:lvl3pPr lvl="2" rtl="0">
              <a:spcBef>
                <a:spcPts val="0"/>
              </a:spcBef>
              <a:spcAft>
                <a:spcPts val="0"/>
              </a:spcAft>
              <a:buClr>
                <a:schemeClr val="dk1"/>
              </a:buClr>
              <a:buSzPts val="1600"/>
              <a:buNone/>
              <a:defRPr>
                <a:solidFill>
                  <a:schemeClr val="dk1"/>
                </a:solidFill>
              </a:defRPr>
            </a:lvl3pPr>
            <a:lvl4pPr lvl="3" rtl="0">
              <a:spcBef>
                <a:spcPts val="0"/>
              </a:spcBef>
              <a:spcAft>
                <a:spcPts val="0"/>
              </a:spcAft>
              <a:buClr>
                <a:schemeClr val="dk1"/>
              </a:buClr>
              <a:buSzPts val="1600"/>
              <a:buNone/>
              <a:defRPr>
                <a:solidFill>
                  <a:schemeClr val="dk1"/>
                </a:solidFill>
              </a:defRPr>
            </a:lvl4pPr>
            <a:lvl5pPr lvl="4" rtl="0">
              <a:spcBef>
                <a:spcPts val="0"/>
              </a:spcBef>
              <a:spcAft>
                <a:spcPts val="0"/>
              </a:spcAft>
              <a:buClr>
                <a:schemeClr val="dk1"/>
              </a:buClr>
              <a:buSzPts val="1600"/>
              <a:buNone/>
              <a:defRPr>
                <a:solidFill>
                  <a:schemeClr val="dk1"/>
                </a:solidFill>
              </a:defRPr>
            </a:lvl5pPr>
            <a:lvl6pPr lvl="5" rtl="0">
              <a:spcBef>
                <a:spcPts val="0"/>
              </a:spcBef>
              <a:spcAft>
                <a:spcPts val="0"/>
              </a:spcAft>
              <a:buClr>
                <a:schemeClr val="dk1"/>
              </a:buClr>
              <a:buSzPts val="1600"/>
              <a:buNone/>
              <a:defRPr>
                <a:solidFill>
                  <a:schemeClr val="dk1"/>
                </a:solidFill>
              </a:defRPr>
            </a:lvl6pPr>
            <a:lvl7pPr lvl="6" rtl="0">
              <a:spcBef>
                <a:spcPts val="0"/>
              </a:spcBef>
              <a:spcAft>
                <a:spcPts val="0"/>
              </a:spcAft>
              <a:buClr>
                <a:schemeClr val="dk1"/>
              </a:buClr>
              <a:buSzPts val="1600"/>
              <a:buNone/>
              <a:defRPr>
                <a:solidFill>
                  <a:schemeClr val="dk1"/>
                </a:solidFill>
              </a:defRPr>
            </a:lvl7pPr>
            <a:lvl8pPr lvl="7" rtl="0">
              <a:spcBef>
                <a:spcPts val="0"/>
              </a:spcBef>
              <a:spcAft>
                <a:spcPts val="0"/>
              </a:spcAft>
              <a:buClr>
                <a:schemeClr val="dk1"/>
              </a:buClr>
              <a:buSzPts val="1600"/>
              <a:buNone/>
              <a:defRPr>
                <a:solidFill>
                  <a:schemeClr val="dk1"/>
                </a:solidFill>
              </a:defRPr>
            </a:lvl8pPr>
            <a:lvl9pPr lvl="8" rtl="0">
              <a:spcBef>
                <a:spcPts val="0"/>
              </a:spcBef>
              <a:spcAft>
                <a:spcPts val="0"/>
              </a:spcAft>
              <a:buClr>
                <a:schemeClr val="dk1"/>
              </a:buClr>
              <a:buSzPts val="1600"/>
              <a:buNone/>
              <a:defRPr>
                <a:solidFill>
                  <a:schemeClr val="dk1"/>
                </a:solidFill>
              </a:defRPr>
            </a:lvl9pPr>
          </a:lstStyle>
          <a:p/>
        </p:txBody>
      </p:sp>
      <p:grpSp>
        <p:nvGrpSpPr>
          <p:cNvPr id="69" name="Google Shape;69;p7"/>
          <p:cNvGrpSpPr/>
          <p:nvPr/>
        </p:nvGrpSpPr>
        <p:grpSpPr>
          <a:xfrm rot="10800000">
            <a:off x="170002" y="169875"/>
            <a:ext cx="8803996" cy="4803978"/>
            <a:chOff x="170002" y="169875"/>
            <a:chExt cx="8803996" cy="4803978"/>
          </a:xfrm>
        </p:grpSpPr>
        <p:sp>
          <p:nvSpPr>
            <p:cNvPr id="70" name="Google Shape;70;p7"/>
            <p:cNvSpPr/>
            <p:nvPr/>
          </p:nvSpPr>
          <p:spPr>
            <a:xfrm>
              <a:off x="291225" y="169875"/>
              <a:ext cx="8596930" cy="4803978"/>
            </a:xfrm>
            <a:custGeom>
              <a:rect b="b" l="l" r="r" t="t"/>
              <a:pathLst>
                <a:path extrusionOk="0" fill="none" h="41258" w="56637">
                  <a:moveTo>
                    <a:pt x="7462" y="271"/>
                  </a:moveTo>
                  <a:lnTo>
                    <a:pt x="340" y="9361"/>
                  </a:lnTo>
                  <a:lnTo>
                    <a:pt x="0" y="32557"/>
                  </a:lnTo>
                  <a:lnTo>
                    <a:pt x="7259" y="41239"/>
                  </a:lnTo>
                  <a:lnTo>
                    <a:pt x="56501" y="41258"/>
                  </a:lnTo>
                  <a:lnTo>
                    <a:pt x="56637" y="7733"/>
                  </a:lnTo>
                  <a:lnTo>
                    <a:pt x="49718" y="1"/>
                  </a:lnTo>
                  <a:close/>
                </a:path>
              </a:pathLst>
            </a:custGeom>
            <a:noFill/>
            <a:ln cap="rnd"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1" name="Google Shape;71;p7"/>
            <p:cNvSpPr/>
            <p:nvPr/>
          </p:nvSpPr>
          <p:spPr>
            <a:xfrm>
              <a:off x="261175" y="248475"/>
              <a:ext cx="8545216" cy="4593183"/>
            </a:xfrm>
            <a:custGeom>
              <a:rect b="b" l="l" r="r" t="t"/>
              <a:pathLst>
                <a:path extrusionOk="0" fill="none" h="37950" w="52905">
                  <a:moveTo>
                    <a:pt x="0" y="0"/>
                  </a:moveTo>
                  <a:lnTo>
                    <a:pt x="52904" y="0"/>
                  </a:lnTo>
                  <a:lnTo>
                    <a:pt x="52904" y="37950"/>
                  </a:lnTo>
                  <a:lnTo>
                    <a:pt x="0" y="37950"/>
                  </a:lnTo>
                  <a:close/>
                </a:path>
              </a:pathLst>
            </a:custGeom>
            <a:noFill/>
            <a:ln cap="rnd"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2" name="Google Shape;72;p7"/>
            <p:cNvSpPr/>
            <p:nvPr/>
          </p:nvSpPr>
          <p:spPr>
            <a:xfrm>
              <a:off x="175286" y="169875"/>
              <a:ext cx="843606" cy="845103"/>
            </a:xfrm>
            <a:custGeom>
              <a:rect b="b" l="l" r="r" t="t"/>
              <a:pathLst>
                <a:path extrusionOk="0" fill="none" h="7258" w="5428">
                  <a:moveTo>
                    <a:pt x="5427" y="1"/>
                  </a:moveTo>
                  <a:lnTo>
                    <a:pt x="0" y="1"/>
                  </a:lnTo>
                  <a:lnTo>
                    <a:pt x="0" y="7257"/>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 name="Google Shape;73;p7"/>
            <p:cNvSpPr/>
            <p:nvPr/>
          </p:nvSpPr>
          <p:spPr>
            <a:xfrm>
              <a:off x="8104437" y="174998"/>
              <a:ext cx="869561" cy="727385"/>
            </a:xfrm>
            <a:custGeom>
              <a:rect b="b" l="l" r="r" t="t"/>
              <a:pathLst>
                <a:path extrusionOk="0" fill="none" h="6247" w="5595">
                  <a:moveTo>
                    <a:pt x="5595" y="6247"/>
                  </a:moveTo>
                  <a:lnTo>
                    <a:pt x="5595" y="1"/>
                  </a:lnTo>
                  <a:lnTo>
                    <a:pt x="0" y="1"/>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 name="Google Shape;74;p7"/>
            <p:cNvSpPr/>
            <p:nvPr/>
          </p:nvSpPr>
          <p:spPr>
            <a:xfrm>
              <a:off x="170002" y="4349625"/>
              <a:ext cx="769627" cy="624221"/>
            </a:xfrm>
            <a:custGeom>
              <a:rect b="b" l="l" r="r" t="t"/>
              <a:pathLst>
                <a:path extrusionOk="0" fill="none" h="5361" w="4952">
                  <a:moveTo>
                    <a:pt x="1" y="1"/>
                  </a:moveTo>
                  <a:lnTo>
                    <a:pt x="1" y="5360"/>
                  </a:lnTo>
                  <a:lnTo>
                    <a:pt x="4952" y="5360"/>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5" name="Google Shape;75;p7"/>
            <p:cNvSpPr/>
            <p:nvPr/>
          </p:nvSpPr>
          <p:spPr>
            <a:xfrm>
              <a:off x="4303695" y="4643874"/>
              <a:ext cx="4670296" cy="276656"/>
            </a:xfrm>
            <a:custGeom>
              <a:rect b="b" l="l" r="r" t="t"/>
              <a:pathLst>
                <a:path extrusionOk="0" fill="none" h="2376" w="30050">
                  <a:moveTo>
                    <a:pt x="30049" y="0"/>
                  </a:moveTo>
                  <a:lnTo>
                    <a:pt x="30049" y="2375"/>
                  </a:lnTo>
                  <a:lnTo>
                    <a:pt x="1" y="2375"/>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76" name="Google Shape;76;p7"/>
          <p:cNvSpPr txBox="1"/>
          <p:nvPr>
            <p:ph type="title"/>
          </p:nvPr>
        </p:nvSpPr>
        <p:spPr>
          <a:xfrm>
            <a:off x="800100" y="451558"/>
            <a:ext cx="7543800" cy="599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sz="30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77" name="Shape 77"/>
        <p:cNvGrpSpPr/>
        <p:nvPr/>
      </p:nvGrpSpPr>
      <p:grpSpPr>
        <a:xfrm>
          <a:off x="0" y="0"/>
          <a:ext cx="0" cy="0"/>
          <a:chOff x="0" y="0"/>
          <a:chExt cx="0" cy="0"/>
        </a:xfrm>
      </p:grpSpPr>
      <p:sp>
        <p:nvSpPr>
          <p:cNvPr id="78" name="Google Shape;78;p8"/>
          <p:cNvSpPr txBox="1"/>
          <p:nvPr>
            <p:ph type="title"/>
          </p:nvPr>
        </p:nvSpPr>
        <p:spPr>
          <a:xfrm>
            <a:off x="1045650" y="1255200"/>
            <a:ext cx="7052700" cy="2633100"/>
          </a:xfrm>
          <a:prstGeom prst="rect">
            <a:avLst/>
          </a:prstGeom>
        </p:spPr>
        <p:txBody>
          <a:bodyPr anchorCtr="0" anchor="ctr" bIns="91425" lIns="91425" spcFirstLastPara="1" rIns="91425" wrap="square" tIns="91425">
            <a:noAutofit/>
          </a:bodyPr>
          <a:lstStyle>
            <a:lvl1pPr lvl="0" algn="ctr">
              <a:spcBef>
                <a:spcPts val="0"/>
              </a:spcBef>
              <a:spcAft>
                <a:spcPts val="0"/>
              </a:spcAft>
              <a:buSzPts val="4800"/>
              <a:buNone/>
              <a:defRPr sz="85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grpSp>
        <p:nvGrpSpPr>
          <p:cNvPr id="79" name="Google Shape;79;p8"/>
          <p:cNvGrpSpPr/>
          <p:nvPr/>
        </p:nvGrpSpPr>
        <p:grpSpPr>
          <a:xfrm rot="10800000">
            <a:off x="170002" y="169875"/>
            <a:ext cx="8803996" cy="4803978"/>
            <a:chOff x="170002" y="169875"/>
            <a:chExt cx="8803996" cy="4803978"/>
          </a:xfrm>
        </p:grpSpPr>
        <p:sp>
          <p:nvSpPr>
            <p:cNvPr id="80" name="Google Shape;80;p8"/>
            <p:cNvSpPr/>
            <p:nvPr/>
          </p:nvSpPr>
          <p:spPr>
            <a:xfrm>
              <a:off x="291225" y="169875"/>
              <a:ext cx="8596930" cy="4803978"/>
            </a:xfrm>
            <a:custGeom>
              <a:rect b="b" l="l" r="r" t="t"/>
              <a:pathLst>
                <a:path extrusionOk="0" fill="none" h="41258" w="56637">
                  <a:moveTo>
                    <a:pt x="7462" y="271"/>
                  </a:moveTo>
                  <a:lnTo>
                    <a:pt x="340" y="9361"/>
                  </a:lnTo>
                  <a:lnTo>
                    <a:pt x="0" y="32557"/>
                  </a:lnTo>
                  <a:lnTo>
                    <a:pt x="7259" y="41239"/>
                  </a:lnTo>
                  <a:lnTo>
                    <a:pt x="56501" y="41258"/>
                  </a:lnTo>
                  <a:lnTo>
                    <a:pt x="56637" y="7733"/>
                  </a:lnTo>
                  <a:lnTo>
                    <a:pt x="49718" y="1"/>
                  </a:lnTo>
                  <a:close/>
                </a:path>
              </a:pathLst>
            </a:custGeom>
            <a:noFill/>
            <a:ln cap="rnd"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 name="Google Shape;81;p8"/>
            <p:cNvSpPr/>
            <p:nvPr/>
          </p:nvSpPr>
          <p:spPr>
            <a:xfrm>
              <a:off x="261175" y="248475"/>
              <a:ext cx="8545216" cy="4593183"/>
            </a:xfrm>
            <a:custGeom>
              <a:rect b="b" l="l" r="r" t="t"/>
              <a:pathLst>
                <a:path extrusionOk="0" fill="none" h="37950" w="52905">
                  <a:moveTo>
                    <a:pt x="0" y="0"/>
                  </a:moveTo>
                  <a:lnTo>
                    <a:pt x="52904" y="0"/>
                  </a:lnTo>
                  <a:lnTo>
                    <a:pt x="52904" y="37950"/>
                  </a:lnTo>
                  <a:lnTo>
                    <a:pt x="0" y="37950"/>
                  </a:lnTo>
                  <a:close/>
                </a:path>
              </a:pathLst>
            </a:custGeom>
            <a:noFill/>
            <a:ln cap="rnd"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 name="Google Shape;82;p8"/>
            <p:cNvSpPr/>
            <p:nvPr/>
          </p:nvSpPr>
          <p:spPr>
            <a:xfrm>
              <a:off x="175286" y="169875"/>
              <a:ext cx="843606" cy="845103"/>
            </a:xfrm>
            <a:custGeom>
              <a:rect b="b" l="l" r="r" t="t"/>
              <a:pathLst>
                <a:path extrusionOk="0" fill="none" h="7258" w="5428">
                  <a:moveTo>
                    <a:pt x="5427" y="1"/>
                  </a:moveTo>
                  <a:lnTo>
                    <a:pt x="0" y="1"/>
                  </a:lnTo>
                  <a:lnTo>
                    <a:pt x="0" y="7257"/>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3" name="Google Shape;83;p8"/>
            <p:cNvSpPr/>
            <p:nvPr/>
          </p:nvSpPr>
          <p:spPr>
            <a:xfrm>
              <a:off x="8104437" y="174998"/>
              <a:ext cx="869561" cy="727385"/>
            </a:xfrm>
            <a:custGeom>
              <a:rect b="b" l="l" r="r" t="t"/>
              <a:pathLst>
                <a:path extrusionOk="0" fill="none" h="6247" w="5595">
                  <a:moveTo>
                    <a:pt x="5595" y="6247"/>
                  </a:moveTo>
                  <a:lnTo>
                    <a:pt x="5595" y="1"/>
                  </a:lnTo>
                  <a:lnTo>
                    <a:pt x="0" y="1"/>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4" name="Google Shape;84;p8"/>
            <p:cNvSpPr/>
            <p:nvPr/>
          </p:nvSpPr>
          <p:spPr>
            <a:xfrm>
              <a:off x="170002" y="4349625"/>
              <a:ext cx="769627" cy="624221"/>
            </a:xfrm>
            <a:custGeom>
              <a:rect b="b" l="l" r="r" t="t"/>
              <a:pathLst>
                <a:path extrusionOk="0" fill="none" h="5361" w="4952">
                  <a:moveTo>
                    <a:pt x="1" y="1"/>
                  </a:moveTo>
                  <a:lnTo>
                    <a:pt x="1" y="5360"/>
                  </a:lnTo>
                  <a:lnTo>
                    <a:pt x="4952" y="5360"/>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5" name="Google Shape;85;p8"/>
            <p:cNvSpPr/>
            <p:nvPr/>
          </p:nvSpPr>
          <p:spPr>
            <a:xfrm>
              <a:off x="4303695" y="4643874"/>
              <a:ext cx="4670296" cy="276656"/>
            </a:xfrm>
            <a:custGeom>
              <a:rect b="b" l="l" r="r" t="t"/>
              <a:pathLst>
                <a:path extrusionOk="0" fill="none" h="2376" w="30050">
                  <a:moveTo>
                    <a:pt x="30049" y="0"/>
                  </a:moveTo>
                  <a:lnTo>
                    <a:pt x="30049" y="2375"/>
                  </a:lnTo>
                  <a:lnTo>
                    <a:pt x="1" y="2375"/>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86" name="Shape 86"/>
        <p:cNvGrpSpPr/>
        <p:nvPr/>
      </p:nvGrpSpPr>
      <p:grpSpPr>
        <a:xfrm>
          <a:off x="0" y="0"/>
          <a:ext cx="0" cy="0"/>
          <a:chOff x="0" y="0"/>
          <a:chExt cx="0" cy="0"/>
        </a:xfrm>
      </p:grpSpPr>
      <p:sp>
        <p:nvSpPr>
          <p:cNvPr id="87" name="Google Shape;87;p9"/>
          <p:cNvSpPr txBox="1"/>
          <p:nvPr>
            <p:ph type="title"/>
          </p:nvPr>
        </p:nvSpPr>
        <p:spPr>
          <a:xfrm>
            <a:off x="4845975" y="956300"/>
            <a:ext cx="3009900" cy="1586700"/>
          </a:xfrm>
          <a:prstGeom prst="rect">
            <a:avLst/>
          </a:prstGeom>
        </p:spPr>
        <p:txBody>
          <a:bodyPr anchorCtr="0" anchor="b" bIns="91425" lIns="91425" spcFirstLastPara="1" rIns="91425" wrap="square" tIns="91425">
            <a:noAutofit/>
          </a:bodyPr>
          <a:lstStyle>
            <a:lvl1pPr lvl="0">
              <a:spcBef>
                <a:spcPts val="0"/>
              </a:spcBef>
              <a:spcAft>
                <a:spcPts val="0"/>
              </a:spcAft>
              <a:buSzPts val="4200"/>
              <a:buNone/>
              <a:defRPr sz="45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88" name="Google Shape;88;p9"/>
          <p:cNvSpPr txBox="1"/>
          <p:nvPr>
            <p:ph idx="1" type="subTitle"/>
          </p:nvPr>
        </p:nvSpPr>
        <p:spPr>
          <a:xfrm>
            <a:off x="4845975" y="2707225"/>
            <a:ext cx="3009900" cy="13872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SzPts val="2100"/>
              <a:buNone/>
              <a:defRPr/>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grpSp>
        <p:nvGrpSpPr>
          <p:cNvPr id="89" name="Google Shape;89;p9"/>
          <p:cNvGrpSpPr/>
          <p:nvPr/>
        </p:nvGrpSpPr>
        <p:grpSpPr>
          <a:xfrm>
            <a:off x="169827" y="169778"/>
            <a:ext cx="8804325" cy="4803936"/>
            <a:chOff x="3578675" y="1870413"/>
            <a:chExt cx="1986625" cy="1402650"/>
          </a:xfrm>
        </p:grpSpPr>
        <p:sp>
          <p:nvSpPr>
            <p:cNvPr id="90" name="Google Shape;90;p9"/>
            <p:cNvSpPr/>
            <p:nvPr/>
          </p:nvSpPr>
          <p:spPr>
            <a:xfrm rot="5400000">
              <a:off x="3578675" y="1870413"/>
              <a:ext cx="90925" cy="90925"/>
            </a:xfrm>
            <a:custGeom>
              <a:rect b="b" l="l" r="r" t="t"/>
              <a:pathLst>
                <a:path extrusionOk="0" fill="none" h="3637" w="3637">
                  <a:moveTo>
                    <a:pt x="3636" y="3637"/>
                  </a:moveTo>
                  <a:lnTo>
                    <a:pt x="0" y="3637"/>
                  </a:lnTo>
                  <a:lnTo>
                    <a:pt x="0" y="1"/>
                  </a:lnTo>
                  <a:lnTo>
                    <a:pt x="3636" y="1"/>
                  </a:lnTo>
                  <a:close/>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1" name="Google Shape;91;p9"/>
            <p:cNvSpPr/>
            <p:nvPr/>
          </p:nvSpPr>
          <p:spPr>
            <a:xfrm rot="5400000">
              <a:off x="3578675" y="3182138"/>
              <a:ext cx="90925" cy="90925"/>
            </a:xfrm>
            <a:custGeom>
              <a:rect b="b" l="l" r="r" t="t"/>
              <a:pathLst>
                <a:path extrusionOk="0" fill="none" h="3637" w="3637">
                  <a:moveTo>
                    <a:pt x="3636" y="3637"/>
                  </a:moveTo>
                  <a:lnTo>
                    <a:pt x="0" y="3637"/>
                  </a:lnTo>
                  <a:lnTo>
                    <a:pt x="0" y="1"/>
                  </a:lnTo>
                  <a:lnTo>
                    <a:pt x="3636" y="1"/>
                  </a:lnTo>
                  <a:close/>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2" name="Google Shape;92;p9"/>
            <p:cNvSpPr/>
            <p:nvPr/>
          </p:nvSpPr>
          <p:spPr>
            <a:xfrm rot="5400000">
              <a:off x="5474375" y="1870413"/>
              <a:ext cx="90925" cy="90925"/>
            </a:xfrm>
            <a:custGeom>
              <a:rect b="b" l="l" r="r" t="t"/>
              <a:pathLst>
                <a:path extrusionOk="0" fill="none" h="3637" w="3637">
                  <a:moveTo>
                    <a:pt x="3636" y="3636"/>
                  </a:moveTo>
                  <a:lnTo>
                    <a:pt x="0" y="3636"/>
                  </a:lnTo>
                  <a:lnTo>
                    <a:pt x="0" y="0"/>
                  </a:lnTo>
                  <a:lnTo>
                    <a:pt x="3636" y="0"/>
                  </a:lnTo>
                  <a:close/>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3" name="Google Shape;93;p9"/>
            <p:cNvSpPr/>
            <p:nvPr/>
          </p:nvSpPr>
          <p:spPr>
            <a:xfrm rot="5400000">
              <a:off x="5474375" y="3182138"/>
              <a:ext cx="90925" cy="90925"/>
            </a:xfrm>
            <a:custGeom>
              <a:rect b="b" l="l" r="r" t="t"/>
              <a:pathLst>
                <a:path extrusionOk="0" fill="none" h="3637" w="3637">
                  <a:moveTo>
                    <a:pt x="3636" y="3636"/>
                  </a:moveTo>
                  <a:lnTo>
                    <a:pt x="0" y="3636"/>
                  </a:lnTo>
                  <a:lnTo>
                    <a:pt x="0" y="0"/>
                  </a:lnTo>
                  <a:lnTo>
                    <a:pt x="3636" y="0"/>
                  </a:lnTo>
                  <a:close/>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4" name="Google Shape;94;p9"/>
            <p:cNvSpPr/>
            <p:nvPr/>
          </p:nvSpPr>
          <p:spPr>
            <a:xfrm rot="5400000">
              <a:off x="3896663" y="1603975"/>
              <a:ext cx="1352150" cy="1933275"/>
            </a:xfrm>
            <a:custGeom>
              <a:rect b="b" l="l" r="r" t="t"/>
              <a:pathLst>
                <a:path extrusionOk="0" fill="none" h="77331" w="54086">
                  <a:moveTo>
                    <a:pt x="54086" y="77331"/>
                  </a:moveTo>
                  <a:lnTo>
                    <a:pt x="0" y="77331"/>
                  </a:lnTo>
                  <a:lnTo>
                    <a:pt x="0" y="1"/>
                  </a:lnTo>
                  <a:lnTo>
                    <a:pt x="54086" y="1"/>
                  </a:lnTo>
                  <a:close/>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5" name="Google Shape;95;p9"/>
            <p:cNvSpPr/>
            <p:nvPr/>
          </p:nvSpPr>
          <p:spPr>
            <a:xfrm rot="5400000">
              <a:off x="3871038" y="1578800"/>
              <a:ext cx="1402650" cy="1985875"/>
            </a:xfrm>
            <a:custGeom>
              <a:rect b="b" l="l" r="r" t="t"/>
              <a:pathLst>
                <a:path extrusionOk="0" fill="none" h="79435" w="56106">
                  <a:moveTo>
                    <a:pt x="52913" y="4457"/>
                  </a:moveTo>
                  <a:lnTo>
                    <a:pt x="52913" y="3194"/>
                  </a:lnTo>
                  <a:lnTo>
                    <a:pt x="51648" y="3194"/>
                  </a:lnTo>
                  <a:lnTo>
                    <a:pt x="51648" y="0"/>
                  </a:lnTo>
                  <a:lnTo>
                    <a:pt x="4457" y="0"/>
                  </a:lnTo>
                  <a:lnTo>
                    <a:pt x="4457" y="222"/>
                  </a:lnTo>
                  <a:lnTo>
                    <a:pt x="4457" y="3194"/>
                  </a:lnTo>
                  <a:lnTo>
                    <a:pt x="3194" y="3194"/>
                  </a:lnTo>
                  <a:lnTo>
                    <a:pt x="3194" y="4457"/>
                  </a:lnTo>
                  <a:lnTo>
                    <a:pt x="0" y="4457"/>
                  </a:lnTo>
                  <a:lnTo>
                    <a:pt x="0" y="75008"/>
                  </a:lnTo>
                  <a:lnTo>
                    <a:pt x="3194" y="75008"/>
                  </a:lnTo>
                  <a:lnTo>
                    <a:pt x="3194" y="76272"/>
                  </a:lnTo>
                  <a:lnTo>
                    <a:pt x="4457" y="76272"/>
                  </a:lnTo>
                  <a:lnTo>
                    <a:pt x="4457" y="79434"/>
                  </a:lnTo>
                  <a:lnTo>
                    <a:pt x="51648" y="79434"/>
                  </a:lnTo>
                  <a:lnTo>
                    <a:pt x="51648" y="76272"/>
                  </a:lnTo>
                  <a:lnTo>
                    <a:pt x="52913" y="76272"/>
                  </a:lnTo>
                  <a:lnTo>
                    <a:pt x="52913" y="75008"/>
                  </a:lnTo>
                  <a:lnTo>
                    <a:pt x="56105" y="75008"/>
                  </a:lnTo>
                  <a:lnTo>
                    <a:pt x="56105" y="4457"/>
                  </a:lnTo>
                  <a:close/>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96" name="Shape 96"/>
        <p:cNvGrpSpPr/>
        <p:nvPr/>
      </p:nvGrpSpPr>
      <p:grpSpPr>
        <a:xfrm>
          <a:off x="0" y="0"/>
          <a:ext cx="0" cy="0"/>
          <a:chOff x="0" y="0"/>
          <a:chExt cx="0" cy="0"/>
        </a:xfrm>
      </p:grpSpPr>
      <p:sp>
        <p:nvSpPr>
          <p:cNvPr id="97" name="Google Shape;97;p10"/>
          <p:cNvSpPr txBox="1"/>
          <p:nvPr>
            <p:ph type="title"/>
          </p:nvPr>
        </p:nvSpPr>
        <p:spPr>
          <a:xfrm>
            <a:off x="800100" y="542702"/>
            <a:ext cx="3825000" cy="2000100"/>
          </a:xfrm>
          <a:prstGeom prst="rect">
            <a:avLst/>
          </a:prstGeom>
        </p:spPr>
        <p:txBody>
          <a:bodyPr anchorCtr="0" anchor="t" bIns="91425" lIns="91425" spcFirstLastPara="1" rIns="91425" wrap="square" tIns="91425">
            <a:noAutofit/>
          </a:bodyPr>
          <a:lstStyle>
            <a:lvl1pPr lvl="0" rtl="0">
              <a:spcBef>
                <a:spcPts val="0"/>
              </a:spcBef>
              <a:spcAft>
                <a:spcPts val="0"/>
              </a:spcAft>
              <a:buSzPts val="4200"/>
              <a:buNone/>
              <a:defRPr sz="3000"/>
            </a:lvl1pPr>
            <a:lvl2pPr lvl="1" rtl="0" algn="ctr">
              <a:spcBef>
                <a:spcPts val="0"/>
              </a:spcBef>
              <a:spcAft>
                <a:spcPts val="0"/>
              </a:spcAft>
              <a:buSzPts val="4200"/>
              <a:buNone/>
              <a:defRPr sz="4200"/>
            </a:lvl2pPr>
            <a:lvl3pPr lvl="2" rtl="0" algn="ctr">
              <a:spcBef>
                <a:spcPts val="0"/>
              </a:spcBef>
              <a:spcAft>
                <a:spcPts val="0"/>
              </a:spcAft>
              <a:buSzPts val="4200"/>
              <a:buNone/>
              <a:defRPr sz="4200"/>
            </a:lvl3pPr>
            <a:lvl4pPr lvl="3" rtl="0" algn="ctr">
              <a:spcBef>
                <a:spcPts val="0"/>
              </a:spcBef>
              <a:spcAft>
                <a:spcPts val="0"/>
              </a:spcAft>
              <a:buSzPts val="4200"/>
              <a:buNone/>
              <a:defRPr sz="4200"/>
            </a:lvl4pPr>
            <a:lvl5pPr lvl="4" rtl="0" algn="ctr">
              <a:spcBef>
                <a:spcPts val="0"/>
              </a:spcBef>
              <a:spcAft>
                <a:spcPts val="0"/>
              </a:spcAft>
              <a:buSzPts val="4200"/>
              <a:buNone/>
              <a:defRPr sz="4200"/>
            </a:lvl5pPr>
            <a:lvl6pPr lvl="5" rtl="0" algn="ctr">
              <a:spcBef>
                <a:spcPts val="0"/>
              </a:spcBef>
              <a:spcAft>
                <a:spcPts val="0"/>
              </a:spcAft>
              <a:buSzPts val="4200"/>
              <a:buNone/>
              <a:defRPr sz="4200"/>
            </a:lvl6pPr>
            <a:lvl7pPr lvl="6" rtl="0" algn="ctr">
              <a:spcBef>
                <a:spcPts val="0"/>
              </a:spcBef>
              <a:spcAft>
                <a:spcPts val="0"/>
              </a:spcAft>
              <a:buSzPts val="4200"/>
              <a:buNone/>
              <a:defRPr sz="4200"/>
            </a:lvl7pPr>
            <a:lvl8pPr lvl="7" rtl="0" algn="ctr">
              <a:spcBef>
                <a:spcPts val="0"/>
              </a:spcBef>
              <a:spcAft>
                <a:spcPts val="0"/>
              </a:spcAft>
              <a:buSzPts val="4200"/>
              <a:buNone/>
              <a:defRPr sz="4200"/>
            </a:lvl8pPr>
            <a:lvl9pPr lvl="8" rtl="0" algn="ctr">
              <a:spcBef>
                <a:spcPts val="0"/>
              </a:spcBef>
              <a:spcAft>
                <a:spcPts val="0"/>
              </a:spcAft>
              <a:buSzPts val="4200"/>
              <a:buNone/>
              <a:defRPr sz="4200"/>
            </a:lvl9pPr>
          </a:lstStyle>
          <a:p/>
        </p:txBody>
      </p:sp>
      <p:grpSp>
        <p:nvGrpSpPr>
          <p:cNvPr id="98" name="Google Shape;98;p10"/>
          <p:cNvGrpSpPr/>
          <p:nvPr/>
        </p:nvGrpSpPr>
        <p:grpSpPr>
          <a:xfrm>
            <a:off x="169664" y="169878"/>
            <a:ext cx="8804325" cy="4803936"/>
            <a:chOff x="3578675" y="1870413"/>
            <a:chExt cx="1986625" cy="1402650"/>
          </a:xfrm>
        </p:grpSpPr>
        <p:sp>
          <p:nvSpPr>
            <p:cNvPr id="99" name="Google Shape;99;p10"/>
            <p:cNvSpPr/>
            <p:nvPr/>
          </p:nvSpPr>
          <p:spPr>
            <a:xfrm rot="5400000">
              <a:off x="3578675" y="1870413"/>
              <a:ext cx="90925" cy="90925"/>
            </a:xfrm>
            <a:custGeom>
              <a:rect b="b" l="l" r="r" t="t"/>
              <a:pathLst>
                <a:path extrusionOk="0" fill="none" h="3637" w="3637">
                  <a:moveTo>
                    <a:pt x="3636" y="3637"/>
                  </a:moveTo>
                  <a:lnTo>
                    <a:pt x="0" y="3637"/>
                  </a:lnTo>
                  <a:lnTo>
                    <a:pt x="0" y="1"/>
                  </a:lnTo>
                  <a:lnTo>
                    <a:pt x="3636" y="1"/>
                  </a:lnTo>
                  <a:close/>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0" name="Google Shape;100;p10"/>
            <p:cNvSpPr/>
            <p:nvPr/>
          </p:nvSpPr>
          <p:spPr>
            <a:xfrm rot="5400000">
              <a:off x="3578675" y="3182138"/>
              <a:ext cx="90925" cy="90925"/>
            </a:xfrm>
            <a:custGeom>
              <a:rect b="b" l="l" r="r" t="t"/>
              <a:pathLst>
                <a:path extrusionOk="0" fill="none" h="3637" w="3637">
                  <a:moveTo>
                    <a:pt x="3636" y="3637"/>
                  </a:moveTo>
                  <a:lnTo>
                    <a:pt x="0" y="3637"/>
                  </a:lnTo>
                  <a:lnTo>
                    <a:pt x="0" y="1"/>
                  </a:lnTo>
                  <a:lnTo>
                    <a:pt x="3636" y="1"/>
                  </a:lnTo>
                  <a:close/>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1" name="Google Shape;101;p10"/>
            <p:cNvSpPr/>
            <p:nvPr/>
          </p:nvSpPr>
          <p:spPr>
            <a:xfrm rot="5400000">
              <a:off x="5474375" y="1870413"/>
              <a:ext cx="90925" cy="90925"/>
            </a:xfrm>
            <a:custGeom>
              <a:rect b="b" l="l" r="r" t="t"/>
              <a:pathLst>
                <a:path extrusionOk="0" fill="none" h="3637" w="3637">
                  <a:moveTo>
                    <a:pt x="3636" y="3636"/>
                  </a:moveTo>
                  <a:lnTo>
                    <a:pt x="0" y="3636"/>
                  </a:lnTo>
                  <a:lnTo>
                    <a:pt x="0" y="0"/>
                  </a:lnTo>
                  <a:lnTo>
                    <a:pt x="3636" y="0"/>
                  </a:lnTo>
                  <a:close/>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 name="Google Shape;102;p10"/>
            <p:cNvSpPr/>
            <p:nvPr/>
          </p:nvSpPr>
          <p:spPr>
            <a:xfrm rot="5400000">
              <a:off x="5474375" y="3182138"/>
              <a:ext cx="90925" cy="90925"/>
            </a:xfrm>
            <a:custGeom>
              <a:rect b="b" l="l" r="r" t="t"/>
              <a:pathLst>
                <a:path extrusionOk="0" fill="none" h="3637" w="3637">
                  <a:moveTo>
                    <a:pt x="3636" y="3636"/>
                  </a:moveTo>
                  <a:lnTo>
                    <a:pt x="0" y="3636"/>
                  </a:lnTo>
                  <a:lnTo>
                    <a:pt x="0" y="0"/>
                  </a:lnTo>
                  <a:lnTo>
                    <a:pt x="3636" y="0"/>
                  </a:lnTo>
                  <a:close/>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3" name="Google Shape;103;p10"/>
            <p:cNvSpPr/>
            <p:nvPr/>
          </p:nvSpPr>
          <p:spPr>
            <a:xfrm rot="5400000">
              <a:off x="3896663" y="1603975"/>
              <a:ext cx="1352150" cy="1933275"/>
            </a:xfrm>
            <a:custGeom>
              <a:rect b="b" l="l" r="r" t="t"/>
              <a:pathLst>
                <a:path extrusionOk="0" fill="none" h="77331" w="54086">
                  <a:moveTo>
                    <a:pt x="54086" y="77331"/>
                  </a:moveTo>
                  <a:lnTo>
                    <a:pt x="0" y="77331"/>
                  </a:lnTo>
                  <a:lnTo>
                    <a:pt x="0" y="1"/>
                  </a:lnTo>
                  <a:lnTo>
                    <a:pt x="54086" y="1"/>
                  </a:lnTo>
                  <a:close/>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4" name="Google Shape;104;p10"/>
            <p:cNvSpPr/>
            <p:nvPr/>
          </p:nvSpPr>
          <p:spPr>
            <a:xfrm rot="5400000">
              <a:off x="3871038" y="1578800"/>
              <a:ext cx="1402650" cy="1985875"/>
            </a:xfrm>
            <a:custGeom>
              <a:rect b="b" l="l" r="r" t="t"/>
              <a:pathLst>
                <a:path extrusionOk="0" fill="none" h="79435" w="56106">
                  <a:moveTo>
                    <a:pt x="52913" y="4457"/>
                  </a:moveTo>
                  <a:lnTo>
                    <a:pt x="52913" y="3194"/>
                  </a:lnTo>
                  <a:lnTo>
                    <a:pt x="51648" y="3194"/>
                  </a:lnTo>
                  <a:lnTo>
                    <a:pt x="51648" y="0"/>
                  </a:lnTo>
                  <a:lnTo>
                    <a:pt x="4457" y="0"/>
                  </a:lnTo>
                  <a:lnTo>
                    <a:pt x="4457" y="222"/>
                  </a:lnTo>
                  <a:lnTo>
                    <a:pt x="4457" y="3194"/>
                  </a:lnTo>
                  <a:lnTo>
                    <a:pt x="3194" y="3194"/>
                  </a:lnTo>
                  <a:lnTo>
                    <a:pt x="3194" y="4457"/>
                  </a:lnTo>
                  <a:lnTo>
                    <a:pt x="0" y="4457"/>
                  </a:lnTo>
                  <a:lnTo>
                    <a:pt x="0" y="75008"/>
                  </a:lnTo>
                  <a:lnTo>
                    <a:pt x="3194" y="75008"/>
                  </a:lnTo>
                  <a:lnTo>
                    <a:pt x="3194" y="76272"/>
                  </a:lnTo>
                  <a:lnTo>
                    <a:pt x="4457" y="76272"/>
                  </a:lnTo>
                  <a:lnTo>
                    <a:pt x="4457" y="79434"/>
                  </a:lnTo>
                  <a:lnTo>
                    <a:pt x="51648" y="79434"/>
                  </a:lnTo>
                  <a:lnTo>
                    <a:pt x="51648" y="76272"/>
                  </a:lnTo>
                  <a:lnTo>
                    <a:pt x="52913" y="76272"/>
                  </a:lnTo>
                  <a:lnTo>
                    <a:pt x="52913" y="75008"/>
                  </a:lnTo>
                  <a:lnTo>
                    <a:pt x="56105" y="75008"/>
                  </a:lnTo>
                  <a:lnTo>
                    <a:pt x="56105" y="4457"/>
                  </a:lnTo>
                  <a:close/>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105" name="Shape 105"/>
        <p:cNvGrpSpPr/>
        <p:nvPr/>
      </p:nvGrpSpPr>
      <p:grpSpPr>
        <a:xfrm>
          <a:off x="0" y="0"/>
          <a:ext cx="0" cy="0"/>
          <a:chOff x="0" y="0"/>
          <a:chExt cx="0" cy="0"/>
        </a:xfrm>
      </p:grpSpPr>
      <p:sp>
        <p:nvSpPr>
          <p:cNvPr id="106" name="Google Shape;106;p11"/>
          <p:cNvSpPr txBox="1"/>
          <p:nvPr>
            <p:ph hasCustomPrompt="1" type="title"/>
          </p:nvPr>
        </p:nvSpPr>
        <p:spPr>
          <a:xfrm>
            <a:off x="1269325" y="1379775"/>
            <a:ext cx="6605400" cy="1647000"/>
          </a:xfrm>
          <a:prstGeom prst="rect">
            <a:avLst/>
          </a:prstGeom>
        </p:spPr>
        <p:txBody>
          <a:bodyPr anchorCtr="0" anchor="ctr" bIns="91425" lIns="91425" spcFirstLastPara="1" rIns="91425" wrap="square" tIns="91425">
            <a:no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107" name="Google Shape;107;p11"/>
          <p:cNvSpPr/>
          <p:nvPr/>
        </p:nvSpPr>
        <p:spPr>
          <a:xfrm>
            <a:off x="4487175" y="430320"/>
            <a:ext cx="169200" cy="165000"/>
          </a:xfrm>
          <a:prstGeom prst="star7">
            <a:avLst>
              <a:gd fmla="val 26229" name="adj"/>
              <a:gd fmla="val 102572" name="hf"/>
              <a:gd fmla="val 105210" name="vf"/>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8" name="Google Shape;108;p11"/>
          <p:cNvSpPr/>
          <p:nvPr/>
        </p:nvSpPr>
        <p:spPr>
          <a:xfrm>
            <a:off x="4487175" y="4548175"/>
            <a:ext cx="169200" cy="165000"/>
          </a:xfrm>
          <a:prstGeom prst="star7">
            <a:avLst>
              <a:gd fmla="val 26229" name="adj"/>
              <a:gd fmla="val 102572" name="hf"/>
              <a:gd fmla="val 105210" name="vf"/>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9" name="Google Shape;109;p11"/>
          <p:cNvSpPr txBox="1"/>
          <p:nvPr>
            <p:ph idx="1" type="subTitle"/>
          </p:nvPr>
        </p:nvSpPr>
        <p:spPr>
          <a:xfrm>
            <a:off x="1823850" y="3185100"/>
            <a:ext cx="5496300" cy="2433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SzPts val="2100"/>
              <a:buNone/>
              <a:defRPr sz="1800"/>
            </a:lvl1pPr>
            <a:lvl2pPr lvl="1" rtl="0" algn="ctr">
              <a:lnSpc>
                <a:spcPct val="100000"/>
              </a:lnSpc>
              <a:spcBef>
                <a:spcPts val="0"/>
              </a:spcBef>
              <a:spcAft>
                <a:spcPts val="0"/>
              </a:spcAft>
              <a:buSzPts val="2100"/>
              <a:buNone/>
              <a:defRPr sz="2100"/>
            </a:lvl2pPr>
            <a:lvl3pPr lvl="2" rtl="0" algn="ctr">
              <a:lnSpc>
                <a:spcPct val="100000"/>
              </a:lnSpc>
              <a:spcBef>
                <a:spcPts val="0"/>
              </a:spcBef>
              <a:spcAft>
                <a:spcPts val="0"/>
              </a:spcAft>
              <a:buSzPts val="2100"/>
              <a:buNone/>
              <a:defRPr sz="2100"/>
            </a:lvl3pPr>
            <a:lvl4pPr lvl="3" rtl="0" algn="ctr">
              <a:lnSpc>
                <a:spcPct val="100000"/>
              </a:lnSpc>
              <a:spcBef>
                <a:spcPts val="0"/>
              </a:spcBef>
              <a:spcAft>
                <a:spcPts val="0"/>
              </a:spcAft>
              <a:buSzPts val="2100"/>
              <a:buNone/>
              <a:defRPr sz="2100"/>
            </a:lvl4pPr>
            <a:lvl5pPr lvl="4" rtl="0" algn="ctr">
              <a:lnSpc>
                <a:spcPct val="100000"/>
              </a:lnSpc>
              <a:spcBef>
                <a:spcPts val="0"/>
              </a:spcBef>
              <a:spcAft>
                <a:spcPts val="0"/>
              </a:spcAft>
              <a:buSzPts val="2100"/>
              <a:buNone/>
              <a:defRPr sz="2100"/>
            </a:lvl5pPr>
            <a:lvl6pPr lvl="5" rtl="0" algn="ctr">
              <a:lnSpc>
                <a:spcPct val="100000"/>
              </a:lnSpc>
              <a:spcBef>
                <a:spcPts val="0"/>
              </a:spcBef>
              <a:spcAft>
                <a:spcPts val="0"/>
              </a:spcAft>
              <a:buSzPts val="2100"/>
              <a:buNone/>
              <a:defRPr sz="2100"/>
            </a:lvl6pPr>
            <a:lvl7pPr lvl="6" rtl="0" algn="ctr">
              <a:lnSpc>
                <a:spcPct val="100000"/>
              </a:lnSpc>
              <a:spcBef>
                <a:spcPts val="0"/>
              </a:spcBef>
              <a:spcAft>
                <a:spcPts val="0"/>
              </a:spcAft>
              <a:buSzPts val="2100"/>
              <a:buNone/>
              <a:defRPr sz="2100"/>
            </a:lvl7pPr>
            <a:lvl8pPr lvl="7" rtl="0" algn="ctr">
              <a:lnSpc>
                <a:spcPct val="100000"/>
              </a:lnSpc>
              <a:spcBef>
                <a:spcPts val="0"/>
              </a:spcBef>
              <a:spcAft>
                <a:spcPts val="0"/>
              </a:spcAft>
              <a:buSzPts val="2100"/>
              <a:buNone/>
              <a:defRPr sz="2100"/>
            </a:lvl8pPr>
            <a:lvl9pPr lvl="8" rtl="0" algn="ctr">
              <a:lnSpc>
                <a:spcPct val="100000"/>
              </a:lnSpc>
              <a:spcBef>
                <a:spcPts val="0"/>
              </a:spcBef>
              <a:spcAft>
                <a:spcPts val="0"/>
              </a:spcAft>
              <a:buSzPts val="2100"/>
              <a:buNone/>
              <a:defRPr sz="2100"/>
            </a:lvl9pPr>
          </a:lstStyle>
          <a:p/>
        </p:txBody>
      </p:sp>
      <p:grpSp>
        <p:nvGrpSpPr>
          <p:cNvPr id="110" name="Google Shape;110;p11"/>
          <p:cNvGrpSpPr/>
          <p:nvPr/>
        </p:nvGrpSpPr>
        <p:grpSpPr>
          <a:xfrm>
            <a:off x="166225" y="169875"/>
            <a:ext cx="8807843" cy="4804007"/>
            <a:chOff x="166225" y="169875"/>
            <a:chExt cx="8807843" cy="4804007"/>
          </a:xfrm>
        </p:grpSpPr>
        <p:sp>
          <p:nvSpPr>
            <p:cNvPr id="111" name="Google Shape;111;p11"/>
            <p:cNvSpPr/>
            <p:nvPr/>
          </p:nvSpPr>
          <p:spPr>
            <a:xfrm>
              <a:off x="166225" y="169875"/>
              <a:ext cx="8807843" cy="4804007"/>
            </a:xfrm>
            <a:custGeom>
              <a:rect b="b" l="l" r="r" t="t"/>
              <a:pathLst>
                <a:path extrusionOk="0" fill="none" h="89673" w="140392">
                  <a:moveTo>
                    <a:pt x="130570" y="89673"/>
                  </a:moveTo>
                  <a:lnTo>
                    <a:pt x="76133" y="89673"/>
                  </a:lnTo>
                  <a:lnTo>
                    <a:pt x="70196" y="85657"/>
                  </a:lnTo>
                  <a:lnTo>
                    <a:pt x="64260" y="89673"/>
                  </a:lnTo>
                  <a:lnTo>
                    <a:pt x="9822" y="89673"/>
                  </a:lnTo>
                  <a:lnTo>
                    <a:pt x="1" y="79851"/>
                  </a:lnTo>
                  <a:lnTo>
                    <a:pt x="1" y="47730"/>
                  </a:lnTo>
                  <a:lnTo>
                    <a:pt x="1986" y="44837"/>
                  </a:lnTo>
                  <a:lnTo>
                    <a:pt x="1" y="41945"/>
                  </a:lnTo>
                  <a:lnTo>
                    <a:pt x="1" y="9822"/>
                  </a:lnTo>
                  <a:lnTo>
                    <a:pt x="9822" y="1"/>
                  </a:lnTo>
                  <a:lnTo>
                    <a:pt x="64260" y="1"/>
                  </a:lnTo>
                  <a:lnTo>
                    <a:pt x="70196" y="4018"/>
                  </a:lnTo>
                  <a:lnTo>
                    <a:pt x="76133" y="1"/>
                  </a:lnTo>
                  <a:lnTo>
                    <a:pt x="130570" y="1"/>
                  </a:lnTo>
                  <a:lnTo>
                    <a:pt x="140391" y="9822"/>
                  </a:lnTo>
                  <a:lnTo>
                    <a:pt x="140391" y="41945"/>
                  </a:lnTo>
                  <a:lnTo>
                    <a:pt x="138406" y="44837"/>
                  </a:lnTo>
                  <a:lnTo>
                    <a:pt x="140391" y="47730"/>
                  </a:lnTo>
                  <a:lnTo>
                    <a:pt x="140391" y="79851"/>
                  </a:lnTo>
                  <a:close/>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2" name="Google Shape;112;p11"/>
            <p:cNvSpPr/>
            <p:nvPr/>
          </p:nvSpPr>
          <p:spPr>
            <a:xfrm>
              <a:off x="261397" y="255750"/>
              <a:ext cx="3652452" cy="1923306"/>
            </a:xfrm>
            <a:custGeom>
              <a:rect b="b" l="l" r="r" t="t"/>
              <a:pathLst>
                <a:path extrusionOk="0" fill="none" h="35901" w="58218">
                  <a:moveTo>
                    <a:pt x="0" y="35901"/>
                  </a:moveTo>
                  <a:lnTo>
                    <a:pt x="0" y="1"/>
                  </a:lnTo>
                  <a:lnTo>
                    <a:pt x="58218" y="1"/>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3" name="Google Shape;113;p11"/>
            <p:cNvSpPr/>
            <p:nvPr/>
          </p:nvSpPr>
          <p:spPr>
            <a:xfrm>
              <a:off x="362780" y="342482"/>
              <a:ext cx="3194656" cy="1640979"/>
            </a:xfrm>
            <a:custGeom>
              <a:rect b="b" l="l" r="r" t="t"/>
              <a:pathLst>
                <a:path extrusionOk="0" fill="none" h="30631" w="50921">
                  <a:moveTo>
                    <a:pt x="1" y="30630"/>
                  </a:moveTo>
                  <a:lnTo>
                    <a:pt x="1" y="6800"/>
                  </a:lnTo>
                  <a:lnTo>
                    <a:pt x="6801" y="0"/>
                  </a:lnTo>
                  <a:lnTo>
                    <a:pt x="50921" y="0"/>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4" name="Google Shape;114;p11"/>
            <p:cNvSpPr/>
            <p:nvPr/>
          </p:nvSpPr>
          <p:spPr>
            <a:xfrm>
              <a:off x="5226410" y="255750"/>
              <a:ext cx="3652452" cy="1923306"/>
            </a:xfrm>
            <a:custGeom>
              <a:rect b="b" l="l" r="r" t="t"/>
              <a:pathLst>
                <a:path extrusionOk="0" fill="none" h="35901" w="58218">
                  <a:moveTo>
                    <a:pt x="58218" y="35901"/>
                  </a:moveTo>
                  <a:lnTo>
                    <a:pt x="58218" y="1"/>
                  </a:lnTo>
                  <a:lnTo>
                    <a:pt x="0" y="1"/>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5" name="Google Shape;115;p11"/>
            <p:cNvSpPr/>
            <p:nvPr/>
          </p:nvSpPr>
          <p:spPr>
            <a:xfrm>
              <a:off x="5582819" y="342482"/>
              <a:ext cx="3194531" cy="1640979"/>
            </a:xfrm>
            <a:custGeom>
              <a:rect b="b" l="l" r="r" t="t"/>
              <a:pathLst>
                <a:path extrusionOk="0" fill="none" h="30631" w="50919">
                  <a:moveTo>
                    <a:pt x="50918" y="30630"/>
                  </a:moveTo>
                  <a:lnTo>
                    <a:pt x="50918" y="6800"/>
                  </a:lnTo>
                  <a:lnTo>
                    <a:pt x="44120" y="0"/>
                  </a:lnTo>
                  <a:lnTo>
                    <a:pt x="0" y="0"/>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6" name="Google Shape;116;p11"/>
            <p:cNvSpPr/>
            <p:nvPr/>
          </p:nvSpPr>
          <p:spPr>
            <a:xfrm>
              <a:off x="261397" y="2964639"/>
              <a:ext cx="3652452" cy="1923306"/>
            </a:xfrm>
            <a:custGeom>
              <a:rect b="b" l="l" r="r" t="t"/>
              <a:pathLst>
                <a:path extrusionOk="0" fill="none" h="35901" w="58218">
                  <a:moveTo>
                    <a:pt x="0" y="1"/>
                  </a:moveTo>
                  <a:lnTo>
                    <a:pt x="0" y="35901"/>
                  </a:lnTo>
                  <a:lnTo>
                    <a:pt x="58218" y="35901"/>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7" name="Google Shape;117;p11"/>
            <p:cNvSpPr/>
            <p:nvPr/>
          </p:nvSpPr>
          <p:spPr>
            <a:xfrm>
              <a:off x="362780" y="3160228"/>
              <a:ext cx="3194656" cy="1641086"/>
            </a:xfrm>
            <a:custGeom>
              <a:rect b="b" l="l" r="r" t="t"/>
              <a:pathLst>
                <a:path extrusionOk="0" fill="none" h="30633" w="50921">
                  <a:moveTo>
                    <a:pt x="1" y="1"/>
                  </a:moveTo>
                  <a:lnTo>
                    <a:pt x="1" y="23833"/>
                  </a:lnTo>
                  <a:lnTo>
                    <a:pt x="6801" y="30633"/>
                  </a:lnTo>
                  <a:lnTo>
                    <a:pt x="50921" y="30633"/>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8" name="Google Shape;118;p11"/>
            <p:cNvSpPr/>
            <p:nvPr/>
          </p:nvSpPr>
          <p:spPr>
            <a:xfrm>
              <a:off x="5226410" y="2964639"/>
              <a:ext cx="3652452" cy="1923306"/>
            </a:xfrm>
            <a:custGeom>
              <a:rect b="b" l="l" r="r" t="t"/>
              <a:pathLst>
                <a:path extrusionOk="0" fill="none" h="35901" w="58218">
                  <a:moveTo>
                    <a:pt x="58218" y="1"/>
                  </a:moveTo>
                  <a:lnTo>
                    <a:pt x="58218" y="35901"/>
                  </a:lnTo>
                  <a:lnTo>
                    <a:pt x="0" y="35901"/>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9" name="Google Shape;119;p11"/>
            <p:cNvSpPr/>
            <p:nvPr/>
          </p:nvSpPr>
          <p:spPr>
            <a:xfrm>
              <a:off x="5582819" y="3160228"/>
              <a:ext cx="3194531" cy="1641086"/>
            </a:xfrm>
            <a:custGeom>
              <a:rect b="b" l="l" r="r" t="t"/>
              <a:pathLst>
                <a:path extrusionOk="0" fill="none" h="30633" w="50919">
                  <a:moveTo>
                    <a:pt x="50918" y="1"/>
                  </a:moveTo>
                  <a:lnTo>
                    <a:pt x="50918" y="23833"/>
                  </a:lnTo>
                  <a:lnTo>
                    <a:pt x="44120" y="30633"/>
                  </a:lnTo>
                  <a:lnTo>
                    <a:pt x="0" y="30633"/>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bg>
      <p:bgPr>
        <a:solidFill>
          <a:schemeClr val="dk2"/>
        </a:solidFill>
      </p:bgPr>
    </p:bg>
    <p:spTree>
      <p:nvGrpSpPr>
        <p:cNvPr id="120" name="Shape 120"/>
        <p:cNvGrpSpPr/>
        <p:nvPr/>
      </p:nvGrpSpPr>
      <p:grpSpPr>
        <a:xfrm>
          <a:off x="0" y="0"/>
          <a:ext cx="0" cy="0"/>
          <a:chOff x="0" y="0"/>
          <a:chExt cx="0" cy="0"/>
        </a:xfrm>
      </p:grpSpPr>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able of contents">
  <p:cSld name="CUSTOM">
    <p:spTree>
      <p:nvGrpSpPr>
        <p:cNvPr id="121" name="Shape 121"/>
        <p:cNvGrpSpPr/>
        <p:nvPr/>
      </p:nvGrpSpPr>
      <p:grpSpPr>
        <a:xfrm>
          <a:off x="0" y="0"/>
          <a:ext cx="0" cy="0"/>
          <a:chOff x="0" y="0"/>
          <a:chExt cx="0" cy="0"/>
        </a:xfrm>
      </p:grpSpPr>
      <p:sp>
        <p:nvSpPr>
          <p:cNvPr id="122" name="Google Shape;122;p13"/>
          <p:cNvSpPr txBox="1"/>
          <p:nvPr>
            <p:ph type="ctrTitle"/>
          </p:nvPr>
        </p:nvSpPr>
        <p:spPr>
          <a:xfrm>
            <a:off x="1752775" y="1273643"/>
            <a:ext cx="2582400" cy="400500"/>
          </a:xfrm>
          <a:prstGeom prst="rect">
            <a:avLst/>
          </a:prstGeom>
        </p:spPr>
        <p:txBody>
          <a:bodyPr anchorCtr="0" anchor="b" bIns="91425" lIns="91425" spcFirstLastPara="1" rIns="91425" wrap="square" tIns="91425">
            <a:noAutofit/>
          </a:bodyPr>
          <a:lstStyle>
            <a:lvl1pPr lvl="0" rtl="0">
              <a:spcBef>
                <a:spcPts val="0"/>
              </a:spcBef>
              <a:spcAft>
                <a:spcPts val="0"/>
              </a:spcAft>
              <a:buClr>
                <a:srgbClr val="000000"/>
              </a:buClr>
              <a:buSzPts val="1200"/>
              <a:buNone/>
              <a:defRPr sz="2200"/>
            </a:lvl1pPr>
            <a:lvl2pPr lvl="1" rtl="0">
              <a:spcBef>
                <a:spcPts val="0"/>
              </a:spcBef>
              <a:spcAft>
                <a:spcPts val="0"/>
              </a:spcAft>
              <a:buClr>
                <a:srgbClr val="000000"/>
              </a:buClr>
              <a:buSzPts val="1200"/>
              <a:buNone/>
              <a:defRPr sz="1200">
                <a:solidFill>
                  <a:srgbClr val="000000"/>
                </a:solidFill>
              </a:defRPr>
            </a:lvl2pPr>
            <a:lvl3pPr lvl="2" rtl="0">
              <a:spcBef>
                <a:spcPts val="0"/>
              </a:spcBef>
              <a:spcAft>
                <a:spcPts val="0"/>
              </a:spcAft>
              <a:buClr>
                <a:srgbClr val="000000"/>
              </a:buClr>
              <a:buSzPts val="1200"/>
              <a:buNone/>
              <a:defRPr sz="1200">
                <a:solidFill>
                  <a:srgbClr val="000000"/>
                </a:solidFill>
              </a:defRPr>
            </a:lvl3pPr>
            <a:lvl4pPr lvl="3" rtl="0">
              <a:spcBef>
                <a:spcPts val="0"/>
              </a:spcBef>
              <a:spcAft>
                <a:spcPts val="0"/>
              </a:spcAft>
              <a:buClr>
                <a:srgbClr val="000000"/>
              </a:buClr>
              <a:buSzPts val="1200"/>
              <a:buNone/>
              <a:defRPr sz="1200">
                <a:solidFill>
                  <a:srgbClr val="000000"/>
                </a:solidFill>
              </a:defRPr>
            </a:lvl4pPr>
            <a:lvl5pPr lvl="4" rtl="0">
              <a:spcBef>
                <a:spcPts val="0"/>
              </a:spcBef>
              <a:spcAft>
                <a:spcPts val="0"/>
              </a:spcAft>
              <a:buClr>
                <a:srgbClr val="000000"/>
              </a:buClr>
              <a:buSzPts val="1200"/>
              <a:buNone/>
              <a:defRPr sz="1200">
                <a:solidFill>
                  <a:srgbClr val="000000"/>
                </a:solidFill>
              </a:defRPr>
            </a:lvl5pPr>
            <a:lvl6pPr lvl="5" rtl="0">
              <a:spcBef>
                <a:spcPts val="0"/>
              </a:spcBef>
              <a:spcAft>
                <a:spcPts val="0"/>
              </a:spcAft>
              <a:buClr>
                <a:srgbClr val="000000"/>
              </a:buClr>
              <a:buSzPts val="1200"/>
              <a:buNone/>
              <a:defRPr sz="1200">
                <a:solidFill>
                  <a:srgbClr val="000000"/>
                </a:solidFill>
              </a:defRPr>
            </a:lvl6pPr>
            <a:lvl7pPr lvl="6" rtl="0">
              <a:spcBef>
                <a:spcPts val="0"/>
              </a:spcBef>
              <a:spcAft>
                <a:spcPts val="0"/>
              </a:spcAft>
              <a:buClr>
                <a:srgbClr val="000000"/>
              </a:buClr>
              <a:buSzPts val="1200"/>
              <a:buNone/>
              <a:defRPr sz="1200">
                <a:solidFill>
                  <a:srgbClr val="000000"/>
                </a:solidFill>
              </a:defRPr>
            </a:lvl7pPr>
            <a:lvl8pPr lvl="7" rtl="0">
              <a:spcBef>
                <a:spcPts val="0"/>
              </a:spcBef>
              <a:spcAft>
                <a:spcPts val="0"/>
              </a:spcAft>
              <a:buClr>
                <a:srgbClr val="000000"/>
              </a:buClr>
              <a:buSzPts val="1200"/>
              <a:buNone/>
              <a:defRPr sz="1200">
                <a:solidFill>
                  <a:srgbClr val="000000"/>
                </a:solidFill>
              </a:defRPr>
            </a:lvl8pPr>
            <a:lvl9pPr lvl="8" rtl="0">
              <a:spcBef>
                <a:spcPts val="0"/>
              </a:spcBef>
              <a:spcAft>
                <a:spcPts val="0"/>
              </a:spcAft>
              <a:buClr>
                <a:srgbClr val="000000"/>
              </a:buClr>
              <a:buSzPts val="1200"/>
              <a:buNone/>
              <a:defRPr sz="1200">
                <a:solidFill>
                  <a:srgbClr val="000000"/>
                </a:solidFill>
              </a:defRPr>
            </a:lvl9pPr>
          </a:lstStyle>
          <a:p/>
        </p:txBody>
      </p:sp>
      <p:sp>
        <p:nvSpPr>
          <p:cNvPr id="123" name="Google Shape;123;p13"/>
          <p:cNvSpPr txBox="1"/>
          <p:nvPr>
            <p:ph idx="1" type="subTitle"/>
          </p:nvPr>
        </p:nvSpPr>
        <p:spPr>
          <a:xfrm>
            <a:off x="1752775" y="1577500"/>
            <a:ext cx="2316000" cy="5778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Clr>
                <a:srgbClr val="000000"/>
              </a:buClr>
              <a:buSzPts val="1000"/>
              <a:buNone/>
              <a:defRPr/>
            </a:lvl1pPr>
            <a:lvl2pPr lvl="1" rtl="0">
              <a:lnSpc>
                <a:spcPct val="100000"/>
              </a:lnSpc>
              <a:spcBef>
                <a:spcPts val="0"/>
              </a:spcBef>
              <a:spcAft>
                <a:spcPts val="0"/>
              </a:spcAft>
              <a:buClr>
                <a:srgbClr val="000000"/>
              </a:buClr>
              <a:buSzPts val="1000"/>
              <a:buNone/>
              <a:defRPr sz="1000">
                <a:solidFill>
                  <a:srgbClr val="000000"/>
                </a:solidFill>
              </a:defRPr>
            </a:lvl2pPr>
            <a:lvl3pPr lvl="2" rtl="0">
              <a:lnSpc>
                <a:spcPct val="100000"/>
              </a:lnSpc>
              <a:spcBef>
                <a:spcPts val="0"/>
              </a:spcBef>
              <a:spcAft>
                <a:spcPts val="0"/>
              </a:spcAft>
              <a:buClr>
                <a:srgbClr val="000000"/>
              </a:buClr>
              <a:buSzPts val="1000"/>
              <a:buNone/>
              <a:defRPr sz="1000">
                <a:solidFill>
                  <a:srgbClr val="000000"/>
                </a:solidFill>
              </a:defRPr>
            </a:lvl3pPr>
            <a:lvl4pPr lvl="3" rtl="0">
              <a:lnSpc>
                <a:spcPct val="100000"/>
              </a:lnSpc>
              <a:spcBef>
                <a:spcPts val="0"/>
              </a:spcBef>
              <a:spcAft>
                <a:spcPts val="0"/>
              </a:spcAft>
              <a:buClr>
                <a:srgbClr val="000000"/>
              </a:buClr>
              <a:buSzPts val="1000"/>
              <a:buNone/>
              <a:defRPr sz="1000">
                <a:solidFill>
                  <a:srgbClr val="000000"/>
                </a:solidFill>
              </a:defRPr>
            </a:lvl4pPr>
            <a:lvl5pPr lvl="4" rtl="0">
              <a:lnSpc>
                <a:spcPct val="100000"/>
              </a:lnSpc>
              <a:spcBef>
                <a:spcPts val="0"/>
              </a:spcBef>
              <a:spcAft>
                <a:spcPts val="0"/>
              </a:spcAft>
              <a:buClr>
                <a:srgbClr val="000000"/>
              </a:buClr>
              <a:buSzPts val="1000"/>
              <a:buNone/>
              <a:defRPr sz="1000">
                <a:solidFill>
                  <a:srgbClr val="000000"/>
                </a:solidFill>
              </a:defRPr>
            </a:lvl5pPr>
            <a:lvl6pPr lvl="5" rtl="0">
              <a:lnSpc>
                <a:spcPct val="100000"/>
              </a:lnSpc>
              <a:spcBef>
                <a:spcPts val="0"/>
              </a:spcBef>
              <a:spcAft>
                <a:spcPts val="0"/>
              </a:spcAft>
              <a:buClr>
                <a:srgbClr val="000000"/>
              </a:buClr>
              <a:buSzPts val="1000"/>
              <a:buNone/>
              <a:defRPr sz="1000">
                <a:solidFill>
                  <a:srgbClr val="000000"/>
                </a:solidFill>
              </a:defRPr>
            </a:lvl6pPr>
            <a:lvl7pPr lvl="6" rtl="0">
              <a:lnSpc>
                <a:spcPct val="100000"/>
              </a:lnSpc>
              <a:spcBef>
                <a:spcPts val="0"/>
              </a:spcBef>
              <a:spcAft>
                <a:spcPts val="0"/>
              </a:spcAft>
              <a:buClr>
                <a:srgbClr val="000000"/>
              </a:buClr>
              <a:buSzPts val="1000"/>
              <a:buNone/>
              <a:defRPr sz="1000">
                <a:solidFill>
                  <a:srgbClr val="000000"/>
                </a:solidFill>
              </a:defRPr>
            </a:lvl7pPr>
            <a:lvl8pPr lvl="7" rtl="0">
              <a:lnSpc>
                <a:spcPct val="100000"/>
              </a:lnSpc>
              <a:spcBef>
                <a:spcPts val="0"/>
              </a:spcBef>
              <a:spcAft>
                <a:spcPts val="0"/>
              </a:spcAft>
              <a:buClr>
                <a:srgbClr val="000000"/>
              </a:buClr>
              <a:buSzPts val="1000"/>
              <a:buNone/>
              <a:defRPr sz="1000">
                <a:solidFill>
                  <a:srgbClr val="000000"/>
                </a:solidFill>
              </a:defRPr>
            </a:lvl8pPr>
            <a:lvl9pPr lvl="8" rtl="0">
              <a:lnSpc>
                <a:spcPct val="100000"/>
              </a:lnSpc>
              <a:spcBef>
                <a:spcPts val="0"/>
              </a:spcBef>
              <a:spcAft>
                <a:spcPts val="0"/>
              </a:spcAft>
              <a:buClr>
                <a:srgbClr val="000000"/>
              </a:buClr>
              <a:buSzPts val="1000"/>
              <a:buNone/>
              <a:defRPr sz="1000">
                <a:solidFill>
                  <a:srgbClr val="000000"/>
                </a:solidFill>
              </a:defRPr>
            </a:lvl9pPr>
          </a:lstStyle>
          <a:p/>
        </p:txBody>
      </p:sp>
      <p:sp>
        <p:nvSpPr>
          <p:cNvPr id="124" name="Google Shape;124;p13"/>
          <p:cNvSpPr txBox="1"/>
          <p:nvPr>
            <p:ph hasCustomPrompt="1" idx="2" type="title"/>
          </p:nvPr>
        </p:nvSpPr>
        <p:spPr>
          <a:xfrm>
            <a:off x="800113" y="1435500"/>
            <a:ext cx="740400" cy="5778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rgbClr val="000000"/>
              </a:buClr>
              <a:buSzPts val="4800"/>
              <a:buNone/>
              <a:defRPr sz="3000"/>
            </a:lvl1pPr>
            <a:lvl2pPr lvl="1"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2pPr>
            <a:lvl3pPr lvl="2"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3pPr>
            <a:lvl4pPr lvl="3"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4pPr>
            <a:lvl5pPr lvl="4"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5pPr>
            <a:lvl6pPr lvl="5"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6pPr>
            <a:lvl7pPr lvl="6"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7pPr>
            <a:lvl8pPr lvl="7"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8pPr>
            <a:lvl9pPr lvl="8"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9pPr>
          </a:lstStyle>
          <a:p>
            <a:r>
              <a:t>xx%</a:t>
            </a:r>
          </a:p>
        </p:txBody>
      </p:sp>
      <p:grpSp>
        <p:nvGrpSpPr>
          <p:cNvPr id="125" name="Google Shape;125;p13"/>
          <p:cNvGrpSpPr/>
          <p:nvPr/>
        </p:nvGrpSpPr>
        <p:grpSpPr>
          <a:xfrm rot="10800000">
            <a:off x="170002" y="169875"/>
            <a:ext cx="8803996" cy="4803978"/>
            <a:chOff x="170002" y="169875"/>
            <a:chExt cx="8803996" cy="4803978"/>
          </a:xfrm>
        </p:grpSpPr>
        <p:sp>
          <p:nvSpPr>
            <p:cNvPr id="126" name="Google Shape;126;p13"/>
            <p:cNvSpPr/>
            <p:nvPr/>
          </p:nvSpPr>
          <p:spPr>
            <a:xfrm>
              <a:off x="291225" y="169875"/>
              <a:ext cx="8596930" cy="4803978"/>
            </a:xfrm>
            <a:custGeom>
              <a:rect b="b" l="l" r="r" t="t"/>
              <a:pathLst>
                <a:path extrusionOk="0" fill="none" h="41258" w="56637">
                  <a:moveTo>
                    <a:pt x="7462" y="271"/>
                  </a:moveTo>
                  <a:lnTo>
                    <a:pt x="340" y="9361"/>
                  </a:lnTo>
                  <a:lnTo>
                    <a:pt x="0" y="32557"/>
                  </a:lnTo>
                  <a:lnTo>
                    <a:pt x="7259" y="41239"/>
                  </a:lnTo>
                  <a:lnTo>
                    <a:pt x="56501" y="41258"/>
                  </a:lnTo>
                  <a:lnTo>
                    <a:pt x="56637" y="7733"/>
                  </a:lnTo>
                  <a:lnTo>
                    <a:pt x="49718" y="1"/>
                  </a:lnTo>
                  <a:close/>
                </a:path>
              </a:pathLst>
            </a:custGeom>
            <a:noFill/>
            <a:ln cap="rnd"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7" name="Google Shape;127;p13"/>
            <p:cNvSpPr/>
            <p:nvPr/>
          </p:nvSpPr>
          <p:spPr>
            <a:xfrm>
              <a:off x="261175" y="248475"/>
              <a:ext cx="8545216" cy="4593183"/>
            </a:xfrm>
            <a:custGeom>
              <a:rect b="b" l="l" r="r" t="t"/>
              <a:pathLst>
                <a:path extrusionOk="0" fill="none" h="37950" w="52905">
                  <a:moveTo>
                    <a:pt x="0" y="0"/>
                  </a:moveTo>
                  <a:lnTo>
                    <a:pt x="52904" y="0"/>
                  </a:lnTo>
                  <a:lnTo>
                    <a:pt x="52904" y="37950"/>
                  </a:lnTo>
                  <a:lnTo>
                    <a:pt x="0" y="37950"/>
                  </a:lnTo>
                  <a:close/>
                </a:path>
              </a:pathLst>
            </a:custGeom>
            <a:noFill/>
            <a:ln cap="rnd"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8" name="Google Shape;128;p13"/>
            <p:cNvSpPr/>
            <p:nvPr/>
          </p:nvSpPr>
          <p:spPr>
            <a:xfrm>
              <a:off x="175286" y="169875"/>
              <a:ext cx="843606" cy="845103"/>
            </a:xfrm>
            <a:custGeom>
              <a:rect b="b" l="l" r="r" t="t"/>
              <a:pathLst>
                <a:path extrusionOk="0" fill="none" h="7258" w="5428">
                  <a:moveTo>
                    <a:pt x="5427" y="1"/>
                  </a:moveTo>
                  <a:lnTo>
                    <a:pt x="0" y="1"/>
                  </a:lnTo>
                  <a:lnTo>
                    <a:pt x="0" y="7257"/>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9" name="Google Shape;129;p13"/>
            <p:cNvSpPr/>
            <p:nvPr/>
          </p:nvSpPr>
          <p:spPr>
            <a:xfrm>
              <a:off x="8104437" y="174998"/>
              <a:ext cx="869561" cy="727385"/>
            </a:xfrm>
            <a:custGeom>
              <a:rect b="b" l="l" r="r" t="t"/>
              <a:pathLst>
                <a:path extrusionOk="0" fill="none" h="6247" w="5595">
                  <a:moveTo>
                    <a:pt x="5595" y="6247"/>
                  </a:moveTo>
                  <a:lnTo>
                    <a:pt x="5595" y="1"/>
                  </a:lnTo>
                  <a:lnTo>
                    <a:pt x="0" y="1"/>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0" name="Google Shape;130;p13"/>
            <p:cNvSpPr/>
            <p:nvPr/>
          </p:nvSpPr>
          <p:spPr>
            <a:xfrm>
              <a:off x="170002" y="4349625"/>
              <a:ext cx="769627" cy="624221"/>
            </a:xfrm>
            <a:custGeom>
              <a:rect b="b" l="l" r="r" t="t"/>
              <a:pathLst>
                <a:path extrusionOk="0" fill="none" h="5361" w="4952">
                  <a:moveTo>
                    <a:pt x="1" y="1"/>
                  </a:moveTo>
                  <a:lnTo>
                    <a:pt x="1" y="5360"/>
                  </a:lnTo>
                  <a:lnTo>
                    <a:pt x="4952" y="5360"/>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1" name="Google Shape;131;p13"/>
            <p:cNvSpPr/>
            <p:nvPr/>
          </p:nvSpPr>
          <p:spPr>
            <a:xfrm>
              <a:off x="4303695" y="4643874"/>
              <a:ext cx="4670296" cy="276656"/>
            </a:xfrm>
            <a:custGeom>
              <a:rect b="b" l="l" r="r" t="t"/>
              <a:pathLst>
                <a:path extrusionOk="0" fill="none" h="2376" w="30050">
                  <a:moveTo>
                    <a:pt x="30049" y="0"/>
                  </a:moveTo>
                  <a:lnTo>
                    <a:pt x="30049" y="2375"/>
                  </a:lnTo>
                  <a:lnTo>
                    <a:pt x="1" y="2375"/>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32" name="Google Shape;132;p13"/>
          <p:cNvSpPr txBox="1"/>
          <p:nvPr>
            <p:ph idx="3" type="ctrTitle"/>
          </p:nvPr>
        </p:nvSpPr>
        <p:spPr>
          <a:xfrm>
            <a:off x="1752775" y="2430593"/>
            <a:ext cx="2582400" cy="400500"/>
          </a:xfrm>
          <a:prstGeom prst="rect">
            <a:avLst/>
          </a:prstGeom>
        </p:spPr>
        <p:txBody>
          <a:bodyPr anchorCtr="0" anchor="b" bIns="91425" lIns="91425" spcFirstLastPara="1" rIns="91425" wrap="square" tIns="91425">
            <a:noAutofit/>
          </a:bodyPr>
          <a:lstStyle>
            <a:lvl1pPr lvl="0" rtl="0">
              <a:spcBef>
                <a:spcPts val="0"/>
              </a:spcBef>
              <a:spcAft>
                <a:spcPts val="0"/>
              </a:spcAft>
              <a:buClr>
                <a:srgbClr val="000000"/>
              </a:buClr>
              <a:buSzPts val="1200"/>
              <a:buNone/>
              <a:defRPr sz="2200"/>
            </a:lvl1pPr>
            <a:lvl2pPr lvl="1" rtl="0">
              <a:spcBef>
                <a:spcPts val="0"/>
              </a:spcBef>
              <a:spcAft>
                <a:spcPts val="0"/>
              </a:spcAft>
              <a:buClr>
                <a:srgbClr val="000000"/>
              </a:buClr>
              <a:buSzPts val="1200"/>
              <a:buNone/>
              <a:defRPr sz="1200">
                <a:solidFill>
                  <a:srgbClr val="000000"/>
                </a:solidFill>
              </a:defRPr>
            </a:lvl2pPr>
            <a:lvl3pPr lvl="2" rtl="0">
              <a:spcBef>
                <a:spcPts val="0"/>
              </a:spcBef>
              <a:spcAft>
                <a:spcPts val="0"/>
              </a:spcAft>
              <a:buClr>
                <a:srgbClr val="000000"/>
              </a:buClr>
              <a:buSzPts val="1200"/>
              <a:buNone/>
              <a:defRPr sz="1200">
                <a:solidFill>
                  <a:srgbClr val="000000"/>
                </a:solidFill>
              </a:defRPr>
            </a:lvl3pPr>
            <a:lvl4pPr lvl="3" rtl="0">
              <a:spcBef>
                <a:spcPts val="0"/>
              </a:spcBef>
              <a:spcAft>
                <a:spcPts val="0"/>
              </a:spcAft>
              <a:buClr>
                <a:srgbClr val="000000"/>
              </a:buClr>
              <a:buSzPts val="1200"/>
              <a:buNone/>
              <a:defRPr sz="1200">
                <a:solidFill>
                  <a:srgbClr val="000000"/>
                </a:solidFill>
              </a:defRPr>
            </a:lvl4pPr>
            <a:lvl5pPr lvl="4" rtl="0">
              <a:spcBef>
                <a:spcPts val="0"/>
              </a:spcBef>
              <a:spcAft>
                <a:spcPts val="0"/>
              </a:spcAft>
              <a:buClr>
                <a:srgbClr val="000000"/>
              </a:buClr>
              <a:buSzPts val="1200"/>
              <a:buNone/>
              <a:defRPr sz="1200">
                <a:solidFill>
                  <a:srgbClr val="000000"/>
                </a:solidFill>
              </a:defRPr>
            </a:lvl5pPr>
            <a:lvl6pPr lvl="5" rtl="0">
              <a:spcBef>
                <a:spcPts val="0"/>
              </a:spcBef>
              <a:spcAft>
                <a:spcPts val="0"/>
              </a:spcAft>
              <a:buClr>
                <a:srgbClr val="000000"/>
              </a:buClr>
              <a:buSzPts val="1200"/>
              <a:buNone/>
              <a:defRPr sz="1200">
                <a:solidFill>
                  <a:srgbClr val="000000"/>
                </a:solidFill>
              </a:defRPr>
            </a:lvl6pPr>
            <a:lvl7pPr lvl="6" rtl="0">
              <a:spcBef>
                <a:spcPts val="0"/>
              </a:spcBef>
              <a:spcAft>
                <a:spcPts val="0"/>
              </a:spcAft>
              <a:buClr>
                <a:srgbClr val="000000"/>
              </a:buClr>
              <a:buSzPts val="1200"/>
              <a:buNone/>
              <a:defRPr sz="1200">
                <a:solidFill>
                  <a:srgbClr val="000000"/>
                </a:solidFill>
              </a:defRPr>
            </a:lvl7pPr>
            <a:lvl8pPr lvl="7" rtl="0">
              <a:spcBef>
                <a:spcPts val="0"/>
              </a:spcBef>
              <a:spcAft>
                <a:spcPts val="0"/>
              </a:spcAft>
              <a:buClr>
                <a:srgbClr val="000000"/>
              </a:buClr>
              <a:buSzPts val="1200"/>
              <a:buNone/>
              <a:defRPr sz="1200">
                <a:solidFill>
                  <a:srgbClr val="000000"/>
                </a:solidFill>
              </a:defRPr>
            </a:lvl8pPr>
            <a:lvl9pPr lvl="8" rtl="0">
              <a:spcBef>
                <a:spcPts val="0"/>
              </a:spcBef>
              <a:spcAft>
                <a:spcPts val="0"/>
              </a:spcAft>
              <a:buClr>
                <a:srgbClr val="000000"/>
              </a:buClr>
              <a:buSzPts val="1200"/>
              <a:buNone/>
              <a:defRPr sz="1200">
                <a:solidFill>
                  <a:srgbClr val="000000"/>
                </a:solidFill>
              </a:defRPr>
            </a:lvl9pPr>
          </a:lstStyle>
          <a:p/>
        </p:txBody>
      </p:sp>
      <p:sp>
        <p:nvSpPr>
          <p:cNvPr id="133" name="Google Shape;133;p13"/>
          <p:cNvSpPr txBox="1"/>
          <p:nvPr>
            <p:ph idx="4" type="subTitle"/>
          </p:nvPr>
        </p:nvSpPr>
        <p:spPr>
          <a:xfrm>
            <a:off x="1752775" y="2734450"/>
            <a:ext cx="2316000" cy="5778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Clr>
                <a:srgbClr val="000000"/>
              </a:buClr>
              <a:buSzPts val="1000"/>
              <a:buNone/>
              <a:defRPr/>
            </a:lvl1pPr>
            <a:lvl2pPr lvl="1" rtl="0">
              <a:lnSpc>
                <a:spcPct val="100000"/>
              </a:lnSpc>
              <a:spcBef>
                <a:spcPts val="0"/>
              </a:spcBef>
              <a:spcAft>
                <a:spcPts val="0"/>
              </a:spcAft>
              <a:buClr>
                <a:srgbClr val="000000"/>
              </a:buClr>
              <a:buSzPts val="1000"/>
              <a:buNone/>
              <a:defRPr sz="1000">
                <a:solidFill>
                  <a:srgbClr val="000000"/>
                </a:solidFill>
              </a:defRPr>
            </a:lvl2pPr>
            <a:lvl3pPr lvl="2" rtl="0">
              <a:lnSpc>
                <a:spcPct val="100000"/>
              </a:lnSpc>
              <a:spcBef>
                <a:spcPts val="0"/>
              </a:spcBef>
              <a:spcAft>
                <a:spcPts val="0"/>
              </a:spcAft>
              <a:buClr>
                <a:srgbClr val="000000"/>
              </a:buClr>
              <a:buSzPts val="1000"/>
              <a:buNone/>
              <a:defRPr sz="1000">
                <a:solidFill>
                  <a:srgbClr val="000000"/>
                </a:solidFill>
              </a:defRPr>
            </a:lvl3pPr>
            <a:lvl4pPr lvl="3" rtl="0">
              <a:lnSpc>
                <a:spcPct val="100000"/>
              </a:lnSpc>
              <a:spcBef>
                <a:spcPts val="0"/>
              </a:spcBef>
              <a:spcAft>
                <a:spcPts val="0"/>
              </a:spcAft>
              <a:buClr>
                <a:srgbClr val="000000"/>
              </a:buClr>
              <a:buSzPts val="1000"/>
              <a:buNone/>
              <a:defRPr sz="1000">
                <a:solidFill>
                  <a:srgbClr val="000000"/>
                </a:solidFill>
              </a:defRPr>
            </a:lvl4pPr>
            <a:lvl5pPr lvl="4" rtl="0">
              <a:lnSpc>
                <a:spcPct val="100000"/>
              </a:lnSpc>
              <a:spcBef>
                <a:spcPts val="0"/>
              </a:spcBef>
              <a:spcAft>
                <a:spcPts val="0"/>
              </a:spcAft>
              <a:buClr>
                <a:srgbClr val="000000"/>
              </a:buClr>
              <a:buSzPts val="1000"/>
              <a:buNone/>
              <a:defRPr sz="1000">
                <a:solidFill>
                  <a:srgbClr val="000000"/>
                </a:solidFill>
              </a:defRPr>
            </a:lvl5pPr>
            <a:lvl6pPr lvl="5" rtl="0">
              <a:lnSpc>
                <a:spcPct val="100000"/>
              </a:lnSpc>
              <a:spcBef>
                <a:spcPts val="0"/>
              </a:spcBef>
              <a:spcAft>
                <a:spcPts val="0"/>
              </a:spcAft>
              <a:buClr>
                <a:srgbClr val="000000"/>
              </a:buClr>
              <a:buSzPts val="1000"/>
              <a:buNone/>
              <a:defRPr sz="1000">
                <a:solidFill>
                  <a:srgbClr val="000000"/>
                </a:solidFill>
              </a:defRPr>
            </a:lvl6pPr>
            <a:lvl7pPr lvl="6" rtl="0">
              <a:lnSpc>
                <a:spcPct val="100000"/>
              </a:lnSpc>
              <a:spcBef>
                <a:spcPts val="0"/>
              </a:spcBef>
              <a:spcAft>
                <a:spcPts val="0"/>
              </a:spcAft>
              <a:buClr>
                <a:srgbClr val="000000"/>
              </a:buClr>
              <a:buSzPts val="1000"/>
              <a:buNone/>
              <a:defRPr sz="1000">
                <a:solidFill>
                  <a:srgbClr val="000000"/>
                </a:solidFill>
              </a:defRPr>
            </a:lvl7pPr>
            <a:lvl8pPr lvl="7" rtl="0">
              <a:lnSpc>
                <a:spcPct val="100000"/>
              </a:lnSpc>
              <a:spcBef>
                <a:spcPts val="0"/>
              </a:spcBef>
              <a:spcAft>
                <a:spcPts val="0"/>
              </a:spcAft>
              <a:buClr>
                <a:srgbClr val="000000"/>
              </a:buClr>
              <a:buSzPts val="1000"/>
              <a:buNone/>
              <a:defRPr sz="1000">
                <a:solidFill>
                  <a:srgbClr val="000000"/>
                </a:solidFill>
              </a:defRPr>
            </a:lvl8pPr>
            <a:lvl9pPr lvl="8" rtl="0">
              <a:lnSpc>
                <a:spcPct val="100000"/>
              </a:lnSpc>
              <a:spcBef>
                <a:spcPts val="0"/>
              </a:spcBef>
              <a:spcAft>
                <a:spcPts val="0"/>
              </a:spcAft>
              <a:buClr>
                <a:srgbClr val="000000"/>
              </a:buClr>
              <a:buSzPts val="1000"/>
              <a:buNone/>
              <a:defRPr sz="1000">
                <a:solidFill>
                  <a:srgbClr val="000000"/>
                </a:solidFill>
              </a:defRPr>
            </a:lvl9pPr>
          </a:lstStyle>
          <a:p/>
        </p:txBody>
      </p:sp>
      <p:sp>
        <p:nvSpPr>
          <p:cNvPr id="134" name="Google Shape;134;p13"/>
          <p:cNvSpPr txBox="1"/>
          <p:nvPr>
            <p:ph hasCustomPrompt="1" idx="5" type="title"/>
          </p:nvPr>
        </p:nvSpPr>
        <p:spPr>
          <a:xfrm>
            <a:off x="800113" y="2592450"/>
            <a:ext cx="740400" cy="5778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rgbClr val="000000"/>
              </a:buClr>
              <a:buSzPts val="4800"/>
              <a:buNone/>
              <a:defRPr sz="3000"/>
            </a:lvl1pPr>
            <a:lvl2pPr lvl="1"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2pPr>
            <a:lvl3pPr lvl="2"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3pPr>
            <a:lvl4pPr lvl="3"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4pPr>
            <a:lvl5pPr lvl="4"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5pPr>
            <a:lvl6pPr lvl="5"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6pPr>
            <a:lvl7pPr lvl="6"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7pPr>
            <a:lvl8pPr lvl="7"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8pPr>
            <a:lvl9pPr lvl="8"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9pPr>
          </a:lstStyle>
          <a:p>
            <a:r>
              <a:t>xx%</a:t>
            </a:r>
          </a:p>
        </p:txBody>
      </p:sp>
      <p:sp>
        <p:nvSpPr>
          <p:cNvPr id="135" name="Google Shape;135;p13"/>
          <p:cNvSpPr txBox="1"/>
          <p:nvPr>
            <p:ph idx="6" type="ctrTitle"/>
          </p:nvPr>
        </p:nvSpPr>
        <p:spPr>
          <a:xfrm>
            <a:off x="1752775" y="3587543"/>
            <a:ext cx="2582400" cy="400500"/>
          </a:xfrm>
          <a:prstGeom prst="rect">
            <a:avLst/>
          </a:prstGeom>
        </p:spPr>
        <p:txBody>
          <a:bodyPr anchorCtr="0" anchor="b" bIns="91425" lIns="91425" spcFirstLastPara="1" rIns="91425" wrap="square" tIns="91425">
            <a:noAutofit/>
          </a:bodyPr>
          <a:lstStyle>
            <a:lvl1pPr lvl="0" rtl="0">
              <a:spcBef>
                <a:spcPts val="0"/>
              </a:spcBef>
              <a:spcAft>
                <a:spcPts val="0"/>
              </a:spcAft>
              <a:buClr>
                <a:srgbClr val="000000"/>
              </a:buClr>
              <a:buSzPts val="1200"/>
              <a:buNone/>
              <a:defRPr sz="2200"/>
            </a:lvl1pPr>
            <a:lvl2pPr lvl="1" rtl="0">
              <a:spcBef>
                <a:spcPts val="0"/>
              </a:spcBef>
              <a:spcAft>
                <a:spcPts val="0"/>
              </a:spcAft>
              <a:buClr>
                <a:srgbClr val="000000"/>
              </a:buClr>
              <a:buSzPts val="1200"/>
              <a:buNone/>
              <a:defRPr sz="1200">
                <a:solidFill>
                  <a:srgbClr val="000000"/>
                </a:solidFill>
              </a:defRPr>
            </a:lvl2pPr>
            <a:lvl3pPr lvl="2" rtl="0">
              <a:spcBef>
                <a:spcPts val="0"/>
              </a:spcBef>
              <a:spcAft>
                <a:spcPts val="0"/>
              </a:spcAft>
              <a:buClr>
                <a:srgbClr val="000000"/>
              </a:buClr>
              <a:buSzPts val="1200"/>
              <a:buNone/>
              <a:defRPr sz="1200">
                <a:solidFill>
                  <a:srgbClr val="000000"/>
                </a:solidFill>
              </a:defRPr>
            </a:lvl3pPr>
            <a:lvl4pPr lvl="3" rtl="0">
              <a:spcBef>
                <a:spcPts val="0"/>
              </a:spcBef>
              <a:spcAft>
                <a:spcPts val="0"/>
              </a:spcAft>
              <a:buClr>
                <a:srgbClr val="000000"/>
              </a:buClr>
              <a:buSzPts val="1200"/>
              <a:buNone/>
              <a:defRPr sz="1200">
                <a:solidFill>
                  <a:srgbClr val="000000"/>
                </a:solidFill>
              </a:defRPr>
            </a:lvl4pPr>
            <a:lvl5pPr lvl="4" rtl="0">
              <a:spcBef>
                <a:spcPts val="0"/>
              </a:spcBef>
              <a:spcAft>
                <a:spcPts val="0"/>
              </a:spcAft>
              <a:buClr>
                <a:srgbClr val="000000"/>
              </a:buClr>
              <a:buSzPts val="1200"/>
              <a:buNone/>
              <a:defRPr sz="1200">
                <a:solidFill>
                  <a:srgbClr val="000000"/>
                </a:solidFill>
              </a:defRPr>
            </a:lvl5pPr>
            <a:lvl6pPr lvl="5" rtl="0">
              <a:spcBef>
                <a:spcPts val="0"/>
              </a:spcBef>
              <a:spcAft>
                <a:spcPts val="0"/>
              </a:spcAft>
              <a:buClr>
                <a:srgbClr val="000000"/>
              </a:buClr>
              <a:buSzPts val="1200"/>
              <a:buNone/>
              <a:defRPr sz="1200">
                <a:solidFill>
                  <a:srgbClr val="000000"/>
                </a:solidFill>
              </a:defRPr>
            </a:lvl6pPr>
            <a:lvl7pPr lvl="6" rtl="0">
              <a:spcBef>
                <a:spcPts val="0"/>
              </a:spcBef>
              <a:spcAft>
                <a:spcPts val="0"/>
              </a:spcAft>
              <a:buClr>
                <a:srgbClr val="000000"/>
              </a:buClr>
              <a:buSzPts val="1200"/>
              <a:buNone/>
              <a:defRPr sz="1200">
                <a:solidFill>
                  <a:srgbClr val="000000"/>
                </a:solidFill>
              </a:defRPr>
            </a:lvl7pPr>
            <a:lvl8pPr lvl="7" rtl="0">
              <a:spcBef>
                <a:spcPts val="0"/>
              </a:spcBef>
              <a:spcAft>
                <a:spcPts val="0"/>
              </a:spcAft>
              <a:buClr>
                <a:srgbClr val="000000"/>
              </a:buClr>
              <a:buSzPts val="1200"/>
              <a:buNone/>
              <a:defRPr sz="1200">
                <a:solidFill>
                  <a:srgbClr val="000000"/>
                </a:solidFill>
              </a:defRPr>
            </a:lvl8pPr>
            <a:lvl9pPr lvl="8" rtl="0">
              <a:spcBef>
                <a:spcPts val="0"/>
              </a:spcBef>
              <a:spcAft>
                <a:spcPts val="0"/>
              </a:spcAft>
              <a:buClr>
                <a:srgbClr val="000000"/>
              </a:buClr>
              <a:buSzPts val="1200"/>
              <a:buNone/>
              <a:defRPr sz="1200">
                <a:solidFill>
                  <a:srgbClr val="000000"/>
                </a:solidFill>
              </a:defRPr>
            </a:lvl9pPr>
          </a:lstStyle>
          <a:p/>
        </p:txBody>
      </p:sp>
      <p:sp>
        <p:nvSpPr>
          <p:cNvPr id="136" name="Google Shape;136;p13"/>
          <p:cNvSpPr txBox="1"/>
          <p:nvPr>
            <p:ph idx="7" type="subTitle"/>
          </p:nvPr>
        </p:nvSpPr>
        <p:spPr>
          <a:xfrm>
            <a:off x="1752775" y="3891400"/>
            <a:ext cx="2316000" cy="5778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Clr>
                <a:srgbClr val="000000"/>
              </a:buClr>
              <a:buSzPts val="1000"/>
              <a:buNone/>
              <a:defRPr/>
            </a:lvl1pPr>
            <a:lvl2pPr lvl="1" rtl="0">
              <a:lnSpc>
                <a:spcPct val="100000"/>
              </a:lnSpc>
              <a:spcBef>
                <a:spcPts val="0"/>
              </a:spcBef>
              <a:spcAft>
                <a:spcPts val="0"/>
              </a:spcAft>
              <a:buClr>
                <a:srgbClr val="000000"/>
              </a:buClr>
              <a:buSzPts val="1000"/>
              <a:buNone/>
              <a:defRPr sz="1000">
                <a:solidFill>
                  <a:srgbClr val="000000"/>
                </a:solidFill>
              </a:defRPr>
            </a:lvl2pPr>
            <a:lvl3pPr lvl="2" rtl="0">
              <a:lnSpc>
                <a:spcPct val="100000"/>
              </a:lnSpc>
              <a:spcBef>
                <a:spcPts val="0"/>
              </a:spcBef>
              <a:spcAft>
                <a:spcPts val="0"/>
              </a:spcAft>
              <a:buClr>
                <a:srgbClr val="000000"/>
              </a:buClr>
              <a:buSzPts val="1000"/>
              <a:buNone/>
              <a:defRPr sz="1000">
                <a:solidFill>
                  <a:srgbClr val="000000"/>
                </a:solidFill>
              </a:defRPr>
            </a:lvl3pPr>
            <a:lvl4pPr lvl="3" rtl="0">
              <a:lnSpc>
                <a:spcPct val="100000"/>
              </a:lnSpc>
              <a:spcBef>
                <a:spcPts val="0"/>
              </a:spcBef>
              <a:spcAft>
                <a:spcPts val="0"/>
              </a:spcAft>
              <a:buClr>
                <a:srgbClr val="000000"/>
              </a:buClr>
              <a:buSzPts val="1000"/>
              <a:buNone/>
              <a:defRPr sz="1000">
                <a:solidFill>
                  <a:srgbClr val="000000"/>
                </a:solidFill>
              </a:defRPr>
            </a:lvl4pPr>
            <a:lvl5pPr lvl="4" rtl="0">
              <a:lnSpc>
                <a:spcPct val="100000"/>
              </a:lnSpc>
              <a:spcBef>
                <a:spcPts val="0"/>
              </a:spcBef>
              <a:spcAft>
                <a:spcPts val="0"/>
              </a:spcAft>
              <a:buClr>
                <a:srgbClr val="000000"/>
              </a:buClr>
              <a:buSzPts val="1000"/>
              <a:buNone/>
              <a:defRPr sz="1000">
                <a:solidFill>
                  <a:srgbClr val="000000"/>
                </a:solidFill>
              </a:defRPr>
            </a:lvl5pPr>
            <a:lvl6pPr lvl="5" rtl="0">
              <a:lnSpc>
                <a:spcPct val="100000"/>
              </a:lnSpc>
              <a:spcBef>
                <a:spcPts val="0"/>
              </a:spcBef>
              <a:spcAft>
                <a:spcPts val="0"/>
              </a:spcAft>
              <a:buClr>
                <a:srgbClr val="000000"/>
              </a:buClr>
              <a:buSzPts val="1000"/>
              <a:buNone/>
              <a:defRPr sz="1000">
                <a:solidFill>
                  <a:srgbClr val="000000"/>
                </a:solidFill>
              </a:defRPr>
            </a:lvl6pPr>
            <a:lvl7pPr lvl="6" rtl="0">
              <a:lnSpc>
                <a:spcPct val="100000"/>
              </a:lnSpc>
              <a:spcBef>
                <a:spcPts val="0"/>
              </a:spcBef>
              <a:spcAft>
                <a:spcPts val="0"/>
              </a:spcAft>
              <a:buClr>
                <a:srgbClr val="000000"/>
              </a:buClr>
              <a:buSzPts val="1000"/>
              <a:buNone/>
              <a:defRPr sz="1000">
                <a:solidFill>
                  <a:srgbClr val="000000"/>
                </a:solidFill>
              </a:defRPr>
            </a:lvl7pPr>
            <a:lvl8pPr lvl="7" rtl="0">
              <a:lnSpc>
                <a:spcPct val="100000"/>
              </a:lnSpc>
              <a:spcBef>
                <a:spcPts val="0"/>
              </a:spcBef>
              <a:spcAft>
                <a:spcPts val="0"/>
              </a:spcAft>
              <a:buClr>
                <a:srgbClr val="000000"/>
              </a:buClr>
              <a:buSzPts val="1000"/>
              <a:buNone/>
              <a:defRPr sz="1000">
                <a:solidFill>
                  <a:srgbClr val="000000"/>
                </a:solidFill>
              </a:defRPr>
            </a:lvl8pPr>
            <a:lvl9pPr lvl="8" rtl="0">
              <a:lnSpc>
                <a:spcPct val="100000"/>
              </a:lnSpc>
              <a:spcBef>
                <a:spcPts val="0"/>
              </a:spcBef>
              <a:spcAft>
                <a:spcPts val="0"/>
              </a:spcAft>
              <a:buClr>
                <a:srgbClr val="000000"/>
              </a:buClr>
              <a:buSzPts val="1000"/>
              <a:buNone/>
              <a:defRPr sz="1000">
                <a:solidFill>
                  <a:srgbClr val="000000"/>
                </a:solidFill>
              </a:defRPr>
            </a:lvl9pPr>
          </a:lstStyle>
          <a:p/>
        </p:txBody>
      </p:sp>
      <p:sp>
        <p:nvSpPr>
          <p:cNvPr id="137" name="Google Shape;137;p13"/>
          <p:cNvSpPr txBox="1"/>
          <p:nvPr>
            <p:ph hasCustomPrompt="1" idx="8" type="title"/>
          </p:nvPr>
        </p:nvSpPr>
        <p:spPr>
          <a:xfrm>
            <a:off x="800081" y="3749400"/>
            <a:ext cx="740400" cy="5778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rgbClr val="000000"/>
              </a:buClr>
              <a:buSzPts val="4800"/>
              <a:buNone/>
              <a:defRPr sz="3000"/>
            </a:lvl1pPr>
            <a:lvl2pPr lvl="1"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2pPr>
            <a:lvl3pPr lvl="2"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3pPr>
            <a:lvl4pPr lvl="3"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4pPr>
            <a:lvl5pPr lvl="4"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5pPr>
            <a:lvl6pPr lvl="5"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6pPr>
            <a:lvl7pPr lvl="6"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7pPr>
            <a:lvl8pPr lvl="7"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8pPr>
            <a:lvl9pPr lvl="8"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9pPr>
          </a:lstStyle>
          <a:p>
            <a:r>
              <a:t>xx%</a:t>
            </a:r>
          </a:p>
        </p:txBody>
      </p:sp>
      <p:sp>
        <p:nvSpPr>
          <p:cNvPr id="138" name="Google Shape;138;p13"/>
          <p:cNvSpPr txBox="1"/>
          <p:nvPr>
            <p:ph idx="9" type="ctrTitle"/>
          </p:nvPr>
        </p:nvSpPr>
        <p:spPr>
          <a:xfrm>
            <a:off x="5733450" y="1273643"/>
            <a:ext cx="2582400" cy="400500"/>
          </a:xfrm>
          <a:prstGeom prst="rect">
            <a:avLst/>
          </a:prstGeom>
        </p:spPr>
        <p:txBody>
          <a:bodyPr anchorCtr="0" anchor="b" bIns="91425" lIns="91425" spcFirstLastPara="1" rIns="91425" wrap="square" tIns="91425">
            <a:noAutofit/>
          </a:bodyPr>
          <a:lstStyle>
            <a:lvl1pPr lvl="0" rtl="0">
              <a:spcBef>
                <a:spcPts val="0"/>
              </a:spcBef>
              <a:spcAft>
                <a:spcPts val="0"/>
              </a:spcAft>
              <a:buClr>
                <a:srgbClr val="000000"/>
              </a:buClr>
              <a:buSzPts val="1200"/>
              <a:buNone/>
              <a:defRPr sz="2200"/>
            </a:lvl1pPr>
            <a:lvl2pPr lvl="1" rtl="0">
              <a:spcBef>
                <a:spcPts val="0"/>
              </a:spcBef>
              <a:spcAft>
                <a:spcPts val="0"/>
              </a:spcAft>
              <a:buClr>
                <a:srgbClr val="000000"/>
              </a:buClr>
              <a:buSzPts val="1200"/>
              <a:buNone/>
              <a:defRPr sz="1200">
                <a:solidFill>
                  <a:srgbClr val="000000"/>
                </a:solidFill>
              </a:defRPr>
            </a:lvl2pPr>
            <a:lvl3pPr lvl="2" rtl="0">
              <a:spcBef>
                <a:spcPts val="0"/>
              </a:spcBef>
              <a:spcAft>
                <a:spcPts val="0"/>
              </a:spcAft>
              <a:buClr>
                <a:srgbClr val="000000"/>
              </a:buClr>
              <a:buSzPts val="1200"/>
              <a:buNone/>
              <a:defRPr sz="1200">
                <a:solidFill>
                  <a:srgbClr val="000000"/>
                </a:solidFill>
              </a:defRPr>
            </a:lvl3pPr>
            <a:lvl4pPr lvl="3" rtl="0">
              <a:spcBef>
                <a:spcPts val="0"/>
              </a:spcBef>
              <a:spcAft>
                <a:spcPts val="0"/>
              </a:spcAft>
              <a:buClr>
                <a:srgbClr val="000000"/>
              </a:buClr>
              <a:buSzPts val="1200"/>
              <a:buNone/>
              <a:defRPr sz="1200">
                <a:solidFill>
                  <a:srgbClr val="000000"/>
                </a:solidFill>
              </a:defRPr>
            </a:lvl4pPr>
            <a:lvl5pPr lvl="4" rtl="0">
              <a:spcBef>
                <a:spcPts val="0"/>
              </a:spcBef>
              <a:spcAft>
                <a:spcPts val="0"/>
              </a:spcAft>
              <a:buClr>
                <a:srgbClr val="000000"/>
              </a:buClr>
              <a:buSzPts val="1200"/>
              <a:buNone/>
              <a:defRPr sz="1200">
                <a:solidFill>
                  <a:srgbClr val="000000"/>
                </a:solidFill>
              </a:defRPr>
            </a:lvl5pPr>
            <a:lvl6pPr lvl="5" rtl="0">
              <a:spcBef>
                <a:spcPts val="0"/>
              </a:spcBef>
              <a:spcAft>
                <a:spcPts val="0"/>
              </a:spcAft>
              <a:buClr>
                <a:srgbClr val="000000"/>
              </a:buClr>
              <a:buSzPts val="1200"/>
              <a:buNone/>
              <a:defRPr sz="1200">
                <a:solidFill>
                  <a:srgbClr val="000000"/>
                </a:solidFill>
              </a:defRPr>
            </a:lvl6pPr>
            <a:lvl7pPr lvl="6" rtl="0">
              <a:spcBef>
                <a:spcPts val="0"/>
              </a:spcBef>
              <a:spcAft>
                <a:spcPts val="0"/>
              </a:spcAft>
              <a:buClr>
                <a:srgbClr val="000000"/>
              </a:buClr>
              <a:buSzPts val="1200"/>
              <a:buNone/>
              <a:defRPr sz="1200">
                <a:solidFill>
                  <a:srgbClr val="000000"/>
                </a:solidFill>
              </a:defRPr>
            </a:lvl7pPr>
            <a:lvl8pPr lvl="7" rtl="0">
              <a:spcBef>
                <a:spcPts val="0"/>
              </a:spcBef>
              <a:spcAft>
                <a:spcPts val="0"/>
              </a:spcAft>
              <a:buClr>
                <a:srgbClr val="000000"/>
              </a:buClr>
              <a:buSzPts val="1200"/>
              <a:buNone/>
              <a:defRPr sz="1200">
                <a:solidFill>
                  <a:srgbClr val="000000"/>
                </a:solidFill>
              </a:defRPr>
            </a:lvl8pPr>
            <a:lvl9pPr lvl="8" rtl="0">
              <a:spcBef>
                <a:spcPts val="0"/>
              </a:spcBef>
              <a:spcAft>
                <a:spcPts val="0"/>
              </a:spcAft>
              <a:buClr>
                <a:srgbClr val="000000"/>
              </a:buClr>
              <a:buSzPts val="1200"/>
              <a:buNone/>
              <a:defRPr sz="1200">
                <a:solidFill>
                  <a:srgbClr val="000000"/>
                </a:solidFill>
              </a:defRPr>
            </a:lvl9pPr>
          </a:lstStyle>
          <a:p/>
        </p:txBody>
      </p:sp>
      <p:sp>
        <p:nvSpPr>
          <p:cNvPr id="139" name="Google Shape;139;p13"/>
          <p:cNvSpPr txBox="1"/>
          <p:nvPr>
            <p:ph idx="13" type="subTitle"/>
          </p:nvPr>
        </p:nvSpPr>
        <p:spPr>
          <a:xfrm>
            <a:off x="5733450" y="1577500"/>
            <a:ext cx="2316000" cy="5778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Clr>
                <a:srgbClr val="000000"/>
              </a:buClr>
              <a:buSzPts val="1000"/>
              <a:buNone/>
              <a:defRPr/>
            </a:lvl1pPr>
            <a:lvl2pPr lvl="1" rtl="0">
              <a:lnSpc>
                <a:spcPct val="100000"/>
              </a:lnSpc>
              <a:spcBef>
                <a:spcPts val="0"/>
              </a:spcBef>
              <a:spcAft>
                <a:spcPts val="0"/>
              </a:spcAft>
              <a:buClr>
                <a:srgbClr val="000000"/>
              </a:buClr>
              <a:buSzPts val="1000"/>
              <a:buNone/>
              <a:defRPr sz="1000">
                <a:solidFill>
                  <a:srgbClr val="000000"/>
                </a:solidFill>
              </a:defRPr>
            </a:lvl2pPr>
            <a:lvl3pPr lvl="2" rtl="0">
              <a:lnSpc>
                <a:spcPct val="100000"/>
              </a:lnSpc>
              <a:spcBef>
                <a:spcPts val="0"/>
              </a:spcBef>
              <a:spcAft>
                <a:spcPts val="0"/>
              </a:spcAft>
              <a:buClr>
                <a:srgbClr val="000000"/>
              </a:buClr>
              <a:buSzPts val="1000"/>
              <a:buNone/>
              <a:defRPr sz="1000">
                <a:solidFill>
                  <a:srgbClr val="000000"/>
                </a:solidFill>
              </a:defRPr>
            </a:lvl3pPr>
            <a:lvl4pPr lvl="3" rtl="0">
              <a:lnSpc>
                <a:spcPct val="100000"/>
              </a:lnSpc>
              <a:spcBef>
                <a:spcPts val="0"/>
              </a:spcBef>
              <a:spcAft>
                <a:spcPts val="0"/>
              </a:spcAft>
              <a:buClr>
                <a:srgbClr val="000000"/>
              </a:buClr>
              <a:buSzPts val="1000"/>
              <a:buNone/>
              <a:defRPr sz="1000">
                <a:solidFill>
                  <a:srgbClr val="000000"/>
                </a:solidFill>
              </a:defRPr>
            </a:lvl4pPr>
            <a:lvl5pPr lvl="4" rtl="0">
              <a:lnSpc>
                <a:spcPct val="100000"/>
              </a:lnSpc>
              <a:spcBef>
                <a:spcPts val="0"/>
              </a:spcBef>
              <a:spcAft>
                <a:spcPts val="0"/>
              </a:spcAft>
              <a:buClr>
                <a:srgbClr val="000000"/>
              </a:buClr>
              <a:buSzPts val="1000"/>
              <a:buNone/>
              <a:defRPr sz="1000">
                <a:solidFill>
                  <a:srgbClr val="000000"/>
                </a:solidFill>
              </a:defRPr>
            </a:lvl5pPr>
            <a:lvl6pPr lvl="5" rtl="0">
              <a:lnSpc>
                <a:spcPct val="100000"/>
              </a:lnSpc>
              <a:spcBef>
                <a:spcPts val="0"/>
              </a:spcBef>
              <a:spcAft>
                <a:spcPts val="0"/>
              </a:spcAft>
              <a:buClr>
                <a:srgbClr val="000000"/>
              </a:buClr>
              <a:buSzPts val="1000"/>
              <a:buNone/>
              <a:defRPr sz="1000">
                <a:solidFill>
                  <a:srgbClr val="000000"/>
                </a:solidFill>
              </a:defRPr>
            </a:lvl6pPr>
            <a:lvl7pPr lvl="6" rtl="0">
              <a:lnSpc>
                <a:spcPct val="100000"/>
              </a:lnSpc>
              <a:spcBef>
                <a:spcPts val="0"/>
              </a:spcBef>
              <a:spcAft>
                <a:spcPts val="0"/>
              </a:spcAft>
              <a:buClr>
                <a:srgbClr val="000000"/>
              </a:buClr>
              <a:buSzPts val="1000"/>
              <a:buNone/>
              <a:defRPr sz="1000">
                <a:solidFill>
                  <a:srgbClr val="000000"/>
                </a:solidFill>
              </a:defRPr>
            </a:lvl7pPr>
            <a:lvl8pPr lvl="7" rtl="0">
              <a:lnSpc>
                <a:spcPct val="100000"/>
              </a:lnSpc>
              <a:spcBef>
                <a:spcPts val="0"/>
              </a:spcBef>
              <a:spcAft>
                <a:spcPts val="0"/>
              </a:spcAft>
              <a:buClr>
                <a:srgbClr val="000000"/>
              </a:buClr>
              <a:buSzPts val="1000"/>
              <a:buNone/>
              <a:defRPr sz="1000">
                <a:solidFill>
                  <a:srgbClr val="000000"/>
                </a:solidFill>
              </a:defRPr>
            </a:lvl8pPr>
            <a:lvl9pPr lvl="8" rtl="0">
              <a:lnSpc>
                <a:spcPct val="100000"/>
              </a:lnSpc>
              <a:spcBef>
                <a:spcPts val="0"/>
              </a:spcBef>
              <a:spcAft>
                <a:spcPts val="0"/>
              </a:spcAft>
              <a:buClr>
                <a:srgbClr val="000000"/>
              </a:buClr>
              <a:buSzPts val="1000"/>
              <a:buNone/>
              <a:defRPr sz="1000">
                <a:solidFill>
                  <a:srgbClr val="000000"/>
                </a:solidFill>
              </a:defRPr>
            </a:lvl9pPr>
          </a:lstStyle>
          <a:p/>
        </p:txBody>
      </p:sp>
      <p:sp>
        <p:nvSpPr>
          <p:cNvPr id="140" name="Google Shape;140;p13"/>
          <p:cNvSpPr txBox="1"/>
          <p:nvPr>
            <p:ph hasCustomPrompt="1" idx="14" type="title"/>
          </p:nvPr>
        </p:nvSpPr>
        <p:spPr>
          <a:xfrm>
            <a:off x="4780825" y="1435500"/>
            <a:ext cx="740400" cy="5778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rgbClr val="000000"/>
              </a:buClr>
              <a:buSzPts val="4800"/>
              <a:buNone/>
              <a:defRPr sz="3000"/>
            </a:lvl1pPr>
            <a:lvl2pPr lvl="1"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2pPr>
            <a:lvl3pPr lvl="2"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3pPr>
            <a:lvl4pPr lvl="3"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4pPr>
            <a:lvl5pPr lvl="4"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5pPr>
            <a:lvl6pPr lvl="5"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6pPr>
            <a:lvl7pPr lvl="6"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7pPr>
            <a:lvl8pPr lvl="7"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8pPr>
            <a:lvl9pPr lvl="8"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9pPr>
          </a:lstStyle>
          <a:p>
            <a:r>
              <a:t>xx%</a:t>
            </a:r>
          </a:p>
        </p:txBody>
      </p:sp>
      <p:sp>
        <p:nvSpPr>
          <p:cNvPr id="141" name="Google Shape;141;p13"/>
          <p:cNvSpPr txBox="1"/>
          <p:nvPr>
            <p:ph idx="15" type="ctrTitle"/>
          </p:nvPr>
        </p:nvSpPr>
        <p:spPr>
          <a:xfrm>
            <a:off x="5733450" y="2430593"/>
            <a:ext cx="2582400" cy="400500"/>
          </a:xfrm>
          <a:prstGeom prst="rect">
            <a:avLst/>
          </a:prstGeom>
        </p:spPr>
        <p:txBody>
          <a:bodyPr anchorCtr="0" anchor="b" bIns="91425" lIns="91425" spcFirstLastPara="1" rIns="91425" wrap="square" tIns="91425">
            <a:noAutofit/>
          </a:bodyPr>
          <a:lstStyle>
            <a:lvl1pPr lvl="0" rtl="0">
              <a:spcBef>
                <a:spcPts val="0"/>
              </a:spcBef>
              <a:spcAft>
                <a:spcPts val="0"/>
              </a:spcAft>
              <a:buClr>
                <a:srgbClr val="000000"/>
              </a:buClr>
              <a:buSzPts val="1200"/>
              <a:buNone/>
              <a:defRPr sz="2200"/>
            </a:lvl1pPr>
            <a:lvl2pPr lvl="1" rtl="0">
              <a:spcBef>
                <a:spcPts val="0"/>
              </a:spcBef>
              <a:spcAft>
                <a:spcPts val="0"/>
              </a:spcAft>
              <a:buClr>
                <a:srgbClr val="000000"/>
              </a:buClr>
              <a:buSzPts val="1200"/>
              <a:buNone/>
              <a:defRPr sz="1200">
                <a:solidFill>
                  <a:srgbClr val="000000"/>
                </a:solidFill>
              </a:defRPr>
            </a:lvl2pPr>
            <a:lvl3pPr lvl="2" rtl="0">
              <a:spcBef>
                <a:spcPts val="0"/>
              </a:spcBef>
              <a:spcAft>
                <a:spcPts val="0"/>
              </a:spcAft>
              <a:buClr>
                <a:srgbClr val="000000"/>
              </a:buClr>
              <a:buSzPts val="1200"/>
              <a:buNone/>
              <a:defRPr sz="1200">
                <a:solidFill>
                  <a:srgbClr val="000000"/>
                </a:solidFill>
              </a:defRPr>
            </a:lvl3pPr>
            <a:lvl4pPr lvl="3" rtl="0">
              <a:spcBef>
                <a:spcPts val="0"/>
              </a:spcBef>
              <a:spcAft>
                <a:spcPts val="0"/>
              </a:spcAft>
              <a:buClr>
                <a:srgbClr val="000000"/>
              </a:buClr>
              <a:buSzPts val="1200"/>
              <a:buNone/>
              <a:defRPr sz="1200">
                <a:solidFill>
                  <a:srgbClr val="000000"/>
                </a:solidFill>
              </a:defRPr>
            </a:lvl4pPr>
            <a:lvl5pPr lvl="4" rtl="0">
              <a:spcBef>
                <a:spcPts val="0"/>
              </a:spcBef>
              <a:spcAft>
                <a:spcPts val="0"/>
              </a:spcAft>
              <a:buClr>
                <a:srgbClr val="000000"/>
              </a:buClr>
              <a:buSzPts val="1200"/>
              <a:buNone/>
              <a:defRPr sz="1200">
                <a:solidFill>
                  <a:srgbClr val="000000"/>
                </a:solidFill>
              </a:defRPr>
            </a:lvl5pPr>
            <a:lvl6pPr lvl="5" rtl="0">
              <a:spcBef>
                <a:spcPts val="0"/>
              </a:spcBef>
              <a:spcAft>
                <a:spcPts val="0"/>
              </a:spcAft>
              <a:buClr>
                <a:srgbClr val="000000"/>
              </a:buClr>
              <a:buSzPts val="1200"/>
              <a:buNone/>
              <a:defRPr sz="1200">
                <a:solidFill>
                  <a:srgbClr val="000000"/>
                </a:solidFill>
              </a:defRPr>
            </a:lvl6pPr>
            <a:lvl7pPr lvl="6" rtl="0">
              <a:spcBef>
                <a:spcPts val="0"/>
              </a:spcBef>
              <a:spcAft>
                <a:spcPts val="0"/>
              </a:spcAft>
              <a:buClr>
                <a:srgbClr val="000000"/>
              </a:buClr>
              <a:buSzPts val="1200"/>
              <a:buNone/>
              <a:defRPr sz="1200">
                <a:solidFill>
                  <a:srgbClr val="000000"/>
                </a:solidFill>
              </a:defRPr>
            </a:lvl7pPr>
            <a:lvl8pPr lvl="7" rtl="0">
              <a:spcBef>
                <a:spcPts val="0"/>
              </a:spcBef>
              <a:spcAft>
                <a:spcPts val="0"/>
              </a:spcAft>
              <a:buClr>
                <a:srgbClr val="000000"/>
              </a:buClr>
              <a:buSzPts val="1200"/>
              <a:buNone/>
              <a:defRPr sz="1200">
                <a:solidFill>
                  <a:srgbClr val="000000"/>
                </a:solidFill>
              </a:defRPr>
            </a:lvl8pPr>
            <a:lvl9pPr lvl="8" rtl="0">
              <a:spcBef>
                <a:spcPts val="0"/>
              </a:spcBef>
              <a:spcAft>
                <a:spcPts val="0"/>
              </a:spcAft>
              <a:buClr>
                <a:srgbClr val="000000"/>
              </a:buClr>
              <a:buSzPts val="1200"/>
              <a:buNone/>
              <a:defRPr sz="1200">
                <a:solidFill>
                  <a:srgbClr val="000000"/>
                </a:solidFill>
              </a:defRPr>
            </a:lvl9pPr>
          </a:lstStyle>
          <a:p/>
        </p:txBody>
      </p:sp>
      <p:sp>
        <p:nvSpPr>
          <p:cNvPr id="142" name="Google Shape;142;p13"/>
          <p:cNvSpPr txBox="1"/>
          <p:nvPr>
            <p:ph idx="16" type="subTitle"/>
          </p:nvPr>
        </p:nvSpPr>
        <p:spPr>
          <a:xfrm>
            <a:off x="5733450" y="2734450"/>
            <a:ext cx="2316000" cy="5778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Clr>
                <a:srgbClr val="000000"/>
              </a:buClr>
              <a:buSzPts val="1000"/>
              <a:buNone/>
              <a:defRPr/>
            </a:lvl1pPr>
            <a:lvl2pPr lvl="1" rtl="0">
              <a:lnSpc>
                <a:spcPct val="100000"/>
              </a:lnSpc>
              <a:spcBef>
                <a:spcPts val="0"/>
              </a:spcBef>
              <a:spcAft>
                <a:spcPts val="0"/>
              </a:spcAft>
              <a:buClr>
                <a:srgbClr val="000000"/>
              </a:buClr>
              <a:buSzPts val="1000"/>
              <a:buNone/>
              <a:defRPr sz="1000">
                <a:solidFill>
                  <a:srgbClr val="000000"/>
                </a:solidFill>
              </a:defRPr>
            </a:lvl2pPr>
            <a:lvl3pPr lvl="2" rtl="0">
              <a:lnSpc>
                <a:spcPct val="100000"/>
              </a:lnSpc>
              <a:spcBef>
                <a:spcPts val="0"/>
              </a:spcBef>
              <a:spcAft>
                <a:spcPts val="0"/>
              </a:spcAft>
              <a:buClr>
                <a:srgbClr val="000000"/>
              </a:buClr>
              <a:buSzPts val="1000"/>
              <a:buNone/>
              <a:defRPr sz="1000">
                <a:solidFill>
                  <a:srgbClr val="000000"/>
                </a:solidFill>
              </a:defRPr>
            </a:lvl3pPr>
            <a:lvl4pPr lvl="3" rtl="0">
              <a:lnSpc>
                <a:spcPct val="100000"/>
              </a:lnSpc>
              <a:spcBef>
                <a:spcPts val="0"/>
              </a:spcBef>
              <a:spcAft>
                <a:spcPts val="0"/>
              </a:spcAft>
              <a:buClr>
                <a:srgbClr val="000000"/>
              </a:buClr>
              <a:buSzPts val="1000"/>
              <a:buNone/>
              <a:defRPr sz="1000">
                <a:solidFill>
                  <a:srgbClr val="000000"/>
                </a:solidFill>
              </a:defRPr>
            </a:lvl4pPr>
            <a:lvl5pPr lvl="4" rtl="0">
              <a:lnSpc>
                <a:spcPct val="100000"/>
              </a:lnSpc>
              <a:spcBef>
                <a:spcPts val="0"/>
              </a:spcBef>
              <a:spcAft>
                <a:spcPts val="0"/>
              </a:spcAft>
              <a:buClr>
                <a:srgbClr val="000000"/>
              </a:buClr>
              <a:buSzPts val="1000"/>
              <a:buNone/>
              <a:defRPr sz="1000">
                <a:solidFill>
                  <a:srgbClr val="000000"/>
                </a:solidFill>
              </a:defRPr>
            </a:lvl5pPr>
            <a:lvl6pPr lvl="5" rtl="0">
              <a:lnSpc>
                <a:spcPct val="100000"/>
              </a:lnSpc>
              <a:spcBef>
                <a:spcPts val="0"/>
              </a:spcBef>
              <a:spcAft>
                <a:spcPts val="0"/>
              </a:spcAft>
              <a:buClr>
                <a:srgbClr val="000000"/>
              </a:buClr>
              <a:buSzPts val="1000"/>
              <a:buNone/>
              <a:defRPr sz="1000">
                <a:solidFill>
                  <a:srgbClr val="000000"/>
                </a:solidFill>
              </a:defRPr>
            </a:lvl6pPr>
            <a:lvl7pPr lvl="6" rtl="0">
              <a:lnSpc>
                <a:spcPct val="100000"/>
              </a:lnSpc>
              <a:spcBef>
                <a:spcPts val="0"/>
              </a:spcBef>
              <a:spcAft>
                <a:spcPts val="0"/>
              </a:spcAft>
              <a:buClr>
                <a:srgbClr val="000000"/>
              </a:buClr>
              <a:buSzPts val="1000"/>
              <a:buNone/>
              <a:defRPr sz="1000">
                <a:solidFill>
                  <a:srgbClr val="000000"/>
                </a:solidFill>
              </a:defRPr>
            </a:lvl7pPr>
            <a:lvl8pPr lvl="7" rtl="0">
              <a:lnSpc>
                <a:spcPct val="100000"/>
              </a:lnSpc>
              <a:spcBef>
                <a:spcPts val="0"/>
              </a:spcBef>
              <a:spcAft>
                <a:spcPts val="0"/>
              </a:spcAft>
              <a:buClr>
                <a:srgbClr val="000000"/>
              </a:buClr>
              <a:buSzPts val="1000"/>
              <a:buNone/>
              <a:defRPr sz="1000">
                <a:solidFill>
                  <a:srgbClr val="000000"/>
                </a:solidFill>
              </a:defRPr>
            </a:lvl8pPr>
            <a:lvl9pPr lvl="8" rtl="0">
              <a:lnSpc>
                <a:spcPct val="100000"/>
              </a:lnSpc>
              <a:spcBef>
                <a:spcPts val="0"/>
              </a:spcBef>
              <a:spcAft>
                <a:spcPts val="0"/>
              </a:spcAft>
              <a:buClr>
                <a:srgbClr val="000000"/>
              </a:buClr>
              <a:buSzPts val="1000"/>
              <a:buNone/>
              <a:defRPr sz="1000">
                <a:solidFill>
                  <a:srgbClr val="000000"/>
                </a:solidFill>
              </a:defRPr>
            </a:lvl9pPr>
          </a:lstStyle>
          <a:p/>
        </p:txBody>
      </p:sp>
      <p:sp>
        <p:nvSpPr>
          <p:cNvPr id="143" name="Google Shape;143;p13"/>
          <p:cNvSpPr txBox="1"/>
          <p:nvPr>
            <p:ph hasCustomPrompt="1" idx="17" type="title"/>
          </p:nvPr>
        </p:nvSpPr>
        <p:spPr>
          <a:xfrm>
            <a:off x="4780825" y="2592450"/>
            <a:ext cx="740400" cy="5778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rgbClr val="000000"/>
              </a:buClr>
              <a:buSzPts val="4800"/>
              <a:buNone/>
              <a:defRPr sz="3000"/>
            </a:lvl1pPr>
            <a:lvl2pPr lvl="1"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2pPr>
            <a:lvl3pPr lvl="2"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3pPr>
            <a:lvl4pPr lvl="3"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4pPr>
            <a:lvl5pPr lvl="4"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5pPr>
            <a:lvl6pPr lvl="5"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6pPr>
            <a:lvl7pPr lvl="6"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7pPr>
            <a:lvl8pPr lvl="7"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8pPr>
            <a:lvl9pPr lvl="8"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9pPr>
          </a:lstStyle>
          <a:p>
            <a:r>
              <a:t>xx%</a:t>
            </a:r>
          </a:p>
        </p:txBody>
      </p:sp>
      <p:sp>
        <p:nvSpPr>
          <p:cNvPr id="144" name="Google Shape;144;p13"/>
          <p:cNvSpPr txBox="1"/>
          <p:nvPr>
            <p:ph idx="18" type="ctrTitle"/>
          </p:nvPr>
        </p:nvSpPr>
        <p:spPr>
          <a:xfrm>
            <a:off x="5733450" y="3587543"/>
            <a:ext cx="2582400" cy="400500"/>
          </a:xfrm>
          <a:prstGeom prst="rect">
            <a:avLst/>
          </a:prstGeom>
        </p:spPr>
        <p:txBody>
          <a:bodyPr anchorCtr="0" anchor="b" bIns="91425" lIns="91425" spcFirstLastPara="1" rIns="91425" wrap="square" tIns="91425">
            <a:noAutofit/>
          </a:bodyPr>
          <a:lstStyle>
            <a:lvl1pPr lvl="0" rtl="0">
              <a:spcBef>
                <a:spcPts val="0"/>
              </a:spcBef>
              <a:spcAft>
                <a:spcPts val="0"/>
              </a:spcAft>
              <a:buClr>
                <a:srgbClr val="000000"/>
              </a:buClr>
              <a:buSzPts val="1200"/>
              <a:buNone/>
              <a:defRPr sz="2200"/>
            </a:lvl1pPr>
            <a:lvl2pPr lvl="1" rtl="0">
              <a:spcBef>
                <a:spcPts val="0"/>
              </a:spcBef>
              <a:spcAft>
                <a:spcPts val="0"/>
              </a:spcAft>
              <a:buClr>
                <a:srgbClr val="000000"/>
              </a:buClr>
              <a:buSzPts val="1200"/>
              <a:buNone/>
              <a:defRPr sz="1200">
                <a:solidFill>
                  <a:srgbClr val="000000"/>
                </a:solidFill>
              </a:defRPr>
            </a:lvl2pPr>
            <a:lvl3pPr lvl="2" rtl="0">
              <a:spcBef>
                <a:spcPts val="0"/>
              </a:spcBef>
              <a:spcAft>
                <a:spcPts val="0"/>
              </a:spcAft>
              <a:buClr>
                <a:srgbClr val="000000"/>
              </a:buClr>
              <a:buSzPts val="1200"/>
              <a:buNone/>
              <a:defRPr sz="1200">
                <a:solidFill>
                  <a:srgbClr val="000000"/>
                </a:solidFill>
              </a:defRPr>
            </a:lvl3pPr>
            <a:lvl4pPr lvl="3" rtl="0">
              <a:spcBef>
                <a:spcPts val="0"/>
              </a:spcBef>
              <a:spcAft>
                <a:spcPts val="0"/>
              </a:spcAft>
              <a:buClr>
                <a:srgbClr val="000000"/>
              </a:buClr>
              <a:buSzPts val="1200"/>
              <a:buNone/>
              <a:defRPr sz="1200">
                <a:solidFill>
                  <a:srgbClr val="000000"/>
                </a:solidFill>
              </a:defRPr>
            </a:lvl4pPr>
            <a:lvl5pPr lvl="4" rtl="0">
              <a:spcBef>
                <a:spcPts val="0"/>
              </a:spcBef>
              <a:spcAft>
                <a:spcPts val="0"/>
              </a:spcAft>
              <a:buClr>
                <a:srgbClr val="000000"/>
              </a:buClr>
              <a:buSzPts val="1200"/>
              <a:buNone/>
              <a:defRPr sz="1200">
                <a:solidFill>
                  <a:srgbClr val="000000"/>
                </a:solidFill>
              </a:defRPr>
            </a:lvl5pPr>
            <a:lvl6pPr lvl="5" rtl="0">
              <a:spcBef>
                <a:spcPts val="0"/>
              </a:spcBef>
              <a:spcAft>
                <a:spcPts val="0"/>
              </a:spcAft>
              <a:buClr>
                <a:srgbClr val="000000"/>
              </a:buClr>
              <a:buSzPts val="1200"/>
              <a:buNone/>
              <a:defRPr sz="1200">
                <a:solidFill>
                  <a:srgbClr val="000000"/>
                </a:solidFill>
              </a:defRPr>
            </a:lvl6pPr>
            <a:lvl7pPr lvl="6" rtl="0">
              <a:spcBef>
                <a:spcPts val="0"/>
              </a:spcBef>
              <a:spcAft>
                <a:spcPts val="0"/>
              </a:spcAft>
              <a:buClr>
                <a:srgbClr val="000000"/>
              </a:buClr>
              <a:buSzPts val="1200"/>
              <a:buNone/>
              <a:defRPr sz="1200">
                <a:solidFill>
                  <a:srgbClr val="000000"/>
                </a:solidFill>
              </a:defRPr>
            </a:lvl7pPr>
            <a:lvl8pPr lvl="7" rtl="0">
              <a:spcBef>
                <a:spcPts val="0"/>
              </a:spcBef>
              <a:spcAft>
                <a:spcPts val="0"/>
              </a:spcAft>
              <a:buClr>
                <a:srgbClr val="000000"/>
              </a:buClr>
              <a:buSzPts val="1200"/>
              <a:buNone/>
              <a:defRPr sz="1200">
                <a:solidFill>
                  <a:srgbClr val="000000"/>
                </a:solidFill>
              </a:defRPr>
            </a:lvl8pPr>
            <a:lvl9pPr lvl="8" rtl="0">
              <a:spcBef>
                <a:spcPts val="0"/>
              </a:spcBef>
              <a:spcAft>
                <a:spcPts val="0"/>
              </a:spcAft>
              <a:buClr>
                <a:srgbClr val="000000"/>
              </a:buClr>
              <a:buSzPts val="1200"/>
              <a:buNone/>
              <a:defRPr sz="1200">
                <a:solidFill>
                  <a:srgbClr val="000000"/>
                </a:solidFill>
              </a:defRPr>
            </a:lvl9pPr>
          </a:lstStyle>
          <a:p/>
        </p:txBody>
      </p:sp>
      <p:sp>
        <p:nvSpPr>
          <p:cNvPr id="145" name="Google Shape;145;p13"/>
          <p:cNvSpPr txBox="1"/>
          <p:nvPr>
            <p:ph idx="19" type="subTitle"/>
          </p:nvPr>
        </p:nvSpPr>
        <p:spPr>
          <a:xfrm>
            <a:off x="5733450" y="3891400"/>
            <a:ext cx="2316000" cy="5778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Clr>
                <a:srgbClr val="000000"/>
              </a:buClr>
              <a:buSzPts val="1000"/>
              <a:buNone/>
              <a:defRPr/>
            </a:lvl1pPr>
            <a:lvl2pPr lvl="1" rtl="0">
              <a:lnSpc>
                <a:spcPct val="100000"/>
              </a:lnSpc>
              <a:spcBef>
                <a:spcPts val="0"/>
              </a:spcBef>
              <a:spcAft>
                <a:spcPts val="0"/>
              </a:spcAft>
              <a:buClr>
                <a:srgbClr val="000000"/>
              </a:buClr>
              <a:buSzPts val="1000"/>
              <a:buNone/>
              <a:defRPr sz="1000">
                <a:solidFill>
                  <a:srgbClr val="000000"/>
                </a:solidFill>
              </a:defRPr>
            </a:lvl2pPr>
            <a:lvl3pPr lvl="2" rtl="0">
              <a:lnSpc>
                <a:spcPct val="100000"/>
              </a:lnSpc>
              <a:spcBef>
                <a:spcPts val="0"/>
              </a:spcBef>
              <a:spcAft>
                <a:spcPts val="0"/>
              </a:spcAft>
              <a:buClr>
                <a:srgbClr val="000000"/>
              </a:buClr>
              <a:buSzPts val="1000"/>
              <a:buNone/>
              <a:defRPr sz="1000">
                <a:solidFill>
                  <a:srgbClr val="000000"/>
                </a:solidFill>
              </a:defRPr>
            </a:lvl3pPr>
            <a:lvl4pPr lvl="3" rtl="0">
              <a:lnSpc>
                <a:spcPct val="100000"/>
              </a:lnSpc>
              <a:spcBef>
                <a:spcPts val="0"/>
              </a:spcBef>
              <a:spcAft>
                <a:spcPts val="0"/>
              </a:spcAft>
              <a:buClr>
                <a:srgbClr val="000000"/>
              </a:buClr>
              <a:buSzPts val="1000"/>
              <a:buNone/>
              <a:defRPr sz="1000">
                <a:solidFill>
                  <a:srgbClr val="000000"/>
                </a:solidFill>
              </a:defRPr>
            </a:lvl4pPr>
            <a:lvl5pPr lvl="4" rtl="0">
              <a:lnSpc>
                <a:spcPct val="100000"/>
              </a:lnSpc>
              <a:spcBef>
                <a:spcPts val="0"/>
              </a:spcBef>
              <a:spcAft>
                <a:spcPts val="0"/>
              </a:spcAft>
              <a:buClr>
                <a:srgbClr val="000000"/>
              </a:buClr>
              <a:buSzPts val="1000"/>
              <a:buNone/>
              <a:defRPr sz="1000">
                <a:solidFill>
                  <a:srgbClr val="000000"/>
                </a:solidFill>
              </a:defRPr>
            </a:lvl5pPr>
            <a:lvl6pPr lvl="5" rtl="0">
              <a:lnSpc>
                <a:spcPct val="100000"/>
              </a:lnSpc>
              <a:spcBef>
                <a:spcPts val="0"/>
              </a:spcBef>
              <a:spcAft>
                <a:spcPts val="0"/>
              </a:spcAft>
              <a:buClr>
                <a:srgbClr val="000000"/>
              </a:buClr>
              <a:buSzPts val="1000"/>
              <a:buNone/>
              <a:defRPr sz="1000">
                <a:solidFill>
                  <a:srgbClr val="000000"/>
                </a:solidFill>
              </a:defRPr>
            </a:lvl6pPr>
            <a:lvl7pPr lvl="6" rtl="0">
              <a:lnSpc>
                <a:spcPct val="100000"/>
              </a:lnSpc>
              <a:spcBef>
                <a:spcPts val="0"/>
              </a:spcBef>
              <a:spcAft>
                <a:spcPts val="0"/>
              </a:spcAft>
              <a:buClr>
                <a:srgbClr val="000000"/>
              </a:buClr>
              <a:buSzPts val="1000"/>
              <a:buNone/>
              <a:defRPr sz="1000">
                <a:solidFill>
                  <a:srgbClr val="000000"/>
                </a:solidFill>
              </a:defRPr>
            </a:lvl7pPr>
            <a:lvl8pPr lvl="7" rtl="0">
              <a:lnSpc>
                <a:spcPct val="100000"/>
              </a:lnSpc>
              <a:spcBef>
                <a:spcPts val="0"/>
              </a:spcBef>
              <a:spcAft>
                <a:spcPts val="0"/>
              </a:spcAft>
              <a:buClr>
                <a:srgbClr val="000000"/>
              </a:buClr>
              <a:buSzPts val="1000"/>
              <a:buNone/>
              <a:defRPr sz="1000">
                <a:solidFill>
                  <a:srgbClr val="000000"/>
                </a:solidFill>
              </a:defRPr>
            </a:lvl8pPr>
            <a:lvl9pPr lvl="8" rtl="0">
              <a:lnSpc>
                <a:spcPct val="100000"/>
              </a:lnSpc>
              <a:spcBef>
                <a:spcPts val="0"/>
              </a:spcBef>
              <a:spcAft>
                <a:spcPts val="0"/>
              </a:spcAft>
              <a:buClr>
                <a:srgbClr val="000000"/>
              </a:buClr>
              <a:buSzPts val="1000"/>
              <a:buNone/>
              <a:defRPr sz="1000">
                <a:solidFill>
                  <a:srgbClr val="000000"/>
                </a:solidFill>
              </a:defRPr>
            </a:lvl9pPr>
          </a:lstStyle>
          <a:p/>
        </p:txBody>
      </p:sp>
      <p:sp>
        <p:nvSpPr>
          <p:cNvPr id="146" name="Google Shape;146;p13"/>
          <p:cNvSpPr txBox="1"/>
          <p:nvPr>
            <p:ph hasCustomPrompt="1" idx="20" type="title"/>
          </p:nvPr>
        </p:nvSpPr>
        <p:spPr>
          <a:xfrm>
            <a:off x="4780825" y="3749400"/>
            <a:ext cx="740400" cy="5778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rgbClr val="000000"/>
              </a:buClr>
              <a:buSzPts val="4800"/>
              <a:buNone/>
              <a:defRPr sz="3000"/>
            </a:lvl1pPr>
            <a:lvl2pPr lvl="1"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2pPr>
            <a:lvl3pPr lvl="2"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3pPr>
            <a:lvl4pPr lvl="3"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4pPr>
            <a:lvl5pPr lvl="4"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5pPr>
            <a:lvl6pPr lvl="5"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6pPr>
            <a:lvl7pPr lvl="6"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7pPr>
            <a:lvl8pPr lvl="7"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8pPr>
            <a:lvl9pPr lvl="8" rtl="0">
              <a:spcBef>
                <a:spcPts val="0"/>
              </a:spcBef>
              <a:spcAft>
                <a:spcPts val="0"/>
              </a:spcAft>
              <a:buClr>
                <a:srgbClr val="000000"/>
              </a:buClr>
              <a:buSzPts val="4800"/>
              <a:buFont typeface="Fira Sans Extra Condensed Medium"/>
              <a:buNone/>
              <a:defRPr sz="4800">
                <a:solidFill>
                  <a:srgbClr val="000000"/>
                </a:solidFill>
                <a:latin typeface="Fira Sans Extra Condensed Medium"/>
                <a:ea typeface="Fira Sans Extra Condensed Medium"/>
                <a:cs typeface="Fira Sans Extra Condensed Medium"/>
                <a:sym typeface="Fira Sans Extra Condensed Medium"/>
              </a:defRPr>
            </a:lvl9pPr>
          </a:lstStyle>
          <a:p>
            <a:r>
              <a:t>xx%</a:t>
            </a:r>
          </a:p>
        </p:txBody>
      </p:sp>
      <p:sp>
        <p:nvSpPr>
          <p:cNvPr id="147" name="Google Shape;147;p13"/>
          <p:cNvSpPr txBox="1"/>
          <p:nvPr>
            <p:ph idx="21" type="title"/>
          </p:nvPr>
        </p:nvSpPr>
        <p:spPr>
          <a:xfrm>
            <a:off x="800100" y="451558"/>
            <a:ext cx="7543800" cy="599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sz="30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p:cSld name="CUSTOM_2">
    <p:spTree>
      <p:nvGrpSpPr>
        <p:cNvPr id="148" name="Shape 148"/>
        <p:cNvGrpSpPr/>
        <p:nvPr/>
      </p:nvGrpSpPr>
      <p:grpSpPr>
        <a:xfrm>
          <a:off x="0" y="0"/>
          <a:ext cx="0" cy="0"/>
          <a:chOff x="0" y="0"/>
          <a:chExt cx="0" cy="0"/>
        </a:xfrm>
      </p:grpSpPr>
      <p:sp>
        <p:nvSpPr>
          <p:cNvPr id="149" name="Google Shape;149;p14"/>
          <p:cNvSpPr txBox="1"/>
          <p:nvPr>
            <p:ph type="title"/>
          </p:nvPr>
        </p:nvSpPr>
        <p:spPr>
          <a:xfrm>
            <a:off x="4457238" y="3046700"/>
            <a:ext cx="3602700" cy="473100"/>
          </a:xfrm>
          <a:prstGeom prst="rect">
            <a:avLst/>
          </a:prstGeom>
        </p:spPr>
        <p:txBody>
          <a:bodyPr anchorCtr="0" anchor="t" bIns="91425" lIns="91425" spcFirstLastPara="1" rIns="91425" wrap="square" tIns="91425">
            <a:noAutofit/>
          </a:bodyPr>
          <a:lstStyle>
            <a:lvl1pPr lvl="0" rtl="0">
              <a:spcBef>
                <a:spcPts val="0"/>
              </a:spcBef>
              <a:spcAft>
                <a:spcPts val="0"/>
              </a:spcAft>
              <a:buSzPts val="4200"/>
              <a:buNone/>
              <a:defRPr b="1" sz="1800"/>
            </a:lvl1pPr>
            <a:lvl2pPr lvl="1" rtl="0" algn="ctr">
              <a:spcBef>
                <a:spcPts val="0"/>
              </a:spcBef>
              <a:spcAft>
                <a:spcPts val="0"/>
              </a:spcAft>
              <a:buSzPts val="4200"/>
              <a:buNone/>
              <a:defRPr sz="4200"/>
            </a:lvl2pPr>
            <a:lvl3pPr lvl="2" rtl="0" algn="ctr">
              <a:spcBef>
                <a:spcPts val="0"/>
              </a:spcBef>
              <a:spcAft>
                <a:spcPts val="0"/>
              </a:spcAft>
              <a:buSzPts val="4200"/>
              <a:buNone/>
              <a:defRPr sz="4200"/>
            </a:lvl3pPr>
            <a:lvl4pPr lvl="3" rtl="0" algn="ctr">
              <a:spcBef>
                <a:spcPts val="0"/>
              </a:spcBef>
              <a:spcAft>
                <a:spcPts val="0"/>
              </a:spcAft>
              <a:buSzPts val="4200"/>
              <a:buNone/>
              <a:defRPr sz="4200"/>
            </a:lvl4pPr>
            <a:lvl5pPr lvl="4" rtl="0" algn="ctr">
              <a:spcBef>
                <a:spcPts val="0"/>
              </a:spcBef>
              <a:spcAft>
                <a:spcPts val="0"/>
              </a:spcAft>
              <a:buSzPts val="4200"/>
              <a:buNone/>
              <a:defRPr sz="4200"/>
            </a:lvl5pPr>
            <a:lvl6pPr lvl="5" rtl="0" algn="ctr">
              <a:spcBef>
                <a:spcPts val="0"/>
              </a:spcBef>
              <a:spcAft>
                <a:spcPts val="0"/>
              </a:spcAft>
              <a:buSzPts val="4200"/>
              <a:buNone/>
              <a:defRPr sz="4200"/>
            </a:lvl6pPr>
            <a:lvl7pPr lvl="6" rtl="0" algn="ctr">
              <a:spcBef>
                <a:spcPts val="0"/>
              </a:spcBef>
              <a:spcAft>
                <a:spcPts val="0"/>
              </a:spcAft>
              <a:buSzPts val="4200"/>
              <a:buNone/>
              <a:defRPr sz="4200"/>
            </a:lvl7pPr>
            <a:lvl8pPr lvl="7" rtl="0" algn="ctr">
              <a:spcBef>
                <a:spcPts val="0"/>
              </a:spcBef>
              <a:spcAft>
                <a:spcPts val="0"/>
              </a:spcAft>
              <a:buSzPts val="4200"/>
              <a:buNone/>
              <a:defRPr sz="4200"/>
            </a:lvl8pPr>
            <a:lvl9pPr lvl="8" rtl="0" algn="ctr">
              <a:spcBef>
                <a:spcPts val="0"/>
              </a:spcBef>
              <a:spcAft>
                <a:spcPts val="0"/>
              </a:spcAft>
              <a:buSzPts val="4200"/>
              <a:buNone/>
              <a:defRPr sz="4200"/>
            </a:lvl9pPr>
          </a:lstStyle>
          <a:p/>
        </p:txBody>
      </p:sp>
      <p:sp>
        <p:nvSpPr>
          <p:cNvPr id="150" name="Google Shape;150;p14"/>
          <p:cNvSpPr txBox="1"/>
          <p:nvPr>
            <p:ph idx="1" type="subTitle"/>
          </p:nvPr>
        </p:nvSpPr>
        <p:spPr>
          <a:xfrm>
            <a:off x="4457238" y="1492700"/>
            <a:ext cx="3602700" cy="1554000"/>
          </a:xfrm>
          <a:prstGeom prst="rect">
            <a:avLst/>
          </a:prstGeom>
        </p:spPr>
        <p:txBody>
          <a:bodyPr anchorCtr="0" anchor="b" bIns="91425" lIns="91425" spcFirstLastPara="1" rIns="91425" wrap="square" tIns="91425">
            <a:noAutofit/>
          </a:bodyPr>
          <a:lstStyle>
            <a:lvl1pPr lvl="0" rtl="0">
              <a:lnSpc>
                <a:spcPct val="100000"/>
              </a:lnSpc>
              <a:spcBef>
                <a:spcPts val="0"/>
              </a:spcBef>
              <a:spcAft>
                <a:spcPts val="0"/>
              </a:spcAft>
              <a:buSzPts val="2100"/>
              <a:buNone/>
              <a:defRPr sz="2200"/>
            </a:lvl1pPr>
            <a:lvl2pPr lvl="1" rtl="0" algn="ctr">
              <a:lnSpc>
                <a:spcPct val="100000"/>
              </a:lnSpc>
              <a:spcBef>
                <a:spcPts val="0"/>
              </a:spcBef>
              <a:spcAft>
                <a:spcPts val="0"/>
              </a:spcAft>
              <a:buSzPts val="2100"/>
              <a:buNone/>
              <a:defRPr sz="2100"/>
            </a:lvl2pPr>
            <a:lvl3pPr lvl="2" rtl="0" algn="ctr">
              <a:lnSpc>
                <a:spcPct val="100000"/>
              </a:lnSpc>
              <a:spcBef>
                <a:spcPts val="0"/>
              </a:spcBef>
              <a:spcAft>
                <a:spcPts val="0"/>
              </a:spcAft>
              <a:buSzPts val="2100"/>
              <a:buNone/>
              <a:defRPr sz="2100"/>
            </a:lvl3pPr>
            <a:lvl4pPr lvl="3" rtl="0" algn="ctr">
              <a:lnSpc>
                <a:spcPct val="100000"/>
              </a:lnSpc>
              <a:spcBef>
                <a:spcPts val="0"/>
              </a:spcBef>
              <a:spcAft>
                <a:spcPts val="0"/>
              </a:spcAft>
              <a:buSzPts val="2100"/>
              <a:buNone/>
              <a:defRPr sz="2100"/>
            </a:lvl4pPr>
            <a:lvl5pPr lvl="4" rtl="0" algn="ctr">
              <a:lnSpc>
                <a:spcPct val="100000"/>
              </a:lnSpc>
              <a:spcBef>
                <a:spcPts val="0"/>
              </a:spcBef>
              <a:spcAft>
                <a:spcPts val="0"/>
              </a:spcAft>
              <a:buSzPts val="2100"/>
              <a:buNone/>
              <a:defRPr sz="2100"/>
            </a:lvl5pPr>
            <a:lvl6pPr lvl="5" rtl="0" algn="ctr">
              <a:lnSpc>
                <a:spcPct val="100000"/>
              </a:lnSpc>
              <a:spcBef>
                <a:spcPts val="0"/>
              </a:spcBef>
              <a:spcAft>
                <a:spcPts val="0"/>
              </a:spcAft>
              <a:buSzPts val="2100"/>
              <a:buNone/>
              <a:defRPr sz="2100"/>
            </a:lvl6pPr>
            <a:lvl7pPr lvl="6" rtl="0" algn="ctr">
              <a:lnSpc>
                <a:spcPct val="100000"/>
              </a:lnSpc>
              <a:spcBef>
                <a:spcPts val="0"/>
              </a:spcBef>
              <a:spcAft>
                <a:spcPts val="0"/>
              </a:spcAft>
              <a:buSzPts val="2100"/>
              <a:buNone/>
              <a:defRPr sz="2100"/>
            </a:lvl7pPr>
            <a:lvl8pPr lvl="7" rtl="0" algn="ctr">
              <a:lnSpc>
                <a:spcPct val="100000"/>
              </a:lnSpc>
              <a:spcBef>
                <a:spcPts val="0"/>
              </a:spcBef>
              <a:spcAft>
                <a:spcPts val="0"/>
              </a:spcAft>
              <a:buSzPts val="2100"/>
              <a:buNone/>
              <a:defRPr sz="2100"/>
            </a:lvl8pPr>
            <a:lvl9pPr lvl="8" rtl="0" algn="ctr">
              <a:lnSpc>
                <a:spcPct val="100000"/>
              </a:lnSpc>
              <a:spcBef>
                <a:spcPts val="0"/>
              </a:spcBef>
              <a:spcAft>
                <a:spcPts val="0"/>
              </a:spcAft>
              <a:buSzPts val="2100"/>
              <a:buNone/>
              <a:defRPr sz="2100"/>
            </a:lvl9pPr>
          </a:lstStyle>
          <a:p/>
        </p:txBody>
      </p:sp>
      <p:grpSp>
        <p:nvGrpSpPr>
          <p:cNvPr id="151" name="Google Shape;151;p14"/>
          <p:cNvGrpSpPr/>
          <p:nvPr/>
        </p:nvGrpSpPr>
        <p:grpSpPr>
          <a:xfrm rot="10800000">
            <a:off x="170002" y="169875"/>
            <a:ext cx="8803996" cy="4803978"/>
            <a:chOff x="170002" y="169875"/>
            <a:chExt cx="8803996" cy="4803978"/>
          </a:xfrm>
        </p:grpSpPr>
        <p:sp>
          <p:nvSpPr>
            <p:cNvPr id="152" name="Google Shape;152;p14"/>
            <p:cNvSpPr/>
            <p:nvPr/>
          </p:nvSpPr>
          <p:spPr>
            <a:xfrm>
              <a:off x="291225" y="169875"/>
              <a:ext cx="8596930" cy="4803978"/>
            </a:xfrm>
            <a:custGeom>
              <a:rect b="b" l="l" r="r" t="t"/>
              <a:pathLst>
                <a:path extrusionOk="0" fill="none" h="41258" w="56637">
                  <a:moveTo>
                    <a:pt x="7462" y="271"/>
                  </a:moveTo>
                  <a:lnTo>
                    <a:pt x="340" y="9361"/>
                  </a:lnTo>
                  <a:lnTo>
                    <a:pt x="0" y="32557"/>
                  </a:lnTo>
                  <a:lnTo>
                    <a:pt x="7259" y="41239"/>
                  </a:lnTo>
                  <a:lnTo>
                    <a:pt x="56501" y="41258"/>
                  </a:lnTo>
                  <a:lnTo>
                    <a:pt x="56637" y="7733"/>
                  </a:lnTo>
                  <a:lnTo>
                    <a:pt x="49718" y="1"/>
                  </a:lnTo>
                  <a:close/>
                </a:path>
              </a:pathLst>
            </a:custGeom>
            <a:noFill/>
            <a:ln cap="rnd"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3" name="Google Shape;153;p14"/>
            <p:cNvSpPr/>
            <p:nvPr/>
          </p:nvSpPr>
          <p:spPr>
            <a:xfrm>
              <a:off x="261175" y="248475"/>
              <a:ext cx="8545216" cy="4593183"/>
            </a:xfrm>
            <a:custGeom>
              <a:rect b="b" l="l" r="r" t="t"/>
              <a:pathLst>
                <a:path extrusionOk="0" fill="none" h="37950" w="52905">
                  <a:moveTo>
                    <a:pt x="0" y="0"/>
                  </a:moveTo>
                  <a:lnTo>
                    <a:pt x="52904" y="0"/>
                  </a:lnTo>
                  <a:lnTo>
                    <a:pt x="52904" y="37950"/>
                  </a:lnTo>
                  <a:lnTo>
                    <a:pt x="0" y="37950"/>
                  </a:lnTo>
                  <a:close/>
                </a:path>
              </a:pathLst>
            </a:custGeom>
            <a:noFill/>
            <a:ln cap="rnd"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4" name="Google Shape;154;p14"/>
            <p:cNvSpPr/>
            <p:nvPr/>
          </p:nvSpPr>
          <p:spPr>
            <a:xfrm>
              <a:off x="175286" y="169875"/>
              <a:ext cx="843606" cy="845103"/>
            </a:xfrm>
            <a:custGeom>
              <a:rect b="b" l="l" r="r" t="t"/>
              <a:pathLst>
                <a:path extrusionOk="0" fill="none" h="7258" w="5428">
                  <a:moveTo>
                    <a:pt x="5427" y="1"/>
                  </a:moveTo>
                  <a:lnTo>
                    <a:pt x="0" y="1"/>
                  </a:lnTo>
                  <a:lnTo>
                    <a:pt x="0" y="7257"/>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5" name="Google Shape;155;p14"/>
            <p:cNvSpPr/>
            <p:nvPr/>
          </p:nvSpPr>
          <p:spPr>
            <a:xfrm>
              <a:off x="8104437" y="174998"/>
              <a:ext cx="869561" cy="727385"/>
            </a:xfrm>
            <a:custGeom>
              <a:rect b="b" l="l" r="r" t="t"/>
              <a:pathLst>
                <a:path extrusionOk="0" fill="none" h="6247" w="5595">
                  <a:moveTo>
                    <a:pt x="5595" y="6247"/>
                  </a:moveTo>
                  <a:lnTo>
                    <a:pt x="5595" y="1"/>
                  </a:lnTo>
                  <a:lnTo>
                    <a:pt x="0" y="1"/>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6" name="Google Shape;156;p14"/>
            <p:cNvSpPr/>
            <p:nvPr/>
          </p:nvSpPr>
          <p:spPr>
            <a:xfrm>
              <a:off x="170002" y="4349625"/>
              <a:ext cx="769627" cy="624221"/>
            </a:xfrm>
            <a:custGeom>
              <a:rect b="b" l="l" r="r" t="t"/>
              <a:pathLst>
                <a:path extrusionOk="0" fill="none" h="5361" w="4952">
                  <a:moveTo>
                    <a:pt x="1" y="1"/>
                  </a:moveTo>
                  <a:lnTo>
                    <a:pt x="1" y="5360"/>
                  </a:lnTo>
                  <a:lnTo>
                    <a:pt x="4952" y="5360"/>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7" name="Google Shape;157;p14"/>
            <p:cNvSpPr/>
            <p:nvPr/>
          </p:nvSpPr>
          <p:spPr>
            <a:xfrm>
              <a:off x="4303695" y="4643874"/>
              <a:ext cx="4670296" cy="276656"/>
            </a:xfrm>
            <a:custGeom>
              <a:rect b="b" l="l" r="r" t="t"/>
              <a:pathLst>
                <a:path extrusionOk="0" fill="none" h="2376" w="30050">
                  <a:moveTo>
                    <a:pt x="30049" y="0"/>
                  </a:moveTo>
                  <a:lnTo>
                    <a:pt x="30049" y="2375"/>
                  </a:lnTo>
                  <a:lnTo>
                    <a:pt x="1" y="2375"/>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1">
  <p:cSld name="CUSTOM_3">
    <p:spTree>
      <p:nvGrpSpPr>
        <p:cNvPr id="158" name="Shape 158"/>
        <p:cNvGrpSpPr/>
        <p:nvPr/>
      </p:nvGrpSpPr>
      <p:grpSpPr>
        <a:xfrm>
          <a:off x="0" y="0"/>
          <a:ext cx="0" cy="0"/>
          <a:chOff x="0" y="0"/>
          <a:chExt cx="0" cy="0"/>
        </a:xfrm>
      </p:grpSpPr>
      <p:grpSp>
        <p:nvGrpSpPr>
          <p:cNvPr id="159" name="Google Shape;159;p15"/>
          <p:cNvGrpSpPr/>
          <p:nvPr/>
        </p:nvGrpSpPr>
        <p:grpSpPr>
          <a:xfrm rot="10800000">
            <a:off x="170002" y="169875"/>
            <a:ext cx="8803996" cy="4803978"/>
            <a:chOff x="170002" y="169875"/>
            <a:chExt cx="8803996" cy="4803978"/>
          </a:xfrm>
        </p:grpSpPr>
        <p:sp>
          <p:nvSpPr>
            <p:cNvPr id="160" name="Google Shape;160;p15"/>
            <p:cNvSpPr/>
            <p:nvPr/>
          </p:nvSpPr>
          <p:spPr>
            <a:xfrm>
              <a:off x="291225" y="169875"/>
              <a:ext cx="8596930" cy="4803978"/>
            </a:xfrm>
            <a:custGeom>
              <a:rect b="b" l="l" r="r" t="t"/>
              <a:pathLst>
                <a:path extrusionOk="0" fill="none" h="41258" w="56637">
                  <a:moveTo>
                    <a:pt x="7462" y="271"/>
                  </a:moveTo>
                  <a:lnTo>
                    <a:pt x="340" y="9361"/>
                  </a:lnTo>
                  <a:lnTo>
                    <a:pt x="0" y="32557"/>
                  </a:lnTo>
                  <a:lnTo>
                    <a:pt x="7259" y="41239"/>
                  </a:lnTo>
                  <a:lnTo>
                    <a:pt x="56501" y="41258"/>
                  </a:lnTo>
                  <a:lnTo>
                    <a:pt x="56637" y="7733"/>
                  </a:lnTo>
                  <a:lnTo>
                    <a:pt x="49718" y="1"/>
                  </a:lnTo>
                  <a:close/>
                </a:path>
              </a:pathLst>
            </a:custGeom>
            <a:noFill/>
            <a:ln cap="rnd"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1" name="Google Shape;161;p15"/>
            <p:cNvSpPr/>
            <p:nvPr/>
          </p:nvSpPr>
          <p:spPr>
            <a:xfrm>
              <a:off x="261175" y="248475"/>
              <a:ext cx="8545216" cy="4593183"/>
            </a:xfrm>
            <a:custGeom>
              <a:rect b="b" l="l" r="r" t="t"/>
              <a:pathLst>
                <a:path extrusionOk="0" fill="none" h="37950" w="52905">
                  <a:moveTo>
                    <a:pt x="0" y="0"/>
                  </a:moveTo>
                  <a:lnTo>
                    <a:pt x="52904" y="0"/>
                  </a:lnTo>
                  <a:lnTo>
                    <a:pt x="52904" y="37950"/>
                  </a:lnTo>
                  <a:lnTo>
                    <a:pt x="0" y="37950"/>
                  </a:lnTo>
                  <a:close/>
                </a:path>
              </a:pathLst>
            </a:custGeom>
            <a:noFill/>
            <a:ln cap="rnd"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2" name="Google Shape;162;p15"/>
            <p:cNvSpPr/>
            <p:nvPr/>
          </p:nvSpPr>
          <p:spPr>
            <a:xfrm>
              <a:off x="175286" y="169875"/>
              <a:ext cx="843606" cy="845103"/>
            </a:xfrm>
            <a:custGeom>
              <a:rect b="b" l="l" r="r" t="t"/>
              <a:pathLst>
                <a:path extrusionOk="0" fill="none" h="7258" w="5428">
                  <a:moveTo>
                    <a:pt x="5427" y="1"/>
                  </a:moveTo>
                  <a:lnTo>
                    <a:pt x="0" y="1"/>
                  </a:lnTo>
                  <a:lnTo>
                    <a:pt x="0" y="7257"/>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3" name="Google Shape;163;p15"/>
            <p:cNvSpPr/>
            <p:nvPr/>
          </p:nvSpPr>
          <p:spPr>
            <a:xfrm>
              <a:off x="8104437" y="174998"/>
              <a:ext cx="869561" cy="727385"/>
            </a:xfrm>
            <a:custGeom>
              <a:rect b="b" l="l" r="r" t="t"/>
              <a:pathLst>
                <a:path extrusionOk="0" fill="none" h="6247" w="5595">
                  <a:moveTo>
                    <a:pt x="5595" y="6247"/>
                  </a:moveTo>
                  <a:lnTo>
                    <a:pt x="5595" y="1"/>
                  </a:lnTo>
                  <a:lnTo>
                    <a:pt x="0" y="1"/>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4" name="Google Shape;164;p15"/>
            <p:cNvSpPr/>
            <p:nvPr/>
          </p:nvSpPr>
          <p:spPr>
            <a:xfrm>
              <a:off x="170002" y="4349625"/>
              <a:ext cx="769627" cy="624221"/>
            </a:xfrm>
            <a:custGeom>
              <a:rect b="b" l="l" r="r" t="t"/>
              <a:pathLst>
                <a:path extrusionOk="0" fill="none" h="5361" w="4952">
                  <a:moveTo>
                    <a:pt x="1" y="1"/>
                  </a:moveTo>
                  <a:lnTo>
                    <a:pt x="1" y="5360"/>
                  </a:lnTo>
                  <a:lnTo>
                    <a:pt x="4952" y="5360"/>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5" name="Google Shape;165;p15"/>
            <p:cNvSpPr/>
            <p:nvPr/>
          </p:nvSpPr>
          <p:spPr>
            <a:xfrm>
              <a:off x="4303695" y="4643874"/>
              <a:ext cx="4670296" cy="276656"/>
            </a:xfrm>
            <a:custGeom>
              <a:rect b="b" l="l" r="r" t="t"/>
              <a:pathLst>
                <a:path extrusionOk="0" fill="none" h="2376" w="30050">
                  <a:moveTo>
                    <a:pt x="30049" y="0"/>
                  </a:moveTo>
                  <a:lnTo>
                    <a:pt x="30049" y="2375"/>
                  </a:lnTo>
                  <a:lnTo>
                    <a:pt x="1" y="2375"/>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66" name="Google Shape;166;p15"/>
          <p:cNvSpPr txBox="1"/>
          <p:nvPr>
            <p:ph type="title"/>
          </p:nvPr>
        </p:nvSpPr>
        <p:spPr>
          <a:xfrm>
            <a:off x="800100" y="451558"/>
            <a:ext cx="7543800" cy="599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sz="30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2">
  <p:cSld name="CUSTOM_3_1_1">
    <p:spTree>
      <p:nvGrpSpPr>
        <p:cNvPr id="167" name="Shape 167"/>
        <p:cNvGrpSpPr/>
        <p:nvPr/>
      </p:nvGrpSpPr>
      <p:grpSpPr>
        <a:xfrm>
          <a:off x="0" y="0"/>
          <a:ext cx="0" cy="0"/>
          <a:chOff x="0" y="0"/>
          <a:chExt cx="0" cy="0"/>
        </a:xfrm>
      </p:grpSpPr>
      <p:grpSp>
        <p:nvGrpSpPr>
          <p:cNvPr id="168" name="Google Shape;168;p16"/>
          <p:cNvGrpSpPr/>
          <p:nvPr/>
        </p:nvGrpSpPr>
        <p:grpSpPr>
          <a:xfrm>
            <a:off x="169827" y="169778"/>
            <a:ext cx="8804325" cy="4803936"/>
            <a:chOff x="3578675" y="1870413"/>
            <a:chExt cx="1986625" cy="1402650"/>
          </a:xfrm>
        </p:grpSpPr>
        <p:sp>
          <p:nvSpPr>
            <p:cNvPr id="169" name="Google Shape;169;p16"/>
            <p:cNvSpPr/>
            <p:nvPr/>
          </p:nvSpPr>
          <p:spPr>
            <a:xfrm rot="5400000">
              <a:off x="3578675" y="1870413"/>
              <a:ext cx="90925" cy="90925"/>
            </a:xfrm>
            <a:custGeom>
              <a:rect b="b" l="l" r="r" t="t"/>
              <a:pathLst>
                <a:path extrusionOk="0" fill="none" h="3637" w="3637">
                  <a:moveTo>
                    <a:pt x="3636" y="3637"/>
                  </a:moveTo>
                  <a:lnTo>
                    <a:pt x="0" y="3637"/>
                  </a:lnTo>
                  <a:lnTo>
                    <a:pt x="0" y="1"/>
                  </a:lnTo>
                  <a:lnTo>
                    <a:pt x="3636" y="1"/>
                  </a:lnTo>
                  <a:close/>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0" name="Google Shape;170;p16"/>
            <p:cNvSpPr/>
            <p:nvPr/>
          </p:nvSpPr>
          <p:spPr>
            <a:xfrm rot="5400000">
              <a:off x="3578675" y="3182138"/>
              <a:ext cx="90925" cy="90925"/>
            </a:xfrm>
            <a:custGeom>
              <a:rect b="b" l="l" r="r" t="t"/>
              <a:pathLst>
                <a:path extrusionOk="0" fill="none" h="3637" w="3637">
                  <a:moveTo>
                    <a:pt x="3636" y="3637"/>
                  </a:moveTo>
                  <a:lnTo>
                    <a:pt x="0" y="3637"/>
                  </a:lnTo>
                  <a:lnTo>
                    <a:pt x="0" y="1"/>
                  </a:lnTo>
                  <a:lnTo>
                    <a:pt x="3636" y="1"/>
                  </a:lnTo>
                  <a:close/>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1" name="Google Shape;171;p16"/>
            <p:cNvSpPr/>
            <p:nvPr/>
          </p:nvSpPr>
          <p:spPr>
            <a:xfrm rot="5400000">
              <a:off x="5474375" y="1870413"/>
              <a:ext cx="90925" cy="90925"/>
            </a:xfrm>
            <a:custGeom>
              <a:rect b="b" l="l" r="r" t="t"/>
              <a:pathLst>
                <a:path extrusionOk="0" fill="none" h="3637" w="3637">
                  <a:moveTo>
                    <a:pt x="3636" y="3636"/>
                  </a:moveTo>
                  <a:lnTo>
                    <a:pt x="0" y="3636"/>
                  </a:lnTo>
                  <a:lnTo>
                    <a:pt x="0" y="0"/>
                  </a:lnTo>
                  <a:lnTo>
                    <a:pt x="3636" y="0"/>
                  </a:lnTo>
                  <a:close/>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2" name="Google Shape;172;p16"/>
            <p:cNvSpPr/>
            <p:nvPr/>
          </p:nvSpPr>
          <p:spPr>
            <a:xfrm rot="5400000">
              <a:off x="5474375" y="3182138"/>
              <a:ext cx="90925" cy="90925"/>
            </a:xfrm>
            <a:custGeom>
              <a:rect b="b" l="l" r="r" t="t"/>
              <a:pathLst>
                <a:path extrusionOk="0" fill="none" h="3637" w="3637">
                  <a:moveTo>
                    <a:pt x="3636" y="3636"/>
                  </a:moveTo>
                  <a:lnTo>
                    <a:pt x="0" y="3636"/>
                  </a:lnTo>
                  <a:lnTo>
                    <a:pt x="0" y="0"/>
                  </a:lnTo>
                  <a:lnTo>
                    <a:pt x="3636" y="0"/>
                  </a:lnTo>
                  <a:close/>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3" name="Google Shape;173;p16"/>
            <p:cNvSpPr/>
            <p:nvPr/>
          </p:nvSpPr>
          <p:spPr>
            <a:xfrm rot="5400000">
              <a:off x="3896663" y="1603975"/>
              <a:ext cx="1352150" cy="1933275"/>
            </a:xfrm>
            <a:custGeom>
              <a:rect b="b" l="l" r="r" t="t"/>
              <a:pathLst>
                <a:path extrusionOk="0" fill="none" h="77331" w="54086">
                  <a:moveTo>
                    <a:pt x="54086" y="77331"/>
                  </a:moveTo>
                  <a:lnTo>
                    <a:pt x="0" y="77331"/>
                  </a:lnTo>
                  <a:lnTo>
                    <a:pt x="0" y="1"/>
                  </a:lnTo>
                  <a:lnTo>
                    <a:pt x="54086" y="1"/>
                  </a:lnTo>
                  <a:close/>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4" name="Google Shape;174;p16"/>
            <p:cNvSpPr/>
            <p:nvPr/>
          </p:nvSpPr>
          <p:spPr>
            <a:xfrm rot="5400000">
              <a:off x="3871038" y="1578800"/>
              <a:ext cx="1402650" cy="1985875"/>
            </a:xfrm>
            <a:custGeom>
              <a:rect b="b" l="l" r="r" t="t"/>
              <a:pathLst>
                <a:path extrusionOk="0" fill="none" h="79435" w="56106">
                  <a:moveTo>
                    <a:pt x="52913" y="4457"/>
                  </a:moveTo>
                  <a:lnTo>
                    <a:pt x="52913" y="3194"/>
                  </a:lnTo>
                  <a:lnTo>
                    <a:pt x="51648" y="3194"/>
                  </a:lnTo>
                  <a:lnTo>
                    <a:pt x="51648" y="0"/>
                  </a:lnTo>
                  <a:lnTo>
                    <a:pt x="4457" y="0"/>
                  </a:lnTo>
                  <a:lnTo>
                    <a:pt x="4457" y="222"/>
                  </a:lnTo>
                  <a:lnTo>
                    <a:pt x="4457" y="3194"/>
                  </a:lnTo>
                  <a:lnTo>
                    <a:pt x="3194" y="3194"/>
                  </a:lnTo>
                  <a:lnTo>
                    <a:pt x="3194" y="4457"/>
                  </a:lnTo>
                  <a:lnTo>
                    <a:pt x="0" y="4457"/>
                  </a:lnTo>
                  <a:lnTo>
                    <a:pt x="0" y="75008"/>
                  </a:lnTo>
                  <a:lnTo>
                    <a:pt x="3194" y="75008"/>
                  </a:lnTo>
                  <a:lnTo>
                    <a:pt x="3194" y="76272"/>
                  </a:lnTo>
                  <a:lnTo>
                    <a:pt x="4457" y="76272"/>
                  </a:lnTo>
                  <a:lnTo>
                    <a:pt x="4457" y="79434"/>
                  </a:lnTo>
                  <a:lnTo>
                    <a:pt x="51648" y="79434"/>
                  </a:lnTo>
                  <a:lnTo>
                    <a:pt x="51648" y="76272"/>
                  </a:lnTo>
                  <a:lnTo>
                    <a:pt x="52913" y="76272"/>
                  </a:lnTo>
                  <a:lnTo>
                    <a:pt x="52913" y="75008"/>
                  </a:lnTo>
                  <a:lnTo>
                    <a:pt x="56105" y="75008"/>
                  </a:lnTo>
                  <a:lnTo>
                    <a:pt x="56105" y="4457"/>
                  </a:lnTo>
                  <a:close/>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75" name="Google Shape;175;p16"/>
          <p:cNvSpPr txBox="1"/>
          <p:nvPr>
            <p:ph type="title"/>
          </p:nvPr>
        </p:nvSpPr>
        <p:spPr>
          <a:xfrm>
            <a:off x="800100" y="451558"/>
            <a:ext cx="7543800" cy="5997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2800"/>
              <a:buNone/>
              <a:defRPr sz="30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ext">
  <p:cSld name="CUSTOM_6_1_2">
    <p:spTree>
      <p:nvGrpSpPr>
        <p:cNvPr id="176" name="Shape 176"/>
        <p:cNvGrpSpPr/>
        <p:nvPr/>
      </p:nvGrpSpPr>
      <p:grpSpPr>
        <a:xfrm>
          <a:off x="0" y="0"/>
          <a:ext cx="0" cy="0"/>
          <a:chOff x="0" y="0"/>
          <a:chExt cx="0" cy="0"/>
        </a:xfrm>
      </p:grpSpPr>
      <p:sp>
        <p:nvSpPr>
          <p:cNvPr id="177" name="Google Shape;177;p17"/>
          <p:cNvSpPr txBox="1"/>
          <p:nvPr>
            <p:ph type="title"/>
          </p:nvPr>
        </p:nvSpPr>
        <p:spPr>
          <a:xfrm>
            <a:off x="957829" y="1654825"/>
            <a:ext cx="2764200" cy="664200"/>
          </a:xfrm>
          <a:prstGeom prst="rect">
            <a:avLst/>
          </a:prstGeom>
        </p:spPr>
        <p:txBody>
          <a:bodyPr anchorCtr="0" anchor="b" bIns="91425" lIns="91425" spcFirstLastPara="1" rIns="91425" wrap="square" tIns="91425">
            <a:noAutofit/>
          </a:bodyPr>
          <a:lstStyle>
            <a:lvl1pPr lvl="0" rtl="0">
              <a:spcBef>
                <a:spcPts val="0"/>
              </a:spcBef>
              <a:spcAft>
                <a:spcPts val="0"/>
              </a:spcAft>
              <a:buSzPts val="2800"/>
              <a:buNone/>
              <a:defRPr sz="45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78" name="Google Shape;178;p17"/>
          <p:cNvSpPr txBox="1"/>
          <p:nvPr>
            <p:ph idx="1" type="subTitle"/>
          </p:nvPr>
        </p:nvSpPr>
        <p:spPr>
          <a:xfrm>
            <a:off x="957813" y="2470725"/>
            <a:ext cx="2764200" cy="1821900"/>
          </a:xfrm>
          <a:prstGeom prst="rect">
            <a:avLst/>
          </a:prstGeom>
        </p:spPr>
        <p:txBody>
          <a:bodyPr anchorCtr="0" anchor="t" bIns="91425" lIns="91425" spcFirstLastPara="1" rIns="91425" wrap="square" tIns="91425">
            <a:noAutofit/>
          </a:bodyPr>
          <a:lstStyle>
            <a:lvl1pPr lvl="0" rtl="0">
              <a:spcBef>
                <a:spcPts val="0"/>
              </a:spcBef>
              <a:spcAft>
                <a:spcPts val="0"/>
              </a:spcAft>
              <a:buClr>
                <a:schemeClr val="dk1"/>
              </a:buClr>
              <a:buSzPts val="1600"/>
              <a:buNone/>
              <a:defRPr sz="1600"/>
            </a:lvl1pPr>
            <a:lvl2pPr lvl="1" rtl="0">
              <a:spcBef>
                <a:spcPts val="0"/>
              </a:spcBef>
              <a:spcAft>
                <a:spcPts val="0"/>
              </a:spcAft>
              <a:buClr>
                <a:schemeClr val="dk1"/>
              </a:buClr>
              <a:buSzPts val="1600"/>
              <a:buNone/>
              <a:defRPr>
                <a:solidFill>
                  <a:schemeClr val="dk1"/>
                </a:solidFill>
              </a:defRPr>
            </a:lvl2pPr>
            <a:lvl3pPr lvl="2" rtl="0">
              <a:spcBef>
                <a:spcPts val="0"/>
              </a:spcBef>
              <a:spcAft>
                <a:spcPts val="0"/>
              </a:spcAft>
              <a:buClr>
                <a:schemeClr val="dk1"/>
              </a:buClr>
              <a:buSzPts val="1600"/>
              <a:buNone/>
              <a:defRPr>
                <a:solidFill>
                  <a:schemeClr val="dk1"/>
                </a:solidFill>
              </a:defRPr>
            </a:lvl3pPr>
            <a:lvl4pPr lvl="3" rtl="0">
              <a:spcBef>
                <a:spcPts val="0"/>
              </a:spcBef>
              <a:spcAft>
                <a:spcPts val="0"/>
              </a:spcAft>
              <a:buClr>
                <a:schemeClr val="dk1"/>
              </a:buClr>
              <a:buSzPts val="1600"/>
              <a:buNone/>
              <a:defRPr>
                <a:solidFill>
                  <a:schemeClr val="dk1"/>
                </a:solidFill>
              </a:defRPr>
            </a:lvl4pPr>
            <a:lvl5pPr lvl="4" rtl="0">
              <a:spcBef>
                <a:spcPts val="0"/>
              </a:spcBef>
              <a:spcAft>
                <a:spcPts val="0"/>
              </a:spcAft>
              <a:buClr>
                <a:schemeClr val="dk1"/>
              </a:buClr>
              <a:buSzPts val="1600"/>
              <a:buNone/>
              <a:defRPr>
                <a:solidFill>
                  <a:schemeClr val="dk1"/>
                </a:solidFill>
              </a:defRPr>
            </a:lvl5pPr>
            <a:lvl6pPr lvl="5" rtl="0">
              <a:spcBef>
                <a:spcPts val="0"/>
              </a:spcBef>
              <a:spcAft>
                <a:spcPts val="0"/>
              </a:spcAft>
              <a:buClr>
                <a:schemeClr val="dk1"/>
              </a:buClr>
              <a:buSzPts val="1600"/>
              <a:buNone/>
              <a:defRPr>
                <a:solidFill>
                  <a:schemeClr val="dk1"/>
                </a:solidFill>
              </a:defRPr>
            </a:lvl6pPr>
            <a:lvl7pPr lvl="6" rtl="0">
              <a:spcBef>
                <a:spcPts val="0"/>
              </a:spcBef>
              <a:spcAft>
                <a:spcPts val="0"/>
              </a:spcAft>
              <a:buClr>
                <a:schemeClr val="dk1"/>
              </a:buClr>
              <a:buSzPts val="1600"/>
              <a:buNone/>
              <a:defRPr>
                <a:solidFill>
                  <a:schemeClr val="dk1"/>
                </a:solidFill>
              </a:defRPr>
            </a:lvl7pPr>
            <a:lvl8pPr lvl="7" rtl="0">
              <a:spcBef>
                <a:spcPts val="0"/>
              </a:spcBef>
              <a:spcAft>
                <a:spcPts val="0"/>
              </a:spcAft>
              <a:buClr>
                <a:schemeClr val="dk1"/>
              </a:buClr>
              <a:buSzPts val="1600"/>
              <a:buNone/>
              <a:defRPr>
                <a:solidFill>
                  <a:schemeClr val="dk1"/>
                </a:solidFill>
              </a:defRPr>
            </a:lvl8pPr>
            <a:lvl9pPr lvl="8" rtl="0">
              <a:spcBef>
                <a:spcPts val="0"/>
              </a:spcBef>
              <a:spcAft>
                <a:spcPts val="0"/>
              </a:spcAft>
              <a:buClr>
                <a:schemeClr val="dk1"/>
              </a:buClr>
              <a:buSzPts val="1600"/>
              <a:buNone/>
              <a:defRPr>
                <a:solidFill>
                  <a:schemeClr val="dk1"/>
                </a:solidFill>
              </a:defRPr>
            </a:lvl9pPr>
          </a:lstStyle>
          <a:p/>
        </p:txBody>
      </p:sp>
      <p:grpSp>
        <p:nvGrpSpPr>
          <p:cNvPr id="179" name="Google Shape;179;p17"/>
          <p:cNvGrpSpPr/>
          <p:nvPr/>
        </p:nvGrpSpPr>
        <p:grpSpPr>
          <a:xfrm>
            <a:off x="169664" y="169878"/>
            <a:ext cx="8804325" cy="4803936"/>
            <a:chOff x="3578675" y="1870413"/>
            <a:chExt cx="1986625" cy="1402650"/>
          </a:xfrm>
        </p:grpSpPr>
        <p:sp>
          <p:nvSpPr>
            <p:cNvPr id="180" name="Google Shape;180;p17"/>
            <p:cNvSpPr/>
            <p:nvPr/>
          </p:nvSpPr>
          <p:spPr>
            <a:xfrm rot="5400000">
              <a:off x="3578675" y="1870413"/>
              <a:ext cx="90925" cy="90925"/>
            </a:xfrm>
            <a:custGeom>
              <a:rect b="b" l="l" r="r" t="t"/>
              <a:pathLst>
                <a:path extrusionOk="0" fill="none" h="3637" w="3637">
                  <a:moveTo>
                    <a:pt x="3636" y="3637"/>
                  </a:moveTo>
                  <a:lnTo>
                    <a:pt x="0" y="3637"/>
                  </a:lnTo>
                  <a:lnTo>
                    <a:pt x="0" y="1"/>
                  </a:lnTo>
                  <a:lnTo>
                    <a:pt x="3636" y="1"/>
                  </a:lnTo>
                  <a:close/>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1" name="Google Shape;181;p17"/>
            <p:cNvSpPr/>
            <p:nvPr/>
          </p:nvSpPr>
          <p:spPr>
            <a:xfrm rot="5400000">
              <a:off x="3578675" y="3182138"/>
              <a:ext cx="90925" cy="90925"/>
            </a:xfrm>
            <a:custGeom>
              <a:rect b="b" l="l" r="r" t="t"/>
              <a:pathLst>
                <a:path extrusionOk="0" fill="none" h="3637" w="3637">
                  <a:moveTo>
                    <a:pt x="3636" y="3637"/>
                  </a:moveTo>
                  <a:lnTo>
                    <a:pt x="0" y="3637"/>
                  </a:lnTo>
                  <a:lnTo>
                    <a:pt x="0" y="1"/>
                  </a:lnTo>
                  <a:lnTo>
                    <a:pt x="3636" y="1"/>
                  </a:lnTo>
                  <a:close/>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2" name="Google Shape;182;p17"/>
            <p:cNvSpPr/>
            <p:nvPr/>
          </p:nvSpPr>
          <p:spPr>
            <a:xfrm rot="5400000">
              <a:off x="5474375" y="1870413"/>
              <a:ext cx="90925" cy="90925"/>
            </a:xfrm>
            <a:custGeom>
              <a:rect b="b" l="l" r="r" t="t"/>
              <a:pathLst>
                <a:path extrusionOk="0" fill="none" h="3637" w="3637">
                  <a:moveTo>
                    <a:pt x="3636" y="3636"/>
                  </a:moveTo>
                  <a:lnTo>
                    <a:pt x="0" y="3636"/>
                  </a:lnTo>
                  <a:lnTo>
                    <a:pt x="0" y="0"/>
                  </a:lnTo>
                  <a:lnTo>
                    <a:pt x="3636" y="0"/>
                  </a:lnTo>
                  <a:close/>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3" name="Google Shape;183;p17"/>
            <p:cNvSpPr/>
            <p:nvPr/>
          </p:nvSpPr>
          <p:spPr>
            <a:xfrm rot="5400000">
              <a:off x="5474375" y="3182138"/>
              <a:ext cx="90925" cy="90925"/>
            </a:xfrm>
            <a:custGeom>
              <a:rect b="b" l="l" r="r" t="t"/>
              <a:pathLst>
                <a:path extrusionOk="0" fill="none" h="3637" w="3637">
                  <a:moveTo>
                    <a:pt x="3636" y="3636"/>
                  </a:moveTo>
                  <a:lnTo>
                    <a:pt x="0" y="3636"/>
                  </a:lnTo>
                  <a:lnTo>
                    <a:pt x="0" y="0"/>
                  </a:lnTo>
                  <a:lnTo>
                    <a:pt x="3636" y="0"/>
                  </a:lnTo>
                  <a:close/>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4" name="Google Shape;184;p17"/>
            <p:cNvSpPr/>
            <p:nvPr/>
          </p:nvSpPr>
          <p:spPr>
            <a:xfrm rot="5400000">
              <a:off x="3896663" y="1603975"/>
              <a:ext cx="1352150" cy="1933275"/>
            </a:xfrm>
            <a:custGeom>
              <a:rect b="b" l="l" r="r" t="t"/>
              <a:pathLst>
                <a:path extrusionOk="0" fill="none" h="77331" w="54086">
                  <a:moveTo>
                    <a:pt x="54086" y="77331"/>
                  </a:moveTo>
                  <a:lnTo>
                    <a:pt x="0" y="77331"/>
                  </a:lnTo>
                  <a:lnTo>
                    <a:pt x="0" y="1"/>
                  </a:lnTo>
                  <a:lnTo>
                    <a:pt x="54086" y="1"/>
                  </a:lnTo>
                  <a:close/>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5" name="Google Shape;185;p17"/>
            <p:cNvSpPr/>
            <p:nvPr/>
          </p:nvSpPr>
          <p:spPr>
            <a:xfrm rot="5400000">
              <a:off x="3871038" y="1578800"/>
              <a:ext cx="1402650" cy="1985875"/>
            </a:xfrm>
            <a:custGeom>
              <a:rect b="b" l="l" r="r" t="t"/>
              <a:pathLst>
                <a:path extrusionOk="0" fill="none" h="79435" w="56106">
                  <a:moveTo>
                    <a:pt x="52913" y="4457"/>
                  </a:moveTo>
                  <a:lnTo>
                    <a:pt x="52913" y="3194"/>
                  </a:lnTo>
                  <a:lnTo>
                    <a:pt x="51648" y="3194"/>
                  </a:lnTo>
                  <a:lnTo>
                    <a:pt x="51648" y="0"/>
                  </a:lnTo>
                  <a:lnTo>
                    <a:pt x="4457" y="0"/>
                  </a:lnTo>
                  <a:lnTo>
                    <a:pt x="4457" y="222"/>
                  </a:lnTo>
                  <a:lnTo>
                    <a:pt x="4457" y="3194"/>
                  </a:lnTo>
                  <a:lnTo>
                    <a:pt x="3194" y="3194"/>
                  </a:lnTo>
                  <a:lnTo>
                    <a:pt x="3194" y="4457"/>
                  </a:lnTo>
                  <a:lnTo>
                    <a:pt x="0" y="4457"/>
                  </a:lnTo>
                  <a:lnTo>
                    <a:pt x="0" y="75008"/>
                  </a:lnTo>
                  <a:lnTo>
                    <a:pt x="3194" y="75008"/>
                  </a:lnTo>
                  <a:lnTo>
                    <a:pt x="3194" y="76272"/>
                  </a:lnTo>
                  <a:lnTo>
                    <a:pt x="4457" y="76272"/>
                  </a:lnTo>
                  <a:lnTo>
                    <a:pt x="4457" y="79434"/>
                  </a:lnTo>
                  <a:lnTo>
                    <a:pt x="51648" y="79434"/>
                  </a:lnTo>
                  <a:lnTo>
                    <a:pt x="51648" y="76272"/>
                  </a:lnTo>
                  <a:lnTo>
                    <a:pt x="52913" y="76272"/>
                  </a:lnTo>
                  <a:lnTo>
                    <a:pt x="52913" y="75008"/>
                  </a:lnTo>
                  <a:lnTo>
                    <a:pt x="56105" y="75008"/>
                  </a:lnTo>
                  <a:lnTo>
                    <a:pt x="56105" y="4457"/>
                  </a:lnTo>
                  <a:close/>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ext 1">
  <p:cSld name="CUSTOM_6_1_1_2">
    <p:spTree>
      <p:nvGrpSpPr>
        <p:cNvPr id="186" name="Shape 186"/>
        <p:cNvGrpSpPr/>
        <p:nvPr/>
      </p:nvGrpSpPr>
      <p:grpSpPr>
        <a:xfrm>
          <a:off x="0" y="0"/>
          <a:ext cx="0" cy="0"/>
          <a:chOff x="0" y="0"/>
          <a:chExt cx="0" cy="0"/>
        </a:xfrm>
      </p:grpSpPr>
      <p:sp>
        <p:nvSpPr>
          <p:cNvPr id="187" name="Google Shape;187;p18"/>
          <p:cNvSpPr txBox="1"/>
          <p:nvPr>
            <p:ph type="title"/>
          </p:nvPr>
        </p:nvSpPr>
        <p:spPr>
          <a:xfrm>
            <a:off x="800100" y="1078162"/>
            <a:ext cx="4395000" cy="1482300"/>
          </a:xfrm>
          <a:prstGeom prst="rect">
            <a:avLst/>
          </a:prstGeom>
        </p:spPr>
        <p:txBody>
          <a:bodyPr anchorCtr="0" anchor="b" bIns="91425" lIns="91425" spcFirstLastPara="1" rIns="91425" wrap="square" tIns="91425">
            <a:noAutofit/>
          </a:bodyPr>
          <a:lstStyle>
            <a:lvl1pPr lvl="0" rtl="0">
              <a:spcBef>
                <a:spcPts val="0"/>
              </a:spcBef>
              <a:spcAft>
                <a:spcPts val="0"/>
              </a:spcAft>
              <a:buSzPts val="4200"/>
              <a:buNone/>
              <a:defRPr sz="4500"/>
            </a:lvl1pPr>
            <a:lvl2pPr lvl="1" rtl="0" algn="ctr">
              <a:spcBef>
                <a:spcPts val="0"/>
              </a:spcBef>
              <a:spcAft>
                <a:spcPts val="0"/>
              </a:spcAft>
              <a:buSzPts val="4200"/>
              <a:buNone/>
              <a:defRPr sz="4200"/>
            </a:lvl2pPr>
            <a:lvl3pPr lvl="2" rtl="0" algn="ctr">
              <a:spcBef>
                <a:spcPts val="0"/>
              </a:spcBef>
              <a:spcAft>
                <a:spcPts val="0"/>
              </a:spcAft>
              <a:buSzPts val="4200"/>
              <a:buNone/>
              <a:defRPr sz="4200"/>
            </a:lvl3pPr>
            <a:lvl4pPr lvl="3" rtl="0" algn="ctr">
              <a:spcBef>
                <a:spcPts val="0"/>
              </a:spcBef>
              <a:spcAft>
                <a:spcPts val="0"/>
              </a:spcAft>
              <a:buSzPts val="4200"/>
              <a:buNone/>
              <a:defRPr sz="4200"/>
            </a:lvl4pPr>
            <a:lvl5pPr lvl="4" rtl="0" algn="ctr">
              <a:spcBef>
                <a:spcPts val="0"/>
              </a:spcBef>
              <a:spcAft>
                <a:spcPts val="0"/>
              </a:spcAft>
              <a:buSzPts val="4200"/>
              <a:buNone/>
              <a:defRPr sz="4200"/>
            </a:lvl5pPr>
            <a:lvl6pPr lvl="5" rtl="0" algn="ctr">
              <a:spcBef>
                <a:spcPts val="0"/>
              </a:spcBef>
              <a:spcAft>
                <a:spcPts val="0"/>
              </a:spcAft>
              <a:buSzPts val="4200"/>
              <a:buNone/>
              <a:defRPr sz="4200"/>
            </a:lvl6pPr>
            <a:lvl7pPr lvl="6" rtl="0" algn="ctr">
              <a:spcBef>
                <a:spcPts val="0"/>
              </a:spcBef>
              <a:spcAft>
                <a:spcPts val="0"/>
              </a:spcAft>
              <a:buSzPts val="4200"/>
              <a:buNone/>
              <a:defRPr sz="4200"/>
            </a:lvl7pPr>
            <a:lvl8pPr lvl="7" rtl="0" algn="ctr">
              <a:spcBef>
                <a:spcPts val="0"/>
              </a:spcBef>
              <a:spcAft>
                <a:spcPts val="0"/>
              </a:spcAft>
              <a:buSzPts val="4200"/>
              <a:buNone/>
              <a:defRPr sz="4200"/>
            </a:lvl8pPr>
            <a:lvl9pPr lvl="8" rtl="0" algn="ctr">
              <a:spcBef>
                <a:spcPts val="0"/>
              </a:spcBef>
              <a:spcAft>
                <a:spcPts val="0"/>
              </a:spcAft>
              <a:buSzPts val="4200"/>
              <a:buNone/>
              <a:defRPr sz="4200"/>
            </a:lvl9pPr>
          </a:lstStyle>
          <a:p/>
        </p:txBody>
      </p:sp>
      <p:sp>
        <p:nvSpPr>
          <p:cNvPr id="188" name="Google Shape;188;p18"/>
          <p:cNvSpPr txBox="1"/>
          <p:nvPr>
            <p:ph idx="1" type="subTitle"/>
          </p:nvPr>
        </p:nvSpPr>
        <p:spPr>
          <a:xfrm>
            <a:off x="800100" y="2593400"/>
            <a:ext cx="4395000" cy="14823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2100"/>
              <a:buNone/>
              <a:defRPr/>
            </a:lvl1pPr>
            <a:lvl2pPr lvl="1" rtl="0" algn="ctr">
              <a:lnSpc>
                <a:spcPct val="100000"/>
              </a:lnSpc>
              <a:spcBef>
                <a:spcPts val="0"/>
              </a:spcBef>
              <a:spcAft>
                <a:spcPts val="0"/>
              </a:spcAft>
              <a:buSzPts val="2100"/>
              <a:buNone/>
              <a:defRPr sz="2100"/>
            </a:lvl2pPr>
            <a:lvl3pPr lvl="2" rtl="0" algn="ctr">
              <a:lnSpc>
                <a:spcPct val="100000"/>
              </a:lnSpc>
              <a:spcBef>
                <a:spcPts val="0"/>
              </a:spcBef>
              <a:spcAft>
                <a:spcPts val="0"/>
              </a:spcAft>
              <a:buSzPts val="2100"/>
              <a:buNone/>
              <a:defRPr sz="2100"/>
            </a:lvl3pPr>
            <a:lvl4pPr lvl="3" rtl="0" algn="ctr">
              <a:lnSpc>
                <a:spcPct val="100000"/>
              </a:lnSpc>
              <a:spcBef>
                <a:spcPts val="0"/>
              </a:spcBef>
              <a:spcAft>
                <a:spcPts val="0"/>
              </a:spcAft>
              <a:buSzPts val="2100"/>
              <a:buNone/>
              <a:defRPr sz="2100"/>
            </a:lvl4pPr>
            <a:lvl5pPr lvl="4" rtl="0" algn="ctr">
              <a:lnSpc>
                <a:spcPct val="100000"/>
              </a:lnSpc>
              <a:spcBef>
                <a:spcPts val="0"/>
              </a:spcBef>
              <a:spcAft>
                <a:spcPts val="0"/>
              </a:spcAft>
              <a:buSzPts val="2100"/>
              <a:buNone/>
              <a:defRPr sz="2100"/>
            </a:lvl5pPr>
            <a:lvl6pPr lvl="5" rtl="0" algn="ctr">
              <a:lnSpc>
                <a:spcPct val="100000"/>
              </a:lnSpc>
              <a:spcBef>
                <a:spcPts val="0"/>
              </a:spcBef>
              <a:spcAft>
                <a:spcPts val="0"/>
              </a:spcAft>
              <a:buSzPts val="2100"/>
              <a:buNone/>
              <a:defRPr sz="2100"/>
            </a:lvl6pPr>
            <a:lvl7pPr lvl="6" rtl="0" algn="ctr">
              <a:lnSpc>
                <a:spcPct val="100000"/>
              </a:lnSpc>
              <a:spcBef>
                <a:spcPts val="0"/>
              </a:spcBef>
              <a:spcAft>
                <a:spcPts val="0"/>
              </a:spcAft>
              <a:buSzPts val="2100"/>
              <a:buNone/>
              <a:defRPr sz="2100"/>
            </a:lvl7pPr>
            <a:lvl8pPr lvl="7" rtl="0" algn="ctr">
              <a:lnSpc>
                <a:spcPct val="100000"/>
              </a:lnSpc>
              <a:spcBef>
                <a:spcPts val="0"/>
              </a:spcBef>
              <a:spcAft>
                <a:spcPts val="0"/>
              </a:spcAft>
              <a:buSzPts val="2100"/>
              <a:buNone/>
              <a:defRPr sz="2100"/>
            </a:lvl8pPr>
            <a:lvl9pPr lvl="8" rtl="0" algn="ctr">
              <a:lnSpc>
                <a:spcPct val="100000"/>
              </a:lnSpc>
              <a:spcBef>
                <a:spcPts val="0"/>
              </a:spcBef>
              <a:spcAft>
                <a:spcPts val="0"/>
              </a:spcAft>
              <a:buSzPts val="2100"/>
              <a:buNone/>
              <a:defRPr sz="2100"/>
            </a:lvl9pPr>
          </a:lstStyle>
          <a:p/>
        </p:txBody>
      </p:sp>
      <p:grpSp>
        <p:nvGrpSpPr>
          <p:cNvPr id="189" name="Google Shape;189;p18"/>
          <p:cNvGrpSpPr/>
          <p:nvPr/>
        </p:nvGrpSpPr>
        <p:grpSpPr>
          <a:xfrm>
            <a:off x="169664" y="169878"/>
            <a:ext cx="8804325" cy="4803936"/>
            <a:chOff x="3578675" y="1870413"/>
            <a:chExt cx="1986625" cy="1402650"/>
          </a:xfrm>
        </p:grpSpPr>
        <p:sp>
          <p:nvSpPr>
            <p:cNvPr id="190" name="Google Shape;190;p18"/>
            <p:cNvSpPr/>
            <p:nvPr/>
          </p:nvSpPr>
          <p:spPr>
            <a:xfrm rot="5400000">
              <a:off x="3578675" y="1870413"/>
              <a:ext cx="90925" cy="90925"/>
            </a:xfrm>
            <a:custGeom>
              <a:rect b="b" l="l" r="r" t="t"/>
              <a:pathLst>
                <a:path extrusionOk="0" fill="none" h="3637" w="3637">
                  <a:moveTo>
                    <a:pt x="3636" y="3637"/>
                  </a:moveTo>
                  <a:lnTo>
                    <a:pt x="0" y="3637"/>
                  </a:lnTo>
                  <a:lnTo>
                    <a:pt x="0" y="1"/>
                  </a:lnTo>
                  <a:lnTo>
                    <a:pt x="3636" y="1"/>
                  </a:lnTo>
                  <a:close/>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1" name="Google Shape;191;p18"/>
            <p:cNvSpPr/>
            <p:nvPr/>
          </p:nvSpPr>
          <p:spPr>
            <a:xfrm rot="5400000">
              <a:off x="3578675" y="3182138"/>
              <a:ext cx="90925" cy="90925"/>
            </a:xfrm>
            <a:custGeom>
              <a:rect b="b" l="l" r="r" t="t"/>
              <a:pathLst>
                <a:path extrusionOk="0" fill="none" h="3637" w="3637">
                  <a:moveTo>
                    <a:pt x="3636" y="3637"/>
                  </a:moveTo>
                  <a:lnTo>
                    <a:pt x="0" y="3637"/>
                  </a:lnTo>
                  <a:lnTo>
                    <a:pt x="0" y="1"/>
                  </a:lnTo>
                  <a:lnTo>
                    <a:pt x="3636" y="1"/>
                  </a:lnTo>
                  <a:close/>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2" name="Google Shape;192;p18"/>
            <p:cNvSpPr/>
            <p:nvPr/>
          </p:nvSpPr>
          <p:spPr>
            <a:xfrm rot="5400000">
              <a:off x="5474375" y="1870413"/>
              <a:ext cx="90925" cy="90925"/>
            </a:xfrm>
            <a:custGeom>
              <a:rect b="b" l="l" r="r" t="t"/>
              <a:pathLst>
                <a:path extrusionOk="0" fill="none" h="3637" w="3637">
                  <a:moveTo>
                    <a:pt x="3636" y="3636"/>
                  </a:moveTo>
                  <a:lnTo>
                    <a:pt x="0" y="3636"/>
                  </a:lnTo>
                  <a:lnTo>
                    <a:pt x="0" y="0"/>
                  </a:lnTo>
                  <a:lnTo>
                    <a:pt x="3636" y="0"/>
                  </a:lnTo>
                  <a:close/>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3" name="Google Shape;193;p18"/>
            <p:cNvSpPr/>
            <p:nvPr/>
          </p:nvSpPr>
          <p:spPr>
            <a:xfrm rot="5400000">
              <a:off x="5474375" y="3182138"/>
              <a:ext cx="90925" cy="90925"/>
            </a:xfrm>
            <a:custGeom>
              <a:rect b="b" l="l" r="r" t="t"/>
              <a:pathLst>
                <a:path extrusionOk="0" fill="none" h="3637" w="3637">
                  <a:moveTo>
                    <a:pt x="3636" y="3636"/>
                  </a:moveTo>
                  <a:lnTo>
                    <a:pt x="0" y="3636"/>
                  </a:lnTo>
                  <a:lnTo>
                    <a:pt x="0" y="0"/>
                  </a:lnTo>
                  <a:lnTo>
                    <a:pt x="3636" y="0"/>
                  </a:lnTo>
                  <a:close/>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4" name="Google Shape;194;p18"/>
            <p:cNvSpPr/>
            <p:nvPr/>
          </p:nvSpPr>
          <p:spPr>
            <a:xfrm rot="5400000">
              <a:off x="3896663" y="1603975"/>
              <a:ext cx="1352150" cy="1933275"/>
            </a:xfrm>
            <a:custGeom>
              <a:rect b="b" l="l" r="r" t="t"/>
              <a:pathLst>
                <a:path extrusionOk="0" fill="none" h="77331" w="54086">
                  <a:moveTo>
                    <a:pt x="54086" y="77331"/>
                  </a:moveTo>
                  <a:lnTo>
                    <a:pt x="0" y="77331"/>
                  </a:lnTo>
                  <a:lnTo>
                    <a:pt x="0" y="1"/>
                  </a:lnTo>
                  <a:lnTo>
                    <a:pt x="54086" y="1"/>
                  </a:lnTo>
                  <a:close/>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5" name="Google Shape;195;p18"/>
            <p:cNvSpPr/>
            <p:nvPr/>
          </p:nvSpPr>
          <p:spPr>
            <a:xfrm rot="5400000">
              <a:off x="3871038" y="1578800"/>
              <a:ext cx="1402650" cy="1985875"/>
            </a:xfrm>
            <a:custGeom>
              <a:rect b="b" l="l" r="r" t="t"/>
              <a:pathLst>
                <a:path extrusionOk="0" fill="none" h="79435" w="56106">
                  <a:moveTo>
                    <a:pt x="52913" y="4457"/>
                  </a:moveTo>
                  <a:lnTo>
                    <a:pt x="52913" y="3194"/>
                  </a:lnTo>
                  <a:lnTo>
                    <a:pt x="51648" y="3194"/>
                  </a:lnTo>
                  <a:lnTo>
                    <a:pt x="51648" y="0"/>
                  </a:lnTo>
                  <a:lnTo>
                    <a:pt x="4457" y="0"/>
                  </a:lnTo>
                  <a:lnTo>
                    <a:pt x="4457" y="222"/>
                  </a:lnTo>
                  <a:lnTo>
                    <a:pt x="4457" y="3194"/>
                  </a:lnTo>
                  <a:lnTo>
                    <a:pt x="3194" y="3194"/>
                  </a:lnTo>
                  <a:lnTo>
                    <a:pt x="3194" y="4457"/>
                  </a:lnTo>
                  <a:lnTo>
                    <a:pt x="0" y="4457"/>
                  </a:lnTo>
                  <a:lnTo>
                    <a:pt x="0" y="75008"/>
                  </a:lnTo>
                  <a:lnTo>
                    <a:pt x="3194" y="75008"/>
                  </a:lnTo>
                  <a:lnTo>
                    <a:pt x="3194" y="76272"/>
                  </a:lnTo>
                  <a:lnTo>
                    <a:pt x="4457" y="76272"/>
                  </a:lnTo>
                  <a:lnTo>
                    <a:pt x="4457" y="79434"/>
                  </a:lnTo>
                  <a:lnTo>
                    <a:pt x="51648" y="79434"/>
                  </a:lnTo>
                  <a:lnTo>
                    <a:pt x="51648" y="76272"/>
                  </a:lnTo>
                  <a:lnTo>
                    <a:pt x="52913" y="76272"/>
                  </a:lnTo>
                  <a:lnTo>
                    <a:pt x="52913" y="75008"/>
                  </a:lnTo>
                  <a:lnTo>
                    <a:pt x="56105" y="75008"/>
                  </a:lnTo>
                  <a:lnTo>
                    <a:pt x="56105" y="4457"/>
                  </a:lnTo>
                  <a:close/>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96" name="Google Shape;196;p18"/>
          <p:cNvSpPr/>
          <p:nvPr/>
        </p:nvSpPr>
        <p:spPr>
          <a:xfrm>
            <a:off x="4487175" y="430320"/>
            <a:ext cx="169200" cy="165000"/>
          </a:xfrm>
          <a:prstGeom prst="star7">
            <a:avLst>
              <a:gd fmla="val 26229" name="adj"/>
              <a:gd fmla="val 102572" name="hf"/>
              <a:gd fmla="val 105210" name="vf"/>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7" name="Google Shape;197;p18"/>
          <p:cNvSpPr/>
          <p:nvPr/>
        </p:nvSpPr>
        <p:spPr>
          <a:xfrm>
            <a:off x="4487175" y="4548175"/>
            <a:ext cx="169200" cy="165000"/>
          </a:xfrm>
          <a:prstGeom prst="star7">
            <a:avLst>
              <a:gd fmla="val 26229" name="adj"/>
              <a:gd fmla="val 102572" name="hf"/>
              <a:gd fmla="val 105210" name="vf"/>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ext 2">
  <p:cSld name="CUSTOM_6_1_1_1">
    <p:spTree>
      <p:nvGrpSpPr>
        <p:cNvPr id="198" name="Shape 198"/>
        <p:cNvGrpSpPr/>
        <p:nvPr/>
      </p:nvGrpSpPr>
      <p:grpSpPr>
        <a:xfrm>
          <a:off x="0" y="0"/>
          <a:ext cx="0" cy="0"/>
          <a:chOff x="0" y="0"/>
          <a:chExt cx="0" cy="0"/>
        </a:xfrm>
      </p:grpSpPr>
      <p:sp>
        <p:nvSpPr>
          <p:cNvPr id="199" name="Google Shape;199;p19"/>
          <p:cNvSpPr txBox="1"/>
          <p:nvPr>
            <p:ph type="title"/>
          </p:nvPr>
        </p:nvSpPr>
        <p:spPr>
          <a:xfrm>
            <a:off x="5265229" y="1654212"/>
            <a:ext cx="2764200" cy="664200"/>
          </a:xfrm>
          <a:prstGeom prst="rect">
            <a:avLst/>
          </a:prstGeom>
        </p:spPr>
        <p:txBody>
          <a:bodyPr anchorCtr="0" anchor="b" bIns="91425" lIns="91425" spcFirstLastPara="1" rIns="91425" wrap="square" tIns="91425">
            <a:noAutofit/>
          </a:bodyPr>
          <a:lstStyle>
            <a:lvl1pPr lvl="0" rtl="0" algn="r">
              <a:spcBef>
                <a:spcPts val="0"/>
              </a:spcBef>
              <a:spcAft>
                <a:spcPts val="0"/>
              </a:spcAft>
              <a:buSzPts val="2800"/>
              <a:buNone/>
              <a:defRPr sz="45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200" name="Google Shape;200;p19"/>
          <p:cNvSpPr txBox="1"/>
          <p:nvPr>
            <p:ph idx="1" type="subTitle"/>
          </p:nvPr>
        </p:nvSpPr>
        <p:spPr>
          <a:xfrm>
            <a:off x="5265213" y="2464250"/>
            <a:ext cx="2764200" cy="1821900"/>
          </a:xfrm>
          <a:prstGeom prst="rect">
            <a:avLst/>
          </a:prstGeom>
        </p:spPr>
        <p:txBody>
          <a:bodyPr anchorCtr="0" anchor="t" bIns="91425" lIns="91425" spcFirstLastPara="1" rIns="91425" wrap="square" tIns="91425">
            <a:noAutofit/>
          </a:bodyPr>
          <a:lstStyle>
            <a:lvl1pPr lvl="0" rtl="0" algn="r">
              <a:spcBef>
                <a:spcPts val="0"/>
              </a:spcBef>
              <a:spcAft>
                <a:spcPts val="0"/>
              </a:spcAft>
              <a:buClr>
                <a:schemeClr val="dk1"/>
              </a:buClr>
              <a:buSzPts val="1600"/>
              <a:buNone/>
              <a:defRPr sz="1600"/>
            </a:lvl1pPr>
            <a:lvl2pPr lvl="1" rtl="0">
              <a:spcBef>
                <a:spcPts val="0"/>
              </a:spcBef>
              <a:spcAft>
                <a:spcPts val="0"/>
              </a:spcAft>
              <a:buClr>
                <a:schemeClr val="dk1"/>
              </a:buClr>
              <a:buSzPts val="1600"/>
              <a:buNone/>
              <a:defRPr>
                <a:solidFill>
                  <a:schemeClr val="dk1"/>
                </a:solidFill>
              </a:defRPr>
            </a:lvl2pPr>
            <a:lvl3pPr lvl="2" rtl="0">
              <a:spcBef>
                <a:spcPts val="0"/>
              </a:spcBef>
              <a:spcAft>
                <a:spcPts val="0"/>
              </a:spcAft>
              <a:buClr>
                <a:schemeClr val="dk1"/>
              </a:buClr>
              <a:buSzPts val="1600"/>
              <a:buNone/>
              <a:defRPr>
                <a:solidFill>
                  <a:schemeClr val="dk1"/>
                </a:solidFill>
              </a:defRPr>
            </a:lvl3pPr>
            <a:lvl4pPr lvl="3" rtl="0">
              <a:spcBef>
                <a:spcPts val="0"/>
              </a:spcBef>
              <a:spcAft>
                <a:spcPts val="0"/>
              </a:spcAft>
              <a:buClr>
                <a:schemeClr val="dk1"/>
              </a:buClr>
              <a:buSzPts val="1600"/>
              <a:buNone/>
              <a:defRPr>
                <a:solidFill>
                  <a:schemeClr val="dk1"/>
                </a:solidFill>
              </a:defRPr>
            </a:lvl4pPr>
            <a:lvl5pPr lvl="4" rtl="0">
              <a:spcBef>
                <a:spcPts val="0"/>
              </a:spcBef>
              <a:spcAft>
                <a:spcPts val="0"/>
              </a:spcAft>
              <a:buClr>
                <a:schemeClr val="dk1"/>
              </a:buClr>
              <a:buSzPts val="1600"/>
              <a:buNone/>
              <a:defRPr>
                <a:solidFill>
                  <a:schemeClr val="dk1"/>
                </a:solidFill>
              </a:defRPr>
            </a:lvl5pPr>
            <a:lvl6pPr lvl="5" rtl="0">
              <a:spcBef>
                <a:spcPts val="0"/>
              </a:spcBef>
              <a:spcAft>
                <a:spcPts val="0"/>
              </a:spcAft>
              <a:buClr>
                <a:schemeClr val="dk1"/>
              </a:buClr>
              <a:buSzPts val="1600"/>
              <a:buNone/>
              <a:defRPr>
                <a:solidFill>
                  <a:schemeClr val="dk1"/>
                </a:solidFill>
              </a:defRPr>
            </a:lvl6pPr>
            <a:lvl7pPr lvl="6" rtl="0">
              <a:spcBef>
                <a:spcPts val="0"/>
              </a:spcBef>
              <a:spcAft>
                <a:spcPts val="0"/>
              </a:spcAft>
              <a:buClr>
                <a:schemeClr val="dk1"/>
              </a:buClr>
              <a:buSzPts val="1600"/>
              <a:buNone/>
              <a:defRPr>
                <a:solidFill>
                  <a:schemeClr val="dk1"/>
                </a:solidFill>
              </a:defRPr>
            </a:lvl7pPr>
            <a:lvl8pPr lvl="7" rtl="0">
              <a:spcBef>
                <a:spcPts val="0"/>
              </a:spcBef>
              <a:spcAft>
                <a:spcPts val="0"/>
              </a:spcAft>
              <a:buClr>
                <a:schemeClr val="dk1"/>
              </a:buClr>
              <a:buSzPts val="1600"/>
              <a:buNone/>
              <a:defRPr>
                <a:solidFill>
                  <a:schemeClr val="dk1"/>
                </a:solidFill>
              </a:defRPr>
            </a:lvl8pPr>
            <a:lvl9pPr lvl="8" rtl="0">
              <a:spcBef>
                <a:spcPts val="0"/>
              </a:spcBef>
              <a:spcAft>
                <a:spcPts val="0"/>
              </a:spcAft>
              <a:buClr>
                <a:schemeClr val="dk1"/>
              </a:buClr>
              <a:buSzPts val="1600"/>
              <a:buNone/>
              <a:defRPr>
                <a:solidFill>
                  <a:schemeClr val="dk1"/>
                </a:solidFill>
              </a:defRPr>
            </a:lvl9pPr>
          </a:lstStyle>
          <a:p/>
        </p:txBody>
      </p:sp>
      <p:grpSp>
        <p:nvGrpSpPr>
          <p:cNvPr id="201" name="Google Shape;201;p19"/>
          <p:cNvGrpSpPr/>
          <p:nvPr/>
        </p:nvGrpSpPr>
        <p:grpSpPr>
          <a:xfrm>
            <a:off x="166225" y="169875"/>
            <a:ext cx="8807843" cy="4804007"/>
            <a:chOff x="166225" y="169875"/>
            <a:chExt cx="8807843" cy="4804007"/>
          </a:xfrm>
        </p:grpSpPr>
        <p:sp>
          <p:nvSpPr>
            <p:cNvPr id="202" name="Google Shape;202;p19"/>
            <p:cNvSpPr/>
            <p:nvPr/>
          </p:nvSpPr>
          <p:spPr>
            <a:xfrm>
              <a:off x="166225" y="169875"/>
              <a:ext cx="8807843" cy="4804007"/>
            </a:xfrm>
            <a:custGeom>
              <a:rect b="b" l="l" r="r" t="t"/>
              <a:pathLst>
                <a:path extrusionOk="0" fill="none" h="89673" w="140392">
                  <a:moveTo>
                    <a:pt x="130570" y="89673"/>
                  </a:moveTo>
                  <a:lnTo>
                    <a:pt x="76133" y="89673"/>
                  </a:lnTo>
                  <a:lnTo>
                    <a:pt x="70196" y="85657"/>
                  </a:lnTo>
                  <a:lnTo>
                    <a:pt x="64260" y="89673"/>
                  </a:lnTo>
                  <a:lnTo>
                    <a:pt x="9822" y="89673"/>
                  </a:lnTo>
                  <a:lnTo>
                    <a:pt x="1" y="79851"/>
                  </a:lnTo>
                  <a:lnTo>
                    <a:pt x="1" y="47730"/>
                  </a:lnTo>
                  <a:lnTo>
                    <a:pt x="1986" y="44837"/>
                  </a:lnTo>
                  <a:lnTo>
                    <a:pt x="1" y="41945"/>
                  </a:lnTo>
                  <a:lnTo>
                    <a:pt x="1" y="9822"/>
                  </a:lnTo>
                  <a:lnTo>
                    <a:pt x="9822" y="1"/>
                  </a:lnTo>
                  <a:lnTo>
                    <a:pt x="64260" y="1"/>
                  </a:lnTo>
                  <a:lnTo>
                    <a:pt x="70196" y="4018"/>
                  </a:lnTo>
                  <a:lnTo>
                    <a:pt x="76133" y="1"/>
                  </a:lnTo>
                  <a:lnTo>
                    <a:pt x="130570" y="1"/>
                  </a:lnTo>
                  <a:lnTo>
                    <a:pt x="140391" y="9822"/>
                  </a:lnTo>
                  <a:lnTo>
                    <a:pt x="140391" y="41945"/>
                  </a:lnTo>
                  <a:lnTo>
                    <a:pt x="138406" y="44837"/>
                  </a:lnTo>
                  <a:lnTo>
                    <a:pt x="140391" y="47730"/>
                  </a:lnTo>
                  <a:lnTo>
                    <a:pt x="140391" y="79851"/>
                  </a:lnTo>
                  <a:close/>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3" name="Google Shape;203;p19"/>
            <p:cNvSpPr/>
            <p:nvPr/>
          </p:nvSpPr>
          <p:spPr>
            <a:xfrm>
              <a:off x="261397" y="255750"/>
              <a:ext cx="3652452" cy="1923306"/>
            </a:xfrm>
            <a:custGeom>
              <a:rect b="b" l="l" r="r" t="t"/>
              <a:pathLst>
                <a:path extrusionOk="0" fill="none" h="35901" w="58218">
                  <a:moveTo>
                    <a:pt x="0" y="35901"/>
                  </a:moveTo>
                  <a:lnTo>
                    <a:pt x="0" y="1"/>
                  </a:lnTo>
                  <a:lnTo>
                    <a:pt x="58218" y="1"/>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4" name="Google Shape;204;p19"/>
            <p:cNvSpPr/>
            <p:nvPr/>
          </p:nvSpPr>
          <p:spPr>
            <a:xfrm>
              <a:off x="362780" y="342482"/>
              <a:ext cx="3194656" cy="1640979"/>
            </a:xfrm>
            <a:custGeom>
              <a:rect b="b" l="l" r="r" t="t"/>
              <a:pathLst>
                <a:path extrusionOk="0" fill="none" h="30631" w="50921">
                  <a:moveTo>
                    <a:pt x="1" y="30630"/>
                  </a:moveTo>
                  <a:lnTo>
                    <a:pt x="1" y="6800"/>
                  </a:lnTo>
                  <a:lnTo>
                    <a:pt x="6801" y="0"/>
                  </a:lnTo>
                  <a:lnTo>
                    <a:pt x="50921" y="0"/>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5" name="Google Shape;205;p19"/>
            <p:cNvSpPr/>
            <p:nvPr/>
          </p:nvSpPr>
          <p:spPr>
            <a:xfrm>
              <a:off x="5226410" y="255750"/>
              <a:ext cx="3652452" cy="1923306"/>
            </a:xfrm>
            <a:custGeom>
              <a:rect b="b" l="l" r="r" t="t"/>
              <a:pathLst>
                <a:path extrusionOk="0" fill="none" h="35901" w="58218">
                  <a:moveTo>
                    <a:pt x="58218" y="35901"/>
                  </a:moveTo>
                  <a:lnTo>
                    <a:pt x="58218" y="1"/>
                  </a:lnTo>
                  <a:lnTo>
                    <a:pt x="0" y="1"/>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6" name="Google Shape;206;p19"/>
            <p:cNvSpPr/>
            <p:nvPr/>
          </p:nvSpPr>
          <p:spPr>
            <a:xfrm>
              <a:off x="5582819" y="342482"/>
              <a:ext cx="3194531" cy="1640979"/>
            </a:xfrm>
            <a:custGeom>
              <a:rect b="b" l="l" r="r" t="t"/>
              <a:pathLst>
                <a:path extrusionOk="0" fill="none" h="30631" w="50919">
                  <a:moveTo>
                    <a:pt x="50918" y="30630"/>
                  </a:moveTo>
                  <a:lnTo>
                    <a:pt x="50918" y="6800"/>
                  </a:lnTo>
                  <a:lnTo>
                    <a:pt x="44120" y="0"/>
                  </a:lnTo>
                  <a:lnTo>
                    <a:pt x="0" y="0"/>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7" name="Google Shape;207;p19"/>
            <p:cNvSpPr/>
            <p:nvPr/>
          </p:nvSpPr>
          <p:spPr>
            <a:xfrm>
              <a:off x="261397" y="2964639"/>
              <a:ext cx="3652452" cy="1923306"/>
            </a:xfrm>
            <a:custGeom>
              <a:rect b="b" l="l" r="r" t="t"/>
              <a:pathLst>
                <a:path extrusionOk="0" fill="none" h="35901" w="58218">
                  <a:moveTo>
                    <a:pt x="0" y="1"/>
                  </a:moveTo>
                  <a:lnTo>
                    <a:pt x="0" y="35901"/>
                  </a:lnTo>
                  <a:lnTo>
                    <a:pt x="58218" y="35901"/>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8" name="Google Shape;208;p19"/>
            <p:cNvSpPr/>
            <p:nvPr/>
          </p:nvSpPr>
          <p:spPr>
            <a:xfrm>
              <a:off x="362780" y="3160228"/>
              <a:ext cx="3194656" cy="1641086"/>
            </a:xfrm>
            <a:custGeom>
              <a:rect b="b" l="l" r="r" t="t"/>
              <a:pathLst>
                <a:path extrusionOk="0" fill="none" h="30633" w="50921">
                  <a:moveTo>
                    <a:pt x="1" y="1"/>
                  </a:moveTo>
                  <a:lnTo>
                    <a:pt x="1" y="23833"/>
                  </a:lnTo>
                  <a:lnTo>
                    <a:pt x="6801" y="30633"/>
                  </a:lnTo>
                  <a:lnTo>
                    <a:pt x="50921" y="30633"/>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9" name="Google Shape;209;p19"/>
            <p:cNvSpPr/>
            <p:nvPr/>
          </p:nvSpPr>
          <p:spPr>
            <a:xfrm>
              <a:off x="5226410" y="2964639"/>
              <a:ext cx="3652452" cy="1923306"/>
            </a:xfrm>
            <a:custGeom>
              <a:rect b="b" l="l" r="r" t="t"/>
              <a:pathLst>
                <a:path extrusionOk="0" fill="none" h="35901" w="58218">
                  <a:moveTo>
                    <a:pt x="58218" y="1"/>
                  </a:moveTo>
                  <a:lnTo>
                    <a:pt x="58218" y="35901"/>
                  </a:lnTo>
                  <a:lnTo>
                    <a:pt x="0" y="35901"/>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0" name="Google Shape;210;p19"/>
            <p:cNvSpPr/>
            <p:nvPr/>
          </p:nvSpPr>
          <p:spPr>
            <a:xfrm>
              <a:off x="5582819" y="3160228"/>
              <a:ext cx="3194531" cy="1641086"/>
            </a:xfrm>
            <a:custGeom>
              <a:rect b="b" l="l" r="r" t="t"/>
              <a:pathLst>
                <a:path extrusionOk="0" fill="none" h="30633" w="50919">
                  <a:moveTo>
                    <a:pt x="50918" y="1"/>
                  </a:moveTo>
                  <a:lnTo>
                    <a:pt x="50918" y="23833"/>
                  </a:lnTo>
                  <a:lnTo>
                    <a:pt x="44120" y="30633"/>
                  </a:lnTo>
                  <a:lnTo>
                    <a:pt x="0" y="30633"/>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1">
  <p:cSld name="CUSTOM_8">
    <p:spTree>
      <p:nvGrpSpPr>
        <p:cNvPr id="211" name="Shape 211"/>
        <p:cNvGrpSpPr/>
        <p:nvPr/>
      </p:nvGrpSpPr>
      <p:grpSpPr>
        <a:xfrm>
          <a:off x="0" y="0"/>
          <a:ext cx="0" cy="0"/>
          <a:chOff x="0" y="0"/>
          <a:chExt cx="0" cy="0"/>
        </a:xfrm>
      </p:grpSpPr>
      <p:grpSp>
        <p:nvGrpSpPr>
          <p:cNvPr id="212" name="Google Shape;212;p20"/>
          <p:cNvGrpSpPr/>
          <p:nvPr/>
        </p:nvGrpSpPr>
        <p:grpSpPr>
          <a:xfrm rot="10800000">
            <a:off x="170002" y="169875"/>
            <a:ext cx="8803996" cy="4803978"/>
            <a:chOff x="170002" y="169875"/>
            <a:chExt cx="8803996" cy="4803978"/>
          </a:xfrm>
        </p:grpSpPr>
        <p:sp>
          <p:nvSpPr>
            <p:cNvPr id="213" name="Google Shape;213;p20"/>
            <p:cNvSpPr/>
            <p:nvPr/>
          </p:nvSpPr>
          <p:spPr>
            <a:xfrm>
              <a:off x="291225" y="169875"/>
              <a:ext cx="8596930" cy="4803978"/>
            </a:xfrm>
            <a:custGeom>
              <a:rect b="b" l="l" r="r" t="t"/>
              <a:pathLst>
                <a:path extrusionOk="0" fill="none" h="41258" w="56637">
                  <a:moveTo>
                    <a:pt x="7462" y="271"/>
                  </a:moveTo>
                  <a:lnTo>
                    <a:pt x="340" y="9361"/>
                  </a:lnTo>
                  <a:lnTo>
                    <a:pt x="0" y="32557"/>
                  </a:lnTo>
                  <a:lnTo>
                    <a:pt x="7259" y="41239"/>
                  </a:lnTo>
                  <a:lnTo>
                    <a:pt x="56501" y="41258"/>
                  </a:lnTo>
                  <a:lnTo>
                    <a:pt x="56637" y="7733"/>
                  </a:lnTo>
                  <a:lnTo>
                    <a:pt x="49718" y="1"/>
                  </a:lnTo>
                  <a:close/>
                </a:path>
              </a:pathLst>
            </a:custGeom>
            <a:noFill/>
            <a:ln cap="rnd"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4" name="Google Shape;214;p20"/>
            <p:cNvSpPr/>
            <p:nvPr/>
          </p:nvSpPr>
          <p:spPr>
            <a:xfrm>
              <a:off x="261175" y="248475"/>
              <a:ext cx="8545216" cy="4593183"/>
            </a:xfrm>
            <a:custGeom>
              <a:rect b="b" l="l" r="r" t="t"/>
              <a:pathLst>
                <a:path extrusionOk="0" fill="none" h="37950" w="52905">
                  <a:moveTo>
                    <a:pt x="0" y="0"/>
                  </a:moveTo>
                  <a:lnTo>
                    <a:pt x="52904" y="0"/>
                  </a:lnTo>
                  <a:lnTo>
                    <a:pt x="52904" y="37950"/>
                  </a:lnTo>
                  <a:lnTo>
                    <a:pt x="0" y="37950"/>
                  </a:lnTo>
                  <a:close/>
                </a:path>
              </a:pathLst>
            </a:custGeom>
            <a:noFill/>
            <a:ln cap="rnd"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5" name="Google Shape;215;p20"/>
            <p:cNvSpPr/>
            <p:nvPr/>
          </p:nvSpPr>
          <p:spPr>
            <a:xfrm>
              <a:off x="175286" y="169875"/>
              <a:ext cx="843606" cy="845103"/>
            </a:xfrm>
            <a:custGeom>
              <a:rect b="b" l="l" r="r" t="t"/>
              <a:pathLst>
                <a:path extrusionOk="0" fill="none" h="7258" w="5428">
                  <a:moveTo>
                    <a:pt x="5427" y="1"/>
                  </a:moveTo>
                  <a:lnTo>
                    <a:pt x="0" y="1"/>
                  </a:lnTo>
                  <a:lnTo>
                    <a:pt x="0" y="7257"/>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6" name="Google Shape;216;p20"/>
            <p:cNvSpPr/>
            <p:nvPr/>
          </p:nvSpPr>
          <p:spPr>
            <a:xfrm>
              <a:off x="8104437" y="174998"/>
              <a:ext cx="869561" cy="727385"/>
            </a:xfrm>
            <a:custGeom>
              <a:rect b="b" l="l" r="r" t="t"/>
              <a:pathLst>
                <a:path extrusionOk="0" fill="none" h="6247" w="5595">
                  <a:moveTo>
                    <a:pt x="5595" y="6247"/>
                  </a:moveTo>
                  <a:lnTo>
                    <a:pt x="5595" y="1"/>
                  </a:lnTo>
                  <a:lnTo>
                    <a:pt x="0" y="1"/>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7" name="Google Shape;217;p20"/>
            <p:cNvSpPr/>
            <p:nvPr/>
          </p:nvSpPr>
          <p:spPr>
            <a:xfrm>
              <a:off x="170002" y="4349625"/>
              <a:ext cx="769627" cy="624221"/>
            </a:xfrm>
            <a:custGeom>
              <a:rect b="b" l="l" r="r" t="t"/>
              <a:pathLst>
                <a:path extrusionOk="0" fill="none" h="5361" w="4952">
                  <a:moveTo>
                    <a:pt x="1" y="1"/>
                  </a:moveTo>
                  <a:lnTo>
                    <a:pt x="1" y="5360"/>
                  </a:lnTo>
                  <a:lnTo>
                    <a:pt x="4952" y="5360"/>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8" name="Google Shape;218;p20"/>
            <p:cNvSpPr/>
            <p:nvPr/>
          </p:nvSpPr>
          <p:spPr>
            <a:xfrm>
              <a:off x="4303695" y="4643874"/>
              <a:ext cx="4670296" cy="276656"/>
            </a:xfrm>
            <a:custGeom>
              <a:rect b="b" l="l" r="r" t="t"/>
              <a:pathLst>
                <a:path extrusionOk="0" fill="none" h="2376" w="30050">
                  <a:moveTo>
                    <a:pt x="30049" y="0"/>
                  </a:moveTo>
                  <a:lnTo>
                    <a:pt x="30049" y="2375"/>
                  </a:lnTo>
                  <a:lnTo>
                    <a:pt x="1" y="2375"/>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19" name="Google Shape;219;p20"/>
          <p:cNvSpPr txBox="1"/>
          <p:nvPr>
            <p:ph idx="1" type="body"/>
          </p:nvPr>
        </p:nvSpPr>
        <p:spPr>
          <a:xfrm>
            <a:off x="800100" y="1125950"/>
            <a:ext cx="3771900" cy="3446100"/>
          </a:xfrm>
          <a:prstGeom prst="rect">
            <a:avLst/>
          </a:prstGeom>
        </p:spPr>
        <p:txBody>
          <a:bodyPr anchorCtr="0" anchor="t" bIns="91425" lIns="91425" spcFirstLastPara="1" rIns="91425" wrap="square" tIns="91425">
            <a:noAutofit/>
          </a:bodyPr>
          <a:lstStyle>
            <a:lvl1pPr indent="-304800" lvl="0" marL="457200" rtl="0">
              <a:spcBef>
                <a:spcPts val="0"/>
              </a:spcBef>
              <a:spcAft>
                <a:spcPts val="0"/>
              </a:spcAft>
              <a:buClr>
                <a:schemeClr val="accent1"/>
              </a:buClr>
              <a:buSzPts val="1200"/>
              <a:buFont typeface="Cinzel"/>
              <a:buChar char="●"/>
              <a:defRPr sz="1600"/>
            </a:lvl1pPr>
            <a:lvl2pPr indent="-330200" lvl="1" marL="914400" rtl="0">
              <a:lnSpc>
                <a:spcPct val="100000"/>
              </a:lnSpc>
              <a:spcBef>
                <a:spcPts val="0"/>
              </a:spcBef>
              <a:spcAft>
                <a:spcPts val="0"/>
              </a:spcAft>
              <a:buSzPts val="1600"/>
              <a:buFont typeface="Montserrat"/>
              <a:buChar char="○"/>
              <a:defRPr/>
            </a:lvl2pPr>
            <a:lvl3pPr indent="-330200" lvl="2" marL="1371600" rtl="0">
              <a:spcBef>
                <a:spcPts val="0"/>
              </a:spcBef>
              <a:spcAft>
                <a:spcPts val="0"/>
              </a:spcAft>
              <a:buSzPts val="1600"/>
              <a:buFont typeface="Montserrat"/>
              <a:buChar char="■"/>
              <a:defRPr/>
            </a:lvl3pPr>
            <a:lvl4pPr indent="-330200" lvl="3" marL="1828800" rtl="0">
              <a:spcBef>
                <a:spcPts val="0"/>
              </a:spcBef>
              <a:spcAft>
                <a:spcPts val="0"/>
              </a:spcAft>
              <a:buSzPts val="1600"/>
              <a:buFont typeface="Montserrat"/>
              <a:buChar char="●"/>
              <a:defRPr/>
            </a:lvl4pPr>
            <a:lvl5pPr indent="-330200" lvl="4" marL="2286000" rtl="0">
              <a:spcBef>
                <a:spcPts val="0"/>
              </a:spcBef>
              <a:spcAft>
                <a:spcPts val="0"/>
              </a:spcAft>
              <a:buSzPts val="1600"/>
              <a:buFont typeface="Montserrat"/>
              <a:buChar char="○"/>
              <a:defRPr/>
            </a:lvl5pPr>
            <a:lvl6pPr indent="-330200" lvl="5" marL="2743200" rtl="0">
              <a:spcBef>
                <a:spcPts val="0"/>
              </a:spcBef>
              <a:spcAft>
                <a:spcPts val="0"/>
              </a:spcAft>
              <a:buSzPts val="1600"/>
              <a:buFont typeface="Montserrat"/>
              <a:buChar char="■"/>
              <a:defRPr/>
            </a:lvl6pPr>
            <a:lvl7pPr indent="-330200" lvl="6" marL="3200400" rtl="0">
              <a:spcBef>
                <a:spcPts val="0"/>
              </a:spcBef>
              <a:spcAft>
                <a:spcPts val="0"/>
              </a:spcAft>
              <a:buSzPts val="1600"/>
              <a:buFont typeface="Montserrat"/>
              <a:buChar char="●"/>
              <a:defRPr/>
            </a:lvl7pPr>
            <a:lvl8pPr indent="-330200" lvl="7" marL="3657600" rtl="0">
              <a:spcBef>
                <a:spcPts val="0"/>
              </a:spcBef>
              <a:spcAft>
                <a:spcPts val="0"/>
              </a:spcAft>
              <a:buSzPts val="1600"/>
              <a:buFont typeface="Montserrat"/>
              <a:buChar char="○"/>
              <a:defRPr/>
            </a:lvl8pPr>
            <a:lvl9pPr indent="-330200" lvl="8" marL="4114800" rtl="0">
              <a:spcBef>
                <a:spcPts val="0"/>
              </a:spcBef>
              <a:spcAft>
                <a:spcPts val="0"/>
              </a:spcAft>
              <a:buSzPts val="1600"/>
              <a:buFont typeface="Montserrat"/>
              <a:buChar char="■"/>
              <a:defRPr/>
            </a:lvl9pPr>
          </a:lstStyle>
          <a:p/>
        </p:txBody>
      </p:sp>
      <p:sp>
        <p:nvSpPr>
          <p:cNvPr id="220" name="Google Shape;220;p20"/>
          <p:cNvSpPr txBox="1"/>
          <p:nvPr>
            <p:ph idx="2" type="body"/>
          </p:nvPr>
        </p:nvSpPr>
        <p:spPr>
          <a:xfrm>
            <a:off x="4572000" y="1125950"/>
            <a:ext cx="3771900" cy="3446100"/>
          </a:xfrm>
          <a:prstGeom prst="rect">
            <a:avLst/>
          </a:prstGeom>
        </p:spPr>
        <p:txBody>
          <a:bodyPr anchorCtr="0" anchor="t" bIns="91425" lIns="91425" spcFirstLastPara="1" rIns="91425" wrap="square" tIns="91425">
            <a:noAutofit/>
          </a:bodyPr>
          <a:lstStyle>
            <a:lvl1pPr indent="-355600" lvl="0" marL="457200" rtl="0">
              <a:spcBef>
                <a:spcPts val="0"/>
              </a:spcBef>
              <a:spcAft>
                <a:spcPts val="0"/>
              </a:spcAft>
              <a:buClr>
                <a:schemeClr val="accent1"/>
              </a:buClr>
              <a:buSzPts val="2000"/>
              <a:buFont typeface="Cinzel"/>
              <a:buChar char="●"/>
              <a:defRPr sz="1600"/>
            </a:lvl1pPr>
            <a:lvl2pPr indent="-330200" lvl="1" marL="914400" rtl="0">
              <a:lnSpc>
                <a:spcPct val="100000"/>
              </a:lnSpc>
              <a:spcBef>
                <a:spcPts val="0"/>
              </a:spcBef>
              <a:spcAft>
                <a:spcPts val="0"/>
              </a:spcAft>
              <a:buSzPts val="1600"/>
              <a:buFont typeface="Montserrat"/>
              <a:buChar char="○"/>
              <a:defRPr/>
            </a:lvl2pPr>
            <a:lvl3pPr indent="-330200" lvl="2" marL="1371600" rtl="0">
              <a:spcBef>
                <a:spcPts val="0"/>
              </a:spcBef>
              <a:spcAft>
                <a:spcPts val="0"/>
              </a:spcAft>
              <a:buSzPts val="1600"/>
              <a:buFont typeface="Montserrat"/>
              <a:buChar char="■"/>
              <a:defRPr/>
            </a:lvl3pPr>
            <a:lvl4pPr indent="-330200" lvl="3" marL="1828800" rtl="0">
              <a:spcBef>
                <a:spcPts val="0"/>
              </a:spcBef>
              <a:spcAft>
                <a:spcPts val="0"/>
              </a:spcAft>
              <a:buSzPts val="1600"/>
              <a:buFont typeface="Montserrat"/>
              <a:buChar char="●"/>
              <a:defRPr/>
            </a:lvl4pPr>
            <a:lvl5pPr indent="-330200" lvl="4" marL="2286000" rtl="0">
              <a:spcBef>
                <a:spcPts val="0"/>
              </a:spcBef>
              <a:spcAft>
                <a:spcPts val="0"/>
              </a:spcAft>
              <a:buSzPts val="1600"/>
              <a:buFont typeface="Montserrat"/>
              <a:buChar char="○"/>
              <a:defRPr/>
            </a:lvl5pPr>
            <a:lvl6pPr indent="-330200" lvl="5" marL="2743200" rtl="0">
              <a:spcBef>
                <a:spcPts val="0"/>
              </a:spcBef>
              <a:spcAft>
                <a:spcPts val="0"/>
              </a:spcAft>
              <a:buSzPts val="1600"/>
              <a:buFont typeface="Montserrat"/>
              <a:buChar char="■"/>
              <a:defRPr/>
            </a:lvl6pPr>
            <a:lvl7pPr indent="-330200" lvl="6" marL="3200400" rtl="0">
              <a:spcBef>
                <a:spcPts val="0"/>
              </a:spcBef>
              <a:spcAft>
                <a:spcPts val="0"/>
              </a:spcAft>
              <a:buSzPts val="1600"/>
              <a:buFont typeface="Montserrat"/>
              <a:buChar char="●"/>
              <a:defRPr/>
            </a:lvl7pPr>
            <a:lvl8pPr indent="-330200" lvl="7" marL="3657600" rtl="0">
              <a:spcBef>
                <a:spcPts val="0"/>
              </a:spcBef>
              <a:spcAft>
                <a:spcPts val="0"/>
              </a:spcAft>
              <a:buSzPts val="1600"/>
              <a:buFont typeface="Montserrat"/>
              <a:buChar char="○"/>
              <a:defRPr/>
            </a:lvl8pPr>
            <a:lvl9pPr indent="-330200" lvl="8" marL="4114800" rtl="0">
              <a:spcBef>
                <a:spcPts val="0"/>
              </a:spcBef>
              <a:spcAft>
                <a:spcPts val="0"/>
              </a:spcAft>
              <a:buSzPts val="1600"/>
              <a:buFont typeface="Montserrat"/>
              <a:buChar char="■"/>
              <a:defRPr/>
            </a:lvl9pPr>
          </a:lstStyle>
          <a:p/>
        </p:txBody>
      </p:sp>
      <p:sp>
        <p:nvSpPr>
          <p:cNvPr id="221" name="Google Shape;221;p20"/>
          <p:cNvSpPr txBox="1"/>
          <p:nvPr>
            <p:ph type="title"/>
          </p:nvPr>
        </p:nvSpPr>
        <p:spPr>
          <a:xfrm>
            <a:off x="800100" y="451558"/>
            <a:ext cx="7543800" cy="599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sz="30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hree columns">
  <p:cSld name="CUSTOM_4">
    <p:spTree>
      <p:nvGrpSpPr>
        <p:cNvPr id="222" name="Shape 222"/>
        <p:cNvGrpSpPr/>
        <p:nvPr/>
      </p:nvGrpSpPr>
      <p:grpSpPr>
        <a:xfrm>
          <a:off x="0" y="0"/>
          <a:ext cx="0" cy="0"/>
          <a:chOff x="0" y="0"/>
          <a:chExt cx="0" cy="0"/>
        </a:xfrm>
      </p:grpSpPr>
      <p:sp>
        <p:nvSpPr>
          <p:cNvPr id="223" name="Google Shape;223;p21"/>
          <p:cNvSpPr txBox="1"/>
          <p:nvPr>
            <p:ph idx="1" type="subTitle"/>
          </p:nvPr>
        </p:nvSpPr>
        <p:spPr>
          <a:xfrm>
            <a:off x="787839" y="2559426"/>
            <a:ext cx="2109600" cy="10722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Clr>
                <a:schemeClr val="dk1"/>
              </a:buClr>
              <a:buSzPts val="1600"/>
              <a:buNone/>
              <a:defRPr/>
            </a:lvl1pPr>
            <a:lvl2pPr lvl="1" rtl="0" algn="r">
              <a:spcBef>
                <a:spcPts val="0"/>
              </a:spcBef>
              <a:spcAft>
                <a:spcPts val="0"/>
              </a:spcAft>
              <a:buClr>
                <a:schemeClr val="dk1"/>
              </a:buClr>
              <a:buSzPts val="1600"/>
              <a:buNone/>
              <a:defRPr>
                <a:solidFill>
                  <a:schemeClr val="dk1"/>
                </a:solidFill>
              </a:defRPr>
            </a:lvl2pPr>
            <a:lvl3pPr lvl="2" rtl="0" algn="r">
              <a:spcBef>
                <a:spcPts val="0"/>
              </a:spcBef>
              <a:spcAft>
                <a:spcPts val="0"/>
              </a:spcAft>
              <a:buClr>
                <a:schemeClr val="dk1"/>
              </a:buClr>
              <a:buSzPts val="1600"/>
              <a:buNone/>
              <a:defRPr>
                <a:solidFill>
                  <a:schemeClr val="dk1"/>
                </a:solidFill>
              </a:defRPr>
            </a:lvl3pPr>
            <a:lvl4pPr lvl="3" rtl="0" algn="r">
              <a:spcBef>
                <a:spcPts val="0"/>
              </a:spcBef>
              <a:spcAft>
                <a:spcPts val="0"/>
              </a:spcAft>
              <a:buClr>
                <a:schemeClr val="dk1"/>
              </a:buClr>
              <a:buSzPts val="1600"/>
              <a:buNone/>
              <a:defRPr>
                <a:solidFill>
                  <a:schemeClr val="dk1"/>
                </a:solidFill>
              </a:defRPr>
            </a:lvl4pPr>
            <a:lvl5pPr lvl="4" rtl="0" algn="r">
              <a:spcBef>
                <a:spcPts val="0"/>
              </a:spcBef>
              <a:spcAft>
                <a:spcPts val="0"/>
              </a:spcAft>
              <a:buClr>
                <a:schemeClr val="dk1"/>
              </a:buClr>
              <a:buSzPts val="1600"/>
              <a:buNone/>
              <a:defRPr>
                <a:solidFill>
                  <a:schemeClr val="dk1"/>
                </a:solidFill>
              </a:defRPr>
            </a:lvl5pPr>
            <a:lvl6pPr lvl="5" rtl="0" algn="r">
              <a:spcBef>
                <a:spcPts val="0"/>
              </a:spcBef>
              <a:spcAft>
                <a:spcPts val="0"/>
              </a:spcAft>
              <a:buClr>
                <a:schemeClr val="dk1"/>
              </a:buClr>
              <a:buSzPts val="1600"/>
              <a:buNone/>
              <a:defRPr>
                <a:solidFill>
                  <a:schemeClr val="dk1"/>
                </a:solidFill>
              </a:defRPr>
            </a:lvl6pPr>
            <a:lvl7pPr lvl="6" rtl="0" algn="r">
              <a:spcBef>
                <a:spcPts val="0"/>
              </a:spcBef>
              <a:spcAft>
                <a:spcPts val="0"/>
              </a:spcAft>
              <a:buClr>
                <a:schemeClr val="dk1"/>
              </a:buClr>
              <a:buSzPts val="1600"/>
              <a:buNone/>
              <a:defRPr>
                <a:solidFill>
                  <a:schemeClr val="dk1"/>
                </a:solidFill>
              </a:defRPr>
            </a:lvl7pPr>
            <a:lvl8pPr lvl="7" rtl="0" algn="r">
              <a:spcBef>
                <a:spcPts val="0"/>
              </a:spcBef>
              <a:spcAft>
                <a:spcPts val="0"/>
              </a:spcAft>
              <a:buClr>
                <a:schemeClr val="dk1"/>
              </a:buClr>
              <a:buSzPts val="1600"/>
              <a:buNone/>
              <a:defRPr>
                <a:solidFill>
                  <a:schemeClr val="dk1"/>
                </a:solidFill>
              </a:defRPr>
            </a:lvl8pPr>
            <a:lvl9pPr lvl="8" rtl="0" algn="r">
              <a:spcBef>
                <a:spcPts val="0"/>
              </a:spcBef>
              <a:spcAft>
                <a:spcPts val="0"/>
              </a:spcAft>
              <a:buClr>
                <a:schemeClr val="dk1"/>
              </a:buClr>
              <a:buSzPts val="1600"/>
              <a:buNone/>
              <a:defRPr>
                <a:solidFill>
                  <a:schemeClr val="dk1"/>
                </a:solidFill>
              </a:defRPr>
            </a:lvl9pPr>
          </a:lstStyle>
          <a:p/>
        </p:txBody>
      </p:sp>
      <p:sp>
        <p:nvSpPr>
          <p:cNvPr id="224" name="Google Shape;224;p21"/>
          <p:cNvSpPr txBox="1"/>
          <p:nvPr>
            <p:ph idx="2" type="subTitle"/>
          </p:nvPr>
        </p:nvSpPr>
        <p:spPr>
          <a:xfrm>
            <a:off x="787839" y="2253475"/>
            <a:ext cx="2109600" cy="447000"/>
          </a:xfrm>
          <a:prstGeom prst="rect">
            <a:avLst/>
          </a:prstGeom>
        </p:spPr>
        <p:txBody>
          <a:bodyPr anchorCtr="0" anchor="b" bIns="91425" lIns="91425" spcFirstLastPara="1" rIns="91425" wrap="square" tIns="91425">
            <a:noAutofit/>
          </a:bodyPr>
          <a:lstStyle>
            <a:lvl1pPr lvl="0" rtl="0">
              <a:spcBef>
                <a:spcPts val="0"/>
              </a:spcBef>
              <a:spcAft>
                <a:spcPts val="0"/>
              </a:spcAft>
              <a:buClr>
                <a:schemeClr val="dk1"/>
              </a:buClr>
              <a:buSzPts val="2000"/>
              <a:buNone/>
              <a:defRPr b="1" sz="2200">
                <a:latin typeface="Cinzel"/>
                <a:ea typeface="Cinzel"/>
                <a:cs typeface="Cinzel"/>
                <a:sym typeface="Cinzel"/>
              </a:defRPr>
            </a:lvl1pPr>
            <a:lvl2pPr lvl="1" rtl="0" algn="r">
              <a:spcBef>
                <a:spcPts val="0"/>
              </a:spcBef>
              <a:spcAft>
                <a:spcPts val="0"/>
              </a:spcAft>
              <a:buClr>
                <a:schemeClr val="dk1"/>
              </a:buClr>
              <a:buSzPts val="2000"/>
              <a:buNone/>
              <a:defRPr sz="2000">
                <a:solidFill>
                  <a:schemeClr val="dk1"/>
                </a:solidFill>
              </a:defRPr>
            </a:lvl2pPr>
            <a:lvl3pPr lvl="2" rtl="0" algn="r">
              <a:spcBef>
                <a:spcPts val="0"/>
              </a:spcBef>
              <a:spcAft>
                <a:spcPts val="0"/>
              </a:spcAft>
              <a:buClr>
                <a:schemeClr val="dk1"/>
              </a:buClr>
              <a:buSzPts val="2000"/>
              <a:buNone/>
              <a:defRPr sz="2000">
                <a:solidFill>
                  <a:schemeClr val="dk1"/>
                </a:solidFill>
              </a:defRPr>
            </a:lvl3pPr>
            <a:lvl4pPr lvl="3" rtl="0" algn="r">
              <a:spcBef>
                <a:spcPts val="0"/>
              </a:spcBef>
              <a:spcAft>
                <a:spcPts val="0"/>
              </a:spcAft>
              <a:buClr>
                <a:schemeClr val="dk1"/>
              </a:buClr>
              <a:buSzPts val="2000"/>
              <a:buNone/>
              <a:defRPr sz="2000">
                <a:solidFill>
                  <a:schemeClr val="dk1"/>
                </a:solidFill>
              </a:defRPr>
            </a:lvl4pPr>
            <a:lvl5pPr lvl="4" rtl="0" algn="r">
              <a:spcBef>
                <a:spcPts val="0"/>
              </a:spcBef>
              <a:spcAft>
                <a:spcPts val="0"/>
              </a:spcAft>
              <a:buClr>
                <a:schemeClr val="dk1"/>
              </a:buClr>
              <a:buSzPts val="2000"/>
              <a:buNone/>
              <a:defRPr sz="2000">
                <a:solidFill>
                  <a:schemeClr val="dk1"/>
                </a:solidFill>
              </a:defRPr>
            </a:lvl5pPr>
            <a:lvl6pPr lvl="5" rtl="0" algn="r">
              <a:spcBef>
                <a:spcPts val="0"/>
              </a:spcBef>
              <a:spcAft>
                <a:spcPts val="0"/>
              </a:spcAft>
              <a:buClr>
                <a:schemeClr val="dk1"/>
              </a:buClr>
              <a:buSzPts val="2000"/>
              <a:buNone/>
              <a:defRPr sz="2000">
                <a:solidFill>
                  <a:schemeClr val="dk1"/>
                </a:solidFill>
              </a:defRPr>
            </a:lvl6pPr>
            <a:lvl7pPr lvl="6" rtl="0" algn="r">
              <a:spcBef>
                <a:spcPts val="0"/>
              </a:spcBef>
              <a:spcAft>
                <a:spcPts val="0"/>
              </a:spcAft>
              <a:buClr>
                <a:schemeClr val="dk1"/>
              </a:buClr>
              <a:buSzPts val="2000"/>
              <a:buNone/>
              <a:defRPr sz="2000">
                <a:solidFill>
                  <a:schemeClr val="dk1"/>
                </a:solidFill>
              </a:defRPr>
            </a:lvl7pPr>
            <a:lvl8pPr lvl="7" rtl="0" algn="r">
              <a:spcBef>
                <a:spcPts val="0"/>
              </a:spcBef>
              <a:spcAft>
                <a:spcPts val="0"/>
              </a:spcAft>
              <a:buClr>
                <a:schemeClr val="dk1"/>
              </a:buClr>
              <a:buSzPts val="2000"/>
              <a:buNone/>
              <a:defRPr sz="2000">
                <a:solidFill>
                  <a:schemeClr val="dk1"/>
                </a:solidFill>
              </a:defRPr>
            </a:lvl8pPr>
            <a:lvl9pPr lvl="8" rtl="0" algn="r">
              <a:spcBef>
                <a:spcPts val="0"/>
              </a:spcBef>
              <a:spcAft>
                <a:spcPts val="0"/>
              </a:spcAft>
              <a:buClr>
                <a:schemeClr val="dk1"/>
              </a:buClr>
              <a:buSzPts val="2000"/>
              <a:buNone/>
              <a:defRPr sz="2000">
                <a:solidFill>
                  <a:schemeClr val="dk1"/>
                </a:solidFill>
              </a:defRPr>
            </a:lvl9pPr>
          </a:lstStyle>
          <a:p/>
        </p:txBody>
      </p:sp>
      <p:sp>
        <p:nvSpPr>
          <p:cNvPr id="225" name="Google Shape;225;p21"/>
          <p:cNvSpPr txBox="1"/>
          <p:nvPr>
            <p:ph idx="3" type="subTitle"/>
          </p:nvPr>
        </p:nvSpPr>
        <p:spPr>
          <a:xfrm>
            <a:off x="3503089" y="3306126"/>
            <a:ext cx="2109600" cy="10722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Clr>
                <a:schemeClr val="dk1"/>
              </a:buClr>
              <a:buSzPts val="1600"/>
              <a:buNone/>
              <a:defRPr/>
            </a:lvl1pPr>
            <a:lvl2pPr lvl="1" rtl="0" algn="r">
              <a:spcBef>
                <a:spcPts val="0"/>
              </a:spcBef>
              <a:spcAft>
                <a:spcPts val="0"/>
              </a:spcAft>
              <a:buClr>
                <a:schemeClr val="dk1"/>
              </a:buClr>
              <a:buSzPts val="1600"/>
              <a:buNone/>
              <a:defRPr>
                <a:solidFill>
                  <a:schemeClr val="dk1"/>
                </a:solidFill>
              </a:defRPr>
            </a:lvl2pPr>
            <a:lvl3pPr lvl="2" rtl="0" algn="r">
              <a:spcBef>
                <a:spcPts val="0"/>
              </a:spcBef>
              <a:spcAft>
                <a:spcPts val="0"/>
              </a:spcAft>
              <a:buClr>
                <a:schemeClr val="dk1"/>
              </a:buClr>
              <a:buSzPts val="1600"/>
              <a:buNone/>
              <a:defRPr>
                <a:solidFill>
                  <a:schemeClr val="dk1"/>
                </a:solidFill>
              </a:defRPr>
            </a:lvl3pPr>
            <a:lvl4pPr lvl="3" rtl="0" algn="r">
              <a:spcBef>
                <a:spcPts val="0"/>
              </a:spcBef>
              <a:spcAft>
                <a:spcPts val="0"/>
              </a:spcAft>
              <a:buClr>
                <a:schemeClr val="dk1"/>
              </a:buClr>
              <a:buSzPts val="1600"/>
              <a:buNone/>
              <a:defRPr>
                <a:solidFill>
                  <a:schemeClr val="dk1"/>
                </a:solidFill>
              </a:defRPr>
            </a:lvl4pPr>
            <a:lvl5pPr lvl="4" rtl="0" algn="r">
              <a:spcBef>
                <a:spcPts val="0"/>
              </a:spcBef>
              <a:spcAft>
                <a:spcPts val="0"/>
              </a:spcAft>
              <a:buClr>
                <a:schemeClr val="dk1"/>
              </a:buClr>
              <a:buSzPts val="1600"/>
              <a:buNone/>
              <a:defRPr>
                <a:solidFill>
                  <a:schemeClr val="dk1"/>
                </a:solidFill>
              </a:defRPr>
            </a:lvl5pPr>
            <a:lvl6pPr lvl="5" rtl="0" algn="r">
              <a:spcBef>
                <a:spcPts val="0"/>
              </a:spcBef>
              <a:spcAft>
                <a:spcPts val="0"/>
              </a:spcAft>
              <a:buClr>
                <a:schemeClr val="dk1"/>
              </a:buClr>
              <a:buSzPts val="1600"/>
              <a:buNone/>
              <a:defRPr>
                <a:solidFill>
                  <a:schemeClr val="dk1"/>
                </a:solidFill>
              </a:defRPr>
            </a:lvl6pPr>
            <a:lvl7pPr lvl="6" rtl="0" algn="r">
              <a:spcBef>
                <a:spcPts val="0"/>
              </a:spcBef>
              <a:spcAft>
                <a:spcPts val="0"/>
              </a:spcAft>
              <a:buClr>
                <a:schemeClr val="dk1"/>
              </a:buClr>
              <a:buSzPts val="1600"/>
              <a:buNone/>
              <a:defRPr>
                <a:solidFill>
                  <a:schemeClr val="dk1"/>
                </a:solidFill>
              </a:defRPr>
            </a:lvl7pPr>
            <a:lvl8pPr lvl="7" rtl="0" algn="r">
              <a:spcBef>
                <a:spcPts val="0"/>
              </a:spcBef>
              <a:spcAft>
                <a:spcPts val="0"/>
              </a:spcAft>
              <a:buClr>
                <a:schemeClr val="dk1"/>
              </a:buClr>
              <a:buSzPts val="1600"/>
              <a:buNone/>
              <a:defRPr>
                <a:solidFill>
                  <a:schemeClr val="dk1"/>
                </a:solidFill>
              </a:defRPr>
            </a:lvl8pPr>
            <a:lvl9pPr lvl="8" rtl="0" algn="r">
              <a:spcBef>
                <a:spcPts val="0"/>
              </a:spcBef>
              <a:spcAft>
                <a:spcPts val="0"/>
              </a:spcAft>
              <a:buClr>
                <a:schemeClr val="dk1"/>
              </a:buClr>
              <a:buSzPts val="1600"/>
              <a:buNone/>
              <a:defRPr>
                <a:solidFill>
                  <a:schemeClr val="dk1"/>
                </a:solidFill>
              </a:defRPr>
            </a:lvl9pPr>
          </a:lstStyle>
          <a:p/>
        </p:txBody>
      </p:sp>
      <p:sp>
        <p:nvSpPr>
          <p:cNvPr id="226" name="Google Shape;226;p21"/>
          <p:cNvSpPr txBox="1"/>
          <p:nvPr>
            <p:ph idx="4" type="subTitle"/>
          </p:nvPr>
        </p:nvSpPr>
        <p:spPr>
          <a:xfrm>
            <a:off x="3503089" y="3000175"/>
            <a:ext cx="2109600" cy="447000"/>
          </a:xfrm>
          <a:prstGeom prst="rect">
            <a:avLst/>
          </a:prstGeom>
        </p:spPr>
        <p:txBody>
          <a:bodyPr anchorCtr="0" anchor="b" bIns="91425" lIns="91425" spcFirstLastPara="1" rIns="91425" wrap="square" tIns="91425">
            <a:noAutofit/>
          </a:bodyPr>
          <a:lstStyle>
            <a:lvl1pPr lvl="0" rtl="0">
              <a:spcBef>
                <a:spcPts val="0"/>
              </a:spcBef>
              <a:spcAft>
                <a:spcPts val="0"/>
              </a:spcAft>
              <a:buClr>
                <a:schemeClr val="dk1"/>
              </a:buClr>
              <a:buSzPts val="2000"/>
              <a:buNone/>
              <a:defRPr b="1" sz="2200">
                <a:latin typeface="Cinzel"/>
                <a:ea typeface="Cinzel"/>
                <a:cs typeface="Cinzel"/>
                <a:sym typeface="Cinzel"/>
              </a:defRPr>
            </a:lvl1pPr>
            <a:lvl2pPr lvl="1" rtl="0" algn="r">
              <a:spcBef>
                <a:spcPts val="0"/>
              </a:spcBef>
              <a:spcAft>
                <a:spcPts val="0"/>
              </a:spcAft>
              <a:buClr>
                <a:schemeClr val="dk1"/>
              </a:buClr>
              <a:buSzPts val="2000"/>
              <a:buNone/>
              <a:defRPr sz="2000">
                <a:solidFill>
                  <a:schemeClr val="dk1"/>
                </a:solidFill>
              </a:defRPr>
            </a:lvl2pPr>
            <a:lvl3pPr lvl="2" rtl="0" algn="r">
              <a:spcBef>
                <a:spcPts val="0"/>
              </a:spcBef>
              <a:spcAft>
                <a:spcPts val="0"/>
              </a:spcAft>
              <a:buClr>
                <a:schemeClr val="dk1"/>
              </a:buClr>
              <a:buSzPts val="2000"/>
              <a:buNone/>
              <a:defRPr sz="2000">
                <a:solidFill>
                  <a:schemeClr val="dk1"/>
                </a:solidFill>
              </a:defRPr>
            </a:lvl3pPr>
            <a:lvl4pPr lvl="3" rtl="0" algn="r">
              <a:spcBef>
                <a:spcPts val="0"/>
              </a:spcBef>
              <a:spcAft>
                <a:spcPts val="0"/>
              </a:spcAft>
              <a:buClr>
                <a:schemeClr val="dk1"/>
              </a:buClr>
              <a:buSzPts val="2000"/>
              <a:buNone/>
              <a:defRPr sz="2000">
                <a:solidFill>
                  <a:schemeClr val="dk1"/>
                </a:solidFill>
              </a:defRPr>
            </a:lvl4pPr>
            <a:lvl5pPr lvl="4" rtl="0" algn="r">
              <a:spcBef>
                <a:spcPts val="0"/>
              </a:spcBef>
              <a:spcAft>
                <a:spcPts val="0"/>
              </a:spcAft>
              <a:buClr>
                <a:schemeClr val="dk1"/>
              </a:buClr>
              <a:buSzPts val="2000"/>
              <a:buNone/>
              <a:defRPr sz="2000">
                <a:solidFill>
                  <a:schemeClr val="dk1"/>
                </a:solidFill>
              </a:defRPr>
            </a:lvl5pPr>
            <a:lvl6pPr lvl="5" rtl="0" algn="r">
              <a:spcBef>
                <a:spcPts val="0"/>
              </a:spcBef>
              <a:spcAft>
                <a:spcPts val="0"/>
              </a:spcAft>
              <a:buClr>
                <a:schemeClr val="dk1"/>
              </a:buClr>
              <a:buSzPts val="2000"/>
              <a:buNone/>
              <a:defRPr sz="2000">
                <a:solidFill>
                  <a:schemeClr val="dk1"/>
                </a:solidFill>
              </a:defRPr>
            </a:lvl6pPr>
            <a:lvl7pPr lvl="6" rtl="0" algn="r">
              <a:spcBef>
                <a:spcPts val="0"/>
              </a:spcBef>
              <a:spcAft>
                <a:spcPts val="0"/>
              </a:spcAft>
              <a:buClr>
                <a:schemeClr val="dk1"/>
              </a:buClr>
              <a:buSzPts val="2000"/>
              <a:buNone/>
              <a:defRPr sz="2000">
                <a:solidFill>
                  <a:schemeClr val="dk1"/>
                </a:solidFill>
              </a:defRPr>
            </a:lvl7pPr>
            <a:lvl8pPr lvl="7" rtl="0" algn="r">
              <a:spcBef>
                <a:spcPts val="0"/>
              </a:spcBef>
              <a:spcAft>
                <a:spcPts val="0"/>
              </a:spcAft>
              <a:buClr>
                <a:schemeClr val="dk1"/>
              </a:buClr>
              <a:buSzPts val="2000"/>
              <a:buNone/>
              <a:defRPr sz="2000">
                <a:solidFill>
                  <a:schemeClr val="dk1"/>
                </a:solidFill>
              </a:defRPr>
            </a:lvl8pPr>
            <a:lvl9pPr lvl="8" rtl="0" algn="r">
              <a:spcBef>
                <a:spcPts val="0"/>
              </a:spcBef>
              <a:spcAft>
                <a:spcPts val="0"/>
              </a:spcAft>
              <a:buClr>
                <a:schemeClr val="dk1"/>
              </a:buClr>
              <a:buSzPts val="2000"/>
              <a:buNone/>
              <a:defRPr sz="2000">
                <a:solidFill>
                  <a:schemeClr val="dk1"/>
                </a:solidFill>
              </a:defRPr>
            </a:lvl9pPr>
          </a:lstStyle>
          <a:p/>
        </p:txBody>
      </p:sp>
      <p:sp>
        <p:nvSpPr>
          <p:cNvPr id="227" name="Google Shape;227;p21"/>
          <p:cNvSpPr txBox="1"/>
          <p:nvPr>
            <p:ph idx="5" type="subTitle"/>
          </p:nvPr>
        </p:nvSpPr>
        <p:spPr>
          <a:xfrm>
            <a:off x="6218339" y="2559426"/>
            <a:ext cx="2109600" cy="10722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Clr>
                <a:schemeClr val="dk1"/>
              </a:buClr>
              <a:buSzPts val="1600"/>
              <a:buNone/>
              <a:defRPr/>
            </a:lvl1pPr>
            <a:lvl2pPr lvl="1" rtl="0" algn="r">
              <a:spcBef>
                <a:spcPts val="0"/>
              </a:spcBef>
              <a:spcAft>
                <a:spcPts val="0"/>
              </a:spcAft>
              <a:buClr>
                <a:schemeClr val="dk1"/>
              </a:buClr>
              <a:buSzPts val="1600"/>
              <a:buNone/>
              <a:defRPr>
                <a:solidFill>
                  <a:schemeClr val="dk1"/>
                </a:solidFill>
              </a:defRPr>
            </a:lvl2pPr>
            <a:lvl3pPr lvl="2" rtl="0" algn="r">
              <a:spcBef>
                <a:spcPts val="0"/>
              </a:spcBef>
              <a:spcAft>
                <a:spcPts val="0"/>
              </a:spcAft>
              <a:buClr>
                <a:schemeClr val="dk1"/>
              </a:buClr>
              <a:buSzPts val="1600"/>
              <a:buNone/>
              <a:defRPr>
                <a:solidFill>
                  <a:schemeClr val="dk1"/>
                </a:solidFill>
              </a:defRPr>
            </a:lvl3pPr>
            <a:lvl4pPr lvl="3" rtl="0" algn="r">
              <a:spcBef>
                <a:spcPts val="0"/>
              </a:spcBef>
              <a:spcAft>
                <a:spcPts val="0"/>
              </a:spcAft>
              <a:buClr>
                <a:schemeClr val="dk1"/>
              </a:buClr>
              <a:buSzPts val="1600"/>
              <a:buNone/>
              <a:defRPr>
                <a:solidFill>
                  <a:schemeClr val="dk1"/>
                </a:solidFill>
              </a:defRPr>
            </a:lvl4pPr>
            <a:lvl5pPr lvl="4" rtl="0" algn="r">
              <a:spcBef>
                <a:spcPts val="0"/>
              </a:spcBef>
              <a:spcAft>
                <a:spcPts val="0"/>
              </a:spcAft>
              <a:buClr>
                <a:schemeClr val="dk1"/>
              </a:buClr>
              <a:buSzPts val="1600"/>
              <a:buNone/>
              <a:defRPr>
                <a:solidFill>
                  <a:schemeClr val="dk1"/>
                </a:solidFill>
              </a:defRPr>
            </a:lvl5pPr>
            <a:lvl6pPr lvl="5" rtl="0" algn="r">
              <a:spcBef>
                <a:spcPts val="0"/>
              </a:spcBef>
              <a:spcAft>
                <a:spcPts val="0"/>
              </a:spcAft>
              <a:buClr>
                <a:schemeClr val="dk1"/>
              </a:buClr>
              <a:buSzPts val="1600"/>
              <a:buNone/>
              <a:defRPr>
                <a:solidFill>
                  <a:schemeClr val="dk1"/>
                </a:solidFill>
              </a:defRPr>
            </a:lvl6pPr>
            <a:lvl7pPr lvl="6" rtl="0" algn="r">
              <a:spcBef>
                <a:spcPts val="0"/>
              </a:spcBef>
              <a:spcAft>
                <a:spcPts val="0"/>
              </a:spcAft>
              <a:buClr>
                <a:schemeClr val="dk1"/>
              </a:buClr>
              <a:buSzPts val="1600"/>
              <a:buNone/>
              <a:defRPr>
                <a:solidFill>
                  <a:schemeClr val="dk1"/>
                </a:solidFill>
              </a:defRPr>
            </a:lvl7pPr>
            <a:lvl8pPr lvl="7" rtl="0" algn="r">
              <a:spcBef>
                <a:spcPts val="0"/>
              </a:spcBef>
              <a:spcAft>
                <a:spcPts val="0"/>
              </a:spcAft>
              <a:buClr>
                <a:schemeClr val="dk1"/>
              </a:buClr>
              <a:buSzPts val="1600"/>
              <a:buNone/>
              <a:defRPr>
                <a:solidFill>
                  <a:schemeClr val="dk1"/>
                </a:solidFill>
              </a:defRPr>
            </a:lvl8pPr>
            <a:lvl9pPr lvl="8" rtl="0" algn="r">
              <a:spcBef>
                <a:spcPts val="0"/>
              </a:spcBef>
              <a:spcAft>
                <a:spcPts val="0"/>
              </a:spcAft>
              <a:buClr>
                <a:schemeClr val="dk1"/>
              </a:buClr>
              <a:buSzPts val="1600"/>
              <a:buNone/>
              <a:defRPr>
                <a:solidFill>
                  <a:schemeClr val="dk1"/>
                </a:solidFill>
              </a:defRPr>
            </a:lvl9pPr>
          </a:lstStyle>
          <a:p/>
        </p:txBody>
      </p:sp>
      <p:sp>
        <p:nvSpPr>
          <p:cNvPr id="228" name="Google Shape;228;p21"/>
          <p:cNvSpPr txBox="1"/>
          <p:nvPr>
            <p:ph idx="6" type="subTitle"/>
          </p:nvPr>
        </p:nvSpPr>
        <p:spPr>
          <a:xfrm>
            <a:off x="6218339" y="2253475"/>
            <a:ext cx="2109600" cy="447000"/>
          </a:xfrm>
          <a:prstGeom prst="rect">
            <a:avLst/>
          </a:prstGeom>
        </p:spPr>
        <p:txBody>
          <a:bodyPr anchorCtr="0" anchor="b" bIns="91425" lIns="91425" spcFirstLastPara="1" rIns="91425" wrap="square" tIns="91425">
            <a:noAutofit/>
          </a:bodyPr>
          <a:lstStyle>
            <a:lvl1pPr lvl="0" rtl="0">
              <a:spcBef>
                <a:spcPts val="0"/>
              </a:spcBef>
              <a:spcAft>
                <a:spcPts val="0"/>
              </a:spcAft>
              <a:buClr>
                <a:schemeClr val="dk1"/>
              </a:buClr>
              <a:buSzPts val="2000"/>
              <a:buNone/>
              <a:defRPr b="1" sz="2200">
                <a:latin typeface="Cinzel"/>
                <a:ea typeface="Cinzel"/>
                <a:cs typeface="Cinzel"/>
                <a:sym typeface="Cinzel"/>
              </a:defRPr>
            </a:lvl1pPr>
            <a:lvl2pPr lvl="1" rtl="0" algn="r">
              <a:spcBef>
                <a:spcPts val="0"/>
              </a:spcBef>
              <a:spcAft>
                <a:spcPts val="0"/>
              </a:spcAft>
              <a:buClr>
                <a:schemeClr val="dk1"/>
              </a:buClr>
              <a:buSzPts val="2000"/>
              <a:buNone/>
              <a:defRPr sz="2000">
                <a:solidFill>
                  <a:schemeClr val="dk1"/>
                </a:solidFill>
              </a:defRPr>
            </a:lvl2pPr>
            <a:lvl3pPr lvl="2" rtl="0" algn="r">
              <a:spcBef>
                <a:spcPts val="0"/>
              </a:spcBef>
              <a:spcAft>
                <a:spcPts val="0"/>
              </a:spcAft>
              <a:buClr>
                <a:schemeClr val="dk1"/>
              </a:buClr>
              <a:buSzPts val="2000"/>
              <a:buNone/>
              <a:defRPr sz="2000">
                <a:solidFill>
                  <a:schemeClr val="dk1"/>
                </a:solidFill>
              </a:defRPr>
            </a:lvl3pPr>
            <a:lvl4pPr lvl="3" rtl="0" algn="r">
              <a:spcBef>
                <a:spcPts val="0"/>
              </a:spcBef>
              <a:spcAft>
                <a:spcPts val="0"/>
              </a:spcAft>
              <a:buClr>
                <a:schemeClr val="dk1"/>
              </a:buClr>
              <a:buSzPts val="2000"/>
              <a:buNone/>
              <a:defRPr sz="2000">
                <a:solidFill>
                  <a:schemeClr val="dk1"/>
                </a:solidFill>
              </a:defRPr>
            </a:lvl4pPr>
            <a:lvl5pPr lvl="4" rtl="0" algn="r">
              <a:spcBef>
                <a:spcPts val="0"/>
              </a:spcBef>
              <a:spcAft>
                <a:spcPts val="0"/>
              </a:spcAft>
              <a:buClr>
                <a:schemeClr val="dk1"/>
              </a:buClr>
              <a:buSzPts val="2000"/>
              <a:buNone/>
              <a:defRPr sz="2000">
                <a:solidFill>
                  <a:schemeClr val="dk1"/>
                </a:solidFill>
              </a:defRPr>
            </a:lvl5pPr>
            <a:lvl6pPr lvl="5" rtl="0" algn="r">
              <a:spcBef>
                <a:spcPts val="0"/>
              </a:spcBef>
              <a:spcAft>
                <a:spcPts val="0"/>
              </a:spcAft>
              <a:buClr>
                <a:schemeClr val="dk1"/>
              </a:buClr>
              <a:buSzPts val="2000"/>
              <a:buNone/>
              <a:defRPr sz="2000">
                <a:solidFill>
                  <a:schemeClr val="dk1"/>
                </a:solidFill>
              </a:defRPr>
            </a:lvl6pPr>
            <a:lvl7pPr lvl="6" rtl="0" algn="r">
              <a:spcBef>
                <a:spcPts val="0"/>
              </a:spcBef>
              <a:spcAft>
                <a:spcPts val="0"/>
              </a:spcAft>
              <a:buClr>
                <a:schemeClr val="dk1"/>
              </a:buClr>
              <a:buSzPts val="2000"/>
              <a:buNone/>
              <a:defRPr sz="2000">
                <a:solidFill>
                  <a:schemeClr val="dk1"/>
                </a:solidFill>
              </a:defRPr>
            </a:lvl7pPr>
            <a:lvl8pPr lvl="7" rtl="0" algn="r">
              <a:spcBef>
                <a:spcPts val="0"/>
              </a:spcBef>
              <a:spcAft>
                <a:spcPts val="0"/>
              </a:spcAft>
              <a:buClr>
                <a:schemeClr val="dk1"/>
              </a:buClr>
              <a:buSzPts val="2000"/>
              <a:buNone/>
              <a:defRPr sz="2000">
                <a:solidFill>
                  <a:schemeClr val="dk1"/>
                </a:solidFill>
              </a:defRPr>
            </a:lvl8pPr>
            <a:lvl9pPr lvl="8" rtl="0" algn="r">
              <a:spcBef>
                <a:spcPts val="0"/>
              </a:spcBef>
              <a:spcAft>
                <a:spcPts val="0"/>
              </a:spcAft>
              <a:buClr>
                <a:schemeClr val="dk1"/>
              </a:buClr>
              <a:buSzPts val="2000"/>
              <a:buNone/>
              <a:defRPr sz="2000">
                <a:solidFill>
                  <a:schemeClr val="dk1"/>
                </a:solidFill>
              </a:defRPr>
            </a:lvl9pPr>
          </a:lstStyle>
          <a:p/>
        </p:txBody>
      </p:sp>
      <p:grpSp>
        <p:nvGrpSpPr>
          <p:cNvPr id="229" name="Google Shape;229;p21"/>
          <p:cNvGrpSpPr/>
          <p:nvPr/>
        </p:nvGrpSpPr>
        <p:grpSpPr>
          <a:xfrm rot="10800000">
            <a:off x="170002" y="169875"/>
            <a:ext cx="8803996" cy="4803978"/>
            <a:chOff x="170002" y="169875"/>
            <a:chExt cx="8803996" cy="4803978"/>
          </a:xfrm>
        </p:grpSpPr>
        <p:sp>
          <p:nvSpPr>
            <p:cNvPr id="230" name="Google Shape;230;p21"/>
            <p:cNvSpPr/>
            <p:nvPr/>
          </p:nvSpPr>
          <p:spPr>
            <a:xfrm>
              <a:off x="291225" y="169875"/>
              <a:ext cx="8596930" cy="4803978"/>
            </a:xfrm>
            <a:custGeom>
              <a:rect b="b" l="l" r="r" t="t"/>
              <a:pathLst>
                <a:path extrusionOk="0" fill="none" h="41258" w="56637">
                  <a:moveTo>
                    <a:pt x="7462" y="271"/>
                  </a:moveTo>
                  <a:lnTo>
                    <a:pt x="340" y="9361"/>
                  </a:lnTo>
                  <a:lnTo>
                    <a:pt x="0" y="32557"/>
                  </a:lnTo>
                  <a:lnTo>
                    <a:pt x="7259" y="41239"/>
                  </a:lnTo>
                  <a:lnTo>
                    <a:pt x="56501" y="41258"/>
                  </a:lnTo>
                  <a:lnTo>
                    <a:pt x="56637" y="7733"/>
                  </a:lnTo>
                  <a:lnTo>
                    <a:pt x="49718" y="1"/>
                  </a:lnTo>
                  <a:close/>
                </a:path>
              </a:pathLst>
            </a:custGeom>
            <a:noFill/>
            <a:ln cap="rnd"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1" name="Google Shape;231;p21"/>
            <p:cNvSpPr/>
            <p:nvPr/>
          </p:nvSpPr>
          <p:spPr>
            <a:xfrm>
              <a:off x="261175" y="248475"/>
              <a:ext cx="8545216" cy="4593183"/>
            </a:xfrm>
            <a:custGeom>
              <a:rect b="b" l="l" r="r" t="t"/>
              <a:pathLst>
                <a:path extrusionOk="0" fill="none" h="37950" w="52905">
                  <a:moveTo>
                    <a:pt x="0" y="0"/>
                  </a:moveTo>
                  <a:lnTo>
                    <a:pt x="52904" y="0"/>
                  </a:lnTo>
                  <a:lnTo>
                    <a:pt x="52904" y="37950"/>
                  </a:lnTo>
                  <a:lnTo>
                    <a:pt x="0" y="37950"/>
                  </a:lnTo>
                  <a:close/>
                </a:path>
              </a:pathLst>
            </a:custGeom>
            <a:noFill/>
            <a:ln cap="rnd"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2" name="Google Shape;232;p21"/>
            <p:cNvSpPr/>
            <p:nvPr/>
          </p:nvSpPr>
          <p:spPr>
            <a:xfrm>
              <a:off x="175286" y="169875"/>
              <a:ext cx="843606" cy="845103"/>
            </a:xfrm>
            <a:custGeom>
              <a:rect b="b" l="l" r="r" t="t"/>
              <a:pathLst>
                <a:path extrusionOk="0" fill="none" h="7258" w="5428">
                  <a:moveTo>
                    <a:pt x="5427" y="1"/>
                  </a:moveTo>
                  <a:lnTo>
                    <a:pt x="0" y="1"/>
                  </a:lnTo>
                  <a:lnTo>
                    <a:pt x="0" y="7257"/>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3" name="Google Shape;233;p21"/>
            <p:cNvSpPr/>
            <p:nvPr/>
          </p:nvSpPr>
          <p:spPr>
            <a:xfrm>
              <a:off x="8104437" y="174998"/>
              <a:ext cx="869561" cy="727385"/>
            </a:xfrm>
            <a:custGeom>
              <a:rect b="b" l="l" r="r" t="t"/>
              <a:pathLst>
                <a:path extrusionOk="0" fill="none" h="6247" w="5595">
                  <a:moveTo>
                    <a:pt x="5595" y="6247"/>
                  </a:moveTo>
                  <a:lnTo>
                    <a:pt x="5595" y="1"/>
                  </a:lnTo>
                  <a:lnTo>
                    <a:pt x="0" y="1"/>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4" name="Google Shape;234;p21"/>
            <p:cNvSpPr/>
            <p:nvPr/>
          </p:nvSpPr>
          <p:spPr>
            <a:xfrm>
              <a:off x="170002" y="4349625"/>
              <a:ext cx="769627" cy="624221"/>
            </a:xfrm>
            <a:custGeom>
              <a:rect b="b" l="l" r="r" t="t"/>
              <a:pathLst>
                <a:path extrusionOk="0" fill="none" h="5361" w="4952">
                  <a:moveTo>
                    <a:pt x="1" y="1"/>
                  </a:moveTo>
                  <a:lnTo>
                    <a:pt x="1" y="5360"/>
                  </a:lnTo>
                  <a:lnTo>
                    <a:pt x="4952" y="5360"/>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5" name="Google Shape;235;p21"/>
            <p:cNvSpPr/>
            <p:nvPr/>
          </p:nvSpPr>
          <p:spPr>
            <a:xfrm>
              <a:off x="4303695" y="4643874"/>
              <a:ext cx="4670296" cy="276656"/>
            </a:xfrm>
            <a:custGeom>
              <a:rect b="b" l="l" r="r" t="t"/>
              <a:pathLst>
                <a:path extrusionOk="0" fill="none" h="2376" w="30050">
                  <a:moveTo>
                    <a:pt x="30049" y="0"/>
                  </a:moveTo>
                  <a:lnTo>
                    <a:pt x="30049" y="2375"/>
                  </a:lnTo>
                  <a:lnTo>
                    <a:pt x="1" y="2375"/>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36" name="Google Shape;236;p21"/>
          <p:cNvSpPr txBox="1"/>
          <p:nvPr>
            <p:ph type="title"/>
          </p:nvPr>
        </p:nvSpPr>
        <p:spPr>
          <a:xfrm>
            <a:off x="800100" y="451558"/>
            <a:ext cx="7543800" cy="599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sz="30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hree columns 1">
  <p:cSld name="CUSTOM_7_2">
    <p:spTree>
      <p:nvGrpSpPr>
        <p:cNvPr id="237" name="Shape 237"/>
        <p:cNvGrpSpPr/>
        <p:nvPr/>
      </p:nvGrpSpPr>
      <p:grpSpPr>
        <a:xfrm>
          <a:off x="0" y="0"/>
          <a:ext cx="0" cy="0"/>
          <a:chOff x="0" y="0"/>
          <a:chExt cx="0" cy="0"/>
        </a:xfrm>
      </p:grpSpPr>
      <p:sp>
        <p:nvSpPr>
          <p:cNvPr id="238" name="Google Shape;238;p22"/>
          <p:cNvSpPr txBox="1"/>
          <p:nvPr>
            <p:ph idx="1" type="subTitle"/>
          </p:nvPr>
        </p:nvSpPr>
        <p:spPr>
          <a:xfrm>
            <a:off x="807644" y="3593787"/>
            <a:ext cx="2270400" cy="5922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Clr>
                <a:schemeClr val="dk1"/>
              </a:buClr>
              <a:buSzPts val="1600"/>
              <a:buNone/>
              <a:defRPr/>
            </a:lvl1pPr>
            <a:lvl2pPr lvl="1" rtl="0" algn="r">
              <a:spcBef>
                <a:spcPts val="0"/>
              </a:spcBef>
              <a:spcAft>
                <a:spcPts val="0"/>
              </a:spcAft>
              <a:buClr>
                <a:schemeClr val="dk1"/>
              </a:buClr>
              <a:buSzPts val="1600"/>
              <a:buNone/>
              <a:defRPr>
                <a:solidFill>
                  <a:schemeClr val="dk1"/>
                </a:solidFill>
              </a:defRPr>
            </a:lvl2pPr>
            <a:lvl3pPr lvl="2" rtl="0" algn="r">
              <a:spcBef>
                <a:spcPts val="0"/>
              </a:spcBef>
              <a:spcAft>
                <a:spcPts val="0"/>
              </a:spcAft>
              <a:buClr>
                <a:schemeClr val="dk1"/>
              </a:buClr>
              <a:buSzPts val="1600"/>
              <a:buNone/>
              <a:defRPr>
                <a:solidFill>
                  <a:schemeClr val="dk1"/>
                </a:solidFill>
              </a:defRPr>
            </a:lvl3pPr>
            <a:lvl4pPr lvl="3" rtl="0" algn="r">
              <a:spcBef>
                <a:spcPts val="0"/>
              </a:spcBef>
              <a:spcAft>
                <a:spcPts val="0"/>
              </a:spcAft>
              <a:buClr>
                <a:schemeClr val="dk1"/>
              </a:buClr>
              <a:buSzPts val="1600"/>
              <a:buNone/>
              <a:defRPr>
                <a:solidFill>
                  <a:schemeClr val="dk1"/>
                </a:solidFill>
              </a:defRPr>
            </a:lvl4pPr>
            <a:lvl5pPr lvl="4" rtl="0" algn="r">
              <a:spcBef>
                <a:spcPts val="0"/>
              </a:spcBef>
              <a:spcAft>
                <a:spcPts val="0"/>
              </a:spcAft>
              <a:buClr>
                <a:schemeClr val="dk1"/>
              </a:buClr>
              <a:buSzPts val="1600"/>
              <a:buNone/>
              <a:defRPr>
                <a:solidFill>
                  <a:schemeClr val="dk1"/>
                </a:solidFill>
              </a:defRPr>
            </a:lvl5pPr>
            <a:lvl6pPr lvl="5" rtl="0" algn="r">
              <a:spcBef>
                <a:spcPts val="0"/>
              </a:spcBef>
              <a:spcAft>
                <a:spcPts val="0"/>
              </a:spcAft>
              <a:buClr>
                <a:schemeClr val="dk1"/>
              </a:buClr>
              <a:buSzPts val="1600"/>
              <a:buNone/>
              <a:defRPr>
                <a:solidFill>
                  <a:schemeClr val="dk1"/>
                </a:solidFill>
              </a:defRPr>
            </a:lvl6pPr>
            <a:lvl7pPr lvl="6" rtl="0" algn="r">
              <a:spcBef>
                <a:spcPts val="0"/>
              </a:spcBef>
              <a:spcAft>
                <a:spcPts val="0"/>
              </a:spcAft>
              <a:buClr>
                <a:schemeClr val="dk1"/>
              </a:buClr>
              <a:buSzPts val="1600"/>
              <a:buNone/>
              <a:defRPr>
                <a:solidFill>
                  <a:schemeClr val="dk1"/>
                </a:solidFill>
              </a:defRPr>
            </a:lvl7pPr>
            <a:lvl8pPr lvl="7" rtl="0" algn="r">
              <a:spcBef>
                <a:spcPts val="0"/>
              </a:spcBef>
              <a:spcAft>
                <a:spcPts val="0"/>
              </a:spcAft>
              <a:buClr>
                <a:schemeClr val="dk1"/>
              </a:buClr>
              <a:buSzPts val="1600"/>
              <a:buNone/>
              <a:defRPr>
                <a:solidFill>
                  <a:schemeClr val="dk1"/>
                </a:solidFill>
              </a:defRPr>
            </a:lvl8pPr>
            <a:lvl9pPr lvl="8" rtl="0" algn="r">
              <a:spcBef>
                <a:spcPts val="0"/>
              </a:spcBef>
              <a:spcAft>
                <a:spcPts val="0"/>
              </a:spcAft>
              <a:buClr>
                <a:schemeClr val="dk1"/>
              </a:buClr>
              <a:buSzPts val="1600"/>
              <a:buNone/>
              <a:defRPr>
                <a:solidFill>
                  <a:schemeClr val="dk1"/>
                </a:solidFill>
              </a:defRPr>
            </a:lvl9pPr>
          </a:lstStyle>
          <a:p/>
        </p:txBody>
      </p:sp>
      <p:sp>
        <p:nvSpPr>
          <p:cNvPr id="239" name="Google Shape;239;p22"/>
          <p:cNvSpPr txBox="1"/>
          <p:nvPr>
            <p:ph idx="2" type="subTitle"/>
          </p:nvPr>
        </p:nvSpPr>
        <p:spPr>
          <a:xfrm>
            <a:off x="807644" y="3263888"/>
            <a:ext cx="2270400" cy="447000"/>
          </a:xfrm>
          <a:prstGeom prst="rect">
            <a:avLst/>
          </a:prstGeom>
        </p:spPr>
        <p:txBody>
          <a:bodyPr anchorCtr="0" anchor="b" bIns="91425" lIns="91425" spcFirstLastPara="1" rIns="91425" wrap="square" tIns="91425">
            <a:noAutofit/>
          </a:bodyPr>
          <a:lstStyle>
            <a:lvl1pPr lvl="0" rtl="0" algn="ctr">
              <a:spcBef>
                <a:spcPts val="0"/>
              </a:spcBef>
              <a:spcAft>
                <a:spcPts val="0"/>
              </a:spcAft>
              <a:buClr>
                <a:schemeClr val="dk1"/>
              </a:buClr>
              <a:buSzPts val="2000"/>
              <a:buNone/>
              <a:defRPr b="1" sz="2200">
                <a:latin typeface="Cinzel"/>
                <a:ea typeface="Cinzel"/>
                <a:cs typeface="Cinzel"/>
                <a:sym typeface="Cinzel"/>
              </a:defRPr>
            </a:lvl1pPr>
            <a:lvl2pPr lvl="1" rtl="0" algn="r">
              <a:spcBef>
                <a:spcPts val="0"/>
              </a:spcBef>
              <a:spcAft>
                <a:spcPts val="0"/>
              </a:spcAft>
              <a:buClr>
                <a:schemeClr val="dk1"/>
              </a:buClr>
              <a:buSzPts val="2000"/>
              <a:buNone/>
              <a:defRPr sz="2000">
                <a:solidFill>
                  <a:schemeClr val="dk1"/>
                </a:solidFill>
              </a:defRPr>
            </a:lvl2pPr>
            <a:lvl3pPr lvl="2" rtl="0" algn="r">
              <a:spcBef>
                <a:spcPts val="0"/>
              </a:spcBef>
              <a:spcAft>
                <a:spcPts val="0"/>
              </a:spcAft>
              <a:buClr>
                <a:schemeClr val="dk1"/>
              </a:buClr>
              <a:buSzPts val="2000"/>
              <a:buNone/>
              <a:defRPr sz="2000">
                <a:solidFill>
                  <a:schemeClr val="dk1"/>
                </a:solidFill>
              </a:defRPr>
            </a:lvl3pPr>
            <a:lvl4pPr lvl="3" rtl="0" algn="r">
              <a:spcBef>
                <a:spcPts val="0"/>
              </a:spcBef>
              <a:spcAft>
                <a:spcPts val="0"/>
              </a:spcAft>
              <a:buClr>
                <a:schemeClr val="dk1"/>
              </a:buClr>
              <a:buSzPts val="2000"/>
              <a:buNone/>
              <a:defRPr sz="2000">
                <a:solidFill>
                  <a:schemeClr val="dk1"/>
                </a:solidFill>
              </a:defRPr>
            </a:lvl4pPr>
            <a:lvl5pPr lvl="4" rtl="0" algn="r">
              <a:spcBef>
                <a:spcPts val="0"/>
              </a:spcBef>
              <a:spcAft>
                <a:spcPts val="0"/>
              </a:spcAft>
              <a:buClr>
                <a:schemeClr val="dk1"/>
              </a:buClr>
              <a:buSzPts val="2000"/>
              <a:buNone/>
              <a:defRPr sz="2000">
                <a:solidFill>
                  <a:schemeClr val="dk1"/>
                </a:solidFill>
              </a:defRPr>
            </a:lvl5pPr>
            <a:lvl6pPr lvl="5" rtl="0" algn="r">
              <a:spcBef>
                <a:spcPts val="0"/>
              </a:spcBef>
              <a:spcAft>
                <a:spcPts val="0"/>
              </a:spcAft>
              <a:buClr>
                <a:schemeClr val="dk1"/>
              </a:buClr>
              <a:buSzPts val="2000"/>
              <a:buNone/>
              <a:defRPr sz="2000">
                <a:solidFill>
                  <a:schemeClr val="dk1"/>
                </a:solidFill>
              </a:defRPr>
            </a:lvl6pPr>
            <a:lvl7pPr lvl="6" rtl="0" algn="r">
              <a:spcBef>
                <a:spcPts val="0"/>
              </a:spcBef>
              <a:spcAft>
                <a:spcPts val="0"/>
              </a:spcAft>
              <a:buClr>
                <a:schemeClr val="dk1"/>
              </a:buClr>
              <a:buSzPts val="2000"/>
              <a:buNone/>
              <a:defRPr sz="2000">
                <a:solidFill>
                  <a:schemeClr val="dk1"/>
                </a:solidFill>
              </a:defRPr>
            </a:lvl7pPr>
            <a:lvl8pPr lvl="7" rtl="0" algn="r">
              <a:spcBef>
                <a:spcPts val="0"/>
              </a:spcBef>
              <a:spcAft>
                <a:spcPts val="0"/>
              </a:spcAft>
              <a:buClr>
                <a:schemeClr val="dk1"/>
              </a:buClr>
              <a:buSzPts val="2000"/>
              <a:buNone/>
              <a:defRPr sz="2000">
                <a:solidFill>
                  <a:schemeClr val="dk1"/>
                </a:solidFill>
              </a:defRPr>
            </a:lvl8pPr>
            <a:lvl9pPr lvl="8" rtl="0" algn="r">
              <a:spcBef>
                <a:spcPts val="0"/>
              </a:spcBef>
              <a:spcAft>
                <a:spcPts val="0"/>
              </a:spcAft>
              <a:buClr>
                <a:schemeClr val="dk1"/>
              </a:buClr>
              <a:buSzPts val="2000"/>
              <a:buNone/>
              <a:defRPr sz="2000">
                <a:solidFill>
                  <a:schemeClr val="dk1"/>
                </a:solidFill>
              </a:defRPr>
            </a:lvl9pPr>
          </a:lstStyle>
          <a:p/>
        </p:txBody>
      </p:sp>
      <p:sp>
        <p:nvSpPr>
          <p:cNvPr id="240" name="Google Shape;240;p22"/>
          <p:cNvSpPr txBox="1"/>
          <p:nvPr>
            <p:ph idx="3" type="subTitle"/>
          </p:nvPr>
        </p:nvSpPr>
        <p:spPr>
          <a:xfrm>
            <a:off x="3433029" y="3593787"/>
            <a:ext cx="2270400" cy="5922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Clr>
                <a:schemeClr val="dk1"/>
              </a:buClr>
              <a:buSzPts val="1600"/>
              <a:buNone/>
              <a:defRPr/>
            </a:lvl1pPr>
            <a:lvl2pPr lvl="1" rtl="0" algn="r">
              <a:spcBef>
                <a:spcPts val="0"/>
              </a:spcBef>
              <a:spcAft>
                <a:spcPts val="0"/>
              </a:spcAft>
              <a:buClr>
                <a:schemeClr val="dk1"/>
              </a:buClr>
              <a:buSzPts val="1600"/>
              <a:buNone/>
              <a:defRPr>
                <a:solidFill>
                  <a:schemeClr val="dk1"/>
                </a:solidFill>
              </a:defRPr>
            </a:lvl2pPr>
            <a:lvl3pPr lvl="2" rtl="0" algn="r">
              <a:spcBef>
                <a:spcPts val="0"/>
              </a:spcBef>
              <a:spcAft>
                <a:spcPts val="0"/>
              </a:spcAft>
              <a:buClr>
                <a:schemeClr val="dk1"/>
              </a:buClr>
              <a:buSzPts val="1600"/>
              <a:buNone/>
              <a:defRPr>
                <a:solidFill>
                  <a:schemeClr val="dk1"/>
                </a:solidFill>
              </a:defRPr>
            </a:lvl3pPr>
            <a:lvl4pPr lvl="3" rtl="0" algn="r">
              <a:spcBef>
                <a:spcPts val="0"/>
              </a:spcBef>
              <a:spcAft>
                <a:spcPts val="0"/>
              </a:spcAft>
              <a:buClr>
                <a:schemeClr val="dk1"/>
              </a:buClr>
              <a:buSzPts val="1600"/>
              <a:buNone/>
              <a:defRPr>
                <a:solidFill>
                  <a:schemeClr val="dk1"/>
                </a:solidFill>
              </a:defRPr>
            </a:lvl4pPr>
            <a:lvl5pPr lvl="4" rtl="0" algn="r">
              <a:spcBef>
                <a:spcPts val="0"/>
              </a:spcBef>
              <a:spcAft>
                <a:spcPts val="0"/>
              </a:spcAft>
              <a:buClr>
                <a:schemeClr val="dk1"/>
              </a:buClr>
              <a:buSzPts val="1600"/>
              <a:buNone/>
              <a:defRPr>
                <a:solidFill>
                  <a:schemeClr val="dk1"/>
                </a:solidFill>
              </a:defRPr>
            </a:lvl5pPr>
            <a:lvl6pPr lvl="5" rtl="0" algn="r">
              <a:spcBef>
                <a:spcPts val="0"/>
              </a:spcBef>
              <a:spcAft>
                <a:spcPts val="0"/>
              </a:spcAft>
              <a:buClr>
                <a:schemeClr val="dk1"/>
              </a:buClr>
              <a:buSzPts val="1600"/>
              <a:buNone/>
              <a:defRPr>
                <a:solidFill>
                  <a:schemeClr val="dk1"/>
                </a:solidFill>
              </a:defRPr>
            </a:lvl6pPr>
            <a:lvl7pPr lvl="6" rtl="0" algn="r">
              <a:spcBef>
                <a:spcPts val="0"/>
              </a:spcBef>
              <a:spcAft>
                <a:spcPts val="0"/>
              </a:spcAft>
              <a:buClr>
                <a:schemeClr val="dk1"/>
              </a:buClr>
              <a:buSzPts val="1600"/>
              <a:buNone/>
              <a:defRPr>
                <a:solidFill>
                  <a:schemeClr val="dk1"/>
                </a:solidFill>
              </a:defRPr>
            </a:lvl7pPr>
            <a:lvl8pPr lvl="7" rtl="0" algn="r">
              <a:spcBef>
                <a:spcPts val="0"/>
              </a:spcBef>
              <a:spcAft>
                <a:spcPts val="0"/>
              </a:spcAft>
              <a:buClr>
                <a:schemeClr val="dk1"/>
              </a:buClr>
              <a:buSzPts val="1600"/>
              <a:buNone/>
              <a:defRPr>
                <a:solidFill>
                  <a:schemeClr val="dk1"/>
                </a:solidFill>
              </a:defRPr>
            </a:lvl8pPr>
            <a:lvl9pPr lvl="8" rtl="0" algn="r">
              <a:spcBef>
                <a:spcPts val="0"/>
              </a:spcBef>
              <a:spcAft>
                <a:spcPts val="0"/>
              </a:spcAft>
              <a:buClr>
                <a:schemeClr val="dk1"/>
              </a:buClr>
              <a:buSzPts val="1600"/>
              <a:buNone/>
              <a:defRPr>
                <a:solidFill>
                  <a:schemeClr val="dk1"/>
                </a:solidFill>
              </a:defRPr>
            </a:lvl9pPr>
          </a:lstStyle>
          <a:p/>
        </p:txBody>
      </p:sp>
      <p:sp>
        <p:nvSpPr>
          <p:cNvPr id="241" name="Google Shape;241;p22"/>
          <p:cNvSpPr txBox="1"/>
          <p:nvPr>
            <p:ph idx="4" type="subTitle"/>
          </p:nvPr>
        </p:nvSpPr>
        <p:spPr>
          <a:xfrm>
            <a:off x="3440571" y="3263888"/>
            <a:ext cx="2270400" cy="447000"/>
          </a:xfrm>
          <a:prstGeom prst="rect">
            <a:avLst/>
          </a:prstGeom>
        </p:spPr>
        <p:txBody>
          <a:bodyPr anchorCtr="0" anchor="b" bIns="91425" lIns="91425" spcFirstLastPara="1" rIns="91425" wrap="square" tIns="91425">
            <a:noAutofit/>
          </a:bodyPr>
          <a:lstStyle>
            <a:lvl1pPr lvl="0" rtl="0" algn="ctr">
              <a:spcBef>
                <a:spcPts val="0"/>
              </a:spcBef>
              <a:spcAft>
                <a:spcPts val="0"/>
              </a:spcAft>
              <a:buClr>
                <a:schemeClr val="dk1"/>
              </a:buClr>
              <a:buSzPts val="2000"/>
              <a:buNone/>
              <a:defRPr b="1" sz="2200">
                <a:latin typeface="Cinzel"/>
                <a:ea typeface="Cinzel"/>
                <a:cs typeface="Cinzel"/>
                <a:sym typeface="Cinzel"/>
              </a:defRPr>
            </a:lvl1pPr>
            <a:lvl2pPr lvl="1" rtl="0" algn="r">
              <a:spcBef>
                <a:spcPts val="0"/>
              </a:spcBef>
              <a:spcAft>
                <a:spcPts val="0"/>
              </a:spcAft>
              <a:buClr>
                <a:schemeClr val="dk1"/>
              </a:buClr>
              <a:buSzPts val="2000"/>
              <a:buNone/>
              <a:defRPr sz="2000">
                <a:solidFill>
                  <a:schemeClr val="dk1"/>
                </a:solidFill>
              </a:defRPr>
            </a:lvl2pPr>
            <a:lvl3pPr lvl="2" rtl="0" algn="r">
              <a:spcBef>
                <a:spcPts val="0"/>
              </a:spcBef>
              <a:spcAft>
                <a:spcPts val="0"/>
              </a:spcAft>
              <a:buClr>
                <a:schemeClr val="dk1"/>
              </a:buClr>
              <a:buSzPts val="2000"/>
              <a:buNone/>
              <a:defRPr sz="2000">
                <a:solidFill>
                  <a:schemeClr val="dk1"/>
                </a:solidFill>
              </a:defRPr>
            </a:lvl3pPr>
            <a:lvl4pPr lvl="3" rtl="0" algn="r">
              <a:spcBef>
                <a:spcPts val="0"/>
              </a:spcBef>
              <a:spcAft>
                <a:spcPts val="0"/>
              </a:spcAft>
              <a:buClr>
                <a:schemeClr val="dk1"/>
              </a:buClr>
              <a:buSzPts val="2000"/>
              <a:buNone/>
              <a:defRPr sz="2000">
                <a:solidFill>
                  <a:schemeClr val="dk1"/>
                </a:solidFill>
              </a:defRPr>
            </a:lvl4pPr>
            <a:lvl5pPr lvl="4" rtl="0" algn="r">
              <a:spcBef>
                <a:spcPts val="0"/>
              </a:spcBef>
              <a:spcAft>
                <a:spcPts val="0"/>
              </a:spcAft>
              <a:buClr>
                <a:schemeClr val="dk1"/>
              </a:buClr>
              <a:buSzPts val="2000"/>
              <a:buNone/>
              <a:defRPr sz="2000">
                <a:solidFill>
                  <a:schemeClr val="dk1"/>
                </a:solidFill>
              </a:defRPr>
            </a:lvl5pPr>
            <a:lvl6pPr lvl="5" rtl="0" algn="r">
              <a:spcBef>
                <a:spcPts val="0"/>
              </a:spcBef>
              <a:spcAft>
                <a:spcPts val="0"/>
              </a:spcAft>
              <a:buClr>
                <a:schemeClr val="dk1"/>
              </a:buClr>
              <a:buSzPts val="2000"/>
              <a:buNone/>
              <a:defRPr sz="2000">
                <a:solidFill>
                  <a:schemeClr val="dk1"/>
                </a:solidFill>
              </a:defRPr>
            </a:lvl6pPr>
            <a:lvl7pPr lvl="6" rtl="0" algn="r">
              <a:spcBef>
                <a:spcPts val="0"/>
              </a:spcBef>
              <a:spcAft>
                <a:spcPts val="0"/>
              </a:spcAft>
              <a:buClr>
                <a:schemeClr val="dk1"/>
              </a:buClr>
              <a:buSzPts val="2000"/>
              <a:buNone/>
              <a:defRPr sz="2000">
                <a:solidFill>
                  <a:schemeClr val="dk1"/>
                </a:solidFill>
              </a:defRPr>
            </a:lvl7pPr>
            <a:lvl8pPr lvl="7" rtl="0" algn="r">
              <a:spcBef>
                <a:spcPts val="0"/>
              </a:spcBef>
              <a:spcAft>
                <a:spcPts val="0"/>
              </a:spcAft>
              <a:buClr>
                <a:schemeClr val="dk1"/>
              </a:buClr>
              <a:buSzPts val="2000"/>
              <a:buNone/>
              <a:defRPr sz="2000">
                <a:solidFill>
                  <a:schemeClr val="dk1"/>
                </a:solidFill>
              </a:defRPr>
            </a:lvl8pPr>
            <a:lvl9pPr lvl="8" rtl="0" algn="r">
              <a:spcBef>
                <a:spcPts val="0"/>
              </a:spcBef>
              <a:spcAft>
                <a:spcPts val="0"/>
              </a:spcAft>
              <a:buClr>
                <a:schemeClr val="dk1"/>
              </a:buClr>
              <a:buSzPts val="2000"/>
              <a:buNone/>
              <a:defRPr sz="2000">
                <a:solidFill>
                  <a:schemeClr val="dk1"/>
                </a:solidFill>
              </a:defRPr>
            </a:lvl9pPr>
          </a:lstStyle>
          <a:p/>
        </p:txBody>
      </p:sp>
      <p:sp>
        <p:nvSpPr>
          <p:cNvPr id="242" name="Google Shape;242;p22"/>
          <p:cNvSpPr txBox="1"/>
          <p:nvPr>
            <p:ph idx="5" type="subTitle"/>
          </p:nvPr>
        </p:nvSpPr>
        <p:spPr>
          <a:xfrm>
            <a:off x="6065956" y="3593787"/>
            <a:ext cx="2270400" cy="5922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Clr>
                <a:schemeClr val="dk1"/>
              </a:buClr>
              <a:buSzPts val="1600"/>
              <a:buNone/>
              <a:defRPr/>
            </a:lvl1pPr>
            <a:lvl2pPr lvl="1" rtl="0" algn="r">
              <a:spcBef>
                <a:spcPts val="0"/>
              </a:spcBef>
              <a:spcAft>
                <a:spcPts val="0"/>
              </a:spcAft>
              <a:buClr>
                <a:schemeClr val="dk1"/>
              </a:buClr>
              <a:buSzPts val="1600"/>
              <a:buNone/>
              <a:defRPr>
                <a:solidFill>
                  <a:schemeClr val="dk1"/>
                </a:solidFill>
              </a:defRPr>
            </a:lvl2pPr>
            <a:lvl3pPr lvl="2" rtl="0" algn="r">
              <a:spcBef>
                <a:spcPts val="0"/>
              </a:spcBef>
              <a:spcAft>
                <a:spcPts val="0"/>
              </a:spcAft>
              <a:buClr>
                <a:schemeClr val="dk1"/>
              </a:buClr>
              <a:buSzPts val="1600"/>
              <a:buNone/>
              <a:defRPr>
                <a:solidFill>
                  <a:schemeClr val="dk1"/>
                </a:solidFill>
              </a:defRPr>
            </a:lvl3pPr>
            <a:lvl4pPr lvl="3" rtl="0" algn="r">
              <a:spcBef>
                <a:spcPts val="0"/>
              </a:spcBef>
              <a:spcAft>
                <a:spcPts val="0"/>
              </a:spcAft>
              <a:buClr>
                <a:schemeClr val="dk1"/>
              </a:buClr>
              <a:buSzPts val="1600"/>
              <a:buNone/>
              <a:defRPr>
                <a:solidFill>
                  <a:schemeClr val="dk1"/>
                </a:solidFill>
              </a:defRPr>
            </a:lvl4pPr>
            <a:lvl5pPr lvl="4" rtl="0" algn="r">
              <a:spcBef>
                <a:spcPts val="0"/>
              </a:spcBef>
              <a:spcAft>
                <a:spcPts val="0"/>
              </a:spcAft>
              <a:buClr>
                <a:schemeClr val="dk1"/>
              </a:buClr>
              <a:buSzPts val="1600"/>
              <a:buNone/>
              <a:defRPr>
                <a:solidFill>
                  <a:schemeClr val="dk1"/>
                </a:solidFill>
              </a:defRPr>
            </a:lvl5pPr>
            <a:lvl6pPr lvl="5" rtl="0" algn="r">
              <a:spcBef>
                <a:spcPts val="0"/>
              </a:spcBef>
              <a:spcAft>
                <a:spcPts val="0"/>
              </a:spcAft>
              <a:buClr>
                <a:schemeClr val="dk1"/>
              </a:buClr>
              <a:buSzPts val="1600"/>
              <a:buNone/>
              <a:defRPr>
                <a:solidFill>
                  <a:schemeClr val="dk1"/>
                </a:solidFill>
              </a:defRPr>
            </a:lvl6pPr>
            <a:lvl7pPr lvl="6" rtl="0" algn="r">
              <a:spcBef>
                <a:spcPts val="0"/>
              </a:spcBef>
              <a:spcAft>
                <a:spcPts val="0"/>
              </a:spcAft>
              <a:buClr>
                <a:schemeClr val="dk1"/>
              </a:buClr>
              <a:buSzPts val="1600"/>
              <a:buNone/>
              <a:defRPr>
                <a:solidFill>
                  <a:schemeClr val="dk1"/>
                </a:solidFill>
              </a:defRPr>
            </a:lvl7pPr>
            <a:lvl8pPr lvl="7" rtl="0" algn="r">
              <a:spcBef>
                <a:spcPts val="0"/>
              </a:spcBef>
              <a:spcAft>
                <a:spcPts val="0"/>
              </a:spcAft>
              <a:buClr>
                <a:schemeClr val="dk1"/>
              </a:buClr>
              <a:buSzPts val="1600"/>
              <a:buNone/>
              <a:defRPr>
                <a:solidFill>
                  <a:schemeClr val="dk1"/>
                </a:solidFill>
              </a:defRPr>
            </a:lvl8pPr>
            <a:lvl9pPr lvl="8" rtl="0" algn="r">
              <a:spcBef>
                <a:spcPts val="0"/>
              </a:spcBef>
              <a:spcAft>
                <a:spcPts val="0"/>
              </a:spcAft>
              <a:buClr>
                <a:schemeClr val="dk1"/>
              </a:buClr>
              <a:buSzPts val="1600"/>
              <a:buNone/>
              <a:defRPr>
                <a:solidFill>
                  <a:schemeClr val="dk1"/>
                </a:solidFill>
              </a:defRPr>
            </a:lvl9pPr>
          </a:lstStyle>
          <a:p/>
        </p:txBody>
      </p:sp>
      <p:sp>
        <p:nvSpPr>
          <p:cNvPr id="243" name="Google Shape;243;p22"/>
          <p:cNvSpPr txBox="1"/>
          <p:nvPr>
            <p:ph idx="6" type="subTitle"/>
          </p:nvPr>
        </p:nvSpPr>
        <p:spPr>
          <a:xfrm>
            <a:off x="6065956" y="3263888"/>
            <a:ext cx="2270400" cy="447000"/>
          </a:xfrm>
          <a:prstGeom prst="rect">
            <a:avLst/>
          </a:prstGeom>
        </p:spPr>
        <p:txBody>
          <a:bodyPr anchorCtr="0" anchor="b" bIns="91425" lIns="91425" spcFirstLastPara="1" rIns="91425" wrap="square" tIns="91425">
            <a:noAutofit/>
          </a:bodyPr>
          <a:lstStyle>
            <a:lvl1pPr lvl="0" rtl="0" algn="ctr">
              <a:spcBef>
                <a:spcPts val="0"/>
              </a:spcBef>
              <a:spcAft>
                <a:spcPts val="0"/>
              </a:spcAft>
              <a:buClr>
                <a:schemeClr val="dk1"/>
              </a:buClr>
              <a:buSzPts val="2000"/>
              <a:buNone/>
              <a:defRPr b="1" sz="2200">
                <a:latin typeface="Cinzel"/>
                <a:ea typeface="Cinzel"/>
                <a:cs typeface="Cinzel"/>
                <a:sym typeface="Cinzel"/>
              </a:defRPr>
            </a:lvl1pPr>
            <a:lvl2pPr lvl="1" rtl="0" algn="r">
              <a:spcBef>
                <a:spcPts val="0"/>
              </a:spcBef>
              <a:spcAft>
                <a:spcPts val="0"/>
              </a:spcAft>
              <a:buClr>
                <a:schemeClr val="dk1"/>
              </a:buClr>
              <a:buSzPts val="2000"/>
              <a:buNone/>
              <a:defRPr sz="2000">
                <a:solidFill>
                  <a:schemeClr val="dk1"/>
                </a:solidFill>
              </a:defRPr>
            </a:lvl2pPr>
            <a:lvl3pPr lvl="2" rtl="0" algn="r">
              <a:spcBef>
                <a:spcPts val="0"/>
              </a:spcBef>
              <a:spcAft>
                <a:spcPts val="0"/>
              </a:spcAft>
              <a:buClr>
                <a:schemeClr val="dk1"/>
              </a:buClr>
              <a:buSzPts val="2000"/>
              <a:buNone/>
              <a:defRPr sz="2000">
                <a:solidFill>
                  <a:schemeClr val="dk1"/>
                </a:solidFill>
              </a:defRPr>
            </a:lvl3pPr>
            <a:lvl4pPr lvl="3" rtl="0" algn="r">
              <a:spcBef>
                <a:spcPts val="0"/>
              </a:spcBef>
              <a:spcAft>
                <a:spcPts val="0"/>
              </a:spcAft>
              <a:buClr>
                <a:schemeClr val="dk1"/>
              </a:buClr>
              <a:buSzPts val="2000"/>
              <a:buNone/>
              <a:defRPr sz="2000">
                <a:solidFill>
                  <a:schemeClr val="dk1"/>
                </a:solidFill>
              </a:defRPr>
            </a:lvl4pPr>
            <a:lvl5pPr lvl="4" rtl="0" algn="r">
              <a:spcBef>
                <a:spcPts val="0"/>
              </a:spcBef>
              <a:spcAft>
                <a:spcPts val="0"/>
              </a:spcAft>
              <a:buClr>
                <a:schemeClr val="dk1"/>
              </a:buClr>
              <a:buSzPts val="2000"/>
              <a:buNone/>
              <a:defRPr sz="2000">
                <a:solidFill>
                  <a:schemeClr val="dk1"/>
                </a:solidFill>
              </a:defRPr>
            </a:lvl5pPr>
            <a:lvl6pPr lvl="5" rtl="0" algn="r">
              <a:spcBef>
                <a:spcPts val="0"/>
              </a:spcBef>
              <a:spcAft>
                <a:spcPts val="0"/>
              </a:spcAft>
              <a:buClr>
                <a:schemeClr val="dk1"/>
              </a:buClr>
              <a:buSzPts val="2000"/>
              <a:buNone/>
              <a:defRPr sz="2000">
                <a:solidFill>
                  <a:schemeClr val="dk1"/>
                </a:solidFill>
              </a:defRPr>
            </a:lvl6pPr>
            <a:lvl7pPr lvl="6" rtl="0" algn="r">
              <a:spcBef>
                <a:spcPts val="0"/>
              </a:spcBef>
              <a:spcAft>
                <a:spcPts val="0"/>
              </a:spcAft>
              <a:buClr>
                <a:schemeClr val="dk1"/>
              </a:buClr>
              <a:buSzPts val="2000"/>
              <a:buNone/>
              <a:defRPr sz="2000">
                <a:solidFill>
                  <a:schemeClr val="dk1"/>
                </a:solidFill>
              </a:defRPr>
            </a:lvl7pPr>
            <a:lvl8pPr lvl="7" rtl="0" algn="r">
              <a:spcBef>
                <a:spcPts val="0"/>
              </a:spcBef>
              <a:spcAft>
                <a:spcPts val="0"/>
              </a:spcAft>
              <a:buClr>
                <a:schemeClr val="dk1"/>
              </a:buClr>
              <a:buSzPts val="2000"/>
              <a:buNone/>
              <a:defRPr sz="2000">
                <a:solidFill>
                  <a:schemeClr val="dk1"/>
                </a:solidFill>
              </a:defRPr>
            </a:lvl8pPr>
            <a:lvl9pPr lvl="8" rtl="0" algn="r">
              <a:spcBef>
                <a:spcPts val="0"/>
              </a:spcBef>
              <a:spcAft>
                <a:spcPts val="0"/>
              </a:spcAft>
              <a:buClr>
                <a:schemeClr val="dk1"/>
              </a:buClr>
              <a:buSzPts val="2000"/>
              <a:buNone/>
              <a:defRPr sz="2000">
                <a:solidFill>
                  <a:schemeClr val="dk1"/>
                </a:solidFill>
              </a:defRPr>
            </a:lvl9pPr>
          </a:lstStyle>
          <a:p/>
        </p:txBody>
      </p:sp>
      <p:grpSp>
        <p:nvGrpSpPr>
          <p:cNvPr id="244" name="Google Shape;244;p22"/>
          <p:cNvGrpSpPr/>
          <p:nvPr/>
        </p:nvGrpSpPr>
        <p:grpSpPr>
          <a:xfrm>
            <a:off x="169664" y="169878"/>
            <a:ext cx="8804325" cy="4803936"/>
            <a:chOff x="3578675" y="1870413"/>
            <a:chExt cx="1986625" cy="1402650"/>
          </a:xfrm>
        </p:grpSpPr>
        <p:sp>
          <p:nvSpPr>
            <p:cNvPr id="245" name="Google Shape;245;p22"/>
            <p:cNvSpPr/>
            <p:nvPr/>
          </p:nvSpPr>
          <p:spPr>
            <a:xfrm rot="5400000">
              <a:off x="3578675" y="1870413"/>
              <a:ext cx="90925" cy="90925"/>
            </a:xfrm>
            <a:custGeom>
              <a:rect b="b" l="l" r="r" t="t"/>
              <a:pathLst>
                <a:path extrusionOk="0" fill="none" h="3637" w="3637">
                  <a:moveTo>
                    <a:pt x="3636" y="3637"/>
                  </a:moveTo>
                  <a:lnTo>
                    <a:pt x="0" y="3637"/>
                  </a:lnTo>
                  <a:lnTo>
                    <a:pt x="0" y="1"/>
                  </a:lnTo>
                  <a:lnTo>
                    <a:pt x="3636" y="1"/>
                  </a:lnTo>
                  <a:close/>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6" name="Google Shape;246;p22"/>
            <p:cNvSpPr/>
            <p:nvPr/>
          </p:nvSpPr>
          <p:spPr>
            <a:xfrm rot="5400000">
              <a:off x="3578675" y="3182138"/>
              <a:ext cx="90925" cy="90925"/>
            </a:xfrm>
            <a:custGeom>
              <a:rect b="b" l="l" r="r" t="t"/>
              <a:pathLst>
                <a:path extrusionOk="0" fill="none" h="3637" w="3637">
                  <a:moveTo>
                    <a:pt x="3636" y="3637"/>
                  </a:moveTo>
                  <a:lnTo>
                    <a:pt x="0" y="3637"/>
                  </a:lnTo>
                  <a:lnTo>
                    <a:pt x="0" y="1"/>
                  </a:lnTo>
                  <a:lnTo>
                    <a:pt x="3636" y="1"/>
                  </a:lnTo>
                  <a:close/>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7" name="Google Shape;247;p22"/>
            <p:cNvSpPr/>
            <p:nvPr/>
          </p:nvSpPr>
          <p:spPr>
            <a:xfrm rot="5400000">
              <a:off x="5474375" y="1870413"/>
              <a:ext cx="90925" cy="90925"/>
            </a:xfrm>
            <a:custGeom>
              <a:rect b="b" l="l" r="r" t="t"/>
              <a:pathLst>
                <a:path extrusionOk="0" fill="none" h="3637" w="3637">
                  <a:moveTo>
                    <a:pt x="3636" y="3636"/>
                  </a:moveTo>
                  <a:lnTo>
                    <a:pt x="0" y="3636"/>
                  </a:lnTo>
                  <a:lnTo>
                    <a:pt x="0" y="0"/>
                  </a:lnTo>
                  <a:lnTo>
                    <a:pt x="3636" y="0"/>
                  </a:lnTo>
                  <a:close/>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8" name="Google Shape;248;p22"/>
            <p:cNvSpPr/>
            <p:nvPr/>
          </p:nvSpPr>
          <p:spPr>
            <a:xfrm rot="5400000">
              <a:off x="5474375" y="3182138"/>
              <a:ext cx="90925" cy="90925"/>
            </a:xfrm>
            <a:custGeom>
              <a:rect b="b" l="l" r="r" t="t"/>
              <a:pathLst>
                <a:path extrusionOk="0" fill="none" h="3637" w="3637">
                  <a:moveTo>
                    <a:pt x="3636" y="3636"/>
                  </a:moveTo>
                  <a:lnTo>
                    <a:pt x="0" y="3636"/>
                  </a:lnTo>
                  <a:lnTo>
                    <a:pt x="0" y="0"/>
                  </a:lnTo>
                  <a:lnTo>
                    <a:pt x="3636" y="0"/>
                  </a:lnTo>
                  <a:close/>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9" name="Google Shape;249;p22"/>
            <p:cNvSpPr/>
            <p:nvPr/>
          </p:nvSpPr>
          <p:spPr>
            <a:xfrm rot="5400000">
              <a:off x="3896663" y="1603975"/>
              <a:ext cx="1352150" cy="1933275"/>
            </a:xfrm>
            <a:custGeom>
              <a:rect b="b" l="l" r="r" t="t"/>
              <a:pathLst>
                <a:path extrusionOk="0" fill="none" h="77331" w="54086">
                  <a:moveTo>
                    <a:pt x="54086" y="77331"/>
                  </a:moveTo>
                  <a:lnTo>
                    <a:pt x="0" y="77331"/>
                  </a:lnTo>
                  <a:lnTo>
                    <a:pt x="0" y="1"/>
                  </a:lnTo>
                  <a:lnTo>
                    <a:pt x="54086" y="1"/>
                  </a:lnTo>
                  <a:close/>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0" name="Google Shape;250;p22"/>
            <p:cNvSpPr/>
            <p:nvPr/>
          </p:nvSpPr>
          <p:spPr>
            <a:xfrm rot="5400000">
              <a:off x="3871038" y="1578800"/>
              <a:ext cx="1402650" cy="1985875"/>
            </a:xfrm>
            <a:custGeom>
              <a:rect b="b" l="l" r="r" t="t"/>
              <a:pathLst>
                <a:path extrusionOk="0" fill="none" h="79435" w="56106">
                  <a:moveTo>
                    <a:pt x="52913" y="4457"/>
                  </a:moveTo>
                  <a:lnTo>
                    <a:pt x="52913" y="3194"/>
                  </a:lnTo>
                  <a:lnTo>
                    <a:pt x="51648" y="3194"/>
                  </a:lnTo>
                  <a:lnTo>
                    <a:pt x="51648" y="0"/>
                  </a:lnTo>
                  <a:lnTo>
                    <a:pt x="4457" y="0"/>
                  </a:lnTo>
                  <a:lnTo>
                    <a:pt x="4457" y="222"/>
                  </a:lnTo>
                  <a:lnTo>
                    <a:pt x="4457" y="3194"/>
                  </a:lnTo>
                  <a:lnTo>
                    <a:pt x="3194" y="3194"/>
                  </a:lnTo>
                  <a:lnTo>
                    <a:pt x="3194" y="4457"/>
                  </a:lnTo>
                  <a:lnTo>
                    <a:pt x="0" y="4457"/>
                  </a:lnTo>
                  <a:lnTo>
                    <a:pt x="0" y="75008"/>
                  </a:lnTo>
                  <a:lnTo>
                    <a:pt x="3194" y="75008"/>
                  </a:lnTo>
                  <a:lnTo>
                    <a:pt x="3194" y="76272"/>
                  </a:lnTo>
                  <a:lnTo>
                    <a:pt x="4457" y="76272"/>
                  </a:lnTo>
                  <a:lnTo>
                    <a:pt x="4457" y="79434"/>
                  </a:lnTo>
                  <a:lnTo>
                    <a:pt x="51648" y="79434"/>
                  </a:lnTo>
                  <a:lnTo>
                    <a:pt x="51648" y="76272"/>
                  </a:lnTo>
                  <a:lnTo>
                    <a:pt x="52913" y="76272"/>
                  </a:lnTo>
                  <a:lnTo>
                    <a:pt x="52913" y="75008"/>
                  </a:lnTo>
                  <a:lnTo>
                    <a:pt x="56105" y="75008"/>
                  </a:lnTo>
                  <a:lnTo>
                    <a:pt x="56105" y="4457"/>
                  </a:lnTo>
                  <a:close/>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51" name="Google Shape;251;p22"/>
          <p:cNvSpPr txBox="1"/>
          <p:nvPr>
            <p:ph type="title"/>
          </p:nvPr>
        </p:nvSpPr>
        <p:spPr>
          <a:xfrm>
            <a:off x="800100" y="451558"/>
            <a:ext cx="7543800" cy="5997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2800"/>
              <a:buNone/>
              <a:defRPr sz="3000"/>
            </a:lvl1pPr>
            <a:lvl2pPr lvl="1" rtl="0" algn="ctr">
              <a:spcBef>
                <a:spcPts val="0"/>
              </a:spcBef>
              <a:spcAft>
                <a:spcPts val="0"/>
              </a:spcAft>
              <a:buSzPts val="2800"/>
              <a:buNone/>
              <a:defRPr/>
            </a:lvl2pPr>
            <a:lvl3pPr lvl="2" rtl="0" algn="ctr">
              <a:spcBef>
                <a:spcPts val="0"/>
              </a:spcBef>
              <a:spcAft>
                <a:spcPts val="0"/>
              </a:spcAft>
              <a:buSzPts val="2800"/>
              <a:buNone/>
              <a:defRPr/>
            </a:lvl3pPr>
            <a:lvl4pPr lvl="3" rtl="0" algn="ctr">
              <a:spcBef>
                <a:spcPts val="0"/>
              </a:spcBef>
              <a:spcAft>
                <a:spcPts val="0"/>
              </a:spcAft>
              <a:buSzPts val="2800"/>
              <a:buNone/>
              <a:defRPr/>
            </a:lvl4pPr>
            <a:lvl5pPr lvl="4" rtl="0" algn="ctr">
              <a:spcBef>
                <a:spcPts val="0"/>
              </a:spcBef>
              <a:spcAft>
                <a:spcPts val="0"/>
              </a:spcAft>
              <a:buSzPts val="2800"/>
              <a:buNone/>
              <a:defRPr/>
            </a:lvl5pPr>
            <a:lvl6pPr lvl="5" rtl="0" algn="ctr">
              <a:spcBef>
                <a:spcPts val="0"/>
              </a:spcBef>
              <a:spcAft>
                <a:spcPts val="0"/>
              </a:spcAft>
              <a:buSzPts val="2800"/>
              <a:buNone/>
              <a:defRPr/>
            </a:lvl6pPr>
            <a:lvl7pPr lvl="6" rtl="0" algn="ctr">
              <a:spcBef>
                <a:spcPts val="0"/>
              </a:spcBef>
              <a:spcAft>
                <a:spcPts val="0"/>
              </a:spcAft>
              <a:buSzPts val="2800"/>
              <a:buNone/>
              <a:defRPr/>
            </a:lvl7pPr>
            <a:lvl8pPr lvl="7" rtl="0" algn="ctr">
              <a:spcBef>
                <a:spcPts val="0"/>
              </a:spcBef>
              <a:spcAft>
                <a:spcPts val="0"/>
              </a:spcAft>
              <a:buSzPts val="2800"/>
              <a:buNone/>
              <a:defRPr/>
            </a:lvl8pPr>
            <a:lvl9pPr lvl="8" rtl="0" algn="ctr">
              <a:spcBef>
                <a:spcPts val="0"/>
              </a:spcBef>
              <a:spcAft>
                <a:spcPts val="0"/>
              </a:spcAft>
              <a:buSzPts val="2800"/>
              <a:buNone/>
              <a:defRPr/>
            </a:lvl9pPr>
          </a:lstStyle>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four columns">
  <p:cSld name="CUSTOM_4_1">
    <p:spTree>
      <p:nvGrpSpPr>
        <p:cNvPr id="252" name="Shape 252"/>
        <p:cNvGrpSpPr/>
        <p:nvPr/>
      </p:nvGrpSpPr>
      <p:grpSpPr>
        <a:xfrm>
          <a:off x="0" y="0"/>
          <a:ext cx="0" cy="0"/>
          <a:chOff x="0" y="0"/>
          <a:chExt cx="0" cy="0"/>
        </a:xfrm>
      </p:grpSpPr>
      <p:sp>
        <p:nvSpPr>
          <p:cNvPr id="253" name="Google Shape;253;p23"/>
          <p:cNvSpPr txBox="1"/>
          <p:nvPr>
            <p:ph idx="1" type="subTitle"/>
          </p:nvPr>
        </p:nvSpPr>
        <p:spPr>
          <a:xfrm>
            <a:off x="1437050" y="1783025"/>
            <a:ext cx="2268900" cy="9849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Clr>
                <a:schemeClr val="dk1"/>
              </a:buClr>
              <a:buSzPts val="1600"/>
              <a:buNone/>
              <a:defRPr/>
            </a:lvl1pPr>
            <a:lvl2pPr lvl="1" rtl="0" algn="r">
              <a:spcBef>
                <a:spcPts val="0"/>
              </a:spcBef>
              <a:spcAft>
                <a:spcPts val="0"/>
              </a:spcAft>
              <a:buClr>
                <a:schemeClr val="dk1"/>
              </a:buClr>
              <a:buSzPts val="1600"/>
              <a:buNone/>
              <a:defRPr>
                <a:solidFill>
                  <a:schemeClr val="dk1"/>
                </a:solidFill>
              </a:defRPr>
            </a:lvl2pPr>
            <a:lvl3pPr lvl="2" rtl="0" algn="r">
              <a:spcBef>
                <a:spcPts val="0"/>
              </a:spcBef>
              <a:spcAft>
                <a:spcPts val="0"/>
              </a:spcAft>
              <a:buClr>
                <a:schemeClr val="dk1"/>
              </a:buClr>
              <a:buSzPts val="1600"/>
              <a:buNone/>
              <a:defRPr>
                <a:solidFill>
                  <a:schemeClr val="dk1"/>
                </a:solidFill>
              </a:defRPr>
            </a:lvl3pPr>
            <a:lvl4pPr lvl="3" rtl="0" algn="r">
              <a:spcBef>
                <a:spcPts val="0"/>
              </a:spcBef>
              <a:spcAft>
                <a:spcPts val="0"/>
              </a:spcAft>
              <a:buClr>
                <a:schemeClr val="dk1"/>
              </a:buClr>
              <a:buSzPts val="1600"/>
              <a:buNone/>
              <a:defRPr>
                <a:solidFill>
                  <a:schemeClr val="dk1"/>
                </a:solidFill>
              </a:defRPr>
            </a:lvl4pPr>
            <a:lvl5pPr lvl="4" rtl="0" algn="r">
              <a:spcBef>
                <a:spcPts val="0"/>
              </a:spcBef>
              <a:spcAft>
                <a:spcPts val="0"/>
              </a:spcAft>
              <a:buClr>
                <a:schemeClr val="dk1"/>
              </a:buClr>
              <a:buSzPts val="1600"/>
              <a:buNone/>
              <a:defRPr>
                <a:solidFill>
                  <a:schemeClr val="dk1"/>
                </a:solidFill>
              </a:defRPr>
            </a:lvl5pPr>
            <a:lvl6pPr lvl="5" rtl="0" algn="r">
              <a:spcBef>
                <a:spcPts val="0"/>
              </a:spcBef>
              <a:spcAft>
                <a:spcPts val="0"/>
              </a:spcAft>
              <a:buClr>
                <a:schemeClr val="dk1"/>
              </a:buClr>
              <a:buSzPts val="1600"/>
              <a:buNone/>
              <a:defRPr>
                <a:solidFill>
                  <a:schemeClr val="dk1"/>
                </a:solidFill>
              </a:defRPr>
            </a:lvl6pPr>
            <a:lvl7pPr lvl="6" rtl="0" algn="r">
              <a:spcBef>
                <a:spcPts val="0"/>
              </a:spcBef>
              <a:spcAft>
                <a:spcPts val="0"/>
              </a:spcAft>
              <a:buClr>
                <a:schemeClr val="dk1"/>
              </a:buClr>
              <a:buSzPts val="1600"/>
              <a:buNone/>
              <a:defRPr>
                <a:solidFill>
                  <a:schemeClr val="dk1"/>
                </a:solidFill>
              </a:defRPr>
            </a:lvl7pPr>
            <a:lvl8pPr lvl="7" rtl="0" algn="r">
              <a:spcBef>
                <a:spcPts val="0"/>
              </a:spcBef>
              <a:spcAft>
                <a:spcPts val="0"/>
              </a:spcAft>
              <a:buClr>
                <a:schemeClr val="dk1"/>
              </a:buClr>
              <a:buSzPts val="1600"/>
              <a:buNone/>
              <a:defRPr>
                <a:solidFill>
                  <a:schemeClr val="dk1"/>
                </a:solidFill>
              </a:defRPr>
            </a:lvl8pPr>
            <a:lvl9pPr lvl="8" rtl="0" algn="r">
              <a:spcBef>
                <a:spcPts val="0"/>
              </a:spcBef>
              <a:spcAft>
                <a:spcPts val="0"/>
              </a:spcAft>
              <a:buClr>
                <a:schemeClr val="dk1"/>
              </a:buClr>
              <a:buSzPts val="1600"/>
              <a:buNone/>
              <a:defRPr>
                <a:solidFill>
                  <a:schemeClr val="dk1"/>
                </a:solidFill>
              </a:defRPr>
            </a:lvl9pPr>
          </a:lstStyle>
          <a:p/>
        </p:txBody>
      </p:sp>
      <p:sp>
        <p:nvSpPr>
          <p:cNvPr id="254" name="Google Shape;254;p23"/>
          <p:cNvSpPr txBox="1"/>
          <p:nvPr>
            <p:ph idx="2" type="subTitle"/>
          </p:nvPr>
        </p:nvSpPr>
        <p:spPr>
          <a:xfrm>
            <a:off x="1437050" y="1420780"/>
            <a:ext cx="2268900" cy="477600"/>
          </a:xfrm>
          <a:prstGeom prst="rect">
            <a:avLst/>
          </a:prstGeom>
        </p:spPr>
        <p:txBody>
          <a:bodyPr anchorCtr="0" anchor="b" bIns="91425" lIns="91425" spcFirstLastPara="1" rIns="91425" wrap="square" tIns="91425">
            <a:noAutofit/>
          </a:bodyPr>
          <a:lstStyle>
            <a:lvl1pPr lvl="0" rtl="0">
              <a:spcBef>
                <a:spcPts val="0"/>
              </a:spcBef>
              <a:spcAft>
                <a:spcPts val="0"/>
              </a:spcAft>
              <a:buClr>
                <a:schemeClr val="dk1"/>
              </a:buClr>
              <a:buSzPts val="2000"/>
              <a:buNone/>
              <a:defRPr b="1" sz="2200">
                <a:latin typeface="Cinzel"/>
                <a:ea typeface="Cinzel"/>
                <a:cs typeface="Cinzel"/>
                <a:sym typeface="Cinzel"/>
              </a:defRPr>
            </a:lvl1pPr>
            <a:lvl2pPr lvl="1" rtl="0" algn="r">
              <a:spcBef>
                <a:spcPts val="0"/>
              </a:spcBef>
              <a:spcAft>
                <a:spcPts val="0"/>
              </a:spcAft>
              <a:buClr>
                <a:schemeClr val="dk1"/>
              </a:buClr>
              <a:buSzPts val="2000"/>
              <a:buNone/>
              <a:defRPr sz="2000">
                <a:solidFill>
                  <a:schemeClr val="dk1"/>
                </a:solidFill>
              </a:defRPr>
            </a:lvl2pPr>
            <a:lvl3pPr lvl="2" rtl="0" algn="r">
              <a:spcBef>
                <a:spcPts val="0"/>
              </a:spcBef>
              <a:spcAft>
                <a:spcPts val="0"/>
              </a:spcAft>
              <a:buClr>
                <a:schemeClr val="dk1"/>
              </a:buClr>
              <a:buSzPts val="2000"/>
              <a:buNone/>
              <a:defRPr sz="2000">
                <a:solidFill>
                  <a:schemeClr val="dk1"/>
                </a:solidFill>
              </a:defRPr>
            </a:lvl3pPr>
            <a:lvl4pPr lvl="3" rtl="0" algn="r">
              <a:spcBef>
                <a:spcPts val="0"/>
              </a:spcBef>
              <a:spcAft>
                <a:spcPts val="0"/>
              </a:spcAft>
              <a:buClr>
                <a:schemeClr val="dk1"/>
              </a:buClr>
              <a:buSzPts val="2000"/>
              <a:buNone/>
              <a:defRPr sz="2000">
                <a:solidFill>
                  <a:schemeClr val="dk1"/>
                </a:solidFill>
              </a:defRPr>
            </a:lvl4pPr>
            <a:lvl5pPr lvl="4" rtl="0" algn="r">
              <a:spcBef>
                <a:spcPts val="0"/>
              </a:spcBef>
              <a:spcAft>
                <a:spcPts val="0"/>
              </a:spcAft>
              <a:buClr>
                <a:schemeClr val="dk1"/>
              </a:buClr>
              <a:buSzPts val="2000"/>
              <a:buNone/>
              <a:defRPr sz="2000">
                <a:solidFill>
                  <a:schemeClr val="dk1"/>
                </a:solidFill>
              </a:defRPr>
            </a:lvl5pPr>
            <a:lvl6pPr lvl="5" rtl="0" algn="r">
              <a:spcBef>
                <a:spcPts val="0"/>
              </a:spcBef>
              <a:spcAft>
                <a:spcPts val="0"/>
              </a:spcAft>
              <a:buClr>
                <a:schemeClr val="dk1"/>
              </a:buClr>
              <a:buSzPts val="2000"/>
              <a:buNone/>
              <a:defRPr sz="2000">
                <a:solidFill>
                  <a:schemeClr val="dk1"/>
                </a:solidFill>
              </a:defRPr>
            </a:lvl6pPr>
            <a:lvl7pPr lvl="6" rtl="0" algn="r">
              <a:spcBef>
                <a:spcPts val="0"/>
              </a:spcBef>
              <a:spcAft>
                <a:spcPts val="0"/>
              </a:spcAft>
              <a:buClr>
                <a:schemeClr val="dk1"/>
              </a:buClr>
              <a:buSzPts val="2000"/>
              <a:buNone/>
              <a:defRPr sz="2000">
                <a:solidFill>
                  <a:schemeClr val="dk1"/>
                </a:solidFill>
              </a:defRPr>
            </a:lvl7pPr>
            <a:lvl8pPr lvl="7" rtl="0" algn="r">
              <a:spcBef>
                <a:spcPts val="0"/>
              </a:spcBef>
              <a:spcAft>
                <a:spcPts val="0"/>
              </a:spcAft>
              <a:buClr>
                <a:schemeClr val="dk1"/>
              </a:buClr>
              <a:buSzPts val="2000"/>
              <a:buNone/>
              <a:defRPr sz="2000">
                <a:solidFill>
                  <a:schemeClr val="dk1"/>
                </a:solidFill>
              </a:defRPr>
            </a:lvl8pPr>
            <a:lvl9pPr lvl="8" rtl="0" algn="r">
              <a:spcBef>
                <a:spcPts val="0"/>
              </a:spcBef>
              <a:spcAft>
                <a:spcPts val="0"/>
              </a:spcAft>
              <a:buClr>
                <a:schemeClr val="dk1"/>
              </a:buClr>
              <a:buSzPts val="2000"/>
              <a:buNone/>
              <a:defRPr sz="2000">
                <a:solidFill>
                  <a:schemeClr val="dk1"/>
                </a:solidFill>
              </a:defRPr>
            </a:lvl9pPr>
          </a:lstStyle>
          <a:p/>
        </p:txBody>
      </p:sp>
      <p:sp>
        <p:nvSpPr>
          <p:cNvPr id="255" name="Google Shape;255;p23"/>
          <p:cNvSpPr txBox="1"/>
          <p:nvPr>
            <p:ph idx="3" type="subTitle"/>
          </p:nvPr>
        </p:nvSpPr>
        <p:spPr>
          <a:xfrm>
            <a:off x="5522325" y="1783025"/>
            <a:ext cx="2268900" cy="9849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Clr>
                <a:schemeClr val="dk1"/>
              </a:buClr>
              <a:buSzPts val="1600"/>
              <a:buNone/>
              <a:defRPr/>
            </a:lvl1pPr>
            <a:lvl2pPr lvl="1" rtl="0" algn="r">
              <a:spcBef>
                <a:spcPts val="0"/>
              </a:spcBef>
              <a:spcAft>
                <a:spcPts val="0"/>
              </a:spcAft>
              <a:buClr>
                <a:schemeClr val="dk1"/>
              </a:buClr>
              <a:buSzPts val="1600"/>
              <a:buNone/>
              <a:defRPr>
                <a:solidFill>
                  <a:schemeClr val="dk1"/>
                </a:solidFill>
              </a:defRPr>
            </a:lvl2pPr>
            <a:lvl3pPr lvl="2" rtl="0" algn="r">
              <a:spcBef>
                <a:spcPts val="0"/>
              </a:spcBef>
              <a:spcAft>
                <a:spcPts val="0"/>
              </a:spcAft>
              <a:buClr>
                <a:schemeClr val="dk1"/>
              </a:buClr>
              <a:buSzPts val="1600"/>
              <a:buNone/>
              <a:defRPr>
                <a:solidFill>
                  <a:schemeClr val="dk1"/>
                </a:solidFill>
              </a:defRPr>
            </a:lvl3pPr>
            <a:lvl4pPr lvl="3" rtl="0" algn="r">
              <a:spcBef>
                <a:spcPts val="0"/>
              </a:spcBef>
              <a:spcAft>
                <a:spcPts val="0"/>
              </a:spcAft>
              <a:buClr>
                <a:schemeClr val="dk1"/>
              </a:buClr>
              <a:buSzPts val="1600"/>
              <a:buNone/>
              <a:defRPr>
                <a:solidFill>
                  <a:schemeClr val="dk1"/>
                </a:solidFill>
              </a:defRPr>
            </a:lvl4pPr>
            <a:lvl5pPr lvl="4" rtl="0" algn="r">
              <a:spcBef>
                <a:spcPts val="0"/>
              </a:spcBef>
              <a:spcAft>
                <a:spcPts val="0"/>
              </a:spcAft>
              <a:buClr>
                <a:schemeClr val="dk1"/>
              </a:buClr>
              <a:buSzPts val="1600"/>
              <a:buNone/>
              <a:defRPr>
                <a:solidFill>
                  <a:schemeClr val="dk1"/>
                </a:solidFill>
              </a:defRPr>
            </a:lvl5pPr>
            <a:lvl6pPr lvl="5" rtl="0" algn="r">
              <a:spcBef>
                <a:spcPts val="0"/>
              </a:spcBef>
              <a:spcAft>
                <a:spcPts val="0"/>
              </a:spcAft>
              <a:buClr>
                <a:schemeClr val="dk1"/>
              </a:buClr>
              <a:buSzPts val="1600"/>
              <a:buNone/>
              <a:defRPr>
                <a:solidFill>
                  <a:schemeClr val="dk1"/>
                </a:solidFill>
              </a:defRPr>
            </a:lvl6pPr>
            <a:lvl7pPr lvl="6" rtl="0" algn="r">
              <a:spcBef>
                <a:spcPts val="0"/>
              </a:spcBef>
              <a:spcAft>
                <a:spcPts val="0"/>
              </a:spcAft>
              <a:buClr>
                <a:schemeClr val="dk1"/>
              </a:buClr>
              <a:buSzPts val="1600"/>
              <a:buNone/>
              <a:defRPr>
                <a:solidFill>
                  <a:schemeClr val="dk1"/>
                </a:solidFill>
              </a:defRPr>
            </a:lvl7pPr>
            <a:lvl8pPr lvl="7" rtl="0" algn="r">
              <a:spcBef>
                <a:spcPts val="0"/>
              </a:spcBef>
              <a:spcAft>
                <a:spcPts val="0"/>
              </a:spcAft>
              <a:buClr>
                <a:schemeClr val="dk1"/>
              </a:buClr>
              <a:buSzPts val="1600"/>
              <a:buNone/>
              <a:defRPr>
                <a:solidFill>
                  <a:schemeClr val="dk1"/>
                </a:solidFill>
              </a:defRPr>
            </a:lvl8pPr>
            <a:lvl9pPr lvl="8" rtl="0" algn="r">
              <a:spcBef>
                <a:spcPts val="0"/>
              </a:spcBef>
              <a:spcAft>
                <a:spcPts val="0"/>
              </a:spcAft>
              <a:buClr>
                <a:schemeClr val="dk1"/>
              </a:buClr>
              <a:buSzPts val="1600"/>
              <a:buNone/>
              <a:defRPr>
                <a:solidFill>
                  <a:schemeClr val="dk1"/>
                </a:solidFill>
              </a:defRPr>
            </a:lvl9pPr>
          </a:lstStyle>
          <a:p/>
        </p:txBody>
      </p:sp>
      <p:sp>
        <p:nvSpPr>
          <p:cNvPr id="256" name="Google Shape;256;p23"/>
          <p:cNvSpPr txBox="1"/>
          <p:nvPr>
            <p:ph idx="4" type="subTitle"/>
          </p:nvPr>
        </p:nvSpPr>
        <p:spPr>
          <a:xfrm>
            <a:off x="5522325" y="1420780"/>
            <a:ext cx="2268900" cy="477600"/>
          </a:xfrm>
          <a:prstGeom prst="rect">
            <a:avLst/>
          </a:prstGeom>
        </p:spPr>
        <p:txBody>
          <a:bodyPr anchorCtr="0" anchor="b" bIns="91425" lIns="91425" spcFirstLastPara="1" rIns="91425" wrap="square" tIns="91425">
            <a:noAutofit/>
          </a:bodyPr>
          <a:lstStyle>
            <a:lvl1pPr lvl="0" rtl="0">
              <a:spcBef>
                <a:spcPts val="0"/>
              </a:spcBef>
              <a:spcAft>
                <a:spcPts val="0"/>
              </a:spcAft>
              <a:buClr>
                <a:schemeClr val="dk1"/>
              </a:buClr>
              <a:buSzPts val="2000"/>
              <a:buNone/>
              <a:defRPr b="1" sz="2200">
                <a:latin typeface="Cinzel"/>
                <a:ea typeface="Cinzel"/>
                <a:cs typeface="Cinzel"/>
                <a:sym typeface="Cinzel"/>
              </a:defRPr>
            </a:lvl1pPr>
            <a:lvl2pPr lvl="1" rtl="0" algn="r">
              <a:spcBef>
                <a:spcPts val="0"/>
              </a:spcBef>
              <a:spcAft>
                <a:spcPts val="0"/>
              </a:spcAft>
              <a:buClr>
                <a:schemeClr val="dk1"/>
              </a:buClr>
              <a:buSzPts val="2000"/>
              <a:buNone/>
              <a:defRPr sz="2000">
                <a:solidFill>
                  <a:schemeClr val="dk1"/>
                </a:solidFill>
              </a:defRPr>
            </a:lvl2pPr>
            <a:lvl3pPr lvl="2" rtl="0" algn="r">
              <a:spcBef>
                <a:spcPts val="0"/>
              </a:spcBef>
              <a:spcAft>
                <a:spcPts val="0"/>
              </a:spcAft>
              <a:buClr>
                <a:schemeClr val="dk1"/>
              </a:buClr>
              <a:buSzPts val="2000"/>
              <a:buNone/>
              <a:defRPr sz="2000">
                <a:solidFill>
                  <a:schemeClr val="dk1"/>
                </a:solidFill>
              </a:defRPr>
            </a:lvl3pPr>
            <a:lvl4pPr lvl="3" rtl="0" algn="r">
              <a:spcBef>
                <a:spcPts val="0"/>
              </a:spcBef>
              <a:spcAft>
                <a:spcPts val="0"/>
              </a:spcAft>
              <a:buClr>
                <a:schemeClr val="dk1"/>
              </a:buClr>
              <a:buSzPts val="2000"/>
              <a:buNone/>
              <a:defRPr sz="2000">
                <a:solidFill>
                  <a:schemeClr val="dk1"/>
                </a:solidFill>
              </a:defRPr>
            </a:lvl4pPr>
            <a:lvl5pPr lvl="4" rtl="0" algn="r">
              <a:spcBef>
                <a:spcPts val="0"/>
              </a:spcBef>
              <a:spcAft>
                <a:spcPts val="0"/>
              </a:spcAft>
              <a:buClr>
                <a:schemeClr val="dk1"/>
              </a:buClr>
              <a:buSzPts val="2000"/>
              <a:buNone/>
              <a:defRPr sz="2000">
                <a:solidFill>
                  <a:schemeClr val="dk1"/>
                </a:solidFill>
              </a:defRPr>
            </a:lvl5pPr>
            <a:lvl6pPr lvl="5" rtl="0" algn="r">
              <a:spcBef>
                <a:spcPts val="0"/>
              </a:spcBef>
              <a:spcAft>
                <a:spcPts val="0"/>
              </a:spcAft>
              <a:buClr>
                <a:schemeClr val="dk1"/>
              </a:buClr>
              <a:buSzPts val="2000"/>
              <a:buNone/>
              <a:defRPr sz="2000">
                <a:solidFill>
                  <a:schemeClr val="dk1"/>
                </a:solidFill>
              </a:defRPr>
            </a:lvl6pPr>
            <a:lvl7pPr lvl="6" rtl="0" algn="r">
              <a:spcBef>
                <a:spcPts val="0"/>
              </a:spcBef>
              <a:spcAft>
                <a:spcPts val="0"/>
              </a:spcAft>
              <a:buClr>
                <a:schemeClr val="dk1"/>
              </a:buClr>
              <a:buSzPts val="2000"/>
              <a:buNone/>
              <a:defRPr sz="2000">
                <a:solidFill>
                  <a:schemeClr val="dk1"/>
                </a:solidFill>
              </a:defRPr>
            </a:lvl7pPr>
            <a:lvl8pPr lvl="7" rtl="0" algn="r">
              <a:spcBef>
                <a:spcPts val="0"/>
              </a:spcBef>
              <a:spcAft>
                <a:spcPts val="0"/>
              </a:spcAft>
              <a:buClr>
                <a:schemeClr val="dk1"/>
              </a:buClr>
              <a:buSzPts val="2000"/>
              <a:buNone/>
              <a:defRPr sz="2000">
                <a:solidFill>
                  <a:schemeClr val="dk1"/>
                </a:solidFill>
              </a:defRPr>
            </a:lvl8pPr>
            <a:lvl9pPr lvl="8" rtl="0" algn="r">
              <a:spcBef>
                <a:spcPts val="0"/>
              </a:spcBef>
              <a:spcAft>
                <a:spcPts val="0"/>
              </a:spcAft>
              <a:buClr>
                <a:schemeClr val="dk1"/>
              </a:buClr>
              <a:buSzPts val="2000"/>
              <a:buNone/>
              <a:defRPr sz="2000">
                <a:solidFill>
                  <a:schemeClr val="dk1"/>
                </a:solidFill>
              </a:defRPr>
            </a:lvl9pPr>
          </a:lstStyle>
          <a:p/>
        </p:txBody>
      </p:sp>
      <p:sp>
        <p:nvSpPr>
          <p:cNvPr id="257" name="Google Shape;257;p23"/>
          <p:cNvSpPr txBox="1"/>
          <p:nvPr>
            <p:ph idx="5" type="subTitle"/>
          </p:nvPr>
        </p:nvSpPr>
        <p:spPr>
          <a:xfrm>
            <a:off x="1437050" y="3346475"/>
            <a:ext cx="2268900" cy="9849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Clr>
                <a:schemeClr val="dk1"/>
              </a:buClr>
              <a:buSzPts val="1600"/>
              <a:buNone/>
              <a:defRPr/>
            </a:lvl1pPr>
            <a:lvl2pPr lvl="1" rtl="0" algn="r">
              <a:spcBef>
                <a:spcPts val="0"/>
              </a:spcBef>
              <a:spcAft>
                <a:spcPts val="0"/>
              </a:spcAft>
              <a:buClr>
                <a:schemeClr val="dk1"/>
              </a:buClr>
              <a:buSzPts val="1600"/>
              <a:buNone/>
              <a:defRPr>
                <a:solidFill>
                  <a:schemeClr val="dk1"/>
                </a:solidFill>
              </a:defRPr>
            </a:lvl2pPr>
            <a:lvl3pPr lvl="2" rtl="0" algn="r">
              <a:spcBef>
                <a:spcPts val="0"/>
              </a:spcBef>
              <a:spcAft>
                <a:spcPts val="0"/>
              </a:spcAft>
              <a:buClr>
                <a:schemeClr val="dk1"/>
              </a:buClr>
              <a:buSzPts val="1600"/>
              <a:buNone/>
              <a:defRPr>
                <a:solidFill>
                  <a:schemeClr val="dk1"/>
                </a:solidFill>
              </a:defRPr>
            </a:lvl3pPr>
            <a:lvl4pPr lvl="3" rtl="0" algn="r">
              <a:spcBef>
                <a:spcPts val="0"/>
              </a:spcBef>
              <a:spcAft>
                <a:spcPts val="0"/>
              </a:spcAft>
              <a:buClr>
                <a:schemeClr val="dk1"/>
              </a:buClr>
              <a:buSzPts val="1600"/>
              <a:buNone/>
              <a:defRPr>
                <a:solidFill>
                  <a:schemeClr val="dk1"/>
                </a:solidFill>
              </a:defRPr>
            </a:lvl4pPr>
            <a:lvl5pPr lvl="4" rtl="0" algn="r">
              <a:spcBef>
                <a:spcPts val="0"/>
              </a:spcBef>
              <a:spcAft>
                <a:spcPts val="0"/>
              </a:spcAft>
              <a:buClr>
                <a:schemeClr val="dk1"/>
              </a:buClr>
              <a:buSzPts val="1600"/>
              <a:buNone/>
              <a:defRPr>
                <a:solidFill>
                  <a:schemeClr val="dk1"/>
                </a:solidFill>
              </a:defRPr>
            </a:lvl5pPr>
            <a:lvl6pPr lvl="5" rtl="0" algn="r">
              <a:spcBef>
                <a:spcPts val="0"/>
              </a:spcBef>
              <a:spcAft>
                <a:spcPts val="0"/>
              </a:spcAft>
              <a:buClr>
                <a:schemeClr val="dk1"/>
              </a:buClr>
              <a:buSzPts val="1600"/>
              <a:buNone/>
              <a:defRPr>
                <a:solidFill>
                  <a:schemeClr val="dk1"/>
                </a:solidFill>
              </a:defRPr>
            </a:lvl6pPr>
            <a:lvl7pPr lvl="6" rtl="0" algn="r">
              <a:spcBef>
                <a:spcPts val="0"/>
              </a:spcBef>
              <a:spcAft>
                <a:spcPts val="0"/>
              </a:spcAft>
              <a:buClr>
                <a:schemeClr val="dk1"/>
              </a:buClr>
              <a:buSzPts val="1600"/>
              <a:buNone/>
              <a:defRPr>
                <a:solidFill>
                  <a:schemeClr val="dk1"/>
                </a:solidFill>
              </a:defRPr>
            </a:lvl7pPr>
            <a:lvl8pPr lvl="7" rtl="0" algn="r">
              <a:spcBef>
                <a:spcPts val="0"/>
              </a:spcBef>
              <a:spcAft>
                <a:spcPts val="0"/>
              </a:spcAft>
              <a:buClr>
                <a:schemeClr val="dk1"/>
              </a:buClr>
              <a:buSzPts val="1600"/>
              <a:buNone/>
              <a:defRPr>
                <a:solidFill>
                  <a:schemeClr val="dk1"/>
                </a:solidFill>
              </a:defRPr>
            </a:lvl8pPr>
            <a:lvl9pPr lvl="8" rtl="0" algn="r">
              <a:spcBef>
                <a:spcPts val="0"/>
              </a:spcBef>
              <a:spcAft>
                <a:spcPts val="0"/>
              </a:spcAft>
              <a:buClr>
                <a:schemeClr val="dk1"/>
              </a:buClr>
              <a:buSzPts val="1600"/>
              <a:buNone/>
              <a:defRPr>
                <a:solidFill>
                  <a:schemeClr val="dk1"/>
                </a:solidFill>
              </a:defRPr>
            </a:lvl9pPr>
          </a:lstStyle>
          <a:p/>
        </p:txBody>
      </p:sp>
      <p:sp>
        <p:nvSpPr>
          <p:cNvPr id="258" name="Google Shape;258;p23"/>
          <p:cNvSpPr txBox="1"/>
          <p:nvPr>
            <p:ph idx="6" type="subTitle"/>
          </p:nvPr>
        </p:nvSpPr>
        <p:spPr>
          <a:xfrm>
            <a:off x="1437050" y="2984231"/>
            <a:ext cx="2268900" cy="477600"/>
          </a:xfrm>
          <a:prstGeom prst="rect">
            <a:avLst/>
          </a:prstGeom>
        </p:spPr>
        <p:txBody>
          <a:bodyPr anchorCtr="0" anchor="b" bIns="91425" lIns="91425" spcFirstLastPara="1" rIns="91425" wrap="square" tIns="91425">
            <a:noAutofit/>
          </a:bodyPr>
          <a:lstStyle>
            <a:lvl1pPr lvl="0" rtl="0">
              <a:spcBef>
                <a:spcPts val="0"/>
              </a:spcBef>
              <a:spcAft>
                <a:spcPts val="0"/>
              </a:spcAft>
              <a:buClr>
                <a:schemeClr val="dk1"/>
              </a:buClr>
              <a:buSzPts val="2000"/>
              <a:buNone/>
              <a:defRPr b="1" sz="2200">
                <a:latin typeface="Cinzel"/>
                <a:ea typeface="Cinzel"/>
                <a:cs typeface="Cinzel"/>
                <a:sym typeface="Cinzel"/>
              </a:defRPr>
            </a:lvl1pPr>
            <a:lvl2pPr lvl="1" rtl="0" algn="r">
              <a:spcBef>
                <a:spcPts val="0"/>
              </a:spcBef>
              <a:spcAft>
                <a:spcPts val="0"/>
              </a:spcAft>
              <a:buClr>
                <a:schemeClr val="dk1"/>
              </a:buClr>
              <a:buSzPts val="2000"/>
              <a:buNone/>
              <a:defRPr sz="2000">
                <a:solidFill>
                  <a:schemeClr val="dk1"/>
                </a:solidFill>
              </a:defRPr>
            </a:lvl2pPr>
            <a:lvl3pPr lvl="2" rtl="0" algn="r">
              <a:spcBef>
                <a:spcPts val="0"/>
              </a:spcBef>
              <a:spcAft>
                <a:spcPts val="0"/>
              </a:spcAft>
              <a:buClr>
                <a:schemeClr val="dk1"/>
              </a:buClr>
              <a:buSzPts val="2000"/>
              <a:buNone/>
              <a:defRPr sz="2000">
                <a:solidFill>
                  <a:schemeClr val="dk1"/>
                </a:solidFill>
              </a:defRPr>
            </a:lvl3pPr>
            <a:lvl4pPr lvl="3" rtl="0" algn="r">
              <a:spcBef>
                <a:spcPts val="0"/>
              </a:spcBef>
              <a:spcAft>
                <a:spcPts val="0"/>
              </a:spcAft>
              <a:buClr>
                <a:schemeClr val="dk1"/>
              </a:buClr>
              <a:buSzPts val="2000"/>
              <a:buNone/>
              <a:defRPr sz="2000">
                <a:solidFill>
                  <a:schemeClr val="dk1"/>
                </a:solidFill>
              </a:defRPr>
            </a:lvl4pPr>
            <a:lvl5pPr lvl="4" rtl="0" algn="r">
              <a:spcBef>
                <a:spcPts val="0"/>
              </a:spcBef>
              <a:spcAft>
                <a:spcPts val="0"/>
              </a:spcAft>
              <a:buClr>
                <a:schemeClr val="dk1"/>
              </a:buClr>
              <a:buSzPts val="2000"/>
              <a:buNone/>
              <a:defRPr sz="2000">
                <a:solidFill>
                  <a:schemeClr val="dk1"/>
                </a:solidFill>
              </a:defRPr>
            </a:lvl5pPr>
            <a:lvl6pPr lvl="5" rtl="0" algn="r">
              <a:spcBef>
                <a:spcPts val="0"/>
              </a:spcBef>
              <a:spcAft>
                <a:spcPts val="0"/>
              </a:spcAft>
              <a:buClr>
                <a:schemeClr val="dk1"/>
              </a:buClr>
              <a:buSzPts val="2000"/>
              <a:buNone/>
              <a:defRPr sz="2000">
                <a:solidFill>
                  <a:schemeClr val="dk1"/>
                </a:solidFill>
              </a:defRPr>
            </a:lvl6pPr>
            <a:lvl7pPr lvl="6" rtl="0" algn="r">
              <a:spcBef>
                <a:spcPts val="0"/>
              </a:spcBef>
              <a:spcAft>
                <a:spcPts val="0"/>
              </a:spcAft>
              <a:buClr>
                <a:schemeClr val="dk1"/>
              </a:buClr>
              <a:buSzPts val="2000"/>
              <a:buNone/>
              <a:defRPr sz="2000">
                <a:solidFill>
                  <a:schemeClr val="dk1"/>
                </a:solidFill>
              </a:defRPr>
            </a:lvl7pPr>
            <a:lvl8pPr lvl="7" rtl="0" algn="r">
              <a:spcBef>
                <a:spcPts val="0"/>
              </a:spcBef>
              <a:spcAft>
                <a:spcPts val="0"/>
              </a:spcAft>
              <a:buClr>
                <a:schemeClr val="dk1"/>
              </a:buClr>
              <a:buSzPts val="2000"/>
              <a:buNone/>
              <a:defRPr sz="2000">
                <a:solidFill>
                  <a:schemeClr val="dk1"/>
                </a:solidFill>
              </a:defRPr>
            </a:lvl8pPr>
            <a:lvl9pPr lvl="8" rtl="0" algn="r">
              <a:spcBef>
                <a:spcPts val="0"/>
              </a:spcBef>
              <a:spcAft>
                <a:spcPts val="0"/>
              </a:spcAft>
              <a:buClr>
                <a:schemeClr val="dk1"/>
              </a:buClr>
              <a:buSzPts val="2000"/>
              <a:buNone/>
              <a:defRPr sz="2000">
                <a:solidFill>
                  <a:schemeClr val="dk1"/>
                </a:solidFill>
              </a:defRPr>
            </a:lvl9pPr>
          </a:lstStyle>
          <a:p/>
        </p:txBody>
      </p:sp>
      <p:sp>
        <p:nvSpPr>
          <p:cNvPr id="259" name="Google Shape;259;p23"/>
          <p:cNvSpPr txBox="1"/>
          <p:nvPr>
            <p:ph idx="7" type="subTitle"/>
          </p:nvPr>
        </p:nvSpPr>
        <p:spPr>
          <a:xfrm>
            <a:off x="5522325" y="3346475"/>
            <a:ext cx="2268900" cy="9849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Clr>
                <a:schemeClr val="dk1"/>
              </a:buClr>
              <a:buSzPts val="1600"/>
              <a:buNone/>
              <a:defRPr/>
            </a:lvl1pPr>
            <a:lvl2pPr lvl="1" rtl="0" algn="r">
              <a:spcBef>
                <a:spcPts val="0"/>
              </a:spcBef>
              <a:spcAft>
                <a:spcPts val="0"/>
              </a:spcAft>
              <a:buClr>
                <a:schemeClr val="dk1"/>
              </a:buClr>
              <a:buSzPts val="1600"/>
              <a:buNone/>
              <a:defRPr>
                <a:solidFill>
                  <a:schemeClr val="dk1"/>
                </a:solidFill>
              </a:defRPr>
            </a:lvl2pPr>
            <a:lvl3pPr lvl="2" rtl="0" algn="r">
              <a:spcBef>
                <a:spcPts val="0"/>
              </a:spcBef>
              <a:spcAft>
                <a:spcPts val="0"/>
              </a:spcAft>
              <a:buClr>
                <a:schemeClr val="dk1"/>
              </a:buClr>
              <a:buSzPts val="1600"/>
              <a:buNone/>
              <a:defRPr>
                <a:solidFill>
                  <a:schemeClr val="dk1"/>
                </a:solidFill>
              </a:defRPr>
            </a:lvl3pPr>
            <a:lvl4pPr lvl="3" rtl="0" algn="r">
              <a:spcBef>
                <a:spcPts val="0"/>
              </a:spcBef>
              <a:spcAft>
                <a:spcPts val="0"/>
              </a:spcAft>
              <a:buClr>
                <a:schemeClr val="dk1"/>
              </a:buClr>
              <a:buSzPts val="1600"/>
              <a:buNone/>
              <a:defRPr>
                <a:solidFill>
                  <a:schemeClr val="dk1"/>
                </a:solidFill>
              </a:defRPr>
            </a:lvl4pPr>
            <a:lvl5pPr lvl="4" rtl="0" algn="r">
              <a:spcBef>
                <a:spcPts val="0"/>
              </a:spcBef>
              <a:spcAft>
                <a:spcPts val="0"/>
              </a:spcAft>
              <a:buClr>
                <a:schemeClr val="dk1"/>
              </a:buClr>
              <a:buSzPts val="1600"/>
              <a:buNone/>
              <a:defRPr>
                <a:solidFill>
                  <a:schemeClr val="dk1"/>
                </a:solidFill>
              </a:defRPr>
            </a:lvl5pPr>
            <a:lvl6pPr lvl="5" rtl="0" algn="r">
              <a:spcBef>
                <a:spcPts val="0"/>
              </a:spcBef>
              <a:spcAft>
                <a:spcPts val="0"/>
              </a:spcAft>
              <a:buClr>
                <a:schemeClr val="dk1"/>
              </a:buClr>
              <a:buSzPts val="1600"/>
              <a:buNone/>
              <a:defRPr>
                <a:solidFill>
                  <a:schemeClr val="dk1"/>
                </a:solidFill>
              </a:defRPr>
            </a:lvl6pPr>
            <a:lvl7pPr lvl="6" rtl="0" algn="r">
              <a:spcBef>
                <a:spcPts val="0"/>
              </a:spcBef>
              <a:spcAft>
                <a:spcPts val="0"/>
              </a:spcAft>
              <a:buClr>
                <a:schemeClr val="dk1"/>
              </a:buClr>
              <a:buSzPts val="1600"/>
              <a:buNone/>
              <a:defRPr>
                <a:solidFill>
                  <a:schemeClr val="dk1"/>
                </a:solidFill>
              </a:defRPr>
            </a:lvl7pPr>
            <a:lvl8pPr lvl="7" rtl="0" algn="r">
              <a:spcBef>
                <a:spcPts val="0"/>
              </a:spcBef>
              <a:spcAft>
                <a:spcPts val="0"/>
              </a:spcAft>
              <a:buClr>
                <a:schemeClr val="dk1"/>
              </a:buClr>
              <a:buSzPts val="1600"/>
              <a:buNone/>
              <a:defRPr>
                <a:solidFill>
                  <a:schemeClr val="dk1"/>
                </a:solidFill>
              </a:defRPr>
            </a:lvl8pPr>
            <a:lvl9pPr lvl="8" rtl="0" algn="r">
              <a:spcBef>
                <a:spcPts val="0"/>
              </a:spcBef>
              <a:spcAft>
                <a:spcPts val="0"/>
              </a:spcAft>
              <a:buClr>
                <a:schemeClr val="dk1"/>
              </a:buClr>
              <a:buSzPts val="1600"/>
              <a:buNone/>
              <a:defRPr>
                <a:solidFill>
                  <a:schemeClr val="dk1"/>
                </a:solidFill>
              </a:defRPr>
            </a:lvl9pPr>
          </a:lstStyle>
          <a:p/>
        </p:txBody>
      </p:sp>
      <p:sp>
        <p:nvSpPr>
          <p:cNvPr id="260" name="Google Shape;260;p23"/>
          <p:cNvSpPr txBox="1"/>
          <p:nvPr>
            <p:ph idx="8" type="subTitle"/>
          </p:nvPr>
        </p:nvSpPr>
        <p:spPr>
          <a:xfrm>
            <a:off x="5522325" y="2984231"/>
            <a:ext cx="2268900" cy="477600"/>
          </a:xfrm>
          <a:prstGeom prst="rect">
            <a:avLst/>
          </a:prstGeom>
        </p:spPr>
        <p:txBody>
          <a:bodyPr anchorCtr="0" anchor="b" bIns="91425" lIns="91425" spcFirstLastPara="1" rIns="91425" wrap="square" tIns="91425">
            <a:noAutofit/>
          </a:bodyPr>
          <a:lstStyle>
            <a:lvl1pPr lvl="0" rtl="0">
              <a:spcBef>
                <a:spcPts val="0"/>
              </a:spcBef>
              <a:spcAft>
                <a:spcPts val="0"/>
              </a:spcAft>
              <a:buClr>
                <a:schemeClr val="dk1"/>
              </a:buClr>
              <a:buSzPts val="2000"/>
              <a:buNone/>
              <a:defRPr b="1" sz="2200">
                <a:latin typeface="Cinzel"/>
                <a:ea typeface="Cinzel"/>
                <a:cs typeface="Cinzel"/>
                <a:sym typeface="Cinzel"/>
              </a:defRPr>
            </a:lvl1pPr>
            <a:lvl2pPr lvl="1" rtl="0" algn="r">
              <a:spcBef>
                <a:spcPts val="0"/>
              </a:spcBef>
              <a:spcAft>
                <a:spcPts val="0"/>
              </a:spcAft>
              <a:buClr>
                <a:schemeClr val="dk1"/>
              </a:buClr>
              <a:buSzPts val="2000"/>
              <a:buNone/>
              <a:defRPr sz="2000">
                <a:solidFill>
                  <a:schemeClr val="dk1"/>
                </a:solidFill>
              </a:defRPr>
            </a:lvl2pPr>
            <a:lvl3pPr lvl="2" rtl="0" algn="r">
              <a:spcBef>
                <a:spcPts val="0"/>
              </a:spcBef>
              <a:spcAft>
                <a:spcPts val="0"/>
              </a:spcAft>
              <a:buClr>
                <a:schemeClr val="dk1"/>
              </a:buClr>
              <a:buSzPts val="2000"/>
              <a:buNone/>
              <a:defRPr sz="2000">
                <a:solidFill>
                  <a:schemeClr val="dk1"/>
                </a:solidFill>
              </a:defRPr>
            </a:lvl3pPr>
            <a:lvl4pPr lvl="3" rtl="0" algn="r">
              <a:spcBef>
                <a:spcPts val="0"/>
              </a:spcBef>
              <a:spcAft>
                <a:spcPts val="0"/>
              </a:spcAft>
              <a:buClr>
                <a:schemeClr val="dk1"/>
              </a:buClr>
              <a:buSzPts val="2000"/>
              <a:buNone/>
              <a:defRPr sz="2000">
                <a:solidFill>
                  <a:schemeClr val="dk1"/>
                </a:solidFill>
              </a:defRPr>
            </a:lvl4pPr>
            <a:lvl5pPr lvl="4" rtl="0" algn="r">
              <a:spcBef>
                <a:spcPts val="0"/>
              </a:spcBef>
              <a:spcAft>
                <a:spcPts val="0"/>
              </a:spcAft>
              <a:buClr>
                <a:schemeClr val="dk1"/>
              </a:buClr>
              <a:buSzPts val="2000"/>
              <a:buNone/>
              <a:defRPr sz="2000">
                <a:solidFill>
                  <a:schemeClr val="dk1"/>
                </a:solidFill>
              </a:defRPr>
            </a:lvl5pPr>
            <a:lvl6pPr lvl="5" rtl="0" algn="r">
              <a:spcBef>
                <a:spcPts val="0"/>
              </a:spcBef>
              <a:spcAft>
                <a:spcPts val="0"/>
              </a:spcAft>
              <a:buClr>
                <a:schemeClr val="dk1"/>
              </a:buClr>
              <a:buSzPts val="2000"/>
              <a:buNone/>
              <a:defRPr sz="2000">
                <a:solidFill>
                  <a:schemeClr val="dk1"/>
                </a:solidFill>
              </a:defRPr>
            </a:lvl6pPr>
            <a:lvl7pPr lvl="6" rtl="0" algn="r">
              <a:spcBef>
                <a:spcPts val="0"/>
              </a:spcBef>
              <a:spcAft>
                <a:spcPts val="0"/>
              </a:spcAft>
              <a:buClr>
                <a:schemeClr val="dk1"/>
              </a:buClr>
              <a:buSzPts val="2000"/>
              <a:buNone/>
              <a:defRPr sz="2000">
                <a:solidFill>
                  <a:schemeClr val="dk1"/>
                </a:solidFill>
              </a:defRPr>
            </a:lvl7pPr>
            <a:lvl8pPr lvl="7" rtl="0" algn="r">
              <a:spcBef>
                <a:spcPts val="0"/>
              </a:spcBef>
              <a:spcAft>
                <a:spcPts val="0"/>
              </a:spcAft>
              <a:buClr>
                <a:schemeClr val="dk1"/>
              </a:buClr>
              <a:buSzPts val="2000"/>
              <a:buNone/>
              <a:defRPr sz="2000">
                <a:solidFill>
                  <a:schemeClr val="dk1"/>
                </a:solidFill>
              </a:defRPr>
            </a:lvl8pPr>
            <a:lvl9pPr lvl="8" rtl="0" algn="r">
              <a:spcBef>
                <a:spcPts val="0"/>
              </a:spcBef>
              <a:spcAft>
                <a:spcPts val="0"/>
              </a:spcAft>
              <a:buClr>
                <a:schemeClr val="dk1"/>
              </a:buClr>
              <a:buSzPts val="2000"/>
              <a:buNone/>
              <a:defRPr sz="2000">
                <a:solidFill>
                  <a:schemeClr val="dk1"/>
                </a:solidFill>
              </a:defRPr>
            </a:lvl9pPr>
          </a:lstStyle>
          <a:p/>
        </p:txBody>
      </p:sp>
      <p:grpSp>
        <p:nvGrpSpPr>
          <p:cNvPr id="261" name="Google Shape;261;p23"/>
          <p:cNvGrpSpPr/>
          <p:nvPr/>
        </p:nvGrpSpPr>
        <p:grpSpPr>
          <a:xfrm rot="10800000">
            <a:off x="170002" y="169875"/>
            <a:ext cx="8803996" cy="4803978"/>
            <a:chOff x="170002" y="169875"/>
            <a:chExt cx="8803996" cy="4803978"/>
          </a:xfrm>
        </p:grpSpPr>
        <p:sp>
          <p:nvSpPr>
            <p:cNvPr id="262" name="Google Shape;262;p23"/>
            <p:cNvSpPr/>
            <p:nvPr/>
          </p:nvSpPr>
          <p:spPr>
            <a:xfrm>
              <a:off x="291225" y="169875"/>
              <a:ext cx="8596930" cy="4803978"/>
            </a:xfrm>
            <a:custGeom>
              <a:rect b="b" l="l" r="r" t="t"/>
              <a:pathLst>
                <a:path extrusionOk="0" fill="none" h="41258" w="56637">
                  <a:moveTo>
                    <a:pt x="7462" y="271"/>
                  </a:moveTo>
                  <a:lnTo>
                    <a:pt x="340" y="9361"/>
                  </a:lnTo>
                  <a:lnTo>
                    <a:pt x="0" y="32557"/>
                  </a:lnTo>
                  <a:lnTo>
                    <a:pt x="7259" y="41239"/>
                  </a:lnTo>
                  <a:lnTo>
                    <a:pt x="56501" y="41258"/>
                  </a:lnTo>
                  <a:lnTo>
                    <a:pt x="56637" y="7733"/>
                  </a:lnTo>
                  <a:lnTo>
                    <a:pt x="49718" y="1"/>
                  </a:lnTo>
                  <a:close/>
                </a:path>
              </a:pathLst>
            </a:custGeom>
            <a:noFill/>
            <a:ln cap="rnd"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3" name="Google Shape;263;p23"/>
            <p:cNvSpPr/>
            <p:nvPr/>
          </p:nvSpPr>
          <p:spPr>
            <a:xfrm>
              <a:off x="261175" y="248475"/>
              <a:ext cx="8545216" cy="4593183"/>
            </a:xfrm>
            <a:custGeom>
              <a:rect b="b" l="l" r="r" t="t"/>
              <a:pathLst>
                <a:path extrusionOk="0" fill="none" h="37950" w="52905">
                  <a:moveTo>
                    <a:pt x="0" y="0"/>
                  </a:moveTo>
                  <a:lnTo>
                    <a:pt x="52904" y="0"/>
                  </a:lnTo>
                  <a:lnTo>
                    <a:pt x="52904" y="37950"/>
                  </a:lnTo>
                  <a:lnTo>
                    <a:pt x="0" y="37950"/>
                  </a:lnTo>
                  <a:close/>
                </a:path>
              </a:pathLst>
            </a:custGeom>
            <a:noFill/>
            <a:ln cap="rnd"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4" name="Google Shape;264;p23"/>
            <p:cNvSpPr/>
            <p:nvPr/>
          </p:nvSpPr>
          <p:spPr>
            <a:xfrm>
              <a:off x="175286" y="169875"/>
              <a:ext cx="843606" cy="845103"/>
            </a:xfrm>
            <a:custGeom>
              <a:rect b="b" l="l" r="r" t="t"/>
              <a:pathLst>
                <a:path extrusionOk="0" fill="none" h="7258" w="5428">
                  <a:moveTo>
                    <a:pt x="5427" y="1"/>
                  </a:moveTo>
                  <a:lnTo>
                    <a:pt x="0" y="1"/>
                  </a:lnTo>
                  <a:lnTo>
                    <a:pt x="0" y="7257"/>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5" name="Google Shape;265;p23"/>
            <p:cNvSpPr/>
            <p:nvPr/>
          </p:nvSpPr>
          <p:spPr>
            <a:xfrm>
              <a:off x="8104437" y="174998"/>
              <a:ext cx="869561" cy="727385"/>
            </a:xfrm>
            <a:custGeom>
              <a:rect b="b" l="l" r="r" t="t"/>
              <a:pathLst>
                <a:path extrusionOk="0" fill="none" h="6247" w="5595">
                  <a:moveTo>
                    <a:pt x="5595" y="6247"/>
                  </a:moveTo>
                  <a:lnTo>
                    <a:pt x="5595" y="1"/>
                  </a:lnTo>
                  <a:lnTo>
                    <a:pt x="0" y="1"/>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6" name="Google Shape;266;p23"/>
            <p:cNvSpPr/>
            <p:nvPr/>
          </p:nvSpPr>
          <p:spPr>
            <a:xfrm>
              <a:off x="170002" y="4349625"/>
              <a:ext cx="769627" cy="624221"/>
            </a:xfrm>
            <a:custGeom>
              <a:rect b="b" l="l" r="r" t="t"/>
              <a:pathLst>
                <a:path extrusionOk="0" fill="none" h="5361" w="4952">
                  <a:moveTo>
                    <a:pt x="1" y="1"/>
                  </a:moveTo>
                  <a:lnTo>
                    <a:pt x="1" y="5360"/>
                  </a:lnTo>
                  <a:lnTo>
                    <a:pt x="4952" y="5360"/>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7" name="Google Shape;267;p23"/>
            <p:cNvSpPr/>
            <p:nvPr/>
          </p:nvSpPr>
          <p:spPr>
            <a:xfrm>
              <a:off x="4303695" y="4643874"/>
              <a:ext cx="4670296" cy="276656"/>
            </a:xfrm>
            <a:custGeom>
              <a:rect b="b" l="l" r="r" t="t"/>
              <a:pathLst>
                <a:path extrusionOk="0" fill="none" h="2376" w="30050">
                  <a:moveTo>
                    <a:pt x="30049" y="0"/>
                  </a:moveTo>
                  <a:lnTo>
                    <a:pt x="30049" y="2375"/>
                  </a:lnTo>
                  <a:lnTo>
                    <a:pt x="1" y="2375"/>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68" name="Google Shape;268;p23"/>
          <p:cNvSpPr txBox="1"/>
          <p:nvPr>
            <p:ph type="title"/>
          </p:nvPr>
        </p:nvSpPr>
        <p:spPr>
          <a:xfrm>
            <a:off x="800100" y="451558"/>
            <a:ext cx="7543800" cy="599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sz="30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six columns">
  <p:cSld name="CUSTOM_4_1_1">
    <p:spTree>
      <p:nvGrpSpPr>
        <p:cNvPr id="269" name="Shape 269"/>
        <p:cNvGrpSpPr/>
        <p:nvPr/>
      </p:nvGrpSpPr>
      <p:grpSpPr>
        <a:xfrm>
          <a:off x="0" y="0"/>
          <a:ext cx="0" cy="0"/>
          <a:chOff x="0" y="0"/>
          <a:chExt cx="0" cy="0"/>
        </a:xfrm>
      </p:grpSpPr>
      <p:sp>
        <p:nvSpPr>
          <p:cNvPr id="270" name="Google Shape;270;p24"/>
          <p:cNvSpPr txBox="1"/>
          <p:nvPr>
            <p:ph idx="1" type="subTitle"/>
          </p:nvPr>
        </p:nvSpPr>
        <p:spPr>
          <a:xfrm>
            <a:off x="800100" y="2010026"/>
            <a:ext cx="2109600" cy="6018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Clr>
                <a:schemeClr val="dk1"/>
              </a:buClr>
              <a:buSzPts val="1600"/>
              <a:buNone/>
              <a:defRPr/>
            </a:lvl1pPr>
            <a:lvl2pPr lvl="1" rtl="0" algn="r">
              <a:spcBef>
                <a:spcPts val="0"/>
              </a:spcBef>
              <a:spcAft>
                <a:spcPts val="0"/>
              </a:spcAft>
              <a:buClr>
                <a:schemeClr val="dk1"/>
              </a:buClr>
              <a:buSzPts val="1600"/>
              <a:buNone/>
              <a:defRPr>
                <a:solidFill>
                  <a:schemeClr val="dk1"/>
                </a:solidFill>
              </a:defRPr>
            </a:lvl2pPr>
            <a:lvl3pPr lvl="2" rtl="0" algn="r">
              <a:spcBef>
                <a:spcPts val="0"/>
              </a:spcBef>
              <a:spcAft>
                <a:spcPts val="0"/>
              </a:spcAft>
              <a:buClr>
                <a:schemeClr val="dk1"/>
              </a:buClr>
              <a:buSzPts val="1600"/>
              <a:buNone/>
              <a:defRPr>
                <a:solidFill>
                  <a:schemeClr val="dk1"/>
                </a:solidFill>
              </a:defRPr>
            </a:lvl3pPr>
            <a:lvl4pPr lvl="3" rtl="0" algn="r">
              <a:spcBef>
                <a:spcPts val="0"/>
              </a:spcBef>
              <a:spcAft>
                <a:spcPts val="0"/>
              </a:spcAft>
              <a:buClr>
                <a:schemeClr val="dk1"/>
              </a:buClr>
              <a:buSzPts val="1600"/>
              <a:buNone/>
              <a:defRPr>
                <a:solidFill>
                  <a:schemeClr val="dk1"/>
                </a:solidFill>
              </a:defRPr>
            </a:lvl4pPr>
            <a:lvl5pPr lvl="4" rtl="0" algn="r">
              <a:spcBef>
                <a:spcPts val="0"/>
              </a:spcBef>
              <a:spcAft>
                <a:spcPts val="0"/>
              </a:spcAft>
              <a:buClr>
                <a:schemeClr val="dk1"/>
              </a:buClr>
              <a:buSzPts val="1600"/>
              <a:buNone/>
              <a:defRPr>
                <a:solidFill>
                  <a:schemeClr val="dk1"/>
                </a:solidFill>
              </a:defRPr>
            </a:lvl5pPr>
            <a:lvl6pPr lvl="5" rtl="0" algn="r">
              <a:spcBef>
                <a:spcPts val="0"/>
              </a:spcBef>
              <a:spcAft>
                <a:spcPts val="0"/>
              </a:spcAft>
              <a:buClr>
                <a:schemeClr val="dk1"/>
              </a:buClr>
              <a:buSzPts val="1600"/>
              <a:buNone/>
              <a:defRPr>
                <a:solidFill>
                  <a:schemeClr val="dk1"/>
                </a:solidFill>
              </a:defRPr>
            </a:lvl6pPr>
            <a:lvl7pPr lvl="6" rtl="0" algn="r">
              <a:spcBef>
                <a:spcPts val="0"/>
              </a:spcBef>
              <a:spcAft>
                <a:spcPts val="0"/>
              </a:spcAft>
              <a:buClr>
                <a:schemeClr val="dk1"/>
              </a:buClr>
              <a:buSzPts val="1600"/>
              <a:buNone/>
              <a:defRPr>
                <a:solidFill>
                  <a:schemeClr val="dk1"/>
                </a:solidFill>
              </a:defRPr>
            </a:lvl7pPr>
            <a:lvl8pPr lvl="7" rtl="0" algn="r">
              <a:spcBef>
                <a:spcPts val="0"/>
              </a:spcBef>
              <a:spcAft>
                <a:spcPts val="0"/>
              </a:spcAft>
              <a:buClr>
                <a:schemeClr val="dk1"/>
              </a:buClr>
              <a:buSzPts val="1600"/>
              <a:buNone/>
              <a:defRPr>
                <a:solidFill>
                  <a:schemeClr val="dk1"/>
                </a:solidFill>
              </a:defRPr>
            </a:lvl8pPr>
            <a:lvl9pPr lvl="8" rtl="0" algn="r">
              <a:spcBef>
                <a:spcPts val="0"/>
              </a:spcBef>
              <a:spcAft>
                <a:spcPts val="0"/>
              </a:spcAft>
              <a:buClr>
                <a:schemeClr val="dk1"/>
              </a:buClr>
              <a:buSzPts val="1600"/>
              <a:buNone/>
              <a:defRPr>
                <a:solidFill>
                  <a:schemeClr val="dk1"/>
                </a:solidFill>
              </a:defRPr>
            </a:lvl9pPr>
          </a:lstStyle>
          <a:p/>
        </p:txBody>
      </p:sp>
      <p:sp>
        <p:nvSpPr>
          <p:cNvPr id="271" name="Google Shape;271;p24"/>
          <p:cNvSpPr txBox="1"/>
          <p:nvPr>
            <p:ph idx="2" type="subTitle"/>
          </p:nvPr>
        </p:nvSpPr>
        <p:spPr>
          <a:xfrm>
            <a:off x="800100" y="1680552"/>
            <a:ext cx="2109600" cy="447000"/>
          </a:xfrm>
          <a:prstGeom prst="rect">
            <a:avLst/>
          </a:prstGeom>
        </p:spPr>
        <p:txBody>
          <a:bodyPr anchorCtr="0" anchor="b" bIns="91425" lIns="91425" spcFirstLastPara="1" rIns="91425" wrap="square" tIns="91425">
            <a:noAutofit/>
          </a:bodyPr>
          <a:lstStyle>
            <a:lvl1pPr lvl="0" rtl="0">
              <a:spcBef>
                <a:spcPts val="0"/>
              </a:spcBef>
              <a:spcAft>
                <a:spcPts val="0"/>
              </a:spcAft>
              <a:buClr>
                <a:schemeClr val="dk1"/>
              </a:buClr>
              <a:buSzPts val="2000"/>
              <a:buNone/>
              <a:defRPr b="1" sz="2200">
                <a:latin typeface="Cinzel"/>
                <a:ea typeface="Cinzel"/>
                <a:cs typeface="Cinzel"/>
                <a:sym typeface="Cinzel"/>
              </a:defRPr>
            </a:lvl1pPr>
            <a:lvl2pPr lvl="1" rtl="0" algn="r">
              <a:spcBef>
                <a:spcPts val="0"/>
              </a:spcBef>
              <a:spcAft>
                <a:spcPts val="0"/>
              </a:spcAft>
              <a:buClr>
                <a:schemeClr val="dk1"/>
              </a:buClr>
              <a:buSzPts val="2000"/>
              <a:buNone/>
              <a:defRPr sz="2000">
                <a:solidFill>
                  <a:schemeClr val="dk1"/>
                </a:solidFill>
              </a:defRPr>
            </a:lvl2pPr>
            <a:lvl3pPr lvl="2" rtl="0" algn="r">
              <a:spcBef>
                <a:spcPts val="0"/>
              </a:spcBef>
              <a:spcAft>
                <a:spcPts val="0"/>
              </a:spcAft>
              <a:buClr>
                <a:schemeClr val="dk1"/>
              </a:buClr>
              <a:buSzPts val="2000"/>
              <a:buNone/>
              <a:defRPr sz="2000">
                <a:solidFill>
                  <a:schemeClr val="dk1"/>
                </a:solidFill>
              </a:defRPr>
            </a:lvl3pPr>
            <a:lvl4pPr lvl="3" rtl="0" algn="r">
              <a:spcBef>
                <a:spcPts val="0"/>
              </a:spcBef>
              <a:spcAft>
                <a:spcPts val="0"/>
              </a:spcAft>
              <a:buClr>
                <a:schemeClr val="dk1"/>
              </a:buClr>
              <a:buSzPts val="2000"/>
              <a:buNone/>
              <a:defRPr sz="2000">
                <a:solidFill>
                  <a:schemeClr val="dk1"/>
                </a:solidFill>
              </a:defRPr>
            </a:lvl4pPr>
            <a:lvl5pPr lvl="4" rtl="0" algn="r">
              <a:spcBef>
                <a:spcPts val="0"/>
              </a:spcBef>
              <a:spcAft>
                <a:spcPts val="0"/>
              </a:spcAft>
              <a:buClr>
                <a:schemeClr val="dk1"/>
              </a:buClr>
              <a:buSzPts val="2000"/>
              <a:buNone/>
              <a:defRPr sz="2000">
                <a:solidFill>
                  <a:schemeClr val="dk1"/>
                </a:solidFill>
              </a:defRPr>
            </a:lvl5pPr>
            <a:lvl6pPr lvl="5" rtl="0" algn="r">
              <a:spcBef>
                <a:spcPts val="0"/>
              </a:spcBef>
              <a:spcAft>
                <a:spcPts val="0"/>
              </a:spcAft>
              <a:buClr>
                <a:schemeClr val="dk1"/>
              </a:buClr>
              <a:buSzPts val="2000"/>
              <a:buNone/>
              <a:defRPr sz="2000">
                <a:solidFill>
                  <a:schemeClr val="dk1"/>
                </a:solidFill>
              </a:defRPr>
            </a:lvl6pPr>
            <a:lvl7pPr lvl="6" rtl="0" algn="r">
              <a:spcBef>
                <a:spcPts val="0"/>
              </a:spcBef>
              <a:spcAft>
                <a:spcPts val="0"/>
              </a:spcAft>
              <a:buClr>
                <a:schemeClr val="dk1"/>
              </a:buClr>
              <a:buSzPts val="2000"/>
              <a:buNone/>
              <a:defRPr sz="2000">
                <a:solidFill>
                  <a:schemeClr val="dk1"/>
                </a:solidFill>
              </a:defRPr>
            </a:lvl7pPr>
            <a:lvl8pPr lvl="7" rtl="0" algn="r">
              <a:spcBef>
                <a:spcPts val="0"/>
              </a:spcBef>
              <a:spcAft>
                <a:spcPts val="0"/>
              </a:spcAft>
              <a:buClr>
                <a:schemeClr val="dk1"/>
              </a:buClr>
              <a:buSzPts val="2000"/>
              <a:buNone/>
              <a:defRPr sz="2000">
                <a:solidFill>
                  <a:schemeClr val="dk1"/>
                </a:solidFill>
              </a:defRPr>
            </a:lvl8pPr>
            <a:lvl9pPr lvl="8" rtl="0" algn="r">
              <a:spcBef>
                <a:spcPts val="0"/>
              </a:spcBef>
              <a:spcAft>
                <a:spcPts val="0"/>
              </a:spcAft>
              <a:buClr>
                <a:schemeClr val="dk1"/>
              </a:buClr>
              <a:buSzPts val="2000"/>
              <a:buNone/>
              <a:defRPr sz="2000">
                <a:solidFill>
                  <a:schemeClr val="dk1"/>
                </a:solidFill>
              </a:defRPr>
            </a:lvl9pPr>
          </a:lstStyle>
          <a:p/>
        </p:txBody>
      </p:sp>
      <p:sp>
        <p:nvSpPr>
          <p:cNvPr id="272" name="Google Shape;272;p24"/>
          <p:cNvSpPr txBox="1"/>
          <p:nvPr>
            <p:ph idx="3" type="subTitle"/>
          </p:nvPr>
        </p:nvSpPr>
        <p:spPr>
          <a:xfrm>
            <a:off x="3515350" y="2010026"/>
            <a:ext cx="2109600" cy="6018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Clr>
                <a:schemeClr val="dk1"/>
              </a:buClr>
              <a:buSzPts val="1600"/>
              <a:buNone/>
              <a:defRPr/>
            </a:lvl1pPr>
            <a:lvl2pPr lvl="1" rtl="0" algn="r">
              <a:spcBef>
                <a:spcPts val="0"/>
              </a:spcBef>
              <a:spcAft>
                <a:spcPts val="0"/>
              </a:spcAft>
              <a:buClr>
                <a:schemeClr val="dk1"/>
              </a:buClr>
              <a:buSzPts val="1600"/>
              <a:buNone/>
              <a:defRPr>
                <a:solidFill>
                  <a:schemeClr val="dk1"/>
                </a:solidFill>
              </a:defRPr>
            </a:lvl2pPr>
            <a:lvl3pPr lvl="2" rtl="0" algn="r">
              <a:spcBef>
                <a:spcPts val="0"/>
              </a:spcBef>
              <a:spcAft>
                <a:spcPts val="0"/>
              </a:spcAft>
              <a:buClr>
                <a:schemeClr val="dk1"/>
              </a:buClr>
              <a:buSzPts val="1600"/>
              <a:buNone/>
              <a:defRPr>
                <a:solidFill>
                  <a:schemeClr val="dk1"/>
                </a:solidFill>
              </a:defRPr>
            </a:lvl3pPr>
            <a:lvl4pPr lvl="3" rtl="0" algn="r">
              <a:spcBef>
                <a:spcPts val="0"/>
              </a:spcBef>
              <a:spcAft>
                <a:spcPts val="0"/>
              </a:spcAft>
              <a:buClr>
                <a:schemeClr val="dk1"/>
              </a:buClr>
              <a:buSzPts val="1600"/>
              <a:buNone/>
              <a:defRPr>
                <a:solidFill>
                  <a:schemeClr val="dk1"/>
                </a:solidFill>
              </a:defRPr>
            </a:lvl4pPr>
            <a:lvl5pPr lvl="4" rtl="0" algn="r">
              <a:spcBef>
                <a:spcPts val="0"/>
              </a:spcBef>
              <a:spcAft>
                <a:spcPts val="0"/>
              </a:spcAft>
              <a:buClr>
                <a:schemeClr val="dk1"/>
              </a:buClr>
              <a:buSzPts val="1600"/>
              <a:buNone/>
              <a:defRPr>
                <a:solidFill>
                  <a:schemeClr val="dk1"/>
                </a:solidFill>
              </a:defRPr>
            </a:lvl5pPr>
            <a:lvl6pPr lvl="5" rtl="0" algn="r">
              <a:spcBef>
                <a:spcPts val="0"/>
              </a:spcBef>
              <a:spcAft>
                <a:spcPts val="0"/>
              </a:spcAft>
              <a:buClr>
                <a:schemeClr val="dk1"/>
              </a:buClr>
              <a:buSzPts val="1600"/>
              <a:buNone/>
              <a:defRPr>
                <a:solidFill>
                  <a:schemeClr val="dk1"/>
                </a:solidFill>
              </a:defRPr>
            </a:lvl6pPr>
            <a:lvl7pPr lvl="6" rtl="0" algn="r">
              <a:spcBef>
                <a:spcPts val="0"/>
              </a:spcBef>
              <a:spcAft>
                <a:spcPts val="0"/>
              </a:spcAft>
              <a:buClr>
                <a:schemeClr val="dk1"/>
              </a:buClr>
              <a:buSzPts val="1600"/>
              <a:buNone/>
              <a:defRPr>
                <a:solidFill>
                  <a:schemeClr val="dk1"/>
                </a:solidFill>
              </a:defRPr>
            </a:lvl7pPr>
            <a:lvl8pPr lvl="7" rtl="0" algn="r">
              <a:spcBef>
                <a:spcPts val="0"/>
              </a:spcBef>
              <a:spcAft>
                <a:spcPts val="0"/>
              </a:spcAft>
              <a:buClr>
                <a:schemeClr val="dk1"/>
              </a:buClr>
              <a:buSzPts val="1600"/>
              <a:buNone/>
              <a:defRPr>
                <a:solidFill>
                  <a:schemeClr val="dk1"/>
                </a:solidFill>
              </a:defRPr>
            </a:lvl8pPr>
            <a:lvl9pPr lvl="8" rtl="0" algn="r">
              <a:spcBef>
                <a:spcPts val="0"/>
              </a:spcBef>
              <a:spcAft>
                <a:spcPts val="0"/>
              </a:spcAft>
              <a:buClr>
                <a:schemeClr val="dk1"/>
              </a:buClr>
              <a:buSzPts val="1600"/>
              <a:buNone/>
              <a:defRPr>
                <a:solidFill>
                  <a:schemeClr val="dk1"/>
                </a:solidFill>
              </a:defRPr>
            </a:lvl9pPr>
          </a:lstStyle>
          <a:p/>
        </p:txBody>
      </p:sp>
      <p:sp>
        <p:nvSpPr>
          <p:cNvPr id="273" name="Google Shape;273;p24"/>
          <p:cNvSpPr txBox="1"/>
          <p:nvPr>
            <p:ph idx="4" type="subTitle"/>
          </p:nvPr>
        </p:nvSpPr>
        <p:spPr>
          <a:xfrm>
            <a:off x="3515350" y="1680552"/>
            <a:ext cx="2109600" cy="447000"/>
          </a:xfrm>
          <a:prstGeom prst="rect">
            <a:avLst/>
          </a:prstGeom>
        </p:spPr>
        <p:txBody>
          <a:bodyPr anchorCtr="0" anchor="b" bIns="91425" lIns="91425" spcFirstLastPara="1" rIns="91425" wrap="square" tIns="91425">
            <a:noAutofit/>
          </a:bodyPr>
          <a:lstStyle>
            <a:lvl1pPr lvl="0" rtl="0">
              <a:spcBef>
                <a:spcPts val="0"/>
              </a:spcBef>
              <a:spcAft>
                <a:spcPts val="0"/>
              </a:spcAft>
              <a:buClr>
                <a:schemeClr val="dk1"/>
              </a:buClr>
              <a:buSzPts val="2000"/>
              <a:buNone/>
              <a:defRPr b="1" sz="2200">
                <a:latin typeface="Cinzel"/>
                <a:ea typeface="Cinzel"/>
                <a:cs typeface="Cinzel"/>
                <a:sym typeface="Cinzel"/>
              </a:defRPr>
            </a:lvl1pPr>
            <a:lvl2pPr lvl="1" rtl="0" algn="r">
              <a:spcBef>
                <a:spcPts val="0"/>
              </a:spcBef>
              <a:spcAft>
                <a:spcPts val="0"/>
              </a:spcAft>
              <a:buClr>
                <a:schemeClr val="dk1"/>
              </a:buClr>
              <a:buSzPts val="2000"/>
              <a:buNone/>
              <a:defRPr sz="2000">
                <a:solidFill>
                  <a:schemeClr val="dk1"/>
                </a:solidFill>
              </a:defRPr>
            </a:lvl2pPr>
            <a:lvl3pPr lvl="2" rtl="0" algn="r">
              <a:spcBef>
                <a:spcPts val="0"/>
              </a:spcBef>
              <a:spcAft>
                <a:spcPts val="0"/>
              </a:spcAft>
              <a:buClr>
                <a:schemeClr val="dk1"/>
              </a:buClr>
              <a:buSzPts val="2000"/>
              <a:buNone/>
              <a:defRPr sz="2000">
                <a:solidFill>
                  <a:schemeClr val="dk1"/>
                </a:solidFill>
              </a:defRPr>
            </a:lvl3pPr>
            <a:lvl4pPr lvl="3" rtl="0" algn="r">
              <a:spcBef>
                <a:spcPts val="0"/>
              </a:spcBef>
              <a:spcAft>
                <a:spcPts val="0"/>
              </a:spcAft>
              <a:buClr>
                <a:schemeClr val="dk1"/>
              </a:buClr>
              <a:buSzPts val="2000"/>
              <a:buNone/>
              <a:defRPr sz="2000">
                <a:solidFill>
                  <a:schemeClr val="dk1"/>
                </a:solidFill>
              </a:defRPr>
            </a:lvl4pPr>
            <a:lvl5pPr lvl="4" rtl="0" algn="r">
              <a:spcBef>
                <a:spcPts val="0"/>
              </a:spcBef>
              <a:spcAft>
                <a:spcPts val="0"/>
              </a:spcAft>
              <a:buClr>
                <a:schemeClr val="dk1"/>
              </a:buClr>
              <a:buSzPts val="2000"/>
              <a:buNone/>
              <a:defRPr sz="2000">
                <a:solidFill>
                  <a:schemeClr val="dk1"/>
                </a:solidFill>
              </a:defRPr>
            </a:lvl5pPr>
            <a:lvl6pPr lvl="5" rtl="0" algn="r">
              <a:spcBef>
                <a:spcPts val="0"/>
              </a:spcBef>
              <a:spcAft>
                <a:spcPts val="0"/>
              </a:spcAft>
              <a:buClr>
                <a:schemeClr val="dk1"/>
              </a:buClr>
              <a:buSzPts val="2000"/>
              <a:buNone/>
              <a:defRPr sz="2000">
                <a:solidFill>
                  <a:schemeClr val="dk1"/>
                </a:solidFill>
              </a:defRPr>
            </a:lvl6pPr>
            <a:lvl7pPr lvl="6" rtl="0" algn="r">
              <a:spcBef>
                <a:spcPts val="0"/>
              </a:spcBef>
              <a:spcAft>
                <a:spcPts val="0"/>
              </a:spcAft>
              <a:buClr>
                <a:schemeClr val="dk1"/>
              </a:buClr>
              <a:buSzPts val="2000"/>
              <a:buNone/>
              <a:defRPr sz="2000">
                <a:solidFill>
                  <a:schemeClr val="dk1"/>
                </a:solidFill>
              </a:defRPr>
            </a:lvl7pPr>
            <a:lvl8pPr lvl="7" rtl="0" algn="r">
              <a:spcBef>
                <a:spcPts val="0"/>
              </a:spcBef>
              <a:spcAft>
                <a:spcPts val="0"/>
              </a:spcAft>
              <a:buClr>
                <a:schemeClr val="dk1"/>
              </a:buClr>
              <a:buSzPts val="2000"/>
              <a:buNone/>
              <a:defRPr sz="2000">
                <a:solidFill>
                  <a:schemeClr val="dk1"/>
                </a:solidFill>
              </a:defRPr>
            </a:lvl8pPr>
            <a:lvl9pPr lvl="8" rtl="0" algn="r">
              <a:spcBef>
                <a:spcPts val="0"/>
              </a:spcBef>
              <a:spcAft>
                <a:spcPts val="0"/>
              </a:spcAft>
              <a:buClr>
                <a:schemeClr val="dk1"/>
              </a:buClr>
              <a:buSzPts val="2000"/>
              <a:buNone/>
              <a:defRPr sz="2000">
                <a:solidFill>
                  <a:schemeClr val="dk1"/>
                </a:solidFill>
              </a:defRPr>
            </a:lvl9pPr>
          </a:lstStyle>
          <a:p/>
        </p:txBody>
      </p:sp>
      <p:sp>
        <p:nvSpPr>
          <p:cNvPr id="274" name="Google Shape;274;p24"/>
          <p:cNvSpPr txBox="1"/>
          <p:nvPr>
            <p:ph idx="5" type="subTitle"/>
          </p:nvPr>
        </p:nvSpPr>
        <p:spPr>
          <a:xfrm>
            <a:off x="6230600" y="2010026"/>
            <a:ext cx="2109600" cy="6018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Clr>
                <a:schemeClr val="dk1"/>
              </a:buClr>
              <a:buSzPts val="1600"/>
              <a:buNone/>
              <a:defRPr/>
            </a:lvl1pPr>
            <a:lvl2pPr lvl="1" rtl="0" algn="r">
              <a:spcBef>
                <a:spcPts val="0"/>
              </a:spcBef>
              <a:spcAft>
                <a:spcPts val="0"/>
              </a:spcAft>
              <a:buClr>
                <a:schemeClr val="dk1"/>
              </a:buClr>
              <a:buSzPts val="1600"/>
              <a:buNone/>
              <a:defRPr>
                <a:solidFill>
                  <a:schemeClr val="dk1"/>
                </a:solidFill>
              </a:defRPr>
            </a:lvl2pPr>
            <a:lvl3pPr lvl="2" rtl="0" algn="r">
              <a:spcBef>
                <a:spcPts val="0"/>
              </a:spcBef>
              <a:spcAft>
                <a:spcPts val="0"/>
              </a:spcAft>
              <a:buClr>
                <a:schemeClr val="dk1"/>
              </a:buClr>
              <a:buSzPts val="1600"/>
              <a:buNone/>
              <a:defRPr>
                <a:solidFill>
                  <a:schemeClr val="dk1"/>
                </a:solidFill>
              </a:defRPr>
            </a:lvl3pPr>
            <a:lvl4pPr lvl="3" rtl="0" algn="r">
              <a:spcBef>
                <a:spcPts val="0"/>
              </a:spcBef>
              <a:spcAft>
                <a:spcPts val="0"/>
              </a:spcAft>
              <a:buClr>
                <a:schemeClr val="dk1"/>
              </a:buClr>
              <a:buSzPts val="1600"/>
              <a:buNone/>
              <a:defRPr>
                <a:solidFill>
                  <a:schemeClr val="dk1"/>
                </a:solidFill>
              </a:defRPr>
            </a:lvl4pPr>
            <a:lvl5pPr lvl="4" rtl="0" algn="r">
              <a:spcBef>
                <a:spcPts val="0"/>
              </a:spcBef>
              <a:spcAft>
                <a:spcPts val="0"/>
              </a:spcAft>
              <a:buClr>
                <a:schemeClr val="dk1"/>
              </a:buClr>
              <a:buSzPts val="1600"/>
              <a:buNone/>
              <a:defRPr>
                <a:solidFill>
                  <a:schemeClr val="dk1"/>
                </a:solidFill>
              </a:defRPr>
            </a:lvl5pPr>
            <a:lvl6pPr lvl="5" rtl="0" algn="r">
              <a:spcBef>
                <a:spcPts val="0"/>
              </a:spcBef>
              <a:spcAft>
                <a:spcPts val="0"/>
              </a:spcAft>
              <a:buClr>
                <a:schemeClr val="dk1"/>
              </a:buClr>
              <a:buSzPts val="1600"/>
              <a:buNone/>
              <a:defRPr>
                <a:solidFill>
                  <a:schemeClr val="dk1"/>
                </a:solidFill>
              </a:defRPr>
            </a:lvl6pPr>
            <a:lvl7pPr lvl="6" rtl="0" algn="r">
              <a:spcBef>
                <a:spcPts val="0"/>
              </a:spcBef>
              <a:spcAft>
                <a:spcPts val="0"/>
              </a:spcAft>
              <a:buClr>
                <a:schemeClr val="dk1"/>
              </a:buClr>
              <a:buSzPts val="1600"/>
              <a:buNone/>
              <a:defRPr>
                <a:solidFill>
                  <a:schemeClr val="dk1"/>
                </a:solidFill>
              </a:defRPr>
            </a:lvl7pPr>
            <a:lvl8pPr lvl="7" rtl="0" algn="r">
              <a:spcBef>
                <a:spcPts val="0"/>
              </a:spcBef>
              <a:spcAft>
                <a:spcPts val="0"/>
              </a:spcAft>
              <a:buClr>
                <a:schemeClr val="dk1"/>
              </a:buClr>
              <a:buSzPts val="1600"/>
              <a:buNone/>
              <a:defRPr>
                <a:solidFill>
                  <a:schemeClr val="dk1"/>
                </a:solidFill>
              </a:defRPr>
            </a:lvl8pPr>
            <a:lvl9pPr lvl="8" rtl="0" algn="r">
              <a:spcBef>
                <a:spcPts val="0"/>
              </a:spcBef>
              <a:spcAft>
                <a:spcPts val="0"/>
              </a:spcAft>
              <a:buClr>
                <a:schemeClr val="dk1"/>
              </a:buClr>
              <a:buSzPts val="1600"/>
              <a:buNone/>
              <a:defRPr>
                <a:solidFill>
                  <a:schemeClr val="dk1"/>
                </a:solidFill>
              </a:defRPr>
            </a:lvl9pPr>
          </a:lstStyle>
          <a:p/>
        </p:txBody>
      </p:sp>
      <p:sp>
        <p:nvSpPr>
          <p:cNvPr id="275" name="Google Shape;275;p24"/>
          <p:cNvSpPr txBox="1"/>
          <p:nvPr>
            <p:ph idx="6" type="subTitle"/>
          </p:nvPr>
        </p:nvSpPr>
        <p:spPr>
          <a:xfrm>
            <a:off x="6230600" y="1680552"/>
            <a:ext cx="2109600" cy="447000"/>
          </a:xfrm>
          <a:prstGeom prst="rect">
            <a:avLst/>
          </a:prstGeom>
        </p:spPr>
        <p:txBody>
          <a:bodyPr anchorCtr="0" anchor="b" bIns="91425" lIns="91425" spcFirstLastPara="1" rIns="91425" wrap="square" tIns="91425">
            <a:noAutofit/>
          </a:bodyPr>
          <a:lstStyle>
            <a:lvl1pPr lvl="0" rtl="0">
              <a:spcBef>
                <a:spcPts val="0"/>
              </a:spcBef>
              <a:spcAft>
                <a:spcPts val="0"/>
              </a:spcAft>
              <a:buClr>
                <a:schemeClr val="dk1"/>
              </a:buClr>
              <a:buSzPts val="2000"/>
              <a:buNone/>
              <a:defRPr b="1" sz="2200">
                <a:latin typeface="Cinzel"/>
                <a:ea typeface="Cinzel"/>
                <a:cs typeface="Cinzel"/>
                <a:sym typeface="Cinzel"/>
              </a:defRPr>
            </a:lvl1pPr>
            <a:lvl2pPr lvl="1" rtl="0" algn="r">
              <a:spcBef>
                <a:spcPts val="0"/>
              </a:spcBef>
              <a:spcAft>
                <a:spcPts val="0"/>
              </a:spcAft>
              <a:buClr>
                <a:schemeClr val="dk1"/>
              </a:buClr>
              <a:buSzPts val="2000"/>
              <a:buNone/>
              <a:defRPr sz="2000">
                <a:solidFill>
                  <a:schemeClr val="dk1"/>
                </a:solidFill>
              </a:defRPr>
            </a:lvl2pPr>
            <a:lvl3pPr lvl="2" rtl="0" algn="r">
              <a:spcBef>
                <a:spcPts val="0"/>
              </a:spcBef>
              <a:spcAft>
                <a:spcPts val="0"/>
              </a:spcAft>
              <a:buClr>
                <a:schemeClr val="dk1"/>
              </a:buClr>
              <a:buSzPts val="2000"/>
              <a:buNone/>
              <a:defRPr sz="2000">
                <a:solidFill>
                  <a:schemeClr val="dk1"/>
                </a:solidFill>
              </a:defRPr>
            </a:lvl3pPr>
            <a:lvl4pPr lvl="3" rtl="0" algn="r">
              <a:spcBef>
                <a:spcPts val="0"/>
              </a:spcBef>
              <a:spcAft>
                <a:spcPts val="0"/>
              </a:spcAft>
              <a:buClr>
                <a:schemeClr val="dk1"/>
              </a:buClr>
              <a:buSzPts val="2000"/>
              <a:buNone/>
              <a:defRPr sz="2000">
                <a:solidFill>
                  <a:schemeClr val="dk1"/>
                </a:solidFill>
              </a:defRPr>
            </a:lvl4pPr>
            <a:lvl5pPr lvl="4" rtl="0" algn="r">
              <a:spcBef>
                <a:spcPts val="0"/>
              </a:spcBef>
              <a:spcAft>
                <a:spcPts val="0"/>
              </a:spcAft>
              <a:buClr>
                <a:schemeClr val="dk1"/>
              </a:buClr>
              <a:buSzPts val="2000"/>
              <a:buNone/>
              <a:defRPr sz="2000">
                <a:solidFill>
                  <a:schemeClr val="dk1"/>
                </a:solidFill>
              </a:defRPr>
            </a:lvl5pPr>
            <a:lvl6pPr lvl="5" rtl="0" algn="r">
              <a:spcBef>
                <a:spcPts val="0"/>
              </a:spcBef>
              <a:spcAft>
                <a:spcPts val="0"/>
              </a:spcAft>
              <a:buClr>
                <a:schemeClr val="dk1"/>
              </a:buClr>
              <a:buSzPts val="2000"/>
              <a:buNone/>
              <a:defRPr sz="2000">
                <a:solidFill>
                  <a:schemeClr val="dk1"/>
                </a:solidFill>
              </a:defRPr>
            </a:lvl6pPr>
            <a:lvl7pPr lvl="6" rtl="0" algn="r">
              <a:spcBef>
                <a:spcPts val="0"/>
              </a:spcBef>
              <a:spcAft>
                <a:spcPts val="0"/>
              </a:spcAft>
              <a:buClr>
                <a:schemeClr val="dk1"/>
              </a:buClr>
              <a:buSzPts val="2000"/>
              <a:buNone/>
              <a:defRPr sz="2000">
                <a:solidFill>
                  <a:schemeClr val="dk1"/>
                </a:solidFill>
              </a:defRPr>
            </a:lvl7pPr>
            <a:lvl8pPr lvl="7" rtl="0" algn="r">
              <a:spcBef>
                <a:spcPts val="0"/>
              </a:spcBef>
              <a:spcAft>
                <a:spcPts val="0"/>
              </a:spcAft>
              <a:buClr>
                <a:schemeClr val="dk1"/>
              </a:buClr>
              <a:buSzPts val="2000"/>
              <a:buNone/>
              <a:defRPr sz="2000">
                <a:solidFill>
                  <a:schemeClr val="dk1"/>
                </a:solidFill>
              </a:defRPr>
            </a:lvl8pPr>
            <a:lvl9pPr lvl="8" rtl="0" algn="r">
              <a:spcBef>
                <a:spcPts val="0"/>
              </a:spcBef>
              <a:spcAft>
                <a:spcPts val="0"/>
              </a:spcAft>
              <a:buClr>
                <a:schemeClr val="dk1"/>
              </a:buClr>
              <a:buSzPts val="2000"/>
              <a:buNone/>
              <a:defRPr sz="2000">
                <a:solidFill>
                  <a:schemeClr val="dk1"/>
                </a:solidFill>
              </a:defRPr>
            </a:lvl9pPr>
          </a:lstStyle>
          <a:p/>
        </p:txBody>
      </p:sp>
      <p:sp>
        <p:nvSpPr>
          <p:cNvPr id="276" name="Google Shape;276;p24"/>
          <p:cNvSpPr txBox="1"/>
          <p:nvPr>
            <p:ph idx="7" type="subTitle"/>
          </p:nvPr>
        </p:nvSpPr>
        <p:spPr>
          <a:xfrm>
            <a:off x="800100" y="3849501"/>
            <a:ext cx="2109600" cy="6018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Clr>
                <a:schemeClr val="dk1"/>
              </a:buClr>
              <a:buSzPts val="1600"/>
              <a:buNone/>
              <a:defRPr/>
            </a:lvl1pPr>
            <a:lvl2pPr lvl="1" rtl="0" algn="r">
              <a:spcBef>
                <a:spcPts val="0"/>
              </a:spcBef>
              <a:spcAft>
                <a:spcPts val="0"/>
              </a:spcAft>
              <a:buClr>
                <a:schemeClr val="dk1"/>
              </a:buClr>
              <a:buSzPts val="1600"/>
              <a:buNone/>
              <a:defRPr>
                <a:solidFill>
                  <a:schemeClr val="dk1"/>
                </a:solidFill>
              </a:defRPr>
            </a:lvl2pPr>
            <a:lvl3pPr lvl="2" rtl="0" algn="r">
              <a:spcBef>
                <a:spcPts val="0"/>
              </a:spcBef>
              <a:spcAft>
                <a:spcPts val="0"/>
              </a:spcAft>
              <a:buClr>
                <a:schemeClr val="dk1"/>
              </a:buClr>
              <a:buSzPts val="1600"/>
              <a:buNone/>
              <a:defRPr>
                <a:solidFill>
                  <a:schemeClr val="dk1"/>
                </a:solidFill>
              </a:defRPr>
            </a:lvl3pPr>
            <a:lvl4pPr lvl="3" rtl="0" algn="r">
              <a:spcBef>
                <a:spcPts val="0"/>
              </a:spcBef>
              <a:spcAft>
                <a:spcPts val="0"/>
              </a:spcAft>
              <a:buClr>
                <a:schemeClr val="dk1"/>
              </a:buClr>
              <a:buSzPts val="1600"/>
              <a:buNone/>
              <a:defRPr>
                <a:solidFill>
                  <a:schemeClr val="dk1"/>
                </a:solidFill>
              </a:defRPr>
            </a:lvl4pPr>
            <a:lvl5pPr lvl="4" rtl="0" algn="r">
              <a:spcBef>
                <a:spcPts val="0"/>
              </a:spcBef>
              <a:spcAft>
                <a:spcPts val="0"/>
              </a:spcAft>
              <a:buClr>
                <a:schemeClr val="dk1"/>
              </a:buClr>
              <a:buSzPts val="1600"/>
              <a:buNone/>
              <a:defRPr>
                <a:solidFill>
                  <a:schemeClr val="dk1"/>
                </a:solidFill>
              </a:defRPr>
            </a:lvl5pPr>
            <a:lvl6pPr lvl="5" rtl="0" algn="r">
              <a:spcBef>
                <a:spcPts val="0"/>
              </a:spcBef>
              <a:spcAft>
                <a:spcPts val="0"/>
              </a:spcAft>
              <a:buClr>
                <a:schemeClr val="dk1"/>
              </a:buClr>
              <a:buSzPts val="1600"/>
              <a:buNone/>
              <a:defRPr>
                <a:solidFill>
                  <a:schemeClr val="dk1"/>
                </a:solidFill>
              </a:defRPr>
            </a:lvl6pPr>
            <a:lvl7pPr lvl="6" rtl="0" algn="r">
              <a:spcBef>
                <a:spcPts val="0"/>
              </a:spcBef>
              <a:spcAft>
                <a:spcPts val="0"/>
              </a:spcAft>
              <a:buClr>
                <a:schemeClr val="dk1"/>
              </a:buClr>
              <a:buSzPts val="1600"/>
              <a:buNone/>
              <a:defRPr>
                <a:solidFill>
                  <a:schemeClr val="dk1"/>
                </a:solidFill>
              </a:defRPr>
            </a:lvl7pPr>
            <a:lvl8pPr lvl="7" rtl="0" algn="r">
              <a:spcBef>
                <a:spcPts val="0"/>
              </a:spcBef>
              <a:spcAft>
                <a:spcPts val="0"/>
              </a:spcAft>
              <a:buClr>
                <a:schemeClr val="dk1"/>
              </a:buClr>
              <a:buSzPts val="1600"/>
              <a:buNone/>
              <a:defRPr>
                <a:solidFill>
                  <a:schemeClr val="dk1"/>
                </a:solidFill>
              </a:defRPr>
            </a:lvl8pPr>
            <a:lvl9pPr lvl="8" rtl="0" algn="r">
              <a:spcBef>
                <a:spcPts val="0"/>
              </a:spcBef>
              <a:spcAft>
                <a:spcPts val="0"/>
              </a:spcAft>
              <a:buClr>
                <a:schemeClr val="dk1"/>
              </a:buClr>
              <a:buSzPts val="1600"/>
              <a:buNone/>
              <a:defRPr>
                <a:solidFill>
                  <a:schemeClr val="dk1"/>
                </a:solidFill>
              </a:defRPr>
            </a:lvl9pPr>
          </a:lstStyle>
          <a:p/>
        </p:txBody>
      </p:sp>
      <p:sp>
        <p:nvSpPr>
          <p:cNvPr id="277" name="Google Shape;277;p24"/>
          <p:cNvSpPr txBox="1"/>
          <p:nvPr>
            <p:ph idx="8" type="subTitle"/>
          </p:nvPr>
        </p:nvSpPr>
        <p:spPr>
          <a:xfrm>
            <a:off x="800100" y="3520027"/>
            <a:ext cx="2109600" cy="447000"/>
          </a:xfrm>
          <a:prstGeom prst="rect">
            <a:avLst/>
          </a:prstGeom>
        </p:spPr>
        <p:txBody>
          <a:bodyPr anchorCtr="0" anchor="b" bIns="91425" lIns="91425" spcFirstLastPara="1" rIns="91425" wrap="square" tIns="91425">
            <a:noAutofit/>
          </a:bodyPr>
          <a:lstStyle>
            <a:lvl1pPr lvl="0" rtl="0">
              <a:spcBef>
                <a:spcPts val="0"/>
              </a:spcBef>
              <a:spcAft>
                <a:spcPts val="0"/>
              </a:spcAft>
              <a:buClr>
                <a:schemeClr val="dk1"/>
              </a:buClr>
              <a:buSzPts val="2000"/>
              <a:buNone/>
              <a:defRPr b="1" sz="2200">
                <a:latin typeface="Cinzel"/>
                <a:ea typeface="Cinzel"/>
                <a:cs typeface="Cinzel"/>
                <a:sym typeface="Cinzel"/>
              </a:defRPr>
            </a:lvl1pPr>
            <a:lvl2pPr lvl="1" rtl="0" algn="r">
              <a:spcBef>
                <a:spcPts val="0"/>
              </a:spcBef>
              <a:spcAft>
                <a:spcPts val="0"/>
              </a:spcAft>
              <a:buClr>
                <a:schemeClr val="dk1"/>
              </a:buClr>
              <a:buSzPts val="2000"/>
              <a:buNone/>
              <a:defRPr sz="2000">
                <a:solidFill>
                  <a:schemeClr val="dk1"/>
                </a:solidFill>
              </a:defRPr>
            </a:lvl2pPr>
            <a:lvl3pPr lvl="2" rtl="0" algn="r">
              <a:spcBef>
                <a:spcPts val="0"/>
              </a:spcBef>
              <a:spcAft>
                <a:spcPts val="0"/>
              </a:spcAft>
              <a:buClr>
                <a:schemeClr val="dk1"/>
              </a:buClr>
              <a:buSzPts val="2000"/>
              <a:buNone/>
              <a:defRPr sz="2000">
                <a:solidFill>
                  <a:schemeClr val="dk1"/>
                </a:solidFill>
              </a:defRPr>
            </a:lvl3pPr>
            <a:lvl4pPr lvl="3" rtl="0" algn="r">
              <a:spcBef>
                <a:spcPts val="0"/>
              </a:spcBef>
              <a:spcAft>
                <a:spcPts val="0"/>
              </a:spcAft>
              <a:buClr>
                <a:schemeClr val="dk1"/>
              </a:buClr>
              <a:buSzPts val="2000"/>
              <a:buNone/>
              <a:defRPr sz="2000">
                <a:solidFill>
                  <a:schemeClr val="dk1"/>
                </a:solidFill>
              </a:defRPr>
            </a:lvl4pPr>
            <a:lvl5pPr lvl="4" rtl="0" algn="r">
              <a:spcBef>
                <a:spcPts val="0"/>
              </a:spcBef>
              <a:spcAft>
                <a:spcPts val="0"/>
              </a:spcAft>
              <a:buClr>
                <a:schemeClr val="dk1"/>
              </a:buClr>
              <a:buSzPts val="2000"/>
              <a:buNone/>
              <a:defRPr sz="2000">
                <a:solidFill>
                  <a:schemeClr val="dk1"/>
                </a:solidFill>
              </a:defRPr>
            </a:lvl5pPr>
            <a:lvl6pPr lvl="5" rtl="0" algn="r">
              <a:spcBef>
                <a:spcPts val="0"/>
              </a:spcBef>
              <a:spcAft>
                <a:spcPts val="0"/>
              </a:spcAft>
              <a:buClr>
                <a:schemeClr val="dk1"/>
              </a:buClr>
              <a:buSzPts val="2000"/>
              <a:buNone/>
              <a:defRPr sz="2000">
                <a:solidFill>
                  <a:schemeClr val="dk1"/>
                </a:solidFill>
              </a:defRPr>
            </a:lvl6pPr>
            <a:lvl7pPr lvl="6" rtl="0" algn="r">
              <a:spcBef>
                <a:spcPts val="0"/>
              </a:spcBef>
              <a:spcAft>
                <a:spcPts val="0"/>
              </a:spcAft>
              <a:buClr>
                <a:schemeClr val="dk1"/>
              </a:buClr>
              <a:buSzPts val="2000"/>
              <a:buNone/>
              <a:defRPr sz="2000">
                <a:solidFill>
                  <a:schemeClr val="dk1"/>
                </a:solidFill>
              </a:defRPr>
            </a:lvl7pPr>
            <a:lvl8pPr lvl="7" rtl="0" algn="r">
              <a:spcBef>
                <a:spcPts val="0"/>
              </a:spcBef>
              <a:spcAft>
                <a:spcPts val="0"/>
              </a:spcAft>
              <a:buClr>
                <a:schemeClr val="dk1"/>
              </a:buClr>
              <a:buSzPts val="2000"/>
              <a:buNone/>
              <a:defRPr sz="2000">
                <a:solidFill>
                  <a:schemeClr val="dk1"/>
                </a:solidFill>
              </a:defRPr>
            </a:lvl8pPr>
            <a:lvl9pPr lvl="8" rtl="0" algn="r">
              <a:spcBef>
                <a:spcPts val="0"/>
              </a:spcBef>
              <a:spcAft>
                <a:spcPts val="0"/>
              </a:spcAft>
              <a:buClr>
                <a:schemeClr val="dk1"/>
              </a:buClr>
              <a:buSzPts val="2000"/>
              <a:buNone/>
              <a:defRPr sz="2000">
                <a:solidFill>
                  <a:schemeClr val="dk1"/>
                </a:solidFill>
              </a:defRPr>
            </a:lvl9pPr>
          </a:lstStyle>
          <a:p/>
        </p:txBody>
      </p:sp>
      <p:sp>
        <p:nvSpPr>
          <p:cNvPr id="278" name="Google Shape;278;p24"/>
          <p:cNvSpPr txBox="1"/>
          <p:nvPr>
            <p:ph idx="9" type="subTitle"/>
          </p:nvPr>
        </p:nvSpPr>
        <p:spPr>
          <a:xfrm>
            <a:off x="3515350" y="3849501"/>
            <a:ext cx="2109600" cy="6018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Clr>
                <a:schemeClr val="dk1"/>
              </a:buClr>
              <a:buSzPts val="1600"/>
              <a:buNone/>
              <a:defRPr/>
            </a:lvl1pPr>
            <a:lvl2pPr lvl="1" rtl="0" algn="r">
              <a:spcBef>
                <a:spcPts val="0"/>
              </a:spcBef>
              <a:spcAft>
                <a:spcPts val="0"/>
              </a:spcAft>
              <a:buClr>
                <a:schemeClr val="dk1"/>
              </a:buClr>
              <a:buSzPts val="1600"/>
              <a:buNone/>
              <a:defRPr>
                <a:solidFill>
                  <a:schemeClr val="dk1"/>
                </a:solidFill>
              </a:defRPr>
            </a:lvl2pPr>
            <a:lvl3pPr lvl="2" rtl="0" algn="r">
              <a:spcBef>
                <a:spcPts val="0"/>
              </a:spcBef>
              <a:spcAft>
                <a:spcPts val="0"/>
              </a:spcAft>
              <a:buClr>
                <a:schemeClr val="dk1"/>
              </a:buClr>
              <a:buSzPts val="1600"/>
              <a:buNone/>
              <a:defRPr>
                <a:solidFill>
                  <a:schemeClr val="dk1"/>
                </a:solidFill>
              </a:defRPr>
            </a:lvl3pPr>
            <a:lvl4pPr lvl="3" rtl="0" algn="r">
              <a:spcBef>
                <a:spcPts val="0"/>
              </a:spcBef>
              <a:spcAft>
                <a:spcPts val="0"/>
              </a:spcAft>
              <a:buClr>
                <a:schemeClr val="dk1"/>
              </a:buClr>
              <a:buSzPts val="1600"/>
              <a:buNone/>
              <a:defRPr>
                <a:solidFill>
                  <a:schemeClr val="dk1"/>
                </a:solidFill>
              </a:defRPr>
            </a:lvl4pPr>
            <a:lvl5pPr lvl="4" rtl="0" algn="r">
              <a:spcBef>
                <a:spcPts val="0"/>
              </a:spcBef>
              <a:spcAft>
                <a:spcPts val="0"/>
              </a:spcAft>
              <a:buClr>
                <a:schemeClr val="dk1"/>
              </a:buClr>
              <a:buSzPts val="1600"/>
              <a:buNone/>
              <a:defRPr>
                <a:solidFill>
                  <a:schemeClr val="dk1"/>
                </a:solidFill>
              </a:defRPr>
            </a:lvl5pPr>
            <a:lvl6pPr lvl="5" rtl="0" algn="r">
              <a:spcBef>
                <a:spcPts val="0"/>
              </a:spcBef>
              <a:spcAft>
                <a:spcPts val="0"/>
              </a:spcAft>
              <a:buClr>
                <a:schemeClr val="dk1"/>
              </a:buClr>
              <a:buSzPts val="1600"/>
              <a:buNone/>
              <a:defRPr>
                <a:solidFill>
                  <a:schemeClr val="dk1"/>
                </a:solidFill>
              </a:defRPr>
            </a:lvl6pPr>
            <a:lvl7pPr lvl="6" rtl="0" algn="r">
              <a:spcBef>
                <a:spcPts val="0"/>
              </a:spcBef>
              <a:spcAft>
                <a:spcPts val="0"/>
              </a:spcAft>
              <a:buClr>
                <a:schemeClr val="dk1"/>
              </a:buClr>
              <a:buSzPts val="1600"/>
              <a:buNone/>
              <a:defRPr>
                <a:solidFill>
                  <a:schemeClr val="dk1"/>
                </a:solidFill>
              </a:defRPr>
            </a:lvl7pPr>
            <a:lvl8pPr lvl="7" rtl="0" algn="r">
              <a:spcBef>
                <a:spcPts val="0"/>
              </a:spcBef>
              <a:spcAft>
                <a:spcPts val="0"/>
              </a:spcAft>
              <a:buClr>
                <a:schemeClr val="dk1"/>
              </a:buClr>
              <a:buSzPts val="1600"/>
              <a:buNone/>
              <a:defRPr>
                <a:solidFill>
                  <a:schemeClr val="dk1"/>
                </a:solidFill>
              </a:defRPr>
            </a:lvl8pPr>
            <a:lvl9pPr lvl="8" rtl="0" algn="r">
              <a:spcBef>
                <a:spcPts val="0"/>
              </a:spcBef>
              <a:spcAft>
                <a:spcPts val="0"/>
              </a:spcAft>
              <a:buClr>
                <a:schemeClr val="dk1"/>
              </a:buClr>
              <a:buSzPts val="1600"/>
              <a:buNone/>
              <a:defRPr>
                <a:solidFill>
                  <a:schemeClr val="dk1"/>
                </a:solidFill>
              </a:defRPr>
            </a:lvl9pPr>
          </a:lstStyle>
          <a:p/>
        </p:txBody>
      </p:sp>
      <p:sp>
        <p:nvSpPr>
          <p:cNvPr id="279" name="Google Shape;279;p24"/>
          <p:cNvSpPr txBox="1"/>
          <p:nvPr>
            <p:ph idx="13" type="subTitle"/>
          </p:nvPr>
        </p:nvSpPr>
        <p:spPr>
          <a:xfrm>
            <a:off x="3515350" y="3520027"/>
            <a:ext cx="2109600" cy="447000"/>
          </a:xfrm>
          <a:prstGeom prst="rect">
            <a:avLst/>
          </a:prstGeom>
        </p:spPr>
        <p:txBody>
          <a:bodyPr anchorCtr="0" anchor="b" bIns="91425" lIns="91425" spcFirstLastPara="1" rIns="91425" wrap="square" tIns="91425">
            <a:noAutofit/>
          </a:bodyPr>
          <a:lstStyle>
            <a:lvl1pPr lvl="0" rtl="0">
              <a:spcBef>
                <a:spcPts val="0"/>
              </a:spcBef>
              <a:spcAft>
                <a:spcPts val="0"/>
              </a:spcAft>
              <a:buClr>
                <a:schemeClr val="dk1"/>
              </a:buClr>
              <a:buSzPts val="2000"/>
              <a:buNone/>
              <a:defRPr b="1" sz="2200">
                <a:latin typeface="Cinzel"/>
                <a:ea typeface="Cinzel"/>
                <a:cs typeface="Cinzel"/>
                <a:sym typeface="Cinzel"/>
              </a:defRPr>
            </a:lvl1pPr>
            <a:lvl2pPr lvl="1" rtl="0" algn="r">
              <a:spcBef>
                <a:spcPts val="0"/>
              </a:spcBef>
              <a:spcAft>
                <a:spcPts val="0"/>
              </a:spcAft>
              <a:buClr>
                <a:schemeClr val="dk1"/>
              </a:buClr>
              <a:buSzPts val="2000"/>
              <a:buNone/>
              <a:defRPr sz="2000">
                <a:solidFill>
                  <a:schemeClr val="dk1"/>
                </a:solidFill>
              </a:defRPr>
            </a:lvl2pPr>
            <a:lvl3pPr lvl="2" rtl="0" algn="r">
              <a:spcBef>
                <a:spcPts val="0"/>
              </a:spcBef>
              <a:spcAft>
                <a:spcPts val="0"/>
              </a:spcAft>
              <a:buClr>
                <a:schemeClr val="dk1"/>
              </a:buClr>
              <a:buSzPts val="2000"/>
              <a:buNone/>
              <a:defRPr sz="2000">
                <a:solidFill>
                  <a:schemeClr val="dk1"/>
                </a:solidFill>
              </a:defRPr>
            </a:lvl3pPr>
            <a:lvl4pPr lvl="3" rtl="0" algn="r">
              <a:spcBef>
                <a:spcPts val="0"/>
              </a:spcBef>
              <a:spcAft>
                <a:spcPts val="0"/>
              </a:spcAft>
              <a:buClr>
                <a:schemeClr val="dk1"/>
              </a:buClr>
              <a:buSzPts val="2000"/>
              <a:buNone/>
              <a:defRPr sz="2000">
                <a:solidFill>
                  <a:schemeClr val="dk1"/>
                </a:solidFill>
              </a:defRPr>
            </a:lvl4pPr>
            <a:lvl5pPr lvl="4" rtl="0" algn="r">
              <a:spcBef>
                <a:spcPts val="0"/>
              </a:spcBef>
              <a:spcAft>
                <a:spcPts val="0"/>
              </a:spcAft>
              <a:buClr>
                <a:schemeClr val="dk1"/>
              </a:buClr>
              <a:buSzPts val="2000"/>
              <a:buNone/>
              <a:defRPr sz="2000">
                <a:solidFill>
                  <a:schemeClr val="dk1"/>
                </a:solidFill>
              </a:defRPr>
            </a:lvl5pPr>
            <a:lvl6pPr lvl="5" rtl="0" algn="r">
              <a:spcBef>
                <a:spcPts val="0"/>
              </a:spcBef>
              <a:spcAft>
                <a:spcPts val="0"/>
              </a:spcAft>
              <a:buClr>
                <a:schemeClr val="dk1"/>
              </a:buClr>
              <a:buSzPts val="2000"/>
              <a:buNone/>
              <a:defRPr sz="2000">
                <a:solidFill>
                  <a:schemeClr val="dk1"/>
                </a:solidFill>
              </a:defRPr>
            </a:lvl6pPr>
            <a:lvl7pPr lvl="6" rtl="0" algn="r">
              <a:spcBef>
                <a:spcPts val="0"/>
              </a:spcBef>
              <a:spcAft>
                <a:spcPts val="0"/>
              </a:spcAft>
              <a:buClr>
                <a:schemeClr val="dk1"/>
              </a:buClr>
              <a:buSzPts val="2000"/>
              <a:buNone/>
              <a:defRPr sz="2000">
                <a:solidFill>
                  <a:schemeClr val="dk1"/>
                </a:solidFill>
              </a:defRPr>
            </a:lvl7pPr>
            <a:lvl8pPr lvl="7" rtl="0" algn="r">
              <a:spcBef>
                <a:spcPts val="0"/>
              </a:spcBef>
              <a:spcAft>
                <a:spcPts val="0"/>
              </a:spcAft>
              <a:buClr>
                <a:schemeClr val="dk1"/>
              </a:buClr>
              <a:buSzPts val="2000"/>
              <a:buNone/>
              <a:defRPr sz="2000">
                <a:solidFill>
                  <a:schemeClr val="dk1"/>
                </a:solidFill>
              </a:defRPr>
            </a:lvl8pPr>
            <a:lvl9pPr lvl="8" rtl="0" algn="r">
              <a:spcBef>
                <a:spcPts val="0"/>
              </a:spcBef>
              <a:spcAft>
                <a:spcPts val="0"/>
              </a:spcAft>
              <a:buClr>
                <a:schemeClr val="dk1"/>
              </a:buClr>
              <a:buSzPts val="2000"/>
              <a:buNone/>
              <a:defRPr sz="2000">
                <a:solidFill>
                  <a:schemeClr val="dk1"/>
                </a:solidFill>
              </a:defRPr>
            </a:lvl9pPr>
          </a:lstStyle>
          <a:p/>
        </p:txBody>
      </p:sp>
      <p:sp>
        <p:nvSpPr>
          <p:cNvPr id="280" name="Google Shape;280;p24"/>
          <p:cNvSpPr txBox="1"/>
          <p:nvPr>
            <p:ph idx="14" type="subTitle"/>
          </p:nvPr>
        </p:nvSpPr>
        <p:spPr>
          <a:xfrm>
            <a:off x="6230600" y="3849501"/>
            <a:ext cx="2109600" cy="6018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Clr>
                <a:schemeClr val="dk1"/>
              </a:buClr>
              <a:buSzPts val="1600"/>
              <a:buNone/>
              <a:defRPr/>
            </a:lvl1pPr>
            <a:lvl2pPr lvl="1" rtl="0" algn="r">
              <a:spcBef>
                <a:spcPts val="0"/>
              </a:spcBef>
              <a:spcAft>
                <a:spcPts val="0"/>
              </a:spcAft>
              <a:buClr>
                <a:schemeClr val="dk1"/>
              </a:buClr>
              <a:buSzPts val="1600"/>
              <a:buNone/>
              <a:defRPr>
                <a:solidFill>
                  <a:schemeClr val="dk1"/>
                </a:solidFill>
              </a:defRPr>
            </a:lvl2pPr>
            <a:lvl3pPr lvl="2" rtl="0" algn="r">
              <a:spcBef>
                <a:spcPts val="0"/>
              </a:spcBef>
              <a:spcAft>
                <a:spcPts val="0"/>
              </a:spcAft>
              <a:buClr>
                <a:schemeClr val="dk1"/>
              </a:buClr>
              <a:buSzPts val="1600"/>
              <a:buNone/>
              <a:defRPr>
                <a:solidFill>
                  <a:schemeClr val="dk1"/>
                </a:solidFill>
              </a:defRPr>
            </a:lvl3pPr>
            <a:lvl4pPr lvl="3" rtl="0" algn="r">
              <a:spcBef>
                <a:spcPts val="0"/>
              </a:spcBef>
              <a:spcAft>
                <a:spcPts val="0"/>
              </a:spcAft>
              <a:buClr>
                <a:schemeClr val="dk1"/>
              </a:buClr>
              <a:buSzPts val="1600"/>
              <a:buNone/>
              <a:defRPr>
                <a:solidFill>
                  <a:schemeClr val="dk1"/>
                </a:solidFill>
              </a:defRPr>
            </a:lvl4pPr>
            <a:lvl5pPr lvl="4" rtl="0" algn="r">
              <a:spcBef>
                <a:spcPts val="0"/>
              </a:spcBef>
              <a:spcAft>
                <a:spcPts val="0"/>
              </a:spcAft>
              <a:buClr>
                <a:schemeClr val="dk1"/>
              </a:buClr>
              <a:buSzPts val="1600"/>
              <a:buNone/>
              <a:defRPr>
                <a:solidFill>
                  <a:schemeClr val="dk1"/>
                </a:solidFill>
              </a:defRPr>
            </a:lvl5pPr>
            <a:lvl6pPr lvl="5" rtl="0" algn="r">
              <a:spcBef>
                <a:spcPts val="0"/>
              </a:spcBef>
              <a:spcAft>
                <a:spcPts val="0"/>
              </a:spcAft>
              <a:buClr>
                <a:schemeClr val="dk1"/>
              </a:buClr>
              <a:buSzPts val="1600"/>
              <a:buNone/>
              <a:defRPr>
                <a:solidFill>
                  <a:schemeClr val="dk1"/>
                </a:solidFill>
              </a:defRPr>
            </a:lvl6pPr>
            <a:lvl7pPr lvl="6" rtl="0" algn="r">
              <a:spcBef>
                <a:spcPts val="0"/>
              </a:spcBef>
              <a:spcAft>
                <a:spcPts val="0"/>
              </a:spcAft>
              <a:buClr>
                <a:schemeClr val="dk1"/>
              </a:buClr>
              <a:buSzPts val="1600"/>
              <a:buNone/>
              <a:defRPr>
                <a:solidFill>
                  <a:schemeClr val="dk1"/>
                </a:solidFill>
              </a:defRPr>
            </a:lvl7pPr>
            <a:lvl8pPr lvl="7" rtl="0" algn="r">
              <a:spcBef>
                <a:spcPts val="0"/>
              </a:spcBef>
              <a:spcAft>
                <a:spcPts val="0"/>
              </a:spcAft>
              <a:buClr>
                <a:schemeClr val="dk1"/>
              </a:buClr>
              <a:buSzPts val="1600"/>
              <a:buNone/>
              <a:defRPr>
                <a:solidFill>
                  <a:schemeClr val="dk1"/>
                </a:solidFill>
              </a:defRPr>
            </a:lvl8pPr>
            <a:lvl9pPr lvl="8" rtl="0" algn="r">
              <a:spcBef>
                <a:spcPts val="0"/>
              </a:spcBef>
              <a:spcAft>
                <a:spcPts val="0"/>
              </a:spcAft>
              <a:buClr>
                <a:schemeClr val="dk1"/>
              </a:buClr>
              <a:buSzPts val="1600"/>
              <a:buNone/>
              <a:defRPr>
                <a:solidFill>
                  <a:schemeClr val="dk1"/>
                </a:solidFill>
              </a:defRPr>
            </a:lvl9pPr>
          </a:lstStyle>
          <a:p/>
        </p:txBody>
      </p:sp>
      <p:sp>
        <p:nvSpPr>
          <p:cNvPr id="281" name="Google Shape;281;p24"/>
          <p:cNvSpPr txBox="1"/>
          <p:nvPr>
            <p:ph idx="15" type="subTitle"/>
          </p:nvPr>
        </p:nvSpPr>
        <p:spPr>
          <a:xfrm>
            <a:off x="6230600" y="3520027"/>
            <a:ext cx="2109600" cy="447000"/>
          </a:xfrm>
          <a:prstGeom prst="rect">
            <a:avLst/>
          </a:prstGeom>
        </p:spPr>
        <p:txBody>
          <a:bodyPr anchorCtr="0" anchor="b" bIns="91425" lIns="91425" spcFirstLastPara="1" rIns="91425" wrap="square" tIns="91425">
            <a:noAutofit/>
          </a:bodyPr>
          <a:lstStyle>
            <a:lvl1pPr lvl="0" rtl="0">
              <a:spcBef>
                <a:spcPts val="0"/>
              </a:spcBef>
              <a:spcAft>
                <a:spcPts val="0"/>
              </a:spcAft>
              <a:buClr>
                <a:schemeClr val="dk1"/>
              </a:buClr>
              <a:buSzPts val="2000"/>
              <a:buNone/>
              <a:defRPr b="1" sz="2200">
                <a:latin typeface="Cinzel"/>
                <a:ea typeface="Cinzel"/>
                <a:cs typeface="Cinzel"/>
                <a:sym typeface="Cinzel"/>
              </a:defRPr>
            </a:lvl1pPr>
            <a:lvl2pPr lvl="1" rtl="0" algn="r">
              <a:spcBef>
                <a:spcPts val="0"/>
              </a:spcBef>
              <a:spcAft>
                <a:spcPts val="0"/>
              </a:spcAft>
              <a:buClr>
                <a:schemeClr val="dk1"/>
              </a:buClr>
              <a:buSzPts val="2000"/>
              <a:buNone/>
              <a:defRPr sz="2000">
                <a:solidFill>
                  <a:schemeClr val="dk1"/>
                </a:solidFill>
              </a:defRPr>
            </a:lvl2pPr>
            <a:lvl3pPr lvl="2" rtl="0" algn="r">
              <a:spcBef>
                <a:spcPts val="0"/>
              </a:spcBef>
              <a:spcAft>
                <a:spcPts val="0"/>
              </a:spcAft>
              <a:buClr>
                <a:schemeClr val="dk1"/>
              </a:buClr>
              <a:buSzPts val="2000"/>
              <a:buNone/>
              <a:defRPr sz="2000">
                <a:solidFill>
                  <a:schemeClr val="dk1"/>
                </a:solidFill>
              </a:defRPr>
            </a:lvl3pPr>
            <a:lvl4pPr lvl="3" rtl="0" algn="r">
              <a:spcBef>
                <a:spcPts val="0"/>
              </a:spcBef>
              <a:spcAft>
                <a:spcPts val="0"/>
              </a:spcAft>
              <a:buClr>
                <a:schemeClr val="dk1"/>
              </a:buClr>
              <a:buSzPts val="2000"/>
              <a:buNone/>
              <a:defRPr sz="2000">
                <a:solidFill>
                  <a:schemeClr val="dk1"/>
                </a:solidFill>
              </a:defRPr>
            </a:lvl4pPr>
            <a:lvl5pPr lvl="4" rtl="0" algn="r">
              <a:spcBef>
                <a:spcPts val="0"/>
              </a:spcBef>
              <a:spcAft>
                <a:spcPts val="0"/>
              </a:spcAft>
              <a:buClr>
                <a:schemeClr val="dk1"/>
              </a:buClr>
              <a:buSzPts val="2000"/>
              <a:buNone/>
              <a:defRPr sz="2000">
                <a:solidFill>
                  <a:schemeClr val="dk1"/>
                </a:solidFill>
              </a:defRPr>
            </a:lvl5pPr>
            <a:lvl6pPr lvl="5" rtl="0" algn="r">
              <a:spcBef>
                <a:spcPts val="0"/>
              </a:spcBef>
              <a:spcAft>
                <a:spcPts val="0"/>
              </a:spcAft>
              <a:buClr>
                <a:schemeClr val="dk1"/>
              </a:buClr>
              <a:buSzPts val="2000"/>
              <a:buNone/>
              <a:defRPr sz="2000">
                <a:solidFill>
                  <a:schemeClr val="dk1"/>
                </a:solidFill>
              </a:defRPr>
            </a:lvl6pPr>
            <a:lvl7pPr lvl="6" rtl="0" algn="r">
              <a:spcBef>
                <a:spcPts val="0"/>
              </a:spcBef>
              <a:spcAft>
                <a:spcPts val="0"/>
              </a:spcAft>
              <a:buClr>
                <a:schemeClr val="dk1"/>
              </a:buClr>
              <a:buSzPts val="2000"/>
              <a:buNone/>
              <a:defRPr sz="2000">
                <a:solidFill>
                  <a:schemeClr val="dk1"/>
                </a:solidFill>
              </a:defRPr>
            </a:lvl7pPr>
            <a:lvl8pPr lvl="7" rtl="0" algn="r">
              <a:spcBef>
                <a:spcPts val="0"/>
              </a:spcBef>
              <a:spcAft>
                <a:spcPts val="0"/>
              </a:spcAft>
              <a:buClr>
                <a:schemeClr val="dk1"/>
              </a:buClr>
              <a:buSzPts val="2000"/>
              <a:buNone/>
              <a:defRPr sz="2000">
                <a:solidFill>
                  <a:schemeClr val="dk1"/>
                </a:solidFill>
              </a:defRPr>
            </a:lvl8pPr>
            <a:lvl9pPr lvl="8" rtl="0" algn="r">
              <a:spcBef>
                <a:spcPts val="0"/>
              </a:spcBef>
              <a:spcAft>
                <a:spcPts val="0"/>
              </a:spcAft>
              <a:buClr>
                <a:schemeClr val="dk1"/>
              </a:buClr>
              <a:buSzPts val="2000"/>
              <a:buNone/>
              <a:defRPr sz="2000">
                <a:solidFill>
                  <a:schemeClr val="dk1"/>
                </a:solidFill>
              </a:defRPr>
            </a:lvl9pPr>
          </a:lstStyle>
          <a:p/>
        </p:txBody>
      </p:sp>
      <p:grpSp>
        <p:nvGrpSpPr>
          <p:cNvPr id="282" name="Google Shape;282;p24"/>
          <p:cNvGrpSpPr/>
          <p:nvPr/>
        </p:nvGrpSpPr>
        <p:grpSpPr>
          <a:xfrm>
            <a:off x="166225" y="169875"/>
            <a:ext cx="8807843" cy="4804007"/>
            <a:chOff x="166225" y="169875"/>
            <a:chExt cx="8807843" cy="4804007"/>
          </a:xfrm>
        </p:grpSpPr>
        <p:sp>
          <p:nvSpPr>
            <p:cNvPr id="283" name="Google Shape;283;p24"/>
            <p:cNvSpPr/>
            <p:nvPr/>
          </p:nvSpPr>
          <p:spPr>
            <a:xfrm>
              <a:off x="166225" y="169875"/>
              <a:ext cx="8807843" cy="4804007"/>
            </a:xfrm>
            <a:custGeom>
              <a:rect b="b" l="l" r="r" t="t"/>
              <a:pathLst>
                <a:path extrusionOk="0" fill="none" h="89673" w="140392">
                  <a:moveTo>
                    <a:pt x="130570" y="89673"/>
                  </a:moveTo>
                  <a:lnTo>
                    <a:pt x="76133" y="89673"/>
                  </a:lnTo>
                  <a:lnTo>
                    <a:pt x="70196" y="85657"/>
                  </a:lnTo>
                  <a:lnTo>
                    <a:pt x="64260" y="89673"/>
                  </a:lnTo>
                  <a:lnTo>
                    <a:pt x="9822" y="89673"/>
                  </a:lnTo>
                  <a:lnTo>
                    <a:pt x="1" y="79851"/>
                  </a:lnTo>
                  <a:lnTo>
                    <a:pt x="1" y="47730"/>
                  </a:lnTo>
                  <a:lnTo>
                    <a:pt x="1986" y="44837"/>
                  </a:lnTo>
                  <a:lnTo>
                    <a:pt x="1" y="41945"/>
                  </a:lnTo>
                  <a:lnTo>
                    <a:pt x="1" y="9822"/>
                  </a:lnTo>
                  <a:lnTo>
                    <a:pt x="9822" y="1"/>
                  </a:lnTo>
                  <a:lnTo>
                    <a:pt x="64260" y="1"/>
                  </a:lnTo>
                  <a:lnTo>
                    <a:pt x="70196" y="4018"/>
                  </a:lnTo>
                  <a:lnTo>
                    <a:pt x="76133" y="1"/>
                  </a:lnTo>
                  <a:lnTo>
                    <a:pt x="130570" y="1"/>
                  </a:lnTo>
                  <a:lnTo>
                    <a:pt x="140391" y="9822"/>
                  </a:lnTo>
                  <a:lnTo>
                    <a:pt x="140391" y="41945"/>
                  </a:lnTo>
                  <a:lnTo>
                    <a:pt x="138406" y="44837"/>
                  </a:lnTo>
                  <a:lnTo>
                    <a:pt x="140391" y="47730"/>
                  </a:lnTo>
                  <a:lnTo>
                    <a:pt x="140391" y="79851"/>
                  </a:lnTo>
                  <a:close/>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4" name="Google Shape;284;p24"/>
            <p:cNvSpPr/>
            <p:nvPr/>
          </p:nvSpPr>
          <p:spPr>
            <a:xfrm>
              <a:off x="261397" y="255750"/>
              <a:ext cx="3652452" cy="1923306"/>
            </a:xfrm>
            <a:custGeom>
              <a:rect b="b" l="l" r="r" t="t"/>
              <a:pathLst>
                <a:path extrusionOk="0" fill="none" h="35901" w="58218">
                  <a:moveTo>
                    <a:pt x="0" y="35901"/>
                  </a:moveTo>
                  <a:lnTo>
                    <a:pt x="0" y="1"/>
                  </a:lnTo>
                  <a:lnTo>
                    <a:pt x="58218" y="1"/>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5" name="Google Shape;285;p24"/>
            <p:cNvSpPr/>
            <p:nvPr/>
          </p:nvSpPr>
          <p:spPr>
            <a:xfrm>
              <a:off x="362780" y="342482"/>
              <a:ext cx="3194656" cy="1640979"/>
            </a:xfrm>
            <a:custGeom>
              <a:rect b="b" l="l" r="r" t="t"/>
              <a:pathLst>
                <a:path extrusionOk="0" fill="none" h="30631" w="50921">
                  <a:moveTo>
                    <a:pt x="1" y="30630"/>
                  </a:moveTo>
                  <a:lnTo>
                    <a:pt x="1" y="6800"/>
                  </a:lnTo>
                  <a:lnTo>
                    <a:pt x="6801" y="0"/>
                  </a:lnTo>
                  <a:lnTo>
                    <a:pt x="50921" y="0"/>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6" name="Google Shape;286;p24"/>
            <p:cNvSpPr/>
            <p:nvPr/>
          </p:nvSpPr>
          <p:spPr>
            <a:xfrm>
              <a:off x="5226410" y="255750"/>
              <a:ext cx="3652452" cy="1923306"/>
            </a:xfrm>
            <a:custGeom>
              <a:rect b="b" l="l" r="r" t="t"/>
              <a:pathLst>
                <a:path extrusionOk="0" fill="none" h="35901" w="58218">
                  <a:moveTo>
                    <a:pt x="58218" y="35901"/>
                  </a:moveTo>
                  <a:lnTo>
                    <a:pt x="58218" y="1"/>
                  </a:lnTo>
                  <a:lnTo>
                    <a:pt x="0" y="1"/>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7" name="Google Shape;287;p24"/>
            <p:cNvSpPr/>
            <p:nvPr/>
          </p:nvSpPr>
          <p:spPr>
            <a:xfrm>
              <a:off x="5582819" y="342482"/>
              <a:ext cx="3194531" cy="1640979"/>
            </a:xfrm>
            <a:custGeom>
              <a:rect b="b" l="l" r="r" t="t"/>
              <a:pathLst>
                <a:path extrusionOk="0" fill="none" h="30631" w="50919">
                  <a:moveTo>
                    <a:pt x="50918" y="30630"/>
                  </a:moveTo>
                  <a:lnTo>
                    <a:pt x="50918" y="6800"/>
                  </a:lnTo>
                  <a:lnTo>
                    <a:pt x="44120" y="0"/>
                  </a:lnTo>
                  <a:lnTo>
                    <a:pt x="0" y="0"/>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8" name="Google Shape;288;p24"/>
            <p:cNvSpPr/>
            <p:nvPr/>
          </p:nvSpPr>
          <p:spPr>
            <a:xfrm>
              <a:off x="261397" y="2964639"/>
              <a:ext cx="3652452" cy="1923306"/>
            </a:xfrm>
            <a:custGeom>
              <a:rect b="b" l="l" r="r" t="t"/>
              <a:pathLst>
                <a:path extrusionOk="0" fill="none" h="35901" w="58218">
                  <a:moveTo>
                    <a:pt x="0" y="1"/>
                  </a:moveTo>
                  <a:lnTo>
                    <a:pt x="0" y="35901"/>
                  </a:lnTo>
                  <a:lnTo>
                    <a:pt x="58218" y="35901"/>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9" name="Google Shape;289;p24"/>
            <p:cNvSpPr/>
            <p:nvPr/>
          </p:nvSpPr>
          <p:spPr>
            <a:xfrm>
              <a:off x="362780" y="3160228"/>
              <a:ext cx="3194656" cy="1641086"/>
            </a:xfrm>
            <a:custGeom>
              <a:rect b="b" l="l" r="r" t="t"/>
              <a:pathLst>
                <a:path extrusionOk="0" fill="none" h="30633" w="50921">
                  <a:moveTo>
                    <a:pt x="1" y="1"/>
                  </a:moveTo>
                  <a:lnTo>
                    <a:pt x="1" y="23833"/>
                  </a:lnTo>
                  <a:lnTo>
                    <a:pt x="6801" y="30633"/>
                  </a:lnTo>
                  <a:lnTo>
                    <a:pt x="50921" y="30633"/>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0" name="Google Shape;290;p24"/>
            <p:cNvSpPr/>
            <p:nvPr/>
          </p:nvSpPr>
          <p:spPr>
            <a:xfrm>
              <a:off x="5226410" y="2964639"/>
              <a:ext cx="3652452" cy="1923306"/>
            </a:xfrm>
            <a:custGeom>
              <a:rect b="b" l="l" r="r" t="t"/>
              <a:pathLst>
                <a:path extrusionOk="0" fill="none" h="35901" w="58218">
                  <a:moveTo>
                    <a:pt x="58218" y="1"/>
                  </a:moveTo>
                  <a:lnTo>
                    <a:pt x="58218" y="35901"/>
                  </a:lnTo>
                  <a:lnTo>
                    <a:pt x="0" y="35901"/>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1" name="Google Shape;291;p24"/>
            <p:cNvSpPr/>
            <p:nvPr/>
          </p:nvSpPr>
          <p:spPr>
            <a:xfrm>
              <a:off x="5582819" y="3160228"/>
              <a:ext cx="3194531" cy="1641086"/>
            </a:xfrm>
            <a:custGeom>
              <a:rect b="b" l="l" r="r" t="t"/>
              <a:pathLst>
                <a:path extrusionOk="0" fill="none" h="30633" w="50919">
                  <a:moveTo>
                    <a:pt x="50918" y="1"/>
                  </a:moveTo>
                  <a:lnTo>
                    <a:pt x="50918" y="23833"/>
                  </a:lnTo>
                  <a:lnTo>
                    <a:pt x="44120" y="30633"/>
                  </a:lnTo>
                  <a:lnTo>
                    <a:pt x="0" y="30633"/>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92" name="Google Shape;292;p24"/>
          <p:cNvSpPr txBox="1"/>
          <p:nvPr>
            <p:ph type="title"/>
          </p:nvPr>
        </p:nvSpPr>
        <p:spPr>
          <a:xfrm>
            <a:off x="800100" y="451558"/>
            <a:ext cx="7543800" cy="599700"/>
          </a:xfrm>
          <a:prstGeom prst="rect">
            <a:avLst/>
          </a:prstGeom>
        </p:spPr>
        <p:txBody>
          <a:bodyPr anchorCtr="0" anchor="t" bIns="91425" lIns="91425" spcFirstLastPara="1" rIns="91425" wrap="square" tIns="91425">
            <a:noAutofit/>
          </a:bodyPr>
          <a:lstStyle>
            <a:lvl1pPr lvl="0" rtl="0">
              <a:spcBef>
                <a:spcPts val="0"/>
              </a:spcBef>
              <a:spcAft>
                <a:spcPts val="0"/>
              </a:spcAft>
              <a:buSzPts val="2800"/>
              <a:buNone/>
              <a:defRPr sz="30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Numbers and text">
  <p:cSld name="CUSTOM_5">
    <p:spTree>
      <p:nvGrpSpPr>
        <p:cNvPr id="293" name="Shape 293"/>
        <p:cNvGrpSpPr/>
        <p:nvPr/>
      </p:nvGrpSpPr>
      <p:grpSpPr>
        <a:xfrm>
          <a:off x="0" y="0"/>
          <a:ext cx="0" cy="0"/>
          <a:chOff x="0" y="0"/>
          <a:chExt cx="0" cy="0"/>
        </a:xfrm>
      </p:grpSpPr>
      <p:sp>
        <p:nvSpPr>
          <p:cNvPr id="294" name="Google Shape;294;p25"/>
          <p:cNvSpPr txBox="1"/>
          <p:nvPr>
            <p:ph idx="1" type="subTitle"/>
          </p:nvPr>
        </p:nvSpPr>
        <p:spPr>
          <a:xfrm>
            <a:off x="952549" y="3902696"/>
            <a:ext cx="3100200" cy="404700"/>
          </a:xfrm>
          <a:prstGeom prst="rect">
            <a:avLst/>
          </a:prstGeom>
        </p:spPr>
        <p:txBody>
          <a:bodyPr anchorCtr="0" anchor="t" bIns="91425" lIns="91425" spcFirstLastPara="1" rIns="91425" wrap="square" tIns="91425">
            <a:noAutofit/>
          </a:bodyPr>
          <a:lstStyle>
            <a:lvl1pPr lvl="0" rtl="0" algn="ctr">
              <a:spcBef>
                <a:spcPts val="0"/>
              </a:spcBef>
              <a:spcAft>
                <a:spcPts val="0"/>
              </a:spcAft>
              <a:buClr>
                <a:schemeClr val="dk1"/>
              </a:buClr>
              <a:buSzPts val="1600"/>
              <a:buNone/>
              <a:defRPr sz="1600"/>
            </a:lvl1pPr>
            <a:lvl2pPr lvl="1" rtl="0">
              <a:spcBef>
                <a:spcPts val="0"/>
              </a:spcBef>
              <a:spcAft>
                <a:spcPts val="0"/>
              </a:spcAft>
              <a:buClr>
                <a:schemeClr val="dk1"/>
              </a:buClr>
              <a:buSzPts val="1600"/>
              <a:buNone/>
              <a:defRPr>
                <a:solidFill>
                  <a:schemeClr val="dk1"/>
                </a:solidFill>
              </a:defRPr>
            </a:lvl2pPr>
            <a:lvl3pPr lvl="2" rtl="0">
              <a:spcBef>
                <a:spcPts val="0"/>
              </a:spcBef>
              <a:spcAft>
                <a:spcPts val="0"/>
              </a:spcAft>
              <a:buClr>
                <a:schemeClr val="dk1"/>
              </a:buClr>
              <a:buSzPts val="1600"/>
              <a:buNone/>
              <a:defRPr>
                <a:solidFill>
                  <a:schemeClr val="dk1"/>
                </a:solidFill>
              </a:defRPr>
            </a:lvl3pPr>
            <a:lvl4pPr lvl="3" rtl="0">
              <a:spcBef>
                <a:spcPts val="0"/>
              </a:spcBef>
              <a:spcAft>
                <a:spcPts val="0"/>
              </a:spcAft>
              <a:buClr>
                <a:schemeClr val="dk1"/>
              </a:buClr>
              <a:buSzPts val="1600"/>
              <a:buNone/>
              <a:defRPr>
                <a:solidFill>
                  <a:schemeClr val="dk1"/>
                </a:solidFill>
              </a:defRPr>
            </a:lvl4pPr>
            <a:lvl5pPr lvl="4" rtl="0">
              <a:spcBef>
                <a:spcPts val="0"/>
              </a:spcBef>
              <a:spcAft>
                <a:spcPts val="0"/>
              </a:spcAft>
              <a:buClr>
                <a:schemeClr val="dk1"/>
              </a:buClr>
              <a:buSzPts val="1600"/>
              <a:buNone/>
              <a:defRPr>
                <a:solidFill>
                  <a:schemeClr val="dk1"/>
                </a:solidFill>
              </a:defRPr>
            </a:lvl5pPr>
            <a:lvl6pPr lvl="5" rtl="0">
              <a:spcBef>
                <a:spcPts val="0"/>
              </a:spcBef>
              <a:spcAft>
                <a:spcPts val="0"/>
              </a:spcAft>
              <a:buClr>
                <a:schemeClr val="dk1"/>
              </a:buClr>
              <a:buSzPts val="1600"/>
              <a:buNone/>
              <a:defRPr>
                <a:solidFill>
                  <a:schemeClr val="dk1"/>
                </a:solidFill>
              </a:defRPr>
            </a:lvl6pPr>
            <a:lvl7pPr lvl="6" rtl="0">
              <a:spcBef>
                <a:spcPts val="0"/>
              </a:spcBef>
              <a:spcAft>
                <a:spcPts val="0"/>
              </a:spcAft>
              <a:buClr>
                <a:schemeClr val="dk1"/>
              </a:buClr>
              <a:buSzPts val="1600"/>
              <a:buNone/>
              <a:defRPr>
                <a:solidFill>
                  <a:schemeClr val="dk1"/>
                </a:solidFill>
              </a:defRPr>
            </a:lvl7pPr>
            <a:lvl8pPr lvl="7" rtl="0">
              <a:spcBef>
                <a:spcPts val="0"/>
              </a:spcBef>
              <a:spcAft>
                <a:spcPts val="0"/>
              </a:spcAft>
              <a:buClr>
                <a:schemeClr val="dk1"/>
              </a:buClr>
              <a:buSzPts val="1600"/>
              <a:buNone/>
              <a:defRPr>
                <a:solidFill>
                  <a:schemeClr val="dk1"/>
                </a:solidFill>
              </a:defRPr>
            </a:lvl8pPr>
            <a:lvl9pPr lvl="8" rtl="0">
              <a:spcBef>
                <a:spcPts val="0"/>
              </a:spcBef>
              <a:spcAft>
                <a:spcPts val="0"/>
              </a:spcAft>
              <a:buClr>
                <a:schemeClr val="dk1"/>
              </a:buClr>
              <a:buSzPts val="1600"/>
              <a:buNone/>
              <a:defRPr>
                <a:solidFill>
                  <a:schemeClr val="dk1"/>
                </a:solidFill>
              </a:defRPr>
            </a:lvl9pPr>
          </a:lstStyle>
          <a:p/>
        </p:txBody>
      </p:sp>
      <p:sp>
        <p:nvSpPr>
          <p:cNvPr id="295" name="Google Shape;295;p25"/>
          <p:cNvSpPr txBox="1"/>
          <p:nvPr>
            <p:ph hasCustomPrompt="1" type="title"/>
          </p:nvPr>
        </p:nvSpPr>
        <p:spPr>
          <a:xfrm flipH="1">
            <a:off x="952549" y="3348600"/>
            <a:ext cx="3100200" cy="5400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2500"/>
              <a:buNone/>
              <a:defRPr b="1" sz="4500"/>
            </a:lvl1pPr>
            <a:lvl2pPr lvl="1" rtl="0" algn="r">
              <a:spcBef>
                <a:spcPts val="0"/>
              </a:spcBef>
              <a:spcAft>
                <a:spcPts val="0"/>
              </a:spcAft>
              <a:buSzPts val="2500"/>
              <a:buNone/>
              <a:defRPr sz="2500"/>
            </a:lvl2pPr>
            <a:lvl3pPr lvl="2" rtl="0" algn="r">
              <a:spcBef>
                <a:spcPts val="0"/>
              </a:spcBef>
              <a:spcAft>
                <a:spcPts val="0"/>
              </a:spcAft>
              <a:buSzPts val="2500"/>
              <a:buNone/>
              <a:defRPr sz="2500"/>
            </a:lvl3pPr>
            <a:lvl4pPr lvl="3" rtl="0" algn="r">
              <a:spcBef>
                <a:spcPts val="0"/>
              </a:spcBef>
              <a:spcAft>
                <a:spcPts val="0"/>
              </a:spcAft>
              <a:buSzPts val="2500"/>
              <a:buNone/>
              <a:defRPr sz="2500"/>
            </a:lvl4pPr>
            <a:lvl5pPr lvl="4" rtl="0" algn="r">
              <a:spcBef>
                <a:spcPts val="0"/>
              </a:spcBef>
              <a:spcAft>
                <a:spcPts val="0"/>
              </a:spcAft>
              <a:buSzPts val="2500"/>
              <a:buNone/>
              <a:defRPr sz="2500"/>
            </a:lvl5pPr>
            <a:lvl6pPr lvl="5" rtl="0" algn="r">
              <a:spcBef>
                <a:spcPts val="0"/>
              </a:spcBef>
              <a:spcAft>
                <a:spcPts val="0"/>
              </a:spcAft>
              <a:buSzPts val="2500"/>
              <a:buNone/>
              <a:defRPr sz="2500"/>
            </a:lvl6pPr>
            <a:lvl7pPr lvl="6" rtl="0" algn="r">
              <a:spcBef>
                <a:spcPts val="0"/>
              </a:spcBef>
              <a:spcAft>
                <a:spcPts val="0"/>
              </a:spcAft>
              <a:buSzPts val="2500"/>
              <a:buNone/>
              <a:defRPr sz="2500"/>
            </a:lvl7pPr>
            <a:lvl8pPr lvl="7" rtl="0" algn="r">
              <a:spcBef>
                <a:spcPts val="0"/>
              </a:spcBef>
              <a:spcAft>
                <a:spcPts val="0"/>
              </a:spcAft>
              <a:buSzPts val="2500"/>
              <a:buNone/>
              <a:defRPr sz="2500"/>
            </a:lvl8pPr>
            <a:lvl9pPr lvl="8" rtl="0" algn="r">
              <a:spcBef>
                <a:spcPts val="0"/>
              </a:spcBef>
              <a:spcAft>
                <a:spcPts val="0"/>
              </a:spcAft>
              <a:buSzPts val="2500"/>
              <a:buNone/>
              <a:defRPr sz="2500"/>
            </a:lvl9pPr>
          </a:lstStyle>
          <a:p>
            <a:r>
              <a:t>xx%</a:t>
            </a:r>
          </a:p>
        </p:txBody>
      </p:sp>
      <p:grpSp>
        <p:nvGrpSpPr>
          <p:cNvPr id="296" name="Google Shape;296;p25"/>
          <p:cNvGrpSpPr/>
          <p:nvPr/>
        </p:nvGrpSpPr>
        <p:grpSpPr>
          <a:xfrm>
            <a:off x="169664" y="169878"/>
            <a:ext cx="8804325" cy="4803936"/>
            <a:chOff x="3578675" y="1870413"/>
            <a:chExt cx="1986625" cy="1402650"/>
          </a:xfrm>
        </p:grpSpPr>
        <p:sp>
          <p:nvSpPr>
            <p:cNvPr id="297" name="Google Shape;297;p25"/>
            <p:cNvSpPr/>
            <p:nvPr/>
          </p:nvSpPr>
          <p:spPr>
            <a:xfrm rot="5400000">
              <a:off x="3578675" y="1870413"/>
              <a:ext cx="90925" cy="90925"/>
            </a:xfrm>
            <a:custGeom>
              <a:rect b="b" l="l" r="r" t="t"/>
              <a:pathLst>
                <a:path extrusionOk="0" fill="none" h="3637" w="3637">
                  <a:moveTo>
                    <a:pt x="3636" y="3637"/>
                  </a:moveTo>
                  <a:lnTo>
                    <a:pt x="0" y="3637"/>
                  </a:lnTo>
                  <a:lnTo>
                    <a:pt x="0" y="1"/>
                  </a:lnTo>
                  <a:lnTo>
                    <a:pt x="3636" y="1"/>
                  </a:lnTo>
                  <a:close/>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8" name="Google Shape;298;p25"/>
            <p:cNvSpPr/>
            <p:nvPr/>
          </p:nvSpPr>
          <p:spPr>
            <a:xfrm rot="5400000">
              <a:off x="3578675" y="3182138"/>
              <a:ext cx="90925" cy="90925"/>
            </a:xfrm>
            <a:custGeom>
              <a:rect b="b" l="l" r="r" t="t"/>
              <a:pathLst>
                <a:path extrusionOk="0" fill="none" h="3637" w="3637">
                  <a:moveTo>
                    <a:pt x="3636" y="3637"/>
                  </a:moveTo>
                  <a:lnTo>
                    <a:pt x="0" y="3637"/>
                  </a:lnTo>
                  <a:lnTo>
                    <a:pt x="0" y="1"/>
                  </a:lnTo>
                  <a:lnTo>
                    <a:pt x="3636" y="1"/>
                  </a:lnTo>
                  <a:close/>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9" name="Google Shape;299;p25"/>
            <p:cNvSpPr/>
            <p:nvPr/>
          </p:nvSpPr>
          <p:spPr>
            <a:xfrm rot="5400000">
              <a:off x="5474375" y="1870413"/>
              <a:ext cx="90925" cy="90925"/>
            </a:xfrm>
            <a:custGeom>
              <a:rect b="b" l="l" r="r" t="t"/>
              <a:pathLst>
                <a:path extrusionOk="0" fill="none" h="3637" w="3637">
                  <a:moveTo>
                    <a:pt x="3636" y="3636"/>
                  </a:moveTo>
                  <a:lnTo>
                    <a:pt x="0" y="3636"/>
                  </a:lnTo>
                  <a:lnTo>
                    <a:pt x="0" y="0"/>
                  </a:lnTo>
                  <a:lnTo>
                    <a:pt x="3636" y="0"/>
                  </a:lnTo>
                  <a:close/>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0" name="Google Shape;300;p25"/>
            <p:cNvSpPr/>
            <p:nvPr/>
          </p:nvSpPr>
          <p:spPr>
            <a:xfrm rot="5400000">
              <a:off x="5474375" y="3182138"/>
              <a:ext cx="90925" cy="90925"/>
            </a:xfrm>
            <a:custGeom>
              <a:rect b="b" l="l" r="r" t="t"/>
              <a:pathLst>
                <a:path extrusionOk="0" fill="none" h="3637" w="3637">
                  <a:moveTo>
                    <a:pt x="3636" y="3636"/>
                  </a:moveTo>
                  <a:lnTo>
                    <a:pt x="0" y="3636"/>
                  </a:lnTo>
                  <a:lnTo>
                    <a:pt x="0" y="0"/>
                  </a:lnTo>
                  <a:lnTo>
                    <a:pt x="3636" y="0"/>
                  </a:lnTo>
                  <a:close/>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1" name="Google Shape;301;p25"/>
            <p:cNvSpPr/>
            <p:nvPr/>
          </p:nvSpPr>
          <p:spPr>
            <a:xfrm rot="5400000">
              <a:off x="3896663" y="1603975"/>
              <a:ext cx="1352150" cy="1933275"/>
            </a:xfrm>
            <a:custGeom>
              <a:rect b="b" l="l" r="r" t="t"/>
              <a:pathLst>
                <a:path extrusionOk="0" fill="none" h="77331" w="54086">
                  <a:moveTo>
                    <a:pt x="54086" y="77331"/>
                  </a:moveTo>
                  <a:lnTo>
                    <a:pt x="0" y="77331"/>
                  </a:lnTo>
                  <a:lnTo>
                    <a:pt x="0" y="1"/>
                  </a:lnTo>
                  <a:lnTo>
                    <a:pt x="54086" y="1"/>
                  </a:lnTo>
                  <a:close/>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2" name="Google Shape;302;p25"/>
            <p:cNvSpPr/>
            <p:nvPr/>
          </p:nvSpPr>
          <p:spPr>
            <a:xfrm rot="5400000">
              <a:off x="3871038" y="1578800"/>
              <a:ext cx="1402650" cy="1985875"/>
            </a:xfrm>
            <a:custGeom>
              <a:rect b="b" l="l" r="r" t="t"/>
              <a:pathLst>
                <a:path extrusionOk="0" fill="none" h="79435" w="56106">
                  <a:moveTo>
                    <a:pt x="52913" y="4457"/>
                  </a:moveTo>
                  <a:lnTo>
                    <a:pt x="52913" y="3194"/>
                  </a:lnTo>
                  <a:lnTo>
                    <a:pt x="51648" y="3194"/>
                  </a:lnTo>
                  <a:lnTo>
                    <a:pt x="51648" y="0"/>
                  </a:lnTo>
                  <a:lnTo>
                    <a:pt x="4457" y="0"/>
                  </a:lnTo>
                  <a:lnTo>
                    <a:pt x="4457" y="222"/>
                  </a:lnTo>
                  <a:lnTo>
                    <a:pt x="4457" y="3194"/>
                  </a:lnTo>
                  <a:lnTo>
                    <a:pt x="3194" y="3194"/>
                  </a:lnTo>
                  <a:lnTo>
                    <a:pt x="3194" y="4457"/>
                  </a:lnTo>
                  <a:lnTo>
                    <a:pt x="0" y="4457"/>
                  </a:lnTo>
                  <a:lnTo>
                    <a:pt x="0" y="75008"/>
                  </a:lnTo>
                  <a:lnTo>
                    <a:pt x="3194" y="75008"/>
                  </a:lnTo>
                  <a:lnTo>
                    <a:pt x="3194" y="76272"/>
                  </a:lnTo>
                  <a:lnTo>
                    <a:pt x="4457" y="76272"/>
                  </a:lnTo>
                  <a:lnTo>
                    <a:pt x="4457" y="79434"/>
                  </a:lnTo>
                  <a:lnTo>
                    <a:pt x="51648" y="79434"/>
                  </a:lnTo>
                  <a:lnTo>
                    <a:pt x="51648" y="76272"/>
                  </a:lnTo>
                  <a:lnTo>
                    <a:pt x="52913" y="76272"/>
                  </a:lnTo>
                  <a:lnTo>
                    <a:pt x="52913" y="75008"/>
                  </a:lnTo>
                  <a:lnTo>
                    <a:pt x="56105" y="75008"/>
                  </a:lnTo>
                  <a:lnTo>
                    <a:pt x="56105" y="4457"/>
                  </a:lnTo>
                  <a:close/>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03" name="Google Shape;303;p25"/>
          <p:cNvSpPr txBox="1"/>
          <p:nvPr>
            <p:ph idx="2" type="subTitle"/>
          </p:nvPr>
        </p:nvSpPr>
        <p:spPr>
          <a:xfrm>
            <a:off x="5091011" y="3902696"/>
            <a:ext cx="3100500" cy="404700"/>
          </a:xfrm>
          <a:prstGeom prst="rect">
            <a:avLst/>
          </a:prstGeom>
        </p:spPr>
        <p:txBody>
          <a:bodyPr anchorCtr="0" anchor="t" bIns="91425" lIns="91425" spcFirstLastPara="1" rIns="91425" wrap="square" tIns="91425">
            <a:noAutofit/>
          </a:bodyPr>
          <a:lstStyle>
            <a:lvl1pPr lvl="0" rtl="0" algn="ctr">
              <a:spcBef>
                <a:spcPts val="0"/>
              </a:spcBef>
              <a:spcAft>
                <a:spcPts val="0"/>
              </a:spcAft>
              <a:buClr>
                <a:schemeClr val="dk1"/>
              </a:buClr>
              <a:buSzPts val="1600"/>
              <a:buNone/>
              <a:defRPr sz="1600"/>
            </a:lvl1pPr>
            <a:lvl2pPr lvl="1" rtl="0" algn="r">
              <a:spcBef>
                <a:spcPts val="0"/>
              </a:spcBef>
              <a:spcAft>
                <a:spcPts val="0"/>
              </a:spcAft>
              <a:buClr>
                <a:schemeClr val="dk1"/>
              </a:buClr>
              <a:buSzPts val="1600"/>
              <a:buNone/>
              <a:defRPr>
                <a:solidFill>
                  <a:schemeClr val="dk1"/>
                </a:solidFill>
              </a:defRPr>
            </a:lvl2pPr>
            <a:lvl3pPr lvl="2" rtl="0" algn="r">
              <a:spcBef>
                <a:spcPts val="0"/>
              </a:spcBef>
              <a:spcAft>
                <a:spcPts val="0"/>
              </a:spcAft>
              <a:buClr>
                <a:schemeClr val="dk1"/>
              </a:buClr>
              <a:buSzPts val="1600"/>
              <a:buNone/>
              <a:defRPr>
                <a:solidFill>
                  <a:schemeClr val="dk1"/>
                </a:solidFill>
              </a:defRPr>
            </a:lvl3pPr>
            <a:lvl4pPr lvl="3" rtl="0" algn="r">
              <a:spcBef>
                <a:spcPts val="0"/>
              </a:spcBef>
              <a:spcAft>
                <a:spcPts val="0"/>
              </a:spcAft>
              <a:buClr>
                <a:schemeClr val="dk1"/>
              </a:buClr>
              <a:buSzPts val="1600"/>
              <a:buNone/>
              <a:defRPr>
                <a:solidFill>
                  <a:schemeClr val="dk1"/>
                </a:solidFill>
              </a:defRPr>
            </a:lvl4pPr>
            <a:lvl5pPr lvl="4" rtl="0" algn="r">
              <a:spcBef>
                <a:spcPts val="0"/>
              </a:spcBef>
              <a:spcAft>
                <a:spcPts val="0"/>
              </a:spcAft>
              <a:buClr>
                <a:schemeClr val="dk1"/>
              </a:buClr>
              <a:buSzPts val="1600"/>
              <a:buNone/>
              <a:defRPr>
                <a:solidFill>
                  <a:schemeClr val="dk1"/>
                </a:solidFill>
              </a:defRPr>
            </a:lvl5pPr>
            <a:lvl6pPr lvl="5" rtl="0" algn="r">
              <a:spcBef>
                <a:spcPts val="0"/>
              </a:spcBef>
              <a:spcAft>
                <a:spcPts val="0"/>
              </a:spcAft>
              <a:buClr>
                <a:schemeClr val="dk1"/>
              </a:buClr>
              <a:buSzPts val="1600"/>
              <a:buNone/>
              <a:defRPr>
                <a:solidFill>
                  <a:schemeClr val="dk1"/>
                </a:solidFill>
              </a:defRPr>
            </a:lvl6pPr>
            <a:lvl7pPr lvl="6" rtl="0" algn="r">
              <a:spcBef>
                <a:spcPts val="0"/>
              </a:spcBef>
              <a:spcAft>
                <a:spcPts val="0"/>
              </a:spcAft>
              <a:buClr>
                <a:schemeClr val="dk1"/>
              </a:buClr>
              <a:buSzPts val="1600"/>
              <a:buNone/>
              <a:defRPr>
                <a:solidFill>
                  <a:schemeClr val="dk1"/>
                </a:solidFill>
              </a:defRPr>
            </a:lvl7pPr>
            <a:lvl8pPr lvl="7" rtl="0" algn="r">
              <a:spcBef>
                <a:spcPts val="0"/>
              </a:spcBef>
              <a:spcAft>
                <a:spcPts val="0"/>
              </a:spcAft>
              <a:buClr>
                <a:schemeClr val="dk1"/>
              </a:buClr>
              <a:buSzPts val="1600"/>
              <a:buNone/>
              <a:defRPr>
                <a:solidFill>
                  <a:schemeClr val="dk1"/>
                </a:solidFill>
              </a:defRPr>
            </a:lvl8pPr>
            <a:lvl9pPr lvl="8" rtl="0" algn="r">
              <a:spcBef>
                <a:spcPts val="0"/>
              </a:spcBef>
              <a:spcAft>
                <a:spcPts val="0"/>
              </a:spcAft>
              <a:buClr>
                <a:schemeClr val="dk1"/>
              </a:buClr>
              <a:buSzPts val="1600"/>
              <a:buNone/>
              <a:defRPr>
                <a:solidFill>
                  <a:schemeClr val="dk1"/>
                </a:solidFill>
              </a:defRPr>
            </a:lvl9pPr>
          </a:lstStyle>
          <a:p/>
        </p:txBody>
      </p:sp>
      <p:sp>
        <p:nvSpPr>
          <p:cNvPr id="304" name="Google Shape;304;p25"/>
          <p:cNvSpPr txBox="1"/>
          <p:nvPr>
            <p:ph hasCustomPrompt="1" idx="3" type="title"/>
          </p:nvPr>
        </p:nvSpPr>
        <p:spPr>
          <a:xfrm flipH="1">
            <a:off x="5091011" y="3348600"/>
            <a:ext cx="3100500" cy="5400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2500"/>
              <a:buNone/>
              <a:defRPr b="1" sz="4500"/>
            </a:lvl1pPr>
            <a:lvl2pPr lvl="1" rtl="0" algn="r">
              <a:spcBef>
                <a:spcPts val="0"/>
              </a:spcBef>
              <a:spcAft>
                <a:spcPts val="0"/>
              </a:spcAft>
              <a:buSzPts val="2500"/>
              <a:buNone/>
              <a:defRPr sz="2500"/>
            </a:lvl2pPr>
            <a:lvl3pPr lvl="2" rtl="0" algn="r">
              <a:spcBef>
                <a:spcPts val="0"/>
              </a:spcBef>
              <a:spcAft>
                <a:spcPts val="0"/>
              </a:spcAft>
              <a:buSzPts val="2500"/>
              <a:buNone/>
              <a:defRPr sz="2500"/>
            </a:lvl3pPr>
            <a:lvl4pPr lvl="3" rtl="0" algn="r">
              <a:spcBef>
                <a:spcPts val="0"/>
              </a:spcBef>
              <a:spcAft>
                <a:spcPts val="0"/>
              </a:spcAft>
              <a:buSzPts val="2500"/>
              <a:buNone/>
              <a:defRPr sz="2500"/>
            </a:lvl4pPr>
            <a:lvl5pPr lvl="4" rtl="0" algn="r">
              <a:spcBef>
                <a:spcPts val="0"/>
              </a:spcBef>
              <a:spcAft>
                <a:spcPts val="0"/>
              </a:spcAft>
              <a:buSzPts val="2500"/>
              <a:buNone/>
              <a:defRPr sz="2500"/>
            </a:lvl5pPr>
            <a:lvl6pPr lvl="5" rtl="0" algn="r">
              <a:spcBef>
                <a:spcPts val="0"/>
              </a:spcBef>
              <a:spcAft>
                <a:spcPts val="0"/>
              </a:spcAft>
              <a:buSzPts val="2500"/>
              <a:buNone/>
              <a:defRPr sz="2500"/>
            </a:lvl6pPr>
            <a:lvl7pPr lvl="6" rtl="0" algn="r">
              <a:spcBef>
                <a:spcPts val="0"/>
              </a:spcBef>
              <a:spcAft>
                <a:spcPts val="0"/>
              </a:spcAft>
              <a:buSzPts val="2500"/>
              <a:buNone/>
              <a:defRPr sz="2500"/>
            </a:lvl7pPr>
            <a:lvl8pPr lvl="7" rtl="0" algn="r">
              <a:spcBef>
                <a:spcPts val="0"/>
              </a:spcBef>
              <a:spcAft>
                <a:spcPts val="0"/>
              </a:spcAft>
              <a:buSzPts val="2500"/>
              <a:buNone/>
              <a:defRPr sz="2500"/>
            </a:lvl8pPr>
            <a:lvl9pPr lvl="8" rtl="0" algn="r">
              <a:spcBef>
                <a:spcPts val="0"/>
              </a:spcBef>
              <a:spcAft>
                <a:spcPts val="0"/>
              </a:spcAft>
              <a:buSzPts val="2500"/>
              <a:buNone/>
              <a:defRPr sz="2500"/>
            </a:lvl9pPr>
          </a:lstStyle>
          <a:p>
            <a:r>
              <a:t>xx%</a:t>
            </a: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hanks">
  <p:cSld name="CUSTOM_1">
    <p:spTree>
      <p:nvGrpSpPr>
        <p:cNvPr id="305" name="Shape 305"/>
        <p:cNvGrpSpPr/>
        <p:nvPr/>
      </p:nvGrpSpPr>
      <p:grpSpPr>
        <a:xfrm>
          <a:off x="0" y="0"/>
          <a:ext cx="0" cy="0"/>
          <a:chOff x="0" y="0"/>
          <a:chExt cx="0" cy="0"/>
        </a:xfrm>
      </p:grpSpPr>
      <p:sp>
        <p:nvSpPr>
          <p:cNvPr id="306" name="Google Shape;306;p26"/>
          <p:cNvSpPr txBox="1"/>
          <p:nvPr>
            <p:ph type="title"/>
          </p:nvPr>
        </p:nvSpPr>
        <p:spPr>
          <a:xfrm>
            <a:off x="2217684" y="620700"/>
            <a:ext cx="4708500" cy="664200"/>
          </a:xfrm>
          <a:prstGeom prst="rect">
            <a:avLst/>
          </a:prstGeom>
        </p:spPr>
        <p:txBody>
          <a:bodyPr anchorCtr="0" anchor="ctr" bIns="91425" lIns="91425" spcFirstLastPara="1" rIns="91425" wrap="square" tIns="91425">
            <a:noAutofit/>
          </a:bodyPr>
          <a:lstStyle>
            <a:lvl1pPr lvl="0" algn="ctr">
              <a:spcBef>
                <a:spcPts val="0"/>
              </a:spcBef>
              <a:spcAft>
                <a:spcPts val="0"/>
              </a:spcAft>
              <a:buSzPts val="2800"/>
              <a:buNone/>
              <a:defRPr sz="5000"/>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307" name="Google Shape;307;p26"/>
          <p:cNvSpPr txBox="1"/>
          <p:nvPr>
            <p:ph idx="1" type="subTitle"/>
          </p:nvPr>
        </p:nvSpPr>
        <p:spPr>
          <a:xfrm>
            <a:off x="4607925" y="1785270"/>
            <a:ext cx="3201300" cy="16821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2100"/>
              <a:buNone/>
              <a:defRPr sz="2100"/>
            </a:lvl1pPr>
            <a:lvl2pPr lvl="1" rtl="0" algn="ctr">
              <a:lnSpc>
                <a:spcPct val="100000"/>
              </a:lnSpc>
              <a:spcBef>
                <a:spcPts val="0"/>
              </a:spcBef>
              <a:spcAft>
                <a:spcPts val="0"/>
              </a:spcAft>
              <a:buSzPts val="2100"/>
              <a:buNone/>
              <a:defRPr sz="2100"/>
            </a:lvl2pPr>
            <a:lvl3pPr lvl="2" rtl="0" algn="ctr">
              <a:lnSpc>
                <a:spcPct val="100000"/>
              </a:lnSpc>
              <a:spcBef>
                <a:spcPts val="0"/>
              </a:spcBef>
              <a:spcAft>
                <a:spcPts val="0"/>
              </a:spcAft>
              <a:buSzPts val="2100"/>
              <a:buNone/>
              <a:defRPr sz="2100"/>
            </a:lvl3pPr>
            <a:lvl4pPr lvl="3" rtl="0" algn="ctr">
              <a:lnSpc>
                <a:spcPct val="100000"/>
              </a:lnSpc>
              <a:spcBef>
                <a:spcPts val="0"/>
              </a:spcBef>
              <a:spcAft>
                <a:spcPts val="0"/>
              </a:spcAft>
              <a:buSzPts val="2100"/>
              <a:buNone/>
              <a:defRPr sz="2100"/>
            </a:lvl4pPr>
            <a:lvl5pPr lvl="4" rtl="0" algn="ctr">
              <a:lnSpc>
                <a:spcPct val="100000"/>
              </a:lnSpc>
              <a:spcBef>
                <a:spcPts val="0"/>
              </a:spcBef>
              <a:spcAft>
                <a:spcPts val="0"/>
              </a:spcAft>
              <a:buSzPts val="2100"/>
              <a:buNone/>
              <a:defRPr sz="2100"/>
            </a:lvl5pPr>
            <a:lvl6pPr lvl="5" rtl="0" algn="ctr">
              <a:lnSpc>
                <a:spcPct val="100000"/>
              </a:lnSpc>
              <a:spcBef>
                <a:spcPts val="0"/>
              </a:spcBef>
              <a:spcAft>
                <a:spcPts val="0"/>
              </a:spcAft>
              <a:buSzPts val="2100"/>
              <a:buNone/>
              <a:defRPr sz="2100"/>
            </a:lvl6pPr>
            <a:lvl7pPr lvl="6" rtl="0" algn="ctr">
              <a:lnSpc>
                <a:spcPct val="100000"/>
              </a:lnSpc>
              <a:spcBef>
                <a:spcPts val="0"/>
              </a:spcBef>
              <a:spcAft>
                <a:spcPts val="0"/>
              </a:spcAft>
              <a:buSzPts val="2100"/>
              <a:buNone/>
              <a:defRPr sz="2100"/>
            </a:lvl7pPr>
            <a:lvl8pPr lvl="7" rtl="0" algn="ctr">
              <a:lnSpc>
                <a:spcPct val="100000"/>
              </a:lnSpc>
              <a:spcBef>
                <a:spcPts val="0"/>
              </a:spcBef>
              <a:spcAft>
                <a:spcPts val="0"/>
              </a:spcAft>
              <a:buSzPts val="2100"/>
              <a:buNone/>
              <a:defRPr sz="2100"/>
            </a:lvl8pPr>
            <a:lvl9pPr lvl="8" rtl="0" algn="ctr">
              <a:lnSpc>
                <a:spcPct val="100000"/>
              </a:lnSpc>
              <a:spcBef>
                <a:spcPts val="0"/>
              </a:spcBef>
              <a:spcAft>
                <a:spcPts val="0"/>
              </a:spcAft>
              <a:buSzPts val="2100"/>
              <a:buNone/>
              <a:defRPr sz="2100"/>
            </a:lvl9pPr>
          </a:lstStyle>
          <a:p/>
        </p:txBody>
      </p:sp>
      <p:grpSp>
        <p:nvGrpSpPr>
          <p:cNvPr id="308" name="Google Shape;308;p26"/>
          <p:cNvGrpSpPr/>
          <p:nvPr/>
        </p:nvGrpSpPr>
        <p:grpSpPr>
          <a:xfrm>
            <a:off x="166225" y="169875"/>
            <a:ext cx="8807843" cy="4804007"/>
            <a:chOff x="166225" y="169875"/>
            <a:chExt cx="8807843" cy="4804007"/>
          </a:xfrm>
        </p:grpSpPr>
        <p:sp>
          <p:nvSpPr>
            <p:cNvPr id="309" name="Google Shape;309;p26"/>
            <p:cNvSpPr/>
            <p:nvPr/>
          </p:nvSpPr>
          <p:spPr>
            <a:xfrm>
              <a:off x="166225" y="169875"/>
              <a:ext cx="8807843" cy="4804007"/>
            </a:xfrm>
            <a:custGeom>
              <a:rect b="b" l="l" r="r" t="t"/>
              <a:pathLst>
                <a:path extrusionOk="0" fill="none" h="89673" w="140392">
                  <a:moveTo>
                    <a:pt x="130570" y="89673"/>
                  </a:moveTo>
                  <a:lnTo>
                    <a:pt x="76133" y="89673"/>
                  </a:lnTo>
                  <a:lnTo>
                    <a:pt x="70196" y="85657"/>
                  </a:lnTo>
                  <a:lnTo>
                    <a:pt x="64260" y="89673"/>
                  </a:lnTo>
                  <a:lnTo>
                    <a:pt x="9822" y="89673"/>
                  </a:lnTo>
                  <a:lnTo>
                    <a:pt x="1" y="79851"/>
                  </a:lnTo>
                  <a:lnTo>
                    <a:pt x="1" y="47730"/>
                  </a:lnTo>
                  <a:lnTo>
                    <a:pt x="1986" y="44837"/>
                  </a:lnTo>
                  <a:lnTo>
                    <a:pt x="1" y="41945"/>
                  </a:lnTo>
                  <a:lnTo>
                    <a:pt x="1" y="9822"/>
                  </a:lnTo>
                  <a:lnTo>
                    <a:pt x="9822" y="1"/>
                  </a:lnTo>
                  <a:lnTo>
                    <a:pt x="64260" y="1"/>
                  </a:lnTo>
                  <a:lnTo>
                    <a:pt x="70196" y="4018"/>
                  </a:lnTo>
                  <a:lnTo>
                    <a:pt x="76133" y="1"/>
                  </a:lnTo>
                  <a:lnTo>
                    <a:pt x="130570" y="1"/>
                  </a:lnTo>
                  <a:lnTo>
                    <a:pt x="140391" y="9822"/>
                  </a:lnTo>
                  <a:lnTo>
                    <a:pt x="140391" y="41945"/>
                  </a:lnTo>
                  <a:lnTo>
                    <a:pt x="138406" y="44837"/>
                  </a:lnTo>
                  <a:lnTo>
                    <a:pt x="140391" y="47730"/>
                  </a:lnTo>
                  <a:lnTo>
                    <a:pt x="140391" y="79851"/>
                  </a:lnTo>
                  <a:close/>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0" name="Google Shape;310;p26"/>
            <p:cNvSpPr/>
            <p:nvPr/>
          </p:nvSpPr>
          <p:spPr>
            <a:xfrm>
              <a:off x="261397" y="255750"/>
              <a:ext cx="3652452" cy="1923306"/>
            </a:xfrm>
            <a:custGeom>
              <a:rect b="b" l="l" r="r" t="t"/>
              <a:pathLst>
                <a:path extrusionOk="0" fill="none" h="35901" w="58218">
                  <a:moveTo>
                    <a:pt x="0" y="35901"/>
                  </a:moveTo>
                  <a:lnTo>
                    <a:pt x="0" y="1"/>
                  </a:lnTo>
                  <a:lnTo>
                    <a:pt x="58218" y="1"/>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1" name="Google Shape;311;p26"/>
            <p:cNvSpPr/>
            <p:nvPr/>
          </p:nvSpPr>
          <p:spPr>
            <a:xfrm>
              <a:off x="362780" y="342482"/>
              <a:ext cx="3194656" cy="1640979"/>
            </a:xfrm>
            <a:custGeom>
              <a:rect b="b" l="l" r="r" t="t"/>
              <a:pathLst>
                <a:path extrusionOk="0" fill="none" h="30631" w="50921">
                  <a:moveTo>
                    <a:pt x="1" y="30630"/>
                  </a:moveTo>
                  <a:lnTo>
                    <a:pt x="1" y="6800"/>
                  </a:lnTo>
                  <a:lnTo>
                    <a:pt x="6801" y="0"/>
                  </a:lnTo>
                  <a:lnTo>
                    <a:pt x="50921" y="0"/>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2" name="Google Shape;312;p26"/>
            <p:cNvSpPr/>
            <p:nvPr/>
          </p:nvSpPr>
          <p:spPr>
            <a:xfrm>
              <a:off x="5226410" y="255750"/>
              <a:ext cx="3652452" cy="1923306"/>
            </a:xfrm>
            <a:custGeom>
              <a:rect b="b" l="l" r="r" t="t"/>
              <a:pathLst>
                <a:path extrusionOk="0" fill="none" h="35901" w="58218">
                  <a:moveTo>
                    <a:pt x="58218" y="35901"/>
                  </a:moveTo>
                  <a:lnTo>
                    <a:pt x="58218" y="1"/>
                  </a:lnTo>
                  <a:lnTo>
                    <a:pt x="0" y="1"/>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3" name="Google Shape;313;p26"/>
            <p:cNvSpPr/>
            <p:nvPr/>
          </p:nvSpPr>
          <p:spPr>
            <a:xfrm>
              <a:off x="5582819" y="342482"/>
              <a:ext cx="3194531" cy="1640979"/>
            </a:xfrm>
            <a:custGeom>
              <a:rect b="b" l="l" r="r" t="t"/>
              <a:pathLst>
                <a:path extrusionOk="0" fill="none" h="30631" w="50919">
                  <a:moveTo>
                    <a:pt x="50918" y="30630"/>
                  </a:moveTo>
                  <a:lnTo>
                    <a:pt x="50918" y="6800"/>
                  </a:lnTo>
                  <a:lnTo>
                    <a:pt x="44120" y="0"/>
                  </a:lnTo>
                  <a:lnTo>
                    <a:pt x="0" y="0"/>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4" name="Google Shape;314;p26"/>
            <p:cNvSpPr/>
            <p:nvPr/>
          </p:nvSpPr>
          <p:spPr>
            <a:xfrm>
              <a:off x="261397" y="2964639"/>
              <a:ext cx="3652452" cy="1923306"/>
            </a:xfrm>
            <a:custGeom>
              <a:rect b="b" l="l" r="r" t="t"/>
              <a:pathLst>
                <a:path extrusionOk="0" fill="none" h="35901" w="58218">
                  <a:moveTo>
                    <a:pt x="0" y="1"/>
                  </a:moveTo>
                  <a:lnTo>
                    <a:pt x="0" y="35901"/>
                  </a:lnTo>
                  <a:lnTo>
                    <a:pt x="58218" y="35901"/>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5" name="Google Shape;315;p26"/>
            <p:cNvSpPr/>
            <p:nvPr/>
          </p:nvSpPr>
          <p:spPr>
            <a:xfrm>
              <a:off x="362780" y="3160228"/>
              <a:ext cx="3194656" cy="1641086"/>
            </a:xfrm>
            <a:custGeom>
              <a:rect b="b" l="l" r="r" t="t"/>
              <a:pathLst>
                <a:path extrusionOk="0" fill="none" h="30633" w="50921">
                  <a:moveTo>
                    <a:pt x="1" y="1"/>
                  </a:moveTo>
                  <a:lnTo>
                    <a:pt x="1" y="23833"/>
                  </a:lnTo>
                  <a:lnTo>
                    <a:pt x="6801" y="30633"/>
                  </a:lnTo>
                  <a:lnTo>
                    <a:pt x="50921" y="30633"/>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6" name="Google Shape;316;p26"/>
            <p:cNvSpPr/>
            <p:nvPr/>
          </p:nvSpPr>
          <p:spPr>
            <a:xfrm>
              <a:off x="5226410" y="2964639"/>
              <a:ext cx="3652452" cy="1923306"/>
            </a:xfrm>
            <a:custGeom>
              <a:rect b="b" l="l" r="r" t="t"/>
              <a:pathLst>
                <a:path extrusionOk="0" fill="none" h="35901" w="58218">
                  <a:moveTo>
                    <a:pt x="58218" y="1"/>
                  </a:moveTo>
                  <a:lnTo>
                    <a:pt x="58218" y="35901"/>
                  </a:lnTo>
                  <a:lnTo>
                    <a:pt x="0" y="35901"/>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7" name="Google Shape;317;p26"/>
            <p:cNvSpPr/>
            <p:nvPr/>
          </p:nvSpPr>
          <p:spPr>
            <a:xfrm>
              <a:off x="5582819" y="3160228"/>
              <a:ext cx="3194531" cy="1641086"/>
            </a:xfrm>
            <a:custGeom>
              <a:rect b="b" l="l" r="r" t="t"/>
              <a:pathLst>
                <a:path extrusionOk="0" fill="none" h="30633" w="50919">
                  <a:moveTo>
                    <a:pt x="50918" y="1"/>
                  </a:moveTo>
                  <a:lnTo>
                    <a:pt x="50918" y="23833"/>
                  </a:lnTo>
                  <a:lnTo>
                    <a:pt x="44120" y="30633"/>
                  </a:lnTo>
                  <a:lnTo>
                    <a:pt x="0" y="30633"/>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18" name="Google Shape;318;p26"/>
          <p:cNvSpPr txBox="1"/>
          <p:nvPr/>
        </p:nvSpPr>
        <p:spPr>
          <a:xfrm>
            <a:off x="4713831" y="3540795"/>
            <a:ext cx="3095400" cy="615600"/>
          </a:xfrm>
          <a:prstGeom prst="rect">
            <a:avLst/>
          </a:prstGeom>
          <a:noFill/>
          <a:ln>
            <a:noFill/>
          </a:ln>
        </p:spPr>
        <p:txBody>
          <a:bodyPr anchorCtr="0" anchor="ctr" bIns="91425" lIns="0" spcFirstLastPara="1" rIns="0" wrap="square" tIns="91425">
            <a:noAutofit/>
          </a:bodyPr>
          <a:lstStyle/>
          <a:p>
            <a:pPr indent="0" lvl="0" marL="0" marR="0" rtl="0" algn="l">
              <a:lnSpc>
                <a:spcPct val="100000"/>
              </a:lnSpc>
              <a:spcBef>
                <a:spcPts val="0"/>
              </a:spcBef>
              <a:spcAft>
                <a:spcPts val="0"/>
              </a:spcAft>
              <a:buNone/>
            </a:pPr>
            <a:r>
              <a:rPr lang="en" sz="1200">
                <a:solidFill>
                  <a:schemeClr val="lt1"/>
                </a:solidFill>
                <a:latin typeface="Jost Light"/>
                <a:ea typeface="Jost Light"/>
                <a:cs typeface="Jost Light"/>
                <a:sym typeface="Jost Light"/>
              </a:rPr>
              <a:t>CREDITS: This presentation template was created by </a:t>
            </a:r>
            <a:r>
              <a:rPr b="1" lang="en" sz="1200">
                <a:solidFill>
                  <a:schemeClr val="lt1"/>
                </a:solidFill>
                <a:uFill>
                  <a:noFill/>
                </a:uFill>
                <a:latin typeface="Jost"/>
                <a:ea typeface="Jost"/>
                <a:cs typeface="Jost"/>
                <a:sym typeface="Jost"/>
                <a:hlinkClick r:id="rId2">
                  <a:extLst>
                    <a:ext uri="{A12FA001-AC4F-418D-AE19-62706E023703}">
                      <ahyp:hlinkClr val="tx"/>
                    </a:ext>
                  </a:extLst>
                </a:hlinkClick>
              </a:rPr>
              <a:t>Slidesgo</a:t>
            </a:r>
            <a:r>
              <a:rPr lang="en" sz="1200">
                <a:solidFill>
                  <a:schemeClr val="lt1"/>
                </a:solidFill>
                <a:latin typeface="Jost Light"/>
                <a:ea typeface="Jost Light"/>
                <a:cs typeface="Jost Light"/>
                <a:sym typeface="Jost Light"/>
              </a:rPr>
              <a:t>, including icons by </a:t>
            </a:r>
            <a:r>
              <a:rPr b="1" lang="en" sz="1200">
                <a:solidFill>
                  <a:schemeClr val="lt1"/>
                </a:solidFill>
                <a:uFill>
                  <a:noFill/>
                </a:uFill>
                <a:latin typeface="Jost"/>
                <a:ea typeface="Jost"/>
                <a:cs typeface="Jost"/>
                <a:sym typeface="Jost"/>
                <a:hlinkClick r:id="rId3">
                  <a:extLst>
                    <a:ext uri="{A12FA001-AC4F-418D-AE19-62706E023703}">
                      <ahyp:hlinkClr val="tx"/>
                    </a:ext>
                  </a:extLst>
                </a:hlinkClick>
              </a:rPr>
              <a:t>Flaticon</a:t>
            </a:r>
            <a:r>
              <a:rPr lang="en" sz="1200">
                <a:solidFill>
                  <a:schemeClr val="lt1"/>
                </a:solidFill>
                <a:latin typeface="Jost Light"/>
                <a:ea typeface="Jost Light"/>
                <a:cs typeface="Jost Light"/>
                <a:sym typeface="Jost Light"/>
              </a:rPr>
              <a:t> and infographics &amp; images by </a:t>
            </a:r>
            <a:r>
              <a:rPr b="1" lang="en" sz="1200">
                <a:solidFill>
                  <a:schemeClr val="lt1"/>
                </a:solidFill>
                <a:uFill>
                  <a:noFill/>
                </a:uFill>
                <a:latin typeface="Jost"/>
                <a:ea typeface="Jost"/>
                <a:cs typeface="Jost"/>
                <a:sym typeface="Jost"/>
                <a:hlinkClick r:id="rId4">
                  <a:extLst>
                    <a:ext uri="{A12FA001-AC4F-418D-AE19-62706E023703}">
                      <ahyp:hlinkClr val="tx"/>
                    </a:ext>
                  </a:extLst>
                </a:hlinkClick>
              </a:rPr>
              <a:t>Freepik</a:t>
            </a:r>
            <a:endParaRPr b="1" sz="1200">
              <a:solidFill>
                <a:schemeClr val="lt1"/>
              </a:solidFill>
              <a:latin typeface="Jost"/>
              <a:ea typeface="Jost"/>
              <a:cs typeface="Jost"/>
              <a:sym typeface="Jost"/>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ackground">
  <p:cSld name="CUSTOM_9">
    <p:spTree>
      <p:nvGrpSpPr>
        <p:cNvPr id="319" name="Shape 319"/>
        <p:cNvGrpSpPr/>
        <p:nvPr/>
      </p:nvGrpSpPr>
      <p:grpSpPr>
        <a:xfrm>
          <a:off x="0" y="0"/>
          <a:ext cx="0" cy="0"/>
          <a:chOff x="0" y="0"/>
          <a:chExt cx="0" cy="0"/>
        </a:xfrm>
      </p:grpSpPr>
      <p:grpSp>
        <p:nvGrpSpPr>
          <p:cNvPr id="320" name="Google Shape;320;p27"/>
          <p:cNvGrpSpPr/>
          <p:nvPr/>
        </p:nvGrpSpPr>
        <p:grpSpPr>
          <a:xfrm>
            <a:off x="169664" y="169878"/>
            <a:ext cx="8804325" cy="4803936"/>
            <a:chOff x="3578675" y="1870413"/>
            <a:chExt cx="1986625" cy="1402650"/>
          </a:xfrm>
        </p:grpSpPr>
        <p:sp>
          <p:nvSpPr>
            <p:cNvPr id="321" name="Google Shape;321;p27"/>
            <p:cNvSpPr/>
            <p:nvPr/>
          </p:nvSpPr>
          <p:spPr>
            <a:xfrm rot="5400000">
              <a:off x="3578675" y="1870413"/>
              <a:ext cx="90925" cy="90925"/>
            </a:xfrm>
            <a:custGeom>
              <a:rect b="b" l="l" r="r" t="t"/>
              <a:pathLst>
                <a:path extrusionOk="0" fill="none" h="3637" w="3637">
                  <a:moveTo>
                    <a:pt x="3636" y="3637"/>
                  </a:moveTo>
                  <a:lnTo>
                    <a:pt x="0" y="3637"/>
                  </a:lnTo>
                  <a:lnTo>
                    <a:pt x="0" y="1"/>
                  </a:lnTo>
                  <a:lnTo>
                    <a:pt x="3636" y="1"/>
                  </a:lnTo>
                  <a:close/>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2" name="Google Shape;322;p27"/>
            <p:cNvSpPr/>
            <p:nvPr/>
          </p:nvSpPr>
          <p:spPr>
            <a:xfrm rot="5400000">
              <a:off x="3578675" y="3182138"/>
              <a:ext cx="90925" cy="90925"/>
            </a:xfrm>
            <a:custGeom>
              <a:rect b="b" l="l" r="r" t="t"/>
              <a:pathLst>
                <a:path extrusionOk="0" fill="none" h="3637" w="3637">
                  <a:moveTo>
                    <a:pt x="3636" y="3637"/>
                  </a:moveTo>
                  <a:lnTo>
                    <a:pt x="0" y="3637"/>
                  </a:lnTo>
                  <a:lnTo>
                    <a:pt x="0" y="1"/>
                  </a:lnTo>
                  <a:lnTo>
                    <a:pt x="3636" y="1"/>
                  </a:lnTo>
                  <a:close/>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3" name="Google Shape;323;p27"/>
            <p:cNvSpPr/>
            <p:nvPr/>
          </p:nvSpPr>
          <p:spPr>
            <a:xfrm rot="5400000">
              <a:off x="5474375" y="1870413"/>
              <a:ext cx="90925" cy="90925"/>
            </a:xfrm>
            <a:custGeom>
              <a:rect b="b" l="l" r="r" t="t"/>
              <a:pathLst>
                <a:path extrusionOk="0" fill="none" h="3637" w="3637">
                  <a:moveTo>
                    <a:pt x="3636" y="3636"/>
                  </a:moveTo>
                  <a:lnTo>
                    <a:pt x="0" y="3636"/>
                  </a:lnTo>
                  <a:lnTo>
                    <a:pt x="0" y="0"/>
                  </a:lnTo>
                  <a:lnTo>
                    <a:pt x="3636" y="0"/>
                  </a:lnTo>
                  <a:close/>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4" name="Google Shape;324;p27"/>
            <p:cNvSpPr/>
            <p:nvPr/>
          </p:nvSpPr>
          <p:spPr>
            <a:xfrm rot="5400000">
              <a:off x="5474375" y="3182138"/>
              <a:ext cx="90925" cy="90925"/>
            </a:xfrm>
            <a:custGeom>
              <a:rect b="b" l="l" r="r" t="t"/>
              <a:pathLst>
                <a:path extrusionOk="0" fill="none" h="3637" w="3637">
                  <a:moveTo>
                    <a:pt x="3636" y="3636"/>
                  </a:moveTo>
                  <a:lnTo>
                    <a:pt x="0" y="3636"/>
                  </a:lnTo>
                  <a:lnTo>
                    <a:pt x="0" y="0"/>
                  </a:lnTo>
                  <a:lnTo>
                    <a:pt x="3636" y="0"/>
                  </a:lnTo>
                  <a:close/>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5" name="Google Shape;325;p27"/>
            <p:cNvSpPr/>
            <p:nvPr/>
          </p:nvSpPr>
          <p:spPr>
            <a:xfrm rot="5400000">
              <a:off x="3896663" y="1603975"/>
              <a:ext cx="1352150" cy="1933275"/>
            </a:xfrm>
            <a:custGeom>
              <a:rect b="b" l="l" r="r" t="t"/>
              <a:pathLst>
                <a:path extrusionOk="0" fill="none" h="77331" w="54086">
                  <a:moveTo>
                    <a:pt x="54086" y="77331"/>
                  </a:moveTo>
                  <a:lnTo>
                    <a:pt x="0" y="77331"/>
                  </a:lnTo>
                  <a:lnTo>
                    <a:pt x="0" y="1"/>
                  </a:lnTo>
                  <a:lnTo>
                    <a:pt x="54086" y="1"/>
                  </a:lnTo>
                  <a:close/>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6" name="Google Shape;326;p27"/>
            <p:cNvSpPr/>
            <p:nvPr/>
          </p:nvSpPr>
          <p:spPr>
            <a:xfrm rot="5400000">
              <a:off x="3871038" y="1578800"/>
              <a:ext cx="1402650" cy="1985875"/>
            </a:xfrm>
            <a:custGeom>
              <a:rect b="b" l="l" r="r" t="t"/>
              <a:pathLst>
                <a:path extrusionOk="0" fill="none" h="79435" w="56106">
                  <a:moveTo>
                    <a:pt x="52913" y="4457"/>
                  </a:moveTo>
                  <a:lnTo>
                    <a:pt x="52913" y="3194"/>
                  </a:lnTo>
                  <a:lnTo>
                    <a:pt x="51648" y="3194"/>
                  </a:lnTo>
                  <a:lnTo>
                    <a:pt x="51648" y="0"/>
                  </a:lnTo>
                  <a:lnTo>
                    <a:pt x="4457" y="0"/>
                  </a:lnTo>
                  <a:lnTo>
                    <a:pt x="4457" y="222"/>
                  </a:lnTo>
                  <a:lnTo>
                    <a:pt x="4457" y="3194"/>
                  </a:lnTo>
                  <a:lnTo>
                    <a:pt x="3194" y="3194"/>
                  </a:lnTo>
                  <a:lnTo>
                    <a:pt x="3194" y="4457"/>
                  </a:lnTo>
                  <a:lnTo>
                    <a:pt x="0" y="4457"/>
                  </a:lnTo>
                  <a:lnTo>
                    <a:pt x="0" y="75008"/>
                  </a:lnTo>
                  <a:lnTo>
                    <a:pt x="3194" y="75008"/>
                  </a:lnTo>
                  <a:lnTo>
                    <a:pt x="3194" y="76272"/>
                  </a:lnTo>
                  <a:lnTo>
                    <a:pt x="4457" y="76272"/>
                  </a:lnTo>
                  <a:lnTo>
                    <a:pt x="4457" y="79434"/>
                  </a:lnTo>
                  <a:lnTo>
                    <a:pt x="51648" y="79434"/>
                  </a:lnTo>
                  <a:lnTo>
                    <a:pt x="51648" y="76272"/>
                  </a:lnTo>
                  <a:lnTo>
                    <a:pt x="52913" y="76272"/>
                  </a:lnTo>
                  <a:lnTo>
                    <a:pt x="52913" y="75008"/>
                  </a:lnTo>
                  <a:lnTo>
                    <a:pt x="56105" y="75008"/>
                  </a:lnTo>
                  <a:lnTo>
                    <a:pt x="56105" y="4457"/>
                  </a:lnTo>
                  <a:close/>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Layout>
</file>

<file path=ppt/slideLayouts/slideLayout2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ackground 1">
  <p:cSld name="CUSTOM_9_1">
    <p:spTree>
      <p:nvGrpSpPr>
        <p:cNvPr id="327" name="Shape 327"/>
        <p:cNvGrpSpPr/>
        <p:nvPr/>
      </p:nvGrpSpPr>
      <p:grpSpPr>
        <a:xfrm>
          <a:off x="0" y="0"/>
          <a:ext cx="0" cy="0"/>
          <a:chOff x="0" y="0"/>
          <a:chExt cx="0" cy="0"/>
        </a:xfrm>
      </p:grpSpPr>
      <p:grpSp>
        <p:nvGrpSpPr>
          <p:cNvPr id="328" name="Google Shape;328;p28"/>
          <p:cNvGrpSpPr/>
          <p:nvPr/>
        </p:nvGrpSpPr>
        <p:grpSpPr>
          <a:xfrm>
            <a:off x="166225" y="169875"/>
            <a:ext cx="8807843" cy="4804007"/>
            <a:chOff x="166225" y="169875"/>
            <a:chExt cx="8807843" cy="4804007"/>
          </a:xfrm>
        </p:grpSpPr>
        <p:sp>
          <p:nvSpPr>
            <p:cNvPr id="329" name="Google Shape;329;p28"/>
            <p:cNvSpPr/>
            <p:nvPr/>
          </p:nvSpPr>
          <p:spPr>
            <a:xfrm>
              <a:off x="166225" y="169875"/>
              <a:ext cx="8807843" cy="4804007"/>
            </a:xfrm>
            <a:custGeom>
              <a:rect b="b" l="l" r="r" t="t"/>
              <a:pathLst>
                <a:path extrusionOk="0" fill="none" h="89673" w="140392">
                  <a:moveTo>
                    <a:pt x="130570" y="89673"/>
                  </a:moveTo>
                  <a:lnTo>
                    <a:pt x="76133" y="89673"/>
                  </a:lnTo>
                  <a:lnTo>
                    <a:pt x="70196" y="85657"/>
                  </a:lnTo>
                  <a:lnTo>
                    <a:pt x="64260" y="89673"/>
                  </a:lnTo>
                  <a:lnTo>
                    <a:pt x="9822" y="89673"/>
                  </a:lnTo>
                  <a:lnTo>
                    <a:pt x="1" y="79851"/>
                  </a:lnTo>
                  <a:lnTo>
                    <a:pt x="1" y="47730"/>
                  </a:lnTo>
                  <a:lnTo>
                    <a:pt x="1986" y="44837"/>
                  </a:lnTo>
                  <a:lnTo>
                    <a:pt x="1" y="41945"/>
                  </a:lnTo>
                  <a:lnTo>
                    <a:pt x="1" y="9822"/>
                  </a:lnTo>
                  <a:lnTo>
                    <a:pt x="9822" y="1"/>
                  </a:lnTo>
                  <a:lnTo>
                    <a:pt x="64260" y="1"/>
                  </a:lnTo>
                  <a:lnTo>
                    <a:pt x="70196" y="4018"/>
                  </a:lnTo>
                  <a:lnTo>
                    <a:pt x="76133" y="1"/>
                  </a:lnTo>
                  <a:lnTo>
                    <a:pt x="130570" y="1"/>
                  </a:lnTo>
                  <a:lnTo>
                    <a:pt x="140391" y="9822"/>
                  </a:lnTo>
                  <a:lnTo>
                    <a:pt x="140391" y="41945"/>
                  </a:lnTo>
                  <a:lnTo>
                    <a:pt x="138406" y="44837"/>
                  </a:lnTo>
                  <a:lnTo>
                    <a:pt x="140391" y="47730"/>
                  </a:lnTo>
                  <a:lnTo>
                    <a:pt x="140391" y="79851"/>
                  </a:lnTo>
                  <a:close/>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0" name="Google Shape;330;p28"/>
            <p:cNvSpPr/>
            <p:nvPr/>
          </p:nvSpPr>
          <p:spPr>
            <a:xfrm>
              <a:off x="261397" y="255750"/>
              <a:ext cx="3652452" cy="1923306"/>
            </a:xfrm>
            <a:custGeom>
              <a:rect b="b" l="l" r="r" t="t"/>
              <a:pathLst>
                <a:path extrusionOk="0" fill="none" h="35901" w="58218">
                  <a:moveTo>
                    <a:pt x="0" y="35901"/>
                  </a:moveTo>
                  <a:lnTo>
                    <a:pt x="0" y="1"/>
                  </a:lnTo>
                  <a:lnTo>
                    <a:pt x="58218" y="1"/>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1" name="Google Shape;331;p28"/>
            <p:cNvSpPr/>
            <p:nvPr/>
          </p:nvSpPr>
          <p:spPr>
            <a:xfrm>
              <a:off x="362780" y="342482"/>
              <a:ext cx="3194656" cy="1640979"/>
            </a:xfrm>
            <a:custGeom>
              <a:rect b="b" l="l" r="r" t="t"/>
              <a:pathLst>
                <a:path extrusionOk="0" fill="none" h="30631" w="50921">
                  <a:moveTo>
                    <a:pt x="1" y="30630"/>
                  </a:moveTo>
                  <a:lnTo>
                    <a:pt x="1" y="6800"/>
                  </a:lnTo>
                  <a:lnTo>
                    <a:pt x="6801" y="0"/>
                  </a:lnTo>
                  <a:lnTo>
                    <a:pt x="50921" y="0"/>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2" name="Google Shape;332;p28"/>
            <p:cNvSpPr/>
            <p:nvPr/>
          </p:nvSpPr>
          <p:spPr>
            <a:xfrm>
              <a:off x="5226410" y="255750"/>
              <a:ext cx="3652452" cy="1923306"/>
            </a:xfrm>
            <a:custGeom>
              <a:rect b="b" l="l" r="r" t="t"/>
              <a:pathLst>
                <a:path extrusionOk="0" fill="none" h="35901" w="58218">
                  <a:moveTo>
                    <a:pt x="58218" y="35901"/>
                  </a:moveTo>
                  <a:lnTo>
                    <a:pt x="58218" y="1"/>
                  </a:lnTo>
                  <a:lnTo>
                    <a:pt x="0" y="1"/>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3" name="Google Shape;333;p28"/>
            <p:cNvSpPr/>
            <p:nvPr/>
          </p:nvSpPr>
          <p:spPr>
            <a:xfrm>
              <a:off x="5582819" y="342482"/>
              <a:ext cx="3194531" cy="1640979"/>
            </a:xfrm>
            <a:custGeom>
              <a:rect b="b" l="l" r="r" t="t"/>
              <a:pathLst>
                <a:path extrusionOk="0" fill="none" h="30631" w="50919">
                  <a:moveTo>
                    <a:pt x="50918" y="30630"/>
                  </a:moveTo>
                  <a:lnTo>
                    <a:pt x="50918" y="6800"/>
                  </a:lnTo>
                  <a:lnTo>
                    <a:pt x="44120" y="0"/>
                  </a:lnTo>
                  <a:lnTo>
                    <a:pt x="0" y="0"/>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4" name="Google Shape;334;p28"/>
            <p:cNvSpPr/>
            <p:nvPr/>
          </p:nvSpPr>
          <p:spPr>
            <a:xfrm>
              <a:off x="261397" y="2964639"/>
              <a:ext cx="3652452" cy="1923306"/>
            </a:xfrm>
            <a:custGeom>
              <a:rect b="b" l="l" r="r" t="t"/>
              <a:pathLst>
                <a:path extrusionOk="0" fill="none" h="35901" w="58218">
                  <a:moveTo>
                    <a:pt x="0" y="1"/>
                  </a:moveTo>
                  <a:lnTo>
                    <a:pt x="0" y="35901"/>
                  </a:lnTo>
                  <a:lnTo>
                    <a:pt x="58218" y="35901"/>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5" name="Google Shape;335;p28"/>
            <p:cNvSpPr/>
            <p:nvPr/>
          </p:nvSpPr>
          <p:spPr>
            <a:xfrm>
              <a:off x="362780" y="3160228"/>
              <a:ext cx="3194656" cy="1641086"/>
            </a:xfrm>
            <a:custGeom>
              <a:rect b="b" l="l" r="r" t="t"/>
              <a:pathLst>
                <a:path extrusionOk="0" fill="none" h="30633" w="50921">
                  <a:moveTo>
                    <a:pt x="1" y="1"/>
                  </a:moveTo>
                  <a:lnTo>
                    <a:pt x="1" y="23833"/>
                  </a:lnTo>
                  <a:lnTo>
                    <a:pt x="6801" y="30633"/>
                  </a:lnTo>
                  <a:lnTo>
                    <a:pt x="50921" y="30633"/>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6" name="Google Shape;336;p28"/>
            <p:cNvSpPr/>
            <p:nvPr/>
          </p:nvSpPr>
          <p:spPr>
            <a:xfrm>
              <a:off x="5226410" y="2964639"/>
              <a:ext cx="3652452" cy="1923306"/>
            </a:xfrm>
            <a:custGeom>
              <a:rect b="b" l="l" r="r" t="t"/>
              <a:pathLst>
                <a:path extrusionOk="0" fill="none" h="35901" w="58218">
                  <a:moveTo>
                    <a:pt x="58218" y="1"/>
                  </a:moveTo>
                  <a:lnTo>
                    <a:pt x="58218" y="35901"/>
                  </a:lnTo>
                  <a:lnTo>
                    <a:pt x="0" y="35901"/>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7" name="Google Shape;337;p28"/>
            <p:cNvSpPr/>
            <p:nvPr/>
          </p:nvSpPr>
          <p:spPr>
            <a:xfrm>
              <a:off x="5582819" y="3160228"/>
              <a:ext cx="3194531" cy="1641086"/>
            </a:xfrm>
            <a:custGeom>
              <a:rect b="b" l="l" r="r" t="t"/>
              <a:pathLst>
                <a:path extrusionOk="0" fill="none" h="30633" w="50919">
                  <a:moveTo>
                    <a:pt x="50918" y="1"/>
                  </a:moveTo>
                  <a:lnTo>
                    <a:pt x="50918" y="23833"/>
                  </a:lnTo>
                  <a:lnTo>
                    <a:pt x="44120" y="30633"/>
                  </a:lnTo>
                  <a:lnTo>
                    <a:pt x="0" y="30633"/>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Layout>
</file>

<file path=ppt/slideLayouts/slideLayout2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ackground 2">
  <p:cSld name="CUSTOM_9_1_1">
    <p:spTree>
      <p:nvGrpSpPr>
        <p:cNvPr id="338" name="Shape 338"/>
        <p:cNvGrpSpPr/>
        <p:nvPr/>
      </p:nvGrpSpPr>
      <p:grpSpPr>
        <a:xfrm>
          <a:off x="0" y="0"/>
          <a:ext cx="0" cy="0"/>
          <a:chOff x="0" y="0"/>
          <a:chExt cx="0" cy="0"/>
        </a:xfrm>
      </p:grpSpPr>
      <p:grpSp>
        <p:nvGrpSpPr>
          <p:cNvPr id="339" name="Google Shape;339;p29"/>
          <p:cNvGrpSpPr/>
          <p:nvPr/>
        </p:nvGrpSpPr>
        <p:grpSpPr>
          <a:xfrm rot="10800000">
            <a:off x="170002" y="169875"/>
            <a:ext cx="8803996" cy="4803978"/>
            <a:chOff x="170002" y="169875"/>
            <a:chExt cx="8803996" cy="4803978"/>
          </a:xfrm>
        </p:grpSpPr>
        <p:sp>
          <p:nvSpPr>
            <p:cNvPr id="340" name="Google Shape;340;p29"/>
            <p:cNvSpPr/>
            <p:nvPr/>
          </p:nvSpPr>
          <p:spPr>
            <a:xfrm>
              <a:off x="291225" y="169875"/>
              <a:ext cx="8596930" cy="4803978"/>
            </a:xfrm>
            <a:custGeom>
              <a:rect b="b" l="l" r="r" t="t"/>
              <a:pathLst>
                <a:path extrusionOk="0" fill="none" h="41258" w="56637">
                  <a:moveTo>
                    <a:pt x="7462" y="271"/>
                  </a:moveTo>
                  <a:lnTo>
                    <a:pt x="340" y="9361"/>
                  </a:lnTo>
                  <a:lnTo>
                    <a:pt x="0" y="32557"/>
                  </a:lnTo>
                  <a:lnTo>
                    <a:pt x="7259" y="41239"/>
                  </a:lnTo>
                  <a:lnTo>
                    <a:pt x="56501" y="41258"/>
                  </a:lnTo>
                  <a:lnTo>
                    <a:pt x="56637" y="7733"/>
                  </a:lnTo>
                  <a:lnTo>
                    <a:pt x="49718" y="1"/>
                  </a:lnTo>
                  <a:close/>
                </a:path>
              </a:pathLst>
            </a:custGeom>
            <a:noFill/>
            <a:ln cap="rnd"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1" name="Google Shape;341;p29"/>
            <p:cNvSpPr/>
            <p:nvPr/>
          </p:nvSpPr>
          <p:spPr>
            <a:xfrm>
              <a:off x="261175" y="248475"/>
              <a:ext cx="8545216" cy="4593183"/>
            </a:xfrm>
            <a:custGeom>
              <a:rect b="b" l="l" r="r" t="t"/>
              <a:pathLst>
                <a:path extrusionOk="0" fill="none" h="37950" w="52905">
                  <a:moveTo>
                    <a:pt x="0" y="0"/>
                  </a:moveTo>
                  <a:lnTo>
                    <a:pt x="52904" y="0"/>
                  </a:lnTo>
                  <a:lnTo>
                    <a:pt x="52904" y="37950"/>
                  </a:lnTo>
                  <a:lnTo>
                    <a:pt x="0" y="37950"/>
                  </a:lnTo>
                  <a:close/>
                </a:path>
              </a:pathLst>
            </a:custGeom>
            <a:noFill/>
            <a:ln cap="rnd"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2" name="Google Shape;342;p29"/>
            <p:cNvSpPr/>
            <p:nvPr/>
          </p:nvSpPr>
          <p:spPr>
            <a:xfrm>
              <a:off x="175286" y="169875"/>
              <a:ext cx="843606" cy="845103"/>
            </a:xfrm>
            <a:custGeom>
              <a:rect b="b" l="l" r="r" t="t"/>
              <a:pathLst>
                <a:path extrusionOk="0" fill="none" h="7258" w="5428">
                  <a:moveTo>
                    <a:pt x="5427" y="1"/>
                  </a:moveTo>
                  <a:lnTo>
                    <a:pt x="0" y="1"/>
                  </a:lnTo>
                  <a:lnTo>
                    <a:pt x="0" y="7257"/>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3" name="Google Shape;343;p29"/>
            <p:cNvSpPr/>
            <p:nvPr/>
          </p:nvSpPr>
          <p:spPr>
            <a:xfrm>
              <a:off x="8104437" y="174998"/>
              <a:ext cx="869561" cy="727385"/>
            </a:xfrm>
            <a:custGeom>
              <a:rect b="b" l="l" r="r" t="t"/>
              <a:pathLst>
                <a:path extrusionOk="0" fill="none" h="6247" w="5595">
                  <a:moveTo>
                    <a:pt x="5595" y="6247"/>
                  </a:moveTo>
                  <a:lnTo>
                    <a:pt x="5595" y="1"/>
                  </a:lnTo>
                  <a:lnTo>
                    <a:pt x="0" y="1"/>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4" name="Google Shape;344;p29"/>
            <p:cNvSpPr/>
            <p:nvPr/>
          </p:nvSpPr>
          <p:spPr>
            <a:xfrm>
              <a:off x="170002" y="4349625"/>
              <a:ext cx="769627" cy="624221"/>
            </a:xfrm>
            <a:custGeom>
              <a:rect b="b" l="l" r="r" t="t"/>
              <a:pathLst>
                <a:path extrusionOk="0" fill="none" h="5361" w="4952">
                  <a:moveTo>
                    <a:pt x="1" y="1"/>
                  </a:moveTo>
                  <a:lnTo>
                    <a:pt x="1" y="5360"/>
                  </a:lnTo>
                  <a:lnTo>
                    <a:pt x="4952" y="5360"/>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5" name="Google Shape;345;p29"/>
            <p:cNvSpPr/>
            <p:nvPr/>
          </p:nvSpPr>
          <p:spPr>
            <a:xfrm>
              <a:off x="4303695" y="4643874"/>
              <a:ext cx="4670296" cy="276656"/>
            </a:xfrm>
            <a:custGeom>
              <a:rect b="b" l="l" r="r" t="t"/>
              <a:pathLst>
                <a:path extrusionOk="0" fill="none" h="2376" w="30050">
                  <a:moveTo>
                    <a:pt x="30049" y="0"/>
                  </a:moveTo>
                  <a:lnTo>
                    <a:pt x="30049" y="2375"/>
                  </a:lnTo>
                  <a:lnTo>
                    <a:pt x="1" y="2375"/>
                  </a:lnTo>
                </a:path>
              </a:pathLst>
            </a:custGeom>
            <a:noFill/>
            <a:ln cap="flat" cmpd="sng" w="9525">
              <a:solidFill>
                <a:schemeClr val="lt1"/>
              </a:solidFill>
              <a:prstDash val="solid"/>
              <a:miter lim="1692"/>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20" Type="http://schemas.openxmlformats.org/officeDocument/2006/relationships/slideLayout" Target="../slideLayouts/slideLayout20.xml"/><Relationship Id="rId22" Type="http://schemas.openxmlformats.org/officeDocument/2006/relationships/slideLayout" Target="../slideLayouts/slideLayout22.xml"/><Relationship Id="rId21" Type="http://schemas.openxmlformats.org/officeDocument/2006/relationships/slideLayout" Target="../slideLayouts/slideLayout21.xml"/><Relationship Id="rId24" Type="http://schemas.openxmlformats.org/officeDocument/2006/relationships/slideLayout" Target="../slideLayouts/slideLayout24.xml"/><Relationship Id="rId23" Type="http://schemas.openxmlformats.org/officeDocument/2006/relationships/slideLayout" Target="../slideLayouts/slideLayout23.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26" Type="http://schemas.openxmlformats.org/officeDocument/2006/relationships/slideLayout" Target="../slideLayouts/slideLayout26.xml"/><Relationship Id="rId25" Type="http://schemas.openxmlformats.org/officeDocument/2006/relationships/slideLayout" Target="../slideLayouts/slideLayout25.xml"/><Relationship Id="rId28" Type="http://schemas.openxmlformats.org/officeDocument/2006/relationships/slideLayout" Target="../slideLayouts/slideLayout28.xml"/><Relationship Id="rId27" Type="http://schemas.openxmlformats.org/officeDocument/2006/relationships/slideLayout" Target="../slideLayouts/slideLayout27.xml"/><Relationship Id="rId5" Type="http://schemas.openxmlformats.org/officeDocument/2006/relationships/slideLayout" Target="../slideLayouts/slideLayout5.xml"/><Relationship Id="rId6" Type="http://schemas.openxmlformats.org/officeDocument/2006/relationships/slideLayout" Target="../slideLayouts/slideLayout6.xml"/><Relationship Id="rId29" Type="http://schemas.openxmlformats.org/officeDocument/2006/relationships/theme" Target="../theme/theme2.xml"/><Relationship Id="rId7" Type="http://schemas.openxmlformats.org/officeDocument/2006/relationships/slideLayout" Target="../slideLayouts/slideLayout7.xml"/><Relationship Id="rId8" Type="http://schemas.openxmlformats.org/officeDocument/2006/relationships/slideLayout" Target="../slideLayouts/slideLayout8.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19" Type="http://schemas.openxmlformats.org/officeDocument/2006/relationships/slideLayout" Target="../slideLayouts/slideLayout19.xml"/><Relationship Id="rId18"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dk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800100" y="445025"/>
            <a:ext cx="7543800" cy="572700"/>
          </a:xfrm>
          <a:prstGeom prst="rect">
            <a:avLst/>
          </a:prstGeom>
          <a:noFill/>
          <a:ln>
            <a:noFill/>
          </a:ln>
        </p:spPr>
        <p:txBody>
          <a:bodyPr anchorCtr="0" anchor="t" bIns="91425" lIns="91425" spcFirstLastPara="1" rIns="91425" wrap="square" tIns="91425">
            <a:noAutofit/>
          </a:bodyPr>
          <a:lstStyle>
            <a:lvl1pPr lvl="0">
              <a:spcBef>
                <a:spcPts val="0"/>
              </a:spcBef>
              <a:spcAft>
                <a:spcPts val="0"/>
              </a:spcAft>
              <a:buClr>
                <a:schemeClr val="lt1"/>
              </a:buClr>
              <a:buSzPts val="2800"/>
              <a:buFont typeface="Cinzel"/>
              <a:buNone/>
              <a:defRPr b="1" sz="2800">
                <a:solidFill>
                  <a:schemeClr val="lt1"/>
                </a:solidFill>
                <a:latin typeface="Cinzel"/>
                <a:ea typeface="Cinzel"/>
                <a:cs typeface="Cinzel"/>
                <a:sym typeface="Cinzel"/>
              </a:defRPr>
            </a:lvl1pPr>
            <a:lvl2pPr lvl="1">
              <a:spcBef>
                <a:spcPts val="0"/>
              </a:spcBef>
              <a:spcAft>
                <a:spcPts val="0"/>
              </a:spcAft>
              <a:buClr>
                <a:schemeClr val="lt1"/>
              </a:buClr>
              <a:buSzPts val="2800"/>
              <a:buNone/>
              <a:defRPr sz="2800">
                <a:solidFill>
                  <a:schemeClr val="lt1"/>
                </a:solidFill>
              </a:defRPr>
            </a:lvl2pPr>
            <a:lvl3pPr lvl="2">
              <a:spcBef>
                <a:spcPts val="0"/>
              </a:spcBef>
              <a:spcAft>
                <a:spcPts val="0"/>
              </a:spcAft>
              <a:buClr>
                <a:schemeClr val="lt1"/>
              </a:buClr>
              <a:buSzPts val="2800"/>
              <a:buNone/>
              <a:defRPr sz="2800">
                <a:solidFill>
                  <a:schemeClr val="lt1"/>
                </a:solidFill>
              </a:defRPr>
            </a:lvl3pPr>
            <a:lvl4pPr lvl="3">
              <a:spcBef>
                <a:spcPts val="0"/>
              </a:spcBef>
              <a:spcAft>
                <a:spcPts val="0"/>
              </a:spcAft>
              <a:buClr>
                <a:schemeClr val="lt1"/>
              </a:buClr>
              <a:buSzPts val="2800"/>
              <a:buNone/>
              <a:defRPr sz="2800">
                <a:solidFill>
                  <a:schemeClr val="lt1"/>
                </a:solidFill>
              </a:defRPr>
            </a:lvl4pPr>
            <a:lvl5pPr lvl="4">
              <a:spcBef>
                <a:spcPts val="0"/>
              </a:spcBef>
              <a:spcAft>
                <a:spcPts val="0"/>
              </a:spcAft>
              <a:buClr>
                <a:schemeClr val="lt1"/>
              </a:buClr>
              <a:buSzPts val="2800"/>
              <a:buNone/>
              <a:defRPr sz="2800">
                <a:solidFill>
                  <a:schemeClr val="lt1"/>
                </a:solidFill>
              </a:defRPr>
            </a:lvl5pPr>
            <a:lvl6pPr lvl="5">
              <a:spcBef>
                <a:spcPts val="0"/>
              </a:spcBef>
              <a:spcAft>
                <a:spcPts val="0"/>
              </a:spcAft>
              <a:buClr>
                <a:schemeClr val="lt1"/>
              </a:buClr>
              <a:buSzPts val="2800"/>
              <a:buNone/>
              <a:defRPr sz="2800">
                <a:solidFill>
                  <a:schemeClr val="lt1"/>
                </a:solidFill>
              </a:defRPr>
            </a:lvl6pPr>
            <a:lvl7pPr lvl="6">
              <a:spcBef>
                <a:spcPts val="0"/>
              </a:spcBef>
              <a:spcAft>
                <a:spcPts val="0"/>
              </a:spcAft>
              <a:buClr>
                <a:schemeClr val="lt1"/>
              </a:buClr>
              <a:buSzPts val="2800"/>
              <a:buNone/>
              <a:defRPr sz="2800">
                <a:solidFill>
                  <a:schemeClr val="lt1"/>
                </a:solidFill>
              </a:defRPr>
            </a:lvl7pPr>
            <a:lvl8pPr lvl="7">
              <a:spcBef>
                <a:spcPts val="0"/>
              </a:spcBef>
              <a:spcAft>
                <a:spcPts val="0"/>
              </a:spcAft>
              <a:buClr>
                <a:schemeClr val="lt1"/>
              </a:buClr>
              <a:buSzPts val="2800"/>
              <a:buNone/>
              <a:defRPr sz="2800">
                <a:solidFill>
                  <a:schemeClr val="lt1"/>
                </a:solidFill>
              </a:defRPr>
            </a:lvl8pPr>
            <a:lvl9pPr lvl="8">
              <a:spcBef>
                <a:spcPts val="0"/>
              </a:spcBef>
              <a:spcAft>
                <a:spcPts val="0"/>
              </a:spcAft>
              <a:buClr>
                <a:schemeClr val="lt1"/>
              </a:buClr>
              <a:buSzPts val="2800"/>
              <a:buNone/>
              <a:defRPr sz="2800">
                <a:solidFill>
                  <a:schemeClr val="lt1"/>
                </a:solidFill>
              </a:defRPr>
            </a:lvl9pPr>
          </a:lstStyle>
          <a:p/>
        </p:txBody>
      </p:sp>
      <p:sp>
        <p:nvSpPr>
          <p:cNvPr id="7" name="Google Shape;7;p1"/>
          <p:cNvSpPr txBox="1"/>
          <p:nvPr>
            <p:ph idx="1" type="body"/>
          </p:nvPr>
        </p:nvSpPr>
        <p:spPr>
          <a:xfrm>
            <a:off x="800100" y="1152475"/>
            <a:ext cx="7543800" cy="3416400"/>
          </a:xfrm>
          <a:prstGeom prst="rect">
            <a:avLst/>
          </a:prstGeom>
          <a:noFill/>
          <a:ln>
            <a:noFill/>
          </a:ln>
        </p:spPr>
        <p:txBody>
          <a:bodyPr anchorCtr="0" anchor="t" bIns="91425" lIns="91425" spcFirstLastPara="1" rIns="91425" wrap="square" tIns="91425">
            <a:noAutofit/>
          </a:bodyPr>
          <a:lstStyle>
            <a:lvl1pPr indent="-330200" lvl="0" marL="457200">
              <a:lnSpc>
                <a:spcPct val="100000"/>
              </a:lnSpc>
              <a:spcBef>
                <a:spcPts val="0"/>
              </a:spcBef>
              <a:spcAft>
                <a:spcPts val="0"/>
              </a:spcAft>
              <a:buClr>
                <a:schemeClr val="lt1"/>
              </a:buClr>
              <a:buSzPts val="1600"/>
              <a:buFont typeface="Jost Light"/>
              <a:buChar char="●"/>
              <a:defRPr sz="1600">
                <a:solidFill>
                  <a:schemeClr val="lt1"/>
                </a:solidFill>
                <a:latin typeface="Jost Light"/>
                <a:ea typeface="Jost Light"/>
                <a:cs typeface="Jost Light"/>
                <a:sym typeface="Jost Light"/>
              </a:defRPr>
            </a:lvl1pPr>
            <a:lvl2pPr indent="-330200" lvl="1" marL="914400">
              <a:lnSpc>
                <a:spcPct val="100000"/>
              </a:lnSpc>
              <a:spcBef>
                <a:spcPts val="0"/>
              </a:spcBef>
              <a:spcAft>
                <a:spcPts val="0"/>
              </a:spcAft>
              <a:buClr>
                <a:schemeClr val="lt1"/>
              </a:buClr>
              <a:buSzPts val="1600"/>
              <a:buFont typeface="Jost Light"/>
              <a:buChar char="○"/>
              <a:defRPr sz="1600">
                <a:solidFill>
                  <a:schemeClr val="lt1"/>
                </a:solidFill>
                <a:latin typeface="Jost Light"/>
                <a:ea typeface="Jost Light"/>
                <a:cs typeface="Jost Light"/>
                <a:sym typeface="Jost Light"/>
              </a:defRPr>
            </a:lvl2pPr>
            <a:lvl3pPr indent="-330200" lvl="2" marL="1371600">
              <a:lnSpc>
                <a:spcPct val="100000"/>
              </a:lnSpc>
              <a:spcBef>
                <a:spcPts val="0"/>
              </a:spcBef>
              <a:spcAft>
                <a:spcPts val="0"/>
              </a:spcAft>
              <a:buClr>
                <a:schemeClr val="lt1"/>
              </a:buClr>
              <a:buSzPts val="1600"/>
              <a:buFont typeface="Jost Light"/>
              <a:buChar char="■"/>
              <a:defRPr sz="1600">
                <a:solidFill>
                  <a:schemeClr val="lt1"/>
                </a:solidFill>
                <a:latin typeface="Jost Light"/>
                <a:ea typeface="Jost Light"/>
                <a:cs typeface="Jost Light"/>
                <a:sym typeface="Jost Light"/>
              </a:defRPr>
            </a:lvl3pPr>
            <a:lvl4pPr indent="-330200" lvl="3" marL="1828800">
              <a:lnSpc>
                <a:spcPct val="100000"/>
              </a:lnSpc>
              <a:spcBef>
                <a:spcPts val="0"/>
              </a:spcBef>
              <a:spcAft>
                <a:spcPts val="0"/>
              </a:spcAft>
              <a:buClr>
                <a:schemeClr val="lt1"/>
              </a:buClr>
              <a:buSzPts val="1600"/>
              <a:buFont typeface="Jost Light"/>
              <a:buChar char="●"/>
              <a:defRPr sz="1600">
                <a:solidFill>
                  <a:schemeClr val="lt1"/>
                </a:solidFill>
                <a:latin typeface="Jost Light"/>
                <a:ea typeface="Jost Light"/>
                <a:cs typeface="Jost Light"/>
                <a:sym typeface="Jost Light"/>
              </a:defRPr>
            </a:lvl4pPr>
            <a:lvl5pPr indent="-330200" lvl="4" marL="2286000">
              <a:lnSpc>
                <a:spcPct val="100000"/>
              </a:lnSpc>
              <a:spcBef>
                <a:spcPts val="0"/>
              </a:spcBef>
              <a:spcAft>
                <a:spcPts val="0"/>
              </a:spcAft>
              <a:buClr>
                <a:schemeClr val="lt1"/>
              </a:buClr>
              <a:buSzPts val="1600"/>
              <a:buFont typeface="Jost Light"/>
              <a:buChar char="○"/>
              <a:defRPr sz="1600">
                <a:solidFill>
                  <a:schemeClr val="lt1"/>
                </a:solidFill>
                <a:latin typeface="Jost Light"/>
                <a:ea typeface="Jost Light"/>
                <a:cs typeface="Jost Light"/>
                <a:sym typeface="Jost Light"/>
              </a:defRPr>
            </a:lvl5pPr>
            <a:lvl6pPr indent="-330200" lvl="5" marL="2743200">
              <a:lnSpc>
                <a:spcPct val="100000"/>
              </a:lnSpc>
              <a:spcBef>
                <a:spcPts val="0"/>
              </a:spcBef>
              <a:spcAft>
                <a:spcPts val="0"/>
              </a:spcAft>
              <a:buClr>
                <a:schemeClr val="lt1"/>
              </a:buClr>
              <a:buSzPts val="1600"/>
              <a:buFont typeface="Jost Light"/>
              <a:buChar char="■"/>
              <a:defRPr sz="1600">
                <a:solidFill>
                  <a:schemeClr val="lt1"/>
                </a:solidFill>
                <a:latin typeface="Jost Light"/>
                <a:ea typeface="Jost Light"/>
                <a:cs typeface="Jost Light"/>
                <a:sym typeface="Jost Light"/>
              </a:defRPr>
            </a:lvl6pPr>
            <a:lvl7pPr indent="-330200" lvl="6" marL="3200400">
              <a:lnSpc>
                <a:spcPct val="100000"/>
              </a:lnSpc>
              <a:spcBef>
                <a:spcPts val="0"/>
              </a:spcBef>
              <a:spcAft>
                <a:spcPts val="0"/>
              </a:spcAft>
              <a:buClr>
                <a:schemeClr val="lt1"/>
              </a:buClr>
              <a:buSzPts val="1600"/>
              <a:buFont typeface="Jost Light"/>
              <a:buChar char="●"/>
              <a:defRPr sz="1600">
                <a:solidFill>
                  <a:schemeClr val="lt1"/>
                </a:solidFill>
                <a:latin typeface="Jost Light"/>
                <a:ea typeface="Jost Light"/>
                <a:cs typeface="Jost Light"/>
                <a:sym typeface="Jost Light"/>
              </a:defRPr>
            </a:lvl7pPr>
            <a:lvl8pPr indent="-330200" lvl="7" marL="3657600">
              <a:lnSpc>
                <a:spcPct val="100000"/>
              </a:lnSpc>
              <a:spcBef>
                <a:spcPts val="0"/>
              </a:spcBef>
              <a:spcAft>
                <a:spcPts val="0"/>
              </a:spcAft>
              <a:buClr>
                <a:schemeClr val="lt1"/>
              </a:buClr>
              <a:buSzPts val="1600"/>
              <a:buFont typeface="Jost Light"/>
              <a:buChar char="○"/>
              <a:defRPr sz="1600">
                <a:solidFill>
                  <a:schemeClr val="lt1"/>
                </a:solidFill>
                <a:latin typeface="Jost Light"/>
                <a:ea typeface="Jost Light"/>
                <a:cs typeface="Jost Light"/>
                <a:sym typeface="Jost Light"/>
              </a:defRPr>
            </a:lvl8pPr>
            <a:lvl9pPr indent="-330200" lvl="8" marL="4114800">
              <a:lnSpc>
                <a:spcPct val="100000"/>
              </a:lnSpc>
              <a:spcBef>
                <a:spcPts val="0"/>
              </a:spcBef>
              <a:spcAft>
                <a:spcPts val="0"/>
              </a:spcAft>
              <a:buClr>
                <a:schemeClr val="lt1"/>
              </a:buClr>
              <a:buSzPts val="1600"/>
              <a:buFont typeface="Jost Light"/>
              <a:buChar char="■"/>
              <a:defRPr sz="1600">
                <a:solidFill>
                  <a:schemeClr val="lt1"/>
                </a:solidFill>
                <a:latin typeface="Jost Light"/>
                <a:ea typeface="Jost Light"/>
                <a:cs typeface="Jost Light"/>
                <a:sym typeface="Jost Light"/>
              </a:defRPr>
            </a:lvl9pPr>
          </a:lstStyle>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 id="2147483670" r:id="rId23"/>
    <p:sldLayoutId id="2147483671" r:id="rId24"/>
    <p:sldLayoutId id="2147483672" r:id="rId25"/>
    <p:sldLayoutId id="2147483673" r:id="rId26"/>
    <p:sldLayoutId id="2147483674" r:id="rId27"/>
    <p:sldLayoutId id="2147483675" r:id="rId28"/>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7.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6.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4.xml"/><Relationship Id="rId3" Type="http://schemas.openxmlformats.org/officeDocument/2006/relationships/image" Target="../media/image1.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6.xml"/><Relationship Id="rId3" Type="http://schemas.openxmlformats.org/officeDocument/2006/relationships/image" Target="../media/image8.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3.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8.xml"/><Relationship Id="rId3" Type="http://schemas.openxmlformats.org/officeDocument/2006/relationships/image" Target="../media/image9.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notesSlide" Target="../notesSlides/notesSlide9.xml"/><Relationship Id="rId3" Type="http://schemas.openxmlformats.org/officeDocument/2006/relationships/image" Target="../media/image4.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10.xml"/><Relationship Id="rId3" Type="http://schemas.openxmlformats.org/officeDocument/2006/relationships/image" Target="../media/image5.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2.xml"/><Relationship Id="rId3" Type="http://schemas.openxmlformats.org/officeDocument/2006/relationships/image" Target="../media/image2.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4.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C1906"/>
        </a:solidFill>
      </p:bgPr>
    </p:bg>
    <p:spTree>
      <p:nvGrpSpPr>
        <p:cNvPr id="349" name="Shape 349"/>
        <p:cNvGrpSpPr/>
        <p:nvPr/>
      </p:nvGrpSpPr>
      <p:grpSpPr>
        <a:xfrm>
          <a:off x="0" y="0"/>
          <a:ext cx="0" cy="0"/>
          <a:chOff x="0" y="0"/>
          <a:chExt cx="0" cy="0"/>
        </a:xfrm>
      </p:grpSpPr>
      <p:sp>
        <p:nvSpPr>
          <p:cNvPr id="350" name="Google Shape;350;p30"/>
          <p:cNvSpPr/>
          <p:nvPr/>
        </p:nvSpPr>
        <p:spPr>
          <a:xfrm>
            <a:off x="1726275" y="2711350"/>
            <a:ext cx="5691300" cy="1809600"/>
          </a:xfrm>
          <a:prstGeom prst="round2SameRect">
            <a:avLst>
              <a:gd fmla="val 50000" name="adj1"/>
              <a:gd fmla="val 0" name="adj2"/>
            </a:avLst>
          </a:prstGeom>
          <a:noFill/>
          <a:ln cap="flat" cmpd="sng" w="952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351" name="Google Shape;351;p30"/>
          <p:cNvPicPr preferRelativeResize="0"/>
          <p:nvPr/>
        </p:nvPicPr>
        <p:blipFill rotWithShape="1">
          <a:blip r:embed="rId3">
            <a:alphaModFix/>
          </a:blip>
          <a:srcRect b="36129" l="8925" r="15179" t="28652"/>
          <a:stretch/>
        </p:blipFill>
        <p:spPr>
          <a:xfrm>
            <a:off x="1762575" y="2742125"/>
            <a:ext cx="5618700" cy="1737900"/>
          </a:xfrm>
          <a:prstGeom prst="round2SameRect">
            <a:avLst>
              <a:gd fmla="val 50000" name="adj1"/>
              <a:gd fmla="val 0" name="adj2"/>
            </a:avLst>
          </a:prstGeom>
          <a:noFill/>
          <a:ln>
            <a:noFill/>
          </a:ln>
        </p:spPr>
      </p:pic>
      <p:sp>
        <p:nvSpPr>
          <p:cNvPr id="352" name="Google Shape;352;p30"/>
          <p:cNvSpPr txBox="1"/>
          <p:nvPr>
            <p:ph type="ctrTitle"/>
          </p:nvPr>
        </p:nvSpPr>
        <p:spPr>
          <a:xfrm>
            <a:off x="720150" y="609550"/>
            <a:ext cx="7703700" cy="18096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sz="4200"/>
              <a:t>Ritz Carlton</a:t>
            </a:r>
            <a:endParaRPr sz="4200"/>
          </a:p>
          <a:p>
            <a:pPr indent="0" lvl="0" marL="0" rtl="0" algn="ctr">
              <a:spcBef>
                <a:spcPts val="0"/>
              </a:spcBef>
              <a:spcAft>
                <a:spcPts val="0"/>
              </a:spcAft>
              <a:buNone/>
            </a:pPr>
            <a:r>
              <a:rPr b="0" lang="en" sz="2700"/>
              <a:t>The Role And Importance Of Hospitality And Guest Service Within The Hotel Service</a:t>
            </a:r>
            <a:endParaRPr b="0" sz="2700"/>
          </a:p>
        </p:txBody>
      </p:sp>
      <p:grpSp>
        <p:nvGrpSpPr>
          <p:cNvPr id="353" name="Google Shape;353;p30"/>
          <p:cNvGrpSpPr/>
          <p:nvPr/>
        </p:nvGrpSpPr>
        <p:grpSpPr>
          <a:xfrm>
            <a:off x="1343550" y="4378250"/>
            <a:ext cx="6456750" cy="155700"/>
            <a:chOff x="1343550" y="4378250"/>
            <a:chExt cx="6456750" cy="155700"/>
          </a:xfrm>
        </p:grpSpPr>
        <p:sp>
          <p:nvSpPr>
            <p:cNvPr id="354" name="Google Shape;354;p30"/>
            <p:cNvSpPr/>
            <p:nvPr/>
          </p:nvSpPr>
          <p:spPr>
            <a:xfrm>
              <a:off x="1343550" y="4378250"/>
              <a:ext cx="155700" cy="155700"/>
            </a:xfrm>
            <a:prstGeom prst="star4">
              <a:avLst>
                <a:gd fmla="val 21329" name="adj"/>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5" name="Google Shape;355;p30"/>
            <p:cNvSpPr/>
            <p:nvPr/>
          </p:nvSpPr>
          <p:spPr>
            <a:xfrm>
              <a:off x="7644600" y="4378250"/>
              <a:ext cx="155700" cy="155700"/>
            </a:xfrm>
            <a:prstGeom prst="star4">
              <a:avLst>
                <a:gd fmla="val 21329" name="adj"/>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56" name="Google Shape;356;p30"/>
          <p:cNvSpPr/>
          <p:nvPr/>
        </p:nvSpPr>
        <p:spPr>
          <a:xfrm>
            <a:off x="2091200" y="2511125"/>
            <a:ext cx="4961700" cy="393600"/>
          </a:xfrm>
          <a:prstGeom prst="roundRect">
            <a:avLst>
              <a:gd fmla="val 50000" name="adj"/>
            </a:avLst>
          </a:prstGeom>
          <a:solidFill>
            <a:srgbClr val="0C1906"/>
          </a:solidFill>
          <a:ln cap="flat" cmpd="dbl" w="2857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57" name="Google Shape;357;p30"/>
          <p:cNvSpPr txBox="1"/>
          <p:nvPr>
            <p:ph idx="1" type="subTitle"/>
          </p:nvPr>
        </p:nvSpPr>
        <p:spPr>
          <a:xfrm>
            <a:off x="2343300" y="2557350"/>
            <a:ext cx="4457400" cy="3012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a:t>Gulam Shah Nawaj</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61" name="Shape 361"/>
        <p:cNvGrpSpPr/>
        <p:nvPr/>
      </p:nvGrpSpPr>
      <p:grpSpPr>
        <a:xfrm>
          <a:off x="0" y="0"/>
          <a:ext cx="0" cy="0"/>
          <a:chOff x="0" y="0"/>
          <a:chExt cx="0" cy="0"/>
        </a:xfrm>
      </p:grpSpPr>
      <p:sp>
        <p:nvSpPr>
          <p:cNvPr id="362" name="Google Shape;362;p31"/>
          <p:cNvSpPr txBox="1"/>
          <p:nvPr>
            <p:ph idx="1" type="subTitle"/>
          </p:nvPr>
        </p:nvSpPr>
        <p:spPr>
          <a:xfrm>
            <a:off x="1286850" y="1434075"/>
            <a:ext cx="6570300" cy="1631400"/>
          </a:xfrm>
          <a:prstGeom prst="rect">
            <a:avLst/>
          </a:prstGeom>
        </p:spPr>
        <p:txBody>
          <a:bodyPr anchorCtr="0" anchor="ctr" bIns="91425" lIns="91425" spcFirstLastPara="1" rIns="91425" wrap="square" tIns="91425">
            <a:noAutofit/>
          </a:bodyPr>
          <a:lstStyle/>
          <a:p>
            <a:pPr indent="0" lvl="0" marL="0" rtl="0" algn="ctr">
              <a:lnSpc>
                <a:spcPct val="115000"/>
              </a:lnSpc>
              <a:spcBef>
                <a:spcPts val="0"/>
              </a:spcBef>
              <a:spcAft>
                <a:spcPts val="0"/>
              </a:spcAft>
              <a:buNone/>
            </a:pPr>
            <a:r>
              <a:t/>
            </a:r>
            <a:endParaRPr sz="2400"/>
          </a:p>
          <a:p>
            <a:pPr indent="0" lvl="0" marL="0" rtl="0" algn="ctr">
              <a:lnSpc>
                <a:spcPct val="115000"/>
              </a:lnSpc>
              <a:spcBef>
                <a:spcPts val="0"/>
              </a:spcBef>
              <a:spcAft>
                <a:spcPts val="0"/>
              </a:spcAft>
              <a:buNone/>
            </a:pPr>
            <a:r>
              <a:rPr b="1" lang="en" sz="3400">
                <a:latin typeface="Jost"/>
                <a:ea typeface="Jost"/>
                <a:cs typeface="Jost"/>
                <a:sym typeface="Jost"/>
              </a:rPr>
              <a:t>Hospitality And Guest Service Management (BMIH 4003)</a:t>
            </a:r>
            <a:endParaRPr b="1" sz="3400">
              <a:latin typeface="Jost"/>
              <a:ea typeface="Jost"/>
              <a:cs typeface="Jost"/>
              <a:sym typeface="Jost"/>
            </a:endParaRPr>
          </a:p>
          <a:p>
            <a:pPr indent="0" lvl="0" marL="0" rtl="0" algn="ctr">
              <a:lnSpc>
                <a:spcPct val="115000"/>
              </a:lnSpc>
              <a:spcBef>
                <a:spcPts val="0"/>
              </a:spcBef>
              <a:spcAft>
                <a:spcPts val="0"/>
              </a:spcAft>
              <a:buNone/>
            </a:pPr>
            <a:r>
              <a:t/>
            </a:r>
            <a:endParaRPr sz="2400"/>
          </a:p>
          <a:p>
            <a:pPr indent="0" lvl="0" marL="0" rtl="0" algn="ctr">
              <a:lnSpc>
                <a:spcPct val="115000"/>
              </a:lnSpc>
              <a:spcBef>
                <a:spcPts val="0"/>
              </a:spcBef>
              <a:spcAft>
                <a:spcPts val="0"/>
              </a:spcAft>
              <a:buNone/>
            </a:pPr>
            <a:r>
              <a:rPr lang="en" sz="2400"/>
              <a:t>Student Name : Gulam Shah Nawaj </a:t>
            </a:r>
            <a:endParaRPr sz="2400"/>
          </a:p>
          <a:p>
            <a:pPr indent="0" lvl="0" marL="0" rtl="0" algn="ctr">
              <a:lnSpc>
                <a:spcPct val="115000"/>
              </a:lnSpc>
              <a:spcBef>
                <a:spcPts val="0"/>
              </a:spcBef>
              <a:spcAft>
                <a:spcPts val="0"/>
              </a:spcAft>
              <a:buNone/>
            </a:pPr>
            <a:r>
              <a:rPr lang="en" sz="2400"/>
              <a:t>Student Id: 2209347</a:t>
            </a:r>
            <a:endParaRPr sz="2400"/>
          </a:p>
          <a:p>
            <a:pPr indent="0" lvl="0" marL="0" rtl="0" algn="ctr">
              <a:lnSpc>
                <a:spcPct val="115000"/>
              </a:lnSpc>
              <a:spcBef>
                <a:spcPts val="0"/>
              </a:spcBef>
              <a:spcAft>
                <a:spcPts val="0"/>
              </a:spcAft>
              <a:buNone/>
            </a:pPr>
            <a:r>
              <a:rPr lang="en" sz="2400"/>
              <a:t>Lecturer: Charlotte Joyner</a:t>
            </a:r>
            <a:endParaRPr sz="2400"/>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66" name="Shape 366"/>
        <p:cNvGrpSpPr/>
        <p:nvPr/>
      </p:nvGrpSpPr>
      <p:grpSpPr>
        <a:xfrm>
          <a:off x="0" y="0"/>
          <a:ext cx="0" cy="0"/>
          <a:chOff x="0" y="0"/>
          <a:chExt cx="0" cy="0"/>
        </a:xfrm>
      </p:grpSpPr>
      <p:sp>
        <p:nvSpPr>
          <p:cNvPr id="367" name="Google Shape;367;p32"/>
          <p:cNvSpPr txBox="1"/>
          <p:nvPr>
            <p:ph idx="1" type="body"/>
          </p:nvPr>
        </p:nvSpPr>
        <p:spPr>
          <a:xfrm>
            <a:off x="783250" y="1613875"/>
            <a:ext cx="4827000" cy="2486700"/>
          </a:xfrm>
          <a:prstGeom prst="rect">
            <a:avLst/>
          </a:prstGeom>
        </p:spPr>
        <p:txBody>
          <a:bodyPr anchorCtr="0" anchor="t" bIns="91425" lIns="91425" spcFirstLastPara="1" rIns="91425" wrap="square" tIns="91425">
            <a:noAutofit/>
          </a:bodyPr>
          <a:lstStyle/>
          <a:p>
            <a:pPr indent="0" lvl="0" marL="228600" rtl="0" algn="l">
              <a:spcBef>
                <a:spcPts val="0"/>
              </a:spcBef>
              <a:spcAft>
                <a:spcPts val="0"/>
              </a:spcAft>
              <a:buNone/>
            </a:pPr>
            <a:r>
              <a:rPr lang="en"/>
              <a:t>Hospitality and guest service are critical components of the hotel sector. They play an important part in giving a great experience for guests and establishing a sense of comfort and relaxation throughout their stay (Peng &amp; Chen, 2019). </a:t>
            </a:r>
            <a:endParaRPr/>
          </a:p>
          <a:p>
            <a:pPr indent="0" lvl="0" marL="228600" rtl="0" algn="l">
              <a:spcBef>
                <a:spcPts val="0"/>
              </a:spcBef>
              <a:spcAft>
                <a:spcPts val="0"/>
              </a:spcAft>
              <a:buNone/>
            </a:pPr>
            <a:r>
              <a:t/>
            </a:r>
            <a:endParaRPr/>
          </a:p>
          <a:p>
            <a:pPr indent="0" lvl="0" marL="228600" rtl="0" algn="l">
              <a:spcBef>
                <a:spcPts val="0"/>
              </a:spcBef>
              <a:spcAft>
                <a:spcPts val="0"/>
              </a:spcAft>
              <a:buNone/>
            </a:pPr>
            <a:r>
              <a:rPr lang="en"/>
              <a:t>The aim of hospitality and guest service is to make guests feel welcome, comfortable, and respected, which is critical to the success of any hotel (Peng &amp; Chen, 2019).</a:t>
            </a:r>
            <a:endParaRPr/>
          </a:p>
        </p:txBody>
      </p:sp>
      <p:sp>
        <p:nvSpPr>
          <p:cNvPr id="368" name="Google Shape;368;p32"/>
          <p:cNvSpPr/>
          <p:nvPr/>
        </p:nvSpPr>
        <p:spPr>
          <a:xfrm>
            <a:off x="5877778" y="1507228"/>
            <a:ext cx="2452500" cy="2700000"/>
          </a:xfrm>
          <a:prstGeom prst="roundRect">
            <a:avLst>
              <a:gd fmla="val 50000" name="adj"/>
            </a:avLst>
          </a:prstGeom>
          <a:noFill/>
          <a:ln cap="flat" cmpd="sng" w="952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369" name="Google Shape;369;p32"/>
          <p:cNvPicPr preferRelativeResize="0"/>
          <p:nvPr/>
        </p:nvPicPr>
        <p:blipFill rotWithShape="1">
          <a:blip r:embed="rId3">
            <a:alphaModFix/>
          </a:blip>
          <a:srcRect b="0" l="20727" r="20721" t="0"/>
          <a:stretch/>
        </p:blipFill>
        <p:spPr>
          <a:xfrm flipH="1">
            <a:off x="5910925" y="1534375"/>
            <a:ext cx="2386200" cy="2645700"/>
          </a:xfrm>
          <a:prstGeom prst="roundRect">
            <a:avLst>
              <a:gd fmla="val 50000" name="adj"/>
            </a:avLst>
          </a:prstGeom>
          <a:noFill/>
          <a:ln>
            <a:noFill/>
          </a:ln>
        </p:spPr>
      </p:pic>
      <p:sp>
        <p:nvSpPr>
          <p:cNvPr id="370" name="Google Shape;370;p32"/>
          <p:cNvSpPr txBox="1"/>
          <p:nvPr>
            <p:ph type="title"/>
          </p:nvPr>
        </p:nvSpPr>
        <p:spPr>
          <a:xfrm>
            <a:off x="800100" y="451558"/>
            <a:ext cx="7543800" cy="599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b="0" lang="en" sz="2300"/>
              <a:t>The Role And Importance Of Hospitality And Guest Service Within The Hotel Service</a:t>
            </a:r>
            <a:endParaRPr sz="2600"/>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74" name="Shape 374"/>
        <p:cNvGrpSpPr/>
        <p:nvPr/>
      </p:nvGrpSpPr>
      <p:grpSpPr>
        <a:xfrm>
          <a:off x="0" y="0"/>
          <a:ext cx="0" cy="0"/>
          <a:chOff x="0" y="0"/>
          <a:chExt cx="0" cy="0"/>
        </a:xfrm>
      </p:grpSpPr>
      <p:sp>
        <p:nvSpPr>
          <p:cNvPr id="375" name="Google Shape;375;p33"/>
          <p:cNvSpPr txBox="1"/>
          <p:nvPr>
            <p:ph type="title"/>
          </p:nvPr>
        </p:nvSpPr>
        <p:spPr>
          <a:xfrm>
            <a:off x="4845975" y="956300"/>
            <a:ext cx="3009900" cy="15867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sz="3600"/>
              <a:t>aBOUT rITZ cARLTON</a:t>
            </a:r>
            <a:endParaRPr sz="3600"/>
          </a:p>
        </p:txBody>
      </p:sp>
      <p:sp>
        <p:nvSpPr>
          <p:cNvPr id="376" name="Google Shape;376;p33"/>
          <p:cNvSpPr txBox="1"/>
          <p:nvPr>
            <p:ph idx="1" type="subTitle"/>
          </p:nvPr>
        </p:nvSpPr>
        <p:spPr>
          <a:xfrm>
            <a:off x="4845975" y="2707225"/>
            <a:ext cx="3601500" cy="13872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The Ritz-Carlton is a luxury hotel brand known for its world-class service, opulent accommodations, and exceptional amenities. It was founded in 1983, and currently operates more than 100 properties in over 30 countries (Tanford et al., 2012).</a:t>
            </a:r>
            <a:endParaRPr/>
          </a:p>
        </p:txBody>
      </p:sp>
      <p:sp>
        <p:nvSpPr>
          <p:cNvPr id="377" name="Google Shape;377;p33"/>
          <p:cNvSpPr/>
          <p:nvPr/>
        </p:nvSpPr>
        <p:spPr>
          <a:xfrm>
            <a:off x="1364550" y="1086275"/>
            <a:ext cx="2415600" cy="2952900"/>
          </a:xfrm>
          <a:prstGeom prst="round2SameRect">
            <a:avLst>
              <a:gd fmla="val 50000" name="adj1"/>
              <a:gd fmla="val 0" name="adj2"/>
            </a:avLst>
          </a:prstGeom>
          <a:noFill/>
          <a:ln cap="flat" cmpd="sng" w="952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378" name="Google Shape;378;p33"/>
          <p:cNvPicPr preferRelativeResize="0"/>
          <p:nvPr/>
        </p:nvPicPr>
        <p:blipFill rotWithShape="1">
          <a:blip r:embed="rId3">
            <a:alphaModFix/>
          </a:blip>
          <a:srcRect b="0" l="22710" r="22710" t="0"/>
          <a:stretch/>
        </p:blipFill>
        <p:spPr>
          <a:xfrm flipH="1">
            <a:off x="1397233" y="1124940"/>
            <a:ext cx="2350500" cy="2875800"/>
          </a:xfrm>
          <a:prstGeom prst="round2SameRect">
            <a:avLst>
              <a:gd fmla="val 50000" name="adj1"/>
              <a:gd fmla="val 0" name="adj2"/>
            </a:avLst>
          </a:prstGeom>
          <a:noFill/>
          <a:ln>
            <a:noFill/>
          </a:ln>
        </p:spPr>
      </p:pic>
      <p:grpSp>
        <p:nvGrpSpPr>
          <p:cNvPr id="379" name="Google Shape;379;p33"/>
          <p:cNvGrpSpPr/>
          <p:nvPr/>
        </p:nvGrpSpPr>
        <p:grpSpPr>
          <a:xfrm>
            <a:off x="2487738" y="582232"/>
            <a:ext cx="169350" cy="3960980"/>
            <a:chOff x="2260088" y="582232"/>
            <a:chExt cx="169350" cy="3960980"/>
          </a:xfrm>
        </p:grpSpPr>
        <p:sp>
          <p:nvSpPr>
            <p:cNvPr id="380" name="Google Shape;380;p33"/>
            <p:cNvSpPr/>
            <p:nvPr/>
          </p:nvSpPr>
          <p:spPr>
            <a:xfrm>
              <a:off x="2260088" y="582232"/>
              <a:ext cx="169200" cy="165000"/>
            </a:xfrm>
            <a:prstGeom prst="star7">
              <a:avLst>
                <a:gd fmla="val 26229" name="adj"/>
                <a:gd fmla="val 102572" name="hf"/>
                <a:gd fmla="val 105210" name="vf"/>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1" name="Google Shape;381;p33"/>
            <p:cNvSpPr/>
            <p:nvPr/>
          </p:nvSpPr>
          <p:spPr>
            <a:xfrm>
              <a:off x="2260238" y="4378213"/>
              <a:ext cx="169200" cy="165000"/>
            </a:xfrm>
            <a:prstGeom prst="star7">
              <a:avLst>
                <a:gd fmla="val 26229" name="adj"/>
                <a:gd fmla="val 102572" name="hf"/>
                <a:gd fmla="val 105210" name="vf"/>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85" name="Shape 385"/>
        <p:cNvGrpSpPr/>
        <p:nvPr/>
      </p:nvGrpSpPr>
      <p:grpSpPr>
        <a:xfrm>
          <a:off x="0" y="0"/>
          <a:ext cx="0" cy="0"/>
          <a:chOff x="0" y="0"/>
          <a:chExt cx="0" cy="0"/>
        </a:xfrm>
      </p:grpSpPr>
      <p:sp>
        <p:nvSpPr>
          <p:cNvPr id="386" name="Google Shape;386;p34"/>
          <p:cNvSpPr txBox="1"/>
          <p:nvPr>
            <p:ph idx="7" type="subTitle"/>
          </p:nvPr>
        </p:nvSpPr>
        <p:spPr>
          <a:xfrm>
            <a:off x="5522325" y="3346475"/>
            <a:ext cx="2268900" cy="984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1300"/>
              <a:t>Ritz-Carlton properties offer a range of dining options, including fine dining restaurants that serve gourmet cuisine and feature world-class chefs.</a:t>
            </a:r>
            <a:endParaRPr sz="1300"/>
          </a:p>
        </p:txBody>
      </p:sp>
      <p:sp>
        <p:nvSpPr>
          <p:cNvPr id="387" name="Google Shape;387;p34"/>
          <p:cNvSpPr txBox="1"/>
          <p:nvPr>
            <p:ph idx="8" type="subTitle"/>
          </p:nvPr>
        </p:nvSpPr>
        <p:spPr>
          <a:xfrm>
            <a:off x="5522325" y="2984231"/>
            <a:ext cx="2268900" cy="4776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sz="2000"/>
              <a:t>Fine Dining</a:t>
            </a:r>
            <a:endParaRPr sz="2000"/>
          </a:p>
        </p:txBody>
      </p:sp>
      <p:sp>
        <p:nvSpPr>
          <p:cNvPr id="388" name="Google Shape;388;p34"/>
          <p:cNvSpPr txBox="1"/>
          <p:nvPr>
            <p:ph type="title"/>
          </p:nvPr>
        </p:nvSpPr>
        <p:spPr>
          <a:xfrm>
            <a:off x="800100" y="451558"/>
            <a:ext cx="7543800" cy="599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2600"/>
              <a:t>different hospitality and guest servicE</a:t>
            </a:r>
            <a:endParaRPr sz="2600"/>
          </a:p>
        </p:txBody>
      </p:sp>
      <p:sp>
        <p:nvSpPr>
          <p:cNvPr id="389" name="Google Shape;389;p34"/>
          <p:cNvSpPr txBox="1"/>
          <p:nvPr>
            <p:ph idx="1" type="subTitle"/>
          </p:nvPr>
        </p:nvSpPr>
        <p:spPr>
          <a:xfrm>
            <a:off x="1437050" y="1887538"/>
            <a:ext cx="2268900" cy="984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1300"/>
              <a:t>The Ritz-Carlton is known for providing highly personalized service to guests. </a:t>
            </a:r>
            <a:endParaRPr sz="1300"/>
          </a:p>
        </p:txBody>
      </p:sp>
      <p:sp>
        <p:nvSpPr>
          <p:cNvPr id="390" name="Google Shape;390;p34"/>
          <p:cNvSpPr txBox="1"/>
          <p:nvPr>
            <p:ph idx="2" type="subTitle"/>
          </p:nvPr>
        </p:nvSpPr>
        <p:spPr>
          <a:xfrm>
            <a:off x="1437050" y="1525293"/>
            <a:ext cx="2268900" cy="4776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sz="2000"/>
              <a:t>Personalized service</a:t>
            </a:r>
            <a:endParaRPr sz="2000"/>
          </a:p>
        </p:txBody>
      </p:sp>
      <p:grpSp>
        <p:nvGrpSpPr>
          <p:cNvPr id="391" name="Google Shape;391;p34"/>
          <p:cNvGrpSpPr/>
          <p:nvPr/>
        </p:nvGrpSpPr>
        <p:grpSpPr>
          <a:xfrm>
            <a:off x="884593" y="1566404"/>
            <a:ext cx="422342" cy="355243"/>
            <a:chOff x="3564243" y="2289904"/>
            <a:chExt cx="422342" cy="355243"/>
          </a:xfrm>
        </p:grpSpPr>
        <p:sp>
          <p:nvSpPr>
            <p:cNvPr id="392" name="Google Shape;392;p34"/>
            <p:cNvSpPr/>
            <p:nvPr/>
          </p:nvSpPr>
          <p:spPr>
            <a:xfrm>
              <a:off x="3564243" y="2291587"/>
              <a:ext cx="66177" cy="351655"/>
            </a:xfrm>
            <a:custGeom>
              <a:rect b="b" l="l" r="r" t="t"/>
              <a:pathLst>
                <a:path extrusionOk="0" h="11074" w="2084">
                  <a:moveTo>
                    <a:pt x="1703" y="1918"/>
                  </a:moveTo>
                  <a:lnTo>
                    <a:pt x="1703" y="2727"/>
                  </a:lnTo>
                  <a:cubicBezTo>
                    <a:pt x="1703" y="2823"/>
                    <a:pt x="1667" y="2930"/>
                    <a:pt x="1608" y="2966"/>
                  </a:cubicBezTo>
                  <a:cubicBezTo>
                    <a:pt x="1453" y="3085"/>
                    <a:pt x="1298" y="3287"/>
                    <a:pt x="1239" y="3501"/>
                  </a:cubicBezTo>
                  <a:lnTo>
                    <a:pt x="834" y="3501"/>
                  </a:lnTo>
                  <a:cubicBezTo>
                    <a:pt x="798" y="3299"/>
                    <a:pt x="667" y="3085"/>
                    <a:pt x="524" y="2989"/>
                  </a:cubicBezTo>
                  <a:cubicBezTo>
                    <a:pt x="453" y="2942"/>
                    <a:pt x="393" y="2823"/>
                    <a:pt x="393" y="2727"/>
                  </a:cubicBezTo>
                  <a:lnTo>
                    <a:pt x="393" y="1918"/>
                  </a:lnTo>
                  <a:close/>
                  <a:moveTo>
                    <a:pt x="1227" y="3882"/>
                  </a:moveTo>
                  <a:lnTo>
                    <a:pt x="1227" y="5144"/>
                  </a:lnTo>
                  <a:cubicBezTo>
                    <a:pt x="1227" y="6359"/>
                    <a:pt x="1239" y="7549"/>
                    <a:pt x="1369" y="8752"/>
                  </a:cubicBezTo>
                  <a:cubicBezTo>
                    <a:pt x="1453" y="9478"/>
                    <a:pt x="1489" y="10085"/>
                    <a:pt x="1489" y="10205"/>
                  </a:cubicBezTo>
                  <a:cubicBezTo>
                    <a:pt x="1477" y="10478"/>
                    <a:pt x="1298" y="10681"/>
                    <a:pt x="1048" y="10681"/>
                  </a:cubicBezTo>
                  <a:cubicBezTo>
                    <a:pt x="798" y="10681"/>
                    <a:pt x="619" y="10490"/>
                    <a:pt x="619" y="10228"/>
                  </a:cubicBezTo>
                  <a:cubicBezTo>
                    <a:pt x="619" y="10097"/>
                    <a:pt x="655" y="9490"/>
                    <a:pt x="738" y="8764"/>
                  </a:cubicBezTo>
                  <a:cubicBezTo>
                    <a:pt x="869" y="7561"/>
                    <a:pt x="881" y="6371"/>
                    <a:pt x="881" y="5168"/>
                  </a:cubicBezTo>
                  <a:lnTo>
                    <a:pt x="881" y="3882"/>
                  </a:lnTo>
                  <a:close/>
                  <a:moveTo>
                    <a:pt x="203" y="1"/>
                  </a:moveTo>
                  <a:cubicBezTo>
                    <a:pt x="96" y="1"/>
                    <a:pt x="0" y="84"/>
                    <a:pt x="0" y="191"/>
                  </a:cubicBezTo>
                  <a:lnTo>
                    <a:pt x="0" y="2727"/>
                  </a:lnTo>
                  <a:cubicBezTo>
                    <a:pt x="0" y="2966"/>
                    <a:pt x="143" y="3216"/>
                    <a:pt x="334" y="3335"/>
                  </a:cubicBezTo>
                  <a:cubicBezTo>
                    <a:pt x="393" y="3358"/>
                    <a:pt x="477" y="3573"/>
                    <a:pt x="477" y="3692"/>
                  </a:cubicBezTo>
                  <a:lnTo>
                    <a:pt x="477" y="5144"/>
                  </a:lnTo>
                  <a:cubicBezTo>
                    <a:pt x="477" y="6359"/>
                    <a:pt x="465" y="7526"/>
                    <a:pt x="346" y="8716"/>
                  </a:cubicBezTo>
                  <a:cubicBezTo>
                    <a:pt x="274" y="9454"/>
                    <a:pt x="226" y="10074"/>
                    <a:pt x="226" y="10228"/>
                  </a:cubicBezTo>
                  <a:cubicBezTo>
                    <a:pt x="226" y="10705"/>
                    <a:pt x="584" y="11074"/>
                    <a:pt x="1048" y="11074"/>
                  </a:cubicBezTo>
                  <a:cubicBezTo>
                    <a:pt x="1512" y="11074"/>
                    <a:pt x="1870" y="10705"/>
                    <a:pt x="1870" y="10228"/>
                  </a:cubicBezTo>
                  <a:cubicBezTo>
                    <a:pt x="1870" y="10074"/>
                    <a:pt x="1822" y="9454"/>
                    <a:pt x="1750" y="8716"/>
                  </a:cubicBezTo>
                  <a:cubicBezTo>
                    <a:pt x="1608" y="7526"/>
                    <a:pt x="1608" y="6359"/>
                    <a:pt x="1608" y="5144"/>
                  </a:cubicBezTo>
                  <a:lnTo>
                    <a:pt x="1608" y="3692"/>
                  </a:lnTo>
                  <a:cubicBezTo>
                    <a:pt x="1608" y="3561"/>
                    <a:pt x="1715" y="3358"/>
                    <a:pt x="1834" y="3275"/>
                  </a:cubicBezTo>
                  <a:cubicBezTo>
                    <a:pt x="2024" y="3144"/>
                    <a:pt x="2084" y="2906"/>
                    <a:pt x="2084" y="2704"/>
                  </a:cubicBezTo>
                  <a:lnTo>
                    <a:pt x="2084" y="251"/>
                  </a:lnTo>
                  <a:cubicBezTo>
                    <a:pt x="2084" y="168"/>
                    <a:pt x="2001" y="72"/>
                    <a:pt x="1893" y="72"/>
                  </a:cubicBezTo>
                  <a:cubicBezTo>
                    <a:pt x="1786" y="72"/>
                    <a:pt x="1703" y="168"/>
                    <a:pt x="1703" y="263"/>
                  </a:cubicBezTo>
                  <a:lnTo>
                    <a:pt x="1703" y="1537"/>
                  </a:lnTo>
                  <a:lnTo>
                    <a:pt x="1239" y="1537"/>
                  </a:lnTo>
                  <a:lnTo>
                    <a:pt x="1239" y="191"/>
                  </a:lnTo>
                  <a:cubicBezTo>
                    <a:pt x="1239" y="84"/>
                    <a:pt x="1155" y="1"/>
                    <a:pt x="1048" y="1"/>
                  </a:cubicBezTo>
                  <a:cubicBezTo>
                    <a:pt x="941" y="1"/>
                    <a:pt x="858" y="84"/>
                    <a:pt x="858" y="191"/>
                  </a:cubicBezTo>
                  <a:lnTo>
                    <a:pt x="858" y="1537"/>
                  </a:lnTo>
                  <a:lnTo>
                    <a:pt x="393" y="1537"/>
                  </a:lnTo>
                  <a:lnTo>
                    <a:pt x="393" y="191"/>
                  </a:lnTo>
                  <a:cubicBezTo>
                    <a:pt x="393" y="84"/>
                    <a:pt x="298" y="1"/>
                    <a:pt x="203"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3" name="Google Shape;393;p34"/>
            <p:cNvSpPr/>
            <p:nvPr/>
          </p:nvSpPr>
          <p:spPr>
            <a:xfrm>
              <a:off x="3636835" y="2373674"/>
              <a:ext cx="236702" cy="236289"/>
            </a:xfrm>
            <a:custGeom>
              <a:rect b="b" l="l" r="r" t="t"/>
              <a:pathLst>
                <a:path extrusionOk="0" h="7441" w="7454">
                  <a:moveTo>
                    <a:pt x="1175" y="0"/>
                  </a:moveTo>
                  <a:cubicBezTo>
                    <a:pt x="1121" y="0"/>
                    <a:pt x="1069" y="25"/>
                    <a:pt x="1036" y="71"/>
                  </a:cubicBezTo>
                  <a:cubicBezTo>
                    <a:pt x="369" y="881"/>
                    <a:pt x="0" y="1905"/>
                    <a:pt x="0" y="2952"/>
                  </a:cubicBezTo>
                  <a:cubicBezTo>
                    <a:pt x="0" y="5429"/>
                    <a:pt x="2024" y="7441"/>
                    <a:pt x="4489" y="7441"/>
                  </a:cubicBezTo>
                  <a:cubicBezTo>
                    <a:pt x="5537" y="7441"/>
                    <a:pt x="6561" y="7072"/>
                    <a:pt x="7358" y="6405"/>
                  </a:cubicBezTo>
                  <a:cubicBezTo>
                    <a:pt x="7454" y="6322"/>
                    <a:pt x="7454" y="6203"/>
                    <a:pt x="7394" y="6131"/>
                  </a:cubicBezTo>
                  <a:cubicBezTo>
                    <a:pt x="7352" y="6083"/>
                    <a:pt x="7286" y="6058"/>
                    <a:pt x="7224" y="6058"/>
                  </a:cubicBezTo>
                  <a:cubicBezTo>
                    <a:pt x="7180" y="6058"/>
                    <a:pt x="7138" y="6071"/>
                    <a:pt x="7108" y="6096"/>
                  </a:cubicBezTo>
                  <a:cubicBezTo>
                    <a:pt x="6382" y="6703"/>
                    <a:pt x="5441" y="7048"/>
                    <a:pt x="4489" y="7048"/>
                  </a:cubicBezTo>
                  <a:cubicBezTo>
                    <a:pt x="2227" y="7048"/>
                    <a:pt x="381" y="5203"/>
                    <a:pt x="381" y="2928"/>
                  </a:cubicBezTo>
                  <a:cubicBezTo>
                    <a:pt x="381" y="1988"/>
                    <a:pt x="727" y="1047"/>
                    <a:pt x="1334" y="309"/>
                  </a:cubicBezTo>
                  <a:cubicBezTo>
                    <a:pt x="1405" y="226"/>
                    <a:pt x="1393" y="107"/>
                    <a:pt x="1298" y="47"/>
                  </a:cubicBezTo>
                  <a:cubicBezTo>
                    <a:pt x="1261" y="16"/>
                    <a:pt x="1217" y="0"/>
                    <a:pt x="1175"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4" name="Google Shape;394;p34"/>
            <p:cNvSpPr/>
            <p:nvPr/>
          </p:nvSpPr>
          <p:spPr>
            <a:xfrm>
              <a:off x="3685230" y="2324104"/>
              <a:ext cx="237083" cy="235971"/>
            </a:xfrm>
            <a:custGeom>
              <a:rect b="b" l="l" r="r" t="t"/>
              <a:pathLst>
                <a:path extrusionOk="0" h="7431" w="7466">
                  <a:moveTo>
                    <a:pt x="2953" y="1"/>
                  </a:moveTo>
                  <a:cubicBezTo>
                    <a:pt x="1905" y="1"/>
                    <a:pt x="893" y="358"/>
                    <a:pt x="96" y="1025"/>
                  </a:cubicBezTo>
                  <a:cubicBezTo>
                    <a:pt x="0" y="1108"/>
                    <a:pt x="0" y="1227"/>
                    <a:pt x="60" y="1299"/>
                  </a:cubicBezTo>
                  <a:cubicBezTo>
                    <a:pt x="99" y="1344"/>
                    <a:pt x="151" y="1364"/>
                    <a:pt x="205" y="1364"/>
                  </a:cubicBezTo>
                  <a:cubicBezTo>
                    <a:pt x="250" y="1364"/>
                    <a:pt x="295" y="1350"/>
                    <a:pt x="334" y="1322"/>
                  </a:cubicBezTo>
                  <a:cubicBezTo>
                    <a:pt x="1060" y="715"/>
                    <a:pt x="2001" y="394"/>
                    <a:pt x="2953" y="394"/>
                  </a:cubicBezTo>
                  <a:cubicBezTo>
                    <a:pt x="5215" y="394"/>
                    <a:pt x="7061" y="2227"/>
                    <a:pt x="7061" y="4501"/>
                  </a:cubicBezTo>
                  <a:cubicBezTo>
                    <a:pt x="7061" y="5454"/>
                    <a:pt x="6727" y="6371"/>
                    <a:pt x="6120" y="7121"/>
                  </a:cubicBezTo>
                  <a:cubicBezTo>
                    <a:pt x="6049" y="7204"/>
                    <a:pt x="6061" y="7323"/>
                    <a:pt x="6156" y="7383"/>
                  </a:cubicBezTo>
                  <a:cubicBezTo>
                    <a:pt x="6180" y="7418"/>
                    <a:pt x="6227" y="7430"/>
                    <a:pt x="6275" y="7430"/>
                  </a:cubicBezTo>
                  <a:cubicBezTo>
                    <a:pt x="6322" y="7430"/>
                    <a:pt x="6382" y="7395"/>
                    <a:pt x="6418" y="7359"/>
                  </a:cubicBezTo>
                  <a:cubicBezTo>
                    <a:pt x="7084" y="6549"/>
                    <a:pt x="7442" y="5537"/>
                    <a:pt x="7442" y="4501"/>
                  </a:cubicBezTo>
                  <a:cubicBezTo>
                    <a:pt x="7465" y="2013"/>
                    <a:pt x="5441" y="1"/>
                    <a:pt x="2953"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5" name="Google Shape;395;p34"/>
            <p:cNvSpPr/>
            <p:nvPr/>
          </p:nvSpPr>
          <p:spPr>
            <a:xfrm>
              <a:off x="3663668" y="2351699"/>
              <a:ext cx="230668" cy="230668"/>
            </a:xfrm>
            <a:custGeom>
              <a:rect b="b" l="l" r="r" t="t"/>
              <a:pathLst>
                <a:path extrusionOk="0" h="7264" w="7264">
                  <a:moveTo>
                    <a:pt x="3632" y="382"/>
                  </a:moveTo>
                  <a:cubicBezTo>
                    <a:pt x="5418" y="382"/>
                    <a:pt x="6871" y="1846"/>
                    <a:pt x="6871" y="3632"/>
                  </a:cubicBezTo>
                  <a:cubicBezTo>
                    <a:pt x="6871" y="5418"/>
                    <a:pt x="5418" y="6871"/>
                    <a:pt x="3632" y="6871"/>
                  </a:cubicBezTo>
                  <a:cubicBezTo>
                    <a:pt x="1846" y="6871"/>
                    <a:pt x="382" y="5418"/>
                    <a:pt x="382" y="3632"/>
                  </a:cubicBezTo>
                  <a:cubicBezTo>
                    <a:pt x="382" y="1846"/>
                    <a:pt x="1846" y="382"/>
                    <a:pt x="3632" y="382"/>
                  </a:cubicBezTo>
                  <a:close/>
                  <a:moveTo>
                    <a:pt x="3632" y="1"/>
                  </a:moveTo>
                  <a:cubicBezTo>
                    <a:pt x="1632" y="1"/>
                    <a:pt x="1" y="1632"/>
                    <a:pt x="1" y="3632"/>
                  </a:cubicBezTo>
                  <a:cubicBezTo>
                    <a:pt x="1" y="5633"/>
                    <a:pt x="1632" y="7264"/>
                    <a:pt x="3632" y="7264"/>
                  </a:cubicBezTo>
                  <a:cubicBezTo>
                    <a:pt x="5644" y="7264"/>
                    <a:pt x="7263" y="5621"/>
                    <a:pt x="7263" y="3632"/>
                  </a:cubicBezTo>
                  <a:cubicBezTo>
                    <a:pt x="7263" y="1620"/>
                    <a:pt x="5620" y="1"/>
                    <a:pt x="3632"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6" name="Google Shape;396;p34"/>
            <p:cNvSpPr/>
            <p:nvPr/>
          </p:nvSpPr>
          <p:spPr>
            <a:xfrm>
              <a:off x="3933998" y="2289904"/>
              <a:ext cx="52586" cy="355243"/>
            </a:xfrm>
            <a:custGeom>
              <a:rect b="b" l="l" r="r" t="t"/>
              <a:pathLst>
                <a:path extrusionOk="0" h="11187" w="1656">
                  <a:moveTo>
                    <a:pt x="1251" y="554"/>
                  </a:moveTo>
                  <a:lnTo>
                    <a:pt x="1251" y="5555"/>
                  </a:lnTo>
                  <a:lnTo>
                    <a:pt x="715" y="5578"/>
                  </a:lnTo>
                  <a:lnTo>
                    <a:pt x="703" y="5578"/>
                  </a:lnTo>
                  <a:cubicBezTo>
                    <a:pt x="693" y="5580"/>
                    <a:pt x="683" y="5580"/>
                    <a:pt x="673" y="5580"/>
                  </a:cubicBezTo>
                  <a:cubicBezTo>
                    <a:pt x="583" y="5580"/>
                    <a:pt x="481" y="5536"/>
                    <a:pt x="417" y="5483"/>
                  </a:cubicBezTo>
                  <a:cubicBezTo>
                    <a:pt x="382" y="5436"/>
                    <a:pt x="370" y="5412"/>
                    <a:pt x="370" y="5412"/>
                  </a:cubicBezTo>
                  <a:lnTo>
                    <a:pt x="370" y="2411"/>
                  </a:lnTo>
                  <a:cubicBezTo>
                    <a:pt x="370" y="1697"/>
                    <a:pt x="703" y="1006"/>
                    <a:pt x="1251" y="554"/>
                  </a:cubicBezTo>
                  <a:close/>
                  <a:moveTo>
                    <a:pt x="1263" y="5959"/>
                  </a:moveTo>
                  <a:cubicBezTo>
                    <a:pt x="1263" y="9448"/>
                    <a:pt x="1275" y="10258"/>
                    <a:pt x="1275" y="10281"/>
                  </a:cubicBezTo>
                  <a:cubicBezTo>
                    <a:pt x="1263" y="10496"/>
                    <a:pt x="1203" y="10769"/>
                    <a:pt x="941" y="10769"/>
                  </a:cubicBezTo>
                  <a:cubicBezTo>
                    <a:pt x="858" y="10769"/>
                    <a:pt x="620" y="10769"/>
                    <a:pt x="620" y="10258"/>
                  </a:cubicBezTo>
                  <a:cubicBezTo>
                    <a:pt x="620" y="10115"/>
                    <a:pt x="667" y="9710"/>
                    <a:pt x="727" y="9246"/>
                  </a:cubicBezTo>
                  <a:cubicBezTo>
                    <a:pt x="822" y="8472"/>
                    <a:pt x="941" y="7400"/>
                    <a:pt x="941" y="6686"/>
                  </a:cubicBezTo>
                  <a:lnTo>
                    <a:pt x="941" y="5959"/>
                  </a:lnTo>
                  <a:close/>
                  <a:moveTo>
                    <a:pt x="1453" y="0"/>
                  </a:moveTo>
                  <a:cubicBezTo>
                    <a:pt x="1420" y="0"/>
                    <a:pt x="1388" y="6"/>
                    <a:pt x="1358" y="18"/>
                  </a:cubicBezTo>
                  <a:cubicBezTo>
                    <a:pt x="524" y="530"/>
                    <a:pt x="1" y="1447"/>
                    <a:pt x="1" y="2435"/>
                  </a:cubicBezTo>
                  <a:lnTo>
                    <a:pt x="1" y="5424"/>
                  </a:lnTo>
                  <a:cubicBezTo>
                    <a:pt x="1" y="5555"/>
                    <a:pt x="60" y="5674"/>
                    <a:pt x="179" y="5781"/>
                  </a:cubicBezTo>
                  <a:cubicBezTo>
                    <a:pt x="286" y="5876"/>
                    <a:pt x="417" y="5936"/>
                    <a:pt x="548" y="5959"/>
                  </a:cubicBezTo>
                  <a:lnTo>
                    <a:pt x="548" y="6709"/>
                  </a:lnTo>
                  <a:cubicBezTo>
                    <a:pt x="548" y="7400"/>
                    <a:pt x="429" y="8460"/>
                    <a:pt x="346" y="9222"/>
                  </a:cubicBezTo>
                  <a:cubicBezTo>
                    <a:pt x="286" y="9710"/>
                    <a:pt x="239" y="10091"/>
                    <a:pt x="239" y="10281"/>
                  </a:cubicBezTo>
                  <a:cubicBezTo>
                    <a:pt x="239" y="11115"/>
                    <a:pt x="774" y="11186"/>
                    <a:pt x="941" y="11186"/>
                  </a:cubicBezTo>
                  <a:cubicBezTo>
                    <a:pt x="1275" y="11186"/>
                    <a:pt x="1656" y="10948"/>
                    <a:pt x="1656" y="10281"/>
                  </a:cubicBezTo>
                  <a:lnTo>
                    <a:pt x="1656" y="185"/>
                  </a:lnTo>
                  <a:cubicBezTo>
                    <a:pt x="1656" y="113"/>
                    <a:pt x="1608" y="54"/>
                    <a:pt x="1548" y="18"/>
                  </a:cubicBezTo>
                  <a:cubicBezTo>
                    <a:pt x="1519" y="6"/>
                    <a:pt x="1486" y="0"/>
                    <a:pt x="1453"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97" name="Google Shape;397;p34"/>
          <p:cNvGrpSpPr/>
          <p:nvPr/>
        </p:nvGrpSpPr>
        <p:grpSpPr>
          <a:xfrm>
            <a:off x="4945508" y="1617752"/>
            <a:ext cx="446539" cy="303895"/>
            <a:chOff x="6228583" y="3237664"/>
            <a:chExt cx="446539" cy="303895"/>
          </a:xfrm>
        </p:grpSpPr>
        <p:sp>
          <p:nvSpPr>
            <p:cNvPr id="398" name="Google Shape;398;p34"/>
            <p:cNvSpPr/>
            <p:nvPr/>
          </p:nvSpPr>
          <p:spPr>
            <a:xfrm>
              <a:off x="6357508" y="3277453"/>
              <a:ext cx="26865" cy="25912"/>
            </a:xfrm>
            <a:custGeom>
              <a:rect b="b" l="l" r="r" t="t"/>
              <a:pathLst>
                <a:path extrusionOk="0" h="816" w="846">
                  <a:moveTo>
                    <a:pt x="632" y="0"/>
                  </a:moveTo>
                  <a:cubicBezTo>
                    <a:pt x="578" y="0"/>
                    <a:pt x="525" y="18"/>
                    <a:pt x="489" y="54"/>
                  </a:cubicBezTo>
                  <a:lnTo>
                    <a:pt x="72" y="471"/>
                  </a:lnTo>
                  <a:cubicBezTo>
                    <a:pt x="1" y="542"/>
                    <a:pt x="1" y="685"/>
                    <a:pt x="72" y="756"/>
                  </a:cubicBezTo>
                  <a:cubicBezTo>
                    <a:pt x="120" y="804"/>
                    <a:pt x="167" y="816"/>
                    <a:pt x="227" y="816"/>
                  </a:cubicBezTo>
                  <a:cubicBezTo>
                    <a:pt x="263" y="816"/>
                    <a:pt x="322" y="804"/>
                    <a:pt x="370" y="756"/>
                  </a:cubicBezTo>
                  <a:lnTo>
                    <a:pt x="786" y="340"/>
                  </a:lnTo>
                  <a:cubicBezTo>
                    <a:pt x="846" y="268"/>
                    <a:pt x="846" y="149"/>
                    <a:pt x="775" y="54"/>
                  </a:cubicBezTo>
                  <a:cubicBezTo>
                    <a:pt x="739" y="18"/>
                    <a:pt x="685" y="0"/>
                    <a:pt x="632"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9" name="Google Shape;399;p34"/>
            <p:cNvSpPr/>
            <p:nvPr/>
          </p:nvSpPr>
          <p:spPr>
            <a:xfrm>
              <a:off x="6276596" y="3358746"/>
              <a:ext cx="26896" cy="25912"/>
            </a:xfrm>
            <a:custGeom>
              <a:rect b="b" l="l" r="r" t="t"/>
              <a:pathLst>
                <a:path extrusionOk="0" h="816" w="847">
                  <a:moveTo>
                    <a:pt x="632" y="0"/>
                  </a:moveTo>
                  <a:cubicBezTo>
                    <a:pt x="578" y="0"/>
                    <a:pt x="525" y="18"/>
                    <a:pt x="489" y="54"/>
                  </a:cubicBezTo>
                  <a:lnTo>
                    <a:pt x="72" y="471"/>
                  </a:lnTo>
                  <a:cubicBezTo>
                    <a:pt x="1" y="554"/>
                    <a:pt x="1" y="685"/>
                    <a:pt x="72" y="756"/>
                  </a:cubicBezTo>
                  <a:cubicBezTo>
                    <a:pt x="120" y="804"/>
                    <a:pt x="167" y="816"/>
                    <a:pt x="227" y="816"/>
                  </a:cubicBezTo>
                  <a:cubicBezTo>
                    <a:pt x="286" y="816"/>
                    <a:pt x="334" y="804"/>
                    <a:pt x="370" y="756"/>
                  </a:cubicBezTo>
                  <a:lnTo>
                    <a:pt x="787" y="340"/>
                  </a:lnTo>
                  <a:cubicBezTo>
                    <a:pt x="846" y="256"/>
                    <a:pt x="846" y="137"/>
                    <a:pt x="775" y="54"/>
                  </a:cubicBezTo>
                  <a:cubicBezTo>
                    <a:pt x="739" y="18"/>
                    <a:pt x="685" y="0"/>
                    <a:pt x="632"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0" name="Google Shape;400;p34"/>
            <p:cNvSpPr/>
            <p:nvPr/>
          </p:nvSpPr>
          <p:spPr>
            <a:xfrm>
              <a:off x="6357508" y="3358365"/>
              <a:ext cx="26865" cy="25912"/>
            </a:xfrm>
            <a:custGeom>
              <a:rect b="b" l="l" r="r" t="t"/>
              <a:pathLst>
                <a:path extrusionOk="0" h="816" w="846">
                  <a:moveTo>
                    <a:pt x="215" y="0"/>
                  </a:moveTo>
                  <a:cubicBezTo>
                    <a:pt x="161" y="0"/>
                    <a:pt x="108" y="18"/>
                    <a:pt x="72" y="54"/>
                  </a:cubicBezTo>
                  <a:cubicBezTo>
                    <a:pt x="1" y="125"/>
                    <a:pt x="1" y="268"/>
                    <a:pt x="72" y="340"/>
                  </a:cubicBezTo>
                  <a:lnTo>
                    <a:pt x="489" y="756"/>
                  </a:lnTo>
                  <a:cubicBezTo>
                    <a:pt x="536" y="792"/>
                    <a:pt x="584" y="816"/>
                    <a:pt x="644" y="816"/>
                  </a:cubicBezTo>
                  <a:cubicBezTo>
                    <a:pt x="703" y="816"/>
                    <a:pt x="739" y="792"/>
                    <a:pt x="786" y="756"/>
                  </a:cubicBezTo>
                  <a:cubicBezTo>
                    <a:pt x="846" y="685"/>
                    <a:pt x="846" y="566"/>
                    <a:pt x="775" y="471"/>
                  </a:cubicBezTo>
                  <a:lnTo>
                    <a:pt x="358" y="54"/>
                  </a:lnTo>
                  <a:cubicBezTo>
                    <a:pt x="322" y="18"/>
                    <a:pt x="269" y="0"/>
                    <a:pt x="215"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1" name="Google Shape;401;p34"/>
            <p:cNvSpPr/>
            <p:nvPr/>
          </p:nvSpPr>
          <p:spPr>
            <a:xfrm>
              <a:off x="6276596" y="3277453"/>
              <a:ext cx="26896" cy="25912"/>
            </a:xfrm>
            <a:custGeom>
              <a:rect b="b" l="l" r="r" t="t"/>
              <a:pathLst>
                <a:path extrusionOk="0" h="816" w="847">
                  <a:moveTo>
                    <a:pt x="219" y="0"/>
                  </a:moveTo>
                  <a:cubicBezTo>
                    <a:pt x="167" y="0"/>
                    <a:pt x="114" y="18"/>
                    <a:pt x="72" y="54"/>
                  </a:cubicBezTo>
                  <a:cubicBezTo>
                    <a:pt x="1" y="137"/>
                    <a:pt x="1" y="268"/>
                    <a:pt x="72" y="340"/>
                  </a:cubicBezTo>
                  <a:lnTo>
                    <a:pt x="489" y="756"/>
                  </a:lnTo>
                  <a:cubicBezTo>
                    <a:pt x="536" y="804"/>
                    <a:pt x="584" y="816"/>
                    <a:pt x="644" y="816"/>
                  </a:cubicBezTo>
                  <a:cubicBezTo>
                    <a:pt x="679" y="816"/>
                    <a:pt x="751" y="804"/>
                    <a:pt x="787" y="756"/>
                  </a:cubicBezTo>
                  <a:cubicBezTo>
                    <a:pt x="846" y="685"/>
                    <a:pt x="846" y="554"/>
                    <a:pt x="775" y="471"/>
                  </a:cubicBezTo>
                  <a:lnTo>
                    <a:pt x="358" y="54"/>
                  </a:lnTo>
                  <a:cubicBezTo>
                    <a:pt x="322" y="18"/>
                    <a:pt x="272" y="0"/>
                    <a:pt x="219"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2" name="Google Shape;402;p34"/>
            <p:cNvSpPr/>
            <p:nvPr/>
          </p:nvSpPr>
          <p:spPr>
            <a:xfrm>
              <a:off x="6526508" y="3290314"/>
              <a:ext cx="21593" cy="19879"/>
            </a:xfrm>
            <a:custGeom>
              <a:rect b="b" l="l" r="r" t="t"/>
              <a:pathLst>
                <a:path extrusionOk="0" h="626" w="680">
                  <a:moveTo>
                    <a:pt x="446" y="0"/>
                  </a:moveTo>
                  <a:cubicBezTo>
                    <a:pt x="394" y="0"/>
                    <a:pt x="340" y="18"/>
                    <a:pt x="298" y="54"/>
                  </a:cubicBezTo>
                  <a:lnTo>
                    <a:pt x="84" y="280"/>
                  </a:lnTo>
                  <a:cubicBezTo>
                    <a:pt x="1" y="351"/>
                    <a:pt x="1" y="482"/>
                    <a:pt x="84" y="566"/>
                  </a:cubicBezTo>
                  <a:cubicBezTo>
                    <a:pt x="120" y="601"/>
                    <a:pt x="167" y="625"/>
                    <a:pt x="227" y="625"/>
                  </a:cubicBezTo>
                  <a:cubicBezTo>
                    <a:pt x="275" y="625"/>
                    <a:pt x="334" y="601"/>
                    <a:pt x="382" y="566"/>
                  </a:cubicBezTo>
                  <a:lnTo>
                    <a:pt x="596" y="340"/>
                  </a:lnTo>
                  <a:cubicBezTo>
                    <a:pt x="679" y="268"/>
                    <a:pt x="679" y="125"/>
                    <a:pt x="584" y="54"/>
                  </a:cubicBezTo>
                  <a:cubicBezTo>
                    <a:pt x="548" y="18"/>
                    <a:pt x="498" y="0"/>
                    <a:pt x="446"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3" name="Google Shape;403;p34"/>
            <p:cNvSpPr/>
            <p:nvPr/>
          </p:nvSpPr>
          <p:spPr>
            <a:xfrm>
              <a:off x="6465253" y="3352299"/>
              <a:ext cx="20831" cy="19498"/>
            </a:xfrm>
            <a:custGeom>
              <a:rect b="b" l="l" r="r" t="t"/>
              <a:pathLst>
                <a:path extrusionOk="0" h="614" w="656">
                  <a:moveTo>
                    <a:pt x="437" y="1"/>
                  </a:moveTo>
                  <a:cubicBezTo>
                    <a:pt x="385" y="1"/>
                    <a:pt x="334" y="19"/>
                    <a:pt x="299" y="54"/>
                  </a:cubicBezTo>
                  <a:lnTo>
                    <a:pt x="72" y="281"/>
                  </a:lnTo>
                  <a:cubicBezTo>
                    <a:pt x="1" y="352"/>
                    <a:pt x="1" y="483"/>
                    <a:pt x="72" y="554"/>
                  </a:cubicBezTo>
                  <a:cubicBezTo>
                    <a:pt x="120" y="602"/>
                    <a:pt x="168" y="614"/>
                    <a:pt x="227" y="614"/>
                  </a:cubicBezTo>
                  <a:cubicBezTo>
                    <a:pt x="263" y="614"/>
                    <a:pt x="322" y="602"/>
                    <a:pt x="370" y="554"/>
                  </a:cubicBezTo>
                  <a:lnTo>
                    <a:pt x="596" y="340"/>
                  </a:lnTo>
                  <a:cubicBezTo>
                    <a:pt x="656" y="257"/>
                    <a:pt x="656" y="126"/>
                    <a:pt x="584" y="54"/>
                  </a:cubicBezTo>
                  <a:cubicBezTo>
                    <a:pt x="543" y="19"/>
                    <a:pt x="489" y="1"/>
                    <a:pt x="437"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4" name="Google Shape;404;p34"/>
            <p:cNvSpPr/>
            <p:nvPr/>
          </p:nvSpPr>
          <p:spPr>
            <a:xfrm>
              <a:off x="6526508" y="3352299"/>
              <a:ext cx="21593" cy="19498"/>
            </a:xfrm>
            <a:custGeom>
              <a:rect b="b" l="l" r="r" t="t"/>
              <a:pathLst>
                <a:path extrusionOk="0" h="614" w="680">
                  <a:moveTo>
                    <a:pt x="221" y="1"/>
                  </a:moveTo>
                  <a:cubicBezTo>
                    <a:pt x="170" y="1"/>
                    <a:pt x="120" y="19"/>
                    <a:pt x="84" y="54"/>
                  </a:cubicBezTo>
                  <a:cubicBezTo>
                    <a:pt x="1" y="126"/>
                    <a:pt x="1" y="257"/>
                    <a:pt x="84" y="340"/>
                  </a:cubicBezTo>
                  <a:lnTo>
                    <a:pt x="298" y="554"/>
                  </a:lnTo>
                  <a:cubicBezTo>
                    <a:pt x="346" y="602"/>
                    <a:pt x="394" y="614"/>
                    <a:pt x="453" y="614"/>
                  </a:cubicBezTo>
                  <a:cubicBezTo>
                    <a:pt x="501" y="614"/>
                    <a:pt x="560" y="602"/>
                    <a:pt x="596" y="554"/>
                  </a:cubicBezTo>
                  <a:cubicBezTo>
                    <a:pt x="679" y="483"/>
                    <a:pt x="679" y="352"/>
                    <a:pt x="584" y="281"/>
                  </a:cubicBezTo>
                  <a:lnTo>
                    <a:pt x="358" y="54"/>
                  </a:lnTo>
                  <a:cubicBezTo>
                    <a:pt x="322" y="19"/>
                    <a:pt x="272" y="1"/>
                    <a:pt x="221"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5" name="Google Shape;405;p34"/>
            <p:cNvSpPr/>
            <p:nvPr/>
          </p:nvSpPr>
          <p:spPr>
            <a:xfrm>
              <a:off x="6465253" y="3290314"/>
              <a:ext cx="20831" cy="19879"/>
            </a:xfrm>
            <a:custGeom>
              <a:rect b="b" l="l" r="r" t="t"/>
              <a:pathLst>
                <a:path extrusionOk="0" h="626" w="656">
                  <a:moveTo>
                    <a:pt x="215" y="0"/>
                  </a:moveTo>
                  <a:cubicBezTo>
                    <a:pt x="162" y="0"/>
                    <a:pt x="108" y="18"/>
                    <a:pt x="72" y="54"/>
                  </a:cubicBezTo>
                  <a:cubicBezTo>
                    <a:pt x="1" y="125"/>
                    <a:pt x="1" y="268"/>
                    <a:pt x="72" y="340"/>
                  </a:cubicBezTo>
                  <a:lnTo>
                    <a:pt x="299" y="566"/>
                  </a:lnTo>
                  <a:cubicBezTo>
                    <a:pt x="346" y="601"/>
                    <a:pt x="382" y="625"/>
                    <a:pt x="441" y="625"/>
                  </a:cubicBezTo>
                  <a:cubicBezTo>
                    <a:pt x="489" y="625"/>
                    <a:pt x="549" y="601"/>
                    <a:pt x="596" y="566"/>
                  </a:cubicBezTo>
                  <a:cubicBezTo>
                    <a:pt x="656" y="482"/>
                    <a:pt x="656" y="351"/>
                    <a:pt x="584" y="280"/>
                  </a:cubicBezTo>
                  <a:lnTo>
                    <a:pt x="358" y="54"/>
                  </a:lnTo>
                  <a:cubicBezTo>
                    <a:pt x="322" y="18"/>
                    <a:pt x="269" y="0"/>
                    <a:pt x="215"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6" name="Google Shape;406;p34"/>
            <p:cNvSpPr/>
            <p:nvPr/>
          </p:nvSpPr>
          <p:spPr>
            <a:xfrm>
              <a:off x="6304573" y="3437180"/>
              <a:ext cx="119145" cy="13274"/>
            </a:xfrm>
            <a:custGeom>
              <a:rect b="b" l="l" r="r" t="t"/>
              <a:pathLst>
                <a:path extrusionOk="0" h="418" w="3752">
                  <a:moveTo>
                    <a:pt x="203" y="1"/>
                  </a:moveTo>
                  <a:cubicBezTo>
                    <a:pt x="96" y="1"/>
                    <a:pt x="1" y="84"/>
                    <a:pt x="1" y="203"/>
                  </a:cubicBezTo>
                  <a:cubicBezTo>
                    <a:pt x="1" y="322"/>
                    <a:pt x="84" y="417"/>
                    <a:pt x="203" y="417"/>
                  </a:cubicBezTo>
                  <a:lnTo>
                    <a:pt x="3537" y="417"/>
                  </a:lnTo>
                  <a:cubicBezTo>
                    <a:pt x="3644" y="417"/>
                    <a:pt x="3751" y="322"/>
                    <a:pt x="3751" y="203"/>
                  </a:cubicBezTo>
                  <a:cubicBezTo>
                    <a:pt x="3751" y="84"/>
                    <a:pt x="3644" y="1"/>
                    <a:pt x="3537"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7" name="Google Shape;407;p34"/>
            <p:cNvSpPr/>
            <p:nvPr/>
          </p:nvSpPr>
          <p:spPr>
            <a:xfrm>
              <a:off x="6304573" y="3500341"/>
              <a:ext cx="25372" cy="13242"/>
            </a:xfrm>
            <a:custGeom>
              <a:rect b="b" l="l" r="r" t="t"/>
              <a:pathLst>
                <a:path extrusionOk="0" h="417" w="799">
                  <a:moveTo>
                    <a:pt x="203" y="0"/>
                  </a:moveTo>
                  <a:cubicBezTo>
                    <a:pt x="108" y="0"/>
                    <a:pt x="1" y="95"/>
                    <a:pt x="1" y="214"/>
                  </a:cubicBezTo>
                  <a:cubicBezTo>
                    <a:pt x="1" y="333"/>
                    <a:pt x="84" y="417"/>
                    <a:pt x="203" y="417"/>
                  </a:cubicBezTo>
                  <a:lnTo>
                    <a:pt x="596" y="417"/>
                  </a:lnTo>
                  <a:cubicBezTo>
                    <a:pt x="703" y="417"/>
                    <a:pt x="798" y="333"/>
                    <a:pt x="798" y="214"/>
                  </a:cubicBezTo>
                  <a:cubicBezTo>
                    <a:pt x="798" y="95"/>
                    <a:pt x="715" y="0"/>
                    <a:pt x="596"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8" name="Google Shape;408;p34"/>
            <p:cNvSpPr/>
            <p:nvPr/>
          </p:nvSpPr>
          <p:spPr>
            <a:xfrm>
              <a:off x="6346934" y="3500341"/>
              <a:ext cx="76784" cy="13242"/>
            </a:xfrm>
            <a:custGeom>
              <a:rect b="b" l="l" r="r" t="t"/>
              <a:pathLst>
                <a:path extrusionOk="0" h="417" w="2418">
                  <a:moveTo>
                    <a:pt x="215" y="0"/>
                  </a:moveTo>
                  <a:cubicBezTo>
                    <a:pt x="107" y="0"/>
                    <a:pt x="0" y="95"/>
                    <a:pt x="0" y="214"/>
                  </a:cubicBezTo>
                  <a:cubicBezTo>
                    <a:pt x="0" y="333"/>
                    <a:pt x="96" y="417"/>
                    <a:pt x="215" y="417"/>
                  </a:cubicBezTo>
                  <a:lnTo>
                    <a:pt x="2203" y="417"/>
                  </a:lnTo>
                  <a:cubicBezTo>
                    <a:pt x="2310" y="417"/>
                    <a:pt x="2417" y="333"/>
                    <a:pt x="2417" y="214"/>
                  </a:cubicBezTo>
                  <a:cubicBezTo>
                    <a:pt x="2417" y="95"/>
                    <a:pt x="2310" y="0"/>
                    <a:pt x="2203"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9" name="Google Shape;409;p34"/>
            <p:cNvSpPr/>
            <p:nvPr/>
          </p:nvSpPr>
          <p:spPr>
            <a:xfrm>
              <a:off x="6304573" y="3468935"/>
              <a:ext cx="119145" cy="12893"/>
            </a:xfrm>
            <a:custGeom>
              <a:rect b="b" l="l" r="r" t="t"/>
              <a:pathLst>
                <a:path extrusionOk="0" h="406" w="3752">
                  <a:moveTo>
                    <a:pt x="203" y="1"/>
                  </a:moveTo>
                  <a:cubicBezTo>
                    <a:pt x="96" y="1"/>
                    <a:pt x="1" y="84"/>
                    <a:pt x="1" y="203"/>
                  </a:cubicBezTo>
                  <a:cubicBezTo>
                    <a:pt x="1" y="322"/>
                    <a:pt x="84" y="406"/>
                    <a:pt x="203" y="406"/>
                  </a:cubicBezTo>
                  <a:lnTo>
                    <a:pt x="3537" y="406"/>
                  </a:lnTo>
                  <a:cubicBezTo>
                    <a:pt x="3644" y="406"/>
                    <a:pt x="3751" y="322"/>
                    <a:pt x="3751" y="203"/>
                  </a:cubicBezTo>
                  <a:cubicBezTo>
                    <a:pt x="3751" y="84"/>
                    <a:pt x="3644" y="1"/>
                    <a:pt x="3537"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0" name="Google Shape;410;p34"/>
            <p:cNvSpPr/>
            <p:nvPr/>
          </p:nvSpPr>
          <p:spPr>
            <a:xfrm>
              <a:off x="6228583" y="3237664"/>
              <a:ext cx="357688" cy="186338"/>
            </a:xfrm>
            <a:custGeom>
              <a:rect b="b" l="l" r="r" t="t"/>
              <a:pathLst>
                <a:path extrusionOk="0" h="5868" w="11264">
                  <a:moveTo>
                    <a:pt x="8752" y="1045"/>
                  </a:moveTo>
                  <a:cubicBezTo>
                    <a:pt x="9240" y="1045"/>
                    <a:pt x="9716" y="1224"/>
                    <a:pt x="10085" y="1593"/>
                  </a:cubicBezTo>
                  <a:cubicBezTo>
                    <a:pt x="10811" y="2331"/>
                    <a:pt x="10811" y="3545"/>
                    <a:pt x="10085" y="4272"/>
                  </a:cubicBezTo>
                  <a:cubicBezTo>
                    <a:pt x="9716" y="4641"/>
                    <a:pt x="9234" y="4825"/>
                    <a:pt x="8750" y="4825"/>
                  </a:cubicBezTo>
                  <a:cubicBezTo>
                    <a:pt x="8267" y="4825"/>
                    <a:pt x="7781" y="4641"/>
                    <a:pt x="7406" y="4272"/>
                  </a:cubicBezTo>
                  <a:cubicBezTo>
                    <a:pt x="6668" y="3522"/>
                    <a:pt x="6668" y="2331"/>
                    <a:pt x="7406" y="1593"/>
                  </a:cubicBezTo>
                  <a:cubicBezTo>
                    <a:pt x="7775" y="1224"/>
                    <a:pt x="8252" y="1045"/>
                    <a:pt x="8752" y="1045"/>
                  </a:cubicBezTo>
                  <a:close/>
                  <a:moveTo>
                    <a:pt x="3215" y="402"/>
                  </a:moveTo>
                  <a:cubicBezTo>
                    <a:pt x="3870" y="402"/>
                    <a:pt x="4501" y="652"/>
                    <a:pt x="5001" y="1140"/>
                  </a:cubicBezTo>
                  <a:cubicBezTo>
                    <a:pt x="5978" y="2140"/>
                    <a:pt x="5978" y="3736"/>
                    <a:pt x="5001" y="4712"/>
                  </a:cubicBezTo>
                  <a:cubicBezTo>
                    <a:pt x="4507" y="5206"/>
                    <a:pt x="3858" y="5453"/>
                    <a:pt x="3211" y="5453"/>
                  </a:cubicBezTo>
                  <a:cubicBezTo>
                    <a:pt x="2563" y="5453"/>
                    <a:pt x="1918" y="5206"/>
                    <a:pt x="1429" y="4712"/>
                  </a:cubicBezTo>
                  <a:cubicBezTo>
                    <a:pt x="441" y="3736"/>
                    <a:pt x="441" y="2128"/>
                    <a:pt x="1429" y="1140"/>
                  </a:cubicBezTo>
                  <a:cubicBezTo>
                    <a:pt x="1918" y="652"/>
                    <a:pt x="2560" y="402"/>
                    <a:pt x="3215" y="402"/>
                  </a:cubicBezTo>
                  <a:close/>
                  <a:moveTo>
                    <a:pt x="3209" y="0"/>
                  </a:moveTo>
                  <a:cubicBezTo>
                    <a:pt x="2462" y="0"/>
                    <a:pt x="1715" y="289"/>
                    <a:pt x="1144" y="866"/>
                  </a:cubicBezTo>
                  <a:cubicBezTo>
                    <a:pt x="1" y="2009"/>
                    <a:pt x="1" y="3855"/>
                    <a:pt x="1144" y="4998"/>
                  </a:cubicBezTo>
                  <a:cubicBezTo>
                    <a:pt x="1703" y="5569"/>
                    <a:pt x="2465" y="5867"/>
                    <a:pt x="3215" y="5867"/>
                  </a:cubicBezTo>
                  <a:cubicBezTo>
                    <a:pt x="3953" y="5867"/>
                    <a:pt x="4715" y="5581"/>
                    <a:pt x="5275" y="4998"/>
                  </a:cubicBezTo>
                  <a:cubicBezTo>
                    <a:pt x="5680" y="4593"/>
                    <a:pt x="5930" y="4117"/>
                    <a:pt x="6049" y="3617"/>
                  </a:cubicBezTo>
                  <a:lnTo>
                    <a:pt x="6561" y="3617"/>
                  </a:lnTo>
                  <a:cubicBezTo>
                    <a:pt x="6668" y="3962"/>
                    <a:pt x="6859" y="4284"/>
                    <a:pt x="7121" y="4557"/>
                  </a:cubicBezTo>
                  <a:cubicBezTo>
                    <a:pt x="7573" y="4998"/>
                    <a:pt x="8168" y="5224"/>
                    <a:pt x="8752" y="5224"/>
                  </a:cubicBezTo>
                  <a:cubicBezTo>
                    <a:pt x="9323" y="5224"/>
                    <a:pt x="9919" y="4998"/>
                    <a:pt x="10371" y="4557"/>
                  </a:cubicBezTo>
                  <a:cubicBezTo>
                    <a:pt x="11264" y="3664"/>
                    <a:pt x="11264" y="2200"/>
                    <a:pt x="10371" y="1307"/>
                  </a:cubicBezTo>
                  <a:cubicBezTo>
                    <a:pt x="9924" y="860"/>
                    <a:pt x="9335" y="637"/>
                    <a:pt x="8746" y="637"/>
                  </a:cubicBezTo>
                  <a:cubicBezTo>
                    <a:pt x="8156" y="637"/>
                    <a:pt x="7567" y="860"/>
                    <a:pt x="7121" y="1307"/>
                  </a:cubicBezTo>
                  <a:cubicBezTo>
                    <a:pt x="6609" y="1831"/>
                    <a:pt x="6394" y="2533"/>
                    <a:pt x="6466" y="3212"/>
                  </a:cubicBezTo>
                  <a:lnTo>
                    <a:pt x="6132" y="3212"/>
                  </a:lnTo>
                  <a:cubicBezTo>
                    <a:pt x="6204" y="2379"/>
                    <a:pt x="5930" y="1497"/>
                    <a:pt x="5275" y="866"/>
                  </a:cubicBezTo>
                  <a:cubicBezTo>
                    <a:pt x="4704" y="289"/>
                    <a:pt x="3956" y="0"/>
                    <a:pt x="3209"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1" name="Google Shape;411;p34"/>
            <p:cNvSpPr/>
            <p:nvPr/>
          </p:nvSpPr>
          <p:spPr>
            <a:xfrm>
              <a:off x="6295141" y="3295775"/>
              <a:ext cx="70718" cy="71131"/>
            </a:xfrm>
            <a:custGeom>
              <a:rect b="b" l="l" r="r" t="t"/>
              <a:pathLst>
                <a:path extrusionOk="0" h="2240" w="2227">
                  <a:moveTo>
                    <a:pt x="1119" y="394"/>
                  </a:moveTo>
                  <a:cubicBezTo>
                    <a:pt x="1512" y="394"/>
                    <a:pt x="1834" y="703"/>
                    <a:pt x="1834" y="1108"/>
                  </a:cubicBezTo>
                  <a:cubicBezTo>
                    <a:pt x="1810" y="1501"/>
                    <a:pt x="1500" y="1822"/>
                    <a:pt x="1119" y="1822"/>
                  </a:cubicBezTo>
                  <a:cubicBezTo>
                    <a:pt x="726" y="1822"/>
                    <a:pt x="405" y="1501"/>
                    <a:pt x="405" y="1108"/>
                  </a:cubicBezTo>
                  <a:cubicBezTo>
                    <a:pt x="405" y="715"/>
                    <a:pt x="714" y="394"/>
                    <a:pt x="1119" y="394"/>
                  </a:cubicBezTo>
                  <a:close/>
                  <a:moveTo>
                    <a:pt x="1119" y="1"/>
                  </a:moveTo>
                  <a:cubicBezTo>
                    <a:pt x="500" y="1"/>
                    <a:pt x="0" y="501"/>
                    <a:pt x="0" y="1120"/>
                  </a:cubicBezTo>
                  <a:cubicBezTo>
                    <a:pt x="0" y="1727"/>
                    <a:pt x="500" y="2239"/>
                    <a:pt x="1119" y="2239"/>
                  </a:cubicBezTo>
                  <a:cubicBezTo>
                    <a:pt x="1727" y="2239"/>
                    <a:pt x="2227" y="1727"/>
                    <a:pt x="2227" y="1120"/>
                  </a:cubicBezTo>
                  <a:cubicBezTo>
                    <a:pt x="2227" y="489"/>
                    <a:pt x="1727" y="1"/>
                    <a:pt x="111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2" name="Google Shape;412;p34"/>
            <p:cNvSpPr/>
            <p:nvPr/>
          </p:nvSpPr>
          <p:spPr>
            <a:xfrm>
              <a:off x="6482273" y="3306763"/>
              <a:ext cx="48045" cy="48045"/>
            </a:xfrm>
            <a:custGeom>
              <a:rect b="b" l="l" r="r" t="t"/>
              <a:pathLst>
                <a:path extrusionOk="0" h="1513" w="1513">
                  <a:moveTo>
                    <a:pt x="763" y="405"/>
                  </a:moveTo>
                  <a:cubicBezTo>
                    <a:pt x="953" y="405"/>
                    <a:pt x="1120" y="560"/>
                    <a:pt x="1120" y="762"/>
                  </a:cubicBezTo>
                  <a:cubicBezTo>
                    <a:pt x="1120" y="965"/>
                    <a:pt x="953" y="1119"/>
                    <a:pt x="763" y="1119"/>
                  </a:cubicBezTo>
                  <a:cubicBezTo>
                    <a:pt x="560" y="1119"/>
                    <a:pt x="406" y="953"/>
                    <a:pt x="406" y="762"/>
                  </a:cubicBezTo>
                  <a:cubicBezTo>
                    <a:pt x="406" y="560"/>
                    <a:pt x="560" y="405"/>
                    <a:pt x="763" y="405"/>
                  </a:cubicBezTo>
                  <a:close/>
                  <a:moveTo>
                    <a:pt x="763" y="0"/>
                  </a:moveTo>
                  <a:cubicBezTo>
                    <a:pt x="346" y="0"/>
                    <a:pt x="1" y="345"/>
                    <a:pt x="1" y="762"/>
                  </a:cubicBezTo>
                  <a:cubicBezTo>
                    <a:pt x="1" y="1179"/>
                    <a:pt x="346" y="1512"/>
                    <a:pt x="763" y="1512"/>
                  </a:cubicBezTo>
                  <a:cubicBezTo>
                    <a:pt x="1179" y="1512"/>
                    <a:pt x="1513" y="1179"/>
                    <a:pt x="1513" y="762"/>
                  </a:cubicBezTo>
                  <a:cubicBezTo>
                    <a:pt x="1513" y="345"/>
                    <a:pt x="1179" y="0"/>
                    <a:pt x="763"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3" name="Google Shape;413;p34"/>
            <p:cNvSpPr/>
            <p:nvPr/>
          </p:nvSpPr>
          <p:spPr>
            <a:xfrm>
              <a:off x="6456584" y="3437180"/>
              <a:ext cx="76784" cy="76403"/>
            </a:xfrm>
            <a:custGeom>
              <a:rect b="b" l="l" r="r" t="t"/>
              <a:pathLst>
                <a:path extrusionOk="0" h="2406" w="2418">
                  <a:moveTo>
                    <a:pt x="2012" y="406"/>
                  </a:moveTo>
                  <a:lnTo>
                    <a:pt x="2012" y="1989"/>
                  </a:lnTo>
                  <a:lnTo>
                    <a:pt x="417" y="1989"/>
                  </a:lnTo>
                  <a:lnTo>
                    <a:pt x="417" y="406"/>
                  </a:lnTo>
                  <a:close/>
                  <a:moveTo>
                    <a:pt x="298" y="1"/>
                  </a:moveTo>
                  <a:cubicBezTo>
                    <a:pt x="143" y="1"/>
                    <a:pt x="0" y="132"/>
                    <a:pt x="0" y="298"/>
                  </a:cubicBezTo>
                  <a:lnTo>
                    <a:pt x="0" y="2108"/>
                  </a:lnTo>
                  <a:cubicBezTo>
                    <a:pt x="0" y="2275"/>
                    <a:pt x="143" y="2406"/>
                    <a:pt x="298" y="2406"/>
                  </a:cubicBezTo>
                  <a:lnTo>
                    <a:pt x="2119" y="2406"/>
                  </a:lnTo>
                  <a:cubicBezTo>
                    <a:pt x="2286" y="2406"/>
                    <a:pt x="2417" y="2275"/>
                    <a:pt x="2417" y="2108"/>
                  </a:cubicBezTo>
                  <a:lnTo>
                    <a:pt x="2417" y="298"/>
                  </a:lnTo>
                  <a:cubicBezTo>
                    <a:pt x="2417" y="120"/>
                    <a:pt x="2286" y="1"/>
                    <a:pt x="2119"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4" name="Google Shape;414;p34"/>
            <p:cNvSpPr/>
            <p:nvPr/>
          </p:nvSpPr>
          <p:spPr>
            <a:xfrm>
              <a:off x="6268658" y="3367351"/>
              <a:ext cx="406464" cy="174208"/>
            </a:xfrm>
            <a:custGeom>
              <a:rect b="b" l="l" r="r" t="t"/>
              <a:pathLst>
                <a:path extrusionOk="0" h="5486" w="12800">
                  <a:moveTo>
                    <a:pt x="10419" y="1616"/>
                  </a:moveTo>
                  <a:lnTo>
                    <a:pt x="10419" y="3009"/>
                  </a:lnTo>
                  <a:lnTo>
                    <a:pt x="9573" y="3009"/>
                  </a:lnTo>
                  <a:lnTo>
                    <a:pt x="9573" y="1616"/>
                  </a:lnTo>
                  <a:close/>
                  <a:moveTo>
                    <a:pt x="12395" y="402"/>
                  </a:moveTo>
                  <a:lnTo>
                    <a:pt x="12395" y="414"/>
                  </a:lnTo>
                  <a:lnTo>
                    <a:pt x="12395" y="4224"/>
                  </a:lnTo>
                  <a:lnTo>
                    <a:pt x="12383" y="4236"/>
                  </a:lnTo>
                  <a:lnTo>
                    <a:pt x="10835" y="3807"/>
                  </a:lnTo>
                  <a:lnTo>
                    <a:pt x="10823" y="3795"/>
                  </a:lnTo>
                  <a:lnTo>
                    <a:pt x="10823" y="3224"/>
                  </a:lnTo>
                  <a:lnTo>
                    <a:pt x="10823" y="1414"/>
                  </a:lnTo>
                  <a:lnTo>
                    <a:pt x="10823" y="842"/>
                  </a:lnTo>
                  <a:cubicBezTo>
                    <a:pt x="10823" y="842"/>
                    <a:pt x="10823" y="831"/>
                    <a:pt x="10835" y="831"/>
                  </a:cubicBezTo>
                  <a:lnTo>
                    <a:pt x="12383" y="402"/>
                  </a:lnTo>
                  <a:close/>
                  <a:moveTo>
                    <a:pt x="12362" y="0"/>
                  </a:moveTo>
                  <a:cubicBezTo>
                    <a:pt x="12330" y="0"/>
                    <a:pt x="12297" y="3"/>
                    <a:pt x="12264" y="9"/>
                  </a:cubicBezTo>
                  <a:lnTo>
                    <a:pt x="10716" y="438"/>
                  </a:lnTo>
                  <a:cubicBezTo>
                    <a:pt x="10538" y="485"/>
                    <a:pt x="10407" y="664"/>
                    <a:pt x="10407" y="842"/>
                  </a:cubicBezTo>
                  <a:lnTo>
                    <a:pt x="10407" y="1212"/>
                  </a:lnTo>
                  <a:lnTo>
                    <a:pt x="9549" y="1212"/>
                  </a:lnTo>
                  <a:lnTo>
                    <a:pt x="9549" y="914"/>
                  </a:lnTo>
                  <a:cubicBezTo>
                    <a:pt x="9549" y="819"/>
                    <a:pt x="9466" y="711"/>
                    <a:pt x="9347" y="711"/>
                  </a:cubicBezTo>
                  <a:cubicBezTo>
                    <a:pt x="9228" y="711"/>
                    <a:pt x="9133" y="795"/>
                    <a:pt x="9133" y="914"/>
                  </a:cubicBezTo>
                  <a:lnTo>
                    <a:pt x="9133" y="1414"/>
                  </a:lnTo>
                  <a:lnTo>
                    <a:pt x="9133" y="3224"/>
                  </a:lnTo>
                  <a:lnTo>
                    <a:pt x="9133" y="4986"/>
                  </a:lnTo>
                  <a:cubicBezTo>
                    <a:pt x="9133" y="5045"/>
                    <a:pt x="9085" y="5081"/>
                    <a:pt x="9026" y="5081"/>
                  </a:cubicBezTo>
                  <a:lnTo>
                    <a:pt x="513" y="5081"/>
                  </a:lnTo>
                  <a:cubicBezTo>
                    <a:pt x="453" y="5081"/>
                    <a:pt x="417" y="5045"/>
                    <a:pt x="417" y="4986"/>
                  </a:cubicBezTo>
                  <a:lnTo>
                    <a:pt x="417" y="1854"/>
                  </a:lnTo>
                  <a:cubicBezTo>
                    <a:pt x="417" y="1747"/>
                    <a:pt x="322" y="1652"/>
                    <a:pt x="203" y="1652"/>
                  </a:cubicBezTo>
                  <a:cubicBezTo>
                    <a:pt x="84" y="1652"/>
                    <a:pt x="1" y="1735"/>
                    <a:pt x="1" y="1854"/>
                  </a:cubicBezTo>
                  <a:lnTo>
                    <a:pt x="1" y="4986"/>
                  </a:lnTo>
                  <a:cubicBezTo>
                    <a:pt x="1" y="5260"/>
                    <a:pt x="215" y="5486"/>
                    <a:pt x="501" y="5486"/>
                  </a:cubicBezTo>
                  <a:lnTo>
                    <a:pt x="9014" y="5486"/>
                  </a:lnTo>
                  <a:cubicBezTo>
                    <a:pt x="9299" y="5486"/>
                    <a:pt x="9526" y="5260"/>
                    <a:pt x="9526" y="4986"/>
                  </a:cubicBezTo>
                  <a:lnTo>
                    <a:pt x="9526" y="3414"/>
                  </a:lnTo>
                  <a:lnTo>
                    <a:pt x="10371" y="3414"/>
                  </a:lnTo>
                  <a:lnTo>
                    <a:pt x="10371" y="3795"/>
                  </a:lnTo>
                  <a:cubicBezTo>
                    <a:pt x="10371" y="3986"/>
                    <a:pt x="10502" y="4152"/>
                    <a:pt x="10681" y="4188"/>
                  </a:cubicBezTo>
                  <a:lnTo>
                    <a:pt x="12228" y="4629"/>
                  </a:lnTo>
                  <a:cubicBezTo>
                    <a:pt x="12264" y="4641"/>
                    <a:pt x="12300" y="4641"/>
                    <a:pt x="12347" y="4641"/>
                  </a:cubicBezTo>
                  <a:cubicBezTo>
                    <a:pt x="12443" y="4641"/>
                    <a:pt x="12526" y="4605"/>
                    <a:pt x="12597" y="4545"/>
                  </a:cubicBezTo>
                  <a:cubicBezTo>
                    <a:pt x="12705" y="4474"/>
                    <a:pt x="12764" y="4343"/>
                    <a:pt x="12764" y="4224"/>
                  </a:cubicBezTo>
                  <a:lnTo>
                    <a:pt x="12764" y="426"/>
                  </a:lnTo>
                  <a:cubicBezTo>
                    <a:pt x="12800" y="283"/>
                    <a:pt x="12740" y="164"/>
                    <a:pt x="12633" y="80"/>
                  </a:cubicBezTo>
                  <a:cubicBezTo>
                    <a:pt x="12553" y="27"/>
                    <a:pt x="12459" y="0"/>
                    <a:pt x="12362"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15" name="Google Shape;415;p34"/>
          <p:cNvGrpSpPr/>
          <p:nvPr/>
        </p:nvGrpSpPr>
        <p:grpSpPr>
          <a:xfrm>
            <a:off x="5007319" y="3111407"/>
            <a:ext cx="322917" cy="347876"/>
            <a:chOff x="6896644" y="3216007"/>
            <a:chExt cx="322917" cy="347876"/>
          </a:xfrm>
        </p:grpSpPr>
        <p:sp>
          <p:nvSpPr>
            <p:cNvPr id="416" name="Google Shape;416;p34"/>
            <p:cNvSpPr/>
            <p:nvPr/>
          </p:nvSpPr>
          <p:spPr>
            <a:xfrm>
              <a:off x="6896644" y="3216007"/>
              <a:ext cx="301387" cy="347876"/>
            </a:xfrm>
            <a:custGeom>
              <a:rect b="b" l="l" r="r" t="t"/>
              <a:pathLst>
                <a:path extrusionOk="0" h="10955" w="9491">
                  <a:moveTo>
                    <a:pt x="5192" y="382"/>
                  </a:moveTo>
                  <a:lnTo>
                    <a:pt x="6490" y="1679"/>
                  </a:lnTo>
                  <a:lnTo>
                    <a:pt x="3906" y="1679"/>
                  </a:lnTo>
                  <a:lnTo>
                    <a:pt x="5192" y="382"/>
                  </a:lnTo>
                  <a:close/>
                  <a:moveTo>
                    <a:pt x="5186" y="1"/>
                  </a:moveTo>
                  <a:cubicBezTo>
                    <a:pt x="5144" y="1"/>
                    <a:pt x="5103" y="13"/>
                    <a:pt x="5073" y="36"/>
                  </a:cubicBezTo>
                  <a:lnTo>
                    <a:pt x="3442" y="1679"/>
                  </a:lnTo>
                  <a:lnTo>
                    <a:pt x="870" y="1679"/>
                  </a:lnTo>
                  <a:cubicBezTo>
                    <a:pt x="775" y="1679"/>
                    <a:pt x="703" y="1751"/>
                    <a:pt x="703" y="1846"/>
                  </a:cubicBezTo>
                  <a:lnTo>
                    <a:pt x="703" y="4501"/>
                  </a:lnTo>
                  <a:lnTo>
                    <a:pt x="168" y="4501"/>
                  </a:lnTo>
                  <a:cubicBezTo>
                    <a:pt x="72" y="4501"/>
                    <a:pt x="1" y="4585"/>
                    <a:pt x="1" y="4668"/>
                  </a:cubicBezTo>
                  <a:lnTo>
                    <a:pt x="1" y="10788"/>
                  </a:lnTo>
                  <a:cubicBezTo>
                    <a:pt x="1" y="10883"/>
                    <a:pt x="72" y="10954"/>
                    <a:pt x="168" y="10954"/>
                  </a:cubicBezTo>
                  <a:lnTo>
                    <a:pt x="1846" y="10954"/>
                  </a:lnTo>
                  <a:cubicBezTo>
                    <a:pt x="1942" y="10954"/>
                    <a:pt x="2013" y="10883"/>
                    <a:pt x="2013" y="10788"/>
                  </a:cubicBezTo>
                  <a:cubicBezTo>
                    <a:pt x="2013" y="10704"/>
                    <a:pt x="1942" y="10621"/>
                    <a:pt x="1846" y="10621"/>
                  </a:cubicBezTo>
                  <a:lnTo>
                    <a:pt x="334" y="10621"/>
                  </a:lnTo>
                  <a:lnTo>
                    <a:pt x="334" y="4989"/>
                  </a:lnTo>
                  <a:lnTo>
                    <a:pt x="1084" y="5537"/>
                  </a:lnTo>
                  <a:cubicBezTo>
                    <a:pt x="1115" y="5554"/>
                    <a:pt x="1147" y="5562"/>
                    <a:pt x="1178" y="5562"/>
                  </a:cubicBezTo>
                  <a:cubicBezTo>
                    <a:pt x="1231" y="5562"/>
                    <a:pt x="1280" y="5539"/>
                    <a:pt x="1311" y="5501"/>
                  </a:cubicBezTo>
                  <a:cubicBezTo>
                    <a:pt x="1358" y="5430"/>
                    <a:pt x="1346" y="5323"/>
                    <a:pt x="1275" y="5287"/>
                  </a:cubicBezTo>
                  <a:lnTo>
                    <a:pt x="1049" y="5096"/>
                  </a:lnTo>
                  <a:lnTo>
                    <a:pt x="1049" y="4692"/>
                  </a:lnTo>
                  <a:lnTo>
                    <a:pt x="1049" y="4668"/>
                  </a:lnTo>
                  <a:lnTo>
                    <a:pt x="1049" y="4656"/>
                  </a:lnTo>
                  <a:lnTo>
                    <a:pt x="1049" y="2013"/>
                  </a:lnTo>
                  <a:lnTo>
                    <a:pt x="9169" y="2013"/>
                  </a:lnTo>
                  <a:lnTo>
                    <a:pt x="9169" y="2620"/>
                  </a:lnTo>
                  <a:cubicBezTo>
                    <a:pt x="9169" y="2703"/>
                    <a:pt x="9240" y="2787"/>
                    <a:pt x="9335" y="2787"/>
                  </a:cubicBezTo>
                  <a:cubicBezTo>
                    <a:pt x="9419" y="2787"/>
                    <a:pt x="9490" y="2703"/>
                    <a:pt x="9490" y="2620"/>
                  </a:cubicBezTo>
                  <a:lnTo>
                    <a:pt x="9490" y="1846"/>
                  </a:lnTo>
                  <a:cubicBezTo>
                    <a:pt x="9466" y="1751"/>
                    <a:pt x="9395" y="1679"/>
                    <a:pt x="9300" y="1679"/>
                  </a:cubicBezTo>
                  <a:lnTo>
                    <a:pt x="6930" y="1679"/>
                  </a:lnTo>
                  <a:lnTo>
                    <a:pt x="5299" y="36"/>
                  </a:lnTo>
                  <a:cubicBezTo>
                    <a:pt x="5269" y="13"/>
                    <a:pt x="5228" y="1"/>
                    <a:pt x="5186"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7" name="Google Shape;417;p34"/>
            <p:cNvSpPr/>
            <p:nvPr/>
          </p:nvSpPr>
          <p:spPr>
            <a:xfrm>
              <a:off x="6954883" y="3306382"/>
              <a:ext cx="42012" cy="41980"/>
            </a:xfrm>
            <a:custGeom>
              <a:rect b="b" l="l" r="r" t="t"/>
              <a:pathLst>
                <a:path extrusionOk="0" h="1322" w="1323">
                  <a:moveTo>
                    <a:pt x="1001" y="322"/>
                  </a:moveTo>
                  <a:lnTo>
                    <a:pt x="1001" y="988"/>
                  </a:lnTo>
                  <a:lnTo>
                    <a:pt x="322" y="988"/>
                  </a:lnTo>
                  <a:lnTo>
                    <a:pt x="322" y="322"/>
                  </a:lnTo>
                  <a:close/>
                  <a:moveTo>
                    <a:pt x="167" y="0"/>
                  </a:moveTo>
                  <a:cubicBezTo>
                    <a:pt x="72" y="0"/>
                    <a:pt x="1" y="72"/>
                    <a:pt x="1" y="155"/>
                  </a:cubicBezTo>
                  <a:lnTo>
                    <a:pt x="1" y="1155"/>
                  </a:lnTo>
                  <a:cubicBezTo>
                    <a:pt x="1" y="1250"/>
                    <a:pt x="72" y="1322"/>
                    <a:pt x="167" y="1322"/>
                  </a:cubicBezTo>
                  <a:lnTo>
                    <a:pt x="1155" y="1322"/>
                  </a:lnTo>
                  <a:cubicBezTo>
                    <a:pt x="1251" y="1322"/>
                    <a:pt x="1322" y="1250"/>
                    <a:pt x="1322" y="1155"/>
                  </a:cubicBezTo>
                  <a:lnTo>
                    <a:pt x="1322" y="155"/>
                  </a:lnTo>
                  <a:cubicBezTo>
                    <a:pt x="1310" y="72"/>
                    <a:pt x="1239" y="0"/>
                    <a:pt x="1155"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8" name="Google Shape;418;p34"/>
            <p:cNvSpPr/>
            <p:nvPr/>
          </p:nvSpPr>
          <p:spPr>
            <a:xfrm>
              <a:off x="7013122" y="3306382"/>
              <a:ext cx="32168" cy="10225"/>
            </a:xfrm>
            <a:custGeom>
              <a:rect b="b" l="l" r="r" t="t"/>
              <a:pathLst>
                <a:path extrusionOk="0" h="322" w="1013">
                  <a:moveTo>
                    <a:pt x="155" y="0"/>
                  </a:moveTo>
                  <a:cubicBezTo>
                    <a:pt x="72" y="0"/>
                    <a:pt x="0" y="72"/>
                    <a:pt x="0" y="155"/>
                  </a:cubicBezTo>
                  <a:cubicBezTo>
                    <a:pt x="0" y="250"/>
                    <a:pt x="72" y="322"/>
                    <a:pt x="155" y="322"/>
                  </a:cubicBezTo>
                  <a:lnTo>
                    <a:pt x="845" y="322"/>
                  </a:lnTo>
                  <a:cubicBezTo>
                    <a:pt x="929" y="322"/>
                    <a:pt x="1012" y="250"/>
                    <a:pt x="1012" y="155"/>
                  </a:cubicBezTo>
                  <a:cubicBezTo>
                    <a:pt x="1012" y="72"/>
                    <a:pt x="929" y="0"/>
                    <a:pt x="845"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9" name="Google Shape;419;p34"/>
            <p:cNvSpPr/>
            <p:nvPr/>
          </p:nvSpPr>
          <p:spPr>
            <a:xfrm>
              <a:off x="7013471" y="3333596"/>
              <a:ext cx="105903" cy="10606"/>
            </a:xfrm>
            <a:custGeom>
              <a:rect b="b" l="l" r="r" t="t"/>
              <a:pathLst>
                <a:path extrusionOk="0" h="334" w="3335">
                  <a:moveTo>
                    <a:pt x="168" y="0"/>
                  </a:moveTo>
                  <a:cubicBezTo>
                    <a:pt x="72" y="0"/>
                    <a:pt x="1" y="72"/>
                    <a:pt x="1" y="167"/>
                  </a:cubicBezTo>
                  <a:cubicBezTo>
                    <a:pt x="1" y="250"/>
                    <a:pt x="72" y="334"/>
                    <a:pt x="168" y="334"/>
                  </a:cubicBezTo>
                  <a:lnTo>
                    <a:pt x="3168" y="334"/>
                  </a:lnTo>
                  <a:cubicBezTo>
                    <a:pt x="3251" y="334"/>
                    <a:pt x="3335" y="250"/>
                    <a:pt x="3335" y="167"/>
                  </a:cubicBezTo>
                  <a:cubicBezTo>
                    <a:pt x="3335" y="60"/>
                    <a:pt x="3263" y="0"/>
                    <a:pt x="3168"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0" name="Google Shape;420;p34"/>
            <p:cNvSpPr/>
            <p:nvPr/>
          </p:nvSpPr>
          <p:spPr>
            <a:xfrm>
              <a:off x="6966982" y="3375576"/>
              <a:ext cx="63923" cy="10606"/>
            </a:xfrm>
            <a:custGeom>
              <a:rect b="b" l="l" r="r" t="t"/>
              <a:pathLst>
                <a:path extrusionOk="0" h="334" w="2013">
                  <a:moveTo>
                    <a:pt x="167" y="0"/>
                  </a:moveTo>
                  <a:cubicBezTo>
                    <a:pt x="84" y="0"/>
                    <a:pt x="1" y="71"/>
                    <a:pt x="1" y="167"/>
                  </a:cubicBezTo>
                  <a:cubicBezTo>
                    <a:pt x="1" y="262"/>
                    <a:pt x="84" y="333"/>
                    <a:pt x="167" y="333"/>
                  </a:cubicBezTo>
                  <a:lnTo>
                    <a:pt x="1846" y="333"/>
                  </a:lnTo>
                  <a:cubicBezTo>
                    <a:pt x="1941" y="333"/>
                    <a:pt x="2013" y="262"/>
                    <a:pt x="2013" y="167"/>
                  </a:cubicBezTo>
                  <a:cubicBezTo>
                    <a:pt x="2013" y="71"/>
                    <a:pt x="1941" y="0"/>
                    <a:pt x="1846"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1" name="Google Shape;421;p34"/>
            <p:cNvSpPr/>
            <p:nvPr/>
          </p:nvSpPr>
          <p:spPr>
            <a:xfrm>
              <a:off x="6928781" y="3524157"/>
              <a:ext cx="52237" cy="10225"/>
            </a:xfrm>
            <a:custGeom>
              <a:rect b="b" l="l" r="r" t="t"/>
              <a:pathLst>
                <a:path extrusionOk="0" h="322" w="1645">
                  <a:moveTo>
                    <a:pt x="168" y="0"/>
                  </a:moveTo>
                  <a:cubicBezTo>
                    <a:pt x="72" y="0"/>
                    <a:pt x="1" y="72"/>
                    <a:pt x="1" y="167"/>
                  </a:cubicBezTo>
                  <a:cubicBezTo>
                    <a:pt x="1" y="250"/>
                    <a:pt x="72" y="322"/>
                    <a:pt x="168" y="322"/>
                  </a:cubicBezTo>
                  <a:lnTo>
                    <a:pt x="1477" y="322"/>
                  </a:lnTo>
                  <a:cubicBezTo>
                    <a:pt x="1561" y="322"/>
                    <a:pt x="1644" y="250"/>
                    <a:pt x="1644" y="167"/>
                  </a:cubicBezTo>
                  <a:cubicBezTo>
                    <a:pt x="1644" y="72"/>
                    <a:pt x="1561" y="0"/>
                    <a:pt x="1477"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2" name="Google Shape;422;p34"/>
            <p:cNvSpPr/>
            <p:nvPr/>
          </p:nvSpPr>
          <p:spPr>
            <a:xfrm>
              <a:off x="6945420" y="3314701"/>
              <a:ext cx="274141" cy="248800"/>
            </a:xfrm>
            <a:custGeom>
              <a:rect b="b" l="l" r="r" t="t"/>
              <a:pathLst>
                <a:path extrusionOk="0" h="7835" w="8633">
                  <a:moveTo>
                    <a:pt x="5835" y="3274"/>
                  </a:moveTo>
                  <a:lnTo>
                    <a:pt x="5323" y="3632"/>
                  </a:lnTo>
                  <a:lnTo>
                    <a:pt x="1787" y="3632"/>
                  </a:lnTo>
                  <a:lnTo>
                    <a:pt x="1275" y="3274"/>
                  </a:lnTo>
                  <a:close/>
                  <a:moveTo>
                    <a:pt x="4882" y="3965"/>
                  </a:moveTo>
                  <a:lnTo>
                    <a:pt x="4370" y="4322"/>
                  </a:lnTo>
                  <a:lnTo>
                    <a:pt x="2739" y="4322"/>
                  </a:lnTo>
                  <a:lnTo>
                    <a:pt x="2227" y="3965"/>
                  </a:lnTo>
                  <a:close/>
                  <a:moveTo>
                    <a:pt x="3930" y="4632"/>
                  </a:moveTo>
                  <a:lnTo>
                    <a:pt x="3561" y="4894"/>
                  </a:lnTo>
                  <a:lnTo>
                    <a:pt x="3180" y="4632"/>
                  </a:lnTo>
                  <a:close/>
                  <a:moveTo>
                    <a:pt x="7752" y="0"/>
                  </a:moveTo>
                  <a:cubicBezTo>
                    <a:pt x="7668" y="0"/>
                    <a:pt x="7585" y="72"/>
                    <a:pt x="7585" y="167"/>
                  </a:cubicBezTo>
                  <a:lnTo>
                    <a:pt x="7585" y="1560"/>
                  </a:lnTo>
                  <a:lnTo>
                    <a:pt x="7585" y="1977"/>
                  </a:lnTo>
                  <a:lnTo>
                    <a:pt x="6252" y="2929"/>
                  </a:lnTo>
                  <a:lnTo>
                    <a:pt x="799" y="2929"/>
                  </a:lnTo>
                  <a:lnTo>
                    <a:pt x="263" y="2548"/>
                  </a:lnTo>
                  <a:cubicBezTo>
                    <a:pt x="233" y="2528"/>
                    <a:pt x="197" y="2519"/>
                    <a:pt x="162" y="2519"/>
                  </a:cubicBezTo>
                  <a:cubicBezTo>
                    <a:pt x="114" y="2519"/>
                    <a:pt x="69" y="2537"/>
                    <a:pt x="48" y="2572"/>
                  </a:cubicBezTo>
                  <a:cubicBezTo>
                    <a:pt x="1" y="2643"/>
                    <a:pt x="13" y="2750"/>
                    <a:pt x="72" y="2798"/>
                  </a:cubicBezTo>
                  <a:lnTo>
                    <a:pt x="3442" y="5215"/>
                  </a:lnTo>
                  <a:cubicBezTo>
                    <a:pt x="3472" y="5233"/>
                    <a:pt x="3504" y="5242"/>
                    <a:pt x="3537" y="5242"/>
                  </a:cubicBezTo>
                  <a:cubicBezTo>
                    <a:pt x="3570" y="5242"/>
                    <a:pt x="3602" y="5233"/>
                    <a:pt x="3632" y="5215"/>
                  </a:cubicBezTo>
                  <a:lnTo>
                    <a:pt x="8300" y="1858"/>
                  </a:lnTo>
                  <a:lnTo>
                    <a:pt x="8300" y="7501"/>
                  </a:lnTo>
                  <a:lnTo>
                    <a:pt x="941" y="7501"/>
                  </a:lnTo>
                  <a:cubicBezTo>
                    <a:pt x="846" y="7501"/>
                    <a:pt x="775" y="7572"/>
                    <a:pt x="775" y="7668"/>
                  </a:cubicBezTo>
                  <a:cubicBezTo>
                    <a:pt x="775" y="7751"/>
                    <a:pt x="846" y="7834"/>
                    <a:pt x="941" y="7834"/>
                  </a:cubicBezTo>
                  <a:lnTo>
                    <a:pt x="8454" y="7834"/>
                  </a:lnTo>
                  <a:cubicBezTo>
                    <a:pt x="8538" y="7834"/>
                    <a:pt x="8621" y="7751"/>
                    <a:pt x="8621" y="7668"/>
                  </a:cubicBezTo>
                  <a:lnTo>
                    <a:pt x="8621" y="1548"/>
                  </a:lnTo>
                  <a:cubicBezTo>
                    <a:pt x="8625" y="1552"/>
                    <a:pt x="8628" y="1553"/>
                    <a:pt x="8629" y="1553"/>
                  </a:cubicBezTo>
                  <a:cubicBezTo>
                    <a:pt x="8633" y="1553"/>
                    <a:pt x="8633" y="1548"/>
                    <a:pt x="8633" y="1548"/>
                  </a:cubicBezTo>
                  <a:cubicBezTo>
                    <a:pt x="8621" y="1477"/>
                    <a:pt x="8561" y="1417"/>
                    <a:pt x="8466" y="1417"/>
                  </a:cubicBezTo>
                  <a:lnTo>
                    <a:pt x="7919" y="1417"/>
                  </a:lnTo>
                  <a:lnTo>
                    <a:pt x="7919" y="167"/>
                  </a:lnTo>
                  <a:cubicBezTo>
                    <a:pt x="7919" y="72"/>
                    <a:pt x="7847" y="0"/>
                    <a:pt x="7752"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23" name="Google Shape;423;p34"/>
          <p:cNvGrpSpPr/>
          <p:nvPr/>
        </p:nvGrpSpPr>
        <p:grpSpPr>
          <a:xfrm>
            <a:off x="875508" y="3169264"/>
            <a:ext cx="440505" cy="290018"/>
            <a:chOff x="5727616" y="4204699"/>
            <a:chExt cx="440505" cy="290018"/>
          </a:xfrm>
        </p:grpSpPr>
        <p:sp>
          <p:nvSpPr>
            <p:cNvPr id="424" name="Google Shape;424;p34"/>
            <p:cNvSpPr/>
            <p:nvPr/>
          </p:nvSpPr>
          <p:spPr>
            <a:xfrm>
              <a:off x="5727616" y="4204699"/>
              <a:ext cx="440505" cy="290018"/>
            </a:xfrm>
            <a:custGeom>
              <a:rect b="b" l="l" r="r" t="t"/>
              <a:pathLst>
                <a:path extrusionOk="0" h="9133" w="13872">
                  <a:moveTo>
                    <a:pt x="13145" y="4465"/>
                  </a:moveTo>
                  <a:lnTo>
                    <a:pt x="13145" y="4870"/>
                  </a:lnTo>
                  <a:lnTo>
                    <a:pt x="12752" y="4870"/>
                  </a:lnTo>
                  <a:lnTo>
                    <a:pt x="12752" y="4465"/>
                  </a:lnTo>
                  <a:close/>
                  <a:moveTo>
                    <a:pt x="1275" y="3941"/>
                  </a:moveTo>
                  <a:lnTo>
                    <a:pt x="1275" y="4430"/>
                  </a:lnTo>
                  <a:cubicBezTo>
                    <a:pt x="1275" y="4775"/>
                    <a:pt x="1013" y="5049"/>
                    <a:pt x="668" y="5049"/>
                  </a:cubicBezTo>
                  <a:lnTo>
                    <a:pt x="418" y="5049"/>
                  </a:lnTo>
                  <a:cubicBezTo>
                    <a:pt x="501" y="4549"/>
                    <a:pt x="810" y="4120"/>
                    <a:pt x="1275" y="3941"/>
                  </a:cubicBezTo>
                  <a:close/>
                  <a:moveTo>
                    <a:pt x="9121" y="417"/>
                  </a:moveTo>
                  <a:cubicBezTo>
                    <a:pt x="9562" y="417"/>
                    <a:pt x="9978" y="620"/>
                    <a:pt x="10252" y="977"/>
                  </a:cubicBezTo>
                  <a:lnTo>
                    <a:pt x="12205" y="3584"/>
                  </a:lnTo>
                  <a:cubicBezTo>
                    <a:pt x="12240" y="3632"/>
                    <a:pt x="12300" y="3656"/>
                    <a:pt x="12360" y="3656"/>
                  </a:cubicBezTo>
                  <a:lnTo>
                    <a:pt x="13312" y="3656"/>
                  </a:lnTo>
                  <a:cubicBezTo>
                    <a:pt x="13431" y="3656"/>
                    <a:pt x="13514" y="3775"/>
                    <a:pt x="13467" y="3882"/>
                  </a:cubicBezTo>
                  <a:lnTo>
                    <a:pt x="13372" y="4060"/>
                  </a:lnTo>
                  <a:lnTo>
                    <a:pt x="12574" y="4060"/>
                  </a:lnTo>
                  <a:cubicBezTo>
                    <a:pt x="12455" y="4060"/>
                    <a:pt x="12360" y="4156"/>
                    <a:pt x="12360" y="4275"/>
                  </a:cubicBezTo>
                  <a:lnTo>
                    <a:pt x="12360" y="5084"/>
                  </a:lnTo>
                  <a:cubicBezTo>
                    <a:pt x="12360" y="5203"/>
                    <a:pt x="12455" y="5299"/>
                    <a:pt x="12574" y="5299"/>
                  </a:cubicBezTo>
                  <a:lnTo>
                    <a:pt x="13181" y="5299"/>
                  </a:lnTo>
                  <a:lnTo>
                    <a:pt x="13181" y="5596"/>
                  </a:lnTo>
                  <a:cubicBezTo>
                    <a:pt x="13181" y="5787"/>
                    <a:pt x="13252" y="5977"/>
                    <a:pt x="13395" y="6096"/>
                  </a:cubicBezTo>
                  <a:cubicBezTo>
                    <a:pt x="13455" y="6156"/>
                    <a:pt x="13479" y="6227"/>
                    <a:pt x="13479" y="6323"/>
                  </a:cubicBezTo>
                  <a:lnTo>
                    <a:pt x="13479" y="6692"/>
                  </a:lnTo>
                  <a:lnTo>
                    <a:pt x="13443" y="6692"/>
                  </a:lnTo>
                  <a:cubicBezTo>
                    <a:pt x="13443" y="7037"/>
                    <a:pt x="13181" y="7311"/>
                    <a:pt x="12836" y="7311"/>
                  </a:cubicBezTo>
                  <a:lnTo>
                    <a:pt x="12526" y="7311"/>
                  </a:lnTo>
                  <a:cubicBezTo>
                    <a:pt x="12419" y="6501"/>
                    <a:pt x="11740" y="5894"/>
                    <a:pt x="10919" y="5894"/>
                  </a:cubicBezTo>
                  <a:cubicBezTo>
                    <a:pt x="10097" y="5894"/>
                    <a:pt x="9419" y="6513"/>
                    <a:pt x="9312" y="7311"/>
                  </a:cubicBezTo>
                  <a:lnTo>
                    <a:pt x="4061" y="7311"/>
                  </a:lnTo>
                  <a:cubicBezTo>
                    <a:pt x="3954" y="6501"/>
                    <a:pt x="3275" y="5894"/>
                    <a:pt x="2454" y="5894"/>
                  </a:cubicBezTo>
                  <a:cubicBezTo>
                    <a:pt x="1632" y="5894"/>
                    <a:pt x="965" y="6501"/>
                    <a:pt x="846" y="7275"/>
                  </a:cubicBezTo>
                  <a:cubicBezTo>
                    <a:pt x="608" y="7204"/>
                    <a:pt x="429" y="6966"/>
                    <a:pt x="429" y="6692"/>
                  </a:cubicBezTo>
                  <a:lnTo>
                    <a:pt x="429" y="5465"/>
                  </a:lnTo>
                  <a:lnTo>
                    <a:pt x="691" y="5465"/>
                  </a:lnTo>
                  <a:cubicBezTo>
                    <a:pt x="1263" y="5465"/>
                    <a:pt x="1703" y="5001"/>
                    <a:pt x="1703" y="4453"/>
                  </a:cubicBezTo>
                  <a:lnTo>
                    <a:pt x="1703" y="3822"/>
                  </a:lnTo>
                  <a:lnTo>
                    <a:pt x="2406" y="3644"/>
                  </a:lnTo>
                  <a:cubicBezTo>
                    <a:pt x="2465" y="3632"/>
                    <a:pt x="2513" y="3596"/>
                    <a:pt x="2525" y="3560"/>
                  </a:cubicBezTo>
                  <a:lnTo>
                    <a:pt x="3954" y="1120"/>
                  </a:lnTo>
                  <a:cubicBezTo>
                    <a:pt x="4204" y="679"/>
                    <a:pt x="4680" y="417"/>
                    <a:pt x="5180" y="417"/>
                  </a:cubicBezTo>
                  <a:close/>
                  <a:moveTo>
                    <a:pt x="2430" y="6275"/>
                  </a:moveTo>
                  <a:cubicBezTo>
                    <a:pt x="3108" y="6275"/>
                    <a:pt x="3656" y="6823"/>
                    <a:pt x="3656" y="7501"/>
                  </a:cubicBezTo>
                  <a:cubicBezTo>
                    <a:pt x="3656" y="8168"/>
                    <a:pt x="3108" y="8716"/>
                    <a:pt x="2430" y="8716"/>
                  </a:cubicBezTo>
                  <a:cubicBezTo>
                    <a:pt x="1763" y="8716"/>
                    <a:pt x="1215" y="8168"/>
                    <a:pt x="1215" y="7501"/>
                  </a:cubicBezTo>
                  <a:cubicBezTo>
                    <a:pt x="1215" y="6823"/>
                    <a:pt x="1763" y="6275"/>
                    <a:pt x="2430" y="6275"/>
                  </a:cubicBezTo>
                  <a:close/>
                  <a:moveTo>
                    <a:pt x="10919" y="6275"/>
                  </a:moveTo>
                  <a:cubicBezTo>
                    <a:pt x="11586" y="6275"/>
                    <a:pt x="12145" y="6823"/>
                    <a:pt x="12145" y="7501"/>
                  </a:cubicBezTo>
                  <a:cubicBezTo>
                    <a:pt x="12145" y="8168"/>
                    <a:pt x="11586" y="8716"/>
                    <a:pt x="10919" y="8716"/>
                  </a:cubicBezTo>
                  <a:cubicBezTo>
                    <a:pt x="10252" y="8716"/>
                    <a:pt x="9693" y="8168"/>
                    <a:pt x="9693" y="7501"/>
                  </a:cubicBezTo>
                  <a:cubicBezTo>
                    <a:pt x="9693" y="6823"/>
                    <a:pt x="10252" y="6275"/>
                    <a:pt x="10919" y="6275"/>
                  </a:cubicBezTo>
                  <a:close/>
                  <a:moveTo>
                    <a:pt x="5144" y="0"/>
                  </a:moveTo>
                  <a:cubicBezTo>
                    <a:pt x="4501" y="0"/>
                    <a:pt x="3894" y="334"/>
                    <a:pt x="3573" y="905"/>
                  </a:cubicBezTo>
                  <a:lnTo>
                    <a:pt x="2180" y="3275"/>
                  </a:lnTo>
                  <a:lnTo>
                    <a:pt x="1430" y="3465"/>
                  </a:lnTo>
                  <a:cubicBezTo>
                    <a:pt x="489" y="3703"/>
                    <a:pt x="1" y="4477"/>
                    <a:pt x="1" y="5251"/>
                  </a:cubicBezTo>
                  <a:lnTo>
                    <a:pt x="1" y="6692"/>
                  </a:lnTo>
                  <a:cubicBezTo>
                    <a:pt x="1" y="7180"/>
                    <a:pt x="358" y="7608"/>
                    <a:pt x="810" y="7692"/>
                  </a:cubicBezTo>
                  <a:cubicBezTo>
                    <a:pt x="906" y="8501"/>
                    <a:pt x="1584" y="9132"/>
                    <a:pt x="2418" y="9132"/>
                  </a:cubicBezTo>
                  <a:cubicBezTo>
                    <a:pt x="3251" y="9132"/>
                    <a:pt x="3930" y="8513"/>
                    <a:pt x="4025" y="7728"/>
                  </a:cubicBezTo>
                  <a:lnTo>
                    <a:pt x="9300" y="7728"/>
                  </a:lnTo>
                  <a:cubicBezTo>
                    <a:pt x="9407" y="8525"/>
                    <a:pt x="10085" y="9132"/>
                    <a:pt x="10907" y="9132"/>
                  </a:cubicBezTo>
                  <a:cubicBezTo>
                    <a:pt x="11740" y="9132"/>
                    <a:pt x="12407" y="8513"/>
                    <a:pt x="12514" y="7728"/>
                  </a:cubicBezTo>
                  <a:lnTo>
                    <a:pt x="12824" y="7728"/>
                  </a:lnTo>
                  <a:cubicBezTo>
                    <a:pt x="13395" y="7728"/>
                    <a:pt x="13836" y="7263"/>
                    <a:pt x="13836" y="6716"/>
                  </a:cubicBezTo>
                  <a:lnTo>
                    <a:pt x="13836" y="6299"/>
                  </a:lnTo>
                  <a:cubicBezTo>
                    <a:pt x="13848" y="6096"/>
                    <a:pt x="13776" y="5918"/>
                    <a:pt x="13645" y="5787"/>
                  </a:cubicBezTo>
                  <a:cubicBezTo>
                    <a:pt x="13586" y="5727"/>
                    <a:pt x="13550" y="5656"/>
                    <a:pt x="13550" y="5561"/>
                  </a:cubicBezTo>
                  <a:lnTo>
                    <a:pt x="13550" y="4572"/>
                  </a:lnTo>
                  <a:lnTo>
                    <a:pt x="13788" y="4037"/>
                  </a:lnTo>
                  <a:cubicBezTo>
                    <a:pt x="13872" y="3846"/>
                    <a:pt x="13872" y="3656"/>
                    <a:pt x="13764" y="3501"/>
                  </a:cubicBezTo>
                  <a:cubicBezTo>
                    <a:pt x="13657" y="3334"/>
                    <a:pt x="13479" y="3239"/>
                    <a:pt x="13288" y="3239"/>
                  </a:cubicBezTo>
                  <a:lnTo>
                    <a:pt x="12443" y="3239"/>
                  </a:lnTo>
                  <a:lnTo>
                    <a:pt x="10550" y="727"/>
                  </a:lnTo>
                  <a:cubicBezTo>
                    <a:pt x="10204" y="262"/>
                    <a:pt x="9657" y="0"/>
                    <a:pt x="9085"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5" name="Google Shape;425;p34"/>
            <p:cNvSpPr/>
            <p:nvPr/>
          </p:nvSpPr>
          <p:spPr>
            <a:xfrm>
              <a:off x="5779789" y="4416409"/>
              <a:ext cx="52205" cy="51475"/>
            </a:xfrm>
            <a:custGeom>
              <a:rect b="b" l="l" r="r" t="t"/>
              <a:pathLst>
                <a:path extrusionOk="0" h="1621" w="1644">
                  <a:moveTo>
                    <a:pt x="811" y="1"/>
                  </a:moveTo>
                  <a:cubicBezTo>
                    <a:pt x="584" y="1"/>
                    <a:pt x="394" y="84"/>
                    <a:pt x="239" y="239"/>
                  </a:cubicBezTo>
                  <a:cubicBezTo>
                    <a:pt x="96" y="382"/>
                    <a:pt x="1" y="596"/>
                    <a:pt x="1" y="799"/>
                  </a:cubicBezTo>
                  <a:cubicBezTo>
                    <a:pt x="1" y="1263"/>
                    <a:pt x="382" y="1620"/>
                    <a:pt x="822" y="1620"/>
                  </a:cubicBezTo>
                  <a:cubicBezTo>
                    <a:pt x="1275" y="1620"/>
                    <a:pt x="1644" y="1263"/>
                    <a:pt x="1644" y="799"/>
                  </a:cubicBezTo>
                  <a:cubicBezTo>
                    <a:pt x="1644" y="739"/>
                    <a:pt x="1632" y="668"/>
                    <a:pt x="1608" y="608"/>
                  </a:cubicBezTo>
                  <a:cubicBezTo>
                    <a:pt x="1557" y="546"/>
                    <a:pt x="1478" y="484"/>
                    <a:pt x="1389" y="484"/>
                  </a:cubicBezTo>
                  <a:cubicBezTo>
                    <a:pt x="1375" y="484"/>
                    <a:pt x="1361" y="486"/>
                    <a:pt x="1346" y="489"/>
                  </a:cubicBezTo>
                  <a:cubicBezTo>
                    <a:pt x="1239" y="525"/>
                    <a:pt x="1168" y="620"/>
                    <a:pt x="1192" y="727"/>
                  </a:cubicBezTo>
                  <a:cubicBezTo>
                    <a:pt x="1203" y="763"/>
                    <a:pt x="1203" y="787"/>
                    <a:pt x="1203" y="822"/>
                  </a:cubicBezTo>
                  <a:cubicBezTo>
                    <a:pt x="1203" y="1037"/>
                    <a:pt x="1025" y="1215"/>
                    <a:pt x="811" y="1215"/>
                  </a:cubicBezTo>
                  <a:cubicBezTo>
                    <a:pt x="584" y="1215"/>
                    <a:pt x="406" y="1037"/>
                    <a:pt x="406" y="822"/>
                  </a:cubicBezTo>
                  <a:cubicBezTo>
                    <a:pt x="406" y="596"/>
                    <a:pt x="584" y="418"/>
                    <a:pt x="811" y="418"/>
                  </a:cubicBezTo>
                  <a:cubicBezTo>
                    <a:pt x="930" y="418"/>
                    <a:pt x="1013" y="322"/>
                    <a:pt x="1013" y="203"/>
                  </a:cubicBezTo>
                  <a:cubicBezTo>
                    <a:pt x="1013" y="84"/>
                    <a:pt x="930" y="1"/>
                    <a:pt x="811"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6" name="Google Shape;426;p34"/>
            <p:cNvSpPr/>
            <p:nvPr/>
          </p:nvSpPr>
          <p:spPr>
            <a:xfrm>
              <a:off x="6048627" y="4416409"/>
              <a:ext cx="52205" cy="51856"/>
            </a:xfrm>
            <a:custGeom>
              <a:rect b="b" l="l" r="r" t="t"/>
              <a:pathLst>
                <a:path extrusionOk="0" h="1633" w="1644">
                  <a:moveTo>
                    <a:pt x="822" y="1"/>
                  </a:moveTo>
                  <a:cubicBezTo>
                    <a:pt x="596" y="1"/>
                    <a:pt x="405" y="84"/>
                    <a:pt x="238" y="239"/>
                  </a:cubicBezTo>
                  <a:cubicBezTo>
                    <a:pt x="95" y="382"/>
                    <a:pt x="0" y="596"/>
                    <a:pt x="0" y="822"/>
                  </a:cubicBezTo>
                  <a:cubicBezTo>
                    <a:pt x="0" y="1263"/>
                    <a:pt x="381" y="1632"/>
                    <a:pt x="822" y="1632"/>
                  </a:cubicBezTo>
                  <a:cubicBezTo>
                    <a:pt x="1274" y="1632"/>
                    <a:pt x="1643" y="1275"/>
                    <a:pt x="1643" y="822"/>
                  </a:cubicBezTo>
                  <a:cubicBezTo>
                    <a:pt x="1643" y="763"/>
                    <a:pt x="1631" y="680"/>
                    <a:pt x="1608" y="620"/>
                  </a:cubicBezTo>
                  <a:cubicBezTo>
                    <a:pt x="1577" y="548"/>
                    <a:pt x="1492" y="484"/>
                    <a:pt x="1400" y="484"/>
                  </a:cubicBezTo>
                  <a:cubicBezTo>
                    <a:pt x="1386" y="484"/>
                    <a:pt x="1372" y="486"/>
                    <a:pt x="1358" y="489"/>
                  </a:cubicBezTo>
                  <a:cubicBezTo>
                    <a:pt x="1250" y="525"/>
                    <a:pt x="1179" y="620"/>
                    <a:pt x="1215" y="727"/>
                  </a:cubicBezTo>
                  <a:cubicBezTo>
                    <a:pt x="1227" y="763"/>
                    <a:pt x="1227" y="787"/>
                    <a:pt x="1227" y="822"/>
                  </a:cubicBezTo>
                  <a:cubicBezTo>
                    <a:pt x="1227" y="1037"/>
                    <a:pt x="1048" y="1215"/>
                    <a:pt x="822" y="1215"/>
                  </a:cubicBezTo>
                  <a:cubicBezTo>
                    <a:pt x="596" y="1215"/>
                    <a:pt x="417" y="1037"/>
                    <a:pt x="417" y="822"/>
                  </a:cubicBezTo>
                  <a:cubicBezTo>
                    <a:pt x="417" y="596"/>
                    <a:pt x="596" y="418"/>
                    <a:pt x="822" y="418"/>
                  </a:cubicBezTo>
                  <a:cubicBezTo>
                    <a:pt x="941" y="418"/>
                    <a:pt x="1036" y="322"/>
                    <a:pt x="1036" y="203"/>
                  </a:cubicBezTo>
                  <a:cubicBezTo>
                    <a:pt x="1036" y="84"/>
                    <a:pt x="941" y="1"/>
                    <a:pt x="822"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7" name="Google Shape;427;p34"/>
            <p:cNvSpPr/>
            <p:nvPr/>
          </p:nvSpPr>
          <p:spPr>
            <a:xfrm>
              <a:off x="6000995" y="4365379"/>
              <a:ext cx="122892" cy="58016"/>
            </a:xfrm>
            <a:custGeom>
              <a:rect b="b" l="l" r="r" t="t"/>
              <a:pathLst>
                <a:path extrusionOk="0" h="1827" w="3870">
                  <a:moveTo>
                    <a:pt x="2310" y="1"/>
                  </a:moveTo>
                  <a:cubicBezTo>
                    <a:pt x="1810" y="1"/>
                    <a:pt x="1334" y="143"/>
                    <a:pt x="929" y="429"/>
                  </a:cubicBezTo>
                  <a:cubicBezTo>
                    <a:pt x="524" y="715"/>
                    <a:pt x="226" y="1096"/>
                    <a:pt x="48" y="1548"/>
                  </a:cubicBezTo>
                  <a:cubicBezTo>
                    <a:pt x="0" y="1656"/>
                    <a:pt x="60" y="1775"/>
                    <a:pt x="167" y="1810"/>
                  </a:cubicBezTo>
                  <a:cubicBezTo>
                    <a:pt x="192" y="1822"/>
                    <a:pt x="218" y="1827"/>
                    <a:pt x="244" y="1827"/>
                  </a:cubicBezTo>
                  <a:cubicBezTo>
                    <a:pt x="326" y="1827"/>
                    <a:pt x="404" y="1773"/>
                    <a:pt x="441" y="1691"/>
                  </a:cubicBezTo>
                  <a:cubicBezTo>
                    <a:pt x="738" y="917"/>
                    <a:pt x="1488" y="405"/>
                    <a:pt x="2322" y="405"/>
                  </a:cubicBezTo>
                  <a:cubicBezTo>
                    <a:pt x="2774" y="405"/>
                    <a:pt x="3191" y="536"/>
                    <a:pt x="3548" y="798"/>
                  </a:cubicBezTo>
                  <a:cubicBezTo>
                    <a:pt x="3581" y="831"/>
                    <a:pt x="3624" y="846"/>
                    <a:pt x="3667" y="846"/>
                  </a:cubicBezTo>
                  <a:cubicBezTo>
                    <a:pt x="3732" y="846"/>
                    <a:pt x="3798" y="813"/>
                    <a:pt x="3834" y="763"/>
                  </a:cubicBezTo>
                  <a:cubicBezTo>
                    <a:pt x="3870" y="679"/>
                    <a:pt x="3858" y="560"/>
                    <a:pt x="3774" y="489"/>
                  </a:cubicBezTo>
                  <a:cubicBezTo>
                    <a:pt x="3334" y="179"/>
                    <a:pt x="2846" y="1"/>
                    <a:pt x="2310"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8" name="Google Shape;428;p34"/>
            <p:cNvSpPr/>
            <p:nvPr/>
          </p:nvSpPr>
          <p:spPr>
            <a:xfrm>
              <a:off x="5816847" y="4230039"/>
              <a:ext cx="124797" cy="193610"/>
            </a:xfrm>
            <a:custGeom>
              <a:rect b="b" l="l" r="r" t="t"/>
              <a:pathLst>
                <a:path extrusionOk="0" h="6097" w="3930">
                  <a:moveTo>
                    <a:pt x="3513" y="417"/>
                  </a:moveTo>
                  <a:lnTo>
                    <a:pt x="3513" y="2441"/>
                  </a:lnTo>
                  <a:lnTo>
                    <a:pt x="822" y="2441"/>
                  </a:lnTo>
                  <a:lnTo>
                    <a:pt x="1834" y="714"/>
                  </a:lnTo>
                  <a:cubicBezTo>
                    <a:pt x="1930" y="524"/>
                    <a:pt x="2144" y="417"/>
                    <a:pt x="2346" y="417"/>
                  </a:cubicBezTo>
                  <a:close/>
                  <a:moveTo>
                    <a:pt x="2346" y="0"/>
                  </a:moveTo>
                  <a:cubicBezTo>
                    <a:pt x="1989" y="0"/>
                    <a:pt x="1644" y="203"/>
                    <a:pt x="1465" y="512"/>
                  </a:cubicBezTo>
                  <a:lnTo>
                    <a:pt x="60" y="2917"/>
                  </a:lnTo>
                  <a:cubicBezTo>
                    <a:pt x="1" y="3024"/>
                    <a:pt x="25" y="3143"/>
                    <a:pt x="132" y="3203"/>
                  </a:cubicBezTo>
                  <a:cubicBezTo>
                    <a:pt x="155" y="3215"/>
                    <a:pt x="203" y="3239"/>
                    <a:pt x="239" y="3239"/>
                  </a:cubicBezTo>
                  <a:cubicBezTo>
                    <a:pt x="310" y="3239"/>
                    <a:pt x="370" y="3203"/>
                    <a:pt x="417" y="3131"/>
                  </a:cubicBezTo>
                  <a:lnTo>
                    <a:pt x="572" y="2846"/>
                  </a:lnTo>
                  <a:lnTo>
                    <a:pt x="3513" y="2846"/>
                  </a:lnTo>
                  <a:lnTo>
                    <a:pt x="3513" y="5882"/>
                  </a:lnTo>
                  <a:cubicBezTo>
                    <a:pt x="3513" y="6001"/>
                    <a:pt x="3596" y="6096"/>
                    <a:pt x="3715" y="6096"/>
                  </a:cubicBezTo>
                  <a:cubicBezTo>
                    <a:pt x="3835" y="6096"/>
                    <a:pt x="3930" y="6001"/>
                    <a:pt x="3930" y="5882"/>
                  </a:cubicBezTo>
                  <a:lnTo>
                    <a:pt x="3930" y="203"/>
                  </a:lnTo>
                  <a:cubicBezTo>
                    <a:pt x="3918" y="95"/>
                    <a:pt x="3823" y="0"/>
                    <a:pt x="3715"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9" name="Google Shape;429;p34"/>
            <p:cNvSpPr/>
            <p:nvPr/>
          </p:nvSpPr>
          <p:spPr>
            <a:xfrm>
              <a:off x="5954474" y="4230039"/>
              <a:ext cx="120256" cy="102854"/>
            </a:xfrm>
            <a:custGeom>
              <a:rect b="b" l="l" r="r" t="t"/>
              <a:pathLst>
                <a:path extrusionOk="0" h="3239" w="3787">
                  <a:moveTo>
                    <a:pt x="203" y="0"/>
                  </a:moveTo>
                  <a:cubicBezTo>
                    <a:pt x="84" y="0"/>
                    <a:pt x="1" y="95"/>
                    <a:pt x="1" y="214"/>
                  </a:cubicBezTo>
                  <a:lnTo>
                    <a:pt x="1" y="3024"/>
                  </a:lnTo>
                  <a:cubicBezTo>
                    <a:pt x="1" y="3143"/>
                    <a:pt x="84" y="3239"/>
                    <a:pt x="203" y="3239"/>
                  </a:cubicBezTo>
                  <a:cubicBezTo>
                    <a:pt x="322" y="3239"/>
                    <a:pt x="417" y="3143"/>
                    <a:pt x="417" y="3024"/>
                  </a:cubicBezTo>
                  <a:lnTo>
                    <a:pt x="417" y="405"/>
                  </a:lnTo>
                  <a:lnTo>
                    <a:pt x="1977" y="405"/>
                  </a:lnTo>
                  <a:cubicBezTo>
                    <a:pt x="2132" y="405"/>
                    <a:pt x="2322" y="512"/>
                    <a:pt x="2429" y="655"/>
                  </a:cubicBezTo>
                  <a:lnTo>
                    <a:pt x="3287" y="1786"/>
                  </a:lnTo>
                  <a:cubicBezTo>
                    <a:pt x="3346" y="1869"/>
                    <a:pt x="3358" y="1941"/>
                    <a:pt x="3358" y="2024"/>
                  </a:cubicBezTo>
                  <a:cubicBezTo>
                    <a:pt x="3358" y="2250"/>
                    <a:pt x="3180" y="2429"/>
                    <a:pt x="2953" y="2429"/>
                  </a:cubicBezTo>
                  <a:lnTo>
                    <a:pt x="1013" y="2429"/>
                  </a:lnTo>
                  <a:cubicBezTo>
                    <a:pt x="894" y="2429"/>
                    <a:pt x="798" y="2524"/>
                    <a:pt x="798" y="2643"/>
                  </a:cubicBezTo>
                  <a:cubicBezTo>
                    <a:pt x="798" y="2762"/>
                    <a:pt x="882" y="2846"/>
                    <a:pt x="1013" y="2846"/>
                  </a:cubicBezTo>
                  <a:lnTo>
                    <a:pt x="2977" y="2846"/>
                  </a:lnTo>
                  <a:cubicBezTo>
                    <a:pt x="3418" y="2846"/>
                    <a:pt x="3787" y="2489"/>
                    <a:pt x="3787" y="2024"/>
                  </a:cubicBezTo>
                  <a:cubicBezTo>
                    <a:pt x="3787" y="1846"/>
                    <a:pt x="3727" y="1691"/>
                    <a:pt x="3632" y="1536"/>
                  </a:cubicBezTo>
                  <a:lnTo>
                    <a:pt x="2775" y="405"/>
                  </a:lnTo>
                  <a:cubicBezTo>
                    <a:pt x="2584" y="155"/>
                    <a:pt x="2287" y="0"/>
                    <a:pt x="1965"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0" name="Google Shape;430;p34"/>
            <p:cNvSpPr/>
            <p:nvPr/>
          </p:nvSpPr>
          <p:spPr>
            <a:xfrm>
              <a:off x="5876198" y="4333243"/>
              <a:ext cx="39376" cy="13274"/>
            </a:xfrm>
            <a:custGeom>
              <a:rect b="b" l="l" r="r" t="t"/>
              <a:pathLst>
                <a:path extrusionOk="0" h="418" w="1240">
                  <a:moveTo>
                    <a:pt x="215" y="1"/>
                  </a:moveTo>
                  <a:cubicBezTo>
                    <a:pt x="96" y="1"/>
                    <a:pt x="1" y="84"/>
                    <a:pt x="1" y="203"/>
                  </a:cubicBezTo>
                  <a:cubicBezTo>
                    <a:pt x="1" y="322"/>
                    <a:pt x="96" y="417"/>
                    <a:pt x="215" y="417"/>
                  </a:cubicBezTo>
                  <a:lnTo>
                    <a:pt x="1025" y="417"/>
                  </a:lnTo>
                  <a:cubicBezTo>
                    <a:pt x="1144" y="417"/>
                    <a:pt x="1239" y="322"/>
                    <a:pt x="1239" y="203"/>
                  </a:cubicBezTo>
                  <a:cubicBezTo>
                    <a:pt x="1239" y="84"/>
                    <a:pt x="1156" y="1"/>
                    <a:pt x="1025"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1" name="Google Shape;431;p34"/>
            <p:cNvSpPr/>
            <p:nvPr/>
          </p:nvSpPr>
          <p:spPr>
            <a:xfrm>
              <a:off x="5979433" y="4333243"/>
              <a:ext cx="39344" cy="13274"/>
            </a:xfrm>
            <a:custGeom>
              <a:rect b="b" l="l" r="r" t="t"/>
              <a:pathLst>
                <a:path extrusionOk="0" h="418" w="1239">
                  <a:moveTo>
                    <a:pt x="203" y="1"/>
                  </a:moveTo>
                  <a:cubicBezTo>
                    <a:pt x="84" y="1"/>
                    <a:pt x="0" y="84"/>
                    <a:pt x="0" y="203"/>
                  </a:cubicBezTo>
                  <a:cubicBezTo>
                    <a:pt x="0" y="322"/>
                    <a:pt x="84" y="417"/>
                    <a:pt x="203" y="417"/>
                  </a:cubicBezTo>
                  <a:lnTo>
                    <a:pt x="1024" y="417"/>
                  </a:lnTo>
                  <a:cubicBezTo>
                    <a:pt x="1143" y="417"/>
                    <a:pt x="1239" y="322"/>
                    <a:pt x="1239" y="203"/>
                  </a:cubicBezTo>
                  <a:cubicBezTo>
                    <a:pt x="1239" y="84"/>
                    <a:pt x="1143" y="1"/>
                    <a:pt x="1024"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32" name="Google Shape;432;p34"/>
          <p:cNvSpPr txBox="1"/>
          <p:nvPr>
            <p:ph idx="3" type="subTitle"/>
          </p:nvPr>
        </p:nvSpPr>
        <p:spPr>
          <a:xfrm>
            <a:off x="5522325" y="1783025"/>
            <a:ext cx="2268900" cy="984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1200"/>
              <a:t>The Ritz-Carlton properties offer luxurious and opulent accommodations, with high-end finishes, elegant furnishings, and plush bedding.</a:t>
            </a:r>
            <a:endParaRPr sz="1200"/>
          </a:p>
        </p:txBody>
      </p:sp>
      <p:sp>
        <p:nvSpPr>
          <p:cNvPr id="433" name="Google Shape;433;p34"/>
          <p:cNvSpPr txBox="1"/>
          <p:nvPr>
            <p:ph idx="4" type="subTitle"/>
          </p:nvPr>
        </p:nvSpPr>
        <p:spPr>
          <a:xfrm>
            <a:off x="5522325" y="1420780"/>
            <a:ext cx="2268900" cy="4776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sz="1700"/>
              <a:t>Luxurious accommodations</a:t>
            </a:r>
            <a:endParaRPr sz="1700"/>
          </a:p>
        </p:txBody>
      </p:sp>
      <p:sp>
        <p:nvSpPr>
          <p:cNvPr id="434" name="Google Shape;434;p34"/>
          <p:cNvSpPr txBox="1"/>
          <p:nvPr>
            <p:ph idx="5" type="subTitle"/>
          </p:nvPr>
        </p:nvSpPr>
        <p:spPr>
          <a:xfrm>
            <a:off x="1437050" y="3346475"/>
            <a:ext cx="2268900" cy="984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1300"/>
              <a:t>Many Ritz-Carlton properties offer butler service, which provides guests with a dedicated personal assistant who can help with a wide range of tasks.</a:t>
            </a:r>
            <a:endParaRPr sz="1300"/>
          </a:p>
        </p:txBody>
      </p:sp>
      <p:sp>
        <p:nvSpPr>
          <p:cNvPr id="435" name="Google Shape;435;p34"/>
          <p:cNvSpPr txBox="1"/>
          <p:nvPr>
            <p:ph idx="6" type="subTitle"/>
          </p:nvPr>
        </p:nvSpPr>
        <p:spPr>
          <a:xfrm>
            <a:off x="1437050" y="2984231"/>
            <a:ext cx="2268900" cy="4776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sz="2000"/>
              <a:t>Butler service</a:t>
            </a:r>
            <a:endParaRPr sz="2000"/>
          </a:p>
        </p:txBody>
      </p:sp>
      <p:cxnSp>
        <p:nvCxnSpPr>
          <p:cNvPr id="436" name="Google Shape;436;p34"/>
          <p:cNvCxnSpPr/>
          <p:nvPr/>
        </p:nvCxnSpPr>
        <p:spPr>
          <a:xfrm rot="10800000">
            <a:off x="877625" y="2021350"/>
            <a:ext cx="435600" cy="0"/>
          </a:xfrm>
          <a:prstGeom prst="straightConnector1">
            <a:avLst/>
          </a:prstGeom>
          <a:noFill/>
          <a:ln cap="flat" cmpd="sng" w="9525">
            <a:solidFill>
              <a:schemeClr val="lt1"/>
            </a:solidFill>
            <a:prstDash val="solid"/>
            <a:round/>
            <a:headEnd len="med" w="med" type="none"/>
            <a:tailEnd len="med" w="med" type="none"/>
          </a:ln>
        </p:spPr>
      </p:cxnSp>
      <p:cxnSp>
        <p:nvCxnSpPr>
          <p:cNvPr id="437" name="Google Shape;437;p34"/>
          <p:cNvCxnSpPr/>
          <p:nvPr/>
        </p:nvCxnSpPr>
        <p:spPr>
          <a:xfrm rot="10800000">
            <a:off x="4950975" y="2021350"/>
            <a:ext cx="435600" cy="0"/>
          </a:xfrm>
          <a:prstGeom prst="straightConnector1">
            <a:avLst/>
          </a:prstGeom>
          <a:noFill/>
          <a:ln cap="flat" cmpd="sng" w="9525">
            <a:solidFill>
              <a:schemeClr val="lt1"/>
            </a:solidFill>
            <a:prstDash val="solid"/>
            <a:round/>
            <a:headEnd len="med" w="med" type="none"/>
            <a:tailEnd len="med" w="med" type="none"/>
          </a:ln>
        </p:spPr>
      </p:cxnSp>
      <p:cxnSp>
        <p:nvCxnSpPr>
          <p:cNvPr id="438" name="Google Shape;438;p34"/>
          <p:cNvCxnSpPr/>
          <p:nvPr/>
        </p:nvCxnSpPr>
        <p:spPr>
          <a:xfrm rot="10800000">
            <a:off x="877625" y="3559900"/>
            <a:ext cx="435600" cy="0"/>
          </a:xfrm>
          <a:prstGeom prst="straightConnector1">
            <a:avLst/>
          </a:prstGeom>
          <a:noFill/>
          <a:ln cap="flat" cmpd="sng" w="9525">
            <a:solidFill>
              <a:schemeClr val="lt1"/>
            </a:solidFill>
            <a:prstDash val="solid"/>
            <a:round/>
            <a:headEnd len="med" w="med" type="none"/>
            <a:tailEnd len="med" w="med" type="none"/>
          </a:ln>
        </p:spPr>
      </p:cxnSp>
      <p:cxnSp>
        <p:nvCxnSpPr>
          <p:cNvPr id="439" name="Google Shape;439;p34"/>
          <p:cNvCxnSpPr/>
          <p:nvPr/>
        </p:nvCxnSpPr>
        <p:spPr>
          <a:xfrm rot="10800000">
            <a:off x="4950975" y="3559900"/>
            <a:ext cx="435600" cy="0"/>
          </a:xfrm>
          <a:prstGeom prst="straightConnector1">
            <a:avLst/>
          </a:prstGeom>
          <a:noFill/>
          <a:ln cap="flat" cmpd="sng" w="9525">
            <a:solidFill>
              <a:schemeClr val="lt1"/>
            </a:solidFill>
            <a:prstDash val="solid"/>
            <a:round/>
            <a:headEnd len="med" w="med" type="none"/>
            <a:tailEnd len="med" w="med" type="none"/>
          </a:ln>
        </p:spPr>
      </p:cxn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43" name="Shape 443"/>
        <p:cNvGrpSpPr/>
        <p:nvPr/>
      </p:nvGrpSpPr>
      <p:grpSpPr>
        <a:xfrm>
          <a:off x="0" y="0"/>
          <a:ext cx="0" cy="0"/>
          <a:chOff x="0" y="0"/>
          <a:chExt cx="0" cy="0"/>
        </a:xfrm>
      </p:grpSpPr>
      <p:sp>
        <p:nvSpPr>
          <p:cNvPr id="444" name="Google Shape;444;p35"/>
          <p:cNvSpPr/>
          <p:nvPr/>
        </p:nvSpPr>
        <p:spPr>
          <a:xfrm>
            <a:off x="1298850" y="768325"/>
            <a:ext cx="6546300" cy="2192400"/>
          </a:xfrm>
          <a:prstGeom prst="round2SameRect">
            <a:avLst>
              <a:gd fmla="val 50000" name="adj1"/>
              <a:gd fmla="val 0" name="adj2"/>
            </a:avLst>
          </a:prstGeom>
          <a:noFill/>
          <a:ln cap="flat" cmpd="sng" w="952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445" name="Google Shape;445;p35"/>
          <p:cNvPicPr preferRelativeResize="0"/>
          <p:nvPr/>
        </p:nvPicPr>
        <p:blipFill rotWithShape="1">
          <a:blip r:embed="rId3">
            <a:alphaModFix/>
          </a:blip>
          <a:srcRect b="28179" l="7149" r="0" t="26251"/>
          <a:stretch/>
        </p:blipFill>
        <p:spPr>
          <a:xfrm>
            <a:off x="1340600" y="806425"/>
            <a:ext cx="6462900" cy="2116200"/>
          </a:xfrm>
          <a:prstGeom prst="round2SameRect">
            <a:avLst>
              <a:gd fmla="val 50000" name="adj1"/>
              <a:gd fmla="val 0" name="adj2"/>
            </a:avLst>
          </a:prstGeom>
          <a:noFill/>
          <a:ln>
            <a:noFill/>
          </a:ln>
        </p:spPr>
      </p:pic>
      <p:sp>
        <p:nvSpPr>
          <p:cNvPr id="446" name="Google Shape;446;p35"/>
          <p:cNvSpPr txBox="1"/>
          <p:nvPr>
            <p:ph idx="1" type="subTitle"/>
          </p:nvPr>
        </p:nvSpPr>
        <p:spPr>
          <a:xfrm>
            <a:off x="1072350" y="3210200"/>
            <a:ext cx="6999300" cy="717900"/>
          </a:xfrm>
          <a:prstGeom prst="rect">
            <a:avLst/>
          </a:prstGeom>
        </p:spPr>
        <p:txBody>
          <a:bodyPr anchorCtr="0" anchor="t" bIns="91425" lIns="91425" spcFirstLastPara="1" rIns="91425" wrap="square" tIns="91425">
            <a:noAutofit/>
          </a:bodyPr>
          <a:lstStyle/>
          <a:p>
            <a:pPr indent="0" lvl="0" marL="0" rtl="0" algn="ctr">
              <a:spcBef>
                <a:spcPts val="0"/>
              </a:spcBef>
              <a:spcAft>
                <a:spcPts val="1200"/>
              </a:spcAft>
              <a:buNone/>
            </a:pPr>
            <a:r>
              <a:rPr lang="en"/>
              <a:t>In addition to its hotel properties, The Ritz-Carlton also operates several luxury residential properties, such as The Ritz-Carlton Residences and The Ritz-Carlton Destination Club. The brand also operates a program of luxury vacation ownership, known as The Ritz-Carlton Club, which offers access to a network of properties around the world (Zairi, 1994).</a:t>
            </a:r>
            <a:endParaRPr/>
          </a:p>
        </p:txBody>
      </p:sp>
      <p:grpSp>
        <p:nvGrpSpPr>
          <p:cNvPr id="447" name="Google Shape;447;p35"/>
          <p:cNvGrpSpPr/>
          <p:nvPr/>
        </p:nvGrpSpPr>
        <p:grpSpPr>
          <a:xfrm>
            <a:off x="1691637" y="1249196"/>
            <a:ext cx="5760526" cy="1511808"/>
            <a:chOff x="1704225" y="1873146"/>
            <a:chExt cx="5760526" cy="1511808"/>
          </a:xfrm>
        </p:grpSpPr>
        <p:sp>
          <p:nvSpPr>
            <p:cNvPr id="448" name="Google Shape;448;p35"/>
            <p:cNvSpPr/>
            <p:nvPr/>
          </p:nvSpPr>
          <p:spPr>
            <a:xfrm>
              <a:off x="1704225" y="3153350"/>
              <a:ext cx="5760526" cy="17874"/>
            </a:xfrm>
            <a:custGeom>
              <a:rect b="b" l="l" r="r" t="t"/>
              <a:pathLst>
                <a:path extrusionOk="0" h="1529" w="276218">
                  <a:moveTo>
                    <a:pt x="1" y="0"/>
                  </a:moveTo>
                  <a:lnTo>
                    <a:pt x="1" y="1528"/>
                  </a:lnTo>
                  <a:lnTo>
                    <a:pt x="276218" y="1528"/>
                  </a:lnTo>
                  <a:lnTo>
                    <a:pt x="276218" y="0"/>
                  </a:lnTo>
                  <a:close/>
                </a:path>
              </a:pathLst>
            </a:custGeom>
            <a:solidFill>
              <a:srgbClr val="FFFCF7">
                <a:alpha val="4698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9" name="Google Shape;449;p35"/>
            <p:cNvSpPr/>
            <p:nvPr/>
          </p:nvSpPr>
          <p:spPr>
            <a:xfrm>
              <a:off x="4131639" y="1873146"/>
              <a:ext cx="874248" cy="793629"/>
            </a:xfrm>
            <a:custGeom>
              <a:rect b="b" l="l" r="r" t="t"/>
              <a:pathLst>
                <a:path extrusionOk="0" h="67846" w="74738">
                  <a:moveTo>
                    <a:pt x="37315" y="1"/>
                  </a:moveTo>
                  <a:cubicBezTo>
                    <a:pt x="22013" y="1"/>
                    <a:pt x="8155" y="10468"/>
                    <a:pt x="4400" y="26010"/>
                  </a:cubicBezTo>
                  <a:cubicBezTo>
                    <a:pt x="0" y="44220"/>
                    <a:pt x="11184" y="62492"/>
                    <a:pt x="29394" y="66892"/>
                  </a:cubicBezTo>
                  <a:cubicBezTo>
                    <a:pt x="32064" y="67537"/>
                    <a:pt x="34736" y="67846"/>
                    <a:pt x="37366" y="67846"/>
                  </a:cubicBezTo>
                  <a:cubicBezTo>
                    <a:pt x="52680" y="67846"/>
                    <a:pt x="66583" y="57378"/>
                    <a:pt x="70338" y="41837"/>
                  </a:cubicBezTo>
                  <a:cubicBezTo>
                    <a:pt x="74738" y="23626"/>
                    <a:pt x="63494" y="5354"/>
                    <a:pt x="45283" y="955"/>
                  </a:cubicBezTo>
                  <a:cubicBezTo>
                    <a:pt x="42613" y="310"/>
                    <a:pt x="39943" y="1"/>
                    <a:pt x="37315" y="1"/>
                  </a:cubicBezTo>
                  <a:close/>
                </a:path>
              </a:pathLst>
            </a:custGeom>
            <a:solidFill>
              <a:schemeClr val="dk1"/>
            </a:solidFill>
            <a:ln cap="flat" cmpd="sng" w="952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0" name="Google Shape;450;p35"/>
            <p:cNvSpPr/>
            <p:nvPr/>
          </p:nvSpPr>
          <p:spPr>
            <a:xfrm>
              <a:off x="2218746" y="3253416"/>
              <a:ext cx="90954" cy="120823"/>
            </a:xfrm>
            <a:custGeom>
              <a:rect b="b" l="l" r="r" t="t"/>
              <a:pathLst>
                <a:path extrusionOk="0" h="10329" w="7335">
                  <a:moveTo>
                    <a:pt x="1" y="1"/>
                  </a:moveTo>
                  <a:lnTo>
                    <a:pt x="1" y="10328"/>
                  </a:lnTo>
                  <a:lnTo>
                    <a:pt x="7334" y="5195"/>
                  </a:lnTo>
                  <a:lnTo>
                    <a:pt x="1"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1" name="Google Shape;451;p35"/>
            <p:cNvSpPr/>
            <p:nvPr/>
          </p:nvSpPr>
          <p:spPr>
            <a:xfrm>
              <a:off x="2289685" y="3253416"/>
              <a:ext cx="20026" cy="120823"/>
            </a:xfrm>
            <a:custGeom>
              <a:rect b="b" l="l" r="r" t="t"/>
              <a:pathLst>
                <a:path extrusionOk="0" h="10329" w="1712">
                  <a:moveTo>
                    <a:pt x="0" y="1"/>
                  </a:moveTo>
                  <a:lnTo>
                    <a:pt x="0" y="10328"/>
                  </a:lnTo>
                  <a:lnTo>
                    <a:pt x="1711" y="10328"/>
                  </a:lnTo>
                  <a:lnTo>
                    <a:pt x="1711"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2" name="Google Shape;452;p35"/>
            <p:cNvSpPr/>
            <p:nvPr/>
          </p:nvSpPr>
          <p:spPr>
            <a:xfrm>
              <a:off x="1961108" y="3253416"/>
              <a:ext cx="90942" cy="120823"/>
            </a:xfrm>
            <a:custGeom>
              <a:rect b="b" l="l" r="r" t="t"/>
              <a:pathLst>
                <a:path extrusionOk="0" h="10329" w="7334">
                  <a:moveTo>
                    <a:pt x="1" y="1"/>
                  </a:moveTo>
                  <a:lnTo>
                    <a:pt x="1" y="10328"/>
                  </a:lnTo>
                  <a:lnTo>
                    <a:pt x="7334" y="5195"/>
                  </a:lnTo>
                  <a:lnTo>
                    <a:pt x="1"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3" name="Google Shape;453;p35"/>
            <p:cNvSpPr/>
            <p:nvPr/>
          </p:nvSpPr>
          <p:spPr>
            <a:xfrm>
              <a:off x="1704226" y="3253416"/>
              <a:ext cx="90185" cy="120823"/>
            </a:xfrm>
            <a:custGeom>
              <a:rect b="b" l="l" r="r" t="t"/>
              <a:pathLst>
                <a:path extrusionOk="0" h="10329" w="7273">
                  <a:moveTo>
                    <a:pt x="7272" y="1"/>
                  </a:moveTo>
                  <a:lnTo>
                    <a:pt x="0" y="5195"/>
                  </a:lnTo>
                  <a:lnTo>
                    <a:pt x="7272" y="10328"/>
                  </a:lnTo>
                  <a:lnTo>
                    <a:pt x="7272"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4" name="Google Shape;454;p35"/>
            <p:cNvSpPr/>
            <p:nvPr/>
          </p:nvSpPr>
          <p:spPr>
            <a:xfrm>
              <a:off x="6760500" y="3233401"/>
              <a:ext cx="156559" cy="151553"/>
            </a:xfrm>
            <a:custGeom>
              <a:rect b="b" l="l" r="r" t="t"/>
              <a:pathLst>
                <a:path extrusionOk="0" h="12956" w="13384">
                  <a:moveTo>
                    <a:pt x="6661" y="4401"/>
                  </a:moveTo>
                  <a:cubicBezTo>
                    <a:pt x="7822" y="4401"/>
                    <a:pt x="8800" y="5317"/>
                    <a:pt x="8800" y="6478"/>
                  </a:cubicBezTo>
                  <a:lnTo>
                    <a:pt x="8800" y="6539"/>
                  </a:lnTo>
                  <a:cubicBezTo>
                    <a:pt x="8842" y="7827"/>
                    <a:pt x="7783" y="8690"/>
                    <a:pt x="6678" y="8690"/>
                  </a:cubicBezTo>
                  <a:cubicBezTo>
                    <a:pt x="6157" y="8690"/>
                    <a:pt x="5626" y="8498"/>
                    <a:pt x="5195" y="8067"/>
                  </a:cubicBezTo>
                  <a:cubicBezTo>
                    <a:pt x="3789" y="6723"/>
                    <a:pt x="4767" y="4401"/>
                    <a:pt x="6661" y="4401"/>
                  </a:cubicBezTo>
                  <a:close/>
                  <a:moveTo>
                    <a:pt x="5928" y="1"/>
                  </a:moveTo>
                  <a:cubicBezTo>
                    <a:pt x="5622" y="551"/>
                    <a:pt x="5378" y="1162"/>
                    <a:pt x="5133" y="1773"/>
                  </a:cubicBezTo>
                  <a:lnTo>
                    <a:pt x="4339" y="2078"/>
                  </a:lnTo>
                  <a:cubicBezTo>
                    <a:pt x="3728" y="1834"/>
                    <a:pt x="3117" y="1590"/>
                    <a:pt x="2445" y="1406"/>
                  </a:cubicBezTo>
                  <a:lnTo>
                    <a:pt x="1406" y="2445"/>
                  </a:lnTo>
                  <a:cubicBezTo>
                    <a:pt x="1650" y="3056"/>
                    <a:pt x="1895" y="3667"/>
                    <a:pt x="2200" y="4217"/>
                  </a:cubicBezTo>
                  <a:lnTo>
                    <a:pt x="1834" y="5012"/>
                  </a:lnTo>
                  <a:cubicBezTo>
                    <a:pt x="1222" y="5195"/>
                    <a:pt x="611" y="5501"/>
                    <a:pt x="0" y="5806"/>
                  </a:cubicBezTo>
                  <a:lnTo>
                    <a:pt x="0" y="7212"/>
                  </a:lnTo>
                  <a:cubicBezTo>
                    <a:pt x="611" y="7517"/>
                    <a:pt x="1222" y="7762"/>
                    <a:pt x="1834" y="8006"/>
                  </a:cubicBezTo>
                  <a:lnTo>
                    <a:pt x="2200" y="8739"/>
                  </a:lnTo>
                  <a:cubicBezTo>
                    <a:pt x="1895" y="9350"/>
                    <a:pt x="1650" y="9962"/>
                    <a:pt x="1467" y="10573"/>
                  </a:cubicBezTo>
                  <a:lnTo>
                    <a:pt x="2506" y="11612"/>
                  </a:lnTo>
                  <a:cubicBezTo>
                    <a:pt x="3117" y="11428"/>
                    <a:pt x="3728" y="11123"/>
                    <a:pt x="4339" y="10878"/>
                  </a:cubicBezTo>
                  <a:lnTo>
                    <a:pt x="5195" y="11184"/>
                  </a:lnTo>
                  <a:cubicBezTo>
                    <a:pt x="5378" y="11795"/>
                    <a:pt x="5683" y="12406"/>
                    <a:pt x="5989" y="12956"/>
                  </a:cubicBezTo>
                  <a:lnTo>
                    <a:pt x="7456" y="12956"/>
                  </a:lnTo>
                  <a:cubicBezTo>
                    <a:pt x="7761" y="12406"/>
                    <a:pt x="8006" y="11795"/>
                    <a:pt x="8250" y="11184"/>
                  </a:cubicBezTo>
                  <a:lnTo>
                    <a:pt x="9044" y="10878"/>
                  </a:lnTo>
                  <a:cubicBezTo>
                    <a:pt x="9656" y="11123"/>
                    <a:pt x="10267" y="11367"/>
                    <a:pt x="10939" y="11612"/>
                  </a:cubicBezTo>
                  <a:lnTo>
                    <a:pt x="11978" y="10573"/>
                  </a:lnTo>
                  <a:cubicBezTo>
                    <a:pt x="11733" y="9962"/>
                    <a:pt x="11489" y="9350"/>
                    <a:pt x="11183" y="8739"/>
                  </a:cubicBezTo>
                  <a:lnTo>
                    <a:pt x="11550" y="7945"/>
                  </a:lnTo>
                  <a:cubicBezTo>
                    <a:pt x="12161" y="7762"/>
                    <a:pt x="12772" y="7456"/>
                    <a:pt x="13383" y="7151"/>
                  </a:cubicBezTo>
                  <a:lnTo>
                    <a:pt x="13383" y="5745"/>
                  </a:lnTo>
                  <a:cubicBezTo>
                    <a:pt x="12772" y="5439"/>
                    <a:pt x="12161" y="5195"/>
                    <a:pt x="11550" y="5012"/>
                  </a:cubicBezTo>
                  <a:lnTo>
                    <a:pt x="11183" y="4156"/>
                  </a:lnTo>
                  <a:cubicBezTo>
                    <a:pt x="11489" y="3606"/>
                    <a:pt x="11733" y="2995"/>
                    <a:pt x="11917" y="2323"/>
                  </a:cubicBezTo>
                  <a:lnTo>
                    <a:pt x="10878" y="1345"/>
                  </a:lnTo>
                  <a:cubicBezTo>
                    <a:pt x="10206" y="1528"/>
                    <a:pt x="9594" y="1773"/>
                    <a:pt x="9044" y="2078"/>
                  </a:cubicBezTo>
                  <a:lnTo>
                    <a:pt x="8189" y="1773"/>
                  </a:lnTo>
                  <a:cubicBezTo>
                    <a:pt x="7945" y="1162"/>
                    <a:pt x="7700" y="551"/>
                    <a:pt x="7395"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5" name="Google Shape;455;p35"/>
            <p:cNvSpPr/>
            <p:nvPr/>
          </p:nvSpPr>
          <p:spPr>
            <a:xfrm>
              <a:off x="7011339" y="3249848"/>
              <a:ext cx="178714" cy="117244"/>
            </a:xfrm>
            <a:custGeom>
              <a:rect b="b" l="l" r="r" t="t"/>
              <a:pathLst>
                <a:path extrusionOk="0" h="10023" w="15278">
                  <a:moveTo>
                    <a:pt x="14178" y="1100"/>
                  </a:moveTo>
                  <a:lnTo>
                    <a:pt x="14178" y="8861"/>
                  </a:lnTo>
                  <a:lnTo>
                    <a:pt x="1161" y="8861"/>
                  </a:lnTo>
                  <a:lnTo>
                    <a:pt x="1161" y="1100"/>
                  </a:lnTo>
                  <a:close/>
                  <a:moveTo>
                    <a:pt x="0" y="0"/>
                  </a:moveTo>
                  <a:lnTo>
                    <a:pt x="0" y="10022"/>
                  </a:lnTo>
                  <a:lnTo>
                    <a:pt x="15278" y="10022"/>
                  </a:lnTo>
                  <a:lnTo>
                    <a:pt x="15278" y="0"/>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6" name="Google Shape;456;p35"/>
            <p:cNvSpPr/>
            <p:nvPr/>
          </p:nvSpPr>
          <p:spPr>
            <a:xfrm>
              <a:off x="7381627" y="3236981"/>
              <a:ext cx="58628" cy="58628"/>
            </a:xfrm>
            <a:custGeom>
              <a:rect b="b" l="l" r="r" t="t"/>
              <a:pathLst>
                <a:path extrusionOk="0" h="5012" w="5012">
                  <a:moveTo>
                    <a:pt x="0" y="0"/>
                  </a:moveTo>
                  <a:lnTo>
                    <a:pt x="0" y="1161"/>
                  </a:lnTo>
                  <a:lnTo>
                    <a:pt x="3911" y="1161"/>
                  </a:lnTo>
                  <a:lnTo>
                    <a:pt x="3911" y="5011"/>
                  </a:lnTo>
                  <a:lnTo>
                    <a:pt x="5011" y="5011"/>
                  </a:lnTo>
                  <a:lnTo>
                    <a:pt x="5011" y="0"/>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7" name="Google Shape;457;p35"/>
            <p:cNvSpPr/>
            <p:nvPr/>
          </p:nvSpPr>
          <p:spPr>
            <a:xfrm>
              <a:off x="7297989" y="3236981"/>
              <a:ext cx="58628" cy="58628"/>
            </a:xfrm>
            <a:custGeom>
              <a:rect b="b" l="l" r="r" t="t"/>
              <a:pathLst>
                <a:path extrusionOk="0" h="5012" w="5012">
                  <a:moveTo>
                    <a:pt x="0" y="0"/>
                  </a:moveTo>
                  <a:lnTo>
                    <a:pt x="0" y="5011"/>
                  </a:lnTo>
                  <a:lnTo>
                    <a:pt x="1100" y="5011"/>
                  </a:lnTo>
                  <a:lnTo>
                    <a:pt x="1100" y="1161"/>
                  </a:lnTo>
                  <a:lnTo>
                    <a:pt x="5011" y="1161"/>
                  </a:lnTo>
                  <a:lnTo>
                    <a:pt x="5011" y="0"/>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8" name="Google Shape;458;p35"/>
            <p:cNvSpPr/>
            <p:nvPr/>
          </p:nvSpPr>
          <p:spPr>
            <a:xfrm>
              <a:off x="7381627" y="3321332"/>
              <a:ext cx="58628" cy="57914"/>
            </a:xfrm>
            <a:custGeom>
              <a:rect b="b" l="l" r="r" t="t"/>
              <a:pathLst>
                <a:path extrusionOk="0" h="4951" w="5012">
                  <a:moveTo>
                    <a:pt x="3911" y="0"/>
                  </a:moveTo>
                  <a:lnTo>
                    <a:pt x="3911" y="3850"/>
                  </a:lnTo>
                  <a:lnTo>
                    <a:pt x="0" y="3850"/>
                  </a:lnTo>
                  <a:lnTo>
                    <a:pt x="0" y="4950"/>
                  </a:lnTo>
                  <a:lnTo>
                    <a:pt x="5011" y="4950"/>
                  </a:lnTo>
                  <a:lnTo>
                    <a:pt x="5011" y="0"/>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9" name="Google Shape;459;p35"/>
            <p:cNvSpPr/>
            <p:nvPr/>
          </p:nvSpPr>
          <p:spPr>
            <a:xfrm>
              <a:off x="7297989" y="3321332"/>
              <a:ext cx="58628" cy="57914"/>
            </a:xfrm>
            <a:custGeom>
              <a:rect b="b" l="l" r="r" t="t"/>
              <a:pathLst>
                <a:path extrusionOk="0" h="4951" w="5012">
                  <a:moveTo>
                    <a:pt x="0" y="0"/>
                  </a:moveTo>
                  <a:lnTo>
                    <a:pt x="0" y="4950"/>
                  </a:lnTo>
                  <a:lnTo>
                    <a:pt x="5011" y="4950"/>
                  </a:lnTo>
                  <a:lnTo>
                    <a:pt x="5011" y="3850"/>
                  </a:lnTo>
                  <a:lnTo>
                    <a:pt x="1100" y="3850"/>
                  </a:lnTo>
                  <a:lnTo>
                    <a:pt x="1100" y="0"/>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0" name="Google Shape;460;p35"/>
            <p:cNvSpPr/>
            <p:nvPr/>
          </p:nvSpPr>
          <p:spPr>
            <a:xfrm>
              <a:off x="1704250" y="3146751"/>
              <a:ext cx="999959" cy="31073"/>
            </a:xfrm>
            <a:custGeom>
              <a:rect b="b" l="l" r="r" t="t"/>
              <a:pathLst>
                <a:path extrusionOk="0" h="1529" w="48156">
                  <a:moveTo>
                    <a:pt x="1" y="0"/>
                  </a:moveTo>
                  <a:lnTo>
                    <a:pt x="1" y="1528"/>
                  </a:lnTo>
                  <a:lnTo>
                    <a:pt x="48155" y="1528"/>
                  </a:lnTo>
                  <a:lnTo>
                    <a:pt x="48155" y="0"/>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1" name="Google Shape;461;p35"/>
            <p:cNvSpPr/>
            <p:nvPr/>
          </p:nvSpPr>
          <p:spPr>
            <a:xfrm>
              <a:off x="4464038" y="2059442"/>
              <a:ext cx="317400" cy="421052"/>
            </a:xfrm>
            <a:custGeom>
              <a:rect b="b" l="l" r="r" t="t"/>
              <a:pathLst>
                <a:path extrusionOk="0" h="35995" w="27134">
                  <a:moveTo>
                    <a:pt x="1" y="0"/>
                  </a:moveTo>
                  <a:lnTo>
                    <a:pt x="1" y="35994"/>
                  </a:lnTo>
                  <a:lnTo>
                    <a:pt x="27133" y="18028"/>
                  </a:lnTo>
                  <a:lnTo>
                    <a:pt x="1" y="0"/>
                  </a:lnTo>
                  <a:close/>
                </a:path>
              </a:pathLst>
            </a:custGeom>
            <a:solidFill>
              <a:schemeClr val="dk1"/>
            </a:solidFill>
            <a:ln cap="flat" cmpd="sng" w="952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65" name="Shape 465"/>
        <p:cNvGrpSpPr/>
        <p:nvPr/>
      </p:nvGrpSpPr>
      <p:grpSpPr>
        <a:xfrm>
          <a:off x="0" y="0"/>
          <a:ext cx="0" cy="0"/>
          <a:chOff x="0" y="0"/>
          <a:chExt cx="0" cy="0"/>
        </a:xfrm>
      </p:grpSpPr>
      <p:sp>
        <p:nvSpPr>
          <p:cNvPr id="466" name="Google Shape;466;p36"/>
          <p:cNvSpPr txBox="1"/>
          <p:nvPr>
            <p:ph type="title"/>
          </p:nvPr>
        </p:nvSpPr>
        <p:spPr>
          <a:xfrm flipH="1">
            <a:off x="1457850" y="3180675"/>
            <a:ext cx="6228300" cy="6441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sz="2300"/>
              <a:t>how the hospitality and guest service of Ritz Carlton helped them</a:t>
            </a:r>
            <a:endParaRPr sz="2300"/>
          </a:p>
        </p:txBody>
      </p:sp>
      <p:sp>
        <p:nvSpPr>
          <p:cNvPr id="467" name="Google Shape;467;p36"/>
          <p:cNvSpPr/>
          <p:nvPr/>
        </p:nvSpPr>
        <p:spPr>
          <a:xfrm flipH="1">
            <a:off x="1726350" y="678375"/>
            <a:ext cx="5691300" cy="1809600"/>
          </a:xfrm>
          <a:prstGeom prst="round2SameRect">
            <a:avLst>
              <a:gd fmla="val 50000" name="adj1"/>
              <a:gd fmla="val 0" name="adj2"/>
            </a:avLst>
          </a:prstGeom>
          <a:noFill/>
          <a:ln cap="flat" cmpd="sng" w="952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468" name="Google Shape;468;p36"/>
          <p:cNvPicPr preferRelativeResize="0"/>
          <p:nvPr/>
        </p:nvPicPr>
        <p:blipFill rotWithShape="1">
          <a:blip r:embed="rId3">
            <a:alphaModFix/>
          </a:blip>
          <a:srcRect b="26802" l="0" r="0" t="26802"/>
          <a:stretch/>
        </p:blipFill>
        <p:spPr>
          <a:xfrm flipH="1">
            <a:off x="1762650" y="714225"/>
            <a:ext cx="5618700" cy="1737900"/>
          </a:xfrm>
          <a:prstGeom prst="round2SameRect">
            <a:avLst>
              <a:gd fmla="val 50000" name="adj1"/>
              <a:gd fmla="val 0" name="adj2"/>
            </a:avLst>
          </a:prstGeom>
          <a:noFill/>
          <a:ln>
            <a:noFill/>
          </a:ln>
        </p:spPr>
      </p:pic>
      <p:grpSp>
        <p:nvGrpSpPr>
          <p:cNvPr id="469" name="Google Shape;469;p36"/>
          <p:cNvGrpSpPr/>
          <p:nvPr/>
        </p:nvGrpSpPr>
        <p:grpSpPr>
          <a:xfrm>
            <a:off x="915450" y="2332275"/>
            <a:ext cx="7313100" cy="155700"/>
            <a:chOff x="915450" y="2332275"/>
            <a:chExt cx="7313100" cy="155700"/>
          </a:xfrm>
        </p:grpSpPr>
        <p:sp>
          <p:nvSpPr>
            <p:cNvPr id="470" name="Google Shape;470;p36"/>
            <p:cNvSpPr/>
            <p:nvPr/>
          </p:nvSpPr>
          <p:spPr>
            <a:xfrm>
              <a:off x="915450" y="2332275"/>
              <a:ext cx="155700" cy="155700"/>
            </a:xfrm>
            <a:prstGeom prst="star4">
              <a:avLst>
                <a:gd fmla="val 21329" name="adj"/>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1" name="Google Shape;471;p36"/>
            <p:cNvSpPr/>
            <p:nvPr/>
          </p:nvSpPr>
          <p:spPr>
            <a:xfrm>
              <a:off x="8072850" y="2332275"/>
              <a:ext cx="155700" cy="155700"/>
            </a:xfrm>
            <a:prstGeom prst="star4">
              <a:avLst>
                <a:gd fmla="val 21329" name="adj"/>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75" name="Shape 475"/>
        <p:cNvGrpSpPr/>
        <p:nvPr/>
      </p:nvGrpSpPr>
      <p:grpSpPr>
        <a:xfrm>
          <a:off x="0" y="0"/>
          <a:ext cx="0" cy="0"/>
          <a:chOff x="0" y="0"/>
          <a:chExt cx="0" cy="0"/>
        </a:xfrm>
      </p:grpSpPr>
      <p:sp>
        <p:nvSpPr>
          <p:cNvPr id="476" name="Google Shape;476;p37"/>
          <p:cNvSpPr txBox="1"/>
          <p:nvPr>
            <p:ph idx="1" type="subTitle"/>
          </p:nvPr>
        </p:nvSpPr>
        <p:spPr>
          <a:xfrm>
            <a:off x="797675" y="1894050"/>
            <a:ext cx="3411000" cy="1821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1500"/>
              <a:t>One of the key ways that the Ritz-Carlton's hospitality and guest service has helped the brand is by fostering strong guest loyalty.</a:t>
            </a:r>
            <a:endParaRPr sz="1500"/>
          </a:p>
          <a:p>
            <a:pPr indent="0" lvl="0" marL="0" rtl="0" algn="l">
              <a:spcBef>
                <a:spcPts val="0"/>
              </a:spcBef>
              <a:spcAft>
                <a:spcPts val="0"/>
              </a:spcAft>
              <a:buNone/>
            </a:pPr>
            <a:r>
              <a:t/>
            </a:r>
            <a:endParaRPr sz="1500"/>
          </a:p>
          <a:p>
            <a:pPr indent="0" lvl="0" marL="0" rtl="0" algn="l">
              <a:spcBef>
                <a:spcPts val="0"/>
              </a:spcBef>
              <a:spcAft>
                <a:spcPts val="0"/>
              </a:spcAft>
              <a:buNone/>
            </a:pPr>
            <a:r>
              <a:rPr lang="en" sz="1500"/>
              <a:t>By providing guests with a truly luxurious and memorable experience, the Ritz-Carlton has been able to attract repeat guests who are willing to pay a premium for the brand's high-end services and amenities (Tanford et al., 2012).</a:t>
            </a:r>
            <a:endParaRPr sz="1500"/>
          </a:p>
        </p:txBody>
      </p:sp>
      <p:sp>
        <p:nvSpPr>
          <p:cNvPr id="477" name="Google Shape;477;p37"/>
          <p:cNvSpPr txBox="1"/>
          <p:nvPr>
            <p:ph type="title"/>
          </p:nvPr>
        </p:nvSpPr>
        <p:spPr>
          <a:xfrm>
            <a:off x="936054" y="1175375"/>
            <a:ext cx="2764200" cy="6642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sz="3700"/>
              <a:t>Customer Loyalty</a:t>
            </a:r>
            <a:endParaRPr sz="3700"/>
          </a:p>
        </p:txBody>
      </p:sp>
      <p:sp>
        <p:nvSpPr>
          <p:cNvPr id="478" name="Google Shape;478;p37"/>
          <p:cNvSpPr/>
          <p:nvPr/>
        </p:nvSpPr>
        <p:spPr>
          <a:xfrm>
            <a:off x="4334100" y="816488"/>
            <a:ext cx="3752400" cy="3409500"/>
          </a:xfrm>
          <a:prstGeom prst="round2SameRect">
            <a:avLst>
              <a:gd fmla="val 50000" name="adj1"/>
              <a:gd fmla="val 0" name="adj2"/>
            </a:avLst>
          </a:prstGeom>
          <a:noFill/>
          <a:ln cap="flat" cmpd="sng" w="952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479" name="Google Shape;479;p37"/>
          <p:cNvPicPr preferRelativeResize="0"/>
          <p:nvPr/>
        </p:nvPicPr>
        <p:blipFill rotWithShape="1">
          <a:blip r:embed="rId3">
            <a:alphaModFix/>
          </a:blip>
          <a:srcRect b="0" l="21628" r="4727" t="0"/>
          <a:stretch/>
        </p:blipFill>
        <p:spPr>
          <a:xfrm flipH="1">
            <a:off x="4384487" y="868388"/>
            <a:ext cx="3651600" cy="3305700"/>
          </a:xfrm>
          <a:prstGeom prst="round2SameRect">
            <a:avLst>
              <a:gd fmla="val 50000" name="adj1"/>
              <a:gd fmla="val 0" name="adj2"/>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83" name="Shape 483"/>
        <p:cNvGrpSpPr/>
        <p:nvPr/>
      </p:nvGrpSpPr>
      <p:grpSpPr>
        <a:xfrm>
          <a:off x="0" y="0"/>
          <a:ext cx="0" cy="0"/>
          <a:chOff x="0" y="0"/>
          <a:chExt cx="0" cy="0"/>
        </a:xfrm>
      </p:grpSpPr>
      <p:sp>
        <p:nvSpPr>
          <p:cNvPr id="484" name="Google Shape;484;p38"/>
          <p:cNvSpPr txBox="1"/>
          <p:nvPr>
            <p:ph idx="1" type="subTitle"/>
          </p:nvPr>
        </p:nvSpPr>
        <p:spPr>
          <a:xfrm>
            <a:off x="800100" y="2310675"/>
            <a:ext cx="4395000" cy="1482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1500"/>
              <a:t>The Ritz-Carlton's focus on personalized service has also helped the brand to stand out in the luxury hotel market. By providing guests with a dedicated personal assistant, or butler, the Ritz-Carlton has been able to provide a level of service that is unmatched by other luxury hotels.</a:t>
            </a:r>
            <a:endParaRPr sz="1500"/>
          </a:p>
          <a:p>
            <a:pPr indent="0" lvl="0" marL="0" rtl="0" algn="l">
              <a:spcBef>
                <a:spcPts val="0"/>
              </a:spcBef>
              <a:spcAft>
                <a:spcPts val="0"/>
              </a:spcAft>
              <a:buNone/>
            </a:pPr>
            <a:r>
              <a:t/>
            </a:r>
            <a:endParaRPr sz="1500"/>
          </a:p>
          <a:p>
            <a:pPr indent="0" lvl="0" marL="0" rtl="0" algn="l">
              <a:spcBef>
                <a:spcPts val="0"/>
              </a:spcBef>
              <a:spcAft>
                <a:spcPts val="0"/>
              </a:spcAft>
              <a:buNone/>
            </a:pPr>
            <a:r>
              <a:rPr lang="en" sz="1500"/>
              <a:t>This has helped the brand to attract guests who are looking for a truly bespoke and personalized experience (Sipe &amp; Testa, 2017).</a:t>
            </a:r>
            <a:endParaRPr sz="1500"/>
          </a:p>
        </p:txBody>
      </p:sp>
      <p:sp>
        <p:nvSpPr>
          <p:cNvPr id="485" name="Google Shape;485;p38"/>
          <p:cNvSpPr/>
          <p:nvPr/>
        </p:nvSpPr>
        <p:spPr>
          <a:xfrm>
            <a:off x="5486450" y="792075"/>
            <a:ext cx="2700000" cy="3616800"/>
          </a:xfrm>
          <a:prstGeom prst="roundRect">
            <a:avLst>
              <a:gd fmla="val 50000" name="adj"/>
            </a:avLst>
          </a:prstGeom>
          <a:noFill/>
          <a:ln cap="flat" cmpd="sng" w="952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486" name="Google Shape;486;p38"/>
          <p:cNvPicPr preferRelativeResize="0"/>
          <p:nvPr/>
        </p:nvPicPr>
        <p:blipFill rotWithShape="1">
          <a:blip r:embed="rId3">
            <a:alphaModFix/>
          </a:blip>
          <a:srcRect b="10" l="26100" r="24458" t="0"/>
          <a:stretch/>
        </p:blipFill>
        <p:spPr>
          <a:xfrm flipH="1">
            <a:off x="5522750" y="828375"/>
            <a:ext cx="2627400" cy="3544200"/>
          </a:xfrm>
          <a:prstGeom prst="roundRect">
            <a:avLst>
              <a:gd fmla="val 50000" name="adj"/>
            </a:avLst>
          </a:prstGeom>
          <a:noFill/>
          <a:ln>
            <a:noFill/>
          </a:ln>
        </p:spPr>
      </p:pic>
      <p:sp>
        <p:nvSpPr>
          <p:cNvPr id="487" name="Google Shape;487;p38"/>
          <p:cNvSpPr txBox="1"/>
          <p:nvPr>
            <p:ph type="title"/>
          </p:nvPr>
        </p:nvSpPr>
        <p:spPr>
          <a:xfrm>
            <a:off x="800100" y="828387"/>
            <a:ext cx="4395000" cy="14823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Attract Guest</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91" name="Shape 491"/>
        <p:cNvGrpSpPr/>
        <p:nvPr/>
      </p:nvGrpSpPr>
      <p:grpSpPr>
        <a:xfrm>
          <a:off x="0" y="0"/>
          <a:ext cx="0" cy="0"/>
          <a:chOff x="0" y="0"/>
          <a:chExt cx="0" cy="0"/>
        </a:xfrm>
      </p:grpSpPr>
      <p:sp>
        <p:nvSpPr>
          <p:cNvPr id="492" name="Google Shape;492;p39"/>
          <p:cNvSpPr/>
          <p:nvPr/>
        </p:nvSpPr>
        <p:spPr>
          <a:xfrm>
            <a:off x="1203450" y="857350"/>
            <a:ext cx="3752400" cy="3409500"/>
          </a:xfrm>
          <a:prstGeom prst="round2SameRect">
            <a:avLst>
              <a:gd fmla="val 50000" name="adj1"/>
              <a:gd fmla="val 0" name="adj2"/>
            </a:avLst>
          </a:prstGeom>
          <a:noFill/>
          <a:ln cap="flat" cmpd="sng" w="952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3" name="Google Shape;493;p39"/>
          <p:cNvSpPr txBox="1"/>
          <p:nvPr>
            <p:ph type="title"/>
          </p:nvPr>
        </p:nvSpPr>
        <p:spPr>
          <a:xfrm>
            <a:off x="5265229" y="1654212"/>
            <a:ext cx="2764200" cy="664200"/>
          </a:xfrm>
          <a:prstGeom prst="rect">
            <a:avLst/>
          </a:prstGeom>
        </p:spPr>
        <p:txBody>
          <a:bodyPr anchorCtr="0" anchor="b" bIns="91425" lIns="91425" spcFirstLastPara="1" rIns="91425" wrap="square" tIns="91425">
            <a:noAutofit/>
          </a:bodyPr>
          <a:lstStyle/>
          <a:p>
            <a:pPr indent="0" lvl="0" marL="0" rtl="0" algn="r">
              <a:spcBef>
                <a:spcPts val="0"/>
              </a:spcBef>
              <a:spcAft>
                <a:spcPts val="0"/>
              </a:spcAft>
              <a:buNone/>
            </a:pPr>
            <a:r>
              <a:rPr lang="en" sz="3200"/>
              <a:t>Enhance reputation</a:t>
            </a:r>
            <a:endParaRPr sz="3200"/>
          </a:p>
        </p:txBody>
      </p:sp>
      <p:sp>
        <p:nvSpPr>
          <p:cNvPr id="494" name="Google Shape;494;p39"/>
          <p:cNvSpPr txBox="1"/>
          <p:nvPr>
            <p:ph idx="1" type="subTitle"/>
          </p:nvPr>
        </p:nvSpPr>
        <p:spPr>
          <a:xfrm>
            <a:off x="5265213" y="2318400"/>
            <a:ext cx="2764200" cy="18219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None/>
            </a:pPr>
            <a:r>
              <a:rPr lang="en"/>
              <a:t>The Ritz-Carlton's reputation for providing exceptional service and amenities has also helped to attract corporate and group business, such as conferences, meeting and events, adding more revenue streams to the brand (Wu et al., 2022).</a:t>
            </a:r>
            <a:endParaRPr/>
          </a:p>
        </p:txBody>
      </p:sp>
      <p:pic>
        <p:nvPicPr>
          <p:cNvPr id="495" name="Google Shape;495;p39"/>
          <p:cNvPicPr preferRelativeResize="0"/>
          <p:nvPr/>
        </p:nvPicPr>
        <p:blipFill rotWithShape="1">
          <a:blip r:embed="rId3">
            <a:alphaModFix/>
          </a:blip>
          <a:srcRect b="19832" l="0" r="0" t="19832"/>
          <a:stretch/>
        </p:blipFill>
        <p:spPr>
          <a:xfrm flipH="1">
            <a:off x="1253837" y="909252"/>
            <a:ext cx="3651600" cy="3305700"/>
          </a:xfrm>
          <a:prstGeom prst="round2SameRect">
            <a:avLst>
              <a:gd fmla="val 50000" name="adj1"/>
              <a:gd fmla="val 0" name="adj2"/>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99" name="Shape 499"/>
        <p:cNvGrpSpPr/>
        <p:nvPr/>
      </p:nvGrpSpPr>
      <p:grpSpPr>
        <a:xfrm>
          <a:off x="0" y="0"/>
          <a:ext cx="0" cy="0"/>
          <a:chOff x="0" y="0"/>
          <a:chExt cx="0" cy="0"/>
        </a:xfrm>
      </p:grpSpPr>
      <p:sp>
        <p:nvSpPr>
          <p:cNvPr id="500" name="Google Shape;500;p40"/>
          <p:cNvSpPr txBox="1"/>
          <p:nvPr>
            <p:ph type="title"/>
          </p:nvPr>
        </p:nvSpPr>
        <p:spPr>
          <a:xfrm>
            <a:off x="800100" y="451558"/>
            <a:ext cx="7543800" cy="599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project goals: To Improve</a:t>
            </a:r>
            <a:endParaRPr/>
          </a:p>
        </p:txBody>
      </p:sp>
      <p:sp>
        <p:nvSpPr>
          <p:cNvPr id="501" name="Google Shape;501;p40"/>
          <p:cNvSpPr txBox="1"/>
          <p:nvPr>
            <p:ph idx="1" type="subTitle"/>
          </p:nvPr>
        </p:nvSpPr>
        <p:spPr>
          <a:xfrm>
            <a:off x="787839" y="2559426"/>
            <a:ext cx="2109600" cy="10722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1400"/>
              <a:t>The Ritz-Carlton can improve its guest service by incorporating more sustainable practices into its operations. (Lu et al., 2020)</a:t>
            </a:r>
            <a:endParaRPr sz="1400"/>
          </a:p>
        </p:txBody>
      </p:sp>
      <p:sp>
        <p:nvSpPr>
          <p:cNvPr id="502" name="Google Shape;502;p40"/>
          <p:cNvSpPr txBox="1"/>
          <p:nvPr>
            <p:ph idx="2" type="subTitle"/>
          </p:nvPr>
        </p:nvSpPr>
        <p:spPr>
          <a:xfrm>
            <a:off x="787839" y="2253475"/>
            <a:ext cx="2109600" cy="4470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sz="1800"/>
              <a:t>Sustainability</a:t>
            </a:r>
            <a:endParaRPr sz="1800"/>
          </a:p>
        </p:txBody>
      </p:sp>
      <p:sp>
        <p:nvSpPr>
          <p:cNvPr id="503" name="Google Shape;503;p40"/>
          <p:cNvSpPr/>
          <p:nvPr/>
        </p:nvSpPr>
        <p:spPr>
          <a:xfrm>
            <a:off x="877350" y="1402827"/>
            <a:ext cx="746700" cy="746700"/>
          </a:xfrm>
          <a:prstGeom prst="ellipse">
            <a:avLst/>
          </a:prstGeom>
          <a:noFill/>
          <a:ln cap="flat" cmpd="sng" w="9525">
            <a:solidFill>
              <a:schemeClr val="dk2"/>
            </a:solidFill>
            <a:prstDash val="solid"/>
            <a:round/>
            <a:headEnd len="sm" w="sm" type="none"/>
            <a:tailEnd len="sm" w="sm" type="none"/>
          </a:ln>
        </p:spPr>
        <p:txBody>
          <a:bodyPr anchorCtr="0" anchor="ctr" bIns="0" lIns="0" spcFirstLastPara="1" rIns="0" wrap="square" tIns="0">
            <a:noAutofit/>
          </a:bodyPr>
          <a:lstStyle/>
          <a:p>
            <a:pPr indent="0" lvl="0" marL="0" rtl="0" algn="ctr">
              <a:spcBef>
                <a:spcPts val="0"/>
              </a:spcBef>
              <a:spcAft>
                <a:spcPts val="0"/>
              </a:spcAft>
              <a:buNone/>
            </a:pPr>
            <a:r>
              <a:rPr b="1" lang="en" sz="3000">
                <a:solidFill>
                  <a:schemeClr val="lt1"/>
                </a:solidFill>
                <a:latin typeface="Cinzel"/>
                <a:ea typeface="Cinzel"/>
                <a:cs typeface="Cinzel"/>
                <a:sym typeface="Cinzel"/>
              </a:rPr>
              <a:t>01</a:t>
            </a:r>
            <a:endParaRPr b="1" sz="3000">
              <a:solidFill>
                <a:schemeClr val="lt1"/>
              </a:solidFill>
              <a:latin typeface="Cinzel"/>
              <a:ea typeface="Cinzel"/>
              <a:cs typeface="Cinzel"/>
              <a:sym typeface="Cinzel"/>
            </a:endParaRPr>
          </a:p>
        </p:txBody>
      </p:sp>
      <p:sp>
        <p:nvSpPr>
          <p:cNvPr id="504" name="Google Shape;504;p40"/>
          <p:cNvSpPr txBox="1"/>
          <p:nvPr>
            <p:ph idx="3" type="subTitle"/>
          </p:nvPr>
        </p:nvSpPr>
        <p:spPr>
          <a:xfrm>
            <a:off x="3503102" y="3306125"/>
            <a:ext cx="2394600" cy="10722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1300"/>
              <a:t>The Ritz-Carlton can improve its guest service by providing an inclusive service to guests with different needs</a:t>
            </a:r>
            <a:r>
              <a:rPr lang="en" sz="1300"/>
              <a:t>, such as providing accessibility features for guests with disabilities (Chambers, 2017)</a:t>
            </a:r>
            <a:endParaRPr sz="1300"/>
          </a:p>
        </p:txBody>
      </p:sp>
      <p:sp>
        <p:nvSpPr>
          <p:cNvPr id="505" name="Google Shape;505;p40"/>
          <p:cNvSpPr txBox="1"/>
          <p:nvPr>
            <p:ph idx="4" type="subTitle"/>
          </p:nvPr>
        </p:nvSpPr>
        <p:spPr>
          <a:xfrm>
            <a:off x="3503089" y="3000175"/>
            <a:ext cx="2109600" cy="4470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sz="1600"/>
              <a:t>Inclusive service</a:t>
            </a:r>
            <a:endParaRPr sz="1600"/>
          </a:p>
        </p:txBody>
      </p:sp>
      <p:sp>
        <p:nvSpPr>
          <p:cNvPr id="506" name="Google Shape;506;p40"/>
          <p:cNvSpPr txBox="1"/>
          <p:nvPr>
            <p:ph idx="5" type="subTitle"/>
          </p:nvPr>
        </p:nvSpPr>
        <p:spPr>
          <a:xfrm>
            <a:off x="6218339" y="2687576"/>
            <a:ext cx="2109600" cy="10722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1500"/>
              <a:t>The Ritz-Carlton can improve its guest service by incorporating technology in its service delivery (Nixon &amp; Rieple, 2010).</a:t>
            </a:r>
            <a:endParaRPr sz="1500"/>
          </a:p>
        </p:txBody>
      </p:sp>
      <p:sp>
        <p:nvSpPr>
          <p:cNvPr id="507" name="Google Shape;507;p40"/>
          <p:cNvSpPr txBox="1"/>
          <p:nvPr>
            <p:ph idx="6" type="subTitle"/>
          </p:nvPr>
        </p:nvSpPr>
        <p:spPr>
          <a:xfrm>
            <a:off x="6218339" y="2348250"/>
            <a:ext cx="2109600" cy="4470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sz="1600"/>
              <a:t>Utilizing technology</a:t>
            </a:r>
            <a:endParaRPr sz="1600"/>
          </a:p>
        </p:txBody>
      </p:sp>
      <p:sp>
        <p:nvSpPr>
          <p:cNvPr id="508" name="Google Shape;508;p40"/>
          <p:cNvSpPr/>
          <p:nvPr/>
        </p:nvSpPr>
        <p:spPr>
          <a:xfrm>
            <a:off x="3606800" y="2149577"/>
            <a:ext cx="746700" cy="746700"/>
          </a:xfrm>
          <a:prstGeom prst="ellipse">
            <a:avLst/>
          </a:prstGeom>
          <a:noFill/>
          <a:ln cap="flat" cmpd="sng" w="9525">
            <a:solidFill>
              <a:schemeClr val="dk2"/>
            </a:solidFill>
            <a:prstDash val="solid"/>
            <a:round/>
            <a:headEnd len="sm" w="sm" type="none"/>
            <a:tailEnd len="sm" w="sm" type="none"/>
          </a:ln>
        </p:spPr>
        <p:txBody>
          <a:bodyPr anchorCtr="0" anchor="ctr" bIns="0" lIns="0" spcFirstLastPara="1" rIns="0" wrap="square" tIns="0">
            <a:noAutofit/>
          </a:bodyPr>
          <a:lstStyle/>
          <a:p>
            <a:pPr indent="0" lvl="0" marL="0" rtl="0" algn="ctr">
              <a:spcBef>
                <a:spcPts val="0"/>
              </a:spcBef>
              <a:spcAft>
                <a:spcPts val="0"/>
              </a:spcAft>
              <a:buNone/>
            </a:pPr>
            <a:r>
              <a:rPr b="1" lang="en" sz="3000">
                <a:solidFill>
                  <a:schemeClr val="lt1"/>
                </a:solidFill>
                <a:latin typeface="Cinzel"/>
                <a:ea typeface="Cinzel"/>
                <a:cs typeface="Cinzel"/>
                <a:sym typeface="Cinzel"/>
              </a:rPr>
              <a:t>02</a:t>
            </a:r>
            <a:endParaRPr b="1" sz="3000">
              <a:solidFill>
                <a:schemeClr val="lt1"/>
              </a:solidFill>
              <a:latin typeface="Cinzel"/>
              <a:ea typeface="Cinzel"/>
              <a:cs typeface="Cinzel"/>
              <a:sym typeface="Cinzel"/>
            </a:endParaRPr>
          </a:p>
        </p:txBody>
      </p:sp>
      <p:sp>
        <p:nvSpPr>
          <p:cNvPr id="509" name="Google Shape;509;p40"/>
          <p:cNvSpPr/>
          <p:nvPr/>
        </p:nvSpPr>
        <p:spPr>
          <a:xfrm>
            <a:off x="6336250" y="1402877"/>
            <a:ext cx="746700" cy="746700"/>
          </a:xfrm>
          <a:prstGeom prst="ellipse">
            <a:avLst/>
          </a:prstGeom>
          <a:noFill/>
          <a:ln cap="flat" cmpd="sng" w="9525">
            <a:solidFill>
              <a:schemeClr val="dk2"/>
            </a:solidFill>
            <a:prstDash val="solid"/>
            <a:round/>
            <a:headEnd len="sm" w="sm" type="none"/>
            <a:tailEnd len="sm" w="sm" type="none"/>
          </a:ln>
        </p:spPr>
        <p:txBody>
          <a:bodyPr anchorCtr="0" anchor="ctr" bIns="0" lIns="0" spcFirstLastPara="1" rIns="0" wrap="square" tIns="0">
            <a:noAutofit/>
          </a:bodyPr>
          <a:lstStyle/>
          <a:p>
            <a:pPr indent="0" lvl="0" marL="0" rtl="0" algn="ctr">
              <a:spcBef>
                <a:spcPts val="0"/>
              </a:spcBef>
              <a:spcAft>
                <a:spcPts val="0"/>
              </a:spcAft>
              <a:buNone/>
            </a:pPr>
            <a:r>
              <a:rPr b="1" lang="en" sz="3000">
                <a:solidFill>
                  <a:schemeClr val="lt1"/>
                </a:solidFill>
                <a:latin typeface="Cinzel"/>
                <a:ea typeface="Cinzel"/>
                <a:cs typeface="Cinzel"/>
                <a:sym typeface="Cinzel"/>
              </a:rPr>
              <a:t>03</a:t>
            </a:r>
            <a:endParaRPr b="1" sz="3000">
              <a:solidFill>
                <a:schemeClr val="lt1"/>
              </a:solidFill>
              <a:latin typeface="Cinzel"/>
              <a:ea typeface="Cinzel"/>
              <a:cs typeface="Cinzel"/>
              <a:sym typeface="Cinzel"/>
            </a:endParaRPr>
          </a:p>
        </p:txBody>
      </p:sp>
      <p:cxnSp>
        <p:nvCxnSpPr>
          <p:cNvPr id="510" name="Google Shape;510;p40"/>
          <p:cNvCxnSpPr>
            <a:stCxn id="503" idx="6"/>
            <a:endCxn id="509" idx="2"/>
          </p:cNvCxnSpPr>
          <p:nvPr/>
        </p:nvCxnSpPr>
        <p:spPr>
          <a:xfrm>
            <a:off x="1624050" y="1776177"/>
            <a:ext cx="4712100" cy="0"/>
          </a:xfrm>
          <a:prstGeom prst="straightConnector1">
            <a:avLst/>
          </a:prstGeom>
          <a:noFill/>
          <a:ln cap="flat" cmpd="sng" w="9525">
            <a:solidFill>
              <a:schemeClr val="dk2"/>
            </a:solidFill>
            <a:prstDash val="solid"/>
            <a:round/>
            <a:headEnd len="med" w="med" type="none"/>
            <a:tailEnd len="med" w="med" type="none"/>
          </a:ln>
        </p:spPr>
      </p:cxnSp>
      <p:cxnSp>
        <p:nvCxnSpPr>
          <p:cNvPr id="511" name="Google Shape;511;p40"/>
          <p:cNvCxnSpPr>
            <a:stCxn id="508" idx="0"/>
            <a:endCxn id="512" idx="4"/>
          </p:cNvCxnSpPr>
          <p:nvPr/>
        </p:nvCxnSpPr>
        <p:spPr>
          <a:xfrm rot="10800000">
            <a:off x="3980150" y="1776077"/>
            <a:ext cx="0" cy="373500"/>
          </a:xfrm>
          <a:prstGeom prst="straightConnector1">
            <a:avLst/>
          </a:prstGeom>
          <a:noFill/>
          <a:ln cap="flat" cmpd="sng" w="9525">
            <a:solidFill>
              <a:schemeClr val="dk2"/>
            </a:solidFill>
            <a:prstDash val="solid"/>
            <a:round/>
            <a:headEnd len="med" w="med" type="none"/>
            <a:tailEnd len="med" w="med" type="none"/>
          </a:ln>
        </p:spPr>
      </p:cxnSp>
      <p:sp>
        <p:nvSpPr>
          <p:cNvPr id="512" name="Google Shape;512;p40"/>
          <p:cNvSpPr/>
          <p:nvPr/>
        </p:nvSpPr>
        <p:spPr>
          <a:xfrm>
            <a:off x="3827475" y="1470776"/>
            <a:ext cx="305400" cy="305400"/>
          </a:xfrm>
          <a:prstGeom prst="ellipse">
            <a:avLst/>
          </a:prstGeom>
          <a:noFill/>
          <a:ln>
            <a:noFill/>
          </a:ln>
        </p:spPr>
        <p:txBody>
          <a:bodyPr anchorCtr="0" anchor="ctr" bIns="0" lIns="0" spcFirstLastPara="1" rIns="0" wrap="square" tIns="0">
            <a:noAutofit/>
          </a:bodyPr>
          <a:lstStyle/>
          <a:p>
            <a:pPr indent="0" lvl="0" marL="0" rtl="0" algn="ctr">
              <a:spcBef>
                <a:spcPts val="0"/>
              </a:spcBef>
              <a:spcAft>
                <a:spcPts val="0"/>
              </a:spcAft>
              <a:buNone/>
            </a:pPr>
            <a:r>
              <a:t/>
            </a:r>
            <a:endParaRPr b="1" sz="3000">
              <a:solidFill>
                <a:schemeClr val="lt1"/>
              </a:solidFill>
              <a:latin typeface="Cinzel"/>
              <a:ea typeface="Cinzel"/>
              <a:cs typeface="Cinzel"/>
              <a:sym typeface="Cinzel"/>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16" name="Shape 516"/>
        <p:cNvGrpSpPr/>
        <p:nvPr/>
      </p:nvGrpSpPr>
      <p:grpSpPr>
        <a:xfrm>
          <a:off x="0" y="0"/>
          <a:ext cx="0" cy="0"/>
          <a:chOff x="0" y="0"/>
          <a:chExt cx="0" cy="0"/>
        </a:xfrm>
      </p:grpSpPr>
      <p:sp>
        <p:nvSpPr>
          <p:cNvPr id="517" name="Google Shape;517;p41"/>
          <p:cNvSpPr txBox="1"/>
          <p:nvPr>
            <p:ph type="title"/>
          </p:nvPr>
        </p:nvSpPr>
        <p:spPr>
          <a:xfrm>
            <a:off x="1203275" y="792075"/>
            <a:ext cx="3255900" cy="599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Conclusion</a:t>
            </a:r>
            <a:endParaRPr/>
          </a:p>
        </p:txBody>
      </p:sp>
      <p:sp>
        <p:nvSpPr>
          <p:cNvPr id="518" name="Google Shape;518;p41"/>
          <p:cNvSpPr/>
          <p:nvPr/>
        </p:nvSpPr>
        <p:spPr>
          <a:xfrm>
            <a:off x="5150725" y="792075"/>
            <a:ext cx="2700000" cy="3616800"/>
          </a:xfrm>
          <a:prstGeom prst="roundRect">
            <a:avLst>
              <a:gd fmla="val 50000" name="adj"/>
            </a:avLst>
          </a:prstGeom>
          <a:noFill/>
          <a:ln cap="flat" cmpd="sng" w="952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519" name="Google Shape;519;p41"/>
          <p:cNvPicPr preferRelativeResize="0"/>
          <p:nvPr/>
        </p:nvPicPr>
        <p:blipFill rotWithShape="1">
          <a:blip r:embed="rId3">
            <a:alphaModFix/>
          </a:blip>
          <a:srcRect b="0" l="25270" r="25265" t="0"/>
          <a:stretch/>
        </p:blipFill>
        <p:spPr>
          <a:xfrm flipH="1">
            <a:off x="5187025" y="828375"/>
            <a:ext cx="2627400" cy="3544200"/>
          </a:xfrm>
          <a:prstGeom prst="roundRect">
            <a:avLst>
              <a:gd fmla="val 50000" name="adj"/>
            </a:avLst>
          </a:prstGeom>
          <a:noFill/>
          <a:ln>
            <a:noFill/>
          </a:ln>
        </p:spPr>
      </p:pic>
      <p:grpSp>
        <p:nvGrpSpPr>
          <p:cNvPr id="520" name="Google Shape;520;p41"/>
          <p:cNvGrpSpPr/>
          <p:nvPr/>
        </p:nvGrpSpPr>
        <p:grpSpPr>
          <a:xfrm>
            <a:off x="4771088" y="2522625"/>
            <a:ext cx="3459250" cy="155700"/>
            <a:chOff x="4923488" y="2522625"/>
            <a:chExt cx="3459250" cy="155700"/>
          </a:xfrm>
        </p:grpSpPr>
        <p:sp>
          <p:nvSpPr>
            <p:cNvPr id="521" name="Google Shape;521;p41"/>
            <p:cNvSpPr/>
            <p:nvPr/>
          </p:nvSpPr>
          <p:spPr>
            <a:xfrm>
              <a:off x="4923488" y="2522625"/>
              <a:ext cx="155700" cy="155700"/>
            </a:xfrm>
            <a:prstGeom prst="star4">
              <a:avLst>
                <a:gd fmla="val 21329" name="adj"/>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2" name="Google Shape;522;p41"/>
            <p:cNvSpPr/>
            <p:nvPr/>
          </p:nvSpPr>
          <p:spPr>
            <a:xfrm>
              <a:off x="8227038" y="2522625"/>
              <a:ext cx="155700" cy="155700"/>
            </a:xfrm>
            <a:prstGeom prst="star4">
              <a:avLst>
                <a:gd fmla="val 21329" name="adj"/>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523" name="Google Shape;523;p41"/>
          <p:cNvSpPr txBox="1"/>
          <p:nvPr/>
        </p:nvSpPr>
        <p:spPr>
          <a:xfrm>
            <a:off x="776000" y="1558975"/>
            <a:ext cx="3781200" cy="29862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a:solidFill>
                  <a:schemeClr val="lt1"/>
                </a:solidFill>
                <a:latin typeface="Jost Medium"/>
                <a:ea typeface="Jost Medium"/>
                <a:cs typeface="Jost Medium"/>
                <a:sym typeface="Jost Medium"/>
              </a:rPr>
              <a:t>Overall, the Ritz-Carlton's focus on providing a truly luxurious and memorable experience through its personalized service, luxurious accommodations, and a wide range of amenities has helped the brand to establish a strong reputation in the luxury hotel market and to attract a loyal customer base.</a:t>
            </a:r>
            <a:endParaRPr>
              <a:solidFill>
                <a:schemeClr val="lt1"/>
              </a:solidFill>
              <a:latin typeface="Jost Medium"/>
              <a:ea typeface="Jost Medium"/>
              <a:cs typeface="Jost Medium"/>
              <a:sym typeface="Jost Medium"/>
            </a:endParaRPr>
          </a:p>
          <a:p>
            <a:pPr indent="0" lvl="0" marL="0" rtl="0" algn="ctr">
              <a:spcBef>
                <a:spcPts val="0"/>
              </a:spcBef>
              <a:spcAft>
                <a:spcPts val="0"/>
              </a:spcAft>
              <a:buNone/>
            </a:pPr>
            <a:r>
              <a:t/>
            </a:r>
            <a:endParaRPr>
              <a:solidFill>
                <a:schemeClr val="lt1"/>
              </a:solidFill>
              <a:latin typeface="Jost Medium"/>
              <a:ea typeface="Jost Medium"/>
              <a:cs typeface="Jost Medium"/>
              <a:sym typeface="Jost Medium"/>
            </a:endParaRPr>
          </a:p>
          <a:p>
            <a:pPr indent="0" lvl="0" marL="0" rtl="0" algn="ctr">
              <a:spcBef>
                <a:spcPts val="0"/>
              </a:spcBef>
              <a:spcAft>
                <a:spcPts val="0"/>
              </a:spcAft>
              <a:buNone/>
            </a:pPr>
            <a:r>
              <a:rPr lang="en">
                <a:solidFill>
                  <a:schemeClr val="lt1"/>
                </a:solidFill>
                <a:latin typeface="Jost Medium"/>
                <a:ea typeface="Jost Medium"/>
                <a:cs typeface="Jost Medium"/>
                <a:sym typeface="Jost Medium"/>
              </a:rPr>
              <a:t>Moreover by incorporating technology, sustainability, training and development, and inclusiveness, The Ritz-Carlton can continue to improve its guest service and maintain its position as a premier luxury hotel brand.</a:t>
            </a:r>
            <a:endParaRPr>
              <a:solidFill>
                <a:schemeClr val="lt1"/>
              </a:solidFill>
              <a:latin typeface="Jost Medium"/>
              <a:ea typeface="Jost Medium"/>
              <a:cs typeface="Jost Medium"/>
              <a:sym typeface="Jost Medium"/>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27" name="Shape 527"/>
        <p:cNvGrpSpPr/>
        <p:nvPr/>
      </p:nvGrpSpPr>
      <p:grpSpPr>
        <a:xfrm>
          <a:off x="0" y="0"/>
          <a:ext cx="0" cy="0"/>
          <a:chOff x="0" y="0"/>
          <a:chExt cx="0" cy="0"/>
        </a:xfrm>
      </p:grpSpPr>
      <p:sp>
        <p:nvSpPr>
          <p:cNvPr id="528" name="Google Shape;528;p42"/>
          <p:cNvSpPr txBox="1"/>
          <p:nvPr>
            <p:ph type="title"/>
          </p:nvPr>
        </p:nvSpPr>
        <p:spPr>
          <a:xfrm>
            <a:off x="800100" y="451558"/>
            <a:ext cx="7543800" cy="599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References</a:t>
            </a:r>
            <a:endParaRPr/>
          </a:p>
        </p:txBody>
      </p:sp>
      <p:sp>
        <p:nvSpPr>
          <p:cNvPr id="529" name="Google Shape;529;p42"/>
          <p:cNvSpPr txBox="1"/>
          <p:nvPr>
            <p:ph idx="1" type="body"/>
          </p:nvPr>
        </p:nvSpPr>
        <p:spPr>
          <a:xfrm>
            <a:off x="761700" y="1007650"/>
            <a:ext cx="7620600" cy="2486700"/>
          </a:xfrm>
          <a:prstGeom prst="rect">
            <a:avLst/>
          </a:prstGeom>
        </p:spPr>
        <p:txBody>
          <a:bodyPr anchorCtr="0" anchor="t" bIns="91425" lIns="91425" spcFirstLastPara="1" rIns="91425" wrap="square" tIns="91425">
            <a:noAutofit/>
          </a:bodyPr>
          <a:lstStyle/>
          <a:p>
            <a:pPr indent="-279400" lvl="0" marL="457200" rtl="0" algn="l">
              <a:lnSpc>
                <a:spcPct val="150000"/>
              </a:lnSpc>
              <a:spcBef>
                <a:spcPts val="1200"/>
              </a:spcBef>
              <a:spcAft>
                <a:spcPts val="0"/>
              </a:spcAft>
              <a:buSzPts val="800"/>
              <a:buFont typeface="Arial"/>
              <a:buAutoNum type="arabicPeriod"/>
            </a:pPr>
            <a:r>
              <a:rPr lang="en" sz="800">
                <a:latin typeface="Arial"/>
                <a:ea typeface="Arial"/>
                <a:cs typeface="Arial"/>
                <a:sym typeface="Arial"/>
              </a:rPr>
              <a:t>Chambers, D. (2017) “Changing attitudes of pre-service teachers towards inclusion through service-learning,” </a:t>
            </a:r>
            <a:r>
              <a:rPr i="1" lang="en" sz="800">
                <a:latin typeface="Arial"/>
                <a:ea typeface="Arial"/>
                <a:cs typeface="Arial"/>
                <a:sym typeface="Arial"/>
              </a:rPr>
              <a:t>Service-Learning</a:t>
            </a:r>
            <a:r>
              <a:rPr lang="en" sz="800">
                <a:latin typeface="Arial"/>
                <a:ea typeface="Arial"/>
                <a:cs typeface="Arial"/>
                <a:sym typeface="Arial"/>
              </a:rPr>
              <a:t>, pp. 195–214. Available at: https://doi.org/10.1108/s1479-363620170000012013.</a:t>
            </a:r>
            <a:endParaRPr sz="800">
              <a:latin typeface="Arial"/>
              <a:ea typeface="Arial"/>
              <a:cs typeface="Arial"/>
              <a:sym typeface="Arial"/>
            </a:endParaRPr>
          </a:p>
          <a:p>
            <a:pPr indent="-279400" lvl="0" marL="457200" rtl="0" algn="l">
              <a:lnSpc>
                <a:spcPct val="150000"/>
              </a:lnSpc>
              <a:spcBef>
                <a:spcPts val="0"/>
              </a:spcBef>
              <a:spcAft>
                <a:spcPts val="0"/>
              </a:spcAft>
              <a:buSzPts val="800"/>
              <a:buFont typeface="Arial"/>
              <a:buAutoNum type="arabicPeriod"/>
            </a:pPr>
            <a:r>
              <a:rPr lang="en" sz="800">
                <a:latin typeface="Arial"/>
                <a:ea typeface="Arial"/>
                <a:cs typeface="Arial"/>
                <a:sym typeface="Arial"/>
              </a:rPr>
              <a:t>Lu, L., Mody, M. and Andajigarmaroudi, S. (2020) “Exploring guest response towards service failure in home-sharing: Service presence and consumption motivation,” </a:t>
            </a:r>
            <a:r>
              <a:rPr i="1" lang="en" sz="800">
                <a:latin typeface="Arial"/>
                <a:ea typeface="Arial"/>
                <a:cs typeface="Arial"/>
                <a:sym typeface="Arial"/>
              </a:rPr>
              <a:t>International Journal of Hospitality Management</a:t>
            </a:r>
            <a:r>
              <a:rPr lang="en" sz="800">
                <a:latin typeface="Arial"/>
                <a:ea typeface="Arial"/>
                <a:cs typeface="Arial"/>
                <a:sym typeface="Arial"/>
              </a:rPr>
              <a:t>, 87, p. 102498. Available at: https://doi.org/10.1016/j.ijhm.2020.102498.</a:t>
            </a:r>
            <a:endParaRPr sz="800">
              <a:latin typeface="Arial"/>
              <a:ea typeface="Arial"/>
              <a:cs typeface="Arial"/>
              <a:sym typeface="Arial"/>
            </a:endParaRPr>
          </a:p>
          <a:p>
            <a:pPr indent="-279400" lvl="0" marL="457200" rtl="0" algn="l">
              <a:lnSpc>
                <a:spcPct val="150000"/>
              </a:lnSpc>
              <a:spcBef>
                <a:spcPts val="0"/>
              </a:spcBef>
              <a:spcAft>
                <a:spcPts val="0"/>
              </a:spcAft>
              <a:buSzPts val="800"/>
              <a:buFont typeface="Arial"/>
              <a:buAutoNum type="arabicPeriod"/>
            </a:pPr>
            <a:r>
              <a:rPr lang="en" sz="800">
                <a:latin typeface="Arial"/>
                <a:ea typeface="Arial"/>
                <a:cs typeface="Arial"/>
                <a:sym typeface="Arial"/>
              </a:rPr>
              <a:t>Martínez, P. and Rodríguez del Bosque, I. (2014) “Sustainability Dimensions: A source to enhance corporate reputation,” </a:t>
            </a:r>
            <a:r>
              <a:rPr i="1" lang="en" sz="800">
                <a:latin typeface="Arial"/>
                <a:ea typeface="Arial"/>
                <a:cs typeface="Arial"/>
                <a:sym typeface="Arial"/>
              </a:rPr>
              <a:t>Corporate Reputation Review</a:t>
            </a:r>
            <a:r>
              <a:rPr lang="en" sz="800">
                <a:latin typeface="Arial"/>
                <a:ea typeface="Arial"/>
                <a:cs typeface="Arial"/>
                <a:sym typeface="Arial"/>
              </a:rPr>
              <a:t>, 17(4), pp. 239–253. Available at: https://doi.org/10.1057/crr.2014.13.</a:t>
            </a:r>
            <a:endParaRPr sz="800">
              <a:latin typeface="Arial"/>
              <a:ea typeface="Arial"/>
              <a:cs typeface="Arial"/>
              <a:sym typeface="Arial"/>
            </a:endParaRPr>
          </a:p>
          <a:p>
            <a:pPr indent="-279400" lvl="0" marL="457200" rtl="0" algn="l">
              <a:lnSpc>
                <a:spcPct val="150000"/>
              </a:lnSpc>
              <a:spcBef>
                <a:spcPts val="0"/>
              </a:spcBef>
              <a:spcAft>
                <a:spcPts val="0"/>
              </a:spcAft>
              <a:buSzPts val="800"/>
              <a:buFont typeface="Arial"/>
              <a:buAutoNum type="arabicPeriod"/>
            </a:pPr>
            <a:r>
              <a:rPr lang="en" sz="800">
                <a:latin typeface="Arial"/>
                <a:ea typeface="Arial"/>
                <a:cs typeface="Arial"/>
                <a:sym typeface="Arial"/>
              </a:rPr>
              <a:t>Nixon, N.W. and Rieple, A. (2010) “Luxury redesigned: How the Ritz-Carlton uses experiential service design to position abundance in times of scarcity,” </a:t>
            </a:r>
            <a:r>
              <a:rPr i="1" lang="en" sz="800">
                <a:latin typeface="Arial"/>
                <a:ea typeface="Arial"/>
                <a:cs typeface="Arial"/>
                <a:sym typeface="Arial"/>
              </a:rPr>
              <a:t>Design Management Journal</a:t>
            </a:r>
            <a:r>
              <a:rPr lang="en" sz="800">
                <a:latin typeface="Arial"/>
                <a:ea typeface="Arial"/>
                <a:cs typeface="Arial"/>
                <a:sym typeface="Arial"/>
              </a:rPr>
              <a:t>, 5(1), pp. 40–49. Available at: https://doi.org/10.1111/j.1948-7177.2010.00015.x.</a:t>
            </a:r>
            <a:endParaRPr sz="800">
              <a:latin typeface="Arial"/>
              <a:ea typeface="Arial"/>
              <a:cs typeface="Arial"/>
              <a:sym typeface="Arial"/>
            </a:endParaRPr>
          </a:p>
          <a:p>
            <a:pPr indent="-279400" lvl="0" marL="457200" rtl="0" algn="l">
              <a:lnSpc>
                <a:spcPct val="150000"/>
              </a:lnSpc>
              <a:spcBef>
                <a:spcPts val="0"/>
              </a:spcBef>
              <a:spcAft>
                <a:spcPts val="0"/>
              </a:spcAft>
              <a:buSzPts val="800"/>
              <a:buFont typeface="Arial"/>
              <a:buAutoNum type="arabicPeriod"/>
            </a:pPr>
            <a:r>
              <a:rPr lang="en" sz="800">
                <a:latin typeface="Arial"/>
                <a:ea typeface="Arial"/>
                <a:cs typeface="Arial"/>
                <a:sym typeface="Arial"/>
              </a:rPr>
              <a:t>Peng, N. and Chen, A. (2019) “Examining consumers’ luxury hotel stay repurchase intentions-incorporating a luxury hotel brand attachment variable into a luxury consumption value model,” </a:t>
            </a:r>
            <a:r>
              <a:rPr i="1" lang="en" sz="800">
                <a:latin typeface="Arial"/>
                <a:ea typeface="Arial"/>
                <a:cs typeface="Arial"/>
                <a:sym typeface="Arial"/>
              </a:rPr>
              <a:t>International Journal of Contemporary Hospitality Management</a:t>
            </a:r>
            <a:r>
              <a:rPr lang="en" sz="800">
                <a:latin typeface="Arial"/>
                <a:ea typeface="Arial"/>
                <a:cs typeface="Arial"/>
                <a:sym typeface="Arial"/>
              </a:rPr>
              <a:t>, 31(3), pp. 1348–1366. Available at: https://doi.org/10.1108/ijchm-04-2018-0332.</a:t>
            </a:r>
            <a:endParaRPr sz="800">
              <a:latin typeface="Arial"/>
              <a:ea typeface="Arial"/>
              <a:cs typeface="Arial"/>
              <a:sym typeface="Arial"/>
            </a:endParaRPr>
          </a:p>
          <a:p>
            <a:pPr indent="-279400" lvl="0" marL="457200" rtl="0" algn="l">
              <a:lnSpc>
                <a:spcPct val="150000"/>
              </a:lnSpc>
              <a:spcBef>
                <a:spcPts val="0"/>
              </a:spcBef>
              <a:spcAft>
                <a:spcPts val="0"/>
              </a:spcAft>
              <a:buSzPts val="800"/>
              <a:buFont typeface="Arial"/>
              <a:buAutoNum type="arabicPeriod"/>
            </a:pPr>
            <a:r>
              <a:rPr lang="en" sz="800">
                <a:latin typeface="Arial"/>
                <a:ea typeface="Arial"/>
                <a:cs typeface="Arial"/>
                <a:sym typeface="Arial"/>
              </a:rPr>
              <a:t>Sipe, L.J. and Testa, M.R. (2017) “From satisfied to memorable: An empirical study of service and experience dimensions on guest outcomes in the hospitality industry,” </a:t>
            </a:r>
            <a:r>
              <a:rPr i="1" lang="en" sz="800">
                <a:latin typeface="Arial"/>
                <a:ea typeface="Arial"/>
                <a:cs typeface="Arial"/>
                <a:sym typeface="Arial"/>
              </a:rPr>
              <a:t>Journal of Hospitality Marketing &amp; Management</a:t>
            </a:r>
            <a:r>
              <a:rPr lang="en" sz="800">
                <a:latin typeface="Arial"/>
                <a:ea typeface="Arial"/>
                <a:cs typeface="Arial"/>
                <a:sym typeface="Arial"/>
              </a:rPr>
              <a:t>, 27(2), pp. 178–195. Available at: https://doi.org/10.1080/19368623.2017.1306820.</a:t>
            </a:r>
            <a:endParaRPr sz="800">
              <a:latin typeface="Arial"/>
              <a:ea typeface="Arial"/>
              <a:cs typeface="Arial"/>
              <a:sym typeface="Arial"/>
            </a:endParaRPr>
          </a:p>
          <a:p>
            <a:pPr indent="-279400" lvl="0" marL="457200" rtl="0" algn="l">
              <a:lnSpc>
                <a:spcPct val="150000"/>
              </a:lnSpc>
              <a:spcBef>
                <a:spcPts val="0"/>
              </a:spcBef>
              <a:spcAft>
                <a:spcPts val="0"/>
              </a:spcAft>
              <a:buSzPts val="800"/>
              <a:buFont typeface="Arial"/>
              <a:buAutoNum type="arabicPeriod"/>
            </a:pPr>
            <a:r>
              <a:rPr lang="en" sz="800">
                <a:latin typeface="Arial"/>
                <a:ea typeface="Arial"/>
                <a:cs typeface="Arial"/>
                <a:sym typeface="Arial"/>
              </a:rPr>
              <a:t>Tanford, S., Raab, C. and Kim, Y.-S. (2012) “Determinants of customer loyalty and purchasing behavior for full-service and limited-service hotels,” </a:t>
            </a:r>
            <a:r>
              <a:rPr i="1" lang="en" sz="800">
                <a:latin typeface="Arial"/>
                <a:ea typeface="Arial"/>
                <a:cs typeface="Arial"/>
                <a:sym typeface="Arial"/>
              </a:rPr>
              <a:t>International Journal of Hospitality Management</a:t>
            </a:r>
            <a:r>
              <a:rPr lang="en" sz="800">
                <a:latin typeface="Arial"/>
                <a:ea typeface="Arial"/>
                <a:cs typeface="Arial"/>
                <a:sym typeface="Arial"/>
              </a:rPr>
              <a:t>, 31(2), pp. 319–328. Available at: https://doi.org/10.1016/j.ijhm.2011.04.006.</a:t>
            </a:r>
            <a:endParaRPr sz="800">
              <a:latin typeface="Arial"/>
              <a:ea typeface="Arial"/>
              <a:cs typeface="Arial"/>
              <a:sym typeface="Arial"/>
            </a:endParaRPr>
          </a:p>
          <a:p>
            <a:pPr indent="-279400" lvl="0" marL="457200" rtl="0" algn="l">
              <a:lnSpc>
                <a:spcPct val="150000"/>
              </a:lnSpc>
              <a:spcBef>
                <a:spcPts val="0"/>
              </a:spcBef>
              <a:spcAft>
                <a:spcPts val="0"/>
              </a:spcAft>
              <a:buSzPts val="800"/>
              <a:buFont typeface="Arial"/>
              <a:buAutoNum type="arabicPeriod"/>
            </a:pPr>
            <a:r>
              <a:rPr lang="en" sz="800">
                <a:latin typeface="Arial"/>
                <a:ea typeface="Arial"/>
                <a:cs typeface="Arial"/>
                <a:sym typeface="Arial"/>
              </a:rPr>
              <a:t>Trianasari, N., Butcher, K. and Sparks, B. (2017) “Understanding guest tolerance and the role of cultural familiarity in hotel service failures,” </a:t>
            </a:r>
            <a:r>
              <a:rPr i="1" lang="en" sz="800">
                <a:latin typeface="Arial"/>
                <a:ea typeface="Arial"/>
                <a:cs typeface="Arial"/>
                <a:sym typeface="Arial"/>
              </a:rPr>
              <a:t>Journal of Hospitality Marketing &amp; Management</a:t>
            </a:r>
            <a:r>
              <a:rPr lang="en" sz="800">
                <a:latin typeface="Arial"/>
                <a:ea typeface="Arial"/>
                <a:cs typeface="Arial"/>
                <a:sym typeface="Arial"/>
              </a:rPr>
              <a:t>, 27(1), pp. 21–40. Available at: https://doi.org/10.1080/19368623.2017.1329677.</a:t>
            </a:r>
            <a:endParaRPr sz="800">
              <a:latin typeface="Arial"/>
              <a:ea typeface="Arial"/>
              <a:cs typeface="Arial"/>
              <a:sym typeface="Arial"/>
            </a:endParaRPr>
          </a:p>
          <a:p>
            <a:pPr indent="-279400" lvl="0" marL="457200" rtl="0" algn="l">
              <a:lnSpc>
                <a:spcPct val="150000"/>
              </a:lnSpc>
              <a:spcBef>
                <a:spcPts val="0"/>
              </a:spcBef>
              <a:spcAft>
                <a:spcPts val="0"/>
              </a:spcAft>
              <a:buSzPts val="800"/>
              <a:buFont typeface="Arial"/>
              <a:buAutoNum type="arabicPeriod"/>
            </a:pPr>
            <a:r>
              <a:rPr lang="en" sz="800">
                <a:latin typeface="Arial"/>
                <a:ea typeface="Arial"/>
                <a:cs typeface="Arial"/>
                <a:sym typeface="Arial"/>
              </a:rPr>
              <a:t>Wu, L. </a:t>
            </a:r>
            <a:r>
              <a:rPr i="1" lang="en" sz="800">
                <a:latin typeface="Arial"/>
                <a:ea typeface="Arial"/>
                <a:cs typeface="Arial"/>
                <a:sym typeface="Arial"/>
              </a:rPr>
              <a:t>et al.</a:t>
            </a:r>
            <a:r>
              <a:rPr lang="en" sz="800">
                <a:latin typeface="Arial"/>
                <a:ea typeface="Arial"/>
                <a:cs typeface="Arial"/>
                <a:sym typeface="Arial"/>
              </a:rPr>
              <a:t> (2022) “Tech-touch balance in the service encounter: The impact of supplementary human service on consumer responses,” </a:t>
            </a:r>
            <a:r>
              <a:rPr i="1" lang="en" sz="800">
                <a:latin typeface="Arial"/>
                <a:ea typeface="Arial"/>
                <a:cs typeface="Arial"/>
                <a:sym typeface="Arial"/>
              </a:rPr>
              <a:t>International Journal of Hospitality Management</a:t>
            </a:r>
            <a:r>
              <a:rPr lang="en" sz="800">
                <a:latin typeface="Arial"/>
                <a:ea typeface="Arial"/>
                <a:cs typeface="Arial"/>
                <a:sym typeface="Arial"/>
              </a:rPr>
              <a:t>, 101, p. 103122. Available at: https://doi.org/10.1016/j.ijhm.2021.103122.</a:t>
            </a:r>
            <a:endParaRPr sz="800">
              <a:latin typeface="Arial"/>
              <a:ea typeface="Arial"/>
              <a:cs typeface="Arial"/>
              <a:sym typeface="Arial"/>
            </a:endParaRPr>
          </a:p>
          <a:p>
            <a:pPr indent="-279400" lvl="0" marL="457200" rtl="0" algn="l">
              <a:lnSpc>
                <a:spcPct val="150000"/>
              </a:lnSpc>
              <a:spcBef>
                <a:spcPts val="0"/>
              </a:spcBef>
              <a:spcAft>
                <a:spcPts val="0"/>
              </a:spcAft>
              <a:buSzPts val="800"/>
              <a:buFont typeface="Arial"/>
              <a:buAutoNum type="arabicPeriod"/>
            </a:pPr>
            <a:r>
              <a:rPr lang="en" sz="800">
                <a:latin typeface="Arial"/>
                <a:ea typeface="Arial"/>
                <a:cs typeface="Arial"/>
                <a:sym typeface="Arial"/>
              </a:rPr>
              <a:t>Zairi, M. (1994) “Ritz—Carlton Hotel Co..,” </a:t>
            </a:r>
            <a:r>
              <a:rPr i="1" lang="en" sz="800">
                <a:latin typeface="Arial"/>
                <a:ea typeface="Arial"/>
                <a:cs typeface="Arial"/>
                <a:sym typeface="Arial"/>
              </a:rPr>
              <a:t>Measuring Performance for Business Results</a:t>
            </a:r>
            <a:r>
              <a:rPr lang="en" sz="800">
                <a:latin typeface="Arial"/>
                <a:ea typeface="Arial"/>
                <a:cs typeface="Arial"/>
                <a:sym typeface="Arial"/>
              </a:rPr>
              <a:t>, pp. 261–266. Available at: https://doi.org/10.1007/978-94-011-1302-1_26. </a:t>
            </a:r>
            <a:endParaRPr sz="1300"/>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33" name="Shape 533"/>
        <p:cNvGrpSpPr/>
        <p:nvPr/>
      </p:nvGrpSpPr>
      <p:grpSpPr>
        <a:xfrm>
          <a:off x="0" y="0"/>
          <a:ext cx="0" cy="0"/>
          <a:chOff x="0" y="0"/>
          <a:chExt cx="0" cy="0"/>
        </a:xfrm>
      </p:grpSpPr>
      <p:sp>
        <p:nvSpPr>
          <p:cNvPr id="534" name="Google Shape;534;p43"/>
          <p:cNvSpPr txBox="1"/>
          <p:nvPr>
            <p:ph type="title"/>
          </p:nvPr>
        </p:nvSpPr>
        <p:spPr>
          <a:xfrm>
            <a:off x="1045650" y="1255200"/>
            <a:ext cx="7052700" cy="26331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a:t>Thank</a:t>
            </a:r>
            <a:endParaRPr/>
          </a:p>
          <a:p>
            <a:pPr indent="0" lvl="0" marL="0" rtl="0" algn="ctr">
              <a:spcBef>
                <a:spcPts val="0"/>
              </a:spcBef>
              <a:spcAft>
                <a:spcPts val="0"/>
              </a:spcAft>
              <a:buNone/>
            </a:pPr>
            <a:r>
              <a:rPr lang="en"/>
              <a:t>You</a:t>
            </a:r>
            <a:endParaRPr/>
          </a:p>
        </p:txBody>
      </p:sp>
      <p:sp>
        <p:nvSpPr>
          <p:cNvPr id="535" name="Google Shape;535;p43"/>
          <p:cNvSpPr/>
          <p:nvPr/>
        </p:nvSpPr>
        <p:spPr>
          <a:xfrm rot="-5400000">
            <a:off x="4044550" y="741575"/>
            <a:ext cx="1055100" cy="5082600"/>
          </a:xfrm>
          <a:prstGeom prst="roundRect">
            <a:avLst>
              <a:gd fmla="val 50000" name="adj"/>
            </a:avLst>
          </a:prstGeom>
          <a:noFill/>
          <a:ln cap="flat" cmpd="sng" w="952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536" name="Google Shape;536;p43"/>
          <p:cNvGrpSpPr/>
          <p:nvPr/>
        </p:nvGrpSpPr>
        <p:grpSpPr>
          <a:xfrm>
            <a:off x="4325138" y="920750"/>
            <a:ext cx="493925" cy="276600"/>
            <a:chOff x="4325138" y="920750"/>
            <a:chExt cx="493925" cy="276600"/>
          </a:xfrm>
        </p:grpSpPr>
        <p:sp>
          <p:nvSpPr>
            <p:cNvPr id="537" name="Google Shape;537;p43"/>
            <p:cNvSpPr/>
            <p:nvPr/>
          </p:nvSpPr>
          <p:spPr>
            <a:xfrm>
              <a:off x="4325138" y="920750"/>
              <a:ext cx="276600" cy="276600"/>
            </a:xfrm>
            <a:prstGeom prst="star4">
              <a:avLst>
                <a:gd fmla="val 21329" name="adj"/>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8" name="Google Shape;538;p43"/>
            <p:cNvSpPr/>
            <p:nvPr/>
          </p:nvSpPr>
          <p:spPr>
            <a:xfrm>
              <a:off x="4663363" y="981250"/>
              <a:ext cx="155700" cy="155700"/>
            </a:xfrm>
            <a:prstGeom prst="star4">
              <a:avLst>
                <a:gd fmla="val 21329" name="adj"/>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Luxury Hotel Entertainment Events Project Proposal by Slidesgo">
  <a:themeElements>
    <a:clrScheme name="Simple Light">
      <a:dk1>
        <a:srgbClr val="0C1906"/>
      </a:dk1>
      <a:lt1>
        <a:srgbClr val="FFF8ED"/>
      </a:lt1>
      <a:dk2>
        <a:srgbClr val="FFFFFF"/>
      </a:dk2>
      <a:lt2>
        <a:srgbClr val="FFFFFF"/>
      </a:lt2>
      <a:accent1>
        <a:srgbClr val="FFFFFF"/>
      </a:accent1>
      <a:accent2>
        <a:srgbClr val="FFFFFF"/>
      </a:accent2>
      <a:accent3>
        <a:srgbClr val="FFFFFF"/>
      </a:accent3>
      <a:accent4>
        <a:srgbClr val="FFFFFF"/>
      </a:accent4>
      <a:accent5>
        <a:srgbClr val="FFFFFF"/>
      </a:accent5>
      <a:accent6>
        <a:srgbClr val="FFFFFF"/>
      </a:accent6>
      <a:hlink>
        <a:srgbClr val="FFFCF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