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2" r:id="rId6"/>
    <p:sldId id="259" r:id="rId7"/>
    <p:sldId id="257" r:id="rId8"/>
    <p:sldId id="263" r:id="rId9"/>
    <p:sldId id="260" r:id="rId10"/>
    <p:sldId id="261" r:id="rId11"/>
    <p:sldId id="264" r:id="rId12"/>
    <p:sldId id="25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E0A014-A37E-29E3-2665-9FC0B84D57CA}" v="16" dt="2026-03-23T15:25:14.275"/>
    <p1510:client id="{3F3B8A24-DC08-CD84-0ED5-15A3D6B38B6F}" v="1" dt="2026-03-23T18:40:18.828"/>
    <p1510:client id="{C92E710E-F23E-A5B4-6D2E-3B997E24B389}" v="47" dt="2026-03-23T18:38:35.0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bian Bartlomiej Laczkowski (2526186)" userId="S::2526186@student.uwtsd.ac.uk::33b71ad2-08ae-495f-9ace-35bbde9a67f1" providerId="AD" clId="Web-{0BE0A014-A37E-29E3-2665-9FC0B84D57CA}"/>
    <pc:docChg chg="addSld delSld modSld">
      <pc:chgData name="Fabian Bartlomiej Laczkowski (2526186)" userId="S::2526186@student.uwtsd.ac.uk::33b71ad2-08ae-495f-9ace-35bbde9a67f1" providerId="AD" clId="Web-{0BE0A014-A37E-29E3-2665-9FC0B84D57CA}" dt="2026-03-23T15:25:14.275" v="13"/>
      <pc:docMkLst>
        <pc:docMk/>
      </pc:docMkLst>
      <pc:sldChg chg="modSp">
        <pc:chgData name="Fabian Bartlomiej Laczkowski (2526186)" userId="S::2526186@student.uwtsd.ac.uk::33b71ad2-08ae-495f-9ace-35bbde9a67f1" providerId="AD" clId="Web-{0BE0A014-A37E-29E3-2665-9FC0B84D57CA}" dt="2026-03-23T15:25:14.275" v="13"/>
        <pc:sldMkLst>
          <pc:docMk/>
          <pc:sldMk cId="1147010734" sldId="257"/>
        </pc:sldMkLst>
        <pc:graphicFrameChg chg="mod modGraphic">
          <ac:chgData name="Fabian Bartlomiej Laczkowski (2526186)" userId="S::2526186@student.uwtsd.ac.uk::33b71ad2-08ae-495f-9ace-35bbde9a67f1" providerId="AD" clId="Web-{0BE0A014-A37E-29E3-2665-9FC0B84D57CA}" dt="2026-03-23T15:25:14.275" v="13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new del">
        <pc:chgData name="Fabian Bartlomiej Laczkowski (2526186)" userId="S::2526186@student.uwtsd.ac.uk::33b71ad2-08ae-495f-9ace-35bbde9a67f1" providerId="AD" clId="Web-{0BE0A014-A37E-29E3-2665-9FC0B84D57CA}" dt="2026-03-23T15:22:05.414" v="1"/>
        <pc:sldMkLst>
          <pc:docMk/>
          <pc:sldMk cId="704245927" sldId="264"/>
        </pc:sldMkLst>
      </pc:sldChg>
    </pc:docChg>
  </pc:docChgLst>
  <pc:docChgLst>
    <pc:chgData name="Fabian Bartlomiej Laczkowski (2526186)" userId="S::2526186@student.uwtsd.ac.uk::33b71ad2-08ae-495f-9ace-35bbde9a67f1" providerId="AD" clId="Web-{3F3B8A24-DC08-CD84-0ED5-15A3D6B38B6F}"/>
    <pc:docChg chg="sldOrd">
      <pc:chgData name="Fabian Bartlomiej Laczkowski (2526186)" userId="S::2526186@student.uwtsd.ac.uk::33b71ad2-08ae-495f-9ace-35bbde9a67f1" providerId="AD" clId="Web-{3F3B8A24-DC08-CD84-0ED5-15A3D6B38B6F}" dt="2026-03-23T18:40:18.828" v="0"/>
      <pc:docMkLst>
        <pc:docMk/>
      </pc:docMkLst>
      <pc:sldChg chg="ord">
        <pc:chgData name="Fabian Bartlomiej Laczkowski (2526186)" userId="S::2526186@student.uwtsd.ac.uk::33b71ad2-08ae-495f-9ace-35bbde9a67f1" providerId="AD" clId="Web-{3F3B8A24-DC08-CD84-0ED5-15A3D6B38B6F}" dt="2026-03-23T18:40:18.828" v="0"/>
        <pc:sldMkLst>
          <pc:docMk/>
          <pc:sldMk cId="2213040128" sldId="264"/>
        </pc:sldMkLst>
      </pc:sldChg>
    </pc:docChg>
  </pc:docChgLst>
  <pc:docChgLst>
    <pc:chgData name="Fabian Bartlomiej Laczkowski (2526186)" userId="S::2526186@student.uwtsd.ac.uk::33b71ad2-08ae-495f-9ace-35bbde9a67f1" providerId="AD" clId="Web-{C92E710E-F23E-A5B4-6D2E-3B997E24B389}"/>
    <pc:docChg chg="addSld modSld">
      <pc:chgData name="Fabian Bartlomiej Laczkowski (2526186)" userId="S::2526186@student.uwtsd.ac.uk::33b71ad2-08ae-495f-9ace-35bbde9a67f1" providerId="AD" clId="Web-{C92E710E-F23E-A5B4-6D2E-3B997E24B389}" dt="2026-03-23T18:38:35.093" v="46" actId="1076"/>
      <pc:docMkLst>
        <pc:docMk/>
      </pc:docMkLst>
      <pc:sldChg chg="addSp delSp modSp new addAnim">
        <pc:chgData name="Fabian Bartlomiej Laczkowski (2526186)" userId="S::2526186@student.uwtsd.ac.uk::33b71ad2-08ae-495f-9ace-35bbde9a67f1" providerId="AD" clId="Web-{C92E710E-F23E-A5B4-6D2E-3B997E24B389}" dt="2026-03-23T18:38:35.093" v="46" actId="1076"/>
        <pc:sldMkLst>
          <pc:docMk/>
          <pc:sldMk cId="2213040128" sldId="264"/>
        </pc:sldMkLst>
        <pc:spChg chg="mod">
          <ac:chgData name="Fabian Bartlomiej Laczkowski (2526186)" userId="S::2526186@student.uwtsd.ac.uk::33b71ad2-08ae-495f-9ace-35bbde9a67f1" providerId="AD" clId="Web-{C92E710E-F23E-A5B4-6D2E-3B997E24B389}" dt="2026-03-23T17:53:19.315" v="35" actId="20577"/>
          <ac:spMkLst>
            <pc:docMk/>
            <pc:sldMk cId="2213040128" sldId="264"/>
            <ac:spMk id="2" creationId="{E4C8088E-4C1B-B1D8-CD94-D8A819221232}"/>
          </ac:spMkLst>
        </pc:spChg>
        <pc:spChg chg="del">
          <ac:chgData name="Fabian Bartlomiej Laczkowski (2526186)" userId="S::2526186@student.uwtsd.ac.uk::33b71ad2-08ae-495f-9ace-35bbde9a67f1" providerId="AD" clId="Web-{C92E710E-F23E-A5B4-6D2E-3B997E24B389}" dt="2026-03-23T18:19:24.564" v="36"/>
          <ac:spMkLst>
            <pc:docMk/>
            <pc:sldMk cId="2213040128" sldId="264"/>
            <ac:spMk id="3" creationId="{00181CFC-1D76-C84C-5C15-39B79F603949}"/>
          </ac:spMkLst>
        </pc:spChg>
        <pc:spChg chg="add mod">
          <ac:chgData name="Fabian Bartlomiej Laczkowski (2526186)" userId="S::2526186@student.uwtsd.ac.uk::33b71ad2-08ae-495f-9ace-35bbde9a67f1" providerId="AD" clId="Web-{C92E710E-F23E-A5B4-6D2E-3B997E24B389}" dt="2026-03-23T18:19:29.189" v="38"/>
          <ac:spMkLst>
            <pc:docMk/>
            <pc:sldMk cId="2213040128" sldId="264"/>
            <ac:spMk id="6" creationId="{C6AA4F08-7B69-3BC1-9DEE-E3E660CAC8F1}"/>
          </ac:spMkLst>
        </pc:spChg>
        <pc:picChg chg="add del mod ord">
          <ac:chgData name="Fabian Bartlomiej Laczkowski (2526186)" userId="S::2526186@student.uwtsd.ac.uk::33b71ad2-08ae-495f-9ace-35bbde9a67f1" providerId="AD" clId="Web-{C92E710E-F23E-A5B4-6D2E-3B997E24B389}" dt="2026-03-23T18:19:29.189" v="38"/>
          <ac:picMkLst>
            <pc:docMk/>
            <pc:sldMk cId="2213040128" sldId="264"/>
            <ac:picMk id="4" creationId="{0DFA6EDC-47FE-52AB-A846-8DDEC61CD79D}"/>
          </ac:picMkLst>
        </pc:picChg>
        <pc:picChg chg="add del">
          <ac:chgData name="Fabian Bartlomiej Laczkowski (2526186)" userId="S::2526186@student.uwtsd.ac.uk::33b71ad2-08ae-495f-9ace-35bbde9a67f1" providerId="AD" clId="Web-{C92E710E-F23E-A5B4-6D2E-3B997E24B389}" dt="2026-03-23T18:31:46.612" v="40"/>
          <ac:picMkLst>
            <pc:docMk/>
            <pc:sldMk cId="2213040128" sldId="264"/>
            <ac:picMk id="7" creationId="{0DFA6EDC-47FE-52AB-A846-8DDEC61CD79D}"/>
          </ac:picMkLst>
        </pc:picChg>
        <pc:picChg chg="add mod">
          <ac:chgData name="Fabian Bartlomiej Laczkowski (2526186)" userId="S::2526186@student.uwtsd.ac.uk::33b71ad2-08ae-495f-9ace-35bbde9a67f1" providerId="AD" clId="Web-{C92E710E-F23E-A5B4-6D2E-3B997E24B389}" dt="2026-03-23T18:38:35.093" v="46" actId="1076"/>
          <ac:picMkLst>
            <pc:docMk/>
            <pc:sldMk cId="2213040128" sldId="264"/>
            <ac:picMk id="8" creationId="{ECF1D7D5-6819-70C8-C522-319BF1251A4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Personal Development Plan 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1100"/>
              <a:t>Fabian Laczkowski</a:t>
            </a:r>
          </a:p>
          <a:p>
            <a:pPr algn="l"/>
            <a:r>
              <a:rPr lang="en-GB" sz="1100"/>
              <a:t>ID: 2526186</a:t>
            </a:r>
          </a:p>
        </p:txBody>
      </p:sp>
      <p:sp>
        <p:nvSpPr>
          <p:cNvPr id="18" name="Freeform: Shape 13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418D7867-5EDD-462E-A297-F9365AF62F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390" r="9390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1717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ABA62-AB7D-1824-B92C-DD921E33C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BBC5906-0AE9-4CA6-BA0C-CA5D1CCA632C}"/>
              </a:ext>
            </a:extLst>
          </p:cNvPr>
          <p:cNvSpPr txBox="1"/>
          <p:nvPr/>
        </p:nvSpPr>
        <p:spPr>
          <a:xfrm>
            <a:off x="2029653" y="2515737"/>
            <a:ext cx="7724163" cy="20282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8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elf-evaluation: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Strengths and weaknesses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800">
                <a:solidFill>
                  <a:prstClr val="black"/>
                </a:solidFill>
                <a:latin typeface="Calibri" panose="020F0502020204030204"/>
              </a:rPr>
              <a:t>Plans to build my career</a:t>
            </a: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New achievement this year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Summary of the 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rgbClr val="0A0A0A"/>
                </a:solidFill>
                <a:effectLst/>
                <a:uLnTx/>
                <a:uFillTx/>
                <a:latin typeface="Google Sans"/>
                <a:ea typeface="+mn-ea"/>
                <a:cs typeface="+mn-cs"/>
              </a:rPr>
              <a:t>Learning to learn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rgbClr val="0A0A0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topic</a:t>
            </a: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srgbClr val="0A0A0A"/>
              </a:solidFill>
              <a:effectLst/>
              <a:uLnTx/>
              <a:uFillTx/>
              <a:latin typeface="Google San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7738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E86081-81D8-C65A-4C7B-76A7FC15D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525" y="1078927"/>
            <a:ext cx="3954765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SELF EVALUATION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3206C4EB-40C1-E46C-D001-3BCAB84B21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1466" y="636190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/>
              <a:t>{Strengths and weaknesses}</a:t>
            </a:r>
          </a:p>
          <a:p>
            <a:r>
              <a:rPr lang="en-GB"/>
              <a:t>My strengths are being motivated to try to finish my work on time.</a:t>
            </a:r>
          </a:p>
          <a:p>
            <a:r>
              <a:rPr lang="en-GB"/>
              <a:t>My strengths are being focused on my work and trying to help people out if they have a problem. </a:t>
            </a:r>
          </a:p>
          <a:p>
            <a:r>
              <a:rPr lang="en-GB"/>
              <a:t>My weaknesses are in understanding the work sometimes.</a:t>
            </a:r>
          </a:p>
          <a:p>
            <a:r>
              <a:rPr lang="en-GB"/>
              <a:t>My weaknesses are that sometimes I have trouble writing correctly. </a:t>
            </a:r>
          </a:p>
          <a:p>
            <a:pPr marL="0" indent="0">
              <a:buNone/>
            </a:pP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92536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Rectangle 8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Freeform: Shape 9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7" name="Isosceles Triangle 9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Isosceles Triangle 9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4124988"/>
              </p:ext>
            </p:extLst>
          </p:nvPr>
        </p:nvGraphicFramePr>
        <p:xfrm>
          <a:off x="643465" y="1023230"/>
          <a:ext cx="10905069" cy="5322011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94728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37894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776754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819925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533961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448191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630437"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long-term goals?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career goals?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of your goals?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need to work on?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going to take?</a:t>
                      </a:r>
                    </a:p>
                  </a:txBody>
                  <a:tcPr marL="44657" marR="44657" marT="76370" marB="89314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you're training by?</a:t>
                      </a:r>
                    </a:p>
                  </a:txBody>
                  <a:tcPr marL="44657" marR="44657" marT="76370" marB="89314" anchor="b"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737295">
                <a:tc rowSpan="5">
                  <a:txBody>
                    <a:bodyPr/>
                    <a:lstStyle/>
                    <a:p>
                      <a:pPr algn="ctr"/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A career in I.T.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Improve computing skills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Word processing, Spreadsheets, Presentations, Microsoft Office [1]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Presentations, Microsoft Office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Try to finish my computing skills course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12 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915924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Get good at design modelling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Knowledge of how to make models, problem-solving skills,  [2]</a:t>
                      </a:r>
                    </a:p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 How to make models and a good design of characters that I create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Take extra time to study on my own through YouTube, google 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27 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737295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Learn about Unity and Blender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Try to learn how to use Unity and Blender to make models or edit them the way I want [3]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I need to work on my writing for little bit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Try finish my work on time before dead lines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45 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737295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Job employment 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Job searching skills, Passion, Determination, Resilience, Communication, Teamwork skills, Self management skills [4]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Communication and teamwork skills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Listen more and focus on body language. Having positive mindset, share enthusiasm and ability to display resilience under stress.</a:t>
                      </a: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10months</a:t>
                      </a: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403856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9957D-F5DA-ABD4-B4B0-09B92CBDC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686" y="-334671"/>
            <a:ext cx="10515600" cy="1325563"/>
          </a:xfrm>
        </p:spPr>
        <p:txBody>
          <a:bodyPr/>
          <a:lstStyle/>
          <a:p>
            <a:r>
              <a:rPr lang="en-GB" b="1"/>
              <a:t>GOAL PROGRESS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CEA47-CE3C-05A7-BD17-F12CD79313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686" y="621976"/>
            <a:ext cx="11692812" cy="4351338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Add 3 – 4 badges from any of the homework badges completed in Weeks 2 - 4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1706744-E8E6-1F78-ED04-E132A7D284B4}"/>
              </a:ext>
            </a:extLst>
          </p:cNvPr>
          <p:cNvSpPr txBox="1"/>
          <p:nvPr/>
        </p:nvSpPr>
        <p:spPr>
          <a:xfrm>
            <a:off x="183502" y="2572039"/>
            <a:ext cx="2637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Searching for information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6F9AC9-0A7F-E4BD-C05D-5CF967147F2C}"/>
              </a:ext>
            </a:extLst>
          </p:cNvPr>
          <p:cNvSpPr txBox="1"/>
          <p:nvPr/>
        </p:nvSpPr>
        <p:spPr>
          <a:xfrm>
            <a:off x="3570091" y="2598316"/>
            <a:ext cx="245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 basics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A07A3E-93AF-23A9-0F9D-9EE221D81BA1}"/>
              </a:ext>
            </a:extLst>
          </p:cNvPr>
          <p:cNvSpPr txBox="1"/>
          <p:nvPr/>
        </p:nvSpPr>
        <p:spPr>
          <a:xfrm>
            <a:off x="6075832" y="2543155"/>
            <a:ext cx="245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 mechanics -IEEE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D2435DB-2F82-4993-B291-1C30AD9F75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198" y="3032200"/>
            <a:ext cx="1996275" cy="19962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8A750D1-5E72-486D-8470-37AA717798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5233" y="3032200"/>
            <a:ext cx="1996275" cy="199627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BC69E8F-DE87-45B3-B771-5AD334367A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967648"/>
            <a:ext cx="2005666" cy="2005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540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A7CD9-BCF3-7C09-F5A1-AEB6EA082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UNIT 4 TOPIC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6A6DE-8044-9BAE-C8A1-3A4B3C2D43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000" b="1">
                <a:solidFill>
                  <a:srgbClr val="0A0A0A"/>
                </a:solidFill>
                <a:latin typeface="Google Sans"/>
              </a:rPr>
              <a:t>L</a:t>
            </a:r>
            <a:r>
              <a:rPr lang="en-GB" sz="4000" b="1" i="0">
                <a:solidFill>
                  <a:srgbClr val="0A0A0A"/>
                </a:solidFill>
                <a:effectLst/>
                <a:latin typeface="Google Sans"/>
              </a:rPr>
              <a:t>earning to learn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>
                <a:solidFill>
                  <a:srgbClr val="0A0A0A"/>
                </a:solidFill>
                <a:effectLst/>
                <a:latin typeface="Google Sans"/>
              </a:rPr>
              <a:t>Increased Efficiency:</a:t>
            </a:r>
            <a:r>
              <a:rPr lang="en-GB" b="0" i="0">
                <a:solidFill>
                  <a:srgbClr val="0A0A0A"/>
                </a:solidFill>
                <a:effectLst/>
                <a:latin typeface="Google Sans"/>
              </a:rPr>
              <a:t> Mastering complex skills in less time.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>
                <a:solidFill>
                  <a:srgbClr val="0A0A0A"/>
                </a:solidFill>
                <a:effectLst/>
                <a:latin typeface="Google Sans"/>
              </a:rPr>
              <a:t>Better Retention:</a:t>
            </a:r>
            <a:r>
              <a:rPr lang="en-GB" b="0" i="0">
                <a:solidFill>
                  <a:srgbClr val="0A0A0A"/>
                </a:solidFill>
                <a:effectLst/>
                <a:latin typeface="Google Sans"/>
              </a:rPr>
              <a:t> Improving memory retrieval and reducing the need to relearn information.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>
                <a:solidFill>
                  <a:srgbClr val="0A0A0A"/>
                </a:solidFill>
                <a:effectLst/>
                <a:latin typeface="Google Sans"/>
              </a:rPr>
              <a:t>Adaptability:</a:t>
            </a:r>
            <a:r>
              <a:rPr lang="en-GB" b="0" i="0">
                <a:solidFill>
                  <a:srgbClr val="0A0A0A"/>
                </a:solidFill>
                <a:effectLst/>
                <a:latin typeface="Google Sans"/>
              </a:rPr>
              <a:t> Developing the ability to learn new skills quickly in changing environments.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>
                <a:solidFill>
                  <a:srgbClr val="0A0A0A"/>
                </a:solidFill>
                <a:effectLst/>
                <a:latin typeface="Google Sans"/>
              </a:rPr>
              <a:t>Confidence:</a:t>
            </a:r>
            <a:r>
              <a:rPr lang="en-GB" b="0" i="0">
                <a:solidFill>
                  <a:srgbClr val="0A0A0A"/>
                </a:solidFill>
                <a:effectLst/>
                <a:latin typeface="Google Sans"/>
              </a:rPr>
              <a:t> Building self-assurance in your ability to tackle new challenges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408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6C4B7-1FA3-7E8C-6554-DA4FAB5BD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3F6F7-F88B-5798-1780-BB0BB377F7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 have provided a self-evaluation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My plans to get new skills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Badges of new achievement this year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Summary of the </a:t>
            </a:r>
            <a:r>
              <a:rPr lang="en-GB">
                <a:solidFill>
                  <a:srgbClr val="0A0A0A"/>
                </a:solidFill>
                <a:latin typeface="Google Sans"/>
              </a:rPr>
              <a:t>L</a:t>
            </a:r>
            <a:r>
              <a:rPr lang="en-GB" i="0">
                <a:solidFill>
                  <a:srgbClr val="0A0A0A"/>
                </a:solidFill>
                <a:effectLst/>
                <a:latin typeface="Google Sans"/>
              </a:rPr>
              <a:t>earning to learn</a:t>
            </a:r>
            <a:r>
              <a:rPr lang="en-GB" i="0">
                <a:solidFill>
                  <a:srgbClr val="0A0A0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topic</a:t>
            </a:r>
            <a:endParaRPr lang="en-GB" i="0">
              <a:solidFill>
                <a:srgbClr val="0A0A0A"/>
              </a:solidFill>
              <a:effectLst/>
              <a:latin typeface="Google Sans"/>
            </a:endParaRPr>
          </a:p>
        </p:txBody>
      </p:sp>
    </p:spTree>
    <p:extLst>
      <p:ext uri="{BB962C8B-B14F-4D97-AF65-F5344CB8AC3E}">
        <p14:creationId xmlns:p14="http://schemas.microsoft.com/office/powerpoint/2010/main" val="12746409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8088E-4C1B-B1D8-CD94-D8A819221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Calibri Light"/>
                <a:cs typeface="Calibri Light"/>
              </a:rPr>
              <a:t>Video Presentation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AA4F08-7B69-3BC1-9DEE-E3E660CAC8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WhatsApp Video 2026-03-23  video presntation unversity work ">
            <a:hlinkClick r:id="" action="ppaction://media"/>
            <a:extLst>
              <a:ext uri="{FF2B5EF4-FFF2-40B4-BE49-F238E27FC236}">
                <a16:creationId xmlns:a16="http://schemas.microsoft.com/office/drawing/2014/main" id="{ECF1D7D5-6819-70C8-C522-319BF1251A4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1126" y="1828799"/>
            <a:ext cx="6417527" cy="3627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040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9101" y="511388"/>
            <a:ext cx="7650134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0" i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[1] 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0" i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[2] 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0" i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[3] 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0" i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[4]</a:t>
            </a:r>
          </a:p>
          <a:p>
            <a:pPr marL="0" indent="0">
              <a:buNone/>
            </a:pPr>
            <a:r>
              <a:rPr lang="en-GB" sz="2000"/>
              <a:t>  </a:t>
            </a:r>
            <a:r>
              <a:rPr lang="en-US" sz="2000"/>
              <a:t> </a:t>
            </a:r>
            <a:endParaRPr lang="en-US" sz="2000" kern="120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4" ma:contentTypeDescription="Create a new document." ma:contentTypeScope="" ma:versionID="dd504d32c2b754d579e545c757913330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f53ee9c040775d299563eb6ffa0539a8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CF73EB0-C0DE-4AEA-B447-F48596EC296D}">
  <ds:schemaRefs>
    <ds:schemaRef ds:uri="21f98238-5914-40fc-b2db-49ce196065c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8DB06CB-0449-4E4C-9EB0-66505FFA6E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2E0EAC8-32DB-4179-9A14-BB15125B5912}">
  <ds:schemaRefs>
    <ds:schemaRef ds:uri="21f98238-5914-40fc-b2db-49ce196065c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Personal Development Plan (PDP)</vt:lpstr>
      <vt:lpstr>INTRODUCTION</vt:lpstr>
      <vt:lpstr>SELF EVALUATION</vt:lpstr>
      <vt:lpstr>PowerPoint Presentation</vt:lpstr>
      <vt:lpstr>GOAL PROGRESS</vt:lpstr>
      <vt:lpstr>UNIT 4 TOPIC SUMMARY</vt:lpstr>
      <vt:lpstr>CONCLUSION</vt:lpstr>
      <vt:lpstr>Video Presentation 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revision>1</cp:revision>
  <dcterms:created xsi:type="dcterms:W3CDTF">2022-07-21T09:53:39Z</dcterms:created>
  <dcterms:modified xsi:type="dcterms:W3CDTF">2026-03-23T18:40:20Z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