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0A4D362-E489-EF8C-C8B5-100915EF14C1}" v="28" dt="2026-02-09T09:13:56.1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765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9520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0359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664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4726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301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274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8843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9918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22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7489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09381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222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2406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8909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8102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061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F5676F6-614F-4A39-8682-46FBA8D228E8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D5032B-9369-4B7E-BE96-CADBD3982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0250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2883F-C1FC-56D5-71D0-DC6E70D405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4778" y="1219200"/>
            <a:ext cx="8825658" cy="1348381"/>
          </a:xfrm>
        </p:spPr>
        <p:txBody>
          <a:bodyPr/>
          <a:lstStyle/>
          <a:p>
            <a:pPr algn="ctr"/>
            <a:r>
              <a:rPr lang="en-GB" sz="4900" b="1" dirty="0">
                <a:latin typeface="Arial" panose="020B0604020202020204" pitchFamily="34" charset="0"/>
                <a:cs typeface="Arial" panose="020B0604020202020204" pitchFamily="34" charset="0"/>
              </a:rPr>
              <a:t>Presentation of MS Word and PPT to Greenfield Care Home </a:t>
            </a:r>
            <a:r>
              <a:rPr lang="en-GB" sz="4900" b="1" dirty="0" err="1">
                <a:latin typeface="Arial" panose="020B0604020202020204" pitchFamily="34" charset="0"/>
                <a:cs typeface="Arial" panose="020B0604020202020204" pitchFamily="34" charset="0"/>
              </a:rPr>
              <a:t>Managment</a:t>
            </a:r>
            <a:endParaRPr lang="en-GB" sz="49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5DD812-EC0C-7300-C16D-D4BAB030AF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4778" y="2998290"/>
            <a:ext cx="8825658" cy="279782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Name: MOHAMMED IDREIS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Student Id: 2522172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</a:p>
          <a:p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Module title: </a:t>
            </a:r>
          </a:p>
          <a:p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Lecturer Name: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MarKUS</a:t>
            </a:r>
            <a:endParaRPr lang="en-GB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title: </a:t>
            </a:r>
          </a:p>
        </p:txBody>
      </p:sp>
    </p:spTree>
    <p:extLst>
      <p:ext uri="{BB962C8B-B14F-4D97-AF65-F5344CB8AC3E}">
        <p14:creationId xmlns:p14="http://schemas.microsoft.com/office/powerpoint/2010/main" val="34449899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837F6-A3F4-56CB-5E36-02D4BD3CF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F2AF7F-A65B-7D4C-E346-77FFEBA128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8427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F0229-FB8C-3A83-5544-E03A6767FD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937BA-8418-6E2F-64AE-EC056B0A81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04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32C58-20EB-9984-CEEE-641AC80C1A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SAFETY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0212CC-1F88-3C12-5442-CD7EAF5C6C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049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D1FC9-DF0C-23A8-859B-E228A314D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97EC2E-A9C7-F16C-196B-C6A18795A0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1714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E8867-976B-95BE-A50B-021D9F57D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of 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D75FC7-61D1-7082-43B5-4A9F5C2AF0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66042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12</TotalTime>
  <Words>41</Words>
  <Application>Microsoft Office PowerPoint</Application>
  <PresentationFormat>Widescreen</PresentationFormat>
  <Paragraphs>12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Ion</vt:lpstr>
      <vt:lpstr>Presentation of MS Word and PPT to Greenfield Care Home Managment</vt:lpstr>
      <vt:lpstr>Word</vt:lpstr>
      <vt:lpstr>TEAM</vt:lpstr>
      <vt:lpstr>DIGITAL SAFETY</vt:lpstr>
      <vt:lpstr>CONCLUSION  </vt:lpstr>
      <vt:lpstr>List of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Soner Yarasikli (2519545)</dc:creator>
  <cp:lastModifiedBy>naseemakhtar2575@icloud.com</cp:lastModifiedBy>
  <cp:revision>12</cp:revision>
  <dcterms:created xsi:type="dcterms:W3CDTF">2026-02-08T01:15:08Z</dcterms:created>
  <dcterms:modified xsi:type="dcterms:W3CDTF">2026-02-09T09:15:24Z</dcterms:modified>
</cp:coreProperties>
</file>